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9.xml" ContentType="application/vnd.openxmlformats-officedocument.presentationml.tags+xml"/>
  <Override PartName="/ppt/notesSlides/notesSlide2.xml" ContentType="application/vnd.openxmlformats-officedocument.presentationml.notesSlide+xml"/>
  <Override PartName="/ppt/tags/tag10.xml" ContentType="application/vnd.openxmlformats-officedocument.presentationml.tags+xml"/>
  <Override PartName="/ppt/notesSlides/notesSlide3.xml" ContentType="application/vnd.openxmlformats-officedocument.presentationml.notesSlide+xml"/>
  <Override PartName="/ppt/tags/tag11.xml" ContentType="application/vnd.openxmlformats-officedocument.presentationml.tags+xml"/>
  <Override PartName="/ppt/notesSlides/notesSlide4.xml" ContentType="application/vnd.openxmlformats-officedocument.presentationml.notesSlide+xml"/>
  <Override PartName="/ppt/tags/tag12.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3.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4.xml" ContentType="application/vnd.openxmlformats-officedocument.presentationml.tags+xml"/>
  <Override PartName="/ppt/notesSlides/notesSlide16.xml" ContentType="application/vnd.openxmlformats-officedocument.presentationml.notesSlide+xml"/>
  <Override PartName="/ppt/tags/tag15.xml" ContentType="application/vnd.openxmlformats-officedocument.presentationml.tags+xml"/>
  <Override PartName="/ppt/notesSlides/notesSlide17.xml" ContentType="application/vnd.openxmlformats-officedocument.presentationml.notesSlide+xml"/>
  <Override PartName="/ppt/tags/tag16.xml" ContentType="application/vnd.openxmlformats-officedocument.presentationml.tags+xml"/>
  <Override PartName="/ppt/notesSlides/notesSlide18.xml" ContentType="application/vnd.openxmlformats-officedocument.presentationml.notesSlide+xml"/>
  <Override PartName="/ppt/tags/tag17.xml" ContentType="application/vnd.openxmlformats-officedocument.presentationml.tags+xml"/>
  <Override PartName="/ppt/notesSlides/notesSlide19.xml" ContentType="application/vnd.openxmlformats-officedocument.presentationml.notesSlide+xml"/>
  <Override PartName="/ppt/tags/tag18.xml" ContentType="application/vnd.openxmlformats-officedocument.presentationml.tags+xml"/>
  <Override PartName="/ppt/notesSlides/notesSlide20.xml" ContentType="application/vnd.openxmlformats-officedocument.presentationml.notesSlide+xml"/>
  <Override PartName="/ppt/tags/tag19.xml" ContentType="application/vnd.openxmlformats-officedocument.presentationml.tags+xml"/>
  <Override PartName="/ppt/notesSlides/notesSlide21.xml" ContentType="application/vnd.openxmlformats-officedocument.presentationml.notesSlide+xml"/>
  <Override PartName="/ppt/tags/tag20.xml" ContentType="application/vnd.openxmlformats-officedocument.presentationml.tags+xml"/>
  <Override PartName="/ppt/notesSlides/notesSlide22.xml" ContentType="application/vnd.openxmlformats-officedocument.presentationml.notesSlide+xml"/>
  <Override PartName="/ppt/tags/tag21.xml" ContentType="application/vnd.openxmlformats-officedocument.presentationml.tags+xml"/>
  <Override PartName="/ppt/notesSlides/notesSlide23.xml" ContentType="application/vnd.openxmlformats-officedocument.presentationml.notesSlide+xml"/>
  <Override PartName="/ppt/tags/tag22.xml" ContentType="application/vnd.openxmlformats-officedocument.presentationml.tags+xml"/>
  <Override PartName="/ppt/notesSlides/notesSlide24.xml" ContentType="application/vnd.openxmlformats-officedocument.presentationml.notesSlide+xml"/>
  <Override PartName="/ppt/tags/tag23.xml" ContentType="application/vnd.openxmlformats-officedocument.presentationml.tags+xml"/>
  <Override PartName="/ppt/notesSlides/notesSlide25.xml" ContentType="application/vnd.openxmlformats-officedocument.presentationml.notesSlide+xml"/>
  <Override PartName="/ppt/tags/tag24.xml" ContentType="application/vnd.openxmlformats-officedocument.presentationml.tags+xml"/>
  <Override PartName="/ppt/notesSlides/notesSlide26.xml" ContentType="application/vnd.openxmlformats-officedocument.presentationml.notesSlide+xml"/>
  <Override PartName="/ppt/tags/tag25.xml" ContentType="application/vnd.openxmlformats-officedocument.presentationml.tags+xml"/>
  <Override PartName="/ppt/notesSlides/notesSlide27.xml" ContentType="application/vnd.openxmlformats-officedocument.presentationml.notesSlide+xml"/>
  <Override PartName="/ppt/tags/tag26.xml" ContentType="application/vnd.openxmlformats-officedocument.presentationml.tags+xml"/>
  <Override PartName="/ppt/notesSlides/notesSlide28.xml" ContentType="application/vnd.openxmlformats-officedocument.presentationml.notesSlide+xml"/>
  <Override PartName="/ppt/tags/tag27.xml" ContentType="application/vnd.openxmlformats-officedocument.presentationml.tags+xml"/>
  <Override PartName="/ppt/notesSlides/notesSlide29.xml" ContentType="application/vnd.openxmlformats-officedocument.presentationml.notesSlide+xml"/>
  <Override PartName="/ppt/tags/tag28.xml" ContentType="application/vnd.openxmlformats-officedocument.presentationml.tags+xml"/>
  <Override PartName="/ppt/notesSlides/notesSlide30.xml" ContentType="application/vnd.openxmlformats-officedocument.presentationml.notesSlide+xml"/>
  <Override PartName="/ppt/tags/tag29.xml" ContentType="application/vnd.openxmlformats-officedocument.presentationml.tags+xml"/>
  <Override PartName="/ppt/notesSlides/notesSlide31.xml" ContentType="application/vnd.openxmlformats-officedocument.presentationml.notesSlide+xml"/>
  <Override PartName="/ppt/tags/tag30.xml" ContentType="application/vnd.openxmlformats-officedocument.presentationml.tags+xml"/>
  <Override PartName="/ppt/notesSlides/notesSlide32.xml" ContentType="application/vnd.openxmlformats-officedocument.presentationml.notesSlide+xml"/>
  <Override PartName="/ppt/tags/tag31.xml" ContentType="application/vnd.openxmlformats-officedocument.presentationml.tags+xml"/>
  <Override PartName="/ppt/notesSlides/notesSlide33.xml" ContentType="application/vnd.openxmlformats-officedocument.presentationml.notesSlide+xml"/>
  <Override PartName="/ppt/tags/tag32.xml" ContentType="application/vnd.openxmlformats-officedocument.presentationml.tags+xml"/>
  <Override PartName="/ppt/notesSlides/notesSlide34.xml" ContentType="application/vnd.openxmlformats-officedocument.presentationml.notesSlide+xml"/>
  <Override PartName="/ppt/tags/tag33.xml" ContentType="application/vnd.openxmlformats-officedocument.presentationml.tags+xml"/>
  <Override PartName="/ppt/notesSlides/notesSlide35.xml" ContentType="application/vnd.openxmlformats-officedocument.presentationml.notesSlide+xml"/>
  <Override PartName="/ppt/tags/tag34.xml" ContentType="application/vnd.openxmlformats-officedocument.presentationml.tags+xml"/>
  <Override PartName="/ppt/notesSlides/notesSlide36.xml" ContentType="application/vnd.openxmlformats-officedocument.presentationml.notesSlide+xml"/>
  <Override PartName="/ppt/tags/tag35.xml" ContentType="application/vnd.openxmlformats-officedocument.presentationml.tags+xml"/>
  <Override PartName="/ppt/notesSlides/notesSlide37.xml" ContentType="application/vnd.openxmlformats-officedocument.presentationml.notesSlide+xml"/>
  <Override PartName="/ppt/tags/tag36.xml" ContentType="application/vnd.openxmlformats-officedocument.presentationml.tags+xml"/>
  <Override PartName="/ppt/notesSlides/notesSlide38.xml" ContentType="application/vnd.openxmlformats-officedocument.presentationml.notesSlide+xml"/>
  <Override PartName="/ppt/tags/tag37.xml" ContentType="application/vnd.openxmlformats-officedocument.presentationml.tags+xml"/>
  <Override PartName="/ppt/notesSlides/notesSlide39.xml" ContentType="application/vnd.openxmlformats-officedocument.presentationml.notesSlide+xml"/>
  <Override PartName="/ppt/tags/tag38.xml" ContentType="application/vnd.openxmlformats-officedocument.presentationml.tags+xml"/>
  <Override PartName="/ppt/notesSlides/notesSlide40.xml" ContentType="application/vnd.openxmlformats-officedocument.presentationml.notesSlide+xml"/>
  <Override PartName="/ppt/tags/tag39.xml" ContentType="application/vnd.openxmlformats-officedocument.presentationml.tags+xml"/>
  <Override PartName="/ppt/notesSlides/notesSlide41.xml" ContentType="application/vnd.openxmlformats-officedocument.presentationml.notesSlide+xml"/>
  <Override PartName="/ppt/tags/tag40.xml" ContentType="application/vnd.openxmlformats-officedocument.presentationml.tags+xml"/>
  <Override PartName="/ppt/notesSlides/notesSlide42.xml" ContentType="application/vnd.openxmlformats-officedocument.presentationml.notesSlide+xml"/>
  <Override PartName="/ppt/tags/tag41.xml" ContentType="application/vnd.openxmlformats-officedocument.presentationml.tags+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0"/>
  </p:notesMasterIdLst>
  <p:handoutMasterIdLst>
    <p:handoutMasterId r:id="rId51"/>
  </p:handoutMasterIdLst>
  <p:sldIdLst>
    <p:sldId id="520" r:id="rId5"/>
    <p:sldId id="571" r:id="rId6"/>
    <p:sldId id="572" r:id="rId7"/>
    <p:sldId id="573" r:id="rId8"/>
    <p:sldId id="574" r:id="rId9"/>
    <p:sldId id="550" r:id="rId10"/>
    <p:sldId id="511" r:id="rId11"/>
    <p:sldId id="512" r:id="rId12"/>
    <p:sldId id="580" r:id="rId13"/>
    <p:sldId id="528" r:id="rId14"/>
    <p:sldId id="529" r:id="rId15"/>
    <p:sldId id="513" r:id="rId16"/>
    <p:sldId id="514" r:id="rId17"/>
    <p:sldId id="515" r:id="rId18"/>
    <p:sldId id="516" r:id="rId19"/>
    <p:sldId id="498" r:id="rId20"/>
    <p:sldId id="472" r:id="rId21"/>
    <p:sldId id="522" r:id="rId22"/>
    <p:sldId id="473" r:id="rId23"/>
    <p:sldId id="474" r:id="rId24"/>
    <p:sldId id="475" r:id="rId25"/>
    <p:sldId id="476" r:id="rId26"/>
    <p:sldId id="586" r:id="rId27"/>
    <p:sldId id="477" r:id="rId28"/>
    <p:sldId id="478" r:id="rId29"/>
    <p:sldId id="479" r:id="rId30"/>
    <p:sldId id="583" r:id="rId31"/>
    <p:sldId id="543" r:id="rId32"/>
    <p:sldId id="540" r:id="rId33"/>
    <p:sldId id="480" r:id="rId34"/>
    <p:sldId id="481" r:id="rId35"/>
    <p:sldId id="482" r:id="rId36"/>
    <p:sldId id="483" r:id="rId37"/>
    <p:sldId id="484" r:id="rId38"/>
    <p:sldId id="485" r:id="rId39"/>
    <p:sldId id="553" r:id="rId40"/>
    <p:sldId id="554" r:id="rId41"/>
    <p:sldId id="488" r:id="rId42"/>
    <p:sldId id="489" r:id="rId43"/>
    <p:sldId id="490" r:id="rId44"/>
    <p:sldId id="491" r:id="rId45"/>
    <p:sldId id="492" r:id="rId46"/>
    <p:sldId id="493" r:id="rId47"/>
    <p:sldId id="494" r:id="rId48"/>
    <p:sldId id="499" r:id="rId49"/>
  </p:sldIdLst>
  <p:sldSz cx="12192000" cy="6858000"/>
  <p:notesSz cx="6858000" cy="9144000"/>
  <p:custDataLst>
    <p:tags r:id="rId5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BC55867-3F67-DC29-6602-F885A9703C4A}" name="Charmaine Kenner" initials="CK" userId="S::charmaine.kenner@esa.edu.au::525cc8d2-224e-44fd-aa57-afaebc349805"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2FD99AAD-B026-24F9-EB68-BBA8E21BBC2C}" name="Kerrie Shanahan" initials="KS" userId="S::kerrie.shanahan@esa.edu.au::ae473d9f-76e9-476f-892f-2674ea963afc"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71D1F6ED-493F-EB67-A9FF-345D6393CC77}" name="Charmaine Kenner" initials="CK" userId="S::Charmaine.Kenner@esa.edu.au::525cc8d2-224e-44fd-aa57-afaebc349805"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EDEE"/>
    <a:srgbClr val="00858D"/>
    <a:srgbClr val="002060"/>
    <a:srgbClr val="4472C4"/>
    <a:srgbClr val="4857A6"/>
    <a:srgbClr val="007FC2"/>
    <a:srgbClr val="D9ECF6"/>
    <a:srgbClr val="FFFFFF"/>
    <a:srgbClr val="0E1E42"/>
    <a:srgbClr val="56585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0328413-787B-4371-A54B-ECF8D9CC0300}" v="1" dt="2025-10-01T01:47:43.37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3840"/>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presProps" Target="presProps.xml"/><Relationship Id="rId58" Type="http://schemas.microsoft.com/office/2015/10/relationships/revisionInfo" Target="revisionInfo.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microsoft.com/office/2018/10/relationships/authors" Target="author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microsoft.com/office/2016/11/relationships/changesInfo" Target="changesInfos/changesInfo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z Heynes" userId="e5ff50d5-f39a-42f6-9e9f-e790bcc8c38d" providerId="ADAL" clId="{5509D58C-2FFC-45E8-97E9-B43289C636B3}"/>
    <pc:docChg chg="custSel modSld">
      <pc:chgData name="Liz Heynes" userId="e5ff50d5-f39a-42f6-9e9f-e790bcc8c38d" providerId="ADAL" clId="{5509D58C-2FFC-45E8-97E9-B43289C636B3}" dt="2025-07-28T22:05:41.546" v="25" actId="5793"/>
      <pc:docMkLst>
        <pc:docMk/>
      </pc:docMkLst>
      <pc:sldChg chg="modNotesTx">
        <pc:chgData name="Liz Heynes" userId="e5ff50d5-f39a-42f6-9e9f-e790bcc8c38d" providerId="ADAL" clId="{5509D58C-2FFC-45E8-97E9-B43289C636B3}" dt="2025-07-28T21:49:59.596" v="20" actId="20577"/>
        <pc:sldMkLst>
          <pc:docMk/>
          <pc:sldMk cId="3979313776" sldId="472"/>
        </pc:sldMkLst>
      </pc:sldChg>
      <pc:sldChg chg="modNotesTx">
        <pc:chgData name="Liz Heynes" userId="e5ff50d5-f39a-42f6-9e9f-e790bcc8c38d" providerId="ADAL" clId="{5509D58C-2FFC-45E8-97E9-B43289C636B3}" dt="2025-07-28T22:00:28.406" v="22" actId="20577"/>
        <pc:sldMkLst>
          <pc:docMk/>
          <pc:sldMk cId="3426776120" sldId="480"/>
        </pc:sldMkLst>
      </pc:sldChg>
      <pc:sldChg chg="modSp mod modNotesTx">
        <pc:chgData name="Liz Heynes" userId="e5ff50d5-f39a-42f6-9e9f-e790bcc8c38d" providerId="ADAL" clId="{5509D58C-2FFC-45E8-97E9-B43289C636B3}" dt="2025-07-28T22:04:05.695" v="23" actId="20577"/>
        <pc:sldMkLst>
          <pc:docMk/>
          <pc:sldMk cId="1278329242" sldId="489"/>
        </pc:sldMkLst>
      </pc:sldChg>
      <pc:sldChg chg="modNotesTx">
        <pc:chgData name="Liz Heynes" userId="e5ff50d5-f39a-42f6-9e9f-e790bcc8c38d" providerId="ADAL" clId="{5509D58C-2FFC-45E8-97E9-B43289C636B3}" dt="2025-07-28T22:05:41.546" v="25" actId="5793"/>
        <pc:sldMkLst>
          <pc:docMk/>
          <pc:sldMk cId="258130066" sldId="492"/>
        </pc:sldMkLst>
      </pc:sldChg>
      <pc:sldChg chg="addSp delSp modSp mod">
        <pc:chgData name="Liz Heynes" userId="e5ff50d5-f39a-42f6-9e9f-e790bcc8c38d" providerId="ADAL" clId="{5509D58C-2FFC-45E8-97E9-B43289C636B3}" dt="2025-07-28T21:47:53.101" v="17" actId="478"/>
        <pc:sldMkLst>
          <pc:docMk/>
          <pc:sldMk cId="3781479621" sldId="529"/>
        </pc:sldMkLst>
      </pc:sldChg>
      <pc:sldChg chg="modNotesTx">
        <pc:chgData name="Liz Heynes" userId="e5ff50d5-f39a-42f6-9e9f-e790bcc8c38d" providerId="ADAL" clId="{5509D58C-2FFC-45E8-97E9-B43289C636B3}" dt="2025-07-28T08:19:12.584" v="8" actId="20577"/>
        <pc:sldMkLst>
          <pc:docMk/>
          <pc:sldMk cId="3060902019" sldId="586"/>
        </pc:sldMkLst>
      </pc:sldChg>
    </pc:docChg>
  </pc:docChgLst>
  <pc:docChgLst>
    <pc:chgData name="Rebecca McEwan" userId="ff810c5d-fc8a-4cb6-9b96-8b31b958f764" providerId="ADAL" clId="{7407F119-28B3-4D82-ACBD-637C51A45D84}"/>
    <pc:docChg chg="undo redo custSel addSld delSld modSld">
      <pc:chgData name="Rebecca McEwan" userId="ff810c5d-fc8a-4cb6-9b96-8b31b958f764" providerId="ADAL" clId="{7407F119-28B3-4D82-ACBD-637C51A45D84}" dt="2025-08-19T04:43:35.489" v="4623" actId="113"/>
      <pc:docMkLst>
        <pc:docMk/>
      </pc:docMkLst>
      <pc:sldChg chg="modNotesTx">
        <pc:chgData name="Rebecca McEwan" userId="ff810c5d-fc8a-4cb6-9b96-8b31b958f764" providerId="ADAL" clId="{7407F119-28B3-4D82-ACBD-637C51A45D84}" dt="2025-08-18T00:13:10.420" v="4586" actId="20577"/>
        <pc:sldMkLst>
          <pc:docMk/>
          <pc:sldMk cId="3979313776" sldId="472"/>
        </pc:sldMkLst>
      </pc:sldChg>
      <pc:sldChg chg="modNotesTx">
        <pc:chgData name="Rebecca McEwan" userId="ff810c5d-fc8a-4cb6-9b96-8b31b958f764" providerId="ADAL" clId="{7407F119-28B3-4D82-ACBD-637C51A45D84}" dt="2025-08-13T05:36:18.425" v="4372" actId="20577"/>
        <pc:sldMkLst>
          <pc:docMk/>
          <pc:sldMk cId="121607987" sldId="474"/>
        </pc:sldMkLst>
      </pc:sldChg>
      <pc:sldChg chg="modNotesTx">
        <pc:chgData name="Rebecca McEwan" userId="ff810c5d-fc8a-4cb6-9b96-8b31b958f764" providerId="ADAL" clId="{7407F119-28B3-4D82-ACBD-637C51A45D84}" dt="2025-08-13T05:36:14.081" v="4368" actId="20577"/>
        <pc:sldMkLst>
          <pc:docMk/>
          <pc:sldMk cId="880313685" sldId="475"/>
        </pc:sldMkLst>
      </pc:sldChg>
      <pc:sldChg chg="modNotesTx">
        <pc:chgData name="Rebecca McEwan" userId="ff810c5d-fc8a-4cb6-9b96-8b31b958f764" providerId="ADAL" clId="{7407F119-28B3-4D82-ACBD-637C51A45D84}" dt="2025-08-13T05:36:09.669" v="4364" actId="20577"/>
        <pc:sldMkLst>
          <pc:docMk/>
          <pc:sldMk cId="3581799720" sldId="476"/>
        </pc:sldMkLst>
      </pc:sldChg>
      <pc:sldChg chg="modNotesTx">
        <pc:chgData name="Rebecca McEwan" userId="ff810c5d-fc8a-4cb6-9b96-8b31b958f764" providerId="ADAL" clId="{7407F119-28B3-4D82-ACBD-637C51A45D84}" dt="2025-08-13T05:36:31.187" v="4376" actId="20577"/>
        <pc:sldMkLst>
          <pc:docMk/>
          <pc:sldMk cId="133161496" sldId="477"/>
        </pc:sldMkLst>
      </pc:sldChg>
      <pc:sldChg chg="modNotesTx">
        <pc:chgData name="Rebecca McEwan" userId="ff810c5d-fc8a-4cb6-9b96-8b31b958f764" providerId="ADAL" clId="{7407F119-28B3-4D82-ACBD-637C51A45D84}" dt="2025-08-13T05:36:35.273" v="4380" actId="20577"/>
        <pc:sldMkLst>
          <pc:docMk/>
          <pc:sldMk cId="3342199426" sldId="478"/>
        </pc:sldMkLst>
      </pc:sldChg>
      <pc:sldChg chg="modNotesTx">
        <pc:chgData name="Rebecca McEwan" userId="ff810c5d-fc8a-4cb6-9b96-8b31b958f764" providerId="ADAL" clId="{7407F119-28B3-4D82-ACBD-637C51A45D84}" dt="2025-08-13T05:36:38.474" v="4384" actId="20577"/>
        <pc:sldMkLst>
          <pc:docMk/>
          <pc:sldMk cId="1061470866" sldId="479"/>
        </pc:sldMkLst>
      </pc:sldChg>
      <pc:sldChg chg="modNotesTx">
        <pc:chgData name="Rebecca McEwan" userId="ff810c5d-fc8a-4cb6-9b96-8b31b958f764" providerId="ADAL" clId="{7407F119-28B3-4D82-ACBD-637C51A45D84}" dt="2025-08-13T05:37:20.699" v="4394" actId="20577"/>
        <pc:sldMkLst>
          <pc:docMk/>
          <pc:sldMk cId="3426776120" sldId="480"/>
        </pc:sldMkLst>
      </pc:sldChg>
      <pc:sldChg chg="modNotesTx">
        <pc:chgData name="Rebecca McEwan" userId="ff810c5d-fc8a-4cb6-9b96-8b31b958f764" providerId="ADAL" clId="{7407F119-28B3-4D82-ACBD-637C51A45D84}" dt="2025-08-13T05:37:25.887" v="4398" actId="20577"/>
        <pc:sldMkLst>
          <pc:docMk/>
          <pc:sldMk cId="2954135154" sldId="481"/>
        </pc:sldMkLst>
      </pc:sldChg>
      <pc:sldChg chg="modNotesTx">
        <pc:chgData name="Rebecca McEwan" userId="ff810c5d-fc8a-4cb6-9b96-8b31b958f764" providerId="ADAL" clId="{7407F119-28B3-4D82-ACBD-637C51A45D84}" dt="2025-08-13T05:37:29.248" v="4402" actId="20577"/>
        <pc:sldMkLst>
          <pc:docMk/>
          <pc:sldMk cId="1998018280" sldId="482"/>
        </pc:sldMkLst>
      </pc:sldChg>
      <pc:sldChg chg="modNotesTx">
        <pc:chgData name="Rebecca McEwan" userId="ff810c5d-fc8a-4cb6-9b96-8b31b958f764" providerId="ADAL" clId="{7407F119-28B3-4D82-ACBD-637C51A45D84}" dt="2025-08-13T05:37:47.797" v="4408" actId="20577"/>
        <pc:sldMkLst>
          <pc:docMk/>
          <pc:sldMk cId="3587135087" sldId="483"/>
        </pc:sldMkLst>
      </pc:sldChg>
      <pc:sldChg chg="modNotesTx">
        <pc:chgData name="Rebecca McEwan" userId="ff810c5d-fc8a-4cb6-9b96-8b31b958f764" providerId="ADAL" clId="{7407F119-28B3-4D82-ACBD-637C51A45D84}" dt="2025-08-13T05:37:51.385" v="4412" actId="20577"/>
        <pc:sldMkLst>
          <pc:docMk/>
          <pc:sldMk cId="1827811589" sldId="484"/>
        </pc:sldMkLst>
      </pc:sldChg>
      <pc:sldChg chg="modNotesTx">
        <pc:chgData name="Rebecca McEwan" userId="ff810c5d-fc8a-4cb6-9b96-8b31b958f764" providerId="ADAL" clId="{7407F119-28B3-4D82-ACBD-637C51A45D84}" dt="2025-08-13T05:37:54.799" v="4416" actId="20577"/>
        <pc:sldMkLst>
          <pc:docMk/>
          <pc:sldMk cId="3377584655" sldId="485"/>
        </pc:sldMkLst>
      </pc:sldChg>
      <pc:sldChg chg="modNotesTx">
        <pc:chgData name="Rebecca McEwan" userId="ff810c5d-fc8a-4cb6-9b96-8b31b958f764" providerId="ADAL" clId="{7407F119-28B3-4D82-ACBD-637C51A45D84}" dt="2025-07-23T06:17:36.695" v="2252" actId="20577"/>
        <pc:sldMkLst>
          <pc:docMk/>
          <pc:sldMk cId="4078040901" sldId="488"/>
        </pc:sldMkLst>
      </pc:sldChg>
      <pc:sldChg chg="modNotesTx">
        <pc:chgData name="Rebecca McEwan" userId="ff810c5d-fc8a-4cb6-9b96-8b31b958f764" providerId="ADAL" clId="{7407F119-28B3-4D82-ACBD-637C51A45D84}" dt="2025-07-23T06:17:43.794" v="2262" actId="20577"/>
        <pc:sldMkLst>
          <pc:docMk/>
          <pc:sldMk cId="1278329242" sldId="489"/>
        </pc:sldMkLst>
      </pc:sldChg>
      <pc:sldChg chg="modNotesTx">
        <pc:chgData name="Rebecca McEwan" userId="ff810c5d-fc8a-4cb6-9b96-8b31b958f764" providerId="ADAL" clId="{7407F119-28B3-4D82-ACBD-637C51A45D84}" dt="2025-07-23T05:49:52.376" v="113" actId="20577"/>
        <pc:sldMkLst>
          <pc:docMk/>
          <pc:sldMk cId="1157311959" sldId="491"/>
        </pc:sldMkLst>
      </pc:sldChg>
      <pc:sldChg chg="modNotesTx">
        <pc:chgData name="Rebecca McEwan" userId="ff810c5d-fc8a-4cb6-9b96-8b31b958f764" providerId="ADAL" clId="{7407F119-28B3-4D82-ACBD-637C51A45D84}" dt="2025-07-23T05:50:37.762" v="155" actId="20577"/>
        <pc:sldMkLst>
          <pc:docMk/>
          <pc:sldMk cId="2389358011" sldId="493"/>
        </pc:sldMkLst>
      </pc:sldChg>
      <pc:sldChg chg="modNotesTx">
        <pc:chgData name="Rebecca McEwan" userId="ff810c5d-fc8a-4cb6-9b96-8b31b958f764" providerId="ADAL" clId="{7407F119-28B3-4D82-ACBD-637C51A45D84}" dt="2025-07-23T05:47:52.052" v="14" actId="20577"/>
        <pc:sldMkLst>
          <pc:docMk/>
          <pc:sldMk cId="1971552586" sldId="515"/>
        </pc:sldMkLst>
      </pc:sldChg>
      <pc:sldChg chg="modNotesTx">
        <pc:chgData name="Rebecca McEwan" userId="ff810c5d-fc8a-4cb6-9b96-8b31b958f764" providerId="ADAL" clId="{7407F119-28B3-4D82-ACBD-637C51A45D84}" dt="2025-08-12T23:19:11.591" v="2414" actId="20577"/>
        <pc:sldMkLst>
          <pc:docMk/>
          <pc:sldMk cId="2703624644" sldId="528"/>
        </pc:sldMkLst>
      </pc:sldChg>
      <pc:sldChg chg="addSp delSp modSp mod modNotesTx">
        <pc:chgData name="Rebecca McEwan" userId="ff810c5d-fc8a-4cb6-9b96-8b31b958f764" providerId="ADAL" clId="{7407F119-28B3-4D82-ACBD-637C51A45D84}" dt="2025-07-28T03:59:56.789" v="2300" actId="20577"/>
        <pc:sldMkLst>
          <pc:docMk/>
          <pc:sldMk cId="40283615" sldId="553"/>
        </pc:sldMkLst>
      </pc:sldChg>
      <pc:sldChg chg="modSp mod modNotesTx">
        <pc:chgData name="Rebecca McEwan" userId="ff810c5d-fc8a-4cb6-9b96-8b31b958f764" providerId="ADAL" clId="{7407F119-28B3-4D82-ACBD-637C51A45D84}" dt="2025-07-28T04:01:17.368" v="2327" actId="20577"/>
        <pc:sldMkLst>
          <pc:docMk/>
          <pc:sldMk cId="3363670403" sldId="554"/>
        </pc:sldMkLst>
      </pc:sldChg>
      <pc:sldChg chg="modNotesTx">
        <pc:chgData name="Rebecca McEwan" userId="ff810c5d-fc8a-4cb6-9b96-8b31b958f764" providerId="ADAL" clId="{7407F119-28B3-4D82-ACBD-637C51A45D84}" dt="2025-08-12T23:32:38.586" v="2514" actId="113"/>
        <pc:sldMkLst>
          <pc:docMk/>
          <pc:sldMk cId="2559220963" sldId="573"/>
        </pc:sldMkLst>
      </pc:sldChg>
      <pc:sldChg chg="del">
        <pc:chgData name="Rebecca McEwan" userId="ff810c5d-fc8a-4cb6-9b96-8b31b958f764" providerId="ADAL" clId="{7407F119-28B3-4D82-ACBD-637C51A45D84}" dt="2025-08-04T01:08:54.406" v="2328" actId="2696"/>
        <pc:sldMkLst>
          <pc:docMk/>
          <pc:sldMk cId="1742705536" sldId="581"/>
        </pc:sldMkLst>
      </pc:sldChg>
      <pc:sldChg chg="del">
        <pc:chgData name="Rebecca McEwan" userId="ff810c5d-fc8a-4cb6-9b96-8b31b958f764" providerId="ADAL" clId="{7407F119-28B3-4D82-ACBD-637C51A45D84}" dt="2025-08-05T23:09:54.055" v="2329" actId="47"/>
        <pc:sldMkLst>
          <pc:docMk/>
          <pc:sldMk cId="288365173" sldId="582"/>
        </pc:sldMkLst>
      </pc:sldChg>
      <pc:sldChg chg="modSp add del mod modNotesTx">
        <pc:chgData name="Rebecca McEwan" userId="ff810c5d-fc8a-4cb6-9b96-8b31b958f764" providerId="ADAL" clId="{7407F119-28B3-4D82-ACBD-637C51A45D84}" dt="2025-08-13T02:56:57.163" v="4200" actId="47"/>
        <pc:sldMkLst>
          <pc:docMk/>
          <pc:sldMk cId="807576622" sldId="582"/>
        </pc:sldMkLst>
      </pc:sldChg>
      <pc:sldChg chg="modNotesTx">
        <pc:chgData name="Rebecca McEwan" userId="ff810c5d-fc8a-4cb6-9b96-8b31b958f764" providerId="ADAL" clId="{7407F119-28B3-4D82-ACBD-637C51A45D84}" dt="2025-08-19T04:43:35.489" v="4623" actId="113"/>
        <pc:sldMkLst>
          <pc:docMk/>
          <pc:sldMk cId="2899716530" sldId="583"/>
        </pc:sldMkLst>
      </pc:sldChg>
      <pc:sldChg chg="add del">
        <pc:chgData name="Rebecca McEwan" userId="ff810c5d-fc8a-4cb6-9b96-8b31b958f764" providerId="ADAL" clId="{7407F119-28B3-4D82-ACBD-637C51A45D84}" dt="2025-08-13T02:56:59.699" v="4201" actId="47"/>
        <pc:sldMkLst>
          <pc:docMk/>
          <pc:sldMk cId="4129916918" sldId="587"/>
        </pc:sldMkLst>
      </pc:sldChg>
      <pc:sldMasterChg chg="delSldLayout">
        <pc:chgData name="Rebecca McEwan" userId="ff810c5d-fc8a-4cb6-9b96-8b31b958f764" providerId="ADAL" clId="{7407F119-28B3-4D82-ACBD-637C51A45D84}" dt="2025-08-04T01:08:54.406" v="2328" actId="2696"/>
        <pc:sldMasterMkLst>
          <pc:docMk/>
          <pc:sldMasterMk cId="1034081160" sldId="2147483648"/>
        </pc:sldMasterMkLst>
        <pc:sldLayoutChg chg="del">
          <pc:chgData name="Rebecca McEwan" userId="ff810c5d-fc8a-4cb6-9b96-8b31b958f764" providerId="ADAL" clId="{7407F119-28B3-4D82-ACBD-637C51A45D84}" dt="2025-08-04T01:08:54.406" v="2328" actId="2696"/>
          <pc:sldLayoutMkLst>
            <pc:docMk/>
            <pc:sldMasterMk cId="1034081160" sldId="2147483648"/>
            <pc:sldLayoutMk cId="1009417944" sldId="2147483721"/>
          </pc:sldLayoutMkLst>
        </pc:sldLayoutChg>
      </pc:sldMasterChg>
    </pc:docChg>
  </pc:docChgLst>
  <pc:docChgLst>
    <pc:chgData name="Rebecca McEwan" userId="ff810c5d-fc8a-4cb6-9b96-8b31b958f764" providerId="ADAL" clId="{15B7EEC9-9724-4276-91EA-5C5B8145512C}"/>
    <pc:docChg chg="modSld">
      <pc:chgData name="Rebecca McEwan" userId="ff810c5d-fc8a-4cb6-9b96-8b31b958f764" providerId="ADAL" clId="{15B7EEC9-9724-4276-91EA-5C5B8145512C}" dt="2025-09-23T05:24:10.151" v="152" actId="113"/>
      <pc:docMkLst>
        <pc:docMk/>
      </pc:docMkLst>
      <pc:sldChg chg="modNotesTx">
        <pc:chgData name="Rebecca McEwan" userId="ff810c5d-fc8a-4cb6-9b96-8b31b958f764" providerId="ADAL" clId="{15B7EEC9-9724-4276-91EA-5C5B8145512C}" dt="2025-09-23T05:24:10.151" v="152" actId="113"/>
        <pc:sldMkLst>
          <pc:docMk/>
          <pc:sldMk cId="3979313776" sldId="472"/>
        </pc:sldMkLst>
      </pc:sldChg>
      <pc:sldChg chg="modNotesTx">
        <pc:chgData name="Rebecca McEwan" userId="ff810c5d-fc8a-4cb6-9b96-8b31b958f764" providerId="ADAL" clId="{15B7EEC9-9724-4276-91EA-5C5B8145512C}" dt="2025-09-23T05:02:46.543" v="33" actId="6549"/>
        <pc:sldMkLst>
          <pc:docMk/>
          <pc:sldMk cId="1315584489" sldId="571"/>
        </pc:sldMkLst>
      </pc:sldChg>
      <pc:sldChg chg="modNotesTx">
        <pc:chgData name="Rebecca McEwan" userId="ff810c5d-fc8a-4cb6-9b96-8b31b958f764" providerId="ADAL" clId="{15B7EEC9-9724-4276-91EA-5C5B8145512C}" dt="2025-09-23T05:03:06.637" v="44" actId="6549"/>
        <pc:sldMkLst>
          <pc:docMk/>
          <pc:sldMk cId="2331923430" sldId="572"/>
        </pc:sldMkLst>
      </pc:sldChg>
      <pc:sldChg chg="modNotesTx">
        <pc:chgData name="Rebecca McEwan" userId="ff810c5d-fc8a-4cb6-9b96-8b31b958f764" providerId="ADAL" clId="{15B7EEC9-9724-4276-91EA-5C5B8145512C}" dt="2025-09-23T04:52:18.750" v="28" actId="6549"/>
        <pc:sldMkLst>
          <pc:docMk/>
          <pc:sldMk cId="3738028381" sldId="574"/>
        </pc:sldMkLst>
      </pc:sldChg>
    </pc:docChg>
  </pc:docChgLst>
  <pc:docChgLst>
    <pc:chgData name="Kerrie Shanahan" userId="S::kerrie.shanahan@esa.edu.au::ae473d9f-76e9-476f-892f-2674ea963afc" providerId="AD" clId="Web-{B21E3DC6-8E59-D207-B42A-2AB3F5048737}"/>
    <pc:docChg chg="mod modSld">
      <pc:chgData name="Kerrie Shanahan" userId="S::kerrie.shanahan@esa.edu.au::ae473d9f-76e9-476f-892f-2674ea963afc" providerId="AD" clId="Web-{B21E3DC6-8E59-D207-B42A-2AB3F5048737}" dt="2025-07-23T06:24:57.202" v="85"/>
      <pc:docMkLst>
        <pc:docMk/>
      </pc:docMkLst>
      <pc:sldChg chg="modNotes">
        <pc:chgData name="Kerrie Shanahan" userId="S::kerrie.shanahan@esa.edu.au::ae473d9f-76e9-476f-892f-2674ea963afc" providerId="AD" clId="Web-{B21E3DC6-8E59-D207-B42A-2AB3F5048737}" dt="2025-07-23T06:24:04.715" v="84"/>
        <pc:sldMkLst>
          <pc:docMk/>
          <pc:sldMk cId="40283615" sldId="553"/>
        </pc:sldMkLst>
      </pc:sldChg>
    </pc:docChg>
  </pc:docChgLst>
  <pc:docChgLst>
    <pc:chgData name="Liz Heynes" userId="e5ff50d5-f39a-42f6-9e9f-e790bcc8c38d" providerId="ADAL" clId="{DD44E5F0-55C6-4BBC-B984-A488228E1432}"/>
    <pc:docChg chg="modSld">
      <pc:chgData name="Liz Heynes" userId="e5ff50d5-f39a-42f6-9e9f-e790bcc8c38d" providerId="ADAL" clId="{DD44E5F0-55C6-4BBC-B984-A488228E1432}" dt="2025-08-19T06:06:30.535" v="3" actId="20577"/>
      <pc:docMkLst>
        <pc:docMk/>
      </pc:docMkLst>
      <pc:sldChg chg="modNotesTx">
        <pc:chgData name="Liz Heynes" userId="e5ff50d5-f39a-42f6-9e9f-e790bcc8c38d" providerId="ADAL" clId="{DD44E5F0-55C6-4BBC-B984-A488228E1432}" dt="2025-08-19T06:06:30.535" v="3" actId="20577"/>
        <pc:sldMkLst>
          <pc:docMk/>
          <pc:sldMk cId="2389358011" sldId="493"/>
        </pc:sldMkLst>
      </pc:sldChg>
    </pc:docChg>
  </pc:docChgLst>
  <pc:docChgLst>
    <pc:chgData name="Rebecca McEwan" userId="ff810c5d-fc8a-4cb6-9b96-8b31b958f764" providerId="ADAL" clId="{50328413-787B-4371-A54B-ECF8D9CC0300}"/>
    <pc:docChg chg="modSld">
      <pc:chgData name="Rebecca McEwan" userId="ff810c5d-fc8a-4cb6-9b96-8b31b958f764" providerId="ADAL" clId="{50328413-787B-4371-A54B-ECF8D9CC0300}" dt="2025-10-01T01:47:43.377" v="0" actId="20577"/>
      <pc:docMkLst>
        <pc:docMk/>
      </pc:docMkLst>
      <pc:sldChg chg="modNotesTx">
        <pc:chgData name="Rebecca McEwan" userId="ff810c5d-fc8a-4cb6-9b96-8b31b958f764" providerId="ADAL" clId="{50328413-787B-4371-A54B-ECF8D9CC0300}" dt="2025-10-01T01:47:43.377" v="0" actId="20577"/>
        <pc:sldMkLst>
          <pc:docMk/>
          <pc:sldMk cId="3738028381" sldId="574"/>
        </pc:sldMkLst>
      </pc:sldChg>
    </pc:docChg>
  </pc:docChgLst>
  <pc:docChgLst>
    <pc:chgData name="Martine Power" userId="f3410e55-3c0b-475c-b0b5-72038337e5c9" providerId="ADAL" clId="{55AB9637-F939-4522-80F4-5B65256C7882}"/>
    <pc:docChg chg="modSld">
      <pc:chgData name="Martine Power" userId="f3410e55-3c0b-475c-b0b5-72038337e5c9" providerId="ADAL" clId="{55AB9637-F939-4522-80F4-5B65256C7882}" dt="2025-08-18T06:47:30.743" v="276" actId="114"/>
      <pc:docMkLst>
        <pc:docMk/>
      </pc:docMkLst>
      <pc:sldChg chg="modNotesTx">
        <pc:chgData name="Martine Power" userId="f3410e55-3c0b-475c-b0b5-72038337e5c9" providerId="ADAL" clId="{55AB9637-F939-4522-80F4-5B65256C7882}" dt="2025-08-18T04:23:48.647" v="112" actId="20577"/>
        <pc:sldMkLst>
          <pc:docMk/>
          <pc:sldMk cId="3979313776" sldId="472"/>
        </pc:sldMkLst>
      </pc:sldChg>
      <pc:sldChg chg="modNotesTx">
        <pc:chgData name="Martine Power" userId="f3410e55-3c0b-475c-b0b5-72038337e5c9" providerId="ADAL" clId="{55AB9637-F939-4522-80F4-5B65256C7882}" dt="2025-08-18T04:28:59.136" v="134" actId="113"/>
        <pc:sldMkLst>
          <pc:docMk/>
          <pc:sldMk cId="568666050" sldId="473"/>
        </pc:sldMkLst>
      </pc:sldChg>
      <pc:sldChg chg="modNotesTx">
        <pc:chgData name="Martine Power" userId="f3410e55-3c0b-475c-b0b5-72038337e5c9" providerId="ADAL" clId="{55AB9637-F939-4522-80F4-5B65256C7882}" dt="2025-08-18T04:32:40.135" v="135" actId="113"/>
        <pc:sldMkLst>
          <pc:docMk/>
          <pc:sldMk cId="3581799720" sldId="476"/>
        </pc:sldMkLst>
      </pc:sldChg>
      <pc:sldChg chg="modNotesTx">
        <pc:chgData name="Martine Power" userId="f3410e55-3c0b-475c-b0b5-72038337e5c9" providerId="ADAL" clId="{55AB9637-F939-4522-80F4-5B65256C7882}" dt="2025-08-18T04:34:27.739" v="139" actId="20577"/>
        <pc:sldMkLst>
          <pc:docMk/>
          <pc:sldMk cId="3342199426" sldId="478"/>
        </pc:sldMkLst>
      </pc:sldChg>
      <pc:sldChg chg="modNotesTx">
        <pc:chgData name="Martine Power" userId="f3410e55-3c0b-475c-b0b5-72038337e5c9" providerId="ADAL" clId="{55AB9637-F939-4522-80F4-5B65256C7882}" dt="2025-08-18T04:48:44.386" v="192" actId="20577"/>
        <pc:sldMkLst>
          <pc:docMk/>
          <pc:sldMk cId="1998018280" sldId="482"/>
        </pc:sldMkLst>
      </pc:sldChg>
      <pc:sldChg chg="modNotesTx">
        <pc:chgData name="Martine Power" userId="f3410e55-3c0b-475c-b0b5-72038337e5c9" providerId="ADAL" clId="{55AB9637-F939-4522-80F4-5B65256C7882}" dt="2025-08-18T04:59:55.904" v="235" actId="20577"/>
        <pc:sldMkLst>
          <pc:docMk/>
          <pc:sldMk cId="4078040901" sldId="488"/>
        </pc:sldMkLst>
      </pc:sldChg>
      <pc:sldChg chg="modNotesTx">
        <pc:chgData name="Martine Power" userId="f3410e55-3c0b-475c-b0b5-72038337e5c9" providerId="ADAL" clId="{55AB9637-F939-4522-80F4-5B65256C7882}" dt="2025-08-18T06:47:30.743" v="276" actId="114"/>
        <pc:sldMkLst>
          <pc:docMk/>
          <pc:sldMk cId="1278329242" sldId="489"/>
        </pc:sldMkLst>
      </pc:sldChg>
      <pc:sldChg chg="modNotesTx">
        <pc:chgData name="Martine Power" userId="f3410e55-3c0b-475c-b0b5-72038337e5c9" providerId="ADAL" clId="{55AB9637-F939-4522-80F4-5B65256C7882}" dt="2025-08-18T05:09:32.011" v="239" actId="20577"/>
        <pc:sldMkLst>
          <pc:docMk/>
          <pc:sldMk cId="508572399" sldId="490"/>
        </pc:sldMkLst>
      </pc:sldChg>
      <pc:sldChg chg="modNotesTx">
        <pc:chgData name="Martine Power" userId="f3410e55-3c0b-475c-b0b5-72038337e5c9" providerId="ADAL" clId="{55AB9637-F939-4522-80F4-5B65256C7882}" dt="2025-08-18T05:11:48.698" v="247" actId="20577"/>
        <pc:sldMkLst>
          <pc:docMk/>
          <pc:sldMk cId="1157311959" sldId="491"/>
        </pc:sldMkLst>
      </pc:sldChg>
      <pc:sldChg chg="modNotesTx">
        <pc:chgData name="Martine Power" userId="f3410e55-3c0b-475c-b0b5-72038337e5c9" providerId="ADAL" clId="{55AB9637-F939-4522-80F4-5B65256C7882}" dt="2025-08-18T05:18:17.855" v="268" actId="20577"/>
        <pc:sldMkLst>
          <pc:docMk/>
          <pc:sldMk cId="2389358011" sldId="493"/>
        </pc:sldMkLst>
      </pc:sldChg>
      <pc:sldChg chg="modNotesTx">
        <pc:chgData name="Martine Power" userId="f3410e55-3c0b-475c-b0b5-72038337e5c9" providerId="ADAL" clId="{55AB9637-F939-4522-80F4-5B65256C7882}" dt="2025-08-18T04:00:08.309" v="96" actId="20577"/>
        <pc:sldMkLst>
          <pc:docMk/>
          <pc:sldMk cId="1759574190" sldId="498"/>
        </pc:sldMkLst>
      </pc:sldChg>
      <pc:sldChg chg="modNotesTx">
        <pc:chgData name="Martine Power" userId="f3410e55-3c0b-475c-b0b5-72038337e5c9" providerId="ADAL" clId="{55AB9637-F939-4522-80F4-5B65256C7882}" dt="2025-08-18T03:58:27.019" v="89" actId="20577"/>
        <pc:sldMkLst>
          <pc:docMk/>
          <pc:sldMk cId="1971552586" sldId="515"/>
        </pc:sldMkLst>
      </pc:sldChg>
      <pc:sldChg chg="modNotesTx">
        <pc:chgData name="Martine Power" userId="f3410e55-3c0b-475c-b0b5-72038337e5c9" providerId="ADAL" clId="{55AB9637-F939-4522-80F4-5B65256C7882}" dt="2025-08-18T03:15:21.604" v="30" actId="20577"/>
        <pc:sldMkLst>
          <pc:docMk/>
          <pc:sldMk cId="409148390" sldId="520"/>
        </pc:sldMkLst>
      </pc:sldChg>
      <pc:sldChg chg="modNotesTx">
        <pc:chgData name="Martine Power" userId="f3410e55-3c0b-475c-b0b5-72038337e5c9" providerId="ADAL" clId="{55AB9637-F939-4522-80F4-5B65256C7882}" dt="2025-08-18T04:28:20.667" v="126" actId="20577"/>
        <pc:sldMkLst>
          <pc:docMk/>
          <pc:sldMk cId="309290176" sldId="522"/>
        </pc:sldMkLst>
      </pc:sldChg>
      <pc:sldChg chg="modNotesTx">
        <pc:chgData name="Martine Power" userId="f3410e55-3c0b-475c-b0b5-72038337e5c9" providerId="ADAL" clId="{55AB9637-F939-4522-80F4-5B65256C7882}" dt="2025-08-18T03:54:59.124" v="86" actId="20577"/>
        <pc:sldMkLst>
          <pc:docMk/>
          <pc:sldMk cId="2703624644" sldId="528"/>
        </pc:sldMkLst>
      </pc:sldChg>
      <pc:sldChg chg="modNotesTx">
        <pc:chgData name="Martine Power" userId="f3410e55-3c0b-475c-b0b5-72038337e5c9" providerId="ADAL" clId="{55AB9637-F939-4522-80F4-5B65256C7882}" dt="2025-08-18T03:56:00.637" v="87" actId="20577"/>
        <pc:sldMkLst>
          <pc:docMk/>
          <pc:sldMk cId="3781479621" sldId="529"/>
        </pc:sldMkLst>
      </pc:sldChg>
      <pc:sldChg chg="modNotesTx">
        <pc:chgData name="Martine Power" userId="f3410e55-3c0b-475c-b0b5-72038337e5c9" providerId="ADAL" clId="{55AB9637-F939-4522-80F4-5B65256C7882}" dt="2025-08-18T04:47:16.136" v="190" actId="20577"/>
        <pc:sldMkLst>
          <pc:docMk/>
          <pc:sldMk cId="2298595769" sldId="540"/>
        </pc:sldMkLst>
      </pc:sldChg>
      <pc:sldChg chg="modNotesTx">
        <pc:chgData name="Martine Power" userId="f3410e55-3c0b-475c-b0b5-72038337e5c9" providerId="ADAL" clId="{55AB9637-F939-4522-80F4-5B65256C7882}" dt="2025-08-18T04:46:04.295" v="183" actId="20577"/>
        <pc:sldMkLst>
          <pc:docMk/>
          <pc:sldMk cId="167104956" sldId="543"/>
        </pc:sldMkLst>
      </pc:sldChg>
      <pc:sldChg chg="modNotesTx">
        <pc:chgData name="Martine Power" userId="f3410e55-3c0b-475c-b0b5-72038337e5c9" providerId="ADAL" clId="{55AB9637-F939-4522-80F4-5B65256C7882}" dt="2025-08-18T04:56:01.403" v="229" actId="114"/>
        <pc:sldMkLst>
          <pc:docMk/>
          <pc:sldMk cId="40283615" sldId="553"/>
        </pc:sldMkLst>
      </pc:sldChg>
      <pc:sldChg chg="modNotesTx">
        <pc:chgData name="Martine Power" userId="f3410e55-3c0b-475c-b0b5-72038337e5c9" providerId="ADAL" clId="{55AB9637-F939-4522-80F4-5B65256C7882}" dt="2025-08-18T04:59:15.950" v="234" actId="20577"/>
        <pc:sldMkLst>
          <pc:docMk/>
          <pc:sldMk cId="3363670403" sldId="554"/>
        </pc:sldMkLst>
      </pc:sldChg>
      <pc:sldChg chg="modNotesTx">
        <pc:chgData name="Martine Power" userId="f3410e55-3c0b-475c-b0b5-72038337e5c9" providerId="ADAL" clId="{55AB9637-F939-4522-80F4-5B65256C7882}" dt="2025-08-18T03:41:37.641" v="52" actId="20577"/>
        <pc:sldMkLst>
          <pc:docMk/>
          <pc:sldMk cId="1315584489" sldId="571"/>
        </pc:sldMkLst>
      </pc:sldChg>
      <pc:sldChg chg="modNotesTx">
        <pc:chgData name="Martine Power" userId="f3410e55-3c0b-475c-b0b5-72038337e5c9" providerId="ADAL" clId="{55AB9637-F939-4522-80F4-5B65256C7882}" dt="2025-08-18T03:45:05.186" v="60" actId="20577"/>
        <pc:sldMkLst>
          <pc:docMk/>
          <pc:sldMk cId="2331923430" sldId="572"/>
        </pc:sldMkLst>
      </pc:sldChg>
      <pc:sldChg chg="modNotesTx">
        <pc:chgData name="Martine Power" userId="f3410e55-3c0b-475c-b0b5-72038337e5c9" providerId="ADAL" clId="{55AB9637-F939-4522-80F4-5B65256C7882}" dt="2025-08-18T03:47:37.190" v="76" actId="20577"/>
        <pc:sldMkLst>
          <pc:docMk/>
          <pc:sldMk cId="2559220963" sldId="573"/>
        </pc:sldMkLst>
      </pc:sldChg>
      <pc:sldChg chg="modNotesTx">
        <pc:chgData name="Martine Power" userId="f3410e55-3c0b-475c-b0b5-72038337e5c9" providerId="ADAL" clId="{55AB9637-F939-4522-80F4-5B65256C7882}" dt="2025-08-18T03:48:06.231" v="78" actId="20577"/>
        <pc:sldMkLst>
          <pc:docMk/>
          <pc:sldMk cId="3738028381" sldId="574"/>
        </pc:sldMkLst>
      </pc:sldChg>
      <pc:sldChg chg="modNotesTx">
        <pc:chgData name="Martine Power" userId="f3410e55-3c0b-475c-b0b5-72038337e5c9" providerId="ADAL" clId="{55AB9637-F939-4522-80F4-5B65256C7882}" dt="2025-08-18T03:53:35.646" v="84" actId="20577"/>
        <pc:sldMkLst>
          <pc:docMk/>
          <pc:sldMk cId="3286048985" sldId="580"/>
        </pc:sldMkLst>
      </pc:sldChg>
      <pc:sldChg chg="modNotesTx">
        <pc:chgData name="Martine Power" userId="f3410e55-3c0b-475c-b0b5-72038337e5c9" providerId="ADAL" clId="{55AB9637-F939-4522-80F4-5B65256C7882}" dt="2025-08-18T04:35:36.468" v="142" actId="20577"/>
        <pc:sldMkLst>
          <pc:docMk/>
          <pc:sldMk cId="2899716530" sldId="583"/>
        </pc:sldMkLst>
      </pc:sldChg>
      <pc:sldChg chg="modNotesTx">
        <pc:chgData name="Martine Power" userId="f3410e55-3c0b-475c-b0b5-72038337e5c9" providerId="ADAL" clId="{55AB9637-F939-4522-80F4-5B65256C7882}" dt="2025-08-18T04:33:28.707" v="138" actId="20577"/>
        <pc:sldMkLst>
          <pc:docMk/>
          <pc:sldMk cId="3060902019" sldId="586"/>
        </pc:sldMkLst>
      </pc:sldChg>
    </pc:docChg>
  </pc:docChgLst>
  <pc:docChgLst>
    <pc:chgData name="Trish Wilson" userId="1a8d7cc3620296f7" providerId="LiveId" clId="{21C5A87B-78E6-4C28-93DC-959E2762C7AC}"/>
    <pc:docChg chg="undo custSel modSld">
      <pc:chgData name="Trish Wilson" userId="1a8d7cc3620296f7" providerId="LiveId" clId="{21C5A87B-78E6-4C28-93DC-959E2762C7AC}" dt="2025-07-22T01:50:35.639" v="350" actId="20577"/>
      <pc:docMkLst>
        <pc:docMk/>
      </pc:docMkLst>
      <pc:sldChg chg="modNotesTx">
        <pc:chgData name="Trish Wilson" userId="1a8d7cc3620296f7" providerId="LiveId" clId="{21C5A87B-78E6-4C28-93DC-959E2762C7AC}" dt="2025-07-20T23:45:38.022" v="135" actId="20577"/>
        <pc:sldMkLst>
          <pc:docMk/>
          <pc:sldMk cId="3979313776" sldId="472"/>
        </pc:sldMkLst>
      </pc:sldChg>
      <pc:sldChg chg="modNotesTx">
        <pc:chgData name="Trish Wilson" userId="1a8d7cc3620296f7" providerId="LiveId" clId="{21C5A87B-78E6-4C28-93DC-959E2762C7AC}" dt="2025-07-20T23:22:45.673" v="14" actId="313"/>
        <pc:sldMkLst>
          <pc:docMk/>
          <pc:sldMk cId="568666050" sldId="473"/>
        </pc:sldMkLst>
      </pc:sldChg>
      <pc:sldChg chg="modNotesTx">
        <pc:chgData name="Trish Wilson" userId="1a8d7cc3620296f7" providerId="LiveId" clId="{21C5A87B-78E6-4C28-93DC-959E2762C7AC}" dt="2025-07-20T23:50:13.464" v="139" actId="113"/>
        <pc:sldMkLst>
          <pc:docMk/>
          <pc:sldMk cId="121607987" sldId="474"/>
        </pc:sldMkLst>
      </pc:sldChg>
      <pc:sldChg chg="modNotesTx">
        <pc:chgData name="Trish Wilson" userId="1a8d7cc3620296f7" providerId="LiveId" clId="{21C5A87B-78E6-4C28-93DC-959E2762C7AC}" dt="2025-07-20T23:53:26.567" v="147" actId="113"/>
        <pc:sldMkLst>
          <pc:docMk/>
          <pc:sldMk cId="880313685" sldId="475"/>
        </pc:sldMkLst>
      </pc:sldChg>
      <pc:sldChg chg="modNotesTx">
        <pc:chgData name="Trish Wilson" userId="1a8d7cc3620296f7" providerId="LiveId" clId="{21C5A87B-78E6-4C28-93DC-959E2762C7AC}" dt="2025-07-20T23:50:59.196" v="140" actId="20577"/>
        <pc:sldMkLst>
          <pc:docMk/>
          <pc:sldMk cId="3581799720" sldId="476"/>
        </pc:sldMkLst>
      </pc:sldChg>
      <pc:sldChg chg="modNotesTx">
        <pc:chgData name="Trish Wilson" userId="1a8d7cc3620296f7" providerId="LiveId" clId="{21C5A87B-78E6-4C28-93DC-959E2762C7AC}" dt="2025-07-20T23:53:53.133" v="151" actId="113"/>
        <pc:sldMkLst>
          <pc:docMk/>
          <pc:sldMk cId="133161496" sldId="477"/>
        </pc:sldMkLst>
      </pc:sldChg>
      <pc:sldChg chg="modNotesTx">
        <pc:chgData name="Trish Wilson" userId="1a8d7cc3620296f7" providerId="LiveId" clId="{21C5A87B-78E6-4C28-93DC-959E2762C7AC}" dt="2025-07-20T23:54:11.439" v="153" actId="113"/>
        <pc:sldMkLst>
          <pc:docMk/>
          <pc:sldMk cId="3342199426" sldId="478"/>
        </pc:sldMkLst>
      </pc:sldChg>
      <pc:sldChg chg="modNotesTx">
        <pc:chgData name="Trish Wilson" userId="1a8d7cc3620296f7" providerId="LiveId" clId="{21C5A87B-78E6-4C28-93DC-959E2762C7AC}" dt="2025-07-20T23:53:01.815" v="145" actId="113"/>
        <pc:sldMkLst>
          <pc:docMk/>
          <pc:sldMk cId="1061470866" sldId="479"/>
        </pc:sldMkLst>
      </pc:sldChg>
      <pc:sldChg chg="modNotesTx">
        <pc:chgData name="Trish Wilson" userId="1a8d7cc3620296f7" providerId="LiveId" clId="{21C5A87B-78E6-4C28-93DC-959E2762C7AC}" dt="2025-07-21T01:52:24.413" v="184" actId="20577"/>
        <pc:sldMkLst>
          <pc:docMk/>
          <pc:sldMk cId="3426776120" sldId="480"/>
        </pc:sldMkLst>
      </pc:sldChg>
      <pc:sldChg chg="modNotesTx">
        <pc:chgData name="Trish Wilson" userId="1a8d7cc3620296f7" providerId="LiveId" clId="{21C5A87B-78E6-4C28-93DC-959E2762C7AC}" dt="2025-07-21T01:52:53.606" v="185" actId="113"/>
        <pc:sldMkLst>
          <pc:docMk/>
          <pc:sldMk cId="2954135154" sldId="481"/>
        </pc:sldMkLst>
      </pc:sldChg>
      <pc:sldChg chg="modNotesTx">
        <pc:chgData name="Trish Wilson" userId="1a8d7cc3620296f7" providerId="LiveId" clId="{21C5A87B-78E6-4C28-93DC-959E2762C7AC}" dt="2025-07-21T01:55:17.286" v="230" actId="20577"/>
        <pc:sldMkLst>
          <pc:docMk/>
          <pc:sldMk cId="1998018280" sldId="482"/>
        </pc:sldMkLst>
      </pc:sldChg>
      <pc:sldChg chg="modNotesTx">
        <pc:chgData name="Trish Wilson" userId="1a8d7cc3620296f7" providerId="LiveId" clId="{21C5A87B-78E6-4C28-93DC-959E2762C7AC}" dt="2025-07-21T01:56:55.060" v="232" actId="20577"/>
        <pc:sldMkLst>
          <pc:docMk/>
          <pc:sldMk cId="3377584655" sldId="485"/>
        </pc:sldMkLst>
      </pc:sldChg>
      <pc:sldChg chg="modNotesTx">
        <pc:chgData name="Trish Wilson" userId="1a8d7cc3620296f7" providerId="LiveId" clId="{21C5A87B-78E6-4C28-93DC-959E2762C7AC}" dt="2025-07-21T02:06:39.294" v="308" actId="113"/>
        <pc:sldMkLst>
          <pc:docMk/>
          <pc:sldMk cId="4078040901" sldId="488"/>
        </pc:sldMkLst>
      </pc:sldChg>
      <pc:sldChg chg="modNotesTx">
        <pc:chgData name="Trish Wilson" userId="1a8d7cc3620296f7" providerId="LiveId" clId="{21C5A87B-78E6-4C28-93DC-959E2762C7AC}" dt="2025-07-21T02:09:53.924" v="329" actId="113"/>
        <pc:sldMkLst>
          <pc:docMk/>
          <pc:sldMk cId="1278329242" sldId="489"/>
        </pc:sldMkLst>
      </pc:sldChg>
      <pc:sldChg chg="modNotesTx">
        <pc:chgData name="Trish Wilson" userId="1a8d7cc3620296f7" providerId="LiveId" clId="{21C5A87B-78E6-4C28-93DC-959E2762C7AC}" dt="2025-07-21T02:10:32.346" v="332" actId="20577"/>
        <pc:sldMkLst>
          <pc:docMk/>
          <pc:sldMk cId="508572399" sldId="490"/>
        </pc:sldMkLst>
      </pc:sldChg>
      <pc:sldChg chg="modNotesTx">
        <pc:chgData name="Trish Wilson" userId="1a8d7cc3620296f7" providerId="LiveId" clId="{21C5A87B-78E6-4C28-93DC-959E2762C7AC}" dt="2025-07-21T02:11:10.163" v="340" actId="20577"/>
        <pc:sldMkLst>
          <pc:docMk/>
          <pc:sldMk cId="1157311959" sldId="491"/>
        </pc:sldMkLst>
      </pc:sldChg>
      <pc:sldChg chg="modNotesTx">
        <pc:chgData name="Trish Wilson" userId="1a8d7cc3620296f7" providerId="LiveId" clId="{21C5A87B-78E6-4C28-93DC-959E2762C7AC}" dt="2025-07-21T02:12:30.275" v="344" actId="6549"/>
        <pc:sldMkLst>
          <pc:docMk/>
          <pc:sldMk cId="258130066" sldId="492"/>
        </pc:sldMkLst>
      </pc:sldChg>
      <pc:sldChg chg="modNotesTx">
        <pc:chgData name="Trish Wilson" userId="1a8d7cc3620296f7" providerId="LiveId" clId="{21C5A87B-78E6-4C28-93DC-959E2762C7AC}" dt="2025-07-21T02:13:26.480" v="348" actId="20577"/>
        <pc:sldMkLst>
          <pc:docMk/>
          <pc:sldMk cId="2389358011" sldId="493"/>
        </pc:sldMkLst>
      </pc:sldChg>
      <pc:sldChg chg="modNotesTx">
        <pc:chgData name="Trish Wilson" userId="1a8d7cc3620296f7" providerId="LiveId" clId="{21C5A87B-78E6-4C28-93DC-959E2762C7AC}" dt="2025-07-20T23:40:46.084" v="89" actId="113"/>
        <pc:sldMkLst>
          <pc:docMk/>
          <pc:sldMk cId="1759574190" sldId="498"/>
        </pc:sldMkLst>
      </pc:sldChg>
      <pc:sldChg chg="modNotesTx">
        <pc:chgData name="Trish Wilson" userId="1a8d7cc3620296f7" providerId="LiveId" clId="{21C5A87B-78E6-4C28-93DC-959E2762C7AC}" dt="2025-07-20T23:33:05.027" v="48" actId="2711"/>
        <pc:sldMkLst>
          <pc:docMk/>
          <pc:sldMk cId="702303488" sldId="511"/>
        </pc:sldMkLst>
      </pc:sldChg>
      <pc:sldChg chg="modNotesTx">
        <pc:chgData name="Trish Wilson" userId="1a8d7cc3620296f7" providerId="LiveId" clId="{21C5A87B-78E6-4C28-93DC-959E2762C7AC}" dt="2025-07-20T23:33:38.079" v="50" actId="113"/>
        <pc:sldMkLst>
          <pc:docMk/>
          <pc:sldMk cId="2491177883" sldId="512"/>
        </pc:sldMkLst>
      </pc:sldChg>
      <pc:sldChg chg="modNotesTx">
        <pc:chgData name="Trish Wilson" userId="1a8d7cc3620296f7" providerId="LiveId" clId="{21C5A87B-78E6-4C28-93DC-959E2762C7AC}" dt="2025-07-20T23:39:59.085" v="87" actId="20577"/>
        <pc:sldMkLst>
          <pc:docMk/>
          <pc:sldMk cId="1971552586" sldId="515"/>
        </pc:sldMkLst>
      </pc:sldChg>
      <pc:sldChg chg="modNotesTx">
        <pc:chgData name="Trish Wilson" userId="1a8d7cc3620296f7" providerId="LiveId" clId="{21C5A87B-78E6-4C28-93DC-959E2762C7AC}" dt="2025-07-20T23:16:37.021" v="3" actId="20577"/>
        <pc:sldMkLst>
          <pc:docMk/>
          <pc:sldMk cId="409148390" sldId="520"/>
        </pc:sldMkLst>
      </pc:sldChg>
      <pc:sldChg chg="modNotesTx">
        <pc:chgData name="Trish Wilson" userId="1a8d7cc3620296f7" providerId="LiveId" clId="{21C5A87B-78E6-4C28-93DC-959E2762C7AC}" dt="2025-07-20T23:46:48.373" v="138" actId="20577"/>
        <pc:sldMkLst>
          <pc:docMk/>
          <pc:sldMk cId="309290176" sldId="522"/>
        </pc:sldMkLst>
      </pc:sldChg>
      <pc:sldChg chg="modNotesTx">
        <pc:chgData name="Trish Wilson" userId="1a8d7cc3620296f7" providerId="LiveId" clId="{21C5A87B-78E6-4C28-93DC-959E2762C7AC}" dt="2025-07-20T23:37:33.560" v="83" actId="12"/>
        <pc:sldMkLst>
          <pc:docMk/>
          <pc:sldMk cId="2703624644" sldId="528"/>
        </pc:sldMkLst>
      </pc:sldChg>
      <pc:sldChg chg="modNotesTx">
        <pc:chgData name="Trish Wilson" userId="1a8d7cc3620296f7" providerId="LiveId" clId="{21C5A87B-78E6-4C28-93DC-959E2762C7AC}" dt="2025-07-20T23:38:14.297" v="85" actId="113"/>
        <pc:sldMkLst>
          <pc:docMk/>
          <pc:sldMk cId="3781479621" sldId="529"/>
        </pc:sldMkLst>
      </pc:sldChg>
      <pc:sldChg chg="modNotesTx">
        <pc:chgData name="Trish Wilson" userId="1a8d7cc3620296f7" providerId="LiveId" clId="{21C5A87B-78E6-4C28-93DC-959E2762C7AC}" dt="2025-07-21T01:51:57.284" v="183"/>
        <pc:sldMkLst>
          <pc:docMk/>
          <pc:sldMk cId="2298595769" sldId="540"/>
        </pc:sldMkLst>
      </pc:sldChg>
      <pc:sldChg chg="modNotesTx">
        <pc:chgData name="Trish Wilson" userId="1a8d7cc3620296f7" providerId="LiveId" clId="{21C5A87B-78E6-4C28-93DC-959E2762C7AC}" dt="2025-07-21T01:51:14.212" v="181"/>
        <pc:sldMkLst>
          <pc:docMk/>
          <pc:sldMk cId="167104956" sldId="543"/>
        </pc:sldMkLst>
      </pc:sldChg>
      <pc:sldChg chg="modNotesTx">
        <pc:chgData name="Trish Wilson" userId="1a8d7cc3620296f7" providerId="LiveId" clId="{21C5A87B-78E6-4C28-93DC-959E2762C7AC}" dt="2025-07-20T23:32:49.213" v="47" actId="20577"/>
        <pc:sldMkLst>
          <pc:docMk/>
          <pc:sldMk cId="3330237926" sldId="550"/>
        </pc:sldMkLst>
      </pc:sldChg>
      <pc:sldChg chg="modNotesTx">
        <pc:chgData name="Trish Wilson" userId="1a8d7cc3620296f7" providerId="LiveId" clId="{21C5A87B-78E6-4C28-93DC-959E2762C7AC}" dt="2025-07-21T02:08:01.683" v="314" actId="113"/>
        <pc:sldMkLst>
          <pc:docMk/>
          <pc:sldMk cId="40283615" sldId="553"/>
        </pc:sldMkLst>
      </pc:sldChg>
      <pc:sldChg chg="addCm modNotesTx">
        <pc:chgData name="Trish Wilson" userId="1a8d7cc3620296f7" providerId="LiveId" clId="{21C5A87B-78E6-4C28-93DC-959E2762C7AC}" dt="2025-07-21T02:08:39.751" v="322" actId="113"/>
        <pc:sldMkLst>
          <pc:docMk/>
          <pc:sldMk cId="3363670403" sldId="554"/>
        </pc:sldMkLst>
      </pc:sldChg>
      <pc:sldChg chg="modNotesTx">
        <pc:chgData name="Trish Wilson" userId="1a8d7cc3620296f7" providerId="LiveId" clId="{21C5A87B-78E6-4C28-93DC-959E2762C7AC}" dt="2025-07-20T23:18:56.587" v="6" actId="12"/>
        <pc:sldMkLst>
          <pc:docMk/>
          <pc:sldMk cId="1315584489" sldId="571"/>
        </pc:sldMkLst>
      </pc:sldChg>
      <pc:sldChg chg="modSp mod modNotesTx">
        <pc:chgData name="Trish Wilson" userId="1a8d7cc3620296f7" providerId="LiveId" clId="{21C5A87B-78E6-4C28-93DC-959E2762C7AC}" dt="2025-07-22T01:50:35.639" v="350" actId="20577"/>
        <pc:sldMkLst>
          <pc:docMk/>
          <pc:sldMk cId="2331923430" sldId="572"/>
        </pc:sldMkLst>
      </pc:sldChg>
      <pc:sldChg chg="modNotesTx">
        <pc:chgData name="Trish Wilson" userId="1a8d7cc3620296f7" providerId="LiveId" clId="{21C5A87B-78E6-4C28-93DC-959E2762C7AC}" dt="2025-07-20T23:30:41.254" v="28" actId="113"/>
        <pc:sldMkLst>
          <pc:docMk/>
          <pc:sldMk cId="2559220963" sldId="573"/>
        </pc:sldMkLst>
      </pc:sldChg>
      <pc:sldChg chg="modNotesTx">
        <pc:chgData name="Trish Wilson" userId="1a8d7cc3620296f7" providerId="LiveId" clId="{21C5A87B-78E6-4C28-93DC-959E2762C7AC}" dt="2025-07-20T23:31:31.646" v="32" actId="20577"/>
        <pc:sldMkLst>
          <pc:docMk/>
          <pc:sldMk cId="3738028381" sldId="574"/>
        </pc:sldMkLst>
      </pc:sldChg>
      <pc:sldChg chg="modNotesTx">
        <pc:chgData name="Trish Wilson" userId="1a8d7cc3620296f7" providerId="LiveId" clId="{21C5A87B-78E6-4C28-93DC-959E2762C7AC}" dt="2025-07-20T23:36:47.266" v="82"/>
        <pc:sldMkLst>
          <pc:docMk/>
          <pc:sldMk cId="3286048985" sldId="580"/>
        </pc:sldMkLst>
      </pc:sldChg>
      <pc:sldChg chg="modNotesTx">
        <pc:chgData name="Trish Wilson" userId="1a8d7cc3620296f7" providerId="LiveId" clId="{21C5A87B-78E6-4C28-93DC-959E2762C7AC}" dt="2025-07-20T23:18:38.078" v="4" actId="20577"/>
        <pc:sldMkLst>
          <pc:docMk/>
          <pc:sldMk cId="1742705536" sldId="581"/>
        </pc:sldMkLst>
      </pc:sldChg>
      <pc:sldChg chg="modNotesTx">
        <pc:chgData name="Trish Wilson" userId="1a8d7cc3620296f7" providerId="LiveId" clId="{21C5A87B-78E6-4C28-93DC-959E2762C7AC}" dt="2025-07-20T23:53:44.081" v="149" actId="113"/>
        <pc:sldMkLst>
          <pc:docMk/>
          <pc:sldMk cId="288365173" sldId="582"/>
        </pc:sldMkLst>
      </pc:sldChg>
      <pc:sldChg chg="modNotesTx">
        <pc:chgData name="Trish Wilson" userId="1a8d7cc3620296f7" providerId="LiveId" clId="{21C5A87B-78E6-4C28-93DC-959E2762C7AC}" dt="2025-07-20T23:55:13.662" v="167" actId="113"/>
        <pc:sldMkLst>
          <pc:docMk/>
          <pc:sldMk cId="2899716530" sldId="583"/>
        </pc:sldMkLst>
      </pc:sldChg>
      <pc:sldChg chg="modNotesTx">
        <pc:chgData name="Trish Wilson" userId="1a8d7cc3620296f7" providerId="LiveId" clId="{21C5A87B-78E6-4C28-93DC-959E2762C7AC}" dt="2025-07-20T23:51:49.824" v="143" actId="113"/>
        <pc:sldMkLst>
          <pc:docMk/>
          <pc:sldMk cId="3060902019" sldId="586"/>
        </pc:sldMkLst>
      </pc:sldChg>
    </pc:docChg>
  </pc:docChgLst>
  <pc:docChgLst>
    <pc:chgData name="Kerrie Shanahan" userId="ae473d9f-76e9-476f-892f-2674ea963afc" providerId="ADAL" clId="{47176710-D73B-4365-8D5E-D56BB89B325B}"/>
    <pc:docChg chg="undo redo custSel modSld">
      <pc:chgData name="Kerrie Shanahan" userId="ae473d9f-76e9-476f-892f-2674ea963afc" providerId="ADAL" clId="{47176710-D73B-4365-8D5E-D56BB89B325B}" dt="2025-09-23T22:49:15.379" v="1436" actId="20577"/>
      <pc:docMkLst>
        <pc:docMk/>
      </pc:docMkLst>
      <pc:sldChg chg="modSp mod modNotesTx">
        <pc:chgData name="Kerrie Shanahan" userId="ae473d9f-76e9-476f-892f-2674ea963afc" providerId="ADAL" clId="{47176710-D73B-4365-8D5E-D56BB89B325B}" dt="2025-09-15T05:15:37.070" v="1357" actId="20577"/>
        <pc:sldMkLst>
          <pc:docMk/>
          <pc:sldMk cId="3979313776" sldId="472"/>
        </pc:sldMkLst>
        <pc:spChg chg="mod">
          <ac:chgData name="Kerrie Shanahan" userId="ae473d9f-76e9-476f-892f-2674ea963afc" providerId="ADAL" clId="{47176710-D73B-4365-8D5E-D56BB89B325B}" dt="2025-08-26T23:55:51.883" v="509" actId="20577"/>
          <ac:spMkLst>
            <pc:docMk/>
            <pc:sldMk cId="3979313776" sldId="472"/>
            <ac:spMk id="2" creationId="{370703F5-54EA-1A0D-EF89-8E5768C88B96}"/>
          </ac:spMkLst>
        </pc:spChg>
        <pc:grpChg chg="mod">
          <ac:chgData name="Kerrie Shanahan" userId="ae473d9f-76e9-476f-892f-2674ea963afc" providerId="ADAL" clId="{47176710-D73B-4365-8D5E-D56BB89B325B}" dt="2025-08-27T00:03:29.115" v="846" actId="962"/>
          <ac:grpSpMkLst>
            <pc:docMk/>
            <pc:sldMk cId="3979313776" sldId="472"/>
            <ac:grpSpMk id="6" creationId="{AF3689F1-A4D6-1A57-0DBF-39FC2B39EE72}"/>
          </ac:grpSpMkLst>
        </pc:grpChg>
      </pc:sldChg>
      <pc:sldChg chg="modSp">
        <pc:chgData name="Kerrie Shanahan" userId="ae473d9f-76e9-476f-892f-2674ea963afc" providerId="ADAL" clId="{47176710-D73B-4365-8D5E-D56BB89B325B}" dt="2025-08-26T23:55:58.493" v="517" actId="20577"/>
        <pc:sldMkLst>
          <pc:docMk/>
          <pc:sldMk cId="568666050" sldId="473"/>
        </pc:sldMkLst>
        <pc:spChg chg="mod">
          <ac:chgData name="Kerrie Shanahan" userId="ae473d9f-76e9-476f-892f-2674ea963afc" providerId="ADAL" clId="{47176710-D73B-4365-8D5E-D56BB89B325B}" dt="2025-08-26T23:55:58.493" v="517" actId="20577"/>
          <ac:spMkLst>
            <pc:docMk/>
            <pc:sldMk cId="568666050" sldId="473"/>
            <ac:spMk id="3" creationId="{DC9F7A25-0774-C930-9842-15FFE0D904CC}"/>
          </ac:spMkLst>
        </pc:spChg>
      </pc:sldChg>
      <pc:sldChg chg="modSp">
        <pc:chgData name="Kerrie Shanahan" userId="ae473d9f-76e9-476f-892f-2674ea963afc" providerId="ADAL" clId="{47176710-D73B-4365-8D5E-D56BB89B325B}" dt="2025-08-26T23:56:01.381" v="519" actId="20577"/>
        <pc:sldMkLst>
          <pc:docMk/>
          <pc:sldMk cId="121607987" sldId="474"/>
        </pc:sldMkLst>
        <pc:spChg chg="mod">
          <ac:chgData name="Kerrie Shanahan" userId="ae473d9f-76e9-476f-892f-2674ea963afc" providerId="ADAL" clId="{47176710-D73B-4365-8D5E-D56BB89B325B}" dt="2025-08-26T23:56:01.381" v="519" actId="20577"/>
          <ac:spMkLst>
            <pc:docMk/>
            <pc:sldMk cId="121607987" sldId="474"/>
            <ac:spMk id="2" creationId="{1674CADB-9446-6068-C140-A7F65047622B}"/>
          </ac:spMkLst>
        </pc:spChg>
      </pc:sldChg>
      <pc:sldChg chg="modSp">
        <pc:chgData name="Kerrie Shanahan" userId="ae473d9f-76e9-476f-892f-2674ea963afc" providerId="ADAL" clId="{47176710-D73B-4365-8D5E-D56BB89B325B}" dt="2025-08-26T23:56:04.650" v="521" actId="20577"/>
        <pc:sldMkLst>
          <pc:docMk/>
          <pc:sldMk cId="880313685" sldId="475"/>
        </pc:sldMkLst>
        <pc:spChg chg="mod">
          <ac:chgData name="Kerrie Shanahan" userId="ae473d9f-76e9-476f-892f-2674ea963afc" providerId="ADAL" clId="{47176710-D73B-4365-8D5E-D56BB89B325B}" dt="2025-08-26T23:56:04.650" v="521" actId="20577"/>
          <ac:spMkLst>
            <pc:docMk/>
            <pc:sldMk cId="880313685" sldId="475"/>
            <ac:spMk id="2" creationId="{BC8CD23B-FF81-442C-D093-CAF66874B44F}"/>
          </ac:spMkLst>
        </pc:spChg>
      </pc:sldChg>
      <pc:sldChg chg="modSp">
        <pc:chgData name="Kerrie Shanahan" userId="ae473d9f-76e9-476f-892f-2674ea963afc" providerId="ADAL" clId="{47176710-D73B-4365-8D5E-D56BB89B325B}" dt="2025-08-26T23:56:06.883" v="523" actId="20577"/>
        <pc:sldMkLst>
          <pc:docMk/>
          <pc:sldMk cId="3581799720" sldId="476"/>
        </pc:sldMkLst>
        <pc:spChg chg="mod">
          <ac:chgData name="Kerrie Shanahan" userId="ae473d9f-76e9-476f-892f-2674ea963afc" providerId="ADAL" clId="{47176710-D73B-4365-8D5E-D56BB89B325B}" dt="2025-08-26T23:56:06.883" v="523" actId="20577"/>
          <ac:spMkLst>
            <pc:docMk/>
            <pc:sldMk cId="3581799720" sldId="476"/>
            <ac:spMk id="2" creationId="{27EA34F7-0ABE-8E55-C68D-7419E1E96140}"/>
          </ac:spMkLst>
        </pc:spChg>
      </pc:sldChg>
      <pc:sldChg chg="modSp">
        <pc:chgData name="Kerrie Shanahan" userId="ae473d9f-76e9-476f-892f-2674ea963afc" providerId="ADAL" clId="{47176710-D73B-4365-8D5E-D56BB89B325B}" dt="2025-08-26T23:56:11.783" v="527" actId="20577"/>
        <pc:sldMkLst>
          <pc:docMk/>
          <pc:sldMk cId="133161496" sldId="477"/>
        </pc:sldMkLst>
        <pc:spChg chg="mod">
          <ac:chgData name="Kerrie Shanahan" userId="ae473d9f-76e9-476f-892f-2674ea963afc" providerId="ADAL" clId="{47176710-D73B-4365-8D5E-D56BB89B325B}" dt="2025-08-26T23:56:11.783" v="527" actId="20577"/>
          <ac:spMkLst>
            <pc:docMk/>
            <pc:sldMk cId="133161496" sldId="477"/>
            <ac:spMk id="3" creationId="{112F5E4E-5A13-57FE-48C2-DEF3DD4A04E3}"/>
          </ac:spMkLst>
        </pc:spChg>
      </pc:sldChg>
      <pc:sldChg chg="modSp">
        <pc:chgData name="Kerrie Shanahan" userId="ae473d9f-76e9-476f-892f-2674ea963afc" providerId="ADAL" clId="{47176710-D73B-4365-8D5E-D56BB89B325B}" dt="2025-08-26T23:56:14.671" v="529" actId="20577"/>
        <pc:sldMkLst>
          <pc:docMk/>
          <pc:sldMk cId="3342199426" sldId="478"/>
        </pc:sldMkLst>
        <pc:spChg chg="mod">
          <ac:chgData name="Kerrie Shanahan" userId="ae473d9f-76e9-476f-892f-2674ea963afc" providerId="ADAL" clId="{47176710-D73B-4365-8D5E-D56BB89B325B}" dt="2025-08-26T23:56:14.671" v="529" actId="20577"/>
          <ac:spMkLst>
            <pc:docMk/>
            <pc:sldMk cId="3342199426" sldId="478"/>
            <ac:spMk id="2" creationId="{EDFF05E2-E15F-8B04-AB3D-03BDB4CFBED5}"/>
          </ac:spMkLst>
        </pc:spChg>
      </pc:sldChg>
      <pc:sldChg chg="modSp">
        <pc:chgData name="Kerrie Shanahan" userId="ae473d9f-76e9-476f-892f-2674ea963afc" providerId="ADAL" clId="{47176710-D73B-4365-8D5E-D56BB89B325B}" dt="2025-08-26T23:56:17.323" v="531" actId="20577"/>
        <pc:sldMkLst>
          <pc:docMk/>
          <pc:sldMk cId="1061470866" sldId="479"/>
        </pc:sldMkLst>
        <pc:spChg chg="mod">
          <ac:chgData name="Kerrie Shanahan" userId="ae473d9f-76e9-476f-892f-2674ea963afc" providerId="ADAL" clId="{47176710-D73B-4365-8D5E-D56BB89B325B}" dt="2025-08-26T23:56:17.323" v="531" actId="20577"/>
          <ac:spMkLst>
            <pc:docMk/>
            <pc:sldMk cId="1061470866" sldId="479"/>
            <ac:spMk id="3" creationId="{9B96F2F3-9342-B133-1B1E-9141B297D142}"/>
          </ac:spMkLst>
        </pc:spChg>
      </pc:sldChg>
      <pc:sldChg chg="modSp mod">
        <pc:chgData name="Kerrie Shanahan" userId="ae473d9f-76e9-476f-892f-2674ea963afc" providerId="ADAL" clId="{47176710-D73B-4365-8D5E-D56BB89B325B}" dt="2025-08-27T01:56:56.498" v="1150" actId="962"/>
        <pc:sldMkLst>
          <pc:docMk/>
          <pc:sldMk cId="3426776120" sldId="480"/>
        </pc:sldMkLst>
        <pc:spChg chg="mod">
          <ac:chgData name="Kerrie Shanahan" userId="ae473d9f-76e9-476f-892f-2674ea963afc" providerId="ADAL" clId="{47176710-D73B-4365-8D5E-D56BB89B325B}" dt="2025-08-26T23:56:33.378" v="543" actId="20577"/>
          <ac:spMkLst>
            <pc:docMk/>
            <pc:sldMk cId="3426776120" sldId="480"/>
            <ac:spMk id="3" creationId="{E166DBE4-709C-FEF1-F426-DD933765B172}"/>
          </ac:spMkLst>
        </pc:spChg>
        <pc:picChg chg="mod">
          <ac:chgData name="Kerrie Shanahan" userId="ae473d9f-76e9-476f-892f-2674ea963afc" providerId="ADAL" clId="{47176710-D73B-4365-8D5E-D56BB89B325B}" dt="2025-08-27T01:56:56.498" v="1150" actId="962"/>
          <ac:picMkLst>
            <pc:docMk/>
            <pc:sldMk cId="3426776120" sldId="480"/>
            <ac:picMk id="6" creationId="{E57FC195-7FD8-6CE9-B211-4B6F4398F2B0}"/>
          </ac:picMkLst>
        </pc:picChg>
      </pc:sldChg>
      <pc:sldChg chg="modSp mod">
        <pc:chgData name="Kerrie Shanahan" userId="ae473d9f-76e9-476f-892f-2674ea963afc" providerId="ADAL" clId="{47176710-D73B-4365-8D5E-D56BB89B325B}" dt="2025-08-27T01:57:05.578" v="1168" actId="962"/>
        <pc:sldMkLst>
          <pc:docMk/>
          <pc:sldMk cId="2954135154" sldId="481"/>
        </pc:sldMkLst>
        <pc:spChg chg="mod">
          <ac:chgData name="Kerrie Shanahan" userId="ae473d9f-76e9-476f-892f-2674ea963afc" providerId="ADAL" clId="{47176710-D73B-4365-8D5E-D56BB89B325B}" dt="2025-08-26T23:56:37.201" v="545" actId="20577"/>
          <ac:spMkLst>
            <pc:docMk/>
            <pc:sldMk cId="2954135154" sldId="481"/>
            <ac:spMk id="6" creationId="{1405AE87-29A7-8B98-5A05-6FA5064368E9}"/>
          </ac:spMkLst>
        </pc:spChg>
        <pc:grpChg chg="mod">
          <ac:chgData name="Kerrie Shanahan" userId="ae473d9f-76e9-476f-892f-2674ea963afc" providerId="ADAL" clId="{47176710-D73B-4365-8D5E-D56BB89B325B}" dt="2025-08-27T01:57:05.578" v="1168" actId="962"/>
          <ac:grpSpMkLst>
            <pc:docMk/>
            <pc:sldMk cId="2954135154" sldId="481"/>
            <ac:grpSpMk id="2" creationId="{50FF07EB-825B-63E8-DB5B-D29CE67F01D6}"/>
          </ac:grpSpMkLst>
        </pc:grpChg>
      </pc:sldChg>
      <pc:sldChg chg="modSp mod">
        <pc:chgData name="Kerrie Shanahan" userId="ae473d9f-76e9-476f-892f-2674ea963afc" providerId="ADAL" clId="{47176710-D73B-4365-8D5E-D56BB89B325B}" dt="2025-08-27T01:57:12.706" v="1198" actId="962"/>
        <pc:sldMkLst>
          <pc:docMk/>
          <pc:sldMk cId="1998018280" sldId="482"/>
        </pc:sldMkLst>
        <pc:spChg chg="mod">
          <ac:chgData name="Kerrie Shanahan" userId="ae473d9f-76e9-476f-892f-2674ea963afc" providerId="ADAL" clId="{47176710-D73B-4365-8D5E-D56BB89B325B}" dt="2025-08-26T23:56:41.484" v="547" actId="20577"/>
          <ac:spMkLst>
            <pc:docMk/>
            <pc:sldMk cId="1998018280" sldId="482"/>
            <ac:spMk id="7" creationId="{461FC22D-E4D8-4449-9E17-6CDF688E548E}"/>
          </ac:spMkLst>
        </pc:spChg>
        <pc:grpChg chg="mod">
          <ac:chgData name="Kerrie Shanahan" userId="ae473d9f-76e9-476f-892f-2674ea963afc" providerId="ADAL" clId="{47176710-D73B-4365-8D5E-D56BB89B325B}" dt="2025-08-27T01:57:12.706" v="1198" actId="962"/>
          <ac:grpSpMkLst>
            <pc:docMk/>
            <pc:sldMk cId="1998018280" sldId="482"/>
            <ac:grpSpMk id="9" creationId="{26133D61-3C38-69CB-2B8F-0B566BC31F11}"/>
          </ac:grpSpMkLst>
        </pc:grpChg>
      </pc:sldChg>
      <pc:sldChg chg="addSp delSp modSp mod">
        <pc:chgData name="Kerrie Shanahan" userId="ae473d9f-76e9-476f-892f-2674ea963afc" providerId="ADAL" clId="{47176710-D73B-4365-8D5E-D56BB89B325B}" dt="2025-08-27T00:02:19.534" v="612" actId="962"/>
        <pc:sldMkLst>
          <pc:docMk/>
          <pc:sldMk cId="3587135087" sldId="483"/>
        </pc:sldMkLst>
        <pc:spChg chg="mod">
          <ac:chgData name="Kerrie Shanahan" userId="ae473d9f-76e9-476f-892f-2674ea963afc" providerId="ADAL" clId="{47176710-D73B-4365-8D5E-D56BB89B325B}" dt="2025-08-26T23:56:44.070" v="549" actId="20577"/>
          <ac:spMkLst>
            <pc:docMk/>
            <pc:sldMk cId="3587135087" sldId="483"/>
            <ac:spMk id="3" creationId="{3EF03824-E084-CC11-80A1-6FC41544AA70}"/>
          </ac:spMkLst>
        </pc:spChg>
        <pc:picChg chg="mod topLvl">
          <ac:chgData name="Kerrie Shanahan" userId="ae473d9f-76e9-476f-892f-2674ea963afc" providerId="ADAL" clId="{47176710-D73B-4365-8D5E-D56BB89B325B}" dt="2025-08-27T00:02:19.534" v="612" actId="962"/>
          <ac:picMkLst>
            <pc:docMk/>
            <pc:sldMk cId="3587135087" sldId="483"/>
            <ac:picMk id="7" creationId="{42C24A85-1A46-04E6-53D0-5C86450FF7B9}"/>
          </ac:picMkLst>
        </pc:picChg>
      </pc:sldChg>
      <pc:sldChg chg="addSp delSp modSp mod">
        <pc:chgData name="Kerrie Shanahan" userId="ae473d9f-76e9-476f-892f-2674ea963afc" providerId="ADAL" clId="{47176710-D73B-4365-8D5E-D56BB89B325B}" dt="2025-08-27T01:57:18.809" v="1222" actId="962"/>
        <pc:sldMkLst>
          <pc:docMk/>
          <pc:sldMk cId="1827811589" sldId="484"/>
        </pc:sldMkLst>
        <pc:spChg chg="mod">
          <ac:chgData name="Kerrie Shanahan" userId="ae473d9f-76e9-476f-892f-2674ea963afc" providerId="ADAL" clId="{47176710-D73B-4365-8D5E-D56BB89B325B}" dt="2025-08-26T23:56:46.764" v="551" actId="20577"/>
          <ac:spMkLst>
            <pc:docMk/>
            <pc:sldMk cId="1827811589" sldId="484"/>
            <ac:spMk id="3" creationId="{B06352E3-4E17-7DD5-8A98-F545B9B6A9CC}"/>
          </ac:spMkLst>
        </pc:spChg>
        <pc:grpChg chg="add mod">
          <ac:chgData name="Kerrie Shanahan" userId="ae473d9f-76e9-476f-892f-2674ea963afc" providerId="ADAL" clId="{47176710-D73B-4365-8D5E-D56BB89B325B}" dt="2025-08-27T01:57:18.809" v="1222" actId="962"/>
          <ac:grpSpMkLst>
            <pc:docMk/>
            <pc:sldMk cId="1827811589" sldId="484"/>
            <ac:grpSpMk id="6" creationId="{2DE54E53-D029-91C0-DE22-2F6E8381BC23}"/>
          </ac:grpSpMkLst>
        </pc:grpChg>
      </pc:sldChg>
      <pc:sldChg chg="addSp delSp modSp mod">
        <pc:chgData name="Kerrie Shanahan" userId="ae473d9f-76e9-476f-892f-2674ea963afc" providerId="ADAL" clId="{47176710-D73B-4365-8D5E-D56BB89B325B}" dt="2025-08-27T01:57:29.135" v="1260" actId="962"/>
        <pc:sldMkLst>
          <pc:docMk/>
          <pc:sldMk cId="3377584655" sldId="485"/>
        </pc:sldMkLst>
        <pc:spChg chg="mod">
          <ac:chgData name="Kerrie Shanahan" userId="ae473d9f-76e9-476f-892f-2674ea963afc" providerId="ADAL" clId="{47176710-D73B-4365-8D5E-D56BB89B325B}" dt="2025-08-26T23:56:49.159" v="553" actId="20577"/>
          <ac:spMkLst>
            <pc:docMk/>
            <pc:sldMk cId="3377584655" sldId="485"/>
            <ac:spMk id="6" creationId="{931E221A-F350-C940-012D-1A3E419734FD}"/>
          </ac:spMkLst>
        </pc:spChg>
        <pc:grpChg chg="add mod">
          <ac:chgData name="Kerrie Shanahan" userId="ae473d9f-76e9-476f-892f-2674ea963afc" providerId="ADAL" clId="{47176710-D73B-4365-8D5E-D56BB89B325B}" dt="2025-08-27T01:57:29.135" v="1260" actId="962"/>
          <ac:grpSpMkLst>
            <pc:docMk/>
            <pc:sldMk cId="3377584655" sldId="485"/>
            <ac:grpSpMk id="3" creationId="{F8CA163F-0290-289C-03D6-CE9B139E80DA}"/>
          </ac:grpSpMkLst>
        </pc:grpChg>
      </pc:sldChg>
      <pc:sldChg chg="modSp">
        <pc:chgData name="Kerrie Shanahan" userId="ae473d9f-76e9-476f-892f-2674ea963afc" providerId="ADAL" clId="{47176710-D73B-4365-8D5E-D56BB89B325B}" dt="2025-08-26T23:57:00.689" v="563" actId="20577"/>
        <pc:sldMkLst>
          <pc:docMk/>
          <pc:sldMk cId="4078040901" sldId="488"/>
        </pc:sldMkLst>
        <pc:spChg chg="mod">
          <ac:chgData name="Kerrie Shanahan" userId="ae473d9f-76e9-476f-892f-2674ea963afc" providerId="ADAL" clId="{47176710-D73B-4365-8D5E-D56BB89B325B}" dt="2025-08-26T23:57:00.689" v="563" actId="20577"/>
          <ac:spMkLst>
            <pc:docMk/>
            <pc:sldMk cId="4078040901" sldId="488"/>
            <ac:spMk id="2" creationId="{0C7C0AA0-B6E0-520E-B7E4-E6CCB65186D0}"/>
          </ac:spMkLst>
        </pc:spChg>
      </pc:sldChg>
      <pc:sldChg chg="modSp">
        <pc:chgData name="Kerrie Shanahan" userId="ae473d9f-76e9-476f-892f-2674ea963afc" providerId="ADAL" clId="{47176710-D73B-4365-8D5E-D56BB89B325B}" dt="2025-08-26T23:57:04.631" v="567" actId="20577"/>
        <pc:sldMkLst>
          <pc:docMk/>
          <pc:sldMk cId="1278329242" sldId="489"/>
        </pc:sldMkLst>
        <pc:spChg chg="mod">
          <ac:chgData name="Kerrie Shanahan" userId="ae473d9f-76e9-476f-892f-2674ea963afc" providerId="ADAL" clId="{47176710-D73B-4365-8D5E-D56BB89B325B}" dt="2025-08-26T23:57:04.631" v="567" actId="20577"/>
          <ac:spMkLst>
            <pc:docMk/>
            <pc:sldMk cId="1278329242" sldId="489"/>
            <ac:spMk id="3" creationId="{A339FF27-3E75-0CBC-DE69-1170FF7905B8}"/>
          </ac:spMkLst>
        </pc:spChg>
      </pc:sldChg>
      <pc:sldChg chg="modSp modNotesTx">
        <pc:chgData name="Kerrie Shanahan" userId="ae473d9f-76e9-476f-892f-2674ea963afc" providerId="ADAL" clId="{47176710-D73B-4365-8D5E-D56BB89B325B}" dt="2025-08-26T23:57:07.400" v="569" actId="20577"/>
        <pc:sldMkLst>
          <pc:docMk/>
          <pc:sldMk cId="508572399" sldId="490"/>
        </pc:sldMkLst>
        <pc:spChg chg="mod">
          <ac:chgData name="Kerrie Shanahan" userId="ae473d9f-76e9-476f-892f-2674ea963afc" providerId="ADAL" clId="{47176710-D73B-4365-8D5E-D56BB89B325B}" dt="2025-08-26T23:57:07.400" v="569" actId="20577"/>
          <ac:spMkLst>
            <pc:docMk/>
            <pc:sldMk cId="508572399" sldId="490"/>
            <ac:spMk id="3" creationId="{C28681C6-8A71-1A1A-970D-5F0EA4B41422}"/>
          </ac:spMkLst>
        </pc:spChg>
      </pc:sldChg>
      <pc:sldChg chg="modSp">
        <pc:chgData name="Kerrie Shanahan" userId="ae473d9f-76e9-476f-892f-2674ea963afc" providerId="ADAL" clId="{47176710-D73B-4365-8D5E-D56BB89B325B}" dt="2025-08-26T23:57:10.330" v="571" actId="20577"/>
        <pc:sldMkLst>
          <pc:docMk/>
          <pc:sldMk cId="1157311959" sldId="491"/>
        </pc:sldMkLst>
        <pc:spChg chg="mod">
          <ac:chgData name="Kerrie Shanahan" userId="ae473d9f-76e9-476f-892f-2674ea963afc" providerId="ADAL" clId="{47176710-D73B-4365-8D5E-D56BB89B325B}" dt="2025-08-26T23:57:10.330" v="571" actId="20577"/>
          <ac:spMkLst>
            <pc:docMk/>
            <pc:sldMk cId="1157311959" sldId="491"/>
            <ac:spMk id="3" creationId="{C8B446A7-1E6F-F121-2C5E-B02EF89C2B20}"/>
          </ac:spMkLst>
        </pc:spChg>
      </pc:sldChg>
      <pc:sldChg chg="modSp mod">
        <pc:chgData name="Kerrie Shanahan" userId="ae473d9f-76e9-476f-892f-2674ea963afc" providerId="ADAL" clId="{47176710-D73B-4365-8D5E-D56BB89B325B}" dt="2025-08-27T00:02:07.876" v="602" actId="962"/>
        <pc:sldMkLst>
          <pc:docMk/>
          <pc:sldMk cId="258130066" sldId="492"/>
        </pc:sldMkLst>
        <pc:spChg chg="mod">
          <ac:chgData name="Kerrie Shanahan" userId="ae473d9f-76e9-476f-892f-2674ea963afc" providerId="ADAL" clId="{47176710-D73B-4365-8D5E-D56BB89B325B}" dt="2025-08-26T23:57:12.711" v="573" actId="20577"/>
          <ac:spMkLst>
            <pc:docMk/>
            <pc:sldMk cId="258130066" sldId="492"/>
            <ac:spMk id="4" creationId="{0FF74E7D-46A4-623E-6F4A-08640157C9E9}"/>
          </ac:spMkLst>
        </pc:spChg>
        <pc:picChg chg="mod ord">
          <ac:chgData name="Kerrie Shanahan" userId="ae473d9f-76e9-476f-892f-2674ea963afc" providerId="ADAL" clId="{47176710-D73B-4365-8D5E-D56BB89B325B}" dt="2025-08-27T00:01:59.053" v="600" actId="962"/>
          <ac:picMkLst>
            <pc:docMk/>
            <pc:sldMk cId="258130066" sldId="492"/>
            <ac:picMk id="6" creationId="{68F43B59-FD6A-19B4-BDA8-F99638D4C2AF}"/>
          </ac:picMkLst>
        </pc:picChg>
        <pc:picChg chg="mod">
          <ac:chgData name="Kerrie Shanahan" userId="ae473d9f-76e9-476f-892f-2674ea963afc" providerId="ADAL" clId="{47176710-D73B-4365-8D5E-D56BB89B325B}" dt="2025-08-27T00:02:03.107" v="601" actId="962"/>
          <ac:picMkLst>
            <pc:docMk/>
            <pc:sldMk cId="258130066" sldId="492"/>
            <ac:picMk id="7" creationId="{5F65432D-6F9D-92CF-8674-C493B691330B}"/>
          </ac:picMkLst>
        </pc:picChg>
        <pc:picChg chg="mod">
          <ac:chgData name="Kerrie Shanahan" userId="ae473d9f-76e9-476f-892f-2674ea963afc" providerId="ADAL" clId="{47176710-D73B-4365-8D5E-D56BB89B325B}" dt="2025-08-27T00:02:07.876" v="602" actId="962"/>
          <ac:picMkLst>
            <pc:docMk/>
            <pc:sldMk cId="258130066" sldId="492"/>
            <ac:picMk id="12" creationId="{CDC46FD8-2327-8516-49BF-C498FC507118}"/>
          </ac:picMkLst>
        </pc:picChg>
      </pc:sldChg>
      <pc:sldChg chg="modSp mod modNotesTx">
        <pc:chgData name="Kerrie Shanahan" userId="ae473d9f-76e9-476f-892f-2674ea963afc" providerId="ADAL" clId="{47176710-D73B-4365-8D5E-D56BB89B325B}" dt="2025-08-27T01:57:44.873" v="1354" actId="962"/>
        <pc:sldMkLst>
          <pc:docMk/>
          <pc:sldMk cId="2389358011" sldId="493"/>
        </pc:sldMkLst>
        <pc:spChg chg="mod">
          <ac:chgData name="Kerrie Shanahan" userId="ae473d9f-76e9-476f-892f-2674ea963afc" providerId="ADAL" clId="{47176710-D73B-4365-8D5E-D56BB89B325B}" dt="2025-08-26T23:57:15.272" v="575" actId="20577"/>
          <ac:spMkLst>
            <pc:docMk/>
            <pc:sldMk cId="2389358011" sldId="493"/>
            <ac:spMk id="3" creationId="{1A465A2C-EA31-EB55-D1ED-038DC7D2B806}"/>
          </ac:spMkLst>
        </pc:spChg>
        <pc:picChg chg="mod">
          <ac:chgData name="Kerrie Shanahan" userId="ae473d9f-76e9-476f-892f-2674ea963afc" providerId="ADAL" clId="{47176710-D73B-4365-8D5E-D56BB89B325B}" dt="2025-08-27T01:57:44.873" v="1354" actId="962"/>
          <ac:picMkLst>
            <pc:docMk/>
            <pc:sldMk cId="2389358011" sldId="493"/>
            <ac:picMk id="5" creationId="{24765888-89DA-4EAF-D3D8-F0CA7847BCEE}"/>
          </ac:picMkLst>
        </pc:picChg>
      </pc:sldChg>
      <pc:sldChg chg="modSp">
        <pc:chgData name="Kerrie Shanahan" userId="ae473d9f-76e9-476f-892f-2674ea963afc" providerId="ADAL" clId="{47176710-D73B-4365-8D5E-D56BB89B325B}" dt="2025-08-26T23:57:18.669" v="579" actId="20577"/>
        <pc:sldMkLst>
          <pc:docMk/>
          <pc:sldMk cId="824124811" sldId="494"/>
        </pc:sldMkLst>
        <pc:spChg chg="mod">
          <ac:chgData name="Kerrie Shanahan" userId="ae473d9f-76e9-476f-892f-2674ea963afc" providerId="ADAL" clId="{47176710-D73B-4365-8D5E-D56BB89B325B}" dt="2025-08-26T23:57:18.669" v="579" actId="20577"/>
          <ac:spMkLst>
            <pc:docMk/>
            <pc:sldMk cId="824124811" sldId="494"/>
            <ac:spMk id="4" creationId="{E018A719-F666-F88E-E4F3-357DF3BB0091}"/>
          </ac:spMkLst>
        </pc:spChg>
      </pc:sldChg>
      <pc:sldChg chg="modSp">
        <pc:chgData name="Kerrie Shanahan" userId="ae473d9f-76e9-476f-892f-2674ea963afc" providerId="ADAL" clId="{47176710-D73B-4365-8D5E-D56BB89B325B}" dt="2025-08-26T23:55:49.099" v="507" actId="20577"/>
        <pc:sldMkLst>
          <pc:docMk/>
          <pc:sldMk cId="1759574190" sldId="498"/>
        </pc:sldMkLst>
        <pc:spChg chg="mod">
          <ac:chgData name="Kerrie Shanahan" userId="ae473d9f-76e9-476f-892f-2674ea963afc" providerId="ADAL" clId="{47176710-D73B-4365-8D5E-D56BB89B325B}" dt="2025-08-26T23:55:49.099" v="507" actId="20577"/>
          <ac:spMkLst>
            <pc:docMk/>
            <pc:sldMk cId="1759574190" sldId="498"/>
            <ac:spMk id="2" creationId="{98CD6A97-6D38-BE47-BD52-3F22E3E5AA6B}"/>
          </ac:spMkLst>
        </pc:spChg>
      </pc:sldChg>
      <pc:sldChg chg="modSp">
        <pc:chgData name="Kerrie Shanahan" userId="ae473d9f-76e9-476f-892f-2674ea963afc" providerId="ADAL" clId="{47176710-D73B-4365-8D5E-D56BB89B325B}" dt="2025-08-26T23:57:21.191" v="581" actId="20577"/>
        <pc:sldMkLst>
          <pc:docMk/>
          <pc:sldMk cId="1583021152" sldId="499"/>
        </pc:sldMkLst>
        <pc:spChg chg="mod">
          <ac:chgData name="Kerrie Shanahan" userId="ae473d9f-76e9-476f-892f-2674ea963afc" providerId="ADAL" clId="{47176710-D73B-4365-8D5E-D56BB89B325B}" dt="2025-08-26T23:57:21.191" v="581" actId="20577"/>
          <ac:spMkLst>
            <pc:docMk/>
            <pc:sldMk cId="1583021152" sldId="499"/>
            <ac:spMk id="2" creationId="{5E09A952-6E3A-9ECC-71A5-2F0F63A52D87}"/>
          </ac:spMkLst>
        </pc:spChg>
      </pc:sldChg>
      <pc:sldChg chg="modSp">
        <pc:chgData name="Kerrie Shanahan" userId="ae473d9f-76e9-476f-892f-2674ea963afc" providerId="ADAL" clId="{47176710-D73B-4365-8D5E-D56BB89B325B}" dt="2025-08-26T23:55:28.519" v="496" actId="20577"/>
        <pc:sldMkLst>
          <pc:docMk/>
          <pc:sldMk cId="702303488" sldId="511"/>
        </pc:sldMkLst>
        <pc:spChg chg="mod">
          <ac:chgData name="Kerrie Shanahan" userId="ae473d9f-76e9-476f-892f-2674ea963afc" providerId="ADAL" clId="{47176710-D73B-4365-8D5E-D56BB89B325B}" dt="2025-08-26T23:55:28.519" v="496" actId="20577"/>
          <ac:spMkLst>
            <pc:docMk/>
            <pc:sldMk cId="702303488" sldId="511"/>
            <ac:spMk id="3" creationId="{56A57364-6EB2-EC1C-926A-8EC67CB5BAF0}"/>
          </ac:spMkLst>
        </pc:spChg>
      </pc:sldChg>
      <pc:sldChg chg="modSp mod">
        <pc:chgData name="Kerrie Shanahan" userId="ae473d9f-76e9-476f-892f-2674ea963afc" providerId="ADAL" clId="{47176710-D73B-4365-8D5E-D56BB89B325B}" dt="2025-08-27T00:03:04.751" v="776" actId="962"/>
        <pc:sldMkLst>
          <pc:docMk/>
          <pc:sldMk cId="2491177883" sldId="512"/>
        </pc:sldMkLst>
        <pc:spChg chg="mod">
          <ac:chgData name="Kerrie Shanahan" userId="ae473d9f-76e9-476f-892f-2674ea963afc" providerId="ADAL" clId="{47176710-D73B-4365-8D5E-D56BB89B325B}" dt="2025-08-26T23:55:31.346" v="498" actId="20577"/>
          <ac:spMkLst>
            <pc:docMk/>
            <pc:sldMk cId="2491177883" sldId="512"/>
            <ac:spMk id="2" creationId="{07291B45-CA4A-EE01-F19A-8F49EDB7F047}"/>
          </ac:spMkLst>
        </pc:spChg>
        <pc:picChg chg="mod">
          <ac:chgData name="Kerrie Shanahan" userId="ae473d9f-76e9-476f-892f-2674ea963afc" providerId="ADAL" clId="{47176710-D73B-4365-8D5E-D56BB89B325B}" dt="2025-08-27T00:02:53.157" v="758" actId="962"/>
          <ac:picMkLst>
            <pc:docMk/>
            <pc:sldMk cId="2491177883" sldId="512"/>
            <ac:picMk id="3" creationId="{E9A903B1-8F1A-DFEC-4497-AD9FC84C9FC9}"/>
          </ac:picMkLst>
        </pc:picChg>
        <pc:picChg chg="mod">
          <ac:chgData name="Kerrie Shanahan" userId="ae473d9f-76e9-476f-892f-2674ea963afc" providerId="ADAL" clId="{47176710-D73B-4365-8D5E-D56BB89B325B}" dt="2025-08-27T00:02:59.414" v="766" actId="962"/>
          <ac:picMkLst>
            <pc:docMk/>
            <pc:sldMk cId="2491177883" sldId="512"/>
            <ac:picMk id="4" creationId="{78E42BA6-E451-6509-097B-E3E6B6458242}"/>
          </ac:picMkLst>
        </pc:picChg>
        <pc:picChg chg="mod">
          <ac:chgData name="Kerrie Shanahan" userId="ae473d9f-76e9-476f-892f-2674ea963afc" providerId="ADAL" clId="{47176710-D73B-4365-8D5E-D56BB89B325B}" dt="2025-08-27T00:03:04.751" v="776" actId="962"/>
          <ac:picMkLst>
            <pc:docMk/>
            <pc:sldMk cId="2491177883" sldId="512"/>
            <ac:picMk id="7" creationId="{1574D421-D3D3-3BD3-5639-CD621B5E5658}"/>
          </ac:picMkLst>
        </pc:picChg>
      </pc:sldChg>
      <pc:sldChg chg="modSp mod modNotesTx">
        <pc:chgData name="Kerrie Shanahan" userId="ae473d9f-76e9-476f-892f-2674ea963afc" providerId="ADAL" clId="{47176710-D73B-4365-8D5E-D56BB89B325B}" dt="2025-07-30T04:27:57.586" v="432" actId="20577"/>
        <pc:sldMkLst>
          <pc:docMk/>
          <pc:sldMk cId="1259779433" sldId="514"/>
        </pc:sldMkLst>
      </pc:sldChg>
      <pc:sldChg chg="modNotesTx">
        <pc:chgData name="Kerrie Shanahan" userId="ae473d9f-76e9-476f-892f-2674ea963afc" providerId="ADAL" clId="{47176710-D73B-4365-8D5E-D56BB89B325B}" dt="2025-09-15T05:10:05.132" v="1356" actId="20577"/>
        <pc:sldMkLst>
          <pc:docMk/>
          <pc:sldMk cId="1971552586" sldId="515"/>
        </pc:sldMkLst>
      </pc:sldChg>
      <pc:sldChg chg="modSp mod modNotesTx">
        <pc:chgData name="Kerrie Shanahan" userId="ae473d9f-76e9-476f-892f-2674ea963afc" providerId="ADAL" clId="{47176710-D73B-4365-8D5E-D56BB89B325B}" dt="2025-09-23T22:49:15.379" v="1436" actId="20577"/>
        <pc:sldMkLst>
          <pc:docMk/>
          <pc:sldMk cId="409148390" sldId="520"/>
        </pc:sldMkLst>
        <pc:spChg chg="ord">
          <ac:chgData name="Kerrie Shanahan" userId="ae473d9f-76e9-476f-892f-2674ea963afc" providerId="ADAL" clId="{47176710-D73B-4365-8D5E-D56BB89B325B}" dt="2025-08-26T23:57:50.050" v="582"/>
          <ac:spMkLst>
            <pc:docMk/>
            <pc:sldMk cId="409148390" sldId="520"/>
            <ac:spMk id="2" creationId="{7A6941B1-E0F2-DA74-1C1B-B7948C26AA70}"/>
          </ac:spMkLst>
        </pc:spChg>
        <pc:spChg chg="mod">
          <ac:chgData name="Kerrie Shanahan" userId="ae473d9f-76e9-476f-892f-2674ea963afc" providerId="ADAL" clId="{47176710-D73B-4365-8D5E-D56BB89B325B}" dt="2025-09-23T22:49:15.379" v="1436" actId="20577"/>
          <ac:spMkLst>
            <pc:docMk/>
            <pc:sldMk cId="409148390" sldId="520"/>
            <ac:spMk id="6" creationId="{3E192CB3-B945-9406-F3AE-9F952F274A67}"/>
          </ac:spMkLst>
        </pc:spChg>
      </pc:sldChg>
      <pc:sldChg chg="modSp">
        <pc:chgData name="Kerrie Shanahan" userId="ae473d9f-76e9-476f-892f-2674ea963afc" providerId="ADAL" clId="{47176710-D73B-4365-8D5E-D56BB89B325B}" dt="2025-08-26T23:55:55.641" v="513" actId="20577"/>
        <pc:sldMkLst>
          <pc:docMk/>
          <pc:sldMk cId="309290176" sldId="522"/>
        </pc:sldMkLst>
        <pc:spChg chg="mod">
          <ac:chgData name="Kerrie Shanahan" userId="ae473d9f-76e9-476f-892f-2674ea963afc" providerId="ADAL" clId="{47176710-D73B-4365-8D5E-D56BB89B325B}" dt="2025-08-26T23:55:55.641" v="513" actId="20577"/>
          <ac:spMkLst>
            <pc:docMk/>
            <pc:sldMk cId="309290176" sldId="522"/>
            <ac:spMk id="3" creationId="{EB3DE614-2500-DDC6-79A7-93512B15B967}"/>
          </ac:spMkLst>
        </pc:spChg>
      </pc:sldChg>
      <pc:sldChg chg="modSp">
        <pc:chgData name="Kerrie Shanahan" userId="ae473d9f-76e9-476f-892f-2674ea963afc" providerId="ADAL" clId="{47176710-D73B-4365-8D5E-D56BB89B325B}" dt="2025-08-26T23:55:38.310" v="502" actId="20577"/>
        <pc:sldMkLst>
          <pc:docMk/>
          <pc:sldMk cId="2703624644" sldId="528"/>
        </pc:sldMkLst>
        <pc:spChg chg="mod">
          <ac:chgData name="Kerrie Shanahan" userId="ae473d9f-76e9-476f-892f-2674ea963afc" providerId="ADAL" clId="{47176710-D73B-4365-8D5E-D56BB89B325B}" dt="2025-08-26T23:55:38.310" v="502" actId="20577"/>
          <ac:spMkLst>
            <pc:docMk/>
            <pc:sldMk cId="2703624644" sldId="528"/>
            <ac:spMk id="2" creationId="{8E7E6C2D-4D62-496F-F3DE-95030E55AE06}"/>
          </ac:spMkLst>
        </pc:spChg>
      </pc:sldChg>
      <pc:sldChg chg="modSp mod">
        <pc:chgData name="Kerrie Shanahan" userId="ae473d9f-76e9-476f-892f-2674ea963afc" providerId="ADAL" clId="{47176710-D73B-4365-8D5E-D56BB89B325B}" dt="2025-08-27T00:03:19.082" v="818" actId="962"/>
        <pc:sldMkLst>
          <pc:docMk/>
          <pc:sldMk cId="3781479621" sldId="529"/>
        </pc:sldMkLst>
        <pc:spChg chg="mod">
          <ac:chgData name="Kerrie Shanahan" userId="ae473d9f-76e9-476f-892f-2674ea963afc" providerId="ADAL" clId="{47176710-D73B-4365-8D5E-D56BB89B325B}" dt="2025-08-26T23:55:41.561" v="505" actId="20577"/>
          <ac:spMkLst>
            <pc:docMk/>
            <pc:sldMk cId="3781479621" sldId="529"/>
            <ac:spMk id="2" creationId="{07291B45-CA4A-EE01-F19A-8F49EDB7F047}"/>
          </ac:spMkLst>
        </pc:spChg>
        <pc:grpChg chg="mod">
          <ac:chgData name="Kerrie Shanahan" userId="ae473d9f-76e9-476f-892f-2674ea963afc" providerId="ADAL" clId="{47176710-D73B-4365-8D5E-D56BB89B325B}" dt="2025-08-27T00:03:19.082" v="818" actId="962"/>
          <ac:grpSpMkLst>
            <pc:docMk/>
            <pc:sldMk cId="3781479621" sldId="529"/>
            <ac:grpSpMk id="5" creationId="{72D070C6-5819-FE5A-65F1-99EF52555910}"/>
          </ac:grpSpMkLst>
        </pc:grpChg>
      </pc:sldChg>
      <pc:sldChg chg="modSp mod modNotesTx">
        <pc:chgData name="Kerrie Shanahan" userId="ae473d9f-76e9-476f-892f-2674ea963afc" providerId="ADAL" clId="{47176710-D73B-4365-8D5E-D56BB89B325B}" dt="2025-08-27T01:56:40.317" v="1142" actId="962"/>
        <pc:sldMkLst>
          <pc:docMk/>
          <pc:sldMk cId="2298595769" sldId="540"/>
        </pc:sldMkLst>
        <pc:spChg chg="mod">
          <ac:chgData name="Kerrie Shanahan" userId="ae473d9f-76e9-476f-892f-2674ea963afc" providerId="ADAL" clId="{47176710-D73B-4365-8D5E-D56BB89B325B}" dt="2025-08-26T23:56:27.765" v="541" actId="20577"/>
          <ac:spMkLst>
            <pc:docMk/>
            <pc:sldMk cId="2298595769" sldId="540"/>
            <ac:spMk id="3" creationId="{044D0CF1-3169-9985-2792-D6EA45F68CF3}"/>
          </ac:spMkLst>
        </pc:spChg>
        <pc:grpChg chg="mod">
          <ac:chgData name="Kerrie Shanahan" userId="ae473d9f-76e9-476f-892f-2674ea963afc" providerId="ADAL" clId="{47176710-D73B-4365-8D5E-D56BB89B325B}" dt="2025-08-27T01:56:40.317" v="1142" actId="962"/>
          <ac:grpSpMkLst>
            <pc:docMk/>
            <pc:sldMk cId="2298595769" sldId="540"/>
            <ac:grpSpMk id="4" creationId="{4E4084C7-2F3D-3EE8-BC1C-942D75E9AE54}"/>
          </ac:grpSpMkLst>
        </pc:grpChg>
      </pc:sldChg>
      <pc:sldChg chg="modSp mod modNotesTx">
        <pc:chgData name="Kerrie Shanahan" userId="ae473d9f-76e9-476f-892f-2674ea963afc" providerId="ADAL" clId="{47176710-D73B-4365-8D5E-D56BB89B325B}" dt="2025-08-27T01:55:59.592" v="1118" actId="962"/>
        <pc:sldMkLst>
          <pc:docMk/>
          <pc:sldMk cId="167104956" sldId="543"/>
        </pc:sldMkLst>
        <pc:spChg chg="mod">
          <ac:chgData name="Kerrie Shanahan" userId="ae473d9f-76e9-476f-892f-2674ea963afc" providerId="ADAL" clId="{47176710-D73B-4365-8D5E-D56BB89B325B}" dt="2025-08-26T23:56:24.683" v="537" actId="20577"/>
          <ac:spMkLst>
            <pc:docMk/>
            <pc:sldMk cId="167104956" sldId="543"/>
            <ac:spMk id="2" creationId="{A90BDFC1-2A43-21ED-52CF-9C751A557AFC}"/>
          </ac:spMkLst>
        </pc:spChg>
        <pc:grpChg chg="mod">
          <ac:chgData name="Kerrie Shanahan" userId="ae473d9f-76e9-476f-892f-2674ea963afc" providerId="ADAL" clId="{47176710-D73B-4365-8D5E-D56BB89B325B}" dt="2025-08-27T01:55:59.592" v="1118" actId="962"/>
          <ac:grpSpMkLst>
            <pc:docMk/>
            <pc:sldMk cId="167104956" sldId="543"/>
            <ac:grpSpMk id="15" creationId="{44E4D032-D421-949C-4030-B621F8F01AD5}"/>
          </ac:grpSpMkLst>
        </pc:grpChg>
      </pc:sldChg>
      <pc:sldChg chg="modSp modNotesTx">
        <pc:chgData name="Kerrie Shanahan" userId="ae473d9f-76e9-476f-892f-2674ea963afc" providerId="ADAL" clId="{47176710-D73B-4365-8D5E-D56BB89B325B}" dt="2025-08-26T23:55:19.119" v="494" actId="20577"/>
        <pc:sldMkLst>
          <pc:docMk/>
          <pc:sldMk cId="3330237926" sldId="550"/>
        </pc:sldMkLst>
        <pc:spChg chg="mod">
          <ac:chgData name="Kerrie Shanahan" userId="ae473d9f-76e9-476f-892f-2674ea963afc" providerId="ADAL" clId="{47176710-D73B-4365-8D5E-D56BB89B325B}" dt="2025-08-26T23:55:19.119" v="494" actId="20577"/>
          <ac:spMkLst>
            <pc:docMk/>
            <pc:sldMk cId="3330237926" sldId="550"/>
            <ac:spMk id="2" creationId="{9499173E-77E2-9796-7385-E9E73BA9A476}"/>
          </ac:spMkLst>
        </pc:spChg>
      </pc:sldChg>
      <pc:sldChg chg="modSp mod modNotesTx">
        <pc:chgData name="Kerrie Shanahan" userId="ae473d9f-76e9-476f-892f-2674ea963afc" providerId="ADAL" clId="{47176710-D73B-4365-8D5E-D56BB89B325B}" dt="2025-09-15T05:18:25.813" v="1385" actId="1076"/>
        <pc:sldMkLst>
          <pc:docMk/>
          <pc:sldMk cId="40283615" sldId="553"/>
        </pc:sldMkLst>
        <pc:spChg chg="mod">
          <ac:chgData name="Kerrie Shanahan" userId="ae473d9f-76e9-476f-892f-2674ea963afc" providerId="ADAL" clId="{47176710-D73B-4365-8D5E-D56BB89B325B}" dt="2025-08-26T23:56:53.453" v="557" actId="20577"/>
          <ac:spMkLst>
            <pc:docMk/>
            <pc:sldMk cId="40283615" sldId="553"/>
            <ac:spMk id="2" creationId="{40810051-EBB0-9710-37E1-3EB867E31E00}"/>
          </ac:spMkLst>
        </pc:spChg>
        <pc:spChg chg="mod">
          <ac:chgData name="Kerrie Shanahan" userId="ae473d9f-76e9-476f-892f-2674ea963afc" providerId="ADAL" clId="{47176710-D73B-4365-8D5E-D56BB89B325B}" dt="2025-09-15T05:18:25.813" v="1385" actId="1076"/>
          <ac:spMkLst>
            <pc:docMk/>
            <pc:sldMk cId="40283615" sldId="553"/>
            <ac:spMk id="3" creationId="{0066EEFC-19A5-0201-5606-6F08AFFD27B5}"/>
          </ac:spMkLst>
        </pc:spChg>
      </pc:sldChg>
      <pc:sldChg chg="addSp delSp modSp mod">
        <pc:chgData name="Kerrie Shanahan" userId="ae473d9f-76e9-476f-892f-2674ea963afc" providerId="ADAL" clId="{47176710-D73B-4365-8D5E-D56BB89B325B}" dt="2025-09-15T05:18:37.445" v="1387"/>
        <pc:sldMkLst>
          <pc:docMk/>
          <pc:sldMk cId="3363670403" sldId="554"/>
        </pc:sldMkLst>
        <pc:spChg chg="mod">
          <ac:chgData name="Kerrie Shanahan" userId="ae473d9f-76e9-476f-892f-2674ea963afc" providerId="ADAL" clId="{47176710-D73B-4365-8D5E-D56BB89B325B}" dt="2025-08-26T23:56:56.603" v="559" actId="20577"/>
          <ac:spMkLst>
            <pc:docMk/>
            <pc:sldMk cId="3363670403" sldId="554"/>
            <ac:spMk id="2" creationId="{E5AECEA7-EF0E-4D35-57A8-9341A7F81EB1}"/>
          </ac:spMkLst>
        </pc:spChg>
        <pc:spChg chg="add mod">
          <ac:chgData name="Kerrie Shanahan" userId="ae473d9f-76e9-476f-892f-2674ea963afc" providerId="ADAL" clId="{47176710-D73B-4365-8D5E-D56BB89B325B}" dt="2025-09-15T05:18:37.445" v="1387"/>
          <ac:spMkLst>
            <pc:docMk/>
            <pc:sldMk cId="3363670403" sldId="554"/>
            <ac:spMk id="3" creationId="{91617132-5998-3DE9-6932-69EBD53F8199}"/>
          </ac:spMkLst>
        </pc:spChg>
      </pc:sldChg>
      <pc:sldChg chg="modSp mod">
        <pc:chgData name="Kerrie Shanahan" userId="ae473d9f-76e9-476f-892f-2674ea963afc" providerId="ADAL" clId="{47176710-D73B-4365-8D5E-D56BB89B325B}" dt="2025-08-27T00:02:46.329" v="750" actId="962"/>
        <pc:sldMkLst>
          <pc:docMk/>
          <pc:sldMk cId="1315584489" sldId="571"/>
        </pc:sldMkLst>
        <pc:spChg chg="mod">
          <ac:chgData name="Kerrie Shanahan" userId="ae473d9f-76e9-476f-892f-2674ea963afc" providerId="ADAL" clId="{47176710-D73B-4365-8D5E-D56BB89B325B}" dt="2025-08-26T23:55:08.708" v="483" actId="20577"/>
          <ac:spMkLst>
            <pc:docMk/>
            <pc:sldMk cId="1315584489" sldId="571"/>
            <ac:spMk id="2" creationId="{370703F5-54EA-1A0D-EF89-8E5768C88B96}"/>
          </ac:spMkLst>
        </pc:spChg>
        <pc:grpChg chg="mod">
          <ac:chgData name="Kerrie Shanahan" userId="ae473d9f-76e9-476f-892f-2674ea963afc" providerId="ADAL" clId="{47176710-D73B-4365-8D5E-D56BB89B325B}" dt="2025-08-27T00:02:46.329" v="750" actId="962"/>
          <ac:grpSpMkLst>
            <pc:docMk/>
            <pc:sldMk cId="1315584489" sldId="571"/>
            <ac:grpSpMk id="6" creationId="{6B5D9FDD-42E2-FB86-3B20-480B38709F4C}"/>
          </ac:grpSpMkLst>
        </pc:grpChg>
      </pc:sldChg>
      <pc:sldChg chg="modSp mod">
        <pc:chgData name="Kerrie Shanahan" userId="ae473d9f-76e9-476f-892f-2674ea963afc" providerId="ADAL" clId="{47176710-D73B-4365-8D5E-D56BB89B325B}" dt="2025-08-26T23:58:25.164" v="585" actId="962"/>
        <pc:sldMkLst>
          <pc:docMk/>
          <pc:sldMk cId="2331923430" sldId="572"/>
        </pc:sldMkLst>
        <pc:spChg chg="mod">
          <ac:chgData name="Kerrie Shanahan" userId="ae473d9f-76e9-476f-892f-2674ea963afc" providerId="ADAL" clId="{47176710-D73B-4365-8D5E-D56BB89B325B}" dt="2025-08-26T23:55:11.376" v="486" actId="20577"/>
          <ac:spMkLst>
            <pc:docMk/>
            <pc:sldMk cId="2331923430" sldId="572"/>
            <ac:spMk id="2" creationId="{370703F5-54EA-1A0D-EF89-8E5768C88B96}"/>
          </ac:spMkLst>
        </pc:spChg>
        <pc:spChg chg="mod">
          <ac:chgData name="Kerrie Shanahan" userId="ae473d9f-76e9-476f-892f-2674ea963afc" providerId="ADAL" clId="{47176710-D73B-4365-8D5E-D56BB89B325B}" dt="2025-08-26T23:58:25.164" v="585" actId="962"/>
          <ac:spMkLst>
            <pc:docMk/>
            <pc:sldMk cId="2331923430" sldId="572"/>
            <ac:spMk id="10" creationId="{270DBCC5-8380-D345-135A-488762748F21}"/>
          </ac:spMkLst>
        </pc:spChg>
        <pc:picChg chg="mod ord">
          <ac:chgData name="Kerrie Shanahan" userId="ae473d9f-76e9-476f-892f-2674ea963afc" providerId="ADAL" clId="{47176710-D73B-4365-8D5E-D56BB89B325B}" dt="2025-08-26T23:58:22.911" v="584" actId="962"/>
          <ac:picMkLst>
            <pc:docMk/>
            <pc:sldMk cId="2331923430" sldId="572"/>
            <ac:picMk id="9" creationId="{FFB87B82-355D-54FF-6764-1951B73A18AA}"/>
          </ac:picMkLst>
        </pc:picChg>
      </pc:sldChg>
      <pc:sldChg chg="modSp mod">
        <pc:chgData name="Kerrie Shanahan" userId="ae473d9f-76e9-476f-892f-2674ea963afc" providerId="ADAL" clId="{47176710-D73B-4365-8D5E-D56BB89B325B}" dt="2025-08-26T23:59:19.347" v="589"/>
        <pc:sldMkLst>
          <pc:docMk/>
          <pc:sldMk cId="2559220963" sldId="573"/>
        </pc:sldMkLst>
        <pc:spChg chg="mod">
          <ac:chgData name="Kerrie Shanahan" userId="ae473d9f-76e9-476f-892f-2674ea963afc" providerId="ADAL" clId="{47176710-D73B-4365-8D5E-D56BB89B325B}" dt="2025-08-26T23:55:14.022" v="489" actId="20577"/>
          <ac:spMkLst>
            <pc:docMk/>
            <pc:sldMk cId="2559220963" sldId="573"/>
            <ac:spMk id="2" creationId="{370703F5-54EA-1A0D-EF89-8E5768C88B96}"/>
          </ac:spMkLst>
        </pc:spChg>
        <pc:spChg chg="mod ord">
          <ac:chgData name="Kerrie Shanahan" userId="ae473d9f-76e9-476f-892f-2674ea963afc" providerId="ADAL" clId="{47176710-D73B-4365-8D5E-D56BB89B325B}" dt="2025-08-26T23:59:10.380" v="588" actId="962"/>
          <ac:spMkLst>
            <pc:docMk/>
            <pc:sldMk cId="2559220963" sldId="573"/>
            <ac:spMk id="6" creationId="{C9CBD9B0-54A8-6B1A-B381-A254010F3803}"/>
          </ac:spMkLst>
        </pc:spChg>
        <pc:picChg chg="mod ord">
          <ac:chgData name="Kerrie Shanahan" userId="ae473d9f-76e9-476f-892f-2674ea963afc" providerId="ADAL" clId="{47176710-D73B-4365-8D5E-D56BB89B325B}" dt="2025-08-26T23:59:19.347" v="589"/>
          <ac:picMkLst>
            <pc:docMk/>
            <pc:sldMk cId="2559220963" sldId="573"/>
            <ac:picMk id="5" creationId="{07A29F01-1837-0D8E-BACC-8FA43F809A6C}"/>
          </ac:picMkLst>
        </pc:picChg>
      </pc:sldChg>
      <pc:sldChg chg="modSp mod modNotesTx">
        <pc:chgData name="Kerrie Shanahan" userId="ae473d9f-76e9-476f-892f-2674ea963afc" providerId="ADAL" clId="{47176710-D73B-4365-8D5E-D56BB89B325B}" dt="2025-08-26T23:59:50.967" v="592" actId="962"/>
        <pc:sldMkLst>
          <pc:docMk/>
          <pc:sldMk cId="3738028381" sldId="574"/>
        </pc:sldMkLst>
        <pc:spChg chg="mod">
          <ac:chgData name="Kerrie Shanahan" userId="ae473d9f-76e9-476f-892f-2674ea963afc" providerId="ADAL" clId="{47176710-D73B-4365-8D5E-D56BB89B325B}" dt="2025-08-26T23:55:16.826" v="492" actId="20577"/>
          <ac:spMkLst>
            <pc:docMk/>
            <pc:sldMk cId="3738028381" sldId="574"/>
            <ac:spMk id="2" creationId="{370703F5-54EA-1A0D-EF89-8E5768C88B96}"/>
          </ac:spMkLst>
        </pc:spChg>
        <pc:spChg chg="mod">
          <ac:chgData name="Kerrie Shanahan" userId="ae473d9f-76e9-476f-892f-2674ea963afc" providerId="ADAL" clId="{47176710-D73B-4365-8D5E-D56BB89B325B}" dt="2025-08-26T23:59:50.967" v="592" actId="962"/>
          <ac:spMkLst>
            <pc:docMk/>
            <pc:sldMk cId="3738028381" sldId="574"/>
            <ac:spMk id="5" creationId="{79624938-C6E8-729C-B9A9-161904CB021A}"/>
          </ac:spMkLst>
        </pc:spChg>
        <pc:picChg chg="mod ord">
          <ac:chgData name="Kerrie Shanahan" userId="ae473d9f-76e9-476f-892f-2674ea963afc" providerId="ADAL" clId="{47176710-D73B-4365-8D5E-D56BB89B325B}" dt="2025-08-26T23:59:49.510" v="591"/>
          <ac:picMkLst>
            <pc:docMk/>
            <pc:sldMk cId="3738028381" sldId="574"/>
            <ac:picMk id="6" creationId="{70CB3F46-0ED5-F06B-81F8-5DD17FFE0E9C}"/>
          </ac:picMkLst>
        </pc:picChg>
      </pc:sldChg>
      <pc:sldChg chg="addSp modSp mod modNotesTx">
        <pc:chgData name="Kerrie Shanahan" userId="ae473d9f-76e9-476f-892f-2674ea963afc" providerId="ADAL" clId="{47176710-D73B-4365-8D5E-D56BB89B325B}" dt="2025-09-22T01:50:47.338" v="1400" actId="20577"/>
        <pc:sldMkLst>
          <pc:docMk/>
          <pc:sldMk cId="3286048985" sldId="580"/>
        </pc:sldMkLst>
        <pc:spChg chg="mod">
          <ac:chgData name="Kerrie Shanahan" userId="ae473d9f-76e9-476f-892f-2674ea963afc" providerId="ADAL" clId="{47176710-D73B-4365-8D5E-D56BB89B325B}" dt="2025-09-22T01:50:47.338" v="1400" actId="20577"/>
          <ac:spMkLst>
            <pc:docMk/>
            <pc:sldMk cId="3286048985" sldId="580"/>
            <ac:spMk id="2" creationId="{0266A38D-F811-973E-70A4-BC0EBB420EC9}"/>
          </ac:spMkLst>
        </pc:spChg>
        <pc:spChg chg="mod">
          <ac:chgData name="Kerrie Shanahan" userId="ae473d9f-76e9-476f-892f-2674ea963afc" providerId="ADAL" clId="{47176710-D73B-4365-8D5E-D56BB89B325B}" dt="2025-08-27T00:01:02.060" v="595" actId="962"/>
          <ac:spMkLst>
            <pc:docMk/>
            <pc:sldMk cId="3286048985" sldId="580"/>
            <ac:spMk id="5" creationId="{F89729E0-FC50-DF6A-2FFB-89F394A9741D}"/>
          </ac:spMkLst>
        </pc:spChg>
        <pc:spChg chg="mod">
          <ac:chgData name="Kerrie Shanahan" userId="ae473d9f-76e9-476f-892f-2674ea963afc" providerId="ADAL" clId="{47176710-D73B-4365-8D5E-D56BB89B325B}" dt="2025-08-27T00:00:48.875" v="593" actId="962"/>
          <ac:spMkLst>
            <pc:docMk/>
            <pc:sldMk cId="3286048985" sldId="580"/>
            <ac:spMk id="10" creationId="{766864E7-43C6-E0E4-766D-7C07E784A1BB}"/>
          </ac:spMkLst>
        </pc:spChg>
        <pc:grpChg chg="add mod ord">
          <ac:chgData name="Kerrie Shanahan" userId="ae473d9f-76e9-476f-892f-2674ea963afc" providerId="ADAL" clId="{47176710-D73B-4365-8D5E-D56BB89B325B}" dt="2025-08-27T00:01:17.148" v="596" actId="962"/>
          <ac:grpSpMkLst>
            <pc:docMk/>
            <pc:sldMk cId="3286048985" sldId="580"/>
            <ac:grpSpMk id="4" creationId="{5C4D4F5C-56DF-F336-AAE2-6CF06228B3AF}"/>
          </ac:grpSpMkLst>
        </pc:grpChg>
        <pc:grpChg chg="mod ord">
          <ac:chgData name="Kerrie Shanahan" userId="ae473d9f-76e9-476f-892f-2674ea963afc" providerId="ADAL" clId="{47176710-D73B-4365-8D5E-D56BB89B325B}" dt="2025-08-27T00:01:27.005" v="598" actId="962"/>
          <ac:grpSpMkLst>
            <pc:docMk/>
            <pc:sldMk cId="3286048985" sldId="580"/>
            <ac:grpSpMk id="12" creationId="{1F82E649-5C56-E038-377F-386E03C4BA76}"/>
          </ac:grpSpMkLst>
        </pc:grpChg>
      </pc:sldChg>
      <pc:sldChg chg="modSp">
        <pc:chgData name="Kerrie Shanahan" userId="ae473d9f-76e9-476f-892f-2674ea963afc" providerId="ADAL" clId="{47176710-D73B-4365-8D5E-D56BB89B325B}" dt="2025-08-26T23:56:20.936" v="533" actId="20577"/>
        <pc:sldMkLst>
          <pc:docMk/>
          <pc:sldMk cId="2899716530" sldId="583"/>
        </pc:sldMkLst>
        <pc:spChg chg="mod">
          <ac:chgData name="Kerrie Shanahan" userId="ae473d9f-76e9-476f-892f-2674ea963afc" providerId="ADAL" clId="{47176710-D73B-4365-8D5E-D56BB89B325B}" dt="2025-08-26T23:56:20.936" v="533" actId="20577"/>
          <ac:spMkLst>
            <pc:docMk/>
            <pc:sldMk cId="2899716530" sldId="583"/>
            <ac:spMk id="3" creationId="{EE93B1FF-F6CF-1551-2124-88F49CDD900F}"/>
          </ac:spMkLst>
        </pc:spChg>
      </pc:sldChg>
      <pc:sldChg chg="modSp mod">
        <pc:chgData name="Kerrie Shanahan" userId="ae473d9f-76e9-476f-892f-2674ea963afc" providerId="ADAL" clId="{47176710-D73B-4365-8D5E-D56BB89B325B}" dt="2025-08-27T01:55:24.260" v="890" actId="962"/>
        <pc:sldMkLst>
          <pc:docMk/>
          <pc:sldMk cId="3060902019" sldId="586"/>
        </pc:sldMkLst>
        <pc:spChg chg="mod">
          <ac:chgData name="Kerrie Shanahan" userId="ae473d9f-76e9-476f-892f-2674ea963afc" providerId="ADAL" clId="{47176710-D73B-4365-8D5E-D56BB89B325B}" dt="2025-08-26T23:56:09.323" v="525" actId="20577"/>
          <ac:spMkLst>
            <pc:docMk/>
            <pc:sldMk cId="3060902019" sldId="586"/>
            <ac:spMk id="2" creationId="{AC788A21-67E9-B2CB-EB9A-72F0349845BB}"/>
          </ac:spMkLst>
        </pc:spChg>
        <pc:grpChg chg="mod">
          <ac:chgData name="Kerrie Shanahan" userId="ae473d9f-76e9-476f-892f-2674ea963afc" providerId="ADAL" clId="{47176710-D73B-4365-8D5E-D56BB89B325B}" dt="2025-08-27T01:55:24.260" v="890" actId="962"/>
          <ac:grpSpMkLst>
            <pc:docMk/>
            <pc:sldMk cId="3060902019" sldId="586"/>
            <ac:grpSpMk id="5" creationId="{26FF4496-5F9E-29FC-FAD6-76C3ADA91887}"/>
          </ac:grpSpMkLst>
        </pc:gr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30/09/2025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30/09/2025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pPr>
              <a:defRPr/>
            </a:pPr>
            <a:r>
              <a:rPr lang="en-AU">
                <a:latin typeface="+mn-lt"/>
              </a:rPr>
              <a:t>Review of previously learnt content (slides 2 to 15) takes approximately 15 minutes. </a:t>
            </a:r>
            <a:endParaRPr lang="en-AU">
              <a:latin typeface="+mn-lt"/>
              <a:cs typeface="Calibri"/>
            </a:endParaRPr>
          </a:p>
          <a:p>
            <a:pPr>
              <a:defRPr/>
            </a:pPr>
            <a:r>
              <a:rPr lang="en-AU">
                <a:latin typeface="+mn-lt"/>
              </a:rPr>
              <a:t>Explicit teaching of:</a:t>
            </a:r>
          </a:p>
          <a:p>
            <a:pPr marL="171450" indent="-171450">
              <a:buFont typeface="Arial" panose="020B0604020202020204" pitchFamily="34" charset="0"/>
              <a:buChar char="•"/>
              <a:defRPr/>
            </a:pPr>
            <a:r>
              <a:rPr lang="en-AU" sz="1200">
                <a:latin typeface="+mn-lt"/>
              </a:rPr>
              <a:t>the letter–sound correspondences </a:t>
            </a:r>
            <a:r>
              <a:rPr lang="en-AU" sz="1200" b="1">
                <a:latin typeface="+mn-lt"/>
              </a:rPr>
              <a:t>oi </a:t>
            </a:r>
            <a:r>
              <a:rPr lang="en-AU" sz="1200">
                <a:latin typeface="+mn-lt"/>
              </a:rPr>
              <a:t>and </a:t>
            </a:r>
            <a:r>
              <a:rPr lang="en-AU" sz="1200" b="1">
                <a:latin typeface="+mn-lt"/>
              </a:rPr>
              <a:t>oy</a:t>
            </a:r>
            <a:r>
              <a:rPr lang="en-AU" sz="1200">
                <a:latin typeface="+mn-lt"/>
              </a:rPr>
              <a:t> saying </a:t>
            </a:r>
            <a:r>
              <a:rPr lang="en-AU" sz="1200" i="0">
                <a:latin typeface="+mn-lt"/>
              </a:rPr>
              <a:t>/oi/ </a:t>
            </a:r>
            <a:r>
              <a:rPr lang="en-AU" sz="1200">
                <a:latin typeface="+mn-lt"/>
              </a:rPr>
              <a:t>(slides 16 to 44)</a:t>
            </a:r>
          </a:p>
          <a:p>
            <a:pPr marL="171450" indent="-171450">
              <a:buFont typeface="Arial" panose="020B0604020202020204" pitchFamily="34" charset="0"/>
              <a:buChar char="•"/>
              <a:defRPr/>
            </a:pPr>
            <a:r>
              <a:rPr lang="en-AU" sz="1200">
                <a:latin typeface="+mn-lt"/>
              </a:rPr>
              <a:t>the irregular words </a:t>
            </a:r>
            <a:r>
              <a:rPr lang="en-AU" sz="1200" b="1">
                <a:latin typeface="+mn-lt"/>
              </a:rPr>
              <a:t>other</a:t>
            </a:r>
            <a:r>
              <a:rPr lang="en-AU" sz="1200">
                <a:latin typeface="+mn-lt"/>
              </a:rPr>
              <a:t>, </a:t>
            </a:r>
            <a:r>
              <a:rPr lang="en-AU" sz="1200" b="1">
                <a:latin typeface="+mn-lt"/>
              </a:rPr>
              <a:t>mother</a:t>
            </a:r>
            <a:r>
              <a:rPr lang="en-AU" sz="1200" b="0">
                <a:latin typeface="+mn-lt"/>
              </a:rPr>
              <a:t>,</a:t>
            </a:r>
            <a:r>
              <a:rPr lang="en-AU" sz="1200" b="1">
                <a:latin typeface="+mn-lt"/>
              </a:rPr>
              <a:t> brother</a:t>
            </a:r>
            <a:r>
              <a:rPr lang="en-AU" sz="1200" b="0">
                <a:latin typeface="+mn-lt"/>
              </a:rPr>
              <a:t> (slides 36 and 37)</a:t>
            </a:r>
          </a:p>
          <a:p>
            <a:pPr>
              <a:defRPr/>
            </a:pPr>
            <a:r>
              <a:rPr lang="en-AU" sz="1200" b="0">
                <a:latin typeface="+mn-lt"/>
              </a:rPr>
              <a:t>t</a:t>
            </a:r>
            <a:r>
              <a:rPr lang="en-AU" sz="1200">
                <a:latin typeface="+mn-lt"/>
              </a:rPr>
              <a:t>akes approximately 30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r>
              <a:rPr lang="en-US" b="1">
                <a:latin typeface="+mn-lt"/>
              </a:rPr>
              <a:t>Lesson preparation</a:t>
            </a:r>
          </a:p>
          <a:p>
            <a:endParaRPr lang="en-US" sz="1200">
              <a:latin typeface="+mn-lt"/>
            </a:endParaRPr>
          </a:p>
          <a:p>
            <a:pPr marL="171450" indent="-171450">
              <a:buFont typeface="Arial" panose="020B0604020202020204" pitchFamily="34" charset="0"/>
              <a:buChar char="•"/>
            </a:pPr>
            <a:r>
              <a:rPr lang="en-AU"/>
              <a:t>Explicit instruction in morphology, including the </a:t>
            </a:r>
            <a:r>
              <a:rPr lang="en-AU" b="1"/>
              <a:t>-</a:t>
            </a:r>
            <a:r>
              <a:rPr lang="en-AU" b="1" err="1"/>
              <a:t>ing</a:t>
            </a:r>
            <a:r>
              <a:rPr lang="en-AU" b="0"/>
              <a:t> suffix and the </a:t>
            </a:r>
            <a:r>
              <a:rPr lang="en-AU" b="1"/>
              <a:t>-ed</a:t>
            </a:r>
            <a:r>
              <a:rPr lang="en-AU" b="0"/>
              <a:t> suffix, </a:t>
            </a:r>
            <a:r>
              <a:rPr lang="en-AU"/>
              <a:t>is needed before teaching slides 28 and 29. If students have not yet been taught these concepts, skip these slides at this time. </a:t>
            </a:r>
          </a:p>
          <a:p>
            <a:pPr marL="171450" indent="-171450">
              <a:buFont typeface="Arial" panose="020B0604020202020204" pitchFamily="34" charset="0"/>
              <a:buChar char="•"/>
            </a:pPr>
            <a:r>
              <a:rPr lang="en-US" sz="1200">
                <a:latin typeface="+mn-lt"/>
              </a:rPr>
              <a:t>Go to the download folder for this phase; it includes a Word file for the student sheet for this lesson. </a:t>
            </a:r>
            <a:r>
              <a:rPr lang="en-US" sz="1200">
                <a:effectLst/>
                <a:latin typeface="+mn-lt"/>
              </a:rPr>
              <a:t>Print one student sheet for each student </a:t>
            </a:r>
            <a:r>
              <a:rPr lang="en-AU" sz="1200" u="none">
                <a:latin typeface="+mn-lt"/>
              </a:rPr>
              <a:t>(to be used with slide 43).</a:t>
            </a:r>
            <a:endParaRPr lang="en-AU" sz="1200" u="none">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a:solidFill>
                  <a:srgbClr val="000000"/>
                </a:solidFill>
                <a:effectLst/>
                <a:latin typeface="+mn-lt"/>
              </a:rPr>
              <a:t>If desired, edit the letters on slides 18 and 19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latin typeface="+mn-lt"/>
              </a:rPr>
              <a:t>Prepare application tasks for independent practice (slide 44). For example, you could use the Phonics pair-game templates found on the Literacy Hub (www.literacyhub.edu.au/search/phonics-pair-game-templates) and add words containing letter–sound correspondences students have already learnt. </a:t>
            </a:r>
          </a:p>
          <a:p>
            <a:endParaRPr lang="en-AU"/>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Ask students to read the words by:</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a:t>identifying the base word (noting the </a:t>
            </a:r>
            <a:r>
              <a:rPr lang="en-US" b="1"/>
              <a:t>e</a:t>
            </a:r>
            <a:r>
              <a:rPr lang="en-US"/>
              <a:t> being left off)</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a:t>then adding the suffix.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You may initially place your hand over the suffix as you ask students to read each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Choose some students to explain what each word means. Encourage them to use the language from each taught catchphrase:</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b="1"/>
              <a:t>-</a:t>
            </a:r>
            <a:r>
              <a:rPr lang="en-US" b="1" err="1"/>
              <a:t>ing</a:t>
            </a:r>
            <a:r>
              <a:rPr lang="en-US"/>
              <a:t>, happening now</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b="1"/>
              <a:t>-ed</a:t>
            </a:r>
            <a:r>
              <a:rPr lang="en-US"/>
              <a:t>, already happened</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b="1"/>
              <a:t>-y</a:t>
            </a:r>
            <a:r>
              <a:rPr lang="en-US"/>
              <a:t>, what something is like.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Note: Y</a:t>
            </a:r>
            <a:r>
              <a:rPr lang="en-US"/>
              <a:t>ou may choose to ask a particular student/group/row of students to read each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baking</a:t>
            </a:r>
            <a:r>
              <a:rPr lang="en-US" b="0"/>
              <a:t>,</a:t>
            </a:r>
            <a:r>
              <a:rPr lang="en-US" b="1"/>
              <a:t> chased</a:t>
            </a:r>
            <a:r>
              <a:rPr lang="en-US" b="0"/>
              <a:t>,</a:t>
            </a:r>
            <a:r>
              <a:rPr lang="en-US" b="1"/>
              <a:t> slimy</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leaving off the final </a:t>
            </a:r>
            <a:r>
              <a:rPr lang="en-US" b="1"/>
              <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adding the vowel suffix.</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Then choose a student to explain what each word means. Encourage them to use the language from the taught catchphrase: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a:t>
            </a:r>
            <a:r>
              <a:rPr lang="en-US" b="1" err="1"/>
              <a:t>ing</a:t>
            </a:r>
            <a:r>
              <a:rPr lang="en-US"/>
              <a:t>, happening 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-ed</a:t>
            </a:r>
            <a:r>
              <a:rPr lang="en-US"/>
              <a:t>, already happened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-y</a:t>
            </a:r>
            <a:r>
              <a:rPr lang="en-US"/>
              <a:t>, what something is like.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a:effectLst/>
              <a:latin typeface="+mn-lt"/>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20174864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a:t>w/or/d</a:t>
            </a:r>
            <a:r>
              <a:rPr lang="en-US" b="0"/>
              <a:t>,</a:t>
            </a:r>
            <a:r>
              <a:rPr lang="en-US" b="1"/>
              <a:t> word</a:t>
            </a:r>
            <a:r>
              <a:rPr lang="en-US" b="0"/>
              <a:t>,</a:t>
            </a:r>
            <a:r>
              <a:rPr lang="en-US" b="1"/>
              <a:t> w-or-d</a:t>
            </a:r>
            <a:r>
              <a:rPr lang="en-US" b="0"/>
              <a:t> spells </a:t>
            </a:r>
            <a:r>
              <a:rPr lang="en-US" b="1"/>
              <a:t>word</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them to:</a:t>
            </a:r>
          </a:p>
          <a:p>
            <a:pPr marL="172800" lvl="0" indent="-172800">
              <a:lnSpc>
                <a:spcPct val="107000"/>
              </a:lnSpc>
              <a:buFont typeface="Arial" panose="020B0604020202020204" pitchFamily="34" charset="0"/>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172800" lvl="0" indent="-172800">
              <a:lnSpc>
                <a:spcPct val="107000"/>
              </a:lnSpc>
              <a:spcAft>
                <a:spcPts val="800"/>
              </a:spcAft>
              <a:buFont typeface="Arial" panose="020B0604020202020204" pitchFamily="34" charset="0"/>
              <a:buChar char="•"/>
              <a:tabLst>
                <a:tab pos="5731510" algn="r"/>
              </a:tabLst>
            </a:pPr>
            <a:r>
              <a:rPr lang="en-US" sz="1200" kern="1200">
                <a:solidFill>
                  <a:schemeClr val="tx1"/>
                </a:solidFill>
                <a:latin typeface="+mn-lt"/>
                <a:ea typeface="+mn-ea"/>
                <a:cs typeface="+mn-cs"/>
              </a:rPr>
              <a:t>sound out and blend to read the other words</a:t>
            </a:r>
          </a:p>
          <a:p>
            <a:pPr marL="172800" lvl="0" indent="-172800">
              <a:lnSpc>
                <a:spcPct val="107000"/>
              </a:lnSpc>
              <a:spcAft>
                <a:spcPts val="800"/>
              </a:spcAft>
              <a:buFont typeface="Arial" panose="020B0604020202020204" pitchFamily="34" charset="0"/>
              <a:buChar char="•"/>
              <a:tabLst>
                <a:tab pos="5731510" algn="r"/>
              </a:tabLst>
            </a:pPr>
            <a:r>
              <a:rPr lang="en-US" sz="1200" kern="120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 model the process.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17912168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leave spaces between words and use previously taught punctuation.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Tell students the sentence they are going to write: </a:t>
            </a:r>
            <a:r>
              <a:rPr lang="en-US" b="1"/>
              <a:t>Are there many words in your new blue workbook? </a:t>
            </a: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repeat the sentence to you</a:t>
            </a:r>
            <a:endParaRPr lang="en-US">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solidFill>
                  <a:schemeClr val="tx1"/>
                </a:solidFill>
                <a:effectLst/>
                <a:latin typeface="+mn-lt"/>
                <a:cs typeface="Calibri"/>
              </a:rPr>
              <a:t>show the sentence they have written by placing their mini-whiteboard underneath their chin for you to check.</a:t>
            </a:r>
            <a:endParaRPr lang="en-US" sz="1200">
              <a:solidFill>
                <a:schemeClr val="tx1"/>
              </a:solidFill>
              <a:effectLst/>
              <a:latin typeface="+mn-lt"/>
              <a:ea typeface="Calibri"/>
              <a:cs typeface="Calibri"/>
            </a:endParaRPr>
          </a:p>
          <a:p>
            <a:pPr marL="0" indent="0">
              <a:buFont typeface="Arial" panose="020B0604020202020204" pitchFamily="34" charset="0"/>
              <a:buNone/>
            </a:pPr>
            <a:endParaRPr lang="en-AU" sz="120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a:solidFill>
                  <a:schemeClr val="tx1"/>
                </a:solidFill>
                <a:effectLst/>
                <a:latin typeface="+mn-lt"/>
                <a:ea typeface="+mn-ea"/>
                <a:cs typeface="+mn-cs"/>
              </a:rPr>
              <a:t>As needed, students can be given this additional follow-on sentence: </a:t>
            </a:r>
            <a:r>
              <a:rPr lang="en-US" b="1"/>
              <a:t>There are no words, but I drew a few wavy lines.</a:t>
            </a:r>
            <a:endParaRPr lang="en-AU" sz="1200" b="1" kern="1200">
              <a:solidFill>
                <a:schemeClr val="tx1"/>
              </a:solidFill>
              <a:effectLst/>
              <a:latin typeface="+mn-lt"/>
              <a:ea typeface="+mn-ea"/>
              <a:cs typeface="+mn-cs"/>
            </a:endParaRPr>
          </a:p>
          <a:p>
            <a:pPr marL="0" indent="0">
              <a:buFont typeface="Arial" panose="020B0604020202020204" pitchFamily="34" charset="0"/>
              <a:buNone/>
            </a:pPr>
            <a:endParaRPr lang="en-AU" sz="1200">
              <a:solidFill>
                <a:schemeClr val="tx1"/>
              </a:solidFill>
              <a:effectLst/>
              <a:latin typeface="+mn-lt"/>
              <a:ea typeface="Calibri" panose="020F0502020204030204" pitchFamily="34" charset="0"/>
              <a:cs typeface="Times New Roman" panose="02020603050405020304" pitchFamily="18" charset="0"/>
            </a:endParaRPr>
          </a:p>
          <a:p>
            <a:r>
              <a:rPr lang="en-US" b="1">
                <a:solidFill>
                  <a:schemeClr val="tx1"/>
                </a:solidFill>
                <a:latin typeface="+mn-lt"/>
              </a:rPr>
              <a:t>Provide corrective feedback as needed:</a:t>
            </a:r>
          </a:p>
          <a:p>
            <a:r>
              <a:rPr lang="en-US">
                <a:solidFill>
                  <a:schemeClr val="tx1"/>
                </a:solidFill>
                <a:latin typeface="+mn-lt"/>
              </a:rPr>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a:effectLst/>
                <a:latin typeface="+mn-lt"/>
                <a:ea typeface="Times New Roman" panose="02020603050405020304" pitchFamily="18" charset="0"/>
              </a:rPr>
              <a:t>Set learning intention and success criteria</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letter–sound correspondences introduced in this lesson are </a:t>
            </a:r>
            <a:r>
              <a:rPr lang="en-AU" b="1">
                <a:latin typeface="+mn-lt"/>
                <a:ea typeface="Times New Roman" panose="02020603050405020304" pitchFamily="18" charset="0"/>
              </a:rPr>
              <a:t>oi</a:t>
            </a:r>
            <a:r>
              <a:rPr lang="en-AU" sz="1200" kern="1200">
                <a:effectLst/>
                <a:latin typeface="+mn-lt"/>
                <a:ea typeface="Times New Roman" panose="02020603050405020304" pitchFamily="18" charset="0"/>
              </a:rPr>
              <a:t> and </a:t>
            </a:r>
            <a:r>
              <a:rPr lang="en-AU" b="1">
                <a:latin typeface="+mn-lt"/>
                <a:ea typeface="Times New Roman" panose="02020603050405020304" pitchFamily="18" charset="0"/>
              </a:rPr>
              <a:t>oy</a:t>
            </a:r>
            <a:r>
              <a:rPr lang="en-AU" sz="1200" kern="1200">
                <a:effectLst/>
                <a:latin typeface="+mn-lt"/>
                <a:ea typeface="Times New Roman" panose="02020603050405020304" pitchFamily="18" charset="0"/>
              </a:rPr>
              <a:t> making </a:t>
            </a:r>
            <a:r>
              <a:rPr lang="en-AU">
                <a:latin typeface="+mn-lt"/>
                <a:ea typeface="Times New Roman" panose="02020603050405020304" pitchFamily="18" charset="0"/>
              </a:rPr>
              <a:t>the </a:t>
            </a:r>
            <a:r>
              <a:rPr lang="en-AU" b="0">
                <a:solidFill>
                  <a:srgbClr val="001D35"/>
                </a:solidFill>
                <a:latin typeface="+mn-lt"/>
              </a:rPr>
              <a:t>/oi/</a:t>
            </a:r>
            <a:r>
              <a:rPr lang="en-AU">
                <a:latin typeface="+mn-lt"/>
                <a:cs typeface="Calibri"/>
              </a:rPr>
              <a:t> </a:t>
            </a:r>
            <a:r>
              <a:rPr lang="en-AU">
                <a:latin typeface="+mn-lt"/>
                <a:ea typeface="Times New Roman" panose="02020603050405020304" pitchFamily="18" charset="0"/>
              </a:rPr>
              <a:t>sound </a:t>
            </a:r>
            <a:r>
              <a:rPr lang="en-AU" sz="1200" b="0" kern="1200">
                <a:effectLst/>
                <a:latin typeface="+mn-lt"/>
                <a:cs typeface="Calibri"/>
              </a:rPr>
              <a:t>as in the words </a:t>
            </a:r>
            <a:r>
              <a:rPr lang="en-AU" b="1">
                <a:latin typeface="+mn-lt"/>
                <a:cs typeface="Calibri"/>
              </a:rPr>
              <a:t>boil</a:t>
            </a:r>
            <a:r>
              <a:rPr lang="en-AU" sz="1200" b="0" kern="1200">
                <a:effectLst/>
                <a:latin typeface="+mn-lt"/>
                <a:cs typeface="Calibri"/>
              </a:rPr>
              <a:t> and </a:t>
            </a:r>
            <a:r>
              <a:rPr lang="en-AU" b="1">
                <a:latin typeface="+mn-lt"/>
                <a:cs typeface="Calibri"/>
              </a:rPr>
              <a:t>toy</a:t>
            </a:r>
            <a:r>
              <a:rPr lang="en-AU" sz="1200" b="0" kern="1200">
                <a:effectLst/>
                <a:latin typeface="+mn-lt"/>
                <a:cs typeface="Calibri"/>
              </a:rPr>
              <a:t>.</a:t>
            </a:r>
            <a:endParaRPr lang="en-AU" sz="1200" kern="1200">
              <a:effectLst/>
              <a:latin typeface="+mn-lt"/>
              <a:ea typeface="Times New Roman" panose="02020603050405020304" pitchFamily="18" charset="0"/>
              <a:cs typeface="Calibri"/>
            </a:endParaRPr>
          </a:p>
          <a:p>
            <a:endParaRPr lang="en-AU" sz="1200" kern="1200">
              <a:effectLst/>
              <a:latin typeface="+mn-lt"/>
              <a:ea typeface="Times New Roman" panose="02020603050405020304" pitchFamily="18" charset="0"/>
            </a:endParaRPr>
          </a:p>
          <a:p>
            <a:r>
              <a:rPr lang="en-US" sz="1200" b="1" i="0" u="none" strike="noStrike" baseline="0">
                <a:solidFill>
                  <a:srgbClr val="000000"/>
                </a:solidFill>
                <a:latin typeface="+mn-lt"/>
              </a:rPr>
              <a:t>Spelling </a:t>
            </a:r>
            <a:r>
              <a:rPr lang="en-US" sz="1200" b="1">
                <a:solidFill>
                  <a:srgbClr val="000000"/>
                </a:solidFill>
                <a:latin typeface="+mn-lt"/>
              </a:rPr>
              <a:t>generalisation</a:t>
            </a:r>
            <a:endParaRPr lang="en-US" sz="1200" b="0" i="0" u="none" strike="noStrike" baseline="0">
              <a:solidFill>
                <a:srgbClr val="000000"/>
              </a:solidFill>
              <a:latin typeface="+mn-lt"/>
            </a:endParaRPr>
          </a:p>
          <a:p>
            <a:pPr marL="171450" indent="-171450">
              <a:buFont typeface="Arial" panose="020B0604020202020204" pitchFamily="34" charset="0"/>
              <a:buChar char="•"/>
            </a:pPr>
            <a:r>
              <a:rPr lang="en-US" b="1">
                <a:latin typeface="+mn-lt"/>
              </a:rPr>
              <a:t>oi</a:t>
            </a:r>
            <a:r>
              <a:rPr lang="en-US" sz="1200" b="1">
                <a:latin typeface="+mn-lt"/>
              </a:rPr>
              <a:t> </a:t>
            </a:r>
            <a:r>
              <a:rPr lang="en-US" sz="1200" b="0">
                <a:latin typeface="+mn-lt"/>
              </a:rPr>
              <a:t>says </a:t>
            </a:r>
            <a:r>
              <a:rPr lang="en-AU" b="0">
                <a:solidFill>
                  <a:srgbClr val="001D35"/>
                </a:solidFill>
                <a:latin typeface="+mn-lt"/>
              </a:rPr>
              <a:t>/oi/</a:t>
            </a:r>
            <a:r>
              <a:rPr lang="en-AU">
                <a:latin typeface="+mn-lt"/>
                <a:cs typeface="Calibri"/>
              </a:rPr>
              <a:t> </a:t>
            </a:r>
            <a:r>
              <a:rPr lang="en-US" sz="1200" b="0">
                <a:latin typeface="+mn-lt"/>
                <a:cs typeface="Calibri"/>
              </a:rPr>
              <a:t>in the middle and sometimes at the start of a word.</a:t>
            </a:r>
            <a:endParaRPr lang="en-US" sz="1200" b="0">
              <a:latin typeface="+mn-lt"/>
              <a:ea typeface="Calibri"/>
              <a:cs typeface="Calibri"/>
            </a:endParaRPr>
          </a:p>
          <a:p>
            <a:pPr marL="171450" indent="-171450">
              <a:buFont typeface="Arial" panose="020B0604020202020204" pitchFamily="34" charset="0"/>
              <a:buChar char="•"/>
            </a:pPr>
            <a:r>
              <a:rPr lang="en-US" b="1">
                <a:latin typeface="+mn-lt"/>
                <a:cs typeface="Calibri"/>
              </a:rPr>
              <a:t>oy</a:t>
            </a:r>
            <a:r>
              <a:rPr lang="en-US" sz="1200" b="1">
                <a:latin typeface="+mn-lt"/>
                <a:cs typeface="Calibri"/>
              </a:rPr>
              <a:t> </a:t>
            </a:r>
            <a:r>
              <a:rPr lang="en-US" sz="1200" b="0">
                <a:latin typeface="+mn-lt"/>
                <a:cs typeface="Calibri"/>
              </a:rPr>
              <a:t>says </a:t>
            </a:r>
            <a:r>
              <a:rPr lang="en-AU" b="0">
                <a:solidFill>
                  <a:srgbClr val="001D35"/>
                </a:solidFill>
                <a:latin typeface="+mn-lt"/>
              </a:rPr>
              <a:t>/oi/</a:t>
            </a:r>
            <a:r>
              <a:rPr lang="en-AU">
                <a:latin typeface="+mn-lt"/>
                <a:cs typeface="Calibri"/>
              </a:rPr>
              <a:t> </a:t>
            </a:r>
            <a:r>
              <a:rPr lang="en-US" sz="1200" b="0">
                <a:latin typeface="+mn-lt"/>
                <a:cs typeface="Calibri"/>
              </a:rPr>
              <a:t>at the end of a word.</a:t>
            </a:r>
            <a:endParaRPr lang="en-US" sz="1200" b="0">
              <a:latin typeface="+mn-lt"/>
              <a:ea typeface="Calibri"/>
              <a:cs typeface="Calibri"/>
            </a:endParaRPr>
          </a:p>
          <a:p>
            <a:pPr marL="0" indent="0">
              <a:buFont typeface="Arial" panose="020B0604020202020204" pitchFamily="34" charset="0"/>
              <a:buNone/>
            </a:pPr>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irregular </a:t>
            </a:r>
            <a:r>
              <a:rPr lang="en-AU">
                <a:latin typeface="+mn-lt"/>
                <a:ea typeface="Times New Roman" panose="02020603050405020304" pitchFamily="18" charset="0"/>
              </a:rPr>
              <a:t>words</a:t>
            </a:r>
            <a:r>
              <a:rPr lang="en-AU" sz="1200" kern="1200">
                <a:effectLst/>
                <a:latin typeface="+mn-lt"/>
                <a:ea typeface="Times New Roman" panose="02020603050405020304" pitchFamily="18" charset="0"/>
              </a:rPr>
              <a:t>* in this lesson </a:t>
            </a:r>
            <a:r>
              <a:rPr lang="en-AU">
                <a:latin typeface="+mn-lt"/>
                <a:ea typeface="Times New Roman" panose="02020603050405020304" pitchFamily="18" charset="0"/>
              </a:rPr>
              <a:t>are</a:t>
            </a:r>
            <a:r>
              <a:rPr lang="en-AU" sz="1200" kern="1200">
                <a:effectLst/>
                <a:latin typeface="+mn-lt"/>
                <a:ea typeface="Times New Roman" panose="02020603050405020304" pitchFamily="18" charset="0"/>
              </a:rPr>
              <a:t> </a:t>
            </a:r>
            <a:r>
              <a:rPr lang="en-AU" b="1">
                <a:latin typeface="+mn-lt"/>
                <a:ea typeface="Times New Roman" panose="02020603050405020304" pitchFamily="18" charset="0"/>
              </a:rPr>
              <a:t>other</a:t>
            </a:r>
            <a:r>
              <a:rPr lang="en-AU" b="0">
                <a:latin typeface="+mn-lt"/>
                <a:ea typeface="Times New Roman" panose="02020603050405020304" pitchFamily="18" charset="0"/>
              </a:rPr>
              <a:t>,</a:t>
            </a:r>
            <a:r>
              <a:rPr lang="en-AU" b="1">
                <a:latin typeface="+mn-lt"/>
                <a:ea typeface="Times New Roman" panose="02020603050405020304" pitchFamily="18" charset="0"/>
              </a:rPr>
              <a:t> mother</a:t>
            </a:r>
            <a:r>
              <a:rPr lang="en-AU" b="0">
                <a:latin typeface="+mn-lt"/>
                <a:ea typeface="Times New Roman" panose="02020603050405020304" pitchFamily="18" charset="0"/>
              </a:rPr>
              <a:t> and</a:t>
            </a:r>
            <a:r>
              <a:rPr lang="en-AU" b="1">
                <a:latin typeface="+mn-lt"/>
                <a:ea typeface="Times New Roman" panose="02020603050405020304" pitchFamily="18" charset="0"/>
              </a:rPr>
              <a:t> brother</a:t>
            </a:r>
            <a:r>
              <a:rPr lang="en-AU">
                <a:latin typeface="+mn-lt"/>
                <a:ea typeface="Times New Roman" panose="02020603050405020304" pitchFamily="18" charset="0"/>
              </a:rPr>
              <a:t>.</a:t>
            </a:r>
            <a:r>
              <a:rPr lang="en-AU" sz="1200" kern="1200">
                <a:effectLst/>
                <a:latin typeface="+mn-lt"/>
                <a:ea typeface="Times New Roman" panose="02020603050405020304" pitchFamily="18" charset="0"/>
              </a:rPr>
              <a:t> </a:t>
            </a:r>
            <a:endParaRPr lang="en-AU" sz="1200" kern="1200">
              <a:effectLst/>
              <a:latin typeface="+mn-lt"/>
              <a:ea typeface="Times New Roman" panose="02020603050405020304" pitchFamily="18" charset="0"/>
              <a:cs typeface="Calibri"/>
            </a:endParaRP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a:t>
            </a:r>
            <a:r>
              <a:rPr lang="en-US" sz="1200">
                <a:effectLst/>
                <a:latin typeface="+mn-lt"/>
                <a:ea typeface="Times New Roman" panose="02020603050405020304" pitchFamily="18" charset="0"/>
              </a:rPr>
              <a:t>Irregular words are words containing letter–sound correspondences that students have not yet learnt. </a:t>
            </a:r>
            <a:r>
              <a:rPr lang="en-US" sz="1200" kern="1200">
                <a:effectLst/>
                <a:latin typeface="+mn-lt"/>
                <a:ea typeface="Times New Roman" panose="02020603050405020304" pitchFamily="18" charset="0"/>
              </a:rPr>
              <a:t>These </a:t>
            </a:r>
            <a:r>
              <a:rPr lang="en-AU" sz="1200" kern="120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p>
          <a:p>
            <a:endParaRPr lang="en-AU" sz="1200" kern="1200">
              <a:effectLst/>
              <a:latin typeface="+mn-lt"/>
              <a:ea typeface="Times New Roman" panose="02020603050405020304" pitchFamily="18" charset="0"/>
            </a:endParaRPr>
          </a:p>
          <a:p>
            <a:pPr>
              <a:defRPr/>
            </a:pPr>
            <a:r>
              <a:rPr lang="en-US">
                <a:latin typeface="+mn-lt"/>
              </a:rPr>
              <a:t>Note: When spelling an irregular word orally, say the letter names aloud, grouping the letter names together according to the sounds in the word, for example, </a:t>
            </a:r>
            <a:r>
              <a:rPr lang="en-US" b="1">
                <a:latin typeface="+mn-lt"/>
              </a:rPr>
              <a:t>o-</a:t>
            </a:r>
            <a:r>
              <a:rPr lang="en-US" b="1" err="1">
                <a:latin typeface="+mn-lt"/>
              </a:rPr>
              <a:t>th</a:t>
            </a:r>
            <a:r>
              <a:rPr lang="en-US" b="1">
                <a:latin typeface="+mn-lt"/>
              </a:rPr>
              <a:t>-er </a:t>
            </a:r>
            <a:r>
              <a:rPr lang="en-US">
                <a:latin typeface="+mn-lt"/>
              </a:rPr>
              <a:t>spells </a:t>
            </a:r>
            <a:r>
              <a:rPr lang="en-US" b="1">
                <a:latin typeface="+mn-lt"/>
              </a:rPr>
              <a:t>other</a:t>
            </a:r>
            <a:r>
              <a:rPr lang="en-US" b="0">
                <a:latin typeface="+mn-lt"/>
              </a:rPr>
              <a:t>.</a:t>
            </a:r>
          </a:p>
          <a:p>
            <a:endParaRPr lang="en-AU" sz="1200">
              <a:effectLst/>
              <a:latin typeface="+mn-lt"/>
              <a:ea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7174748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a:defRPr/>
            </a:pPr>
            <a:endParaRPr lang="en-US" i="1">
              <a:ea typeface="Calibri" panose="020F0502020204030204"/>
              <a:cs typeface="Calibri" panose="020F0502020204030204"/>
            </a:endParaRPr>
          </a:p>
          <a:p>
            <a:pPr>
              <a:defRPr/>
            </a:pPr>
            <a:r>
              <a:rPr lang="en-US" i="0">
                <a:ea typeface="Calibri" panose="020F0502020204030204"/>
                <a:cs typeface="Calibri" panose="020F0502020204030204"/>
              </a:rPr>
              <a:t>Introduce /oi/ and the term, </a:t>
            </a:r>
            <a:r>
              <a:rPr lang="en-US" b="1" i="0">
                <a:ea typeface="Calibri" panose="020F0502020204030204"/>
                <a:cs typeface="Calibri" panose="020F0502020204030204"/>
              </a:rPr>
              <a:t>diphthong</a:t>
            </a:r>
            <a:r>
              <a:rPr lang="en-AU" i="0"/>
              <a:t>.</a:t>
            </a:r>
            <a:r>
              <a:rPr lang="en-US" b="0" i="0">
                <a:ea typeface="Calibri" panose="020F0502020204030204"/>
                <a:cs typeface="Calibri" panose="020F0502020204030204"/>
              </a:rPr>
              <a:t>*</a:t>
            </a:r>
            <a:r>
              <a:rPr lang="en-US" b="1" i="0">
                <a:ea typeface="Calibri" panose="020F0502020204030204"/>
                <a:cs typeface="Calibri" panose="020F0502020204030204"/>
              </a:rPr>
              <a:t> </a:t>
            </a:r>
            <a:r>
              <a:rPr lang="en-US" b="0" i="0">
                <a:ea typeface="Calibri" panose="020F0502020204030204"/>
                <a:cs typeface="Calibri" panose="020F0502020204030204"/>
              </a:rPr>
              <a:t>Say:</a:t>
            </a:r>
          </a:p>
          <a:p>
            <a:pPr marL="171450" lvl="0" indent="-171450">
              <a:buFont typeface="Arial" panose="020B0604020202020204" pitchFamily="34" charset="0"/>
              <a:buChar char="•"/>
              <a:defRPr/>
            </a:pPr>
            <a:r>
              <a:rPr lang="en-AU" i="1">
                <a:latin typeface="+mn-lt"/>
              </a:rPr>
              <a:t>Today we are learning two</a:t>
            </a:r>
            <a:r>
              <a:rPr lang="en-AU" i="1"/>
              <a:t> new ways to spell /oi/.</a:t>
            </a:r>
          </a:p>
          <a:p>
            <a:pPr marL="171450" lvl="0" indent="-171450">
              <a:buFont typeface="Arial" panose="020B0604020202020204" pitchFamily="34" charset="0"/>
              <a:buChar char="•"/>
              <a:defRPr/>
            </a:pPr>
            <a:r>
              <a:rPr lang="en-AU" i="1"/>
              <a:t>/oi/ is called a</a:t>
            </a:r>
            <a:r>
              <a:rPr lang="en-AU" b="1" i="1"/>
              <a:t> </a:t>
            </a:r>
            <a:r>
              <a:rPr lang="en-AU" b="0" i="1"/>
              <a:t>diphthong,</a:t>
            </a:r>
            <a:r>
              <a:rPr lang="en-AU" i="1"/>
              <a:t> which means two vowel sounds that slide together.</a:t>
            </a:r>
          </a:p>
          <a:p>
            <a:pPr marL="171450" indent="-171450">
              <a:buFont typeface="Arial" panose="020B0604020202020204" pitchFamily="34" charset="0"/>
              <a:buChar char="•"/>
              <a:defRPr/>
            </a:pPr>
            <a:r>
              <a:rPr lang="en-AU" i="1"/>
              <a:t>When we say /oi/, our mouth moves to make the vowel sounds slide together.</a:t>
            </a:r>
          </a:p>
          <a:p>
            <a:pPr marL="0" indent="0">
              <a:buFont typeface="Arial" panose="020B0604020202020204" pitchFamily="34" charset="0"/>
              <a:buNone/>
              <a:defRPr/>
            </a:pPr>
            <a:endParaRPr lang="en-US" b="0" i="0">
              <a:ea typeface="Calibri" panose="020F0502020204030204"/>
              <a:cs typeface="Calibri" panose="020F0502020204030204"/>
            </a:endParaRPr>
          </a:p>
          <a:p>
            <a:pPr marL="0" indent="0">
              <a:buFont typeface="Arial" panose="020B0604020202020204" pitchFamily="34" charset="0"/>
              <a:buNone/>
              <a:defRPr/>
            </a:pPr>
            <a:r>
              <a:rPr lang="en-US" b="0" i="0">
                <a:ea typeface="Calibri" panose="020F0502020204030204"/>
                <a:cs typeface="Calibri" panose="020F0502020204030204"/>
              </a:rPr>
              <a:t>Say</a:t>
            </a:r>
            <a:r>
              <a:rPr lang="en-AU" i="0"/>
              <a:t> /oi/ as you emphasise your mouth movement. </a:t>
            </a:r>
          </a:p>
          <a:p>
            <a:pPr marL="0" indent="0">
              <a:buFont typeface="Arial" panose="020B0604020202020204" pitchFamily="34" charset="0"/>
              <a:buNone/>
              <a:defRPr/>
            </a:pPr>
            <a:endParaRPr lang="en-AU" i="1">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a:latin typeface="+mn-lt"/>
              </a:rPr>
              <a:t>Introduce </a:t>
            </a:r>
            <a:r>
              <a:rPr lang="en-AU" b="0">
                <a:latin typeface="+mn-lt"/>
              </a:rPr>
              <a:t>the mnemonic phrase,</a:t>
            </a:r>
            <a:r>
              <a:rPr lang="en-AU" b="1">
                <a:latin typeface="+mn-lt"/>
              </a:rPr>
              <a:t> </a:t>
            </a:r>
            <a:r>
              <a:rPr lang="en-AU" b="1"/>
              <a:t>B</a:t>
            </a:r>
            <a:r>
              <a:rPr lang="en-AU" b="1" u="sng"/>
              <a:t>oi</a:t>
            </a:r>
            <a:r>
              <a:rPr lang="en-AU" b="1"/>
              <a:t>l the t</a:t>
            </a:r>
            <a:r>
              <a:rPr lang="en-AU" b="1" u="sng"/>
              <a:t>oy</a:t>
            </a:r>
            <a:r>
              <a:rPr lang="en-AU" b="0">
                <a:latin typeface="+mn-lt"/>
              </a:rPr>
              <a:t> </a:t>
            </a:r>
            <a:r>
              <a:rPr lang="en-AU">
                <a:latin typeface="+mn-lt"/>
              </a:rPr>
              <a:t>for the </a:t>
            </a:r>
            <a:r>
              <a:rPr lang="en-AU" b="1"/>
              <a:t>oi</a:t>
            </a:r>
            <a:r>
              <a:rPr lang="en-AU">
                <a:latin typeface="+mn-lt"/>
              </a:rPr>
              <a:t>, </a:t>
            </a:r>
            <a:r>
              <a:rPr lang="en-AU" b="1"/>
              <a:t>oy</a:t>
            </a:r>
            <a:r>
              <a:rPr lang="en-AU">
                <a:latin typeface="+mn-lt"/>
              </a:rPr>
              <a:t> spelling generalisation. Say:</a:t>
            </a:r>
          </a:p>
          <a:p>
            <a:pPr marL="171450" indent="-171450">
              <a:buFont typeface="Arial" panose="020B0604020202020204" pitchFamily="34" charset="0"/>
              <a:buChar char="•"/>
              <a:defRPr/>
            </a:pPr>
            <a:r>
              <a:rPr lang="en-AU" i="1">
                <a:latin typeface="+mn-lt"/>
              </a:rPr>
              <a:t>The phrase </a:t>
            </a:r>
            <a:r>
              <a:rPr lang="en-AU" b="1" i="1"/>
              <a:t>B</a:t>
            </a:r>
            <a:r>
              <a:rPr lang="en-AU" b="1" i="1" u="sng"/>
              <a:t>oi</a:t>
            </a:r>
            <a:r>
              <a:rPr lang="en-AU" b="1" i="1"/>
              <a:t>l</a:t>
            </a:r>
            <a:r>
              <a:rPr lang="en-AU" b="1" i="1">
                <a:latin typeface="+mn-lt"/>
              </a:rPr>
              <a:t> </a:t>
            </a:r>
            <a:r>
              <a:rPr lang="en-AU" b="1" i="1"/>
              <a:t>the t</a:t>
            </a:r>
            <a:r>
              <a:rPr lang="en-AU" b="1" i="1" u="sng"/>
              <a:t>oy</a:t>
            </a:r>
            <a:r>
              <a:rPr lang="en-AU" b="1" i="1"/>
              <a:t> </a:t>
            </a:r>
            <a:r>
              <a:rPr lang="en-AU" i="1">
                <a:latin typeface="+mn-lt"/>
              </a:rPr>
              <a:t>can help us remember the ways to spell /oi/ and which words to use them in.</a:t>
            </a:r>
          </a:p>
          <a:p>
            <a:pPr marL="171450" indent="-171450">
              <a:buFont typeface="Arial" panose="020B0604020202020204" pitchFamily="34" charset="0"/>
              <a:buChar char="•"/>
              <a:defRPr/>
            </a:pPr>
            <a:r>
              <a:rPr lang="en-AU" i="1">
                <a:latin typeface="+mn-lt"/>
              </a:rPr>
              <a:t>Listen for </a:t>
            </a:r>
            <a:r>
              <a:rPr lang="en-US" i="1">
                <a:latin typeface="+mn-lt"/>
              </a:rPr>
              <a:t>/</a:t>
            </a:r>
            <a:r>
              <a:rPr lang="en-AU" b="0" i="1">
                <a:solidFill>
                  <a:srgbClr val="001D35"/>
                </a:solidFill>
              </a:rPr>
              <a:t>oi</a:t>
            </a:r>
            <a:r>
              <a:rPr lang="en-US" i="1">
                <a:latin typeface="+mn-lt"/>
              </a:rPr>
              <a:t>/</a:t>
            </a:r>
            <a:r>
              <a:rPr lang="en-US">
                <a:latin typeface="+mn-lt"/>
              </a:rPr>
              <a:t> </a:t>
            </a:r>
            <a:r>
              <a:rPr lang="en-AU" i="1">
                <a:latin typeface="+mn-lt"/>
              </a:rPr>
              <a:t>as I say the phrase: </a:t>
            </a:r>
            <a:r>
              <a:rPr lang="en-AU" b="1" i="1"/>
              <a:t>B</a:t>
            </a:r>
            <a:r>
              <a:rPr lang="en-AU" b="1" i="1" u="sng"/>
              <a:t>oi</a:t>
            </a:r>
            <a:r>
              <a:rPr lang="en-AU" b="1" i="1"/>
              <a:t>l the t</a:t>
            </a:r>
            <a:r>
              <a:rPr lang="en-AU" b="1" i="1" u="sng"/>
              <a:t>oy</a:t>
            </a:r>
            <a:r>
              <a:rPr lang="en-AU" b="0" i="1">
                <a:latin typeface="+mn-lt"/>
              </a:rPr>
              <a:t>.</a:t>
            </a:r>
            <a:endParaRPr lang="en-AU" b="0" i="1">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b="1" i="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i="0">
                <a:latin typeface="+mn-lt"/>
              </a:rPr>
              <a:t>Introduce the new </a:t>
            </a:r>
            <a:r>
              <a:rPr lang="en-AU"/>
              <a:t>spelling</a:t>
            </a:r>
            <a:r>
              <a:rPr lang="en-AU" b="0" i="0">
                <a:latin typeface="+mn-lt"/>
              </a:rPr>
              <a:t>. Say:</a:t>
            </a:r>
            <a:endParaRPr lang="en-AU" b="0" i="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latin typeface="+mn-lt"/>
              </a:rPr>
              <a:t>Knowing the common position of sounds and spellings in words can help us to read and spell words correctly</a:t>
            </a:r>
            <a:r>
              <a:rPr lang="en-AU" i="0"/>
              <a:t>.</a:t>
            </a:r>
            <a:endParaRPr lang="en-US" i="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i="1"/>
              <a:t>oi</a:t>
            </a:r>
            <a:r>
              <a:rPr lang="en-US" i="1">
                <a:latin typeface="+mn-lt"/>
              </a:rPr>
              <a:t> says </a:t>
            </a:r>
            <a:r>
              <a:rPr lang="en-US" b="0" i="1">
                <a:latin typeface="+mn-lt"/>
              </a:rPr>
              <a:t>/</a:t>
            </a:r>
            <a:r>
              <a:rPr lang="en-AU" b="0" i="1">
                <a:solidFill>
                  <a:srgbClr val="001D35"/>
                </a:solidFill>
              </a:rPr>
              <a:t>oi</a:t>
            </a:r>
            <a:r>
              <a:rPr lang="en-US" b="0" i="1">
                <a:latin typeface="+mn-lt"/>
              </a:rPr>
              <a:t>/ </a:t>
            </a:r>
            <a:r>
              <a:rPr lang="en-US" i="1">
                <a:latin typeface="+mn-lt"/>
              </a:rPr>
              <a:t>in the middle of a word as in </a:t>
            </a:r>
            <a:r>
              <a:rPr lang="en-US" b="1" i="1">
                <a:latin typeface="+mn-lt"/>
              </a:rPr>
              <a:t>boil </a:t>
            </a:r>
            <a:r>
              <a:rPr lang="en-US" i="1">
                <a:latin typeface="+mn-lt"/>
              </a:rPr>
              <a:t>and sometimes at the start of a word as in </a:t>
            </a:r>
            <a:r>
              <a:rPr lang="en-US" b="1" i="1">
                <a:latin typeface="+mn-lt"/>
              </a:rPr>
              <a:t>oil</a:t>
            </a:r>
            <a:r>
              <a:rPr lang="en-US" i="1">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i="1"/>
              <a:t>oy</a:t>
            </a:r>
            <a:r>
              <a:rPr lang="en-US" i="1">
                <a:latin typeface="+mn-lt"/>
              </a:rPr>
              <a:t> says </a:t>
            </a:r>
            <a:r>
              <a:rPr lang="en-US" b="0" i="1">
                <a:latin typeface="+mn-lt"/>
              </a:rPr>
              <a:t>/</a:t>
            </a:r>
            <a:r>
              <a:rPr lang="en-AU" b="0" i="1">
                <a:solidFill>
                  <a:srgbClr val="001D35"/>
                </a:solidFill>
              </a:rPr>
              <a:t>oi</a:t>
            </a:r>
            <a:r>
              <a:rPr lang="en-US" b="0" i="1">
                <a:latin typeface="+mn-lt"/>
              </a:rPr>
              <a:t>/ </a:t>
            </a:r>
            <a:r>
              <a:rPr lang="en-US" i="1">
                <a:latin typeface="+mn-lt"/>
              </a:rPr>
              <a:t>at the end of a word as in </a:t>
            </a:r>
            <a:r>
              <a:rPr lang="en-US" b="1" i="1">
                <a:latin typeface="+mn-lt"/>
              </a:rPr>
              <a:t>toy</a:t>
            </a:r>
            <a:r>
              <a:rPr lang="en-US" b="0" i="1">
                <a:latin typeface="+mn-lt"/>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0" u="none">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a:latin typeface="+mn-lt"/>
              </a:rPr>
              <a:t>Note: Y</a:t>
            </a:r>
            <a:r>
              <a:rPr lang="en-AU">
                <a:latin typeface="+mn-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i="0">
                <a:latin typeface="+mn-lt"/>
              </a:rPr>
              <a:t>*Pronounced: </a:t>
            </a:r>
            <a:r>
              <a:rPr lang="en-AU" i="1" err="1">
                <a:latin typeface="+mn-lt"/>
              </a:rPr>
              <a:t>dif</a:t>
            </a:r>
            <a:r>
              <a:rPr lang="en-AU" i="1">
                <a:latin typeface="+mn-lt"/>
              </a:rPr>
              <a:t>-thong</a:t>
            </a:r>
            <a:r>
              <a:rPr lang="en-AU" i="0"/>
              <a:t>.</a:t>
            </a:r>
            <a:endParaRPr lang="en-AU" i="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i="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11404838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r>
              <a:rPr lang="en-US">
                <a:latin typeface="+mn-lt"/>
              </a:rPr>
              <a:t>Demonstrate tracing over the letters on the large screen while saying the target sound and explaining the spelling generalisation. </a:t>
            </a:r>
            <a:r>
              <a:rPr lang="en-US">
                <a:latin typeface="+mn-lt"/>
                <a:cs typeface="+mn-cs"/>
              </a:rPr>
              <a:t>Say:</a:t>
            </a:r>
          </a:p>
          <a:p>
            <a:pPr marL="171450" indent="-171450">
              <a:buFont typeface="Arial" panose="020B0604020202020204" pitchFamily="34" charset="0"/>
              <a:buChar char="•"/>
            </a:pPr>
            <a:r>
              <a:rPr lang="en-US" b="1" i="1"/>
              <a:t>oi</a:t>
            </a:r>
            <a:r>
              <a:rPr lang="en-US" b="1" i="1">
                <a:latin typeface="+mn-lt"/>
              </a:rPr>
              <a:t> </a:t>
            </a:r>
            <a:r>
              <a:rPr lang="en-US" b="0" i="1">
                <a:latin typeface="+mn-lt"/>
              </a:rPr>
              <a:t>says </a:t>
            </a:r>
            <a:r>
              <a:rPr lang="en-US" i="1"/>
              <a:t>/</a:t>
            </a:r>
            <a:r>
              <a:rPr lang="en-AU" b="0" i="1">
                <a:solidFill>
                  <a:srgbClr val="001D35"/>
                </a:solidFill>
              </a:rPr>
              <a:t>oi</a:t>
            </a:r>
            <a:r>
              <a:rPr lang="en-US" i="1"/>
              <a:t>/</a:t>
            </a:r>
            <a:r>
              <a:rPr lang="en-US" b="0" i="1">
                <a:latin typeface="+mn-lt"/>
                <a:cs typeface="Calibri"/>
              </a:rPr>
              <a:t> in the middle and sometimes at the start of a word.</a:t>
            </a:r>
            <a:endParaRPr lang="en-US" b="0" i="1">
              <a:latin typeface="+mn-lt"/>
              <a:ea typeface="Calibri"/>
              <a:cs typeface="Calibri"/>
            </a:endParaRPr>
          </a:p>
          <a:p>
            <a:pPr marL="171450" indent="-171450">
              <a:buFont typeface="Arial" panose="020B0604020202020204" pitchFamily="34" charset="0"/>
              <a:buChar char="•"/>
            </a:pPr>
            <a:r>
              <a:rPr lang="en-US" b="1" i="1">
                <a:cs typeface="Calibri"/>
              </a:rPr>
              <a:t>oy</a:t>
            </a:r>
            <a:r>
              <a:rPr lang="en-US" b="1" i="1">
                <a:latin typeface="+mn-lt"/>
                <a:cs typeface="Calibri"/>
              </a:rPr>
              <a:t> </a:t>
            </a:r>
            <a:r>
              <a:rPr lang="en-US" b="0" i="1">
                <a:latin typeface="+mn-lt"/>
                <a:cs typeface="Calibri"/>
              </a:rPr>
              <a:t>says </a:t>
            </a:r>
            <a:r>
              <a:rPr lang="en-US" b="0" i="1">
                <a:latin typeface="+mn-lt"/>
              </a:rPr>
              <a:t>/</a:t>
            </a:r>
            <a:r>
              <a:rPr lang="en-AU" b="0" i="1">
                <a:solidFill>
                  <a:srgbClr val="001D35"/>
                </a:solidFill>
              </a:rPr>
              <a:t>oi</a:t>
            </a:r>
            <a:r>
              <a:rPr lang="en-US" b="0" i="1">
                <a:latin typeface="+mn-lt"/>
                <a:cs typeface="Calibri"/>
              </a:rPr>
              <a:t>/ at the end of a word.</a:t>
            </a:r>
            <a:endParaRPr lang="en-US" b="1" i="1">
              <a:latin typeface="+mn-lt"/>
              <a:cs typeface="Calibri"/>
            </a:endParaRPr>
          </a:p>
          <a:p>
            <a:endParaRPr lang="en-US" b="0">
              <a:latin typeface="+mn-lt"/>
              <a:cs typeface="Arial" panose="020B0604020202020204" pitchFamily="34" charset="0"/>
            </a:endParaRPr>
          </a:p>
          <a:p>
            <a:r>
              <a:rPr lang="en-US" b="0">
                <a:latin typeface="+mn-lt"/>
                <a:cs typeface="Calibri"/>
              </a:rPr>
              <a:t>Write </a:t>
            </a:r>
            <a:r>
              <a:rPr lang="en-US" b="1">
                <a:cs typeface="Calibri"/>
              </a:rPr>
              <a:t>oi</a:t>
            </a:r>
            <a:r>
              <a:rPr lang="en-US" b="0">
                <a:latin typeface="+mn-lt"/>
                <a:cs typeface="Calibri"/>
              </a:rPr>
              <a:t> </a:t>
            </a:r>
            <a:r>
              <a:rPr lang="en-US">
                <a:cs typeface="Calibri"/>
              </a:rPr>
              <a:t>and </a:t>
            </a:r>
            <a:r>
              <a:rPr lang="en-US" b="1">
                <a:cs typeface="Calibri"/>
              </a:rPr>
              <a:t>oy</a:t>
            </a:r>
            <a:r>
              <a:rPr lang="en-US" b="0">
                <a:latin typeface="+mn-lt"/>
                <a:cs typeface="Calibri"/>
              </a:rPr>
              <a:t> three more times on the class whiteboard while repeating the spelling generalisation. </a:t>
            </a:r>
            <a:endParaRPr lang="en-US" b="0">
              <a:latin typeface="+mn-lt"/>
              <a:ea typeface="Calibri"/>
              <a:cs typeface="Calibri"/>
            </a:endParaRPr>
          </a:p>
          <a:p>
            <a:endParaRPr lang="en-US" b="0">
              <a:latin typeface="+mn-lt"/>
              <a:cs typeface="Arial" panose="020B0604020202020204" pitchFamily="34" charset="0"/>
            </a:endParaRPr>
          </a:p>
          <a:p>
            <a:pPr marL="0" indent="0">
              <a:buFont typeface="Arial" panose="020B0604020202020204" pitchFamily="34" charset="0"/>
              <a:buNone/>
            </a:pPr>
            <a:r>
              <a:rPr lang="en-US" b="0" i="0">
                <a:latin typeface="+mn-lt"/>
                <a:cs typeface="Calibri"/>
              </a:rPr>
              <a:t>Explain that </a:t>
            </a:r>
            <a:r>
              <a:rPr lang="en-US" b="1">
                <a:cs typeface="Calibri"/>
              </a:rPr>
              <a:t>oy</a:t>
            </a:r>
            <a:r>
              <a:rPr lang="en-US" b="0" i="0">
                <a:latin typeface="+mn-lt"/>
                <a:cs typeface="Calibri"/>
              </a:rPr>
              <a:t> can also say </a:t>
            </a:r>
            <a:r>
              <a:rPr lang="en-US" b="0" i="0">
                <a:latin typeface="+mn-lt"/>
              </a:rPr>
              <a:t>/</a:t>
            </a:r>
            <a:r>
              <a:rPr lang="en-AU" b="0">
                <a:solidFill>
                  <a:srgbClr val="001D35"/>
                </a:solidFill>
              </a:rPr>
              <a:t>oi</a:t>
            </a:r>
            <a:r>
              <a:rPr lang="en-US" b="0" i="0">
                <a:latin typeface="+mn-lt"/>
                <a:cs typeface="Calibri"/>
              </a:rPr>
              <a:t>/ at the end of a base word with a suffix after it, as in </a:t>
            </a:r>
            <a:r>
              <a:rPr lang="en-US" b="1">
                <a:cs typeface="Calibri"/>
              </a:rPr>
              <a:t>enjoying</a:t>
            </a:r>
            <a:r>
              <a:rPr lang="en-US" b="0">
                <a:cs typeface="Calibri"/>
              </a:rPr>
              <a:t>,</a:t>
            </a:r>
            <a:r>
              <a:rPr lang="en-US" b="1">
                <a:cs typeface="Calibri"/>
              </a:rPr>
              <a:t> </a:t>
            </a:r>
            <a:r>
              <a:rPr lang="en-US" b="0">
                <a:cs typeface="Calibri"/>
              </a:rPr>
              <a:t>and that we will look at how this works later in the lesson</a:t>
            </a:r>
            <a:r>
              <a:rPr lang="en-US" b="1" i="0">
                <a:latin typeface="+mn-lt"/>
                <a:cs typeface="Calibri"/>
              </a:rPr>
              <a:t>.</a:t>
            </a:r>
            <a:endParaRPr lang="en-US" b="0" i="0">
              <a:latin typeface="+mn-lt"/>
              <a:cs typeface="Calibri"/>
            </a:endParaRPr>
          </a:p>
          <a:p>
            <a:endParaRPr lang="en-US" b="0">
              <a:latin typeface="+mn-lt"/>
              <a:cs typeface="Arial" panose="020B0604020202020204" pitchFamily="34" charset="0"/>
            </a:endParaRPr>
          </a:p>
          <a:p>
            <a:r>
              <a:rPr lang="en-US" b="0">
                <a:latin typeface="+mn-lt"/>
                <a:cs typeface="Arial" panose="020B0604020202020204" pitchFamily="34" charset="0"/>
              </a:rPr>
              <a:t>Note:</a:t>
            </a:r>
          </a:p>
          <a:p>
            <a:pPr marL="171450" indent="-171450">
              <a:buFont typeface="Arial" panose="020B0604020202020204" pitchFamily="34" charset="0"/>
              <a:buChar char="•"/>
            </a:pPr>
            <a:r>
              <a:rPr lang="en-US">
                <a:latin typeface="+mn-lt"/>
              </a:rPr>
              <a:t>The underline and dotted lines can support you to explain the position of each spelling in words.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The dotted line is used </a:t>
            </a:r>
            <a:r>
              <a:rPr lang="en-US" b="0">
                <a:latin typeface="+mn-lt"/>
              </a:rPr>
              <a:t>to show that </a:t>
            </a:r>
            <a:r>
              <a:rPr lang="en-US" b="1"/>
              <a:t>oi</a:t>
            </a:r>
            <a:r>
              <a:rPr lang="en-US" b="1">
                <a:latin typeface="+mn-lt"/>
              </a:rPr>
              <a:t> </a:t>
            </a:r>
            <a:r>
              <a:rPr lang="en-US" b="0">
                <a:latin typeface="+mn-lt"/>
              </a:rPr>
              <a:t>can </a:t>
            </a:r>
            <a:r>
              <a:rPr lang="en-US" b="0" i="1">
                <a:latin typeface="+mn-lt"/>
              </a:rPr>
              <a:t>sometimes</a:t>
            </a:r>
            <a:r>
              <a:rPr lang="en-US" b="0">
                <a:latin typeface="+mn-lt"/>
              </a:rPr>
              <a:t> be at the start of a word, such as in </a:t>
            </a:r>
            <a:r>
              <a:rPr lang="en-US" b="1"/>
              <a:t>oil</a:t>
            </a:r>
            <a:r>
              <a:rPr lang="en-US" b="0">
                <a:latin typeface="+mn-lt"/>
              </a:rPr>
              <a:t>.</a:t>
            </a:r>
          </a:p>
          <a:p>
            <a:pPr marL="171450" indent="-171450">
              <a:buFont typeface="Arial" panose="020B0604020202020204" pitchFamily="34" charset="0"/>
              <a:buChar char="•"/>
            </a:pPr>
            <a:r>
              <a:rPr lang="en-US">
                <a:latin typeface="+mn-lt"/>
              </a:rPr>
              <a:t>You don’t need to trace over/draw the lines when teaching the letter</a:t>
            </a:r>
            <a:r>
              <a:rPr lang="en-US"/>
              <a:t>–</a:t>
            </a:r>
            <a:r>
              <a:rPr lang="en-US">
                <a:latin typeface="+mn-lt"/>
              </a:rPr>
              <a:t>sound correspondences. </a:t>
            </a:r>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713078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Students form the letter in the air, on the carpet or on a mini-whiteboard, while saying the target sound and spelling </a:t>
            </a:r>
            <a:r>
              <a:rPr lang="en-US" err="1">
                <a:latin typeface="+mn-lt"/>
              </a:rPr>
              <a:t>generalisation</a:t>
            </a:r>
            <a:r>
              <a:rPr lang="en-US">
                <a:latin typeface="+mn-lt"/>
              </a:rPr>
              <a:t>.</a:t>
            </a:r>
          </a:p>
          <a:p>
            <a:pPr marL="171450" indent="-171450">
              <a:buFont typeface="Arial" panose="020B0604020202020204" pitchFamily="34" charset="0"/>
              <a:buChar char="•"/>
            </a:pPr>
            <a:r>
              <a:rPr lang="en-US" b="1" i="1"/>
              <a:t>oi</a:t>
            </a:r>
            <a:r>
              <a:rPr lang="en-US" b="1" i="1">
                <a:latin typeface="+mn-lt"/>
              </a:rPr>
              <a:t> </a:t>
            </a:r>
            <a:r>
              <a:rPr lang="en-US" b="0" i="1">
                <a:latin typeface="+mn-lt"/>
              </a:rPr>
              <a:t>says /</a:t>
            </a:r>
            <a:r>
              <a:rPr lang="en-AU" b="0" i="1">
                <a:solidFill>
                  <a:srgbClr val="001D35"/>
                </a:solidFill>
              </a:rPr>
              <a:t>oi</a:t>
            </a:r>
            <a:r>
              <a:rPr lang="en-US" b="0" i="1">
                <a:latin typeface="+mn-lt"/>
                <a:cs typeface="Calibri"/>
              </a:rPr>
              <a:t>/ in the middle and sometimes at the start of a word.</a:t>
            </a:r>
            <a:endParaRPr lang="en-US" b="0" i="1">
              <a:latin typeface="+mn-lt"/>
              <a:ea typeface="Calibri"/>
              <a:cs typeface="Calibri"/>
            </a:endParaRPr>
          </a:p>
          <a:p>
            <a:pPr marL="171450" indent="-171450">
              <a:buFont typeface="Arial" panose="020B0604020202020204" pitchFamily="34" charset="0"/>
              <a:buChar char="•"/>
            </a:pPr>
            <a:r>
              <a:rPr lang="en-US" b="1" i="1">
                <a:cs typeface="Calibri"/>
              </a:rPr>
              <a:t>oy</a:t>
            </a:r>
            <a:r>
              <a:rPr lang="en-US" b="0" i="1">
                <a:latin typeface="+mn-lt"/>
                <a:cs typeface="Calibri"/>
              </a:rPr>
              <a:t> says </a:t>
            </a:r>
            <a:r>
              <a:rPr lang="en-US" b="0" i="1">
                <a:latin typeface="+mn-lt"/>
              </a:rPr>
              <a:t>/</a:t>
            </a:r>
            <a:r>
              <a:rPr lang="en-AU" b="0" i="1">
                <a:solidFill>
                  <a:srgbClr val="001D35"/>
                </a:solidFill>
              </a:rPr>
              <a:t>oi</a:t>
            </a:r>
            <a:r>
              <a:rPr lang="en-US" b="0" i="1">
                <a:latin typeface="+mn-lt"/>
                <a:cs typeface="Calibri"/>
              </a:rPr>
              <a:t>/ at the end of a word.</a:t>
            </a:r>
            <a:endParaRPr lang="en-US" b="0" i="1">
              <a:latin typeface="+mn-lt"/>
              <a:ea typeface="Calibri"/>
              <a:cs typeface="Calibri"/>
            </a:endParaRPr>
          </a:p>
          <a:p>
            <a:pPr marL="171450" indent="-171450">
              <a:buFont typeface="Arial" panose="020B0604020202020204" pitchFamily="34" charset="0"/>
              <a:buChar char="•"/>
            </a:pPr>
            <a:endParaRPr lang="en-US" b="0" i="1">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a:latin typeface="+mn-lt"/>
                <a:cs typeface="Calibri"/>
              </a:rPr>
              <a:t>Remind students that </a:t>
            </a:r>
            <a:r>
              <a:rPr lang="en-US" b="1">
                <a:cs typeface="Calibri"/>
              </a:rPr>
              <a:t>oy</a:t>
            </a:r>
            <a:r>
              <a:rPr lang="en-US" b="0" i="0">
                <a:latin typeface="+mn-lt"/>
                <a:cs typeface="Calibri"/>
              </a:rPr>
              <a:t> can also say </a:t>
            </a:r>
            <a:r>
              <a:rPr lang="en-US" b="0" i="0">
                <a:latin typeface="+mn-lt"/>
              </a:rPr>
              <a:t>/</a:t>
            </a:r>
            <a:r>
              <a:rPr lang="en-AU" b="0">
                <a:solidFill>
                  <a:srgbClr val="001D35"/>
                </a:solidFill>
              </a:rPr>
              <a:t>oi</a:t>
            </a:r>
            <a:r>
              <a:rPr lang="en-US" b="0" i="0">
                <a:latin typeface="+mn-lt"/>
                <a:cs typeface="Calibri"/>
              </a:rPr>
              <a:t>/ at the end of a base word with a suffix after it. </a:t>
            </a:r>
            <a:endParaRPr lang="en-US" b="0" i="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r>
              <a:rPr lang="en-US">
                <a:latin typeface="+mn-lt"/>
              </a:rPr>
              <a:t>Check that students are using the correct entry and exit points for their letter formation and offer feedback.</a:t>
            </a:r>
            <a:endParaRPr lang="en-AU">
              <a:latin typeface="+mn-lt"/>
            </a:endParaRPr>
          </a:p>
          <a:p>
            <a:endParaRPr lang="en-US"/>
          </a:p>
          <a:p>
            <a:r>
              <a:rPr lang="en-US"/>
              <a:t>Note: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The underline and dotted lines can support students to remember the position of each spelling in words.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The dotted line is used </a:t>
            </a:r>
            <a:r>
              <a:rPr lang="en-US" b="0"/>
              <a:t>to show that </a:t>
            </a:r>
            <a:r>
              <a:rPr lang="en-US" b="1"/>
              <a:t>oi </a:t>
            </a:r>
            <a:r>
              <a:rPr lang="en-US" b="0"/>
              <a:t>can</a:t>
            </a:r>
            <a:r>
              <a:rPr lang="en-US" b="0" i="1"/>
              <a:t> sometimes </a:t>
            </a:r>
            <a:r>
              <a:rPr lang="en-US" b="0"/>
              <a:t>be at the start of a word such as in </a:t>
            </a:r>
            <a:r>
              <a:rPr lang="en-US" b="1"/>
              <a:t>oil</a:t>
            </a:r>
            <a:r>
              <a:rPr lang="en-US" b="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Students don’t need to draw the lines when </a:t>
            </a:r>
            <a:r>
              <a:rPr lang="en-US" err="1"/>
              <a:t>practising</a:t>
            </a:r>
            <a:r>
              <a:rPr lang="en-US"/>
              <a:t> the letter–sound correspondences.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2497451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The review of this letter</a:t>
            </a:r>
            <a:r>
              <a:rPr lang="en-AU" sz="1200">
                <a:latin typeface="+mn-lt"/>
              </a:rPr>
              <a:t>–</a:t>
            </a:r>
            <a:r>
              <a:rPr lang="en-US" b="0">
                <a:latin typeface="+mn-lt"/>
              </a:rPr>
              <a:t>sound correspondence focuses on the taught sounds as well as the spelling </a:t>
            </a:r>
            <a:r>
              <a:rPr lang="en-US" b="0" err="1">
                <a:latin typeface="+mn-lt"/>
              </a:rPr>
              <a:t>generalisation</a:t>
            </a:r>
            <a:r>
              <a:rPr lang="en-US" b="0">
                <a:latin typeface="+mn-lt"/>
              </a:rPr>
              <a:t> for their use.</a:t>
            </a:r>
          </a:p>
          <a:p>
            <a:endParaRPr lang="en-US" b="0">
              <a:latin typeface="+mn-lt"/>
            </a:endParaRPr>
          </a:p>
          <a:p>
            <a:pPr marL="171450" indent="-171450">
              <a:buFont typeface="Arial" panose="020B0604020202020204" pitchFamily="34" charset="0"/>
              <a:buChar char="•"/>
            </a:pPr>
            <a:r>
              <a:rPr lang="en-US" b="0">
                <a:latin typeface="+mn-lt"/>
              </a:rPr>
              <a:t>Point to the </a:t>
            </a:r>
            <a:r>
              <a:rPr lang="en-US" b="1" err="1">
                <a:latin typeface="+mn-lt"/>
              </a:rPr>
              <a:t>ea</a:t>
            </a:r>
            <a:r>
              <a:rPr lang="en-US" b="0">
                <a:latin typeface="+mn-lt"/>
              </a:rPr>
              <a:t> digraph. As you point, students say the 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say the mnemonic phrase, </a:t>
            </a:r>
            <a:r>
              <a:rPr lang="en-US" b="1" u="sng">
                <a:latin typeface="+mn-lt"/>
              </a:rPr>
              <a:t>Ea</a:t>
            </a:r>
            <a:r>
              <a:rPr lang="en-US" b="1">
                <a:latin typeface="+mn-lt"/>
              </a:rPr>
              <a:t>t br</a:t>
            </a:r>
            <a:r>
              <a:rPr lang="en-US" b="1" u="sng">
                <a:latin typeface="+mn-lt"/>
              </a:rPr>
              <a:t>ea</a:t>
            </a:r>
            <a:r>
              <a:rPr lang="en-US" b="1">
                <a:latin typeface="+mn-lt"/>
              </a:rPr>
              <a:t>d</a:t>
            </a:r>
            <a:r>
              <a:rPr lang="en-US" b="0">
                <a:latin typeface="+mn-lt"/>
              </a:rPr>
              <a:t>. </a:t>
            </a:r>
            <a:r>
              <a:rPr lang="en-US" b="1">
                <a:latin typeface="+mn-lt"/>
              </a:rPr>
              <a:t>It’s gr</a:t>
            </a:r>
            <a:r>
              <a:rPr lang="en-US" b="1" u="sng">
                <a:latin typeface="+mn-lt"/>
              </a:rPr>
              <a:t>ea</a:t>
            </a:r>
            <a:r>
              <a:rPr lang="en-US" b="1">
                <a:latin typeface="+mn-lt"/>
              </a:rPr>
              <a:t>t!</a:t>
            </a:r>
          </a:p>
          <a:p>
            <a:pPr marL="171450" indent="-171450">
              <a:buFont typeface="Arial" panose="020B0604020202020204" pitchFamily="34" charset="0"/>
              <a:buChar char="•"/>
            </a:pPr>
            <a:r>
              <a:rPr lang="en-US" b="0">
                <a:latin typeface="+mn-lt"/>
              </a:rPr>
              <a:t>Prompt students to review the </a:t>
            </a:r>
            <a:r>
              <a:rPr lang="en-US" b="0" err="1">
                <a:latin typeface="+mn-lt"/>
              </a:rPr>
              <a:t>generalisation</a:t>
            </a:r>
            <a:r>
              <a:rPr lang="en-US" b="0">
                <a:latin typeface="+mn-lt"/>
              </a:rPr>
              <a:t> for the sounds </a:t>
            </a:r>
            <a:r>
              <a:rPr lang="en-US" b="1" err="1">
                <a:latin typeface="+mn-lt"/>
              </a:rPr>
              <a:t>ea</a:t>
            </a:r>
            <a:r>
              <a:rPr lang="en-US" b="0">
                <a:latin typeface="+mn-lt"/>
              </a:rPr>
              <a:t> can say:</a:t>
            </a:r>
          </a:p>
          <a:p>
            <a:pPr marL="628650" lvl="1" indent="-171450">
              <a:buFont typeface="Courier New" panose="02070309020205020404" pitchFamily="49" charset="0"/>
              <a:buChar char="o"/>
            </a:pPr>
            <a:r>
              <a:rPr lang="en-US">
                <a:latin typeface="+mn-lt"/>
              </a:rPr>
              <a:t>most common sound: /</a:t>
            </a:r>
            <a:r>
              <a:rPr lang="en-US">
                <a:latin typeface="+mn-lt"/>
                <a:ea typeface="Calibri" panose="020F0502020204030204" pitchFamily="34" charset="0"/>
                <a:cs typeface="Calibri" panose="020F0502020204030204" pitchFamily="34" charset="0"/>
              </a:rPr>
              <a:t>ē/</a:t>
            </a:r>
            <a:r>
              <a:rPr lang="en-US">
                <a:latin typeface="+mn-lt"/>
              </a:rPr>
              <a:t> as in </a:t>
            </a:r>
            <a:r>
              <a:rPr lang="en-US" b="1">
                <a:latin typeface="+mn-lt"/>
              </a:rPr>
              <a:t>eat </a:t>
            </a:r>
          </a:p>
          <a:p>
            <a:pPr marL="628650" lvl="1" indent="-171450">
              <a:buFont typeface="Courier New" panose="02070309020205020404" pitchFamily="49" charset="0"/>
              <a:buChar char="o"/>
            </a:pPr>
            <a:r>
              <a:rPr lang="en-US">
                <a:latin typeface="+mn-lt"/>
              </a:rPr>
              <a:t>less common sound: /e/ as in </a:t>
            </a:r>
            <a:r>
              <a:rPr lang="en-US" b="1">
                <a:latin typeface="+mn-lt"/>
              </a:rPr>
              <a:t>bread </a:t>
            </a:r>
          </a:p>
          <a:p>
            <a:pPr marL="628650" lvl="1" indent="-171450">
              <a:buFont typeface="Courier New" panose="02070309020205020404" pitchFamily="49" charset="0"/>
              <a:buChar char="o"/>
            </a:pPr>
            <a:r>
              <a:rPr lang="en-US">
                <a:latin typeface="+mn-lt"/>
              </a:rPr>
              <a:t>in a few words: /ā/ as in </a:t>
            </a:r>
            <a:r>
              <a:rPr lang="en-US" b="1">
                <a:latin typeface="+mn-lt"/>
              </a:rPr>
              <a:t>great</a:t>
            </a:r>
            <a:r>
              <a:rPr lang="en-US">
                <a:latin typeface="+mn-lt"/>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i="0" kern="1200">
                <a:solidFill>
                  <a:schemeClr val="tx1"/>
                </a:solidFill>
                <a:effectLst/>
                <a:latin typeface="+mn-lt"/>
                <a:ea typeface="+mn-ea"/>
                <a:cs typeface="+mn-cs"/>
              </a:rPr>
              <a:t>You may wish to point out to your students that the order of the words in the mnemonic phrase matches the order of the letter-sound correspondences from the most common to the least common. </a:t>
            </a:r>
            <a:endParaRPr lang="en-US" b="1">
              <a:latin typeface="+mn-lt"/>
            </a:endParaRP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a:latin typeface="+mn-lt"/>
              </a:rPr>
              <a:t>Note: Y</a:t>
            </a:r>
            <a:r>
              <a:rPr lang="en-AU">
                <a:latin typeface="+mn-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11404838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r>
              <a:rPr lang="en-US">
                <a:latin typeface="+mn-lt"/>
              </a:rPr>
              <a:t>Demonstrate saying each letter–sound correspondence then blending these sounds to read the word.</a:t>
            </a:r>
          </a:p>
          <a:p>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Explain to students tha</a:t>
            </a:r>
            <a:r>
              <a:rPr lang="en-US" b="0">
                <a:latin typeface="+mn-lt"/>
              </a:rPr>
              <a:t>t </a:t>
            </a:r>
            <a:r>
              <a:rPr lang="en-US" b="1">
                <a:latin typeface="+mn-lt"/>
              </a:rPr>
              <a:t>j</a:t>
            </a:r>
            <a:r>
              <a:rPr lang="en-US" b="1"/>
              <a:t>oin</a:t>
            </a:r>
            <a:r>
              <a:rPr lang="en-US" b="1">
                <a:latin typeface="+mn-lt"/>
              </a:rPr>
              <a:t> </a:t>
            </a:r>
            <a:r>
              <a:rPr lang="en-US">
                <a:latin typeface="+mn-lt"/>
              </a:rPr>
              <a:t>follows the</a:t>
            </a:r>
            <a:r>
              <a:rPr lang="en-US" b="1">
                <a:latin typeface="+mn-lt"/>
              </a:rPr>
              <a:t> </a:t>
            </a:r>
            <a:r>
              <a:rPr lang="en-US" b="1"/>
              <a:t>oi</a:t>
            </a:r>
            <a:r>
              <a:rPr lang="en-US" b="1">
                <a:latin typeface="+mn-lt"/>
              </a:rPr>
              <a:t> </a:t>
            </a:r>
            <a:r>
              <a:rPr lang="en-US">
                <a:latin typeface="+mn-lt"/>
              </a:rPr>
              <a:t>spelling </a:t>
            </a:r>
            <a:r>
              <a:rPr lang="en-US" err="1">
                <a:latin typeface="+mn-lt"/>
              </a:rPr>
              <a:t>generalisation</a:t>
            </a:r>
            <a:r>
              <a:rPr lang="en-US">
                <a:latin typeface="+mn-lt"/>
              </a:rPr>
              <a:t>:</a:t>
            </a:r>
            <a:r>
              <a:rPr lang="en-US" b="1">
                <a:latin typeface="+mn-lt"/>
              </a:rPr>
              <a:t> </a:t>
            </a:r>
            <a:r>
              <a:rPr lang="en-US" b="1"/>
              <a:t>oi</a:t>
            </a:r>
            <a:r>
              <a:rPr lang="en-US" b="1">
                <a:latin typeface="+mn-lt"/>
              </a:rPr>
              <a:t> </a:t>
            </a:r>
            <a:r>
              <a:rPr lang="en-US" b="0">
                <a:latin typeface="+mn-lt"/>
              </a:rPr>
              <a:t>says</a:t>
            </a:r>
            <a:r>
              <a:rPr lang="en-US">
                <a:latin typeface="+mn-lt"/>
              </a:rPr>
              <a:t> </a:t>
            </a:r>
            <a:r>
              <a:rPr lang="en-US" b="0">
                <a:latin typeface="+mn-lt"/>
              </a:rPr>
              <a:t>/</a:t>
            </a:r>
            <a:r>
              <a:rPr lang="en-AU" b="0">
                <a:solidFill>
                  <a:srgbClr val="001D35"/>
                </a:solidFill>
              </a:rPr>
              <a:t>oi</a:t>
            </a:r>
            <a:r>
              <a:rPr lang="en-US" b="0">
                <a:latin typeface="+mn-lt"/>
                <a:cs typeface="Calibri"/>
              </a:rPr>
              <a:t>/</a:t>
            </a:r>
            <a:r>
              <a:rPr lang="en-US">
                <a:latin typeface="+mn-lt"/>
              </a:rPr>
              <a:t> in the middle of a word.</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38621395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marL="171450" indent="-171450">
              <a:buFont typeface="Arial" panose="020B0604020202020204" pitchFamily="34" charset="0"/>
              <a:buChar char="•"/>
            </a:pPr>
            <a:r>
              <a:rPr lang="en-US">
                <a:latin typeface="+mn-lt"/>
              </a:rPr>
              <a:t>Re-read the first word. </a:t>
            </a:r>
          </a:p>
          <a:p>
            <a:pPr marL="171450" indent="-171450">
              <a:buFont typeface="Arial" panose="020B0604020202020204" pitchFamily="34" charset="0"/>
              <a:buChar char="•"/>
            </a:pPr>
            <a:r>
              <a:rPr lang="en-US">
                <a:latin typeface="+mn-lt"/>
              </a:rPr>
              <a:t>Demonstrate saying each letter–sound correspondence then blending these sounds to read the new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Explain to students </a:t>
            </a:r>
            <a:r>
              <a:rPr lang="en-US" b="0">
                <a:latin typeface="+mn-lt"/>
              </a:rPr>
              <a:t>that </a:t>
            </a:r>
            <a:r>
              <a:rPr lang="en-US" b="1"/>
              <a:t>boy</a:t>
            </a:r>
            <a:r>
              <a:rPr lang="en-US" b="1">
                <a:latin typeface="+mn-lt"/>
              </a:rPr>
              <a:t> </a:t>
            </a:r>
            <a:r>
              <a:rPr lang="en-US">
                <a:latin typeface="+mn-lt"/>
              </a:rPr>
              <a:t>follows the</a:t>
            </a:r>
            <a:r>
              <a:rPr lang="en-US" b="1">
                <a:latin typeface="+mn-lt"/>
              </a:rPr>
              <a:t> </a:t>
            </a:r>
            <a:r>
              <a:rPr lang="en-US" b="1"/>
              <a:t>oy</a:t>
            </a:r>
            <a:r>
              <a:rPr lang="en-US" b="1">
                <a:latin typeface="+mn-lt"/>
              </a:rPr>
              <a:t> </a:t>
            </a:r>
            <a:r>
              <a:rPr lang="en-US">
                <a:latin typeface="+mn-lt"/>
              </a:rPr>
              <a:t>spelling </a:t>
            </a:r>
            <a:r>
              <a:rPr lang="en-US" err="1">
                <a:latin typeface="+mn-lt"/>
              </a:rPr>
              <a:t>generalisation</a:t>
            </a:r>
            <a:r>
              <a:rPr lang="en-US">
                <a:latin typeface="+mn-lt"/>
              </a:rPr>
              <a:t>:</a:t>
            </a:r>
            <a:r>
              <a:rPr lang="en-US" b="1">
                <a:latin typeface="+mn-lt"/>
              </a:rPr>
              <a:t> </a:t>
            </a:r>
            <a:r>
              <a:rPr lang="en-US" b="1"/>
              <a:t>oy</a:t>
            </a:r>
            <a:r>
              <a:rPr lang="en-US" b="1">
                <a:latin typeface="+mn-lt"/>
              </a:rPr>
              <a:t> </a:t>
            </a:r>
            <a:r>
              <a:rPr lang="en-US" b="0">
                <a:latin typeface="+mn-lt"/>
              </a:rPr>
              <a:t>says /</a:t>
            </a:r>
            <a:r>
              <a:rPr lang="en-AU" b="0">
                <a:solidFill>
                  <a:srgbClr val="001D35"/>
                </a:solidFill>
              </a:rPr>
              <a:t>oi</a:t>
            </a:r>
            <a:r>
              <a:rPr lang="en-US" b="0">
                <a:latin typeface="+mn-lt"/>
                <a:cs typeface="Calibri"/>
              </a:rPr>
              <a:t>/ </a:t>
            </a:r>
            <a:r>
              <a:rPr lang="en-US">
                <a:latin typeface="+mn-lt"/>
              </a:rPr>
              <a:t>at the end of a word.</a:t>
            </a:r>
            <a:endParaRPr lang="en-AU">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18622293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pPr marL="171450" indent="-171450">
              <a:buFont typeface="Arial" panose="020B0604020202020204" pitchFamily="34" charset="0"/>
              <a:buChar char="•"/>
            </a:pPr>
            <a:endParaRPr lang="en-US">
              <a:latin typeface="+mn-lt"/>
            </a:endParaRPr>
          </a:p>
          <a:p>
            <a:pPr marL="171450" indent="-171450">
              <a:buFont typeface="Arial" panose="020B0604020202020204" pitchFamily="34" charset="0"/>
              <a:buChar char="•"/>
            </a:pPr>
            <a:r>
              <a:rPr lang="en-US">
                <a:latin typeface="+mn-lt"/>
              </a:rPr>
              <a:t>Re-read the first two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Demonstrate saying each letter–sound correspondence then blending these sounds to read the new word.</a:t>
            </a:r>
            <a:endParaRPr lang="en-AU">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Explain to students that </a:t>
            </a:r>
            <a:r>
              <a:rPr lang="en-US" b="1"/>
              <a:t>oink</a:t>
            </a:r>
            <a:r>
              <a:rPr lang="en-US" b="0">
                <a:latin typeface="+mn-lt"/>
              </a:rPr>
              <a:t> </a:t>
            </a:r>
            <a:r>
              <a:rPr lang="en-US">
                <a:latin typeface="+mn-lt"/>
              </a:rPr>
              <a:t>follows the</a:t>
            </a:r>
            <a:r>
              <a:rPr lang="en-US" b="1">
                <a:latin typeface="+mn-lt"/>
              </a:rPr>
              <a:t> </a:t>
            </a:r>
            <a:r>
              <a:rPr lang="en-US" b="1"/>
              <a:t>oi</a:t>
            </a:r>
            <a:r>
              <a:rPr lang="en-US" b="1">
                <a:latin typeface="+mn-lt"/>
              </a:rPr>
              <a:t> </a:t>
            </a:r>
            <a:r>
              <a:rPr lang="en-US">
                <a:latin typeface="+mn-lt"/>
              </a:rPr>
              <a:t>spelling </a:t>
            </a:r>
            <a:r>
              <a:rPr lang="en-US" err="1">
                <a:latin typeface="+mn-lt"/>
              </a:rPr>
              <a:t>generalisation</a:t>
            </a:r>
            <a:r>
              <a:rPr lang="en-US">
                <a:latin typeface="+mn-lt"/>
              </a:rPr>
              <a:t>: </a:t>
            </a:r>
            <a:r>
              <a:rPr lang="en-US" b="1"/>
              <a:t>oi</a:t>
            </a:r>
            <a:r>
              <a:rPr lang="en-US" b="1">
                <a:latin typeface="+mn-lt"/>
              </a:rPr>
              <a:t> </a:t>
            </a:r>
            <a:r>
              <a:rPr lang="en-US" b="0">
                <a:latin typeface="+mn-lt"/>
              </a:rPr>
              <a:t>sometimes says</a:t>
            </a:r>
            <a:r>
              <a:rPr lang="en-US">
                <a:latin typeface="+mn-lt"/>
              </a:rPr>
              <a:t> /</a:t>
            </a:r>
            <a:r>
              <a:rPr lang="en-AU" b="0">
                <a:solidFill>
                  <a:srgbClr val="001D35"/>
                </a:solidFill>
              </a:rPr>
              <a:t>oi</a:t>
            </a:r>
            <a:r>
              <a:rPr lang="en-US" b="0">
                <a:latin typeface="+mn-lt"/>
                <a:cs typeface="Calibri"/>
              </a:rPr>
              <a:t>/ </a:t>
            </a:r>
            <a:r>
              <a:rPr lang="en-US">
                <a:latin typeface="+mn-lt"/>
              </a:rPr>
              <a:t>at the start of a word.</a:t>
            </a:r>
            <a:endParaRPr lang="en-AU">
              <a:latin typeface="+mn-lt"/>
            </a:endParaRPr>
          </a:p>
          <a:p>
            <a:endParaRPr lang="en-AU"/>
          </a:p>
          <a:p>
            <a:r>
              <a:rPr lang="en-AU"/>
              <a:t>Note: </a:t>
            </a:r>
          </a:p>
          <a:p>
            <a:pPr marL="171450" indent="-171450">
              <a:buFont typeface="Arial" panose="020B0604020202020204" pitchFamily="34" charset="0"/>
              <a:buChar char="•"/>
            </a:pPr>
            <a:r>
              <a:rPr lang="en-AU"/>
              <a:t>Students have not yet been introduced to </a:t>
            </a:r>
            <a:r>
              <a:rPr lang="en-AU" b="1"/>
              <a:t>n</a:t>
            </a:r>
            <a:r>
              <a:rPr lang="en-AU"/>
              <a:t> says /ng/.</a:t>
            </a:r>
          </a:p>
          <a:p>
            <a:pPr marL="171450" indent="-171450">
              <a:buFont typeface="Arial" panose="020B0604020202020204" pitchFamily="34" charset="0"/>
              <a:buChar char="•"/>
            </a:pPr>
            <a:r>
              <a:rPr lang="en-AU"/>
              <a:t>It has been included in the</a:t>
            </a:r>
            <a:r>
              <a:rPr lang="en-AU" b="1"/>
              <a:t> I do </a:t>
            </a:r>
            <a:r>
              <a:rPr lang="en-AU"/>
              <a:t>section for </a:t>
            </a:r>
            <a:r>
              <a:rPr lang="en-AU" b="1"/>
              <a:t>oi</a:t>
            </a:r>
            <a:r>
              <a:rPr lang="en-AU"/>
              <a:t> at the start of a word because there are limited examples to choose from.</a:t>
            </a:r>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12039469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3B65BC-1685-ACDC-3B3C-1F9B3FDC87F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08055D-BFF5-9B1A-1763-30FB7FCE0B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FAA34A-3118-99B7-B1E1-3F248079D3F3}"/>
              </a:ext>
            </a:extLst>
          </p:cNvPr>
          <p:cNvSpPr>
            <a:spLocks noGrp="1"/>
          </p:cNvSpPr>
          <p:nvPr>
            <p:ph type="body" idx="1"/>
          </p:nvPr>
        </p:nvSpPr>
        <p:spPr/>
        <p:txBody>
          <a:bodyPr/>
          <a:lstStyle/>
          <a:p>
            <a:r>
              <a:rPr lang="en-US" b="1">
                <a:latin typeface="+mn-lt"/>
              </a:rPr>
              <a:t>I do</a:t>
            </a:r>
          </a:p>
          <a:p>
            <a:pPr marL="171450" indent="-171450">
              <a:buFont typeface="Arial" panose="020B0604020202020204" pitchFamily="34" charset="0"/>
              <a:buChar char="•"/>
            </a:pPr>
            <a:endParaRPr lang="en-US">
              <a:latin typeface="+mn-lt"/>
            </a:endParaRPr>
          </a:p>
          <a:p>
            <a:pPr marL="171450" indent="-171450">
              <a:buFont typeface="Arial" panose="020B0604020202020204" pitchFamily="34" charset="0"/>
              <a:buChar char="•"/>
            </a:pPr>
            <a:r>
              <a:rPr lang="en-US">
                <a:latin typeface="+mn-lt"/>
              </a:rPr>
              <a:t>Re-read the first three words.</a:t>
            </a:r>
          </a:p>
          <a:p>
            <a:pPr marL="171450" indent="-171450">
              <a:buFont typeface="Arial" panose="020B0604020202020204" pitchFamily="34" charset="0"/>
              <a:buChar char="•"/>
            </a:pPr>
            <a:endParaRPr lang="en-US">
              <a:latin typeface="+mn-lt"/>
            </a:endParaRPr>
          </a:p>
          <a:p>
            <a:r>
              <a:rPr lang="en-US" b="0">
                <a:latin typeface="+mn-lt"/>
              </a:rPr>
              <a:t>Say: </a:t>
            </a:r>
          </a:p>
          <a:p>
            <a:pPr marL="171450" indent="-171450">
              <a:buFont typeface="Arial" panose="020B0604020202020204" pitchFamily="34" charset="0"/>
              <a:buChar char="•"/>
            </a:pPr>
            <a:r>
              <a:rPr lang="en-US" b="0" i="1">
                <a:latin typeface="+mn-lt"/>
              </a:rPr>
              <a:t>Let's look at a two-syllable word with the </a:t>
            </a:r>
            <a:r>
              <a:rPr lang="en-US" b="1" i="1"/>
              <a:t>oy</a:t>
            </a:r>
            <a:r>
              <a:rPr lang="en-US" b="0" i="1">
                <a:latin typeface="+mn-lt"/>
              </a:rPr>
              <a:t> digraph.</a:t>
            </a:r>
          </a:p>
          <a:p>
            <a:pPr marL="171450" indent="-171450">
              <a:buFont typeface="Arial" panose="020B0604020202020204" pitchFamily="34" charset="0"/>
              <a:buChar char="•"/>
            </a:pPr>
            <a:r>
              <a:rPr lang="en-US" b="0" i="1">
                <a:latin typeface="+mn-lt"/>
              </a:rPr>
              <a:t>I </a:t>
            </a:r>
            <a:r>
              <a:rPr lang="en-US" b="0" i="1" err="1">
                <a:latin typeface="+mn-lt"/>
              </a:rPr>
              <a:t>recognise</a:t>
            </a:r>
            <a:r>
              <a:rPr lang="en-US" b="0" i="1">
                <a:latin typeface="+mn-lt"/>
              </a:rPr>
              <a:t> this word, and I know it starts with </a:t>
            </a:r>
            <a:r>
              <a:rPr lang="en-US" i="1"/>
              <a:t>a closed</a:t>
            </a:r>
            <a:r>
              <a:rPr lang="en-US" b="0" i="1">
                <a:latin typeface="+mn-lt"/>
              </a:rPr>
              <a:t> syllable,</a:t>
            </a:r>
            <a:r>
              <a:rPr lang="en-US" i="1"/>
              <a:t> /</a:t>
            </a:r>
            <a:r>
              <a:rPr lang="en-US" i="1" err="1"/>
              <a:t>en</a:t>
            </a:r>
            <a:r>
              <a:rPr lang="en-US" i="1"/>
              <a:t>/.</a:t>
            </a:r>
            <a:endParaRPr lang="en-US" b="0" i="1">
              <a:latin typeface="+mn-lt"/>
              <a:ea typeface="Calibri"/>
              <a:cs typeface="Calibri"/>
            </a:endParaRPr>
          </a:p>
          <a:p>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Demonstrate:</a:t>
            </a:r>
          </a:p>
          <a:p>
            <a:pPr marL="171450" indent="-171450">
              <a:buFont typeface="Arial" panose="020B0604020202020204" pitchFamily="34" charset="0"/>
              <a:buChar char="•"/>
            </a:pPr>
            <a:r>
              <a:rPr lang="en-US"/>
              <a:t>saying the sounds in and reading the first syllable, </a:t>
            </a:r>
            <a:r>
              <a:rPr lang="en-US" b="1" err="1"/>
              <a:t>en</a:t>
            </a:r>
            <a:endParaRPr lang="en-US" b="1">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sounds in and reading the second syllable, </a:t>
            </a:r>
            <a:r>
              <a:rPr lang="en-US" b="1"/>
              <a:t>joy</a:t>
            </a:r>
            <a:endParaRPr lang="en-US" b="1">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reading the whole word, </a:t>
            </a:r>
            <a:r>
              <a:rPr lang="en-US" b="1"/>
              <a:t>enjoy</a:t>
            </a:r>
            <a:r>
              <a:rPr lang="en-US" b="0"/>
              <a:t>.</a:t>
            </a:r>
            <a:endParaRPr lang="en-US" b="0">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atin typeface="+mn-lt"/>
            </a:endParaRPr>
          </a:p>
        </p:txBody>
      </p:sp>
      <p:sp>
        <p:nvSpPr>
          <p:cNvPr id="4" name="Slide Number Placeholder 3">
            <a:extLst>
              <a:ext uri="{FF2B5EF4-FFF2-40B4-BE49-F238E27FC236}">
                <a16:creationId xmlns:a16="http://schemas.microsoft.com/office/drawing/2014/main" id="{0548B2A3-0F0D-EDDC-3D2C-73F8DC71196E}"/>
              </a:ext>
            </a:extLst>
          </p:cNvPr>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28546223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Students participate in saying each letter–sound correspondence then blending these sounds to read the word.</a:t>
            </a:r>
            <a:endParaRPr lang="en-AU">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Ask students to explain how the word </a:t>
            </a:r>
            <a:r>
              <a:rPr lang="en-AU" b="1"/>
              <a:t>joy</a:t>
            </a:r>
            <a:r>
              <a:rPr lang="en-AU" b="0">
                <a:latin typeface="+mn-lt"/>
              </a:rPr>
              <a:t> </a:t>
            </a:r>
            <a:r>
              <a:rPr lang="en-AU">
                <a:latin typeface="+mn-lt"/>
              </a:rPr>
              <a:t>follows the </a:t>
            </a:r>
            <a:r>
              <a:rPr lang="en-AU" b="1"/>
              <a:t>oy</a:t>
            </a:r>
            <a:r>
              <a:rPr lang="en-AU">
                <a:latin typeface="+mn-lt"/>
              </a:rPr>
              <a:t> spelling generalisation: </a:t>
            </a:r>
            <a:r>
              <a:rPr lang="en-AU" b="1"/>
              <a:t>oy</a:t>
            </a:r>
            <a:r>
              <a:rPr lang="en-AU">
                <a:latin typeface="+mn-lt"/>
              </a:rPr>
              <a:t> </a:t>
            </a:r>
            <a:r>
              <a:rPr lang="en-AU" b="0">
                <a:latin typeface="+mn-lt"/>
              </a:rPr>
              <a:t>says /</a:t>
            </a:r>
            <a:r>
              <a:rPr lang="en-AU" b="0">
                <a:solidFill>
                  <a:srgbClr val="001D35"/>
                </a:solidFill>
              </a:rPr>
              <a:t>oi</a:t>
            </a:r>
            <a:r>
              <a:rPr lang="en-AU" b="0">
                <a:latin typeface="+mn-lt"/>
              </a:rPr>
              <a:t>/ </a:t>
            </a:r>
            <a:r>
              <a:rPr lang="en-AU">
                <a:latin typeface="+mn-lt"/>
              </a:rPr>
              <a:t>at the end of a word.</a:t>
            </a:r>
            <a:endParaRPr lang="en-AU">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6965575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Prompt students to re-read the first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To read the new word, students participate in </a:t>
            </a:r>
            <a:r>
              <a:rPr lang="en-US"/>
              <a:t>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Ask students to explain how the w</a:t>
            </a:r>
            <a:r>
              <a:rPr lang="en-AU" b="0">
                <a:latin typeface="+mn-lt"/>
              </a:rPr>
              <a:t>ord </a:t>
            </a:r>
            <a:r>
              <a:rPr lang="en-AU" b="1">
                <a:latin typeface="+mn-lt"/>
              </a:rPr>
              <a:t>c</a:t>
            </a:r>
            <a:r>
              <a:rPr lang="en-AU" b="1"/>
              <a:t>oin</a:t>
            </a:r>
            <a:r>
              <a:rPr lang="en-AU" b="1">
                <a:latin typeface="+mn-lt"/>
              </a:rPr>
              <a:t> </a:t>
            </a:r>
            <a:r>
              <a:rPr lang="en-AU">
                <a:latin typeface="+mn-lt"/>
              </a:rPr>
              <a:t>follows the </a:t>
            </a:r>
            <a:r>
              <a:rPr lang="en-AU" b="1"/>
              <a:t>oi</a:t>
            </a:r>
            <a:r>
              <a:rPr lang="en-AU">
                <a:latin typeface="+mn-lt"/>
              </a:rPr>
              <a:t> spelling generalisation: </a:t>
            </a:r>
            <a:r>
              <a:rPr lang="en-AU" b="1"/>
              <a:t>oi</a:t>
            </a:r>
            <a:r>
              <a:rPr lang="en-AU">
                <a:latin typeface="+mn-lt"/>
              </a:rPr>
              <a:t> says </a:t>
            </a:r>
            <a:r>
              <a:rPr lang="en-AU" b="0">
                <a:latin typeface="+mn-lt"/>
              </a:rPr>
              <a:t>/</a:t>
            </a:r>
            <a:r>
              <a:rPr lang="en-AU" b="0">
                <a:solidFill>
                  <a:srgbClr val="001D35"/>
                </a:solidFill>
              </a:rPr>
              <a:t>oi</a:t>
            </a:r>
            <a:r>
              <a:rPr lang="en-US" b="0">
                <a:latin typeface="+mn-lt"/>
                <a:cs typeface="Calibri"/>
              </a:rPr>
              <a:t>/ </a:t>
            </a:r>
            <a:r>
              <a:rPr lang="en-AU">
                <a:latin typeface="+mn-lt"/>
              </a:rPr>
              <a:t>in the middle of a word.</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3676392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Prompt students to re-read the first two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To read the new word students participate in saying each letter–sound correspondence then blending these sounds to read the word.</a:t>
            </a:r>
          </a:p>
          <a:p>
            <a:pPr marL="171450" indent="-171450">
              <a:buFont typeface="Arial" panose="020B0604020202020204" pitchFamily="34" charset="0"/>
              <a:buChar char="•"/>
              <a:defRPr/>
            </a:pPr>
            <a:r>
              <a:rPr lang="en-AU">
                <a:latin typeface="+mn-lt"/>
              </a:rPr>
              <a:t>Ask students to explain how the word </a:t>
            </a:r>
            <a:r>
              <a:rPr lang="en-AU" b="1"/>
              <a:t>oil</a:t>
            </a:r>
            <a:r>
              <a:rPr lang="en-AU">
                <a:latin typeface="+mn-lt"/>
              </a:rPr>
              <a:t> follows the </a:t>
            </a:r>
            <a:r>
              <a:rPr lang="en-AU" b="1"/>
              <a:t>oi</a:t>
            </a:r>
            <a:r>
              <a:rPr lang="en-AU">
                <a:latin typeface="+mn-lt"/>
              </a:rPr>
              <a:t> spelling generalisation: </a:t>
            </a:r>
            <a:r>
              <a:rPr lang="en-US" b="1"/>
              <a:t>oi </a:t>
            </a:r>
            <a:r>
              <a:rPr lang="en-US"/>
              <a:t>sometimes says </a:t>
            </a:r>
            <a:r>
              <a:rPr lang="en-US" b="0"/>
              <a:t>/</a:t>
            </a:r>
            <a:r>
              <a:rPr lang="en-AU" b="0">
                <a:solidFill>
                  <a:srgbClr val="001D35"/>
                </a:solidFill>
              </a:rPr>
              <a:t>oi</a:t>
            </a:r>
            <a:r>
              <a:rPr lang="en-US" b="0"/>
              <a:t>/ </a:t>
            </a:r>
            <a:r>
              <a:rPr lang="en-US"/>
              <a:t>at the start of a word.</a:t>
            </a:r>
            <a:endParaRPr lang="en-US">
              <a:ea typeface="Calibri"/>
              <a:cs typeface="Calibri"/>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37488789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5A72DF-3554-5A67-6085-2E61D297C9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2B313AA-5DDB-BE14-2C32-D6C51CB2B8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DE87033-55F8-9E58-8B22-3588E40DE05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Prompt students to re-read the first three words.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r>
              <a:rPr lang="en-US" b="0">
                <a:latin typeface="+mn-lt"/>
              </a:rPr>
              <a:t>Say: </a:t>
            </a:r>
          </a:p>
          <a:p>
            <a:pPr marL="171450" indent="-171450">
              <a:buFont typeface="Arial" panose="020B0604020202020204" pitchFamily="34" charset="0"/>
              <a:buChar char="•"/>
            </a:pPr>
            <a:r>
              <a:rPr lang="en-US" b="0" i="1">
                <a:latin typeface="+mn-lt"/>
              </a:rPr>
              <a:t>Let's look at a compound word now.</a:t>
            </a:r>
          </a:p>
          <a:p>
            <a:pPr marL="171450" indent="-171450">
              <a:buFont typeface="Arial" panose="020B0604020202020204" pitchFamily="34" charset="0"/>
              <a:buChar char="•"/>
            </a:pPr>
            <a:r>
              <a:rPr lang="en-US" b="0" i="1">
                <a:latin typeface="+mn-lt"/>
              </a:rPr>
              <a:t>Read each base word, then read the whole word.</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Support and scaffold students as they read the new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Cover each base word for students to read the first base word </a:t>
            </a:r>
            <a:r>
              <a:rPr lang="en-US" b="1"/>
              <a:t>toy </a:t>
            </a:r>
            <a:r>
              <a:rPr lang="en-US" b="0"/>
              <a:t>then the second base word </a:t>
            </a:r>
            <a:r>
              <a:rPr lang="en-US" b="1"/>
              <a:t>box</a:t>
            </a:r>
            <a:r>
              <a:rPr lang="en-US" b="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Have students read the whole word, </a:t>
            </a:r>
            <a:r>
              <a:rPr lang="en-US" b="1"/>
              <a:t>toybox</a:t>
            </a:r>
            <a:r>
              <a:rPr lang="en-US" b="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Ask students which </a:t>
            </a:r>
            <a:r>
              <a:rPr lang="en-AU" b="0">
                <a:latin typeface="+mn-lt"/>
              </a:rPr>
              <a:t>base word (</a:t>
            </a:r>
            <a:r>
              <a:rPr lang="en-AU" b="1">
                <a:latin typeface="+mn-lt"/>
              </a:rPr>
              <a:t>toy</a:t>
            </a:r>
            <a:r>
              <a:rPr lang="en-AU">
                <a:latin typeface="+mn-lt"/>
              </a:rPr>
              <a:t> or </a:t>
            </a:r>
            <a:r>
              <a:rPr lang="en-AU" b="1">
                <a:latin typeface="+mn-lt"/>
              </a:rPr>
              <a:t>box</a:t>
            </a:r>
            <a:r>
              <a:rPr lang="en-AU">
                <a:latin typeface="+mn-lt"/>
              </a:rPr>
              <a:t>) follows the </a:t>
            </a:r>
            <a:r>
              <a:rPr lang="en-AU" b="1"/>
              <a:t>oy</a:t>
            </a:r>
            <a:r>
              <a:rPr lang="en-AU">
                <a:latin typeface="+mn-lt"/>
              </a:rPr>
              <a:t> spelling generalisation: </a:t>
            </a:r>
            <a:r>
              <a:rPr lang="en-AU" b="1"/>
              <a:t>oy</a:t>
            </a:r>
            <a:r>
              <a:rPr lang="en-AU">
                <a:latin typeface="+mn-lt"/>
              </a:rPr>
              <a:t> says </a:t>
            </a:r>
            <a:r>
              <a:rPr lang="en-AU" b="0">
                <a:latin typeface="+mn-lt"/>
              </a:rPr>
              <a:t>/</a:t>
            </a:r>
            <a:r>
              <a:rPr lang="en-AU" b="0">
                <a:solidFill>
                  <a:srgbClr val="001D35"/>
                </a:solidFill>
              </a:rPr>
              <a:t>oi</a:t>
            </a:r>
            <a:r>
              <a:rPr lang="en-AU" b="0">
                <a:latin typeface="+mn-lt"/>
              </a:rPr>
              <a:t>/ </a:t>
            </a:r>
            <a:r>
              <a:rPr lang="en-AU">
                <a:latin typeface="+mn-lt"/>
              </a:rPr>
              <a:t>at the end of a word.</a:t>
            </a:r>
            <a:endParaRPr lang="en-AU">
              <a:latin typeface="+mn-lt"/>
              <a:ea typeface="Calibri"/>
              <a:cs typeface="Calibri"/>
            </a:endParaRPr>
          </a:p>
          <a:p>
            <a:endParaRPr lang="en-AU"/>
          </a:p>
        </p:txBody>
      </p:sp>
      <p:sp>
        <p:nvSpPr>
          <p:cNvPr id="4" name="Slide Number Placeholder 3">
            <a:extLst>
              <a:ext uri="{FF2B5EF4-FFF2-40B4-BE49-F238E27FC236}">
                <a16:creationId xmlns:a16="http://schemas.microsoft.com/office/drawing/2014/main" id="{9B8D8F02-A44B-7900-A00D-A42303FE56F6}"/>
              </a:ext>
            </a:extLst>
          </p:cNvPr>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27125108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8905D3-0B3C-367B-6875-9A41F692D7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773C89-005E-501A-E8AE-0BCC10EEAF7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664BB6E-5405-099F-3BD6-5591D3735764}"/>
              </a:ext>
            </a:extLst>
          </p:cNvPr>
          <p:cNvSpPr>
            <a:spLocks noGrp="1"/>
          </p:cNvSpPr>
          <p:nvPr>
            <p:ph type="body" idx="1"/>
          </p:nvPr>
        </p:nvSpPr>
        <p:spPr/>
        <p:txBody>
          <a:bodyPr/>
          <a:lstStyle/>
          <a:p>
            <a:r>
              <a:rPr lang="en-US" b="1">
                <a:latin typeface="+mn-lt"/>
              </a:rPr>
              <a:t>I do</a:t>
            </a:r>
          </a:p>
          <a:p>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This slide supports you to explain that the </a:t>
            </a:r>
            <a:r>
              <a:rPr lang="en-US" b="1">
                <a:latin typeface="+mn-lt"/>
              </a:rPr>
              <a:t>oy</a:t>
            </a:r>
            <a:r>
              <a:rPr lang="en-US" b="0">
                <a:latin typeface="+mn-lt"/>
              </a:rPr>
              <a:t> spelling can also be in the middle of a word when a suffix is added to a base word.</a:t>
            </a:r>
          </a:p>
          <a:p>
            <a:endParaRPr lang="en-US">
              <a:latin typeface="+mn-lt"/>
            </a:endParaRPr>
          </a:p>
          <a:p>
            <a:r>
              <a:rPr lang="en-AU"/>
              <a:t>Note: </a:t>
            </a:r>
          </a:p>
          <a:p>
            <a:pPr marL="171450" indent="-171450">
              <a:buFont typeface="Arial" panose="020B0604020202020204" pitchFamily="34" charset="0"/>
              <a:buChar char="•"/>
            </a:pPr>
            <a:r>
              <a:rPr lang="en-AU"/>
              <a:t>Explicit instruction in morphology, including the </a:t>
            </a:r>
            <a:r>
              <a:rPr lang="en-AU" b="1"/>
              <a:t>-</a:t>
            </a:r>
            <a:r>
              <a:rPr lang="en-AU" b="1" err="1"/>
              <a:t>ing</a:t>
            </a:r>
            <a:r>
              <a:rPr lang="en-AU" b="0"/>
              <a:t> suffix and the </a:t>
            </a:r>
            <a:r>
              <a:rPr lang="en-AU" b="1"/>
              <a:t>-ed</a:t>
            </a:r>
            <a:r>
              <a:rPr lang="en-AU" b="0"/>
              <a:t> suffix, </a:t>
            </a:r>
            <a:r>
              <a:rPr lang="en-AU"/>
              <a:t>is needed before including this slide in the lesson. If students have not yet been taught these concepts, skip this slide at this time. </a:t>
            </a:r>
          </a:p>
          <a:p>
            <a:endParaRPr lang="en-US">
              <a:latin typeface="+mn-lt"/>
            </a:endParaRPr>
          </a:p>
          <a:p>
            <a:r>
              <a:rPr lang="en-US">
                <a:latin typeface="+mn-lt"/>
              </a:rPr>
              <a:t>For each word, demonstrate the following steps:</a:t>
            </a:r>
          </a:p>
          <a:p>
            <a:pPr marL="171450" indent="-171450">
              <a:buFont typeface="Arial" panose="020B0604020202020204" pitchFamily="34" charset="0"/>
              <a:buChar char="•"/>
            </a:pPr>
            <a:r>
              <a:rPr lang="en-US">
                <a:latin typeface="+mn-lt"/>
              </a:rPr>
              <a:t>Read the base word, </a:t>
            </a:r>
            <a:r>
              <a:rPr lang="en-US" b="1">
                <a:latin typeface="+mn-lt"/>
              </a:rPr>
              <a:t>employ</a:t>
            </a:r>
            <a:r>
              <a:rPr lang="en-US" b="0">
                <a:latin typeface="+mn-lt"/>
              </a:rPr>
              <a:t>.</a:t>
            </a:r>
          </a:p>
          <a:p>
            <a:pPr marL="171450" indent="-171450">
              <a:buFont typeface="Arial" panose="020B0604020202020204" pitchFamily="34" charset="0"/>
              <a:buChar char="•"/>
            </a:pPr>
            <a:r>
              <a:rPr lang="en-US">
                <a:latin typeface="+mn-lt"/>
              </a:rPr>
              <a:t>Point out the position of </a:t>
            </a:r>
            <a:r>
              <a:rPr lang="en-US" b="1">
                <a:latin typeface="+mn-lt"/>
              </a:rPr>
              <a:t>oy</a:t>
            </a:r>
            <a:r>
              <a:rPr lang="en-US" b="0">
                <a:latin typeface="+mn-lt"/>
              </a:rPr>
              <a:t> at the </a:t>
            </a:r>
            <a:r>
              <a:rPr lang="en-US" b="0" i="1">
                <a:latin typeface="+mn-lt"/>
              </a:rPr>
              <a:t>end</a:t>
            </a:r>
            <a:r>
              <a:rPr lang="en-US" b="0">
                <a:latin typeface="+mn-lt"/>
              </a:rPr>
              <a:t> of the base word.</a:t>
            </a:r>
          </a:p>
          <a:p>
            <a:pPr marL="171450" indent="-171450">
              <a:buFont typeface="Arial" panose="020B0604020202020204" pitchFamily="34" charset="0"/>
              <a:buChar char="•"/>
            </a:pPr>
            <a:r>
              <a:rPr lang="en-US" b="0">
                <a:latin typeface="+mn-lt"/>
              </a:rPr>
              <a:t>Identify the suffix.</a:t>
            </a:r>
          </a:p>
          <a:p>
            <a:pPr marL="171450" indent="-171450">
              <a:buFont typeface="Arial" panose="020B0604020202020204" pitchFamily="34" charset="0"/>
              <a:buChar char="•"/>
            </a:pPr>
            <a:r>
              <a:rPr lang="en-US" b="0">
                <a:latin typeface="+mn-lt"/>
              </a:rPr>
              <a:t>Read the whole word and explain its meaning.*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Point out the position of </a:t>
            </a:r>
            <a:r>
              <a:rPr lang="en-AU" b="1">
                <a:latin typeface="+mn-lt"/>
              </a:rPr>
              <a:t>oy</a:t>
            </a:r>
            <a:r>
              <a:rPr lang="en-AU">
                <a:latin typeface="+mn-lt"/>
              </a:rPr>
              <a:t> in the word in relation to the base word (</a:t>
            </a:r>
            <a:r>
              <a:rPr lang="en-AU" b="1">
                <a:latin typeface="+mn-lt"/>
              </a:rPr>
              <a:t>employ</a:t>
            </a:r>
            <a:r>
              <a:rPr lang="en-AU">
                <a:latin typeface="+mn-lt"/>
              </a:rPr>
              <a:t>) and the suffix (</a:t>
            </a:r>
            <a:r>
              <a:rPr lang="en-AU" b="1">
                <a:latin typeface="+mn-lt"/>
              </a:rPr>
              <a:t>-</a:t>
            </a:r>
            <a:r>
              <a:rPr lang="en-AU" b="1" err="1">
                <a:latin typeface="+mn-lt"/>
              </a:rPr>
              <a:t>ing</a:t>
            </a:r>
            <a:r>
              <a:rPr lang="en-AU">
                <a:latin typeface="+mn-lt"/>
              </a:rPr>
              <a:t>).</a:t>
            </a:r>
            <a:endParaRPr lang="en-US" b="1">
              <a:latin typeface="+mn-lt"/>
            </a:endParaRPr>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AU">
                <a:latin typeface="+mn-lt"/>
              </a:rPr>
              <a:t>*Use language from previous morphology lessons, for example:</a:t>
            </a:r>
          </a:p>
          <a:p>
            <a:pPr marL="171450" indent="-171450">
              <a:buFont typeface="Arial" panose="020B0604020202020204" pitchFamily="34" charset="0"/>
              <a:buChar char="•"/>
            </a:pPr>
            <a:r>
              <a:rPr lang="en-AU" sz="1200" b="1" i="0">
                <a:latin typeface="+mn-lt"/>
                <a:cs typeface="Calibri" panose="020F0502020204030204"/>
              </a:rPr>
              <a:t>employing</a:t>
            </a:r>
            <a:r>
              <a:rPr lang="en-AU" sz="1200" i="0">
                <a:latin typeface="+mn-lt"/>
                <a:cs typeface="Calibri" panose="020F0502020204030204"/>
              </a:rPr>
              <a:t>: someone is giving someone a job now (happening now)</a:t>
            </a:r>
          </a:p>
          <a:p>
            <a:pPr marL="171450" indent="-171450">
              <a:buFont typeface="Arial" panose="020B0604020202020204" pitchFamily="34" charset="0"/>
              <a:buChar char="•"/>
            </a:pPr>
            <a:r>
              <a:rPr lang="en-AU" sz="1200" b="1" i="0">
                <a:latin typeface="+mn-lt"/>
                <a:cs typeface="Calibri" panose="020F0502020204030204"/>
              </a:rPr>
              <a:t>employed</a:t>
            </a:r>
            <a:r>
              <a:rPr lang="en-AU" sz="1200" b="0" i="0">
                <a:latin typeface="+mn-lt"/>
                <a:cs typeface="Calibri" panose="020F0502020204030204"/>
              </a:rPr>
              <a:t>:</a:t>
            </a:r>
            <a:r>
              <a:rPr lang="en-AU" sz="1200" b="1" i="0">
                <a:latin typeface="+mn-lt"/>
                <a:cs typeface="Calibri" panose="020F0502020204030204"/>
              </a:rPr>
              <a:t> </a:t>
            </a:r>
            <a:r>
              <a:rPr lang="en-AU" sz="1200" i="0">
                <a:latin typeface="+mn-lt"/>
                <a:cs typeface="Calibri" panose="020F0502020204030204"/>
              </a:rPr>
              <a:t>someone has already given someone</a:t>
            </a:r>
            <a:r>
              <a:rPr lang="en-AU" sz="1200" i="1">
                <a:latin typeface="+mn-lt"/>
                <a:cs typeface="Calibri" panose="020F0502020204030204"/>
              </a:rPr>
              <a:t> </a:t>
            </a:r>
            <a:r>
              <a:rPr lang="en-AU" sz="1200" i="0">
                <a:latin typeface="+mn-lt"/>
                <a:cs typeface="Calibri" panose="020F0502020204030204"/>
              </a:rPr>
              <a:t>a job (already happened).</a:t>
            </a:r>
          </a:p>
          <a:p>
            <a:endParaRPr lang="en-AU" sz="1200" i="1">
              <a:latin typeface="+mn-lt"/>
              <a:cs typeface="Calibri" panose="020F0502020204030204"/>
            </a:endParaRPr>
          </a:p>
          <a:p>
            <a:pPr marL="0" indent="0">
              <a:buFont typeface="Arial" panose="020B0604020202020204" pitchFamily="34" charset="0"/>
              <a:buNone/>
            </a:pPr>
            <a:r>
              <a:rPr lang="en-US" sz="1200">
                <a:latin typeface="+mn-lt"/>
              </a:rPr>
              <a:t> </a:t>
            </a:r>
          </a:p>
          <a:p>
            <a:endParaRPr lang="en-AU"/>
          </a:p>
        </p:txBody>
      </p:sp>
      <p:sp>
        <p:nvSpPr>
          <p:cNvPr id="4" name="Slide Number Placeholder 3">
            <a:extLst>
              <a:ext uri="{FF2B5EF4-FFF2-40B4-BE49-F238E27FC236}">
                <a16:creationId xmlns:a16="http://schemas.microsoft.com/office/drawing/2014/main" id="{CEE5D2E5-F46F-9C7A-69D3-F7015C274600}"/>
              </a:ext>
            </a:extLst>
          </p:cNvPr>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405229319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40241B-3461-8EA7-3810-B10BD00B2D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0CB43AD-E327-75E6-A2DD-6E3A487DC08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68FD46-40B1-07B3-615F-FF2CBF3E334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p>
          <a:p>
            <a:endParaRPr lang="en-AU"/>
          </a:p>
          <a:p>
            <a:r>
              <a:rPr lang="en-AU"/>
              <a:t>Note: Explicit instruction in morphology, including the</a:t>
            </a:r>
            <a:r>
              <a:rPr lang="en-AU" b="0"/>
              <a:t> </a:t>
            </a:r>
            <a:r>
              <a:rPr lang="en-AU" b="1"/>
              <a:t>-</a:t>
            </a:r>
            <a:r>
              <a:rPr lang="en-AU" b="1" err="1"/>
              <a:t>ing</a:t>
            </a:r>
            <a:r>
              <a:rPr lang="en-AU" b="1"/>
              <a:t> </a:t>
            </a:r>
            <a:r>
              <a:rPr lang="en-AU" b="0"/>
              <a:t>suffix and the </a:t>
            </a:r>
            <a:r>
              <a:rPr lang="en-AU" b="1"/>
              <a:t>-ed</a:t>
            </a:r>
            <a:r>
              <a:rPr lang="en-AU" b="0"/>
              <a:t> suffix</a:t>
            </a:r>
            <a:r>
              <a:rPr lang="en-AU"/>
              <a:t>, is needed before including this slide in the lesson. If students have not yet been taught these concepts, skip this slide at this time.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For each word, prompt students to:</a:t>
            </a:r>
            <a:endParaRPr lang="en-AU">
              <a:latin typeface="+mn-lt"/>
            </a:endParaRPr>
          </a:p>
          <a:p>
            <a:pPr marL="171450" indent="-171450">
              <a:buFont typeface="Arial" panose="020B0604020202020204" pitchFamily="34" charset="0"/>
              <a:buChar char="•"/>
            </a:pPr>
            <a:r>
              <a:rPr lang="en-US">
                <a:latin typeface="+mn-lt"/>
              </a:rPr>
              <a:t>read the base word </a:t>
            </a:r>
            <a:r>
              <a:rPr lang="en-US" b="1">
                <a:latin typeface="+mn-lt"/>
              </a:rPr>
              <a:t>enjoy</a:t>
            </a:r>
            <a:r>
              <a:rPr lang="en-US">
                <a:latin typeface="+mn-lt"/>
              </a:rPr>
              <a:t>, noting the position of </a:t>
            </a:r>
            <a:r>
              <a:rPr lang="en-US" b="1">
                <a:latin typeface="+mn-lt"/>
              </a:rPr>
              <a:t>oy</a:t>
            </a:r>
            <a:r>
              <a:rPr lang="en-US" b="0">
                <a:latin typeface="+mn-lt"/>
              </a:rPr>
              <a:t> at the </a:t>
            </a:r>
            <a:r>
              <a:rPr lang="en-US" b="0" i="1">
                <a:latin typeface="+mn-lt"/>
              </a:rPr>
              <a:t>end</a:t>
            </a:r>
            <a:r>
              <a:rPr lang="en-US" b="0">
                <a:latin typeface="+mn-lt"/>
              </a:rPr>
              <a:t> of the base word</a:t>
            </a:r>
          </a:p>
          <a:p>
            <a:pPr marL="171450" indent="-171450">
              <a:buFont typeface="Arial" panose="020B0604020202020204" pitchFamily="34" charset="0"/>
              <a:buChar char="•"/>
            </a:pPr>
            <a:r>
              <a:rPr lang="en-US" b="0">
                <a:latin typeface="+mn-lt"/>
              </a:rPr>
              <a:t>identify the suffix</a:t>
            </a:r>
          </a:p>
          <a:p>
            <a:pPr marL="171450" indent="-171450">
              <a:buFont typeface="Arial" panose="020B0604020202020204" pitchFamily="34" charset="0"/>
              <a:buChar char="•"/>
            </a:pPr>
            <a:r>
              <a:rPr lang="en-US" b="0">
                <a:latin typeface="+mn-lt"/>
              </a:rPr>
              <a:t>read the whole word.</a:t>
            </a:r>
          </a:p>
          <a:p>
            <a:pPr marL="0" indent="0">
              <a:buFont typeface="Arial" panose="020B0604020202020204" pitchFamily="34" charset="0"/>
              <a:buNone/>
            </a:pPr>
            <a:endParaRPr lang="en-US" b="0">
              <a:latin typeface="+mn-lt"/>
            </a:endParaRPr>
          </a:p>
          <a:p>
            <a:pPr marL="0" indent="0">
              <a:buFont typeface="Arial" panose="020B0604020202020204" pitchFamily="34" charset="0"/>
              <a:buNone/>
            </a:pPr>
            <a:r>
              <a:rPr lang="en-US" b="0">
                <a:latin typeface="+mn-lt"/>
              </a:rPr>
              <a:t>Choose some students to explain the meanings of the words.</a:t>
            </a:r>
          </a:p>
          <a:p>
            <a:pPr marL="0" indent="0">
              <a:buFont typeface="Arial" panose="020B0604020202020204" pitchFamily="34" charset="0"/>
              <a:buNone/>
            </a:pPr>
            <a:endParaRPr lang="en-AU">
              <a:latin typeface="+mn-lt"/>
            </a:endParaRPr>
          </a:p>
        </p:txBody>
      </p:sp>
      <p:sp>
        <p:nvSpPr>
          <p:cNvPr id="4" name="Slide Number Placeholder 3">
            <a:extLst>
              <a:ext uri="{FF2B5EF4-FFF2-40B4-BE49-F238E27FC236}">
                <a16:creationId xmlns:a16="http://schemas.microsoft.com/office/drawing/2014/main" id="{4A099F7D-2750-B63A-BD98-5B9F9E338670}"/>
              </a:ext>
            </a:extLst>
          </p:cNvPr>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15814039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The review of this letter</a:t>
            </a:r>
            <a:r>
              <a:rPr lang="en-AU" sz="1200">
                <a:latin typeface="+mn-lt"/>
              </a:rPr>
              <a:t>–</a:t>
            </a:r>
            <a:r>
              <a:rPr lang="en-US" b="0">
                <a:latin typeface="+mn-lt"/>
              </a:rPr>
              <a:t>sound correspondence focuses on the taught sounds as well as the spelling </a:t>
            </a:r>
            <a:r>
              <a:rPr lang="en-US" b="0" err="1">
                <a:latin typeface="+mn-lt"/>
              </a:rPr>
              <a:t>generalisation</a:t>
            </a:r>
            <a:r>
              <a:rPr lang="en-US" b="0">
                <a:latin typeface="+mn-lt"/>
              </a:rPr>
              <a:t> for their use.</a:t>
            </a:r>
          </a:p>
          <a:p>
            <a:endParaRPr lang="en-US" b="0">
              <a:latin typeface="+mn-lt"/>
            </a:endParaRPr>
          </a:p>
          <a:p>
            <a:pPr marL="171450" indent="-171450">
              <a:buFont typeface="Arial" panose="020B0604020202020204" pitchFamily="34" charset="0"/>
              <a:buChar char="•"/>
            </a:pPr>
            <a:r>
              <a:rPr lang="en-US" b="0">
                <a:latin typeface="+mn-lt"/>
              </a:rPr>
              <a:t>Point to the </a:t>
            </a:r>
            <a:r>
              <a:rPr lang="en-US" b="1" err="1">
                <a:latin typeface="+mn-lt"/>
              </a:rPr>
              <a:t>ew</a:t>
            </a:r>
            <a:r>
              <a:rPr lang="en-US" b="0">
                <a:latin typeface="+mn-lt"/>
              </a:rPr>
              <a:t> digraph. As you point, students say the 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say the mnemonic phrase, </a:t>
            </a:r>
            <a:r>
              <a:rPr lang="en-US" b="1" u="none">
                <a:latin typeface="+mn-lt"/>
              </a:rPr>
              <a:t>I gr</a:t>
            </a:r>
            <a:r>
              <a:rPr lang="en-US" b="1" u="sng">
                <a:latin typeface="+mn-lt"/>
              </a:rPr>
              <a:t>ew</a:t>
            </a:r>
            <a:r>
              <a:rPr lang="en-US" b="1" u="none">
                <a:latin typeface="+mn-lt"/>
              </a:rPr>
              <a:t> a f</a:t>
            </a:r>
            <a:r>
              <a:rPr lang="en-US" b="1" u="sng">
                <a:latin typeface="+mn-lt"/>
              </a:rPr>
              <a:t>ew</a:t>
            </a:r>
            <a:r>
              <a:rPr lang="en-US" b="0">
                <a:latin typeface="+mn-lt"/>
              </a:rPr>
              <a:t>.</a:t>
            </a:r>
          </a:p>
          <a:p>
            <a:pPr marL="171450" indent="-171450">
              <a:buFont typeface="Arial" panose="020B0604020202020204" pitchFamily="34" charset="0"/>
              <a:buChar char="•"/>
            </a:pPr>
            <a:r>
              <a:rPr lang="en-US" b="0">
                <a:latin typeface="+mn-lt"/>
              </a:rPr>
              <a:t>Prompt students to review the </a:t>
            </a:r>
            <a:r>
              <a:rPr lang="en-US" b="0" err="1">
                <a:latin typeface="+mn-lt"/>
              </a:rPr>
              <a:t>generalisation</a:t>
            </a:r>
            <a:r>
              <a:rPr lang="en-US" b="0">
                <a:latin typeface="+mn-lt"/>
              </a:rPr>
              <a:t> for the sounds </a:t>
            </a:r>
            <a:r>
              <a:rPr lang="en-US" b="1" err="1">
                <a:latin typeface="+mn-lt"/>
              </a:rPr>
              <a:t>ew</a:t>
            </a:r>
            <a:r>
              <a:rPr lang="en-US" b="0">
                <a:latin typeface="+mn-lt"/>
              </a:rPr>
              <a:t> can say:</a:t>
            </a:r>
          </a:p>
          <a:p>
            <a:pPr marL="628650" lvl="1" indent="-171450">
              <a:buFont typeface="Courier New" panose="02070309020205020404" pitchFamily="49" charset="0"/>
              <a:buChar char="o"/>
            </a:pPr>
            <a:r>
              <a:rPr lang="en-US">
                <a:latin typeface="+mn-lt"/>
              </a:rPr>
              <a:t>most common sound: /</a:t>
            </a:r>
            <a:r>
              <a:rPr lang="en-US" err="1">
                <a:latin typeface="+mn-lt"/>
                <a:ea typeface="Calibri" panose="020F0502020204030204" pitchFamily="34" charset="0"/>
                <a:cs typeface="Calibri" panose="020F0502020204030204" pitchFamily="34" charset="0"/>
              </a:rPr>
              <a:t>oo</a:t>
            </a:r>
            <a:r>
              <a:rPr lang="en-US">
                <a:latin typeface="+mn-lt"/>
                <a:ea typeface="Calibri" panose="020F0502020204030204" pitchFamily="34" charset="0"/>
                <a:cs typeface="Calibri" panose="020F0502020204030204" pitchFamily="34" charset="0"/>
              </a:rPr>
              <a:t>/</a:t>
            </a:r>
            <a:r>
              <a:rPr lang="en-US">
                <a:latin typeface="+mn-lt"/>
              </a:rPr>
              <a:t> as in </a:t>
            </a:r>
            <a:r>
              <a:rPr lang="en-US" b="1">
                <a:latin typeface="+mn-lt"/>
              </a:rPr>
              <a:t>grew </a:t>
            </a:r>
          </a:p>
          <a:p>
            <a:pPr marL="628650" lvl="1" indent="-171450">
              <a:buFont typeface="Courier New" panose="02070309020205020404" pitchFamily="49" charset="0"/>
              <a:buChar char="o"/>
            </a:pPr>
            <a:r>
              <a:rPr lang="en-US">
                <a:latin typeface="+mn-lt"/>
              </a:rPr>
              <a:t>less common sound: /</a:t>
            </a:r>
            <a:r>
              <a:rPr lang="en-AU" sz="1200">
                <a:effectLst/>
                <a:latin typeface="+mn-lt"/>
                <a:ea typeface="Aptos" panose="020B0004020202020204" pitchFamily="34" charset="0"/>
              </a:rPr>
              <a:t>ū</a:t>
            </a:r>
            <a:r>
              <a:rPr lang="en-US">
                <a:latin typeface="+mn-lt"/>
              </a:rPr>
              <a:t>/ as in </a:t>
            </a:r>
            <a:r>
              <a:rPr lang="en-US" b="1">
                <a:latin typeface="+mn-lt"/>
              </a:rPr>
              <a:t>few</a:t>
            </a:r>
            <a:r>
              <a:rPr lang="en-US" b="0">
                <a:latin typeface="+mn-lt"/>
              </a:rPr>
              <a:t>.</a:t>
            </a:r>
            <a:endParaRPr lang="en-US" b="1">
              <a:latin typeface="+mn-lt"/>
            </a:endParaRPr>
          </a:p>
          <a:p>
            <a:pPr marL="171450" indent="-171450">
              <a:buFont typeface="Arial" panose="020B0604020202020204" pitchFamily="34" charset="0"/>
              <a:buChar cha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b="0" i="0" kern="1200">
                <a:solidFill>
                  <a:schemeClr val="tx1"/>
                </a:solidFill>
                <a:effectLst/>
                <a:latin typeface="+mn-lt"/>
                <a:ea typeface="+mn-ea"/>
                <a:cs typeface="+mn-cs"/>
              </a:rPr>
              <a:t>You may wish to point out to your students that the order of the words in the mnemonic phrase matches the order of the letter-sound correspondences from the most common to the least common. </a:t>
            </a:r>
            <a:endParaRPr lang="en-US" b="1">
              <a:latin typeface="+mn-lt"/>
            </a:endParaRPr>
          </a:p>
          <a:p>
            <a:pPr marL="457200" lvl="1" indent="0">
              <a:buFont typeface="Arial" panose="020B0604020202020204" pitchFamily="34" charset="0"/>
              <a:buNone/>
            </a:pPr>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a:latin typeface="+mn-lt"/>
              </a:rPr>
              <a:t>Note: Y</a:t>
            </a:r>
            <a:r>
              <a:rPr lang="en-AU">
                <a:latin typeface="+mn-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29858803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r>
              <a:rPr lang="en-US"/>
              <a:t>The image represents the word to be written: </a:t>
            </a:r>
            <a:r>
              <a:rPr lang="en-US" b="1"/>
              <a:t>soil</a:t>
            </a:r>
            <a:r>
              <a:rPr lang="en-US"/>
              <a:t>.</a:t>
            </a:r>
            <a:endParaRPr lang="en-US">
              <a:solidFill>
                <a:srgbClr val="444444"/>
              </a:solidFill>
            </a:endParaRPr>
          </a:p>
          <a:p>
            <a:endParaRPr lang="en-US">
              <a:solidFill>
                <a:srgbClr val="444444"/>
              </a:solidFill>
            </a:endParaRPr>
          </a:p>
          <a:p>
            <a:r>
              <a:rPr lang="en-US"/>
              <a:t>Demonstrate:</a:t>
            </a:r>
            <a:endParaRPr lang="en-US">
              <a:solidFill>
                <a:srgbClr val="444444"/>
              </a:solidFill>
            </a:endParaRPr>
          </a:p>
          <a:p>
            <a:pPr marL="171450" indent="-171450">
              <a:buFont typeface="Arial,Sans-Serif"/>
              <a:buChar char="•"/>
            </a:pPr>
            <a:r>
              <a:rPr lang="en-US"/>
              <a:t>saying the word aloud </a:t>
            </a:r>
            <a:endParaRPr lang="en-US">
              <a:solidFill>
                <a:srgbClr val="444444"/>
              </a:solidFill>
            </a:endParaRPr>
          </a:p>
          <a:p>
            <a:pPr marL="171450" indent="-171450">
              <a:buFont typeface="Arial,Sans-Serif"/>
              <a:buChar char="•"/>
            </a:pPr>
            <a:r>
              <a:rPr lang="en-US"/>
              <a:t>segmenting the sounds in the word, identifying the /</a:t>
            </a:r>
            <a:r>
              <a:rPr lang="en-AU" b="0">
                <a:solidFill>
                  <a:srgbClr val="001D35"/>
                </a:solidFill>
              </a:rPr>
              <a:t>oi</a:t>
            </a:r>
            <a:r>
              <a:rPr lang="en-US" b="0"/>
              <a:t>/</a:t>
            </a:r>
            <a:r>
              <a:rPr lang="en-US"/>
              <a:t> sound in the middle of the word</a:t>
            </a:r>
            <a:endParaRPr lang="en-US">
              <a:solidFill>
                <a:srgbClr val="444444"/>
              </a:solidFill>
            </a:endParaRPr>
          </a:p>
          <a:p>
            <a:pPr marL="171450" indent="-171450">
              <a:buFont typeface="Arial,Sans-Serif"/>
              <a:buChar char="•"/>
            </a:pPr>
            <a:r>
              <a:rPr lang="en-US"/>
              <a:t>thinking aloud to follow the </a:t>
            </a:r>
            <a:r>
              <a:rPr lang="en-US" b="1"/>
              <a:t>oi </a:t>
            </a:r>
            <a:r>
              <a:rPr lang="en-US"/>
              <a:t>spelling generalisation: </a:t>
            </a:r>
            <a:r>
              <a:rPr lang="en-AU" b="1"/>
              <a:t>oi</a:t>
            </a:r>
            <a:r>
              <a:rPr lang="en-AU"/>
              <a:t> says /</a:t>
            </a:r>
            <a:r>
              <a:rPr lang="en-AU" b="0">
                <a:solidFill>
                  <a:srgbClr val="001D35"/>
                </a:solidFill>
              </a:rPr>
              <a:t>oi</a:t>
            </a:r>
            <a:r>
              <a:rPr lang="en-AU"/>
              <a:t>/ in the middle of a word</a:t>
            </a:r>
            <a:endParaRPr lang="en-AU">
              <a:solidFill>
                <a:srgbClr val="444444"/>
              </a:solidFill>
            </a:endParaRPr>
          </a:p>
          <a:p>
            <a:pPr marL="171450" indent="-171450">
              <a:buFont typeface="Arial,Sans-Serif"/>
              <a:buChar char="•"/>
            </a:pPr>
            <a:r>
              <a:rPr lang="en-US"/>
              <a:t>re-reading the word to make sure it is correct by saying the individual sounds, blending them together, then saying the complete word.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14430644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a:defRPr/>
            </a:pPr>
            <a:r>
              <a:rPr lang="en-US"/>
              <a:t>The images represent the words to be written: </a:t>
            </a:r>
            <a:r>
              <a:rPr lang="en-US" b="1"/>
              <a:t>soil</a:t>
            </a:r>
            <a:r>
              <a:rPr lang="en-US" b="0"/>
              <a:t>,</a:t>
            </a:r>
            <a:r>
              <a:rPr lang="en-US" b="1"/>
              <a:t> boy</a:t>
            </a:r>
            <a:r>
              <a:rPr lang="en-US"/>
              <a:t>.</a:t>
            </a:r>
            <a:endParaRPr lang="en-US">
              <a:ea typeface="Calibri"/>
              <a:cs typeface="Calibri"/>
            </a:endParaRPr>
          </a:p>
          <a:p>
            <a:pPr>
              <a:defRPr/>
            </a:pPr>
            <a:endParaRPr lang="en-US">
              <a:solidFill>
                <a:srgbClr val="000000"/>
              </a:solidFill>
              <a:ea typeface="Calibri" panose="020F0502020204030204"/>
              <a:cs typeface="Calibri" panose="020F0502020204030204"/>
            </a:endParaRPr>
          </a:p>
          <a:p>
            <a:r>
              <a:rPr lang="en-US">
                <a:latin typeface="+mn-lt"/>
              </a:rPr>
              <a:t>Demonstrate:</a:t>
            </a:r>
          </a:p>
          <a:p>
            <a:pPr marL="171450" indent="-171450">
              <a:buFont typeface="Arial" panose="020B0604020202020204" pitchFamily="34" charset="0"/>
              <a:buChar char="•"/>
            </a:pPr>
            <a:r>
              <a:rPr lang="en-US">
                <a:latin typeface="+mn-lt"/>
              </a:rPr>
              <a:t>saying the new word aloud </a:t>
            </a:r>
          </a:p>
          <a:p>
            <a:pPr marL="171450" indent="-171450">
              <a:buFont typeface="Arial" panose="020B0604020202020204" pitchFamily="34" charset="0"/>
              <a:buChar char="•"/>
            </a:pPr>
            <a:r>
              <a:rPr lang="en-US">
                <a:latin typeface="+mn-lt"/>
              </a:rPr>
              <a:t>segmenting the sounds in the word, identifying the </a:t>
            </a:r>
            <a:r>
              <a:rPr lang="en-US"/>
              <a:t>/</a:t>
            </a:r>
            <a:r>
              <a:rPr lang="en-AU" b="0">
                <a:solidFill>
                  <a:srgbClr val="001D35"/>
                </a:solidFill>
              </a:rPr>
              <a:t>oi</a:t>
            </a:r>
            <a:r>
              <a:rPr lang="en-US"/>
              <a:t>/ sound at the end of the word</a:t>
            </a:r>
            <a:endParaRPr lang="en-US">
              <a:ea typeface="Calibri"/>
              <a:cs typeface="Calibri"/>
            </a:endParaRPr>
          </a:p>
          <a:p>
            <a:pPr marL="171450" indent="-171450">
              <a:buFont typeface="Arial" panose="020B0604020202020204" pitchFamily="34" charset="0"/>
              <a:buChar char="•"/>
              <a:defRPr/>
            </a:pPr>
            <a:r>
              <a:rPr lang="en-US"/>
              <a:t>thinking aloud to follow the </a:t>
            </a:r>
            <a:r>
              <a:rPr lang="en-US" b="1"/>
              <a:t>oy </a:t>
            </a:r>
            <a:r>
              <a:rPr lang="en-US"/>
              <a:t>spelling </a:t>
            </a:r>
            <a:r>
              <a:rPr lang="en-US" err="1"/>
              <a:t>generalisation</a:t>
            </a:r>
            <a:r>
              <a:rPr lang="en-US"/>
              <a:t>: </a:t>
            </a:r>
            <a:r>
              <a:rPr lang="en-AU" b="1"/>
              <a:t>oy</a:t>
            </a:r>
            <a:r>
              <a:rPr lang="en-AU"/>
              <a:t> says /</a:t>
            </a:r>
            <a:r>
              <a:rPr lang="en-AU" b="0">
                <a:solidFill>
                  <a:srgbClr val="001D35"/>
                </a:solidFill>
              </a:rPr>
              <a:t>oi</a:t>
            </a:r>
            <a:r>
              <a:rPr lang="en-AU"/>
              <a:t>/ at the end of a word</a:t>
            </a:r>
          </a:p>
          <a:p>
            <a:pPr marL="171450" indent="-171450">
              <a:buFont typeface="Arial" panose="020B0604020202020204" pitchFamily="34" charset="0"/>
              <a:buChar char="•"/>
            </a:pPr>
            <a:r>
              <a:rPr lang="en-US">
                <a:latin typeface="+mn-lt"/>
              </a:rPr>
              <a:t>re-reading the word to make sure it is correct </a:t>
            </a:r>
            <a:r>
              <a:rPr lang="en-US" sz="1200">
                <a:latin typeface="+mn-lt"/>
              </a:rPr>
              <a:t>by</a:t>
            </a:r>
            <a:r>
              <a:rPr lang="en-US">
                <a:latin typeface="+mn-lt"/>
              </a:rPr>
              <a:t> saying the individual sounds, blending them together, then saying the complete word</a:t>
            </a:r>
            <a:r>
              <a:rPr lang="en-US"/>
              <a:t>. </a:t>
            </a:r>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24337081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a:defRPr/>
            </a:pPr>
            <a:r>
              <a:rPr lang="en-US">
                <a:latin typeface="+mn-lt"/>
              </a:rPr>
              <a:t>The images represent the words to be written:</a:t>
            </a:r>
            <a:r>
              <a:rPr lang="en-US"/>
              <a:t> </a:t>
            </a:r>
            <a:r>
              <a:rPr lang="en-US" b="1"/>
              <a:t>soil</a:t>
            </a:r>
            <a:r>
              <a:rPr lang="en-US" b="0"/>
              <a:t>,</a:t>
            </a:r>
            <a:r>
              <a:rPr lang="en-US" b="1"/>
              <a:t> boy</a:t>
            </a:r>
            <a:r>
              <a:rPr lang="en-US"/>
              <a:t>, </a:t>
            </a:r>
            <a:r>
              <a:rPr lang="en-US" b="1"/>
              <a:t>oink</a:t>
            </a:r>
            <a:r>
              <a:rPr lang="en-US">
                <a:latin typeface="+mn-lt"/>
              </a:rPr>
              <a:t>.</a:t>
            </a:r>
            <a:endParaRPr lang="en-AU" b="1">
              <a:latin typeface="+mn-lt"/>
            </a:endParaRPr>
          </a:p>
          <a:p>
            <a:endParaRPr lang="en-AU">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new word aloud </a:t>
            </a:r>
            <a:endParaRPr lang="en-US"/>
          </a:p>
          <a:p>
            <a:pPr marL="171450" indent="-171450">
              <a:buFont typeface="Arial" panose="020B0604020202020204" pitchFamily="34" charset="0"/>
              <a:buChar char="•"/>
            </a:pPr>
            <a:r>
              <a:rPr lang="en-US">
                <a:latin typeface="+mn-lt"/>
              </a:rPr>
              <a:t>segmenting the sounds in the word, identifying that </a:t>
            </a:r>
            <a:r>
              <a:rPr lang="en-US" b="1"/>
              <a:t>oi </a:t>
            </a:r>
            <a:r>
              <a:rPr lang="en-US"/>
              <a:t>says </a:t>
            </a:r>
            <a:r>
              <a:rPr lang="en-US" b="0"/>
              <a:t>/</a:t>
            </a:r>
            <a:r>
              <a:rPr lang="en-AU" b="0">
                <a:solidFill>
                  <a:srgbClr val="001D35"/>
                </a:solidFill>
              </a:rPr>
              <a:t>oi</a:t>
            </a:r>
            <a:r>
              <a:rPr lang="en-US" b="0"/>
              <a:t>/ </a:t>
            </a:r>
            <a:r>
              <a:rPr lang="en-US"/>
              <a:t>at the start of the word</a:t>
            </a:r>
            <a:endParaRPr lang="en-US">
              <a:ea typeface="Calibri"/>
              <a:cs typeface="Calibri"/>
            </a:endParaRPr>
          </a:p>
          <a:p>
            <a:pPr marL="171450" indent="-171450">
              <a:buFont typeface="Arial" panose="020B0604020202020204" pitchFamily="34" charset="0"/>
              <a:buChar char="•"/>
            </a:pPr>
            <a:r>
              <a:rPr lang="en-US">
                <a:latin typeface="+mn-lt"/>
              </a:rPr>
              <a:t>thinking aloud </a:t>
            </a:r>
            <a:r>
              <a:rPr lang="en-US" sz="1200">
                <a:latin typeface="+mn-lt"/>
              </a:rPr>
              <a:t>to </a:t>
            </a:r>
            <a:r>
              <a:rPr lang="en-US">
                <a:latin typeface="+mn-lt"/>
              </a:rPr>
              <a:t>follow the </a:t>
            </a:r>
            <a:r>
              <a:rPr lang="en-US" b="1"/>
              <a:t>oi</a:t>
            </a:r>
            <a:r>
              <a:rPr lang="en-US" b="1">
                <a:latin typeface="+mn-lt"/>
              </a:rPr>
              <a:t> </a:t>
            </a:r>
            <a:r>
              <a:rPr lang="en-US">
                <a:latin typeface="+mn-lt"/>
              </a:rPr>
              <a:t>spelling </a:t>
            </a:r>
            <a:r>
              <a:rPr lang="en-US" err="1">
                <a:latin typeface="+mn-lt"/>
              </a:rPr>
              <a:t>generalisation</a:t>
            </a:r>
            <a:r>
              <a:rPr lang="en-US">
                <a:latin typeface="+mn-lt"/>
              </a:rPr>
              <a:t>: </a:t>
            </a:r>
            <a:r>
              <a:rPr lang="en-US" b="1"/>
              <a:t>oi </a:t>
            </a:r>
            <a:r>
              <a:rPr lang="en-US"/>
              <a:t>sometimes says </a:t>
            </a:r>
            <a:r>
              <a:rPr lang="en-US" b="0"/>
              <a:t>/</a:t>
            </a:r>
            <a:r>
              <a:rPr lang="en-AU" b="0">
                <a:solidFill>
                  <a:srgbClr val="001D35"/>
                </a:solidFill>
              </a:rPr>
              <a:t>oi</a:t>
            </a:r>
            <a:r>
              <a:rPr lang="en-US" b="0"/>
              <a:t>/ </a:t>
            </a:r>
            <a:r>
              <a:rPr lang="en-US"/>
              <a:t>at the start of a word</a:t>
            </a:r>
            <a:endParaRPr lang="en-US">
              <a:ea typeface="Calibri" panose="020F0502020204030204"/>
              <a:cs typeface="Calibri" panose="020F0502020204030204"/>
            </a:endParaRPr>
          </a:p>
          <a:p>
            <a:pPr marL="171450" indent="-171450">
              <a:buFont typeface="Arial" panose="020B0604020202020204" pitchFamily="34" charset="0"/>
              <a:buChar char="•"/>
            </a:pPr>
            <a:r>
              <a:rPr lang="en-US">
                <a:latin typeface="+mn-lt"/>
              </a:rPr>
              <a:t>re-reading the word to make sure it is correct </a:t>
            </a:r>
            <a:r>
              <a:rPr lang="en-US" sz="1200">
                <a:latin typeface="+mn-lt"/>
              </a:rPr>
              <a:t>by</a:t>
            </a:r>
            <a:r>
              <a:rPr lang="en-US">
                <a:latin typeface="+mn-lt"/>
              </a:rPr>
              <a:t> saying the individual sounds, blending them together, then saying the complete word. </a:t>
            </a:r>
          </a:p>
          <a:p>
            <a:endParaRPr lang="en-AU"/>
          </a:p>
          <a:p>
            <a:r>
              <a:rPr lang="en-AU"/>
              <a:t>Note: </a:t>
            </a:r>
          </a:p>
          <a:p>
            <a:pPr marL="171450" indent="-171450">
              <a:buFont typeface="Arial" panose="020B0604020202020204" pitchFamily="34" charset="0"/>
              <a:buChar char="•"/>
            </a:pPr>
            <a:r>
              <a:rPr lang="en-AU"/>
              <a:t>Students have not yet been introduced to </a:t>
            </a:r>
            <a:r>
              <a:rPr lang="en-AU" b="1"/>
              <a:t>n</a:t>
            </a:r>
            <a:r>
              <a:rPr lang="en-AU"/>
              <a:t> says /ng/.</a:t>
            </a:r>
          </a:p>
          <a:p>
            <a:pPr marL="171450" indent="-171450">
              <a:buFont typeface="Arial" panose="020B0604020202020204" pitchFamily="34" charset="0"/>
              <a:buChar char="•"/>
            </a:pPr>
            <a:r>
              <a:rPr lang="en-AU"/>
              <a:t>It has been included in the</a:t>
            </a:r>
            <a:r>
              <a:rPr lang="en-AU" b="1"/>
              <a:t> I do </a:t>
            </a:r>
            <a:r>
              <a:rPr lang="en-AU"/>
              <a:t>section for </a:t>
            </a:r>
            <a:r>
              <a:rPr lang="en-AU" b="1"/>
              <a:t>oi</a:t>
            </a:r>
            <a:r>
              <a:rPr lang="en-AU"/>
              <a:t> at the start of a word because there are limited examples to choose from.</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182452621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a:defRPr/>
            </a:pPr>
            <a:r>
              <a:rPr lang="en-US">
                <a:latin typeface="+mn-lt"/>
              </a:rPr>
              <a:t>The image represents the word to be written:</a:t>
            </a:r>
            <a:r>
              <a:rPr lang="en-US"/>
              <a:t> </a:t>
            </a:r>
            <a:r>
              <a:rPr lang="en-US" b="1"/>
              <a:t>point</a:t>
            </a:r>
            <a:r>
              <a:rPr lang="en-US" b="0">
                <a:latin typeface="+mn-lt"/>
              </a:rPr>
              <a:t>.</a:t>
            </a:r>
            <a:endParaRPr lang="en-AU" b="0">
              <a:latin typeface="+mn-lt"/>
            </a:endParaRPr>
          </a:p>
          <a:p>
            <a:endParaRPr lang="en-AU">
              <a:latin typeface="+mn-lt"/>
            </a:endParaRPr>
          </a:p>
          <a:p>
            <a:r>
              <a:rPr lang="en-US" sz="1200" u="none">
                <a:latin typeface="+mn-lt"/>
              </a:rPr>
              <a:t>Support and scaffold students to:</a:t>
            </a:r>
            <a:endParaRPr lang="en-US" sz="1200" u="none">
              <a:latin typeface="+mn-lt"/>
              <a:ea typeface="Calibri"/>
              <a:cs typeface="Calibri"/>
            </a:endParaRPr>
          </a:p>
          <a:p>
            <a:pPr marL="171450" indent="-171450">
              <a:buFont typeface="Arial,Sans-Serif" panose="020B0604020202020204" pitchFamily="34" charset="0"/>
              <a:buChar char="•"/>
            </a:pPr>
            <a:r>
              <a:rPr lang="en-US"/>
              <a:t>say the word aloud and segment the individual sounds</a:t>
            </a:r>
            <a:endParaRPr lang="en-US">
              <a:solidFill>
                <a:srgbClr val="444444"/>
              </a:solidFill>
            </a:endParaRPr>
          </a:p>
          <a:p>
            <a:pPr marL="171450" indent="-171450">
              <a:buFont typeface="Arial,Sans-Serif" panose="020B0604020202020204" pitchFamily="34" charset="0"/>
              <a:buChar char="•"/>
            </a:pPr>
            <a:r>
              <a:rPr lang="en-US"/>
              <a:t>notice </a:t>
            </a:r>
            <a:r>
              <a:rPr lang="en-AU" b="1"/>
              <a:t>oi</a:t>
            </a:r>
            <a:r>
              <a:rPr lang="en-AU"/>
              <a:t> says </a:t>
            </a:r>
            <a:r>
              <a:rPr lang="en-AU" b="0"/>
              <a:t>/</a:t>
            </a:r>
            <a:r>
              <a:rPr lang="en-AU" b="0">
                <a:solidFill>
                  <a:srgbClr val="001D35"/>
                </a:solidFill>
              </a:rPr>
              <a:t>oi</a:t>
            </a:r>
            <a:r>
              <a:rPr lang="en-AU" b="0"/>
              <a:t>/ </a:t>
            </a:r>
            <a:r>
              <a:rPr lang="en-AU"/>
              <a:t>in the middle of the word</a:t>
            </a:r>
            <a:endParaRPr lang="en-AU">
              <a:solidFill>
                <a:srgbClr val="444444"/>
              </a:solidFill>
            </a:endParaRPr>
          </a:p>
          <a:p>
            <a:pPr marL="171450" indent="-171450">
              <a:buFont typeface="Arial,Sans-Serif" panose="020B0604020202020204" pitchFamily="34" charset="0"/>
              <a:buChar char="•"/>
            </a:pPr>
            <a:r>
              <a:rPr lang="en-US"/>
              <a:t>write the letters that represent each sound on their mini-whiteboard or on paper</a:t>
            </a:r>
            <a:endParaRPr lang="en-US">
              <a:solidFill>
                <a:srgbClr val="444444"/>
              </a:solidFill>
            </a:endParaRPr>
          </a:p>
          <a:p>
            <a:pPr marL="171450" indent="-171450">
              <a:buFont typeface="Arial,Sans-Serif" panose="020B0604020202020204" pitchFamily="34" charset="0"/>
              <a:buChar char="•"/>
            </a:pPr>
            <a:r>
              <a:rPr lang="en-US"/>
              <a:t>check that they have used the </a:t>
            </a:r>
            <a:r>
              <a:rPr lang="en-US" b="1"/>
              <a:t>oi </a:t>
            </a:r>
            <a:r>
              <a:rPr lang="en-US"/>
              <a:t>spelling </a:t>
            </a:r>
            <a:r>
              <a:rPr lang="en-US" err="1"/>
              <a:t>generalisation</a:t>
            </a:r>
            <a:r>
              <a:rPr lang="en-US"/>
              <a:t>: </a:t>
            </a:r>
            <a:r>
              <a:rPr lang="en-AU" b="1"/>
              <a:t>oi</a:t>
            </a:r>
            <a:r>
              <a:rPr lang="en-AU"/>
              <a:t> says </a:t>
            </a:r>
            <a:r>
              <a:rPr lang="en-AU" b="0"/>
              <a:t>/</a:t>
            </a:r>
            <a:r>
              <a:rPr lang="en-AU" b="0">
                <a:solidFill>
                  <a:srgbClr val="001D35"/>
                </a:solidFill>
              </a:rPr>
              <a:t>oi</a:t>
            </a:r>
            <a:r>
              <a:rPr lang="en-AU" b="0"/>
              <a:t>/ </a:t>
            </a:r>
            <a:r>
              <a:rPr lang="en-AU"/>
              <a:t>in the middle of a word</a:t>
            </a:r>
            <a:endParaRPr lang="en-US">
              <a:solidFill>
                <a:srgbClr val="444444"/>
              </a:solidFill>
            </a:endParaRPr>
          </a:p>
          <a:p>
            <a:pPr marL="171450" indent="-171450">
              <a:buFont typeface="Arial,Sans-Serif" panose="020B0604020202020204" pitchFamily="34" charset="0"/>
              <a:buChar char="•"/>
            </a:pPr>
            <a:r>
              <a:rPr lang="en-US"/>
              <a:t>re-read the word to make sure it is correct by saying the individual sounds, blending them together, then saying the complete word.</a:t>
            </a:r>
            <a:endParaRPr lang="en-US">
              <a:ea typeface="Calibri"/>
              <a:cs typeface="Calibri"/>
            </a:endParaRPr>
          </a:p>
          <a:p>
            <a:pPr marL="0" indent="0">
              <a:buFont typeface="Arial" panose="020B0604020202020204" pitchFamily="34" charset="0"/>
              <a:buNone/>
            </a:pPr>
            <a:r>
              <a:rPr lang="en-US" sz="1200">
                <a:latin typeface="+mn-lt"/>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18331981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a:t>
            </a:r>
            <a:r>
              <a:rPr lang="en-US" b="0">
                <a:latin typeface="+mn-lt"/>
              </a:rPr>
              <a:t>:</a:t>
            </a:r>
            <a:r>
              <a:rPr lang="en-US" b="1">
                <a:latin typeface="+mn-lt"/>
              </a:rPr>
              <a:t> </a:t>
            </a:r>
            <a:r>
              <a:rPr lang="en-AU" b="1"/>
              <a:t>point</a:t>
            </a:r>
            <a:r>
              <a:rPr lang="en-AU" b="0">
                <a:latin typeface="+mn-lt"/>
              </a:rPr>
              <a:t>,</a:t>
            </a:r>
            <a:r>
              <a:rPr lang="en-AU" b="1">
                <a:latin typeface="+mn-lt"/>
              </a:rPr>
              <a:t> </a:t>
            </a:r>
            <a:r>
              <a:rPr lang="en-AU" b="1"/>
              <a:t>toy</a:t>
            </a:r>
            <a:r>
              <a:rPr lang="en-US">
                <a:latin typeface="+mn-lt"/>
              </a:rPr>
              <a:t>.</a:t>
            </a:r>
            <a:endParaRPr lang="en-AU" b="1">
              <a:latin typeface="+mn-lt"/>
            </a:endParaRPr>
          </a:p>
          <a:p>
            <a:endParaRPr lang="en-AU">
              <a:latin typeface="+mn-lt"/>
            </a:endParaRPr>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new word aloud and segment the individual sounds</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notice </a:t>
            </a:r>
            <a:r>
              <a:rPr lang="en-AU" b="1"/>
              <a:t>oy</a:t>
            </a:r>
            <a:r>
              <a:rPr lang="en-AU"/>
              <a:t> says </a:t>
            </a:r>
            <a:r>
              <a:rPr lang="en-AU" b="0" u="none"/>
              <a:t>/</a:t>
            </a:r>
            <a:r>
              <a:rPr lang="en-AU" b="0">
                <a:solidFill>
                  <a:srgbClr val="001D35"/>
                </a:solidFill>
              </a:rPr>
              <a:t>oi</a:t>
            </a:r>
            <a:r>
              <a:rPr lang="en-AU" b="0" u="none"/>
              <a:t>/ at the end of the word</a:t>
            </a:r>
            <a:endParaRPr lang="en-AU" u="none">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write the letters that represent each sound </a:t>
            </a:r>
            <a:r>
              <a:rPr lang="en-US" sz="1200" u="none">
                <a:latin typeface="+mn-lt"/>
              </a:rPr>
              <a:t>on their mini-whiteboard or on paper</a:t>
            </a:r>
            <a:endParaRPr lang="en-US" sz="1200" u="none">
              <a:latin typeface="+mn-lt"/>
              <a:ea typeface="Calibri"/>
              <a:cs typeface="Calibri"/>
            </a:endParaRPr>
          </a:p>
          <a:p>
            <a:pPr marL="171450" indent="-171450">
              <a:buFont typeface="Arial" panose="020B0604020202020204" pitchFamily="34" charset="0"/>
              <a:buChar char="•"/>
              <a:defRPr/>
            </a:pPr>
            <a:r>
              <a:rPr lang="en-US" sz="1200" u="none">
                <a:latin typeface="+mn-lt"/>
              </a:rPr>
              <a:t>check that they have used the </a:t>
            </a:r>
            <a:r>
              <a:rPr lang="en-US" b="1"/>
              <a:t>oy </a:t>
            </a:r>
            <a:r>
              <a:rPr lang="en-US"/>
              <a:t>spelling generalisation: </a:t>
            </a:r>
            <a:r>
              <a:rPr lang="en-AU" b="1"/>
              <a:t>oy</a:t>
            </a:r>
            <a:r>
              <a:rPr lang="en-AU"/>
              <a:t> says </a:t>
            </a:r>
            <a:r>
              <a:rPr lang="en-AU" b="0"/>
              <a:t>/</a:t>
            </a:r>
            <a:r>
              <a:rPr lang="en-AU" b="0">
                <a:solidFill>
                  <a:srgbClr val="001D35"/>
                </a:solidFill>
              </a:rPr>
              <a:t>oi</a:t>
            </a:r>
            <a:r>
              <a:rPr lang="en-AU" b="0"/>
              <a:t>/ </a:t>
            </a:r>
            <a:r>
              <a:rPr lang="en-AU"/>
              <a:t>at the end of a word</a:t>
            </a: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latin typeface="+mn-lt"/>
              </a:rPr>
              <a:t> saying the individual sounds, blending them together, then saying the complete word.</a:t>
            </a:r>
          </a:p>
          <a:p>
            <a:pPr marL="0" indent="0">
              <a:buFont typeface="Arial" panose="020B0604020202020204" pitchFamily="34" charset="0"/>
              <a:buNone/>
            </a:pPr>
            <a:r>
              <a:rPr lang="en-US" sz="1200">
                <a:latin typeface="+mn-lt"/>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Calibri"/>
              </a:rPr>
              <a:t>place their mini-whiteboard underneath their chin for you to check.</a:t>
            </a:r>
            <a:endParaRPr lang="en-AU" sz="120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249008084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a:defRPr/>
            </a:pPr>
            <a:r>
              <a:rPr lang="en-US">
                <a:latin typeface="+mn-lt"/>
              </a:rPr>
              <a:t>The images represent the words to be written: </a:t>
            </a:r>
            <a:r>
              <a:rPr lang="en-AU" b="1"/>
              <a:t>point</a:t>
            </a:r>
            <a:r>
              <a:rPr lang="en-AU" b="0"/>
              <a:t>,</a:t>
            </a:r>
            <a:r>
              <a:rPr lang="en-AU" b="1"/>
              <a:t> toy</a:t>
            </a:r>
            <a:r>
              <a:rPr lang="en-AU" b="0"/>
              <a:t>,</a:t>
            </a:r>
            <a:r>
              <a:rPr lang="en-AU" b="1"/>
              <a:t> oil</a:t>
            </a:r>
            <a:r>
              <a:rPr lang="en-US"/>
              <a:t>.</a:t>
            </a: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new word aloud and segment the individual sounds</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notice </a:t>
            </a:r>
            <a:r>
              <a:rPr lang="en-US" b="1"/>
              <a:t>oi </a:t>
            </a:r>
            <a:r>
              <a:rPr lang="en-US"/>
              <a:t>sometimes says </a:t>
            </a:r>
            <a:r>
              <a:rPr lang="en-US" b="0" u="none"/>
              <a:t>/</a:t>
            </a:r>
            <a:r>
              <a:rPr lang="en-AU" b="0">
                <a:solidFill>
                  <a:srgbClr val="001D35"/>
                </a:solidFill>
              </a:rPr>
              <a:t>oi</a:t>
            </a:r>
            <a:r>
              <a:rPr lang="en-US" b="0" u="none"/>
              <a:t>/ </a:t>
            </a:r>
            <a:r>
              <a:rPr lang="en-US"/>
              <a:t>at </a:t>
            </a:r>
            <a:r>
              <a:rPr lang="en-US" b="0" u="none"/>
              <a:t>the </a:t>
            </a:r>
            <a:r>
              <a:rPr lang="en-US"/>
              <a:t>start </a:t>
            </a:r>
            <a:r>
              <a:rPr lang="en-US" b="0" u="none"/>
              <a:t>of the word</a:t>
            </a:r>
            <a:r>
              <a:rPr lang="en-US"/>
              <a:t>.</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write the letters that represent each sound </a:t>
            </a:r>
            <a:r>
              <a:rPr lang="en-US" sz="1200" u="none">
                <a:latin typeface="+mn-lt"/>
              </a:rPr>
              <a:t>on their mini-whiteboard or on paper</a:t>
            </a:r>
            <a:endParaRPr lang="en-US" sz="1200" u="none">
              <a:latin typeface="+mn-lt"/>
              <a:ea typeface="Calibri"/>
              <a:cs typeface="Calibri"/>
            </a:endParaRPr>
          </a:p>
          <a:p>
            <a:pPr marL="171450" indent="-171450">
              <a:buFont typeface="Arial" panose="020B0604020202020204" pitchFamily="34" charset="0"/>
              <a:buChar char="•"/>
              <a:defRPr/>
            </a:pPr>
            <a:r>
              <a:rPr lang="en-US" sz="1200" u="none">
                <a:latin typeface="+mn-lt"/>
              </a:rPr>
              <a:t>check that they have used the </a:t>
            </a:r>
            <a:r>
              <a:rPr lang="en-US" b="1"/>
              <a:t>oi </a:t>
            </a:r>
            <a:r>
              <a:rPr lang="en-US"/>
              <a:t>spelling </a:t>
            </a:r>
            <a:r>
              <a:rPr lang="en-US" err="1"/>
              <a:t>generalisation</a:t>
            </a:r>
            <a:r>
              <a:rPr lang="en-US"/>
              <a:t>: </a:t>
            </a:r>
            <a:r>
              <a:rPr lang="en-US" b="1"/>
              <a:t>oi </a:t>
            </a:r>
            <a:r>
              <a:rPr lang="en-US"/>
              <a:t>sometimes says </a:t>
            </a:r>
            <a:r>
              <a:rPr lang="en-US" b="0"/>
              <a:t>/</a:t>
            </a:r>
            <a:r>
              <a:rPr lang="en-AU" b="0">
                <a:solidFill>
                  <a:srgbClr val="001D35"/>
                </a:solidFill>
              </a:rPr>
              <a:t>oi</a:t>
            </a:r>
            <a:r>
              <a:rPr lang="en-US" b="0"/>
              <a:t>/ </a:t>
            </a:r>
            <a:r>
              <a:rPr lang="en-US"/>
              <a:t>at the start of a word</a:t>
            </a: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latin typeface="+mn-lt"/>
              </a:rPr>
              <a:t> saying the individual sounds, blending them together, then saying the complete word.</a:t>
            </a:r>
          </a:p>
          <a:p>
            <a:pPr marL="0" indent="0">
              <a:buFont typeface="Arial" panose="020B0604020202020204" pitchFamily="34" charset="0"/>
              <a:buNone/>
            </a:pPr>
            <a:r>
              <a:rPr lang="en-US" sz="1200">
                <a:latin typeface="+mn-lt"/>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396058065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D052F7-A9E0-C2B2-533B-F21932FAC8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E0B9B6E-C56F-6BE5-9BF5-57B3006210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5FFF53-2CCB-EE4F-7ED0-EBA5D3D306DE}"/>
              </a:ext>
            </a:extLst>
          </p:cNvPr>
          <p:cNvSpPr>
            <a:spLocks noGrp="1"/>
          </p:cNvSpPr>
          <p:nvPr>
            <p:ph type="body" idx="1"/>
          </p:nvPr>
        </p:nvSpPr>
        <p:spPr/>
        <p:txBody>
          <a:bodyPr/>
          <a:lstStyle/>
          <a:p>
            <a:r>
              <a:rPr lang="en-US" sz="1200" b="1">
                <a:latin typeface="+mn-lt"/>
              </a:rPr>
              <a:t>I do</a:t>
            </a:r>
          </a:p>
          <a:p>
            <a:endParaRPr lang="en-US" sz="1200" kern="1200">
              <a:effectLst/>
              <a:latin typeface="+mn-lt"/>
              <a:ea typeface="Times New Roman" panose="02020603050405020304" pitchFamily="18" charset="0"/>
            </a:endParaRPr>
          </a:p>
          <a:p>
            <a:r>
              <a:rPr lang="en-US" sz="1200" kern="1200">
                <a:effectLst/>
                <a:latin typeface="+mn-lt"/>
                <a:ea typeface="Times New Roman" panose="02020603050405020304" pitchFamily="18" charset="0"/>
              </a:rPr>
              <a:t>Explain to students that in this lesson, they will learn more irregular words than usual because each </a:t>
            </a:r>
            <a:r>
              <a:rPr lang="en-US">
                <a:ea typeface="Times New Roman" panose="02020603050405020304" pitchFamily="18" charset="0"/>
              </a:rPr>
              <a:t>word</a:t>
            </a:r>
            <a:r>
              <a:rPr lang="en-US" sz="1200" kern="1200">
                <a:effectLst/>
                <a:latin typeface="+mn-lt"/>
                <a:ea typeface="Times New Roman" panose="02020603050405020304" pitchFamily="18" charset="0"/>
              </a:rPr>
              <a:t> </a:t>
            </a:r>
            <a:r>
              <a:rPr lang="en-US">
                <a:ea typeface="Times New Roman" panose="02020603050405020304" pitchFamily="18" charset="0"/>
              </a:rPr>
              <a:t>follows</a:t>
            </a:r>
            <a:r>
              <a:rPr lang="en-US" sz="1200" kern="1200">
                <a:effectLst/>
                <a:latin typeface="+mn-lt"/>
                <a:ea typeface="Times New Roman" panose="02020603050405020304" pitchFamily="18" charset="0"/>
              </a:rPr>
              <a:t> the same spelling and sound pattern. </a:t>
            </a:r>
            <a:endParaRPr lang="en-US" sz="1200" kern="1200">
              <a:effectLst/>
              <a:latin typeface="+mn-lt"/>
              <a:ea typeface="Times New Roman" panose="02020603050405020304" pitchFamily="18" charset="0"/>
              <a:cs typeface="Calibri"/>
            </a:endParaRPr>
          </a:p>
          <a:p>
            <a:endParaRPr lang="en-US" sz="1200" kern="1200">
              <a:effectLst/>
              <a:latin typeface="+mn-lt"/>
              <a:ea typeface="Times New Roman" panose="02020603050405020304" pitchFamily="18" charset="0"/>
            </a:endParaRPr>
          </a:p>
          <a:p>
            <a:r>
              <a:rPr lang="en-US" sz="1200" kern="1200">
                <a:effectLst/>
                <a:latin typeface="+mn-lt"/>
                <a:ea typeface="Times New Roman" panose="02020603050405020304" pitchFamily="18" charset="0"/>
              </a:rPr>
              <a:t>Demonstrate the following steps to draw students’ attention to the internal structure of the irregular words, including letter–sound correspondences that have not yet been taught.</a:t>
            </a:r>
          </a:p>
          <a:p>
            <a:endParaRPr lang="en-US" sz="1200" kern="120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Tell students you are going to spell </a:t>
            </a:r>
            <a:r>
              <a:rPr lang="en-AU" sz="1200" b="1">
                <a:effectLst/>
                <a:latin typeface="+mn-lt"/>
                <a:ea typeface="Times New Roman" panose="02020603050405020304" pitchFamily="18" charset="0"/>
                <a:cs typeface="Calibri" panose="020F0502020204030204" pitchFamily="34" charset="0"/>
              </a:rPr>
              <a:t>other</a:t>
            </a:r>
            <a:r>
              <a:rPr lang="en-AU" sz="1200">
                <a:effectLst/>
                <a:latin typeface="+mn-lt"/>
                <a:ea typeface="Times New Roman" panose="02020603050405020304" pitchFamily="18" charset="0"/>
                <a:cs typeface="Calibri" panose="020F0502020204030204" pitchFamily="34" charset="0"/>
              </a:rPr>
              <a:t>. </a:t>
            </a:r>
            <a:endParaRPr lang="en-AU" sz="120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a:effectLst/>
                <a:latin typeface="+mn-lt"/>
                <a:ea typeface="Times New Roman" panose="02020603050405020304" pitchFamily="18" charset="0"/>
              </a:rPr>
              <a:t>Use the word in a sentence for context, for example: </a:t>
            </a:r>
            <a:r>
              <a:rPr lang="en-US" b="1"/>
              <a:t>I will use the other marker. </a:t>
            </a: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Say the three sounds in the word: </a:t>
            </a:r>
            <a:r>
              <a:rPr lang="en-AU" sz="1200" b="1" i="0">
                <a:effectLst/>
                <a:latin typeface="+mn-lt"/>
                <a:ea typeface="Times New Roman" panose="02020603050405020304" pitchFamily="18" charset="0"/>
                <a:cs typeface="Calibri" panose="020F0502020204030204" pitchFamily="34" charset="0"/>
              </a:rPr>
              <a:t>o/</a:t>
            </a:r>
            <a:r>
              <a:rPr lang="en-AU" sz="1200" b="1" i="0" err="1">
                <a:effectLst/>
                <a:latin typeface="+mn-lt"/>
                <a:ea typeface="Times New Roman" panose="02020603050405020304" pitchFamily="18" charset="0"/>
                <a:cs typeface="Calibri" panose="020F0502020204030204" pitchFamily="34" charset="0"/>
              </a:rPr>
              <a:t>th</a:t>
            </a:r>
            <a:r>
              <a:rPr lang="en-AU" sz="1200" b="1" i="0">
                <a:effectLst/>
                <a:latin typeface="+mn-lt"/>
                <a:ea typeface="Times New Roman" panose="02020603050405020304" pitchFamily="18" charset="0"/>
                <a:cs typeface="Calibri" panose="020F0502020204030204" pitchFamily="34" charset="0"/>
              </a:rPr>
              <a:t>/er</a:t>
            </a:r>
            <a:r>
              <a:rPr lang="en-AU" sz="1200" b="0" i="1">
                <a:effectLst/>
                <a:latin typeface="+mn-lt"/>
                <a:ea typeface="Times New Roman" panose="02020603050405020304" pitchFamily="18" charset="0"/>
                <a:cs typeface="Calibri" panose="020F0502020204030204" pitchFamily="34" charset="0"/>
              </a:rPr>
              <a:t>.</a:t>
            </a:r>
            <a:endParaRPr lang="en-AU" sz="1200" b="0" i="1">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On the class whiteboard, draw three short horizontal lines.</a:t>
            </a: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Write the corresponding letter/s on each sound line. </a:t>
            </a:r>
            <a:endParaRPr lang="en-AU" sz="1200" b="1" u="sng">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Circle the irregular part of the word, in this case the </a:t>
            </a:r>
            <a:r>
              <a:rPr lang="en-AU" sz="1200" b="1">
                <a:effectLst/>
                <a:latin typeface="+mn-lt"/>
                <a:ea typeface="Times New Roman" panose="02020603050405020304" pitchFamily="18" charset="0"/>
                <a:cs typeface="Calibri" panose="020F0502020204030204" pitchFamily="34" charset="0"/>
              </a:rPr>
              <a:t>o</a:t>
            </a:r>
            <a:r>
              <a:rPr lang="en-AU" sz="1200">
                <a:effectLst/>
                <a:latin typeface="+mn-lt"/>
                <a:ea typeface="Times New Roman" panose="02020603050405020304" pitchFamily="18" charset="0"/>
                <a:cs typeface="Calibri" panose="020F0502020204030204" pitchFamily="34" charset="0"/>
              </a:rPr>
              <a:t> and the </a:t>
            </a:r>
            <a:r>
              <a:rPr lang="en-AU" sz="1200" b="1">
                <a:effectLst/>
                <a:latin typeface="+mn-lt"/>
                <a:ea typeface="Times New Roman" panose="02020603050405020304" pitchFamily="18" charset="0"/>
                <a:cs typeface="Calibri" panose="020F0502020204030204" pitchFamily="34" charset="0"/>
              </a:rPr>
              <a:t>er</a:t>
            </a:r>
            <a:r>
              <a:rPr lang="en-AU" sz="1200" b="0">
                <a:effectLst/>
                <a:latin typeface="+mn-lt"/>
                <a:ea typeface="Times New Roman" panose="02020603050405020304" pitchFamily="18" charset="0"/>
                <a:cs typeface="Calibri" panose="020F0502020204030204" pitchFamily="34" charset="0"/>
              </a:rPr>
              <a:t>.</a:t>
            </a:r>
          </a:p>
          <a:p>
            <a:pPr marL="172800" lvl="0" indent="-172800">
              <a:lnSpc>
                <a:spcPct val="106000"/>
              </a:lnSpc>
              <a:spcAft>
                <a:spcPts val="800"/>
              </a:spcAft>
              <a:buFont typeface="+mj-lt"/>
              <a:buAutoNum type="arabicPeriod"/>
            </a:pPr>
            <a:r>
              <a:rPr lang="en-AU" sz="1200" kern="1200">
                <a:effectLst/>
                <a:latin typeface="+mn-lt"/>
                <a:ea typeface="Times New Roman" panose="02020603050405020304" pitchFamily="18" charset="0"/>
                <a:cs typeface="Calibri" panose="020F0502020204030204" pitchFamily="34" charset="0"/>
              </a:rPr>
              <a:t>Explain that the </a:t>
            </a:r>
            <a:r>
              <a:rPr lang="en-AU" sz="1200" b="1" kern="1200">
                <a:effectLst/>
                <a:latin typeface="+mn-lt"/>
                <a:ea typeface="Times New Roman" panose="02020603050405020304" pitchFamily="18" charset="0"/>
                <a:cs typeface="Calibri" panose="020F0502020204030204" pitchFamily="34" charset="0"/>
              </a:rPr>
              <a:t>o </a:t>
            </a:r>
            <a:r>
              <a:rPr lang="en-AU" sz="1200" b="0" kern="1200">
                <a:effectLst/>
                <a:latin typeface="+mn-lt"/>
                <a:ea typeface="Times New Roman" panose="02020603050405020304" pitchFamily="18" charset="0"/>
                <a:cs typeface="Calibri" panose="020F0502020204030204" pitchFamily="34" charset="0"/>
              </a:rPr>
              <a:t>in </a:t>
            </a:r>
            <a:r>
              <a:rPr lang="en-AU" sz="1200" b="1" kern="1200">
                <a:effectLst/>
                <a:latin typeface="+mn-lt"/>
                <a:ea typeface="Times New Roman" panose="02020603050405020304" pitchFamily="18" charset="0"/>
                <a:cs typeface="Calibri" panose="020F0502020204030204" pitchFamily="34" charset="0"/>
              </a:rPr>
              <a:t>other</a:t>
            </a:r>
            <a:r>
              <a:rPr lang="en-AU" sz="1200" b="0" kern="1200">
                <a:effectLst/>
                <a:latin typeface="+mn-lt"/>
                <a:ea typeface="Times New Roman" panose="02020603050405020304" pitchFamily="18" charset="0"/>
                <a:cs typeface="Calibri" panose="020F0502020204030204" pitchFamily="34" charset="0"/>
              </a:rPr>
              <a:t> says /u/ and the </a:t>
            </a:r>
            <a:r>
              <a:rPr lang="en-AU" sz="1200" b="1" kern="1200">
                <a:effectLst/>
                <a:latin typeface="+mn-lt"/>
                <a:ea typeface="Times New Roman" panose="02020603050405020304" pitchFamily="18" charset="0"/>
                <a:cs typeface="Calibri" panose="020F0502020204030204" pitchFamily="34" charset="0"/>
              </a:rPr>
              <a:t>er </a:t>
            </a:r>
            <a:r>
              <a:rPr lang="en-AU" sz="1200" b="0" kern="1200">
                <a:effectLst/>
                <a:latin typeface="+mn-lt"/>
                <a:ea typeface="Times New Roman" panose="02020603050405020304" pitchFamily="18" charset="0"/>
                <a:cs typeface="Calibri" panose="020F0502020204030204" pitchFamily="34" charset="0"/>
              </a:rPr>
              <a:t>in </a:t>
            </a:r>
            <a:r>
              <a:rPr lang="en-AU" sz="1200" b="1" kern="1200">
                <a:effectLst/>
                <a:latin typeface="+mn-lt"/>
                <a:ea typeface="Times New Roman" panose="02020603050405020304" pitchFamily="18" charset="0"/>
                <a:cs typeface="Calibri" panose="020F0502020204030204" pitchFamily="34" charset="0"/>
              </a:rPr>
              <a:t>other</a:t>
            </a:r>
            <a:r>
              <a:rPr lang="en-AU" sz="1200" b="0" kern="1200">
                <a:effectLst/>
                <a:latin typeface="+mn-lt"/>
                <a:ea typeface="Times New Roman" panose="02020603050405020304" pitchFamily="18" charset="0"/>
                <a:cs typeface="Calibri" panose="020F0502020204030204" pitchFamily="34" charset="0"/>
              </a:rPr>
              <a:t> says /uh/.*</a:t>
            </a:r>
            <a:endParaRPr lang="en-AU" sz="1200" b="1" kern="1200">
              <a:effectLst/>
              <a:latin typeface="+mn-lt"/>
              <a:ea typeface="Times New Roman" panose="02020603050405020304" pitchFamily="18"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a:effectLst/>
                <a:latin typeface="+mn-lt"/>
                <a:ea typeface="Times New Roman" panose="02020603050405020304" pitchFamily="18" charset="0"/>
              </a:rPr>
              <a:t>Spell the word orally, for example: </a:t>
            </a:r>
            <a:r>
              <a:rPr lang="en-AU" sz="1200" b="1" i="1" kern="0">
                <a:effectLst/>
                <a:latin typeface="+mn-lt"/>
                <a:ea typeface="Times New Roman" panose="02020603050405020304" pitchFamily="18" charset="0"/>
              </a:rPr>
              <a:t>o-</a:t>
            </a:r>
            <a:r>
              <a:rPr lang="en-AU" sz="1200" b="1" i="1" kern="0" err="1">
                <a:effectLst/>
                <a:latin typeface="+mn-lt"/>
                <a:ea typeface="Times New Roman" panose="02020603050405020304" pitchFamily="18" charset="0"/>
              </a:rPr>
              <a:t>th</a:t>
            </a:r>
            <a:r>
              <a:rPr lang="en-AU" sz="1200" b="1" i="1" kern="0">
                <a:effectLst/>
                <a:latin typeface="+mn-lt"/>
                <a:ea typeface="Times New Roman" panose="02020603050405020304" pitchFamily="18" charset="0"/>
              </a:rPr>
              <a:t>-er </a:t>
            </a:r>
            <a:r>
              <a:rPr lang="en-AU" sz="1200" b="0" i="1" kern="0">
                <a:effectLst/>
                <a:latin typeface="+mn-lt"/>
                <a:ea typeface="Times New Roman" panose="02020603050405020304" pitchFamily="18" charset="0"/>
              </a:rPr>
              <a:t>spells </a:t>
            </a:r>
            <a:r>
              <a:rPr lang="en-AU" sz="1200" b="1" i="1" kern="0">
                <a:effectLst/>
                <a:latin typeface="+mn-lt"/>
                <a:ea typeface="Times New Roman" panose="02020603050405020304" pitchFamily="18" charset="0"/>
              </a:rPr>
              <a:t>other</a:t>
            </a:r>
            <a:r>
              <a:rPr lang="en-AU" sz="1200" b="0" i="1" kern="0">
                <a:effectLst/>
                <a:latin typeface="+mn-lt"/>
                <a:ea typeface="Times New Roman" panose="02020603050405020304" pitchFamily="18" charset="0"/>
              </a:rPr>
              <a:t>.</a:t>
            </a:r>
            <a:r>
              <a:rPr lang="en-AU" sz="1200" b="1" i="1" kern="0">
                <a:effectLst/>
                <a:latin typeface="+mn-lt"/>
                <a:ea typeface="Times New Roman" panose="02020603050405020304" pitchFamily="18" charset="0"/>
              </a:rPr>
              <a:t> </a:t>
            </a:r>
          </a:p>
          <a:p>
            <a:pPr marL="172800" lvl="0" indent="-172800">
              <a:lnSpc>
                <a:spcPct val="106000"/>
              </a:lnSpc>
              <a:spcAft>
                <a:spcPts val="800"/>
              </a:spcAft>
              <a:buFont typeface="+mj-lt"/>
              <a:buAutoNum type="arabicPeriod"/>
            </a:pPr>
            <a:endParaRPr lang="en-AU" sz="1200" b="1" i="1" kern="0">
              <a:effectLst/>
              <a:latin typeface="+mn-lt"/>
              <a:ea typeface="Times New Roman" panose="02020603050405020304" pitchFamily="18" charset="0"/>
            </a:endParaRPr>
          </a:p>
          <a:p>
            <a:pPr marL="0" lvl="0" indent="0">
              <a:lnSpc>
                <a:spcPct val="106000"/>
              </a:lnSpc>
              <a:spcAft>
                <a:spcPts val="800"/>
              </a:spcAft>
              <a:buFont typeface="+mj-lt"/>
              <a:buNone/>
            </a:pPr>
            <a:r>
              <a:rPr lang="en-AU" kern="0">
                <a:ea typeface="Times New Roman" panose="02020603050405020304" pitchFamily="18" charset="0"/>
              </a:rPr>
              <a:t>Explain</a:t>
            </a:r>
            <a:r>
              <a:rPr lang="en-AU" sz="1200" b="0" i="0" kern="0">
                <a:effectLst/>
                <a:latin typeface="+mn-lt"/>
                <a:ea typeface="Times New Roman" panose="02020603050405020304" pitchFamily="18" charset="0"/>
              </a:rPr>
              <a:t> to students that the irregular spelling in the word </a:t>
            </a:r>
            <a:r>
              <a:rPr lang="en-AU" sz="1200" b="1" i="0" kern="0">
                <a:effectLst/>
                <a:latin typeface="+mn-lt"/>
                <a:ea typeface="Times New Roman" panose="02020603050405020304" pitchFamily="18" charset="0"/>
              </a:rPr>
              <a:t>other</a:t>
            </a:r>
            <a:r>
              <a:rPr lang="en-AU" sz="1200" b="0" i="0" kern="0">
                <a:effectLst/>
                <a:latin typeface="+mn-lt"/>
                <a:ea typeface="Times New Roman" panose="02020603050405020304" pitchFamily="18" charset="0"/>
              </a:rPr>
              <a:t> is the same in the words </a:t>
            </a:r>
            <a:r>
              <a:rPr lang="en-AU" sz="1200" b="1" i="0" kern="0">
                <a:effectLst/>
                <a:latin typeface="+mn-lt"/>
                <a:ea typeface="Times New Roman" panose="02020603050405020304" pitchFamily="18" charset="0"/>
              </a:rPr>
              <a:t>mother </a:t>
            </a:r>
            <a:r>
              <a:rPr lang="en-AU" sz="1200" b="0" i="0" kern="0">
                <a:effectLst/>
                <a:latin typeface="+mn-lt"/>
                <a:ea typeface="Times New Roman" panose="02020603050405020304" pitchFamily="18" charset="0"/>
              </a:rPr>
              <a:t>and </a:t>
            </a:r>
            <a:r>
              <a:rPr lang="en-AU" sz="1200" b="1" i="0" kern="0">
                <a:effectLst/>
                <a:latin typeface="+mn-lt"/>
                <a:ea typeface="Times New Roman" panose="02020603050405020304" pitchFamily="18" charset="0"/>
              </a:rPr>
              <a:t>brother. </a:t>
            </a:r>
            <a:endParaRPr lang="en-AU" sz="1200" b="1" i="0" kern="0">
              <a:effectLst/>
              <a:latin typeface="+mn-lt"/>
              <a:ea typeface="Times New Roman" panose="02020603050405020304" pitchFamily="18" charset="0"/>
              <a:cs typeface="Calibri"/>
            </a:endParaRPr>
          </a:p>
          <a:p>
            <a:pPr marL="0" lvl="0" indent="0">
              <a:lnSpc>
                <a:spcPct val="106000"/>
              </a:lnSpc>
              <a:spcAft>
                <a:spcPts val="800"/>
              </a:spcAft>
              <a:buFont typeface="+mj-lt"/>
              <a:buNone/>
            </a:pPr>
            <a:endParaRPr lang="en-AU" sz="1200" b="1" i="0" kern="0">
              <a:effectLst/>
              <a:latin typeface="+mn-lt"/>
              <a:ea typeface="Times New Roman" panose="02020603050405020304" pitchFamily="18" charset="0"/>
            </a:endParaRPr>
          </a:p>
          <a:p>
            <a:pPr>
              <a:lnSpc>
                <a:spcPct val="106000"/>
              </a:lnSpc>
              <a:spcAft>
                <a:spcPts val="800"/>
              </a:spcAft>
              <a:buFont typeface="+mj-lt"/>
            </a:pPr>
            <a:r>
              <a:rPr lang="en-AU" kern="0">
                <a:ea typeface="Times New Roman" panose="02020603050405020304" pitchFamily="18" charset="0"/>
              </a:rPr>
              <a:t>Use the same process to teach the word </a:t>
            </a:r>
            <a:r>
              <a:rPr lang="en-AU" b="1" kern="0">
                <a:ea typeface="Times New Roman" panose="02020603050405020304" pitchFamily="18" charset="0"/>
              </a:rPr>
              <a:t>mother</a:t>
            </a:r>
            <a:r>
              <a:rPr lang="en-AU" kern="0">
                <a:ea typeface="Times New Roman" panose="02020603050405020304" pitchFamily="18" charset="0"/>
              </a:rPr>
              <a:t>, followed by the word </a:t>
            </a:r>
            <a:r>
              <a:rPr lang="en-AU" b="1" kern="0">
                <a:ea typeface="Times New Roman" panose="02020603050405020304" pitchFamily="18" charset="0"/>
              </a:rPr>
              <a:t>brother</a:t>
            </a:r>
            <a:r>
              <a:rPr lang="en-AU" kern="0">
                <a:ea typeface="Times New Roman" panose="02020603050405020304" pitchFamily="18" charset="0"/>
              </a:rPr>
              <a:t>. </a:t>
            </a:r>
          </a:p>
          <a:p>
            <a:pPr>
              <a:lnSpc>
                <a:spcPct val="106000"/>
              </a:lnSpc>
              <a:spcAft>
                <a:spcPts val="800"/>
              </a:spcAft>
              <a:buFont typeface="+mj-lt"/>
            </a:pPr>
            <a:endParaRPr lang="en-AU" kern="0">
              <a:ea typeface="Times New Roman" panose="02020603050405020304" pitchFamily="18" charset="0"/>
            </a:endParaRPr>
          </a:p>
          <a:p>
            <a:pPr marL="171450" lvl="0" indent="-171450">
              <a:lnSpc>
                <a:spcPct val="106000"/>
              </a:lnSpc>
              <a:spcAft>
                <a:spcPts val="800"/>
              </a:spcAft>
              <a:buFont typeface="Arial" panose="020B0604020202020204" pitchFamily="34" charset="0"/>
              <a:buChar char="•"/>
            </a:pPr>
            <a:r>
              <a:rPr lang="en-AU" sz="1200" b="0" i="0" kern="0">
                <a:effectLst/>
                <a:latin typeface="+mn-lt"/>
                <a:ea typeface="Times New Roman" panose="02020603050405020304" pitchFamily="18" charset="0"/>
              </a:rPr>
              <a:t>Use the word in a sentence for context.</a:t>
            </a:r>
          </a:p>
          <a:p>
            <a:pPr marL="171450" lvl="0" indent="-171450">
              <a:lnSpc>
                <a:spcPct val="106000"/>
              </a:lnSpc>
              <a:spcAft>
                <a:spcPts val="800"/>
              </a:spcAft>
              <a:buFont typeface="Arial" panose="020B0604020202020204" pitchFamily="34" charset="0"/>
              <a:buChar char="•"/>
            </a:pPr>
            <a:r>
              <a:rPr lang="en-AU" sz="1200" b="0" i="0" kern="0">
                <a:effectLst/>
                <a:latin typeface="+mn-lt"/>
                <a:ea typeface="Times New Roman" panose="02020603050405020304" pitchFamily="18" charset="0"/>
              </a:rPr>
              <a:t>Say the sounds in the word (</a:t>
            </a:r>
            <a:r>
              <a:rPr lang="en-AU" sz="1200" b="1" i="0" kern="0">
                <a:effectLst/>
                <a:latin typeface="+mn-lt"/>
                <a:ea typeface="Times New Roman" panose="02020603050405020304" pitchFamily="18" charset="0"/>
              </a:rPr>
              <a:t>m/o/</a:t>
            </a:r>
            <a:r>
              <a:rPr lang="en-AU" sz="1200" b="1" i="0" kern="0" err="1">
                <a:effectLst/>
                <a:latin typeface="+mn-lt"/>
                <a:ea typeface="Times New Roman" panose="02020603050405020304" pitchFamily="18" charset="0"/>
              </a:rPr>
              <a:t>th</a:t>
            </a:r>
            <a:r>
              <a:rPr lang="en-AU" sz="1200" b="1" i="0" kern="0">
                <a:effectLst/>
                <a:latin typeface="+mn-lt"/>
                <a:ea typeface="Times New Roman" panose="02020603050405020304" pitchFamily="18" charset="0"/>
              </a:rPr>
              <a:t>/er </a:t>
            </a:r>
            <a:r>
              <a:rPr lang="en-AU" sz="1200" b="0" i="0" kern="0">
                <a:effectLst/>
                <a:latin typeface="+mn-lt"/>
                <a:ea typeface="Times New Roman" panose="02020603050405020304" pitchFamily="18" charset="0"/>
              </a:rPr>
              <a:t>and </a:t>
            </a:r>
            <a:r>
              <a:rPr lang="en-AU" sz="1200" b="1" i="0" kern="0">
                <a:effectLst/>
                <a:latin typeface="+mn-lt"/>
                <a:ea typeface="Times New Roman" panose="02020603050405020304" pitchFamily="18" charset="0"/>
              </a:rPr>
              <a:t> b/r/o/</a:t>
            </a:r>
            <a:r>
              <a:rPr lang="en-AU" sz="1200" b="1" i="0" kern="0" err="1">
                <a:effectLst/>
                <a:latin typeface="+mn-lt"/>
                <a:ea typeface="Times New Roman" panose="02020603050405020304" pitchFamily="18" charset="0"/>
              </a:rPr>
              <a:t>th</a:t>
            </a:r>
            <a:r>
              <a:rPr lang="en-AU" sz="1200" b="1" i="0" kern="0">
                <a:effectLst/>
                <a:latin typeface="+mn-lt"/>
                <a:ea typeface="Times New Roman" panose="02020603050405020304" pitchFamily="18" charset="0"/>
              </a:rPr>
              <a:t>/er</a:t>
            </a:r>
            <a:r>
              <a:rPr lang="en-AU" sz="1200" b="0" i="0" kern="0">
                <a:effectLst/>
                <a:latin typeface="+mn-lt"/>
                <a:ea typeface="Times New Roman" panose="02020603050405020304" pitchFamily="18" charset="0"/>
              </a:rPr>
              <a:t>).</a:t>
            </a:r>
          </a:p>
          <a:p>
            <a:pPr marL="171450" lvl="0" indent="-171450">
              <a:lnSpc>
                <a:spcPct val="106000"/>
              </a:lnSpc>
              <a:spcAft>
                <a:spcPts val="800"/>
              </a:spcAft>
              <a:buFont typeface="Arial" panose="020B0604020202020204" pitchFamily="34" charset="0"/>
              <a:buChar char="•"/>
            </a:pPr>
            <a:r>
              <a:rPr lang="en-AU" sz="1200" b="0" i="0" kern="0">
                <a:effectLst/>
                <a:latin typeface="+mn-lt"/>
                <a:ea typeface="Times New Roman" panose="02020603050405020304" pitchFamily="18" charset="0"/>
              </a:rPr>
              <a:t>Draw the sound lines for the word (4 and 5 lines).</a:t>
            </a:r>
          </a:p>
          <a:p>
            <a:pPr marL="171450" lvl="0" indent="-171450">
              <a:lnSpc>
                <a:spcPct val="106000"/>
              </a:lnSpc>
              <a:spcAft>
                <a:spcPts val="800"/>
              </a:spcAft>
              <a:buFont typeface="Arial" panose="020B0604020202020204" pitchFamily="34" charset="0"/>
              <a:buChar char="•"/>
            </a:pPr>
            <a:r>
              <a:rPr lang="en-AU" sz="1200" b="0" i="0" kern="0">
                <a:effectLst/>
                <a:latin typeface="+mn-lt"/>
                <a:ea typeface="Times New Roman" panose="02020603050405020304" pitchFamily="18" charset="0"/>
              </a:rPr>
              <a:t>Write the corresponding letter/s on each sound line.</a:t>
            </a:r>
          </a:p>
          <a:p>
            <a:pPr marL="171450" lvl="0" indent="-171450">
              <a:lnSpc>
                <a:spcPct val="106000"/>
              </a:lnSpc>
              <a:spcAft>
                <a:spcPts val="800"/>
              </a:spcAft>
              <a:buFont typeface="Arial" panose="020B0604020202020204" pitchFamily="34" charset="0"/>
              <a:buChar char="•"/>
            </a:pPr>
            <a:r>
              <a:rPr lang="en-AU" sz="1200" b="0" i="0" kern="0">
                <a:effectLst/>
                <a:latin typeface="+mn-lt"/>
                <a:ea typeface="Times New Roman" panose="02020603050405020304" pitchFamily="18" charset="0"/>
              </a:rPr>
              <a:t>Circle the </a:t>
            </a:r>
            <a:r>
              <a:rPr lang="en-AU" sz="1200" b="1" i="0" kern="0">
                <a:effectLst/>
                <a:latin typeface="+mn-lt"/>
                <a:ea typeface="Times New Roman" panose="02020603050405020304" pitchFamily="18" charset="0"/>
              </a:rPr>
              <a:t>o</a:t>
            </a:r>
            <a:r>
              <a:rPr lang="en-AU" sz="1200" b="0" i="0" kern="0">
                <a:effectLst/>
                <a:latin typeface="+mn-lt"/>
                <a:ea typeface="Times New Roman" panose="02020603050405020304" pitchFamily="18" charset="0"/>
              </a:rPr>
              <a:t> and the </a:t>
            </a:r>
            <a:r>
              <a:rPr lang="en-AU" sz="1200" b="1" i="0" kern="0">
                <a:effectLst/>
                <a:latin typeface="+mn-lt"/>
                <a:ea typeface="Times New Roman" panose="02020603050405020304" pitchFamily="18" charset="0"/>
              </a:rPr>
              <a:t>er</a:t>
            </a:r>
            <a:r>
              <a:rPr lang="en-AU" sz="1200" b="0" i="0" kern="0">
                <a:effectLst/>
                <a:latin typeface="+mn-lt"/>
                <a:ea typeface="Times New Roman" panose="02020603050405020304" pitchFamily="18" charset="0"/>
              </a:rPr>
              <a:t> as you did for </a:t>
            </a:r>
            <a:r>
              <a:rPr lang="en-AU" sz="1200" b="1" i="0" kern="0">
                <a:effectLst/>
                <a:latin typeface="+mn-lt"/>
                <a:ea typeface="Times New Roman" panose="02020603050405020304" pitchFamily="18" charset="0"/>
              </a:rPr>
              <a:t>other</a:t>
            </a:r>
            <a:r>
              <a:rPr lang="en-AU" sz="1200" b="0" i="0" kern="0">
                <a:effectLst/>
                <a:latin typeface="+mn-lt"/>
                <a:ea typeface="Times New Roman" panose="02020603050405020304" pitchFamily="18" charset="0"/>
              </a:rPr>
              <a:t>.</a:t>
            </a:r>
          </a:p>
          <a:p>
            <a:pPr marL="171450" lvl="0" indent="-171450">
              <a:lnSpc>
                <a:spcPct val="106000"/>
              </a:lnSpc>
              <a:spcAft>
                <a:spcPts val="800"/>
              </a:spcAft>
              <a:buFont typeface="Arial" panose="020B0604020202020204" pitchFamily="34" charset="0"/>
              <a:buChar char="•"/>
            </a:pPr>
            <a:r>
              <a:rPr lang="en-AU" sz="1200" b="0" i="0" kern="0">
                <a:effectLst/>
                <a:latin typeface="+mn-lt"/>
                <a:ea typeface="Times New Roman" panose="02020603050405020304" pitchFamily="18" charset="0"/>
              </a:rPr>
              <a:t>Spell the </a:t>
            </a:r>
            <a:r>
              <a:rPr lang="en-AU" kern="0">
                <a:ea typeface="Times New Roman" panose="02020603050405020304" pitchFamily="18" charset="0"/>
              </a:rPr>
              <a:t>word</a:t>
            </a:r>
            <a:r>
              <a:rPr lang="en-AU" sz="1200" b="0" i="0" kern="0">
                <a:effectLst/>
                <a:latin typeface="+mn-lt"/>
                <a:ea typeface="Times New Roman" panose="02020603050405020304" pitchFamily="18" charset="0"/>
              </a:rPr>
              <a:t> orally (</a:t>
            </a:r>
            <a:r>
              <a:rPr lang="en-AU" sz="1200" b="1" i="1" kern="0">
                <a:effectLst/>
                <a:latin typeface="+mn-lt"/>
                <a:ea typeface="Times New Roman" panose="02020603050405020304" pitchFamily="18" charset="0"/>
              </a:rPr>
              <a:t>m-o-</a:t>
            </a:r>
            <a:r>
              <a:rPr lang="en-AU" sz="1200" b="1" i="1" kern="0" err="1">
                <a:effectLst/>
                <a:latin typeface="+mn-lt"/>
                <a:ea typeface="Times New Roman" panose="02020603050405020304" pitchFamily="18" charset="0"/>
              </a:rPr>
              <a:t>th</a:t>
            </a:r>
            <a:r>
              <a:rPr lang="en-AU" sz="1200" b="1" i="1" kern="0">
                <a:effectLst/>
                <a:latin typeface="+mn-lt"/>
                <a:ea typeface="Times New Roman" panose="02020603050405020304" pitchFamily="18" charset="0"/>
              </a:rPr>
              <a:t>-er</a:t>
            </a:r>
            <a:r>
              <a:rPr lang="en-AU" sz="1200" b="0" i="1" kern="0">
                <a:effectLst/>
                <a:latin typeface="+mn-lt"/>
                <a:ea typeface="Times New Roman" panose="02020603050405020304" pitchFamily="18" charset="0"/>
              </a:rPr>
              <a:t> spells</a:t>
            </a:r>
            <a:r>
              <a:rPr lang="en-AU" sz="1200" b="1" i="1" kern="0">
                <a:effectLst/>
                <a:latin typeface="+mn-lt"/>
                <a:ea typeface="Times New Roman" panose="02020603050405020304" pitchFamily="18" charset="0"/>
              </a:rPr>
              <a:t> mother </a:t>
            </a:r>
            <a:r>
              <a:rPr lang="en-AU" sz="1200" b="0" i="0" kern="0">
                <a:effectLst/>
                <a:latin typeface="+mn-lt"/>
                <a:ea typeface="Times New Roman" panose="02020603050405020304" pitchFamily="18" charset="0"/>
              </a:rPr>
              <a:t>and</a:t>
            </a:r>
            <a:r>
              <a:rPr lang="en-AU" sz="1200" b="1" i="0" kern="0">
                <a:effectLst/>
                <a:latin typeface="+mn-lt"/>
                <a:ea typeface="Times New Roman" panose="02020603050405020304" pitchFamily="18" charset="0"/>
              </a:rPr>
              <a:t> </a:t>
            </a:r>
            <a:r>
              <a:rPr lang="en-AU" sz="1200" b="1" i="1" kern="0">
                <a:effectLst/>
                <a:latin typeface="+mn-lt"/>
                <a:ea typeface="Times New Roman" panose="02020603050405020304" pitchFamily="18" charset="0"/>
              </a:rPr>
              <a:t>b-r-o-</a:t>
            </a:r>
            <a:r>
              <a:rPr lang="en-AU" sz="1200" b="1" i="1" kern="0" err="1">
                <a:effectLst/>
                <a:latin typeface="+mn-lt"/>
                <a:ea typeface="Times New Roman" panose="02020603050405020304" pitchFamily="18" charset="0"/>
              </a:rPr>
              <a:t>th</a:t>
            </a:r>
            <a:r>
              <a:rPr lang="en-AU" sz="1200" b="1" i="1" kern="0">
                <a:effectLst/>
                <a:latin typeface="+mn-lt"/>
                <a:ea typeface="Times New Roman" panose="02020603050405020304" pitchFamily="18" charset="0"/>
              </a:rPr>
              <a:t>-er </a:t>
            </a:r>
            <a:r>
              <a:rPr lang="en-AU" sz="1200" b="0" i="1" kern="0">
                <a:effectLst/>
                <a:latin typeface="+mn-lt"/>
                <a:ea typeface="Times New Roman" panose="02020603050405020304" pitchFamily="18" charset="0"/>
              </a:rPr>
              <a:t>spells</a:t>
            </a:r>
            <a:r>
              <a:rPr lang="en-AU" sz="1200" b="1" i="1" kern="0">
                <a:effectLst/>
                <a:latin typeface="+mn-lt"/>
                <a:ea typeface="Times New Roman" panose="02020603050405020304" pitchFamily="18" charset="0"/>
              </a:rPr>
              <a:t> brother</a:t>
            </a:r>
            <a:r>
              <a:rPr lang="en-AU" sz="1200" b="0" i="0" kern="0">
                <a:effectLst/>
                <a:latin typeface="+mn-lt"/>
                <a:ea typeface="Times New Roman" panose="02020603050405020304" pitchFamily="18" charset="0"/>
              </a:rPr>
              <a:t>).</a:t>
            </a:r>
            <a:endParaRPr lang="en-AU" sz="1200" b="0" i="0" kern="0">
              <a:effectLst/>
              <a:latin typeface="+mn-lt"/>
              <a:ea typeface="Times New Roman" panose="02020603050405020304" pitchFamily="18" charset="0"/>
              <a:cs typeface="Calibri"/>
            </a:endParaRPr>
          </a:p>
          <a:p>
            <a:pPr marL="171450" lvl="0" indent="-171450">
              <a:lnSpc>
                <a:spcPct val="106000"/>
              </a:lnSpc>
              <a:spcAft>
                <a:spcPts val="800"/>
              </a:spcAft>
              <a:buFont typeface="Arial" panose="020B0604020202020204" pitchFamily="34" charset="0"/>
              <a:buChar char="•"/>
            </a:pPr>
            <a:endParaRPr lang="en-AU" sz="1200" b="1" i="0" kern="0">
              <a:effectLst/>
              <a:latin typeface="+mn-lt"/>
              <a:ea typeface="Times New Roman" panose="02020603050405020304" pitchFamily="18" charset="0"/>
            </a:endParaRPr>
          </a:p>
          <a:p>
            <a:pPr marL="0" lvl="0" indent="0">
              <a:lnSpc>
                <a:spcPct val="106000"/>
              </a:lnSpc>
              <a:spcAft>
                <a:spcPts val="800"/>
              </a:spcAft>
              <a:buFont typeface="+mj-lt"/>
              <a:buNone/>
            </a:pPr>
            <a:r>
              <a:rPr lang="en-AU" sz="1200" b="0" i="0" kern="0">
                <a:effectLst/>
                <a:latin typeface="+mn-lt"/>
                <a:ea typeface="Times New Roman" panose="02020603050405020304" pitchFamily="18" charset="0"/>
              </a:rPr>
              <a:t>*You may like to explain to your students that the /uh/ sound is called a schwa sound. Reading and spelling with the schwa sound will be taught explicitly in Phase 16 of the lesson packs. </a:t>
            </a:r>
          </a:p>
          <a:p>
            <a:endParaRPr lang="en-US" sz="1200" b="0" kern="1200">
              <a:effectLst/>
              <a:latin typeface="+mn-lt"/>
              <a:ea typeface="Times New Roman" panose="02020603050405020304" pitchFamily="18" charset="0"/>
            </a:endParaRPr>
          </a:p>
        </p:txBody>
      </p:sp>
      <p:sp>
        <p:nvSpPr>
          <p:cNvPr id="4" name="Slide Number Placeholder 3">
            <a:extLst>
              <a:ext uri="{FF2B5EF4-FFF2-40B4-BE49-F238E27FC236}">
                <a16:creationId xmlns:a16="http://schemas.microsoft.com/office/drawing/2014/main" id="{2FDA401E-A129-05E3-0457-303C132CF435}"/>
              </a:ext>
            </a:extLst>
          </p:cNvPr>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102351918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Tx/>
              <a:buNone/>
              <a:tabLst/>
              <a:defRPr/>
            </a:pPr>
            <a:r>
              <a:rPr lang="en-US" sz="1200" b="1">
                <a:latin typeface="+mn-lt"/>
              </a:rPr>
              <a:t>We do</a:t>
            </a:r>
          </a:p>
          <a:p>
            <a:pPr>
              <a:lnSpc>
                <a:spcPct val="106000"/>
              </a:lnSpc>
              <a:spcAft>
                <a:spcPts val="800"/>
              </a:spcAft>
            </a:pPr>
            <a:endParaRPr lang="en-AU" sz="1200">
              <a:effectLst/>
              <a:latin typeface="Calibri" panose="020F0502020204030204" pitchFamily="34" charset="0"/>
              <a:ea typeface="Calibri" panose="020F0502020204030204" pitchFamily="34" charset="0"/>
              <a:cs typeface="Calibri" panose="020F0502020204030204" pitchFamily="34" charset="0"/>
            </a:endParaRPr>
          </a:p>
          <a:p>
            <a:pPr>
              <a:lnSpc>
                <a:spcPct val="106000"/>
              </a:lnSpc>
              <a:spcAft>
                <a:spcPts val="800"/>
              </a:spcAft>
            </a:pPr>
            <a:r>
              <a:rPr lang="en-AU" sz="1200">
                <a:effectLst/>
                <a:latin typeface="Calibri" panose="020F0502020204030204" pitchFamily="34" charset="0"/>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b="1">
              <a:effectLst/>
              <a:latin typeface="+mn-lt"/>
              <a:ea typeface="Calibri" panose="020F0502020204030204" pitchFamily="34" charset="0"/>
              <a:cs typeface="Times New Roman" panose="02020603050405020304" pitchFamily="18" charset="0"/>
            </a:endParaRPr>
          </a:p>
          <a:p>
            <a:pPr>
              <a:lnSpc>
                <a:spcPct val="106000"/>
              </a:lnSpc>
              <a:spcAft>
                <a:spcPts val="800"/>
              </a:spcAft>
            </a:pPr>
            <a:r>
              <a:rPr lang="en-AU" sz="1200" b="0">
                <a:effectLst/>
                <a:latin typeface="+mn-lt"/>
                <a:ea typeface="Calibri" panose="020F0502020204030204" pitchFamily="34" charset="0"/>
                <a:cs typeface="Times New Roman" panose="02020603050405020304" pitchFamily="18" charset="0"/>
              </a:rPr>
              <a:t>Focus on the word </a:t>
            </a:r>
            <a:r>
              <a:rPr lang="en-AU" sz="1200" b="1">
                <a:effectLst/>
                <a:latin typeface="+mn-lt"/>
                <a:ea typeface="Calibri" panose="020F0502020204030204" pitchFamily="34" charset="0"/>
                <a:cs typeface="Times New Roman" panose="02020603050405020304" pitchFamily="18" charset="0"/>
              </a:rPr>
              <a:t>other</a:t>
            </a:r>
            <a:r>
              <a:rPr lang="en-AU" sz="1200" b="0">
                <a:effectLst/>
                <a:latin typeface="+mn-lt"/>
                <a:ea typeface="Calibri" panose="020F0502020204030204" pitchFamily="34" charset="0"/>
                <a:cs typeface="Times New Roman" panose="02020603050405020304" pitchFamily="18" charset="0"/>
              </a:rPr>
              <a:t>.</a:t>
            </a:r>
          </a:p>
          <a:p>
            <a:pPr marL="172800" lvl="0" indent="-1728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Tell students the word they are going to spell.</a:t>
            </a: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Use the word in a sentence (students can participate in this).</a:t>
            </a: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172720" indent="-172720">
              <a:lnSpc>
                <a:spcPct val="106000"/>
              </a:lnSpc>
              <a:buAutoNum type="arabicPeriod"/>
              <a:defRPr/>
            </a:pPr>
            <a:r>
              <a:rPr lang="en-AU" sz="1200">
                <a:effectLst/>
                <a:latin typeface="+mn-lt"/>
                <a:ea typeface="Times New Roman" panose="02020603050405020304" pitchFamily="18" charset="0"/>
                <a:cs typeface="Calibri"/>
              </a:rPr>
              <a:t>Say the sounds in </a:t>
            </a:r>
            <a:r>
              <a:rPr lang="en-AU" sz="1200" b="0">
                <a:effectLst/>
                <a:latin typeface="+mn-lt"/>
                <a:ea typeface="Times New Roman" panose="02020603050405020304" pitchFamily="18" charset="0"/>
                <a:cs typeface="Calibri"/>
              </a:rPr>
              <a:t>the word:</a:t>
            </a:r>
            <a:r>
              <a:rPr lang="en-AU" b="0">
                <a:ea typeface="Times New Roman" panose="02020603050405020304" pitchFamily="18" charset="0"/>
                <a:cs typeface="Calibri"/>
              </a:rPr>
              <a:t> </a:t>
            </a:r>
            <a:r>
              <a:rPr lang="en-AU" b="1"/>
              <a:t>o/</a:t>
            </a:r>
            <a:r>
              <a:rPr lang="en-AU" b="1" err="1"/>
              <a:t>th</a:t>
            </a:r>
            <a:r>
              <a:rPr lang="en-AU" b="1"/>
              <a:t>/er</a:t>
            </a:r>
            <a:r>
              <a:rPr lang="en-AU" sz="1200" b="0">
                <a:effectLst/>
                <a:latin typeface="+mn-lt"/>
                <a:ea typeface="Calibri" panose="020F0502020204030204" pitchFamily="34" charset="0"/>
                <a:cs typeface="Times New Roman" panose="02020603050405020304" pitchFamily="18" charset="0"/>
              </a:rPr>
              <a:t>.</a:t>
            </a:r>
            <a:endParaRPr lang="en-AU" b="1"/>
          </a:p>
          <a:p>
            <a:pPr marL="172720" indent="-172720">
              <a:lnSpc>
                <a:spcPct val="106000"/>
              </a:lnSpc>
              <a:buAutoNum type="arabicPeriod"/>
              <a:defRPr/>
            </a:pPr>
            <a:r>
              <a:rPr lang="en-AU" sz="1200" b="0">
                <a:effectLst/>
                <a:latin typeface="+mn-lt"/>
                <a:ea typeface="Times New Roman" panose="02020603050405020304" pitchFamily="18" charset="0"/>
                <a:cs typeface="Calibri" panose="020F0502020204030204" pitchFamily="34" charset="0"/>
              </a:rPr>
              <a:t>Draw three lines</a:t>
            </a:r>
            <a:r>
              <a:rPr lang="en-AU" sz="1200" b="0">
                <a:effectLst/>
                <a:latin typeface="+mn-lt"/>
                <a:ea typeface="Calibri" panose="020F0502020204030204" pitchFamily="34" charset="0"/>
                <a:cs typeface="Times New Roman" panose="02020603050405020304" pitchFamily="18" charset="0"/>
              </a:rPr>
              <a:t>.</a:t>
            </a:r>
            <a:endParaRPr lang="en-AU" sz="1200" b="0">
              <a:effectLst/>
              <a:latin typeface="+mn-lt"/>
              <a:ea typeface="Times New Roman" panose="02020603050405020304" pitchFamily="18" charset="0"/>
              <a:cs typeface="Calibri" panose="020F0502020204030204" pitchFamily="34" charset="0"/>
            </a:endParaRPr>
          </a:p>
          <a:p>
            <a:pPr marL="172720" indent="-172720">
              <a:lnSpc>
                <a:spcPct val="106000"/>
              </a:lnSpc>
              <a:buAutoNum type="arabicPeriod"/>
              <a:defRPr/>
            </a:pPr>
            <a:r>
              <a:rPr lang="en-AU" sz="1200">
                <a:effectLst/>
                <a:latin typeface="+mn-lt"/>
                <a:ea typeface="Times New Roman" panose="02020603050405020304" pitchFamily="18" charset="0"/>
                <a:cs typeface="Calibri" panose="020F0502020204030204" pitchFamily="34" charset="0"/>
              </a:rPr>
              <a:t>Write the letter/s on the sound lines</a:t>
            </a:r>
            <a:r>
              <a:rPr lang="en-AU" sz="1200" b="0">
                <a:effectLst/>
                <a:latin typeface="+mn-lt"/>
                <a:ea typeface="Calibri" panose="020F0502020204030204" pitchFamily="34" charset="0"/>
                <a:cs typeface="Times New Roman" panose="02020603050405020304" pitchFamily="18" charset="0"/>
              </a:rPr>
              <a:t>.</a:t>
            </a:r>
            <a:endParaRPr lang="en-AU" sz="1200">
              <a:effectLst/>
              <a:latin typeface="+mn-lt"/>
              <a:ea typeface="Times New Roman" panose="02020603050405020304" pitchFamily="18" charset="0"/>
              <a:cs typeface="Calibri" panose="020F0502020204030204" pitchFamily="34" charset="0"/>
            </a:endParaRPr>
          </a:p>
          <a:p>
            <a:pPr marL="172720" indent="-172720">
              <a:lnSpc>
                <a:spcPct val="106000"/>
              </a:lnSpc>
              <a:buAutoNum type="arabicPeriod"/>
              <a:defRPr/>
            </a:pPr>
            <a:r>
              <a:rPr lang="en-AU" sz="1200">
                <a:effectLst/>
                <a:latin typeface="+mn-lt"/>
                <a:ea typeface="Times New Roman" panose="02020603050405020304" pitchFamily="18" charset="0"/>
                <a:cs typeface="Calibri"/>
              </a:rPr>
              <a:t>Circle the irregular part of the word: </a:t>
            </a:r>
            <a:r>
              <a:rPr lang="en-AU" b="1"/>
              <a:t>o </a:t>
            </a:r>
            <a:r>
              <a:rPr lang="en-AU" b="0"/>
              <a:t>and</a:t>
            </a:r>
            <a:r>
              <a:rPr lang="en-AU" b="1"/>
              <a:t> er </a:t>
            </a:r>
            <a:r>
              <a:rPr lang="en-AU" b="0" i="0"/>
              <a:t>in</a:t>
            </a:r>
            <a:r>
              <a:rPr lang="en-AU" b="1" i="0"/>
              <a:t> other</a:t>
            </a:r>
            <a:r>
              <a:rPr lang="en-AU" sz="1200" b="0">
                <a:effectLst/>
                <a:latin typeface="+mn-lt"/>
                <a:ea typeface="Calibri" panose="020F0502020204030204" pitchFamily="34" charset="0"/>
                <a:cs typeface="Times New Roman" panose="02020603050405020304" pitchFamily="18" charset="0"/>
              </a:rPr>
              <a:t>.</a:t>
            </a:r>
            <a:endParaRPr lang="en-AU" b="0" i="0"/>
          </a:p>
          <a:p>
            <a:pPr marL="172720" marR="0" lvl="0" indent="-172720" algn="l" defTabSz="914400" rtl="0" eaLnBrk="1" fontAlgn="auto" latinLnBrk="0" hangingPunct="1">
              <a:lnSpc>
                <a:spcPct val="106000"/>
              </a:lnSpc>
              <a:spcBef>
                <a:spcPts val="0"/>
              </a:spcBef>
              <a:spcAft>
                <a:spcPts val="0"/>
              </a:spcAft>
              <a:buClrTx/>
              <a:buSzTx/>
              <a:buFont typeface="+mj-lt"/>
              <a:buAutoNum type="arabicPeriod"/>
              <a:tabLst/>
              <a:defRPr/>
            </a:pPr>
            <a:r>
              <a:rPr lang="en-AU" sz="1200" kern="0">
                <a:effectLst/>
                <a:latin typeface="+mn-lt"/>
                <a:ea typeface="Times New Roman" panose="02020603050405020304" pitchFamily="18" charset="0"/>
              </a:rPr>
              <a:t>Spell the word orally: </a:t>
            </a:r>
            <a:r>
              <a:rPr lang="en-AU" b="1" i="1" kern="0"/>
              <a:t>o-</a:t>
            </a:r>
            <a:r>
              <a:rPr lang="en-AU" b="1" i="1" kern="0" err="1"/>
              <a:t>th</a:t>
            </a:r>
            <a:r>
              <a:rPr lang="en-AU" b="1" i="1" kern="0"/>
              <a:t>-er</a:t>
            </a:r>
            <a:r>
              <a:rPr lang="en-AU" i="1" kern="0"/>
              <a:t> spells </a:t>
            </a:r>
            <a:r>
              <a:rPr lang="en-AU" b="1" i="1" kern="0"/>
              <a:t>other</a:t>
            </a:r>
            <a:r>
              <a:rPr lang="en-AU" sz="1200" b="0">
                <a:effectLst/>
                <a:latin typeface="+mn-lt"/>
                <a:ea typeface="Calibri" panose="020F0502020204030204" pitchFamily="34" charset="0"/>
                <a:cs typeface="Times New Roman" panose="02020603050405020304" pitchFamily="18" charset="0"/>
              </a:rPr>
              <a:t>.</a:t>
            </a:r>
            <a:endParaRPr lang="en-AU" b="1" i="1" kern="0"/>
          </a:p>
          <a:p>
            <a:pPr marL="172720" indent="-172720">
              <a:lnSpc>
                <a:spcPct val="106000"/>
              </a:lnSpc>
              <a:spcAft>
                <a:spcPts val="800"/>
              </a:spcAft>
              <a:buAutoNum type="arabicPeriod"/>
              <a:defRPr/>
            </a:pPr>
            <a:r>
              <a:rPr lang="en-AU" sz="1200" kern="1200">
                <a:solidFill>
                  <a:schemeClr val="tx1"/>
                </a:solidFill>
                <a:effectLst/>
                <a:latin typeface="+mn-lt"/>
                <a:cs typeface="Calibri"/>
              </a:rPr>
              <a:t>Write each word again while </a:t>
            </a:r>
            <a:r>
              <a:rPr lang="en-AU">
                <a:cs typeface="Calibri"/>
              </a:rPr>
              <a:t>spelling </a:t>
            </a:r>
            <a:r>
              <a:rPr lang="en-AU"/>
              <a:t>and saying the word </a:t>
            </a:r>
            <a:r>
              <a:rPr lang="en-AU" sz="1200" kern="1200">
                <a:solidFill>
                  <a:schemeClr val="tx1"/>
                </a:solidFill>
                <a:effectLst/>
                <a:latin typeface="+mn-lt"/>
                <a:cs typeface="Calibri"/>
              </a:rPr>
              <a:t>aloud.</a:t>
            </a:r>
          </a:p>
          <a:p>
            <a:pPr marL="172720" indent="-172720">
              <a:lnSpc>
                <a:spcPct val="106000"/>
              </a:lnSpc>
              <a:spcAft>
                <a:spcPts val="800"/>
              </a:spcAft>
              <a:buAutoNum type="arabicPeriod"/>
              <a:defRPr/>
            </a:pPr>
            <a:endParaRPr lang="en-AU" sz="1200" kern="1200">
              <a:solidFill>
                <a:schemeClr val="tx1"/>
              </a:solidFill>
              <a:effectLst/>
              <a:latin typeface="+mn-lt"/>
              <a:ea typeface="Calibri"/>
              <a:cs typeface="Calibri"/>
            </a:endParaRPr>
          </a:p>
          <a:p>
            <a:pPr marL="0" marR="0" lvl="0" indent="0" algn="l" defTabSz="914400" rtl="0" eaLnBrk="1" fontAlgn="auto" latinLnBrk="0" hangingPunct="1">
              <a:lnSpc>
                <a:spcPct val="106000"/>
              </a:lnSpc>
              <a:spcBef>
                <a:spcPts val="0"/>
              </a:spcBef>
              <a:spcAft>
                <a:spcPts val="800"/>
              </a:spcAft>
              <a:buClrTx/>
              <a:buSzTx/>
              <a:buFontTx/>
              <a:buNone/>
              <a:tabLst/>
              <a:defRPr/>
            </a:pPr>
            <a:r>
              <a:rPr lang="en-AU" sz="1200" i="0" kern="0">
                <a:effectLst/>
                <a:latin typeface="+mn-lt"/>
              </a:rPr>
              <a:t>Remind students that knowing how to read and spell </a:t>
            </a:r>
            <a:r>
              <a:rPr lang="en-AU" sz="1200" b="1" i="0" kern="0">
                <a:effectLst/>
                <a:latin typeface="+mn-lt"/>
              </a:rPr>
              <a:t>other </a:t>
            </a:r>
            <a:r>
              <a:rPr lang="en-AU" sz="1200" i="0" kern="0">
                <a:effectLst/>
                <a:latin typeface="+mn-lt"/>
              </a:rPr>
              <a:t>can help them to read and spell </a:t>
            </a:r>
            <a:r>
              <a:rPr lang="en-AU" sz="1200" b="1" i="0" kern="0">
                <a:effectLst/>
                <a:latin typeface="+mn-lt"/>
              </a:rPr>
              <a:t>mother </a:t>
            </a:r>
            <a:r>
              <a:rPr lang="en-AU" sz="1200" b="0" i="0" kern="0">
                <a:effectLst/>
                <a:latin typeface="+mn-lt"/>
              </a:rPr>
              <a:t>and</a:t>
            </a:r>
            <a:r>
              <a:rPr lang="en-AU" sz="1200" b="1" i="0" kern="0">
                <a:effectLst/>
                <a:latin typeface="+mn-lt"/>
              </a:rPr>
              <a:t> brother </a:t>
            </a:r>
            <a:r>
              <a:rPr lang="en-AU" sz="1200" i="0" kern="0">
                <a:effectLst/>
                <a:latin typeface="+mn-lt"/>
              </a:rPr>
              <a:t>too.*</a:t>
            </a:r>
          </a:p>
          <a:p>
            <a:pPr marL="0" marR="0" lvl="0" indent="0" algn="l" defTabSz="914400" rtl="0" eaLnBrk="1" fontAlgn="auto" latinLnBrk="0" hangingPunct="1">
              <a:lnSpc>
                <a:spcPct val="106000"/>
              </a:lnSpc>
              <a:spcBef>
                <a:spcPts val="0"/>
              </a:spcBef>
              <a:spcAft>
                <a:spcPts val="800"/>
              </a:spcAft>
              <a:buClrTx/>
              <a:buSzTx/>
              <a:buFontTx/>
              <a:buNone/>
              <a:tabLst/>
              <a:defRPr/>
            </a:pPr>
            <a:endParaRPr lang="en-AU" sz="1200" i="0" kern="0">
              <a:effectLst/>
              <a:latin typeface="+mn-lt"/>
            </a:endParaRPr>
          </a:p>
          <a:p>
            <a:pPr marL="0" marR="0" lvl="0" indent="0" algn="l" defTabSz="914400" rtl="0" eaLnBrk="1" fontAlgn="auto" latinLnBrk="0" hangingPunct="1">
              <a:lnSpc>
                <a:spcPct val="106000"/>
              </a:lnSpc>
              <a:spcBef>
                <a:spcPts val="0"/>
              </a:spcBef>
              <a:spcAft>
                <a:spcPts val="800"/>
              </a:spcAft>
              <a:buClrTx/>
              <a:buSzTx/>
              <a:buFontTx/>
              <a:buNone/>
              <a:tabLst/>
              <a:defRPr/>
            </a:pPr>
            <a:r>
              <a:rPr lang="en-AU" sz="1200" i="0" kern="0">
                <a:effectLst/>
                <a:latin typeface="+mn-lt"/>
              </a:rPr>
              <a:t>*You may choose to ask students to spell </a:t>
            </a:r>
            <a:r>
              <a:rPr lang="en-AU" sz="1200" b="1" i="0" kern="0">
                <a:effectLst/>
                <a:latin typeface="+mn-lt"/>
              </a:rPr>
              <a:t>mother</a:t>
            </a:r>
            <a:r>
              <a:rPr lang="en-AU" sz="1200" i="0" kern="0">
                <a:effectLst/>
                <a:latin typeface="+mn-lt"/>
              </a:rPr>
              <a:t> and </a:t>
            </a:r>
            <a:r>
              <a:rPr lang="en-AU" sz="1200" b="1" i="0" kern="0">
                <a:effectLst/>
                <a:latin typeface="+mn-lt"/>
              </a:rPr>
              <a:t>brother </a:t>
            </a:r>
            <a:r>
              <a:rPr lang="en-AU" sz="1200" i="0" kern="0">
                <a:effectLst/>
                <a:latin typeface="+mn-lt"/>
              </a:rPr>
              <a:t>too. </a:t>
            </a:r>
          </a:p>
          <a:p>
            <a:pPr marL="172720" indent="-172720">
              <a:lnSpc>
                <a:spcPct val="106000"/>
              </a:lnSpc>
              <a:spcAft>
                <a:spcPts val="800"/>
              </a:spcAft>
              <a:buAutoNum type="arabicPeriod"/>
              <a:defRPr/>
            </a:pPr>
            <a:endParaRPr lang="en-AU" sz="1200" kern="1200">
              <a:solidFill>
                <a:schemeClr val="tx1"/>
              </a:solidFill>
              <a:effectLst/>
              <a:latin typeface="+mn-lt"/>
              <a:ea typeface="Calibri"/>
              <a:cs typeface="Calibri"/>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427001465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pPr>
              <a:tabLst>
                <a:tab pos="5731510" algn="r"/>
              </a:tabLst>
            </a:pPr>
            <a:endParaRPr lang="en-US">
              <a:ea typeface="Calibri" panose="020F0502020204030204"/>
              <a:cs typeface="Calibri" panose="020F0502020204030204"/>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As you do so: </a:t>
            </a:r>
            <a:endParaRPr lang="en-AU" sz="1200">
              <a:effectLst/>
              <a:latin typeface="+mn-lt"/>
              <a:ea typeface="Aptos" panose="020B0004020202020204" pitchFamily="34" charset="0"/>
              <a:cs typeface="Times New Roman" panose="02020603050405020304" pitchFamily="18" charset="0"/>
            </a:endParaRPr>
          </a:p>
          <a:p>
            <a:pPr marL="171450" lvl="0" indent="-171450" algn="l" defTabSz="914400" rtl="0" eaLnBrk="1" latinLnBrk="0" hangingPunct="1">
              <a:lnSpc>
                <a:spcPct val="107000"/>
              </a:lnSpc>
              <a:spcAft>
                <a:spcPts val="800"/>
              </a:spcAft>
              <a:buFont typeface="Arial" panose="020B0604020202020204" pitchFamily="34" charset="0"/>
              <a:buChar char="•"/>
              <a:tabLst>
                <a:tab pos="5731510" algn="r"/>
              </a:tabLst>
            </a:pPr>
            <a:r>
              <a:rPr lang="en-US" sz="1200" b="0" kern="1200">
                <a:solidFill>
                  <a:schemeClr val="tx1"/>
                </a:solidFill>
                <a:latin typeface="+mn-lt"/>
                <a:ea typeface="+mn-ea"/>
                <a:cs typeface="+mn-cs"/>
              </a:rPr>
              <a:t>read previously taught irregular words fluently</a:t>
            </a: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tab pos="5731510" algn="r"/>
              </a:tabLst>
              <a:defRPr/>
            </a:pPr>
            <a:r>
              <a:rPr lang="en-US" sz="1200" b="0" kern="1200">
                <a:solidFill>
                  <a:schemeClr val="tx1"/>
                </a:solidFill>
                <a:latin typeface="+mn-lt"/>
                <a:ea typeface="+mn-ea"/>
                <a:cs typeface="+mn-cs"/>
              </a:rPr>
              <a:t>draw students’ attention to </a:t>
            </a:r>
            <a:r>
              <a:rPr lang="en-US" sz="1200" b="1" kern="1200">
                <a:solidFill>
                  <a:schemeClr val="tx1"/>
                </a:solidFill>
                <a:latin typeface="+mn-lt"/>
                <a:ea typeface="+mn-ea"/>
                <a:cs typeface="+mn-cs"/>
              </a:rPr>
              <a:t>m-o-</a:t>
            </a:r>
            <a:r>
              <a:rPr lang="en-US" sz="1200" b="1" kern="1200" err="1">
                <a:solidFill>
                  <a:schemeClr val="tx1"/>
                </a:solidFill>
                <a:latin typeface="+mn-lt"/>
                <a:ea typeface="+mn-ea"/>
                <a:cs typeface="+mn-cs"/>
              </a:rPr>
              <a:t>th</a:t>
            </a:r>
            <a:r>
              <a:rPr lang="en-US" sz="1200" b="1" kern="1200">
                <a:solidFill>
                  <a:schemeClr val="tx1"/>
                </a:solidFill>
                <a:latin typeface="+mn-lt"/>
                <a:ea typeface="+mn-ea"/>
                <a:cs typeface="+mn-cs"/>
              </a:rPr>
              <a:t>-er </a:t>
            </a:r>
            <a:r>
              <a:rPr lang="en-US" sz="1200" b="0" kern="1200">
                <a:solidFill>
                  <a:schemeClr val="tx1"/>
                </a:solidFill>
                <a:latin typeface="+mn-lt"/>
                <a:ea typeface="+mn-ea"/>
                <a:cs typeface="+mn-cs"/>
              </a:rPr>
              <a:t>spells</a:t>
            </a:r>
            <a:r>
              <a:rPr lang="en-US" sz="1200" b="1" kern="1200">
                <a:solidFill>
                  <a:schemeClr val="tx1"/>
                </a:solidFill>
                <a:latin typeface="+mn-lt"/>
                <a:ea typeface="+mn-ea"/>
                <a:cs typeface="+mn-cs"/>
              </a:rPr>
              <a:t> mother </a:t>
            </a:r>
            <a:r>
              <a:rPr lang="en-US" sz="1200" b="0" kern="1200">
                <a:solidFill>
                  <a:schemeClr val="tx1"/>
                </a:solidFill>
                <a:latin typeface="+mn-lt"/>
                <a:ea typeface="+mn-ea"/>
                <a:cs typeface="+mn-cs"/>
              </a:rPr>
              <a:t>and</a:t>
            </a:r>
            <a:r>
              <a:rPr lang="en-US" sz="1200" b="1" kern="1200">
                <a:solidFill>
                  <a:schemeClr val="tx1"/>
                </a:solidFill>
                <a:latin typeface="+mn-lt"/>
                <a:ea typeface="+mn-ea"/>
                <a:cs typeface="+mn-cs"/>
              </a:rPr>
              <a:t> o-</a:t>
            </a:r>
            <a:r>
              <a:rPr lang="en-US" sz="1200" b="1" kern="1200" err="1">
                <a:solidFill>
                  <a:schemeClr val="tx1"/>
                </a:solidFill>
                <a:latin typeface="+mn-lt"/>
                <a:ea typeface="+mn-ea"/>
                <a:cs typeface="+mn-cs"/>
              </a:rPr>
              <a:t>th</a:t>
            </a:r>
            <a:r>
              <a:rPr lang="en-US" sz="1200" b="1" kern="1200">
                <a:solidFill>
                  <a:schemeClr val="tx1"/>
                </a:solidFill>
                <a:latin typeface="+mn-lt"/>
                <a:ea typeface="+mn-ea"/>
                <a:cs typeface="+mn-cs"/>
              </a:rPr>
              <a:t>-er </a:t>
            </a:r>
            <a:r>
              <a:rPr lang="en-US" sz="1200" b="0" kern="1200">
                <a:solidFill>
                  <a:schemeClr val="tx1"/>
                </a:solidFill>
                <a:latin typeface="+mn-lt"/>
                <a:ea typeface="+mn-ea"/>
                <a:cs typeface="+mn-cs"/>
              </a:rPr>
              <a:t>spells</a:t>
            </a:r>
            <a:r>
              <a:rPr lang="en-US" sz="1200" b="1" kern="1200">
                <a:solidFill>
                  <a:schemeClr val="tx1"/>
                </a:solidFill>
                <a:latin typeface="+mn-lt"/>
                <a:ea typeface="+mn-ea"/>
                <a:cs typeface="+mn-cs"/>
              </a:rPr>
              <a:t> other</a:t>
            </a:r>
            <a:endParaRPr lang="en-AU" sz="1200" b="1" kern="1200">
              <a:solidFill>
                <a:schemeClr val="tx1"/>
              </a:solidFill>
              <a:latin typeface="+mn-lt"/>
              <a:ea typeface="+mn-ea"/>
              <a:cs typeface="+mn-cs"/>
            </a:endParaRPr>
          </a:p>
          <a:p>
            <a:pPr marL="171450" lvl="0" indent="-171450" algn="l" defTabSz="914400" rtl="0" eaLnBrk="1" latinLnBrk="0" hangingPunct="1">
              <a:lnSpc>
                <a:spcPct val="107000"/>
              </a:lnSpc>
              <a:spcAft>
                <a:spcPts val="800"/>
              </a:spcAft>
              <a:buFont typeface="Arial" panose="020B0604020202020204" pitchFamily="34" charset="0"/>
              <a:buChar char="•"/>
              <a:tabLst>
                <a:tab pos="5731510" algn="r"/>
              </a:tabLst>
            </a:pPr>
            <a:r>
              <a:rPr lang="en-US" sz="1200" b="0" kern="1200" err="1">
                <a:solidFill>
                  <a:schemeClr val="tx1"/>
                </a:solidFill>
                <a:latin typeface="+mn-lt"/>
                <a:ea typeface="+mn-ea"/>
                <a:cs typeface="+mn-cs"/>
              </a:rPr>
              <a:t>emphasise</a:t>
            </a:r>
            <a:r>
              <a:rPr lang="en-US" sz="1200" b="0" kern="1200">
                <a:solidFill>
                  <a:schemeClr val="tx1"/>
                </a:solidFill>
                <a:latin typeface="+mn-lt"/>
                <a:ea typeface="+mn-ea"/>
                <a:cs typeface="+mn-cs"/>
              </a:rPr>
              <a:t> sounding </a:t>
            </a:r>
            <a:r>
              <a:rPr lang="en-US" sz="1200">
                <a:effectLst/>
                <a:latin typeface="+mn-lt"/>
                <a:ea typeface="Aptos" panose="020B0004020202020204" pitchFamily="34" charset="0"/>
                <a:cs typeface="Times New Roman" panose="02020603050405020304" pitchFamily="18" charset="0"/>
              </a:rPr>
              <a:t>out and blending to read the other words as needed, in particular the words with </a:t>
            </a:r>
            <a:r>
              <a:rPr lang="en-US" sz="1200" b="1">
                <a:effectLst/>
                <a:latin typeface="+mn-lt"/>
                <a:ea typeface="Aptos" panose="020B0004020202020204" pitchFamily="34" charset="0"/>
                <a:cs typeface="Times New Roman" panose="02020603050405020304" pitchFamily="18" charset="0"/>
              </a:rPr>
              <a:t>oi </a:t>
            </a:r>
            <a:r>
              <a:rPr lang="en-US" sz="1200" b="0">
                <a:effectLst/>
                <a:latin typeface="+mn-lt"/>
                <a:ea typeface="Aptos" panose="020B0004020202020204" pitchFamily="34" charset="0"/>
                <a:cs typeface="Times New Roman" panose="02020603050405020304" pitchFamily="18" charset="0"/>
              </a:rPr>
              <a:t>and</a:t>
            </a:r>
            <a:r>
              <a:rPr lang="en-US" sz="1200" b="1">
                <a:effectLst/>
                <a:latin typeface="+mn-lt"/>
                <a:ea typeface="Aptos" panose="020B0004020202020204" pitchFamily="34" charset="0"/>
                <a:cs typeface="Times New Roman" panose="02020603050405020304" pitchFamily="18" charset="0"/>
              </a:rPr>
              <a:t> oy</a:t>
            </a:r>
            <a:r>
              <a:rPr lang="en-US" sz="1200" b="0">
                <a:effectLst/>
                <a:latin typeface="+mn-lt"/>
                <a:ea typeface="Aptos" panose="020B0004020202020204" pitchFamily="34" charset="0"/>
                <a:cs typeface="Times New Roman" panose="02020603050405020304" pitchFamily="18" charset="0"/>
              </a:rPr>
              <a:t>.</a:t>
            </a:r>
          </a:p>
          <a:p>
            <a:pPr marL="0" lvl="0" indent="0">
              <a:lnSpc>
                <a:spcPct val="107000"/>
              </a:lnSpc>
              <a:spcAft>
                <a:spcPts val="800"/>
              </a:spcAft>
              <a:buFont typeface="Symbol" panose="05050102010706020507" pitchFamily="18" charset="2"/>
              <a:buNone/>
              <a:tabLst>
                <a:tab pos="5731510" algn="r"/>
              </a:tabLst>
            </a:pPr>
            <a:endParaRPr lang="en-US" sz="1200" b="0">
              <a:effectLst/>
              <a:latin typeface="+mn-lt"/>
              <a:cs typeface="Times New Roman" panose="02020603050405020304" pitchFamily="18" charset="0"/>
            </a:endParaRPr>
          </a:p>
          <a:p>
            <a:pPr marL="0" lvl="0" indent="0">
              <a:lnSpc>
                <a:spcPct val="107000"/>
              </a:lnSpc>
              <a:spcAft>
                <a:spcPts val="800"/>
              </a:spcAft>
              <a:buFont typeface="Symbol" panose="05050102010706020507" pitchFamily="18" charset="2"/>
              <a:buNone/>
              <a:tabLst>
                <a:tab pos="5731510" algn="r"/>
              </a:tabLst>
            </a:pPr>
            <a:r>
              <a:rPr lang="en-US" sz="1200" b="0">
                <a:effectLst/>
                <a:latin typeface="+mn-lt"/>
                <a:cs typeface="Times New Roman" panose="02020603050405020304" pitchFamily="18" charset="0"/>
              </a:rPr>
              <a:t>You may repeat the spelling generalisation when referring to the words with </a:t>
            </a:r>
            <a:r>
              <a:rPr lang="en-US" sz="1200" b="1">
                <a:effectLst/>
                <a:latin typeface="+mn-lt"/>
                <a:cs typeface="Times New Roman" panose="02020603050405020304" pitchFamily="18" charset="0"/>
              </a:rPr>
              <a:t>oi</a:t>
            </a:r>
            <a:r>
              <a:rPr lang="en-US" sz="1200" b="0">
                <a:effectLst/>
                <a:latin typeface="+mn-lt"/>
                <a:cs typeface="Times New Roman" panose="02020603050405020304" pitchFamily="18" charset="0"/>
              </a:rPr>
              <a:t> and</a:t>
            </a:r>
            <a:r>
              <a:rPr lang="en-US" sz="1200" b="1">
                <a:effectLst/>
                <a:latin typeface="+mn-lt"/>
                <a:cs typeface="Times New Roman" panose="02020603050405020304" pitchFamily="18" charset="0"/>
              </a:rPr>
              <a:t> oy</a:t>
            </a:r>
            <a:r>
              <a:rPr lang="en-US" sz="1200" b="0">
                <a:effectLst/>
                <a:latin typeface="+mn-lt"/>
                <a:cs typeface="Times New Roman" panose="02020603050405020304" pitchFamily="18" charset="0"/>
              </a:rPr>
              <a:t>.</a:t>
            </a:r>
          </a:p>
          <a:p>
            <a:pPr marL="171450" lvl="0" indent="-171450">
              <a:lnSpc>
                <a:spcPct val="107000"/>
              </a:lnSpc>
              <a:spcAft>
                <a:spcPts val="800"/>
              </a:spcAft>
              <a:buFont typeface="Arial" panose="020B0604020202020204" pitchFamily="34" charset="0"/>
              <a:buChar char="•"/>
              <a:tabLst>
                <a:tab pos="5731510" algn="r"/>
              </a:tabLst>
            </a:pPr>
            <a:r>
              <a:rPr lang="en-AU" b="1">
                <a:latin typeface="+mn-lt"/>
              </a:rPr>
              <a:t>oi </a:t>
            </a:r>
            <a:r>
              <a:rPr lang="en-AU" b="0">
                <a:latin typeface="+mn-lt"/>
              </a:rPr>
              <a:t>says </a:t>
            </a:r>
            <a:r>
              <a:rPr lang="en-US" b="0">
                <a:latin typeface="+mn-lt"/>
              </a:rPr>
              <a:t>/</a:t>
            </a:r>
            <a:r>
              <a:rPr lang="en-US" b="0">
                <a:latin typeface="+mn-lt"/>
                <a:cs typeface="Arial" panose="020B0604020202020204" pitchFamily="34" charset="0"/>
              </a:rPr>
              <a:t>oi/ </a:t>
            </a:r>
            <a:r>
              <a:rPr lang="en-AU">
                <a:latin typeface="+mn-lt"/>
              </a:rPr>
              <a:t>in the middle of a word and sometimes at the start of a word.</a:t>
            </a: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tab pos="5731510" algn="r"/>
              </a:tabLst>
              <a:defRPr/>
            </a:pPr>
            <a:r>
              <a:rPr lang="en-AU" b="1">
                <a:latin typeface="+mn-lt"/>
              </a:rPr>
              <a:t>oy</a:t>
            </a:r>
            <a:r>
              <a:rPr lang="en-AU">
                <a:latin typeface="+mn-lt"/>
              </a:rPr>
              <a:t> says </a:t>
            </a:r>
            <a:r>
              <a:rPr lang="en-US" b="0">
                <a:latin typeface="+mn-lt"/>
              </a:rPr>
              <a:t>/</a:t>
            </a:r>
            <a:r>
              <a:rPr lang="en-US" b="0">
                <a:latin typeface="+mn-lt"/>
                <a:cs typeface="Arial" panose="020B0604020202020204" pitchFamily="34" charset="0"/>
              </a:rPr>
              <a:t>oi/ </a:t>
            </a:r>
            <a:r>
              <a:rPr lang="en-AU">
                <a:latin typeface="+mn-lt"/>
              </a:rPr>
              <a:t>at the end of the word.</a:t>
            </a:r>
          </a:p>
          <a:p>
            <a:endParaRPr lang="en-US">
              <a:latin typeface="+mn-lt"/>
            </a:endParaRPr>
          </a:p>
          <a:p>
            <a:r>
              <a:rPr lang="en-US">
                <a:latin typeface="+mn-lt"/>
              </a:rPr>
              <a:t>Demonstrate re-reading the sentence with fluency.</a:t>
            </a:r>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18820025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Times New Roman" panose="02020603050405020304" pitchFamily="18" charset="0"/>
              </a:rPr>
              <a:t>Students participate in reading the sentence. </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Prompt students to:</a:t>
            </a:r>
            <a:endParaRPr lang="en-AU" sz="1200">
              <a:effectLst/>
              <a:latin typeface="+mn-lt"/>
              <a:ea typeface="Aptos" panose="020B0004020202020204" pitchFamily="34" charset="0"/>
              <a:cs typeface="Times New Roman" panose="02020603050405020304" pitchFamily="18" charset="0"/>
            </a:endParaRPr>
          </a:p>
          <a:p>
            <a:pPr marL="171450" lvl="0" indent="-171450" algn="l" defTabSz="914400" rtl="0" eaLnBrk="1" latinLnBrk="0" hangingPunct="1">
              <a:lnSpc>
                <a:spcPct val="107000"/>
              </a:lnSpc>
              <a:spcAft>
                <a:spcPts val="800"/>
              </a:spcAft>
              <a:buFont typeface="Arial" panose="020B0604020202020204" pitchFamily="34" charset="0"/>
              <a:buChar char="•"/>
              <a:tabLst>
                <a:tab pos="5731510" algn="r"/>
              </a:tabLst>
            </a:pPr>
            <a:r>
              <a:rPr lang="en-US" sz="1200" b="0" kern="1200">
                <a:solidFill>
                  <a:schemeClr val="tx1"/>
                </a:solidFill>
                <a:latin typeface="+mn-lt"/>
                <a:ea typeface="+mn-ea"/>
                <a:cs typeface="+mn-cs"/>
              </a:rPr>
              <a:t>read previously taught irregular words fluently</a:t>
            </a: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tab pos="5731510" algn="r"/>
              </a:tabLst>
              <a:defRPr/>
            </a:pPr>
            <a:r>
              <a:rPr lang="en-US" sz="1200" b="0" kern="1200">
                <a:solidFill>
                  <a:schemeClr val="tx1"/>
                </a:solidFill>
                <a:latin typeface="+mn-lt"/>
                <a:ea typeface="+mn-ea"/>
                <a:cs typeface="+mn-cs"/>
              </a:rPr>
              <a:t>say: </a:t>
            </a:r>
            <a:r>
              <a:rPr lang="en-US" sz="1200" b="1" i="1" kern="1200">
                <a:solidFill>
                  <a:schemeClr val="tx1"/>
                </a:solidFill>
                <a:latin typeface="+mn-lt"/>
                <a:ea typeface="+mn-ea"/>
                <a:cs typeface="+mn-cs"/>
              </a:rPr>
              <a:t>b-r-o-</a:t>
            </a:r>
            <a:r>
              <a:rPr lang="en-US" sz="1200" b="1" i="1" kern="1200" err="1">
                <a:solidFill>
                  <a:schemeClr val="tx1"/>
                </a:solidFill>
                <a:latin typeface="+mn-lt"/>
                <a:ea typeface="+mn-ea"/>
                <a:cs typeface="+mn-cs"/>
              </a:rPr>
              <a:t>th</a:t>
            </a:r>
            <a:r>
              <a:rPr lang="en-US" sz="1200" b="1" i="1" kern="1200">
                <a:solidFill>
                  <a:schemeClr val="tx1"/>
                </a:solidFill>
                <a:latin typeface="+mn-lt"/>
                <a:ea typeface="+mn-ea"/>
                <a:cs typeface="+mn-cs"/>
              </a:rPr>
              <a:t>-er</a:t>
            </a:r>
            <a:r>
              <a:rPr lang="en-US" sz="1200" b="0" i="1" kern="1200">
                <a:solidFill>
                  <a:schemeClr val="tx1"/>
                </a:solidFill>
                <a:latin typeface="+mn-lt"/>
                <a:ea typeface="+mn-ea"/>
                <a:cs typeface="+mn-cs"/>
              </a:rPr>
              <a:t> spells brother </a:t>
            </a:r>
            <a:r>
              <a:rPr lang="en-US" sz="1200" b="0" i="0" kern="1200">
                <a:solidFill>
                  <a:schemeClr val="tx1"/>
                </a:solidFill>
                <a:latin typeface="+mn-lt"/>
                <a:ea typeface="+mn-ea"/>
                <a:cs typeface="+mn-cs"/>
              </a:rPr>
              <a:t>and</a:t>
            </a:r>
            <a:r>
              <a:rPr lang="en-US" sz="1200" b="0" i="1" kern="1200">
                <a:solidFill>
                  <a:schemeClr val="tx1"/>
                </a:solidFill>
                <a:latin typeface="+mn-lt"/>
                <a:ea typeface="+mn-ea"/>
                <a:cs typeface="+mn-cs"/>
              </a:rPr>
              <a:t> </a:t>
            </a:r>
            <a:r>
              <a:rPr lang="pt-BR" sz="1200" b="0" i="1" kern="1200">
                <a:solidFill>
                  <a:schemeClr val="tx1"/>
                </a:solidFill>
                <a:latin typeface="+mn-lt"/>
                <a:ea typeface="+mn-ea"/>
                <a:cs typeface="+mn-cs"/>
              </a:rPr>
              <a:t>/b/r/o/th/er/ </a:t>
            </a:r>
            <a:r>
              <a:rPr lang="en-AU" sz="1200" b="0" i="1" kern="1200">
                <a:solidFill>
                  <a:schemeClr val="tx1"/>
                </a:solidFill>
                <a:latin typeface="+mn-lt"/>
                <a:ea typeface="+mn-ea"/>
                <a:cs typeface="+mn-cs"/>
              </a:rPr>
              <a:t>says </a:t>
            </a:r>
            <a:r>
              <a:rPr lang="en-AU" sz="1200" b="1" i="1" kern="1200">
                <a:solidFill>
                  <a:schemeClr val="tx1"/>
                </a:solidFill>
                <a:latin typeface="+mn-lt"/>
                <a:ea typeface="+mn-ea"/>
                <a:cs typeface="+mn-cs"/>
              </a:rPr>
              <a:t>brother</a:t>
            </a:r>
          </a:p>
          <a:p>
            <a:pPr marL="171450" lvl="0" indent="-171450" algn="l" defTabSz="914400" rtl="0" eaLnBrk="1" latinLnBrk="0" hangingPunct="1">
              <a:lnSpc>
                <a:spcPct val="107000"/>
              </a:lnSpc>
              <a:spcAft>
                <a:spcPts val="800"/>
              </a:spcAft>
              <a:buFont typeface="Arial" panose="020B0604020202020204" pitchFamily="34" charset="0"/>
              <a:buChar char="•"/>
              <a:tabLst>
                <a:tab pos="5731510" algn="r"/>
              </a:tabLst>
            </a:pPr>
            <a:r>
              <a:rPr lang="en-US" sz="1200" b="0" kern="1200">
                <a:solidFill>
                  <a:schemeClr val="tx1"/>
                </a:solidFill>
                <a:latin typeface="+mn-lt"/>
                <a:ea typeface="+mn-ea"/>
                <a:cs typeface="+mn-cs"/>
              </a:rPr>
              <a:t>sound out and blend to read the other words as needed, in particular the words with </a:t>
            </a:r>
            <a:r>
              <a:rPr lang="en-US" sz="1200" b="1" kern="1200">
                <a:solidFill>
                  <a:schemeClr val="tx1"/>
                </a:solidFill>
                <a:latin typeface="+mn-lt"/>
                <a:ea typeface="+mn-ea"/>
                <a:cs typeface="+mn-cs"/>
              </a:rPr>
              <a:t>oi</a:t>
            </a:r>
            <a:r>
              <a:rPr lang="en-US" sz="1200" b="0" kern="1200">
                <a:solidFill>
                  <a:schemeClr val="tx1"/>
                </a:solidFill>
                <a:latin typeface="+mn-lt"/>
                <a:ea typeface="+mn-ea"/>
                <a:cs typeface="+mn-cs"/>
              </a:rPr>
              <a:t> and </a:t>
            </a:r>
            <a:r>
              <a:rPr lang="en-US" sz="1200" b="1" kern="1200">
                <a:solidFill>
                  <a:schemeClr val="tx1"/>
                </a:solidFill>
                <a:latin typeface="+mn-lt"/>
                <a:ea typeface="+mn-ea"/>
                <a:cs typeface="+mn-cs"/>
              </a:rPr>
              <a:t>oy</a:t>
            </a:r>
            <a:r>
              <a:rPr lang="en-US" sz="1200" b="0" kern="1200">
                <a:solidFill>
                  <a:schemeClr val="tx1"/>
                </a:solidFill>
                <a:latin typeface="+mn-lt"/>
                <a:ea typeface="+mn-ea"/>
                <a:cs typeface="+mn-cs"/>
              </a:rPr>
              <a:t>.</a:t>
            </a:r>
            <a:endParaRPr lang="en-AU" sz="1200" b="0" kern="120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You may ask students to identify the position of </a:t>
            </a:r>
            <a:r>
              <a:rPr lang="en-US" sz="1200" b="1">
                <a:latin typeface="+mn-lt"/>
              </a:rPr>
              <a:t>oi</a:t>
            </a:r>
            <a:r>
              <a:rPr lang="en-US" sz="1200" b="0">
                <a:latin typeface="+mn-lt"/>
              </a:rPr>
              <a:t> and</a:t>
            </a:r>
            <a:r>
              <a:rPr lang="en-US" sz="1200" b="1">
                <a:latin typeface="+mn-lt"/>
              </a:rPr>
              <a:t> oy </a:t>
            </a:r>
            <a:r>
              <a:rPr lang="en-US" sz="1200">
                <a:latin typeface="+mn-lt"/>
              </a:rPr>
              <a:t>in the relevant words or ask them to recall the spelling </a:t>
            </a:r>
            <a:r>
              <a:rPr lang="en-US" sz="1200" err="1">
                <a:latin typeface="+mn-lt"/>
              </a:rPr>
              <a:t>generalisation</a:t>
            </a:r>
            <a:r>
              <a:rPr lang="en-US" sz="1200">
                <a:latin typeface="+mn-lt"/>
              </a:rPr>
              <a:t> for each.</a:t>
            </a:r>
          </a:p>
          <a:p>
            <a:pPr marL="171450" lvl="0" indent="-171450">
              <a:lnSpc>
                <a:spcPct val="107000"/>
              </a:lnSpc>
              <a:spcAft>
                <a:spcPts val="800"/>
              </a:spcAft>
              <a:buFont typeface="Arial" panose="020B0604020202020204" pitchFamily="34" charset="0"/>
              <a:buChar char="•"/>
              <a:tabLst>
                <a:tab pos="5731510" algn="r"/>
              </a:tabLst>
            </a:pPr>
            <a:r>
              <a:rPr lang="en-AU" b="1">
                <a:latin typeface="+mn-lt"/>
              </a:rPr>
              <a:t>oi </a:t>
            </a:r>
            <a:r>
              <a:rPr lang="en-AU" b="0">
                <a:latin typeface="+mn-lt"/>
              </a:rPr>
              <a:t>says </a:t>
            </a:r>
            <a:r>
              <a:rPr lang="en-US" b="0">
                <a:latin typeface="+mn-lt"/>
              </a:rPr>
              <a:t>/</a:t>
            </a:r>
            <a:r>
              <a:rPr lang="en-US" b="0">
                <a:latin typeface="+mn-lt"/>
                <a:cs typeface="Arial" panose="020B0604020202020204" pitchFamily="34" charset="0"/>
              </a:rPr>
              <a:t>oi/ </a:t>
            </a:r>
            <a:r>
              <a:rPr lang="en-AU">
                <a:latin typeface="+mn-lt"/>
              </a:rPr>
              <a:t>in the middle of a word and sometimes at the start of a word.</a:t>
            </a: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tab pos="5731510" algn="r"/>
              </a:tabLst>
              <a:defRPr/>
            </a:pPr>
            <a:r>
              <a:rPr lang="en-AU" b="1">
                <a:latin typeface="+mn-lt"/>
              </a:rPr>
              <a:t>oy</a:t>
            </a:r>
            <a:r>
              <a:rPr lang="en-AU">
                <a:latin typeface="+mn-lt"/>
              </a:rPr>
              <a:t> says </a:t>
            </a:r>
            <a:r>
              <a:rPr lang="en-US" b="0">
                <a:latin typeface="+mn-lt"/>
              </a:rPr>
              <a:t>/</a:t>
            </a:r>
            <a:r>
              <a:rPr lang="en-US" b="0">
                <a:latin typeface="+mn-lt"/>
                <a:cs typeface="Arial" panose="020B0604020202020204" pitchFamily="34" charset="0"/>
              </a:rPr>
              <a:t>oi/ </a:t>
            </a:r>
            <a:r>
              <a:rPr lang="en-AU">
                <a:latin typeface="+mn-lt"/>
              </a:rPr>
              <a:t>at the end of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Students participate in re-reading the sentence with fluency. </a:t>
            </a:r>
            <a:endParaRPr lang="en-AU" sz="1200">
              <a:latin typeface="+mn-lt"/>
            </a:endParaRPr>
          </a:p>
          <a:p>
            <a:endParaRPr lang="en-AU" sz="120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41932153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mn-lt"/>
              </a:rPr>
              <a:t>Review</a:t>
            </a:r>
          </a:p>
          <a:p>
            <a:endParaRPr lang="en-US" sz="1200" b="0">
              <a:latin typeface="+mn-lt"/>
            </a:endParaRPr>
          </a:p>
          <a:p>
            <a:r>
              <a:rPr lang="en-US" sz="1200" b="0">
                <a:latin typeface="+mn-lt"/>
              </a:rPr>
              <a:t>The review of this letter</a:t>
            </a:r>
            <a:r>
              <a:rPr lang="en-AU" sz="1200">
                <a:latin typeface="+mn-lt"/>
              </a:rPr>
              <a:t>–</a:t>
            </a:r>
            <a:r>
              <a:rPr lang="en-US" sz="1200" b="0">
                <a:latin typeface="+mn-lt"/>
              </a:rPr>
              <a:t>sound correspondence focuses on the taught sounds as well as the spelling </a:t>
            </a:r>
            <a:r>
              <a:rPr lang="en-US" sz="1200" b="0" err="1">
                <a:latin typeface="+mn-lt"/>
              </a:rPr>
              <a:t>generalisation</a:t>
            </a:r>
            <a:r>
              <a:rPr lang="en-US" sz="1200" b="0">
                <a:latin typeface="+mn-lt"/>
              </a:rPr>
              <a:t> for their use.</a:t>
            </a:r>
          </a:p>
          <a:p>
            <a:endParaRPr lang="en-US" sz="1200" b="0">
              <a:latin typeface="+mn-lt"/>
            </a:endParaRPr>
          </a:p>
          <a:p>
            <a:pPr marL="171450" indent="-171450">
              <a:buFont typeface="Arial" panose="020B0604020202020204" pitchFamily="34" charset="0"/>
              <a:buChar char="•"/>
            </a:pPr>
            <a:r>
              <a:rPr lang="en-US" sz="1200" b="0">
                <a:latin typeface="+mn-lt"/>
              </a:rPr>
              <a:t>Point to the </a:t>
            </a:r>
            <a:r>
              <a:rPr lang="en-US" sz="1200" b="1" err="1">
                <a:latin typeface="+mn-lt"/>
              </a:rPr>
              <a:t>ue</a:t>
            </a:r>
            <a:r>
              <a:rPr lang="en-US" sz="1200" b="0">
                <a:latin typeface="+mn-lt"/>
              </a:rPr>
              <a:t> digraph. As you point, students say the 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latin typeface="+mn-lt"/>
              </a:rPr>
              <a:t>Prompt students to say the mnemonic phrase, </a:t>
            </a:r>
            <a:r>
              <a:rPr lang="en-US" sz="1200" b="1" u="none">
                <a:latin typeface="+mn-lt"/>
              </a:rPr>
              <a:t>The stat</a:t>
            </a:r>
            <a:r>
              <a:rPr lang="en-US" sz="1200" b="1" u="sng">
                <a:latin typeface="+mn-lt"/>
              </a:rPr>
              <a:t>ue</a:t>
            </a:r>
            <a:r>
              <a:rPr lang="en-US" sz="1200" b="1" u="none">
                <a:latin typeface="+mn-lt"/>
              </a:rPr>
              <a:t> is bl</a:t>
            </a:r>
            <a:r>
              <a:rPr lang="en-US" sz="1200" b="1" u="sng">
                <a:latin typeface="+mn-lt"/>
              </a:rPr>
              <a:t>ue</a:t>
            </a:r>
            <a:r>
              <a:rPr lang="en-US" sz="1200" b="0">
                <a:latin typeface="+mn-lt"/>
              </a:rPr>
              <a:t>.</a:t>
            </a:r>
          </a:p>
          <a:p>
            <a:pPr marL="171450" indent="-171450">
              <a:buFont typeface="Arial" panose="020B0604020202020204" pitchFamily="34" charset="0"/>
              <a:buChar char="•"/>
            </a:pPr>
            <a:r>
              <a:rPr lang="en-US" sz="1200" b="0" kern="1200">
                <a:solidFill>
                  <a:schemeClr val="tx1"/>
                </a:solidFill>
                <a:latin typeface="+mn-lt"/>
                <a:ea typeface="+mn-ea"/>
                <a:cs typeface="+mn-cs"/>
              </a:rPr>
              <a:t>Prompt students to review the </a:t>
            </a:r>
            <a:r>
              <a:rPr lang="en-US" sz="1200" b="0" kern="1200" err="1">
                <a:solidFill>
                  <a:schemeClr val="tx1"/>
                </a:solidFill>
                <a:latin typeface="+mn-lt"/>
                <a:ea typeface="+mn-ea"/>
                <a:cs typeface="+mn-cs"/>
              </a:rPr>
              <a:t>generalisation</a:t>
            </a:r>
            <a:r>
              <a:rPr lang="en-US" sz="1200" b="0" kern="1200">
                <a:solidFill>
                  <a:schemeClr val="tx1"/>
                </a:solidFill>
                <a:latin typeface="+mn-lt"/>
                <a:ea typeface="+mn-ea"/>
                <a:cs typeface="+mn-cs"/>
              </a:rPr>
              <a:t> for the sounds </a:t>
            </a:r>
            <a:r>
              <a:rPr lang="en-US" sz="1200" b="1" kern="1200" err="1">
                <a:solidFill>
                  <a:schemeClr val="tx1"/>
                </a:solidFill>
                <a:latin typeface="+mn-lt"/>
                <a:ea typeface="+mn-ea"/>
                <a:cs typeface="+mn-cs"/>
              </a:rPr>
              <a:t>ue</a:t>
            </a:r>
            <a:r>
              <a:rPr lang="en-US" sz="1200" b="0" kern="1200">
                <a:solidFill>
                  <a:schemeClr val="tx1"/>
                </a:solidFill>
                <a:latin typeface="+mn-lt"/>
                <a:ea typeface="+mn-ea"/>
                <a:cs typeface="+mn-cs"/>
              </a:rPr>
              <a:t> can say at the end of:</a:t>
            </a:r>
          </a:p>
          <a:p>
            <a:pPr marL="628650" lvl="1" indent="-171450">
              <a:buFont typeface="Courier New" panose="02070309020205020404" pitchFamily="49" charset="0"/>
              <a:buChar char="o"/>
            </a:pPr>
            <a:r>
              <a:rPr lang="en-AU" sz="1200" kern="1200">
                <a:effectLst/>
                <a:latin typeface="+mn-lt"/>
                <a:ea typeface="Calibri" panose="020F0502020204030204" pitchFamily="34" charset="0"/>
                <a:cs typeface="Calibri" panose="020F0502020204030204" pitchFamily="34" charset="0"/>
              </a:rPr>
              <a:t>words with two or more syllables: </a:t>
            </a:r>
            <a:r>
              <a:rPr lang="en-AU" sz="1200" kern="1200">
                <a:effectLst/>
                <a:latin typeface="+mn-lt"/>
                <a:ea typeface="Times New Roman" panose="02020603050405020304" pitchFamily="18" charset="0"/>
              </a:rPr>
              <a:t>/</a:t>
            </a:r>
            <a:r>
              <a:rPr lang="en-AU" sz="1200" kern="1200">
                <a:effectLst/>
                <a:latin typeface="+mn-lt"/>
                <a:ea typeface="Calibri" panose="020F0502020204030204" pitchFamily="34" charset="0"/>
                <a:cs typeface="Calibri" panose="020F0502020204030204" pitchFamily="34" charset="0"/>
              </a:rPr>
              <a:t>ū/</a:t>
            </a:r>
            <a:r>
              <a:rPr lang="en-AU" sz="1200" b="0" kern="1200">
                <a:effectLst/>
                <a:latin typeface="+mn-lt"/>
                <a:ea typeface="Calibri" panose="020F0502020204030204" pitchFamily="34" charset="0"/>
                <a:cs typeface="Calibri" panose="020F0502020204030204" pitchFamily="34" charset="0"/>
              </a:rPr>
              <a:t> as in </a:t>
            </a:r>
            <a:r>
              <a:rPr lang="en-AU" sz="1200" b="1" kern="1200">
                <a:effectLst/>
                <a:latin typeface="+mn-lt"/>
                <a:ea typeface="Calibri" panose="020F0502020204030204" pitchFamily="34" charset="0"/>
                <a:cs typeface="Calibri" panose="020F0502020204030204" pitchFamily="34" charset="0"/>
              </a:rPr>
              <a:t>statue </a:t>
            </a:r>
          </a:p>
          <a:p>
            <a:pPr marL="628650" lvl="1" indent="-171450">
              <a:buFont typeface="Courier New" panose="02070309020205020404" pitchFamily="49" charset="0"/>
              <a:buChar char="o"/>
            </a:pPr>
            <a:r>
              <a:rPr lang="en-AU" sz="1200" b="0" kern="1200">
                <a:effectLst/>
                <a:latin typeface="+mn-lt"/>
                <a:ea typeface="Calibri" panose="020F0502020204030204" pitchFamily="34" charset="0"/>
                <a:cs typeface="Calibri" panose="020F0502020204030204" pitchFamily="34" charset="0"/>
              </a:rPr>
              <a:t>one-syllable words with one consonant before</a:t>
            </a:r>
            <a:r>
              <a:rPr lang="en-AU" sz="1200" b="1" kern="1200">
                <a:effectLst/>
                <a:latin typeface="+mn-lt"/>
                <a:ea typeface="Calibri" panose="020F0502020204030204" pitchFamily="34" charset="0"/>
                <a:cs typeface="Calibri" panose="020F0502020204030204" pitchFamily="34" charset="0"/>
              </a:rPr>
              <a:t> </a:t>
            </a:r>
            <a:r>
              <a:rPr lang="en-AU" sz="1200" b="0" kern="1200">
                <a:effectLst/>
                <a:latin typeface="+mn-lt"/>
                <a:ea typeface="Calibri" panose="020F0502020204030204" pitchFamily="34" charset="0"/>
                <a:cs typeface="Calibri" panose="020F0502020204030204" pitchFamily="34" charset="0"/>
              </a:rPr>
              <a:t>the </a:t>
            </a:r>
            <a:r>
              <a:rPr lang="en-AU" sz="1200" b="1" kern="1200" err="1">
                <a:effectLst/>
                <a:latin typeface="+mn-lt"/>
                <a:ea typeface="Calibri" panose="020F0502020204030204" pitchFamily="34" charset="0"/>
                <a:cs typeface="Calibri" panose="020F0502020204030204" pitchFamily="34" charset="0"/>
              </a:rPr>
              <a:t>ue</a:t>
            </a:r>
            <a:r>
              <a:rPr lang="en-AU" sz="1200" b="0" kern="1200">
                <a:effectLst/>
                <a:latin typeface="+mn-lt"/>
                <a:ea typeface="Calibri" panose="020F0502020204030204" pitchFamily="34" charset="0"/>
                <a:cs typeface="Calibri" panose="020F0502020204030204" pitchFamily="34" charset="0"/>
              </a:rPr>
              <a:t>:</a:t>
            </a:r>
            <a:r>
              <a:rPr lang="en-AU" sz="1200" b="1" kern="1200">
                <a:effectLst/>
                <a:latin typeface="+mn-lt"/>
                <a:ea typeface="Calibri" panose="020F0502020204030204" pitchFamily="34" charset="0"/>
                <a:cs typeface="Calibri" panose="020F0502020204030204" pitchFamily="34" charset="0"/>
              </a:rPr>
              <a:t> </a:t>
            </a:r>
            <a:r>
              <a:rPr lang="en-AU" sz="1200" kern="1200">
                <a:effectLst/>
                <a:latin typeface="+mn-lt"/>
                <a:ea typeface="Times New Roman" panose="02020603050405020304" pitchFamily="18" charset="0"/>
              </a:rPr>
              <a:t>/</a:t>
            </a:r>
            <a:r>
              <a:rPr lang="en-AU" sz="1200" kern="1200">
                <a:effectLst/>
                <a:latin typeface="+mn-lt"/>
                <a:ea typeface="Calibri" panose="020F0502020204030204" pitchFamily="34" charset="0"/>
                <a:cs typeface="Calibri" panose="020F0502020204030204" pitchFamily="34" charset="0"/>
              </a:rPr>
              <a:t>ū/</a:t>
            </a:r>
            <a:r>
              <a:rPr lang="en-AU" sz="1200" b="0" kern="1200">
                <a:effectLst/>
                <a:latin typeface="+mn-lt"/>
                <a:ea typeface="Calibri" panose="020F0502020204030204" pitchFamily="34" charset="0"/>
                <a:cs typeface="Calibri" panose="020F0502020204030204" pitchFamily="34" charset="0"/>
              </a:rPr>
              <a:t> as in </a:t>
            </a:r>
            <a:r>
              <a:rPr lang="en-AU" sz="1200" b="1" kern="1200">
                <a:effectLst/>
                <a:latin typeface="+mn-lt"/>
                <a:ea typeface="Calibri" panose="020F0502020204030204" pitchFamily="34" charset="0"/>
                <a:cs typeface="Calibri" panose="020F0502020204030204" pitchFamily="34" charset="0"/>
              </a:rPr>
              <a:t>due</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b="0">
                <a:latin typeface="+mn-lt"/>
                <a:cs typeface="Arial" panose="020B0604020202020204" pitchFamily="34" charset="0"/>
              </a:rPr>
              <a:t>one-syllable words after two or more consonant sounds: /</a:t>
            </a:r>
            <a:r>
              <a:rPr lang="en-US" sz="1200" b="0" err="1">
                <a:latin typeface="+mn-lt"/>
                <a:cs typeface="Arial" panose="020B0604020202020204" pitchFamily="34" charset="0"/>
              </a:rPr>
              <a:t>oo</a:t>
            </a:r>
            <a:r>
              <a:rPr lang="en-US" sz="1200" b="0">
                <a:latin typeface="+mn-lt"/>
                <a:cs typeface="Arial" panose="020B0604020202020204" pitchFamily="34" charset="0"/>
              </a:rPr>
              <a:t>/ as in </a:t>
            </a:r>
            <a:r>
              <a:rPr lang="en-US" sz="1200" b="1">
                <a:latin typeface="+mn-lt"/>
                <a:cs typeface="Arial" panose="020B0604020202020204" pitchFamily="34" charset="0"/>
              </a:rPr>
              <a:t>blue</a:t>
            </a:r>
            <a:r>
              <a:rPr lang="en-US" sz="1200" b="0">
                <a:latin typeface="+mn-lt"/>
                <a:cs typeface="Arial" panose="020B0604020202020204" pitchFamily="34" charset="0"/>
              </a:rPr>
              <a:t>.</a:t>
            </a:r>
            <a:endParaRPr lang="en-US" sz="1200" b="1">
              <a:latin typeface="+mn-lt"/>
              <a:cs typeface="Arial" panose="020B0604020202020204" pitchFamily="34" charset="0"/>
            </a:endParaRPr>
          </a:p>
          <a:p>
            <a:endParaRPr lang="en-US" sz="1200" b="1">
              <a:latin typeface="+mn-lt"/>
            </a:endParaRPr>
          </a:p>
          <a:p>
            <a:r>
              <a:rPr lang="en-US" sz="1200"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latin typeface="+mn-lt"/>
              </a:rPr>
              <a:t>If any students do not know a sound or say the wrong sound, provide corrective feedback and modelling. </a:t>
            </a:r>
            <a:r>
              <a:rPr lang="en-US" sz="1200">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a:latin typeface="+mn-lt"/>
              </a:rPr>
              <a:t>Note: Y</a:t>
            </a:r>
            <a:r>
              <a:rPr lang="en-AU" sz="1200">
                <a:latin typeface="+mn-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72470876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r>
              <a:rPr lang="en-US">
                <a:latin typeface="+mn-lt"/>
              </a:rPr>
              <a:t>Sentence dictation</a:t>
            </a:r>
            <a:r>
              <a:rPr lang="en-US" b="1">
                <a:latin typeface="+mn-lt"/>
              </a:rPr>
              <a:t>: The boy and his brother looked </a:t>
            </a:r>
            <a:r>
              <a:rPr lang="en-US" b="1"/>
              <a:t>in the </a:t>
            </a:r>
            <a:r>
              <a:rPr lang="en-US" b="1">
                <a:latin typeface="+mn-lt"/>
              </a:rPr>
              <a:t>bag of toys. They </a:t>
            </a:r>
            <a:r>
              <a:rPr lang="en-US" b="1"/>
              <a:t>pointed at a toy pig </a:t>
            </a:r>
            <a:r>
              <a:rPr lang="en-US" b="1">
                <a:latin typeface="+mn-lt"/>
              </a:rPr>
              <a:t>a</a:t>
            </a:r>
            <a:r>
              <a:rPr lang="en-US" b="1"/>
              <a:t>nd said “oink”.</a:t>
            </a:r>
          </a:p>
          <a:p>
            <a:endParaRPr lang="en-US">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sentences aloud</a:t>
            </a:r>
          </a:p>
          <a:p>
            <a:pPr marL="171450" indent="-171450">
              <a:buFont typeface="Arial" panose="020B0604020202020204" pitchFamily="34" charset="0"/>
              <a:buChar char="•"/>
            </a:pPr>
            <a:r>
              <a:rPr lang="en-US">
                <a:latin typeface="+mn-lt"/>
              </a:rPr>
              <a:t>recording the sentences word by word, focusing on words with </a:t>
            </a:r>
            <a:r>
              <a:rPr lang="en-US" b="1">
                <a:latin typeface="+mn-lt"/>
              </a:rPr>
              <a:t>oi</a:t>
            </a:r>
            <a:r>
              <a:rPr lang="en-US">
                <a:latin typeface="+mn-lt"/>
              </a:rPr>
              <a:t> and </a:t>
            </a:r>
            <a:r>
              <a:rPr lang="en-US" b="1">
                <a:latin typeface="+mn-lt"/>
              </a:rPr>
              <a:t>oy </a:t>
            </a:r>
            <a:r>
              <a:rPr lang="en-US" b="0">
                <a:latin typeface="+mn-lt"/>
              </a:rPr>
              <a:t>and known and new irregular words</a:t>
            </a:r>
            <a:endParaRPr lang="en-US" b="1">
              <a:latin typeface="+mn-lt"/>
            </a:endParaRPr>
          </a:p>
          <a:p>
            <a:pPr marL="171450" indent="-171450">
              <a:buFont typeface="Arial" panose="020B0604020202020204" pitchFamily="34" charset="0"/>
              <a:buChar char="•"/>
            </a:pPr>
            <a:r>
              <a:rPr lang="en-US">
                <a:latin typeface="+mn-lt"/>
              </a:rPr>
              <a:t>re-reading the sentences to check for accuracy or any editing required.</a:t>
            </a:r>
          </a:p>
          <a:p>
            <a:pPr marL="171450" indent="-171450">
              <a:buFont typeface="Arial" panose="020B0604020202020204" pitchFamily="34" charset="0"/>
              <a:buChar char="•"/>
            </a:pPr>
            <a:endParaRPr lang="en-US">
              <a:latin typeface="+mn-lt"/>
            </a:endParaRPr>
          </a:p>
          <a:p>
            <a:pPr marL="0" lvl="0" indent="0">
              <a:lnSpc>
                <a:spcPct val="107000"/>
              </a:lnSpc>
              <a:spcAft>
                <a:spcPts val="800"/>
              </a:spcAft>
              <a:buFont typeface="Symbol" panose="05050102010706020507" pitchFamily="18" charset="2"/>
              <a:buNone/>
              <a:tabLst>
                <a:tab pos="5731510" algn="r"/>
              </a:tabLst>
            </a:pPr>
            <a:r>
              <a:rPr lang="en-US" sz="1200" b="0">
                <a:effectLst/>
                <a:latin typeface="+mn-lt"/>
                <a:cs typeface="Times New Roman" panose="02020603050405020304" pitchFamily="18" charset="0"/>
              </a:rPr>
              <a:t>You may repeat the spelling </a:t>
            </a:r>
            <a:r>
              <a:rPr lang="en-US" sz="1200" b="0" err="1">
                <a:effectLst/>
                <a:latin typeface="+mn-lt"/>
                <a:cs typeface="Times New Roman" panose="02020603050405020304" pitchFamily="18" charset="0"/>
              </a:rPr>
              <a:t>generalisation</a:t>
            </a:r>
            <a:r>
              <a:rPr lang="en-US" sz="1200" b="0">
                <a:effectLst/>
                <a:latin typeface="+mn-lt"/>
                <a:cs typeface="Times New Roman" panose="02020603050405020304" pitchFamily="18" charset="0"/>
              </a:rPr>
              <a:t> when spelling the target words:</a:t>
            </a:r>
          </a:p>
          <a:p>
            <a:pPr marL="171450" lvl="0" indent="-171450">
              <a:lnSpc>
                <a:spcPct val="107000"/>
              </a:lnSpc>
              <a:spcAft>
                <a:spcPts val="800"/>
              </a:spcAft>
              <a:buFont typeface="Arial" panose="020B0604020202020204" pitchFamily="34" charset="0"/>
              <a:buChar char="•"/>
              <a:tabLst>
                <a:tab pos="5731510" algn="r"/>
              </a:tabLst>
            </a:pPr>
            <a:r>
              <a:rPr lang="en-AU" b="1">
                <a:latin typeface="+mn-lt"/>
              </a:rPr>
              <a:t>oi </a:t>
            </a:r>
            <a:r>
              <a:rPr lang="en-AU" b="0">
                <a:latin typeface="+mn-lt"/>
              </a:rPr>
              <a:t>says </a:t>
            </a:r>
            <a:r>
              <a:rPr lang="en-US" b="0">
                <a:latin typeface="+mn-lt"/>
              </a:rPr>
              <a:t>/</a:t>
            </a:r>
            <a:r>
              <a:rPr lang="en-US" b="0">
                <a:latin typeface="+mn-lt"/>
                <a:cs typeface="Arial" panose="020B0604020202020204" pitchFamily="34" charset="0"/>
              </a:rPr>
              <a:t>oi/ </a:t>
            </a:r>
            <a:r>
              <a:rPr lang="en-AU">
                <a:latin typeface="+mn-lt"/>
              </a:rPr>
              <a:t>in the middle of a word and sometimes at the start of a word.</a:t>
            </a: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tab pos="5731510" algn="r"/>
              </a:tabLst>
              <a:defRPr/>
            </a:pPr>
            <a:r>
              <a:rPr lang="en-AU" b="1">
                <a:latin typeface="+mn-lt"/>
              </a:rPr>
              <a:t>oy</a:t>
            </a:r>
            <a:r>
              <a:rPr lang="en-AU">
                <a:latin typeface="+mn-lt"/>
              </a:rPr>
              <a:t> says </a:t>
            </a:r>
            <a:r>
              <a:rPr lang="en-US" b="0">
                <a:latin typeface="+mn-lt"/>
              </a:rPr>
              <a:t>/</a:t>
            </a:r>
            <a:r>
              <a:rPr lang="en-US" b="0">
                <a:latin typeface="+mn-lt"/>
                <a:cs typeface="Arial" panose="020B0604020202020204" pitchFamily="34" charset="0"/>
              </a:rPr>
              <a:t>oi/ </a:t>
            </a:r>
            <a:r>
              <a:rPr lang="en-AU">
                <a:latin typeface="+mn-lt"/>
              </a:rPr>
              <a:t>at the end of the word.</a:t>
            </a:r>
          </a:p>
          <a:p>
            <a:endParaRPr lang="en-US">
              <a:latin typeface="+mn-lt"/>
            </a:endParaRPr>
          </a:p>
          <a:p>
            <a:r>
              <a:rPr lang="en-US">
                <a:latin typeface="+mn-lt"/>
              </a:rPr>
              <a:t>Note:</a:t>
            </a:r>
          </a:p>
          <a:p>
            <a:pPr marL="171450" indent="-171450">
              <a:buFont typeface="Arial" panose="020B0604020202020204" pitchFamily="34" charset="0"/>
              <a:buChar char="•"/>
            </a:pPr>
            <a:r>
              <a:rPr lang="en-US">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a:latin typeface="+mn-lt"/>
              </a:rPr>
              <a:t>Letter formation and placement can also be a focus here. </a:t>
            </a:r>
          </a:p>
          <a:p>
            <a:endParaRPr lang="en-US">
              <a:latin typeface="+mn-lt"/>
            </a:endParaRPr>
          </a:p>
          <a:p>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214572692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mn-lt"/>
              </a:rPr>
              <a:t>We do</a:t>
            </a:r>
          </a:p>
          <a:p>
            <a:endParaRPr lang="en-US" sz="1200">
              <a:latin typeface="+mn-lt"/>
            </a:endParaRPr>
          </a:p>
          <a:p>
            <a:r>
              <a:rPr lang="en-US" sz="1200">
                <a:latin typeface="+mn-lt"/>
              </a:rPr>
              <a:t>Support students as much as needed to write the sentence on their mini-whiteboard or on paper.</a:t>
            </a:r>
          </a:p>
          <a:p>
            <a:endParaRPr lang="en-US" sz="1200">
              <a:latin typeface="+mn-lt"/>
            </a:endParaRPr>
          </a:p>
          <a:p>
            <a:pPr>
              <a:lnSpc>
                <a:spcPct val="115000"/>
              </a:lnSpc>
              <a:spcAft>
                <a:spcPts val="800"/>
              </a:spcAft>
            </a:pPr>
            <a:r>
              <a:rPr lang="en-US" sz="1200">
                <a:latin typeface="+mn-lt"/>
              </a:rPr>
              <a:t>Sentence dictation: </a:t>
            </a:r>
            <a:r>
              <a:rPr lang="en-AU" sz="1200" b="1" kern="100">
                <a:effectLst/>
                <a:latin typeface="+mn-lt"/>
                <a:ea typeface="Aptos" panose="020B0004020202020204" pitchFamily="34" charset="0"/>
                <a:cs typeface="Times New Roman" panose="02020603050405020304" pitchFamily="18" charset="0"/>
              </a:rPr>
              <a:t>I boil my milk and enjoy it with a slice of moist cake. </a:t>
            </a:r>
          </a:p>
          <a:p>
            <a:pPr>
              <a:lnSpc>
                <a:spcPct val="115000"/>
              </a:lnSpc>
              <a:spcAft>
                <a:spcPts val="800"/>
              </a:spcAft>
            </a:pPr>
            <a:endParaRPr lang="en-US" sz="1200">
              <a:latin typeface="+mn-lt"/>
            </a:endParaRPr>
          </a:p>
          <a:p>
            <a:r>
              <a:rPr lang="en-US" sz="1200">
                <a:latin typeface="+mn-lt"/>
              </a:rPr>
              <a:t>Say the sentence aloud and have students repeat it after you.</a:t>
            </a:r>
          </a:p>
          <a:p>
            <a:endParaRPr lang="en-US" sz="1200">
              <a:latin typeface="+mn-lt"/>
            </a:endParaRPr>
          </a:p>
          <a:p>
            <a:r>
              <a:rPr lang="en-US" sz="1200">
                <a:latin typeface="+mn-lt"/>
              </a:rPr>
              <a:t>Prompt students to:</a:t>
            </a:r>
          </a:p>
          <a:p>
            <a:pPr marL="171450" indent="-171450">
              <a:buFont typeface="Arial" panose="020B0604020202020204" pitchFamily="34" charset="0"/>
              <a:buChar char="•"/>
            </a:pPr>
            <a:r>
              <a:rPr lang="en-US" sz="1200">
                <a:latin typeface="+mn-lt"/>
              </a:rPr>
              <a:t>use segmenting to track sounds and write corresponding letters for each word </a:t>
            </a:r>
          </a:p>
          <a:p>
            <a:pPr marL="171450" indent="-171450">
              <a:buFont typeface="Arial" panose="020B0604020202020204" pitchFamily="34" charset="0"/>
              <a:buChar char="•"/>
            </a:pPr>
            <a:r>
              <a:rPr lang="en-US" sz="1200">
                <a:latin typeface="+mn-lt"/>
              </a:rPr>
              <a:t>identify </a:t>
            </a:r>
            <a:r>
              <a:rPr lang="en-AU" sz="1200">
                <a:latin typeface="+mn-lt"/>
              </a:rPr>
              <a:t>words that follow the </a:t>
            </a:r>
            <a:r>
              <a:rPr lang="en-AU" sz="1200" b="1">
                <a:latin typeface="+mn-lt"/>
              </a:rPr>
              <a:t>oi/oy </a:t>
            </a:r>
            <a:r>
              <a:rPr lang="en-AU" sz="1200">
                <a:latin typeface="+mn-lt"/>
              </a:rPr>
              <a:t>spelling generalisation</a:t>
            </a:r>
          </a:p>
          <a:p>
            <a:pPr marL="171450" indent="-171450">
              <a:buFont typeface="Arial" panose="020B0604020202020204" pitchFamily="34" charset="0"/>
              <a:buChar char="•"/>
            </a:pPr>
            <a:r>
              <a:rPr lang="en-US" sz="1200">
                <a:latin typeface="+mn-lt"/>
              </a:rPr>
              <a:t>remember the sounds in and spelling for known and new irregular words</a:t>
            </a:r>
          </a:p>
          <a:p>
            <a:pPr marL="171450" indent="-171450">
              <a:buFont typeface="Arial" panose="020B0604020202020204" pitchFamily="34" charset="0"/>
              <a:buChar char="•"/>
            </a:pPr>
            <a:r>
              <a:rPr lang="en-US" sz="1200">
                <a:latin typeface="+mn-lt"/>
              </a:rPr>
              <a:t>use correct punctuation and spaces.</a:t>
            </a:r>
          </a:p>
          <a:p>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Students re-read the sentence to check for accuracy or any edits including use of correct punctuation and spaces between words. </a:t>
            </a:r>
          </a:p>
          <a:p>
            <a:endParaRPr lang="en-US" sz="1200">
              <a:latin typeface="+mn-lt"/>
            </a:endParaRPr>
          </a:p>
          <a:p>
            <a:r>
              <a:rPr lang="en-US" sz="1200">
                <a:latin typeface="+mn-lt"/>
              </a:rPr>
              <a:t>Note: Students who are able can extend the sentence or write additional sentences containing the target spelling for the lesson. </a:t>
            </a:r>
          </a:p>
          <a:p>
            <a:pPr marL="0" indent="0">
              <a:buFont typeface="Arial" panose="020B0604020202020204" pitchFamily="34" charset="0"/>
              <a:buNone/>
            </a:pPr>
            <a:endParaRPr lang="en-US" sz="1200" b="0">
              <a:latin typeface="+mn-lt"/>
              <a:cs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41</a:t>
            </a:fld>
            <a:endParaRPr lang="en-AU"/>
          </a:p>
        </p:txBody>
      </p:sp>
    </p:spTree>
    <p:extLst>
      <p:ext uri="{BB962C8B-B14F-4D97-AF65-F5344CB8AC3E}">
        <p14:creationId xmlns:p14="http://schemas.microsoft.com/office/powerpoint/2010/main" val="235810332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a:solidFill>
                <a:schemeClr val="tx1"/>
              </a:solidFill>
              <a:effectLst/>
              <a:latin typeface="+mn-lt"/>
              <a:ea typeface="Calibri" panose="020F0502020204030204" pitchFamily="34" charset="0"/>
              <a:cs typeface="Times New Roman" panose="02020603050405020304" pitchFamily="18" charset="0"/>
            </a:endParaRPr>
          </a:p>
          <a:p>
            <a:r>
              <a:rPr lang="en-AU" sz="1200">
                <a:solidFill>
                  <a:schemeClr val="tx1"/>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say the target sound(s)</a:t>
            </a: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read a word from the list on the slide </a:t>
            </a:r>
            <a:r>
              <a:rPr lang="en-AU" sz="1200">
                <a:solidFill>
                  <a:schemeClr val="tx1"/>
                </a:solidFill>
                <a:effectLst/>
                <a:latin typeface="+mn-lt"/>
                <a:ea typeface="Times New Roman" panose="02020603050405020304" pitchFamily="18" charset="0"/>
                <a:cs typeface="Aptos" panose="020B0004020202020204" pitchFamily="34" charset="0"/>
              </a:rPr>
              <a:t>and explain why target letter/s have been used in that word</a:t>
            </a:r>
            <a:endParaRPr lang="en-AU" sz="120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write a word </a:t>
            </a:r>
            <a:r>
              <a:rPr lang="en-US" sz="1200">
                <a:solidFill>
                  <a:schemeClr val="tx1"/>
                </a:solidFill>
                <a:effectLst/>
                <a:latin typeface="+mn-lt"/>
                <a:cs typeface="Times New Roman" panose="02020603050405020304" pitchFamily="18" charset="0"/>
              </a:rPr>
              <a:t>on their mini-whiteboard using the icons on the slide: </a:t>
            </a:r>
            <a:r>
              <a:rPr lang="en-US" sz="1200" b="1">
                <a:solidFill>
                  <a:schemeClr val="tx1"/>
                </a:solidFill>
                <a:effectLst/>
                <a:latin typeface="+mn-lt"/>
                <a:cs typeface="Times New Roman" panose="02020603050405020304" pitchFamily="18" charset="0"/>
              </a:rPr>
              <a:t>boy</a:t>
            </a:r>
            <a:r>
              <a:rPr lang="en-US" sz="1200" b="0">
                <a:solidFill>
                  <a:schemeClr val="tx1"/>
                </a:solidFill>
                <a:effectLst/>
                <a:latin typeface="+mn-lt"/>
                <a:cs typeface="Times New Roman" panose="02020603050405020304" pitchFamily="18" charset="0"/>
              </a:rPr>
              <a:t>,</a:t>
            </a:r>
            <a:r>
              <a:rPr lang="en-US" sz="1200" b="1">
                <a:solidFill>
                  <a:schemeClr val="tx1"/>
                </a:solidFill>
                <a:effectLst/>
                <a:latin typeface="+mn-lt"/>
                <a:cs typeface="Times New Roman" panose="02020603050405020304" pitchFamily="18" charset="0"/>
              </a:rPr>
              <a:t> oil</a:t>
            </a:r>
            <a:r>
              <a:rPr lang="en-US" sz="1200" b="0">
                <a:solidFill>
                  <a:schemeClr val="tx1"/>
                </a:solidFill>
                <a:effectLst/>
                <a:latin typeface="+mn-lt"/>
                <a:cs typeface="Times New Roman" panose="02020603050405020304" pitchFamily="18" charset="0"/>
              </a:rPr>
              <a:t>,</a:t>
            </a:r>
            <a:r>
              <a:rPr lang="en-US" sz="1200" b="1">
                <a:solidFill>
                  <a:schemeClr val="tx1"/>
                </a:solidFill>
                <a:effectLst/>
                <a:latin typeface="+mn-lt"/>
                <a:cs typeface="Times New Roman" panose="02020603050405020304" pitchFamily="18" charset="0"/>
              </a:rPr>
              <a:t> point</a:t>
            </a:r>
            <a:endParaRPr lang="en-AU" sz="1200" b="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solidFill>
                  <a:schemeClr val="tx1"/>
                </a:solidFill>
                <a:effectLst/>
                <a:latin typeface="+mn-lt"/>
                <a:cs typeface="Times New Roman" panose="02020603050405020304" pitchFamily="18" charset="0"/>
              </a:rPr>
              <a:t>show the word they have written by placing their mini-whiteboard underneath their chin for you to check.</a:t>
            </a:r>
            <a:endParaRPr lang="en-AU" sz="1200">
              <a:solidFill>
                <a:schemeClr val="tx1"/>
              </a:solidFill>
              <a:effectLst/>
              <a:latin typeface="+mn-lt"/>
              <a:ea typeface="Calibri" panose="020F0502020204030204" pitchFamily="34" charset="0"/>
              <a:cs typeface="Times New Roman" panose="02020603050405020304" pitchFamily="18" charset="0"/>
            </a:endParaRPr>
          </a:p>
          <a:p>
            <a:endParaRPr lang="en-US" sz="1200">
              <a:solidFill>
                <a:schemeClr val="tx1"/>
              </a:solidFill>
              <a:effectLst/>
              <a:latin typeface="+mn-lt"/>
              <a:ea typeface="Calibri" panose="020F0502020204030204" pitchFamily="34" charset="0"/>
              <a:cs typeface="Times New Roman" panose="02020603050405020304" pitchFamily="18" charset="0"/>
            </a:endParaRPr>
          </a:p>
          <a:p>
            <a:r>
              <a:rPr lang="en-US" sz="1200">
                <a:solidFill>
                  <a:schemeClr val="tx1"/>
                </a:solidFill>
                <a:effectLst/>
                <a:latin typeface="+mn-lt"/>
                <a:ea typeface="Calibri" panose="020F0502020204030204" pitchFamily="34" charset="0"/>
                <a:cs typeface="Times New Roman" panose="02020603050405020304" pitchFamily="18" charset="0"/>
              </a:rPr>
              <a:t>Note: </a:t>
            </a:r>
          </a:p>
          <a:p>
            <a:pPr marL="171450" indent="-171450">
              <a:buFont typeface="Arial" panose="020B0604020202020204" pitchFamily="34" charset="0"/>
              <a:buChar char="•"/>
            </a:pPr>
            <a:r>
              <a:rPr lang="en-US" sz="1200">
                <a:solidFill>
                  <a:schemeClr val="tx1"/>
                </a:solidFill>
                <a:effectLst/>
                <a:latin typeface="+mn-lt"/>
                <a:ea typeface="Calibri" panose="020F0502020204030204" pitchFamily="34" charset="0"/>
                <a:cs typeface="Times New Roman" panose="02020603050405020304" pitchFamily="18" charset="0"/>
              </a:rPr>
              <a:t>Students who have not met the success criteria are top priority for small-group targeted instruction.</a:t>
            </a:r>
            <a:endParaRPr lang="en-US" sz="1200">
              <a:solidFill>
                <a:schemeClr val="tx1"/>
              </a:solidFill>
              <a:effectLst/>
              <a:latin typeface="+mn-lt"/>
              <a:cs typeface="Times New Roman" panose="02020603050405020304" pitchFamily="18" charset="0"/>
            </a:endParaRPr>
          </a:p>
          <a:p>
            <a:pPr marL="171450" indent="-171450">
              <a:buFont typeface="Arial" panose="020B0604020202020204" pitchFamily="34" charset="0"/>
              <a:buChar char="•"/>
            </a:pPr>
            <a:r>
              <a:rPr lang="en-US" sz="1200">
                <a:solidFill>
                  <a:schemeClr val="tx1"/>
                </a:solidFill>
                <a:latin typeface="+mn-lt"/>
              </a:rPr>
              <a:t>According to need, you may ask some students to read and/or spell some words including the</a:t>
            </a:r>
            <a:r>
              <a:rPr lang="en-US" sz="1200" b="1">
                <a:solidFill>
                  <a:schemeClr val="tx1"/>
                </a:solidFill>
                <a:latin typeface="+mn-lt"/>
              </a:rPr>
              <a:t> oy/oi </a:t>
            </a:r>
            <a:r>
              <a:rPr lang="en-US" sz="1200">
                <a:solidFill>
                  <a:schemeClr val="tx1"/>
                </a:solidFill>
                <a:latin typeface="+mn-lt"/>
              </a:rPr>
              <a:t>spelling followed by a taught suffix, for example, </a:t>
            </a:r>
            <a:r>
              <a:rPr lang="en-US" sz="1200" b="1">
                <a:solidFill>
                  <a:schemeClr val="tx1"/>
                </a:solidFill>
                <a:latin typeface="+mn-lt"/>
              </a:rPr>
              <a:t>toys </a:t>
            </a:r>
            <a:r>
              <a:rPr lang="en-US" sz="1200" b="0">
                <a:solidFill>
                  <a:schemeClr val="tx1"/>
                </a:solidFill>
                <a:latin typeface="+mn-lt"/>
              </a:rPr>
              <a:t>and</a:t>
            </a:r>
            <a:r>
              <a:rPr lang="en-US" sz="1200" b="1">
                <a:solidFill>
                  <a:schemeClr val="tx1"/>
                </a:solidFill>
                <a:latin typeface="+mn-lt"/>
              </a:rPr>
              <a:t> boiling</a:t>
            </a:r>
            <a:r>
              <a:rPr lang="en-US" sz="1200" b="0">
                <a:solidFill>
                  <a:schemeClr val="tx1"/>
                </a:solidFill>
                <a:latin typeface="+mn-lt"/>
              </a:rPr>
              <a:t>.</a:t>
            </a:r>
          </a:p>
          <a:p>
            <a:pPr marL="0" indent="0">
              <a:buFont typeface="Arial" panose="020B0604020202020204" pitchFamily="34" charset="0"/>
              <a:buNone/>
            </a:pPr>
            <a:endParaRPr lang="en-US" sz="1200" b="1">
              <a:solidFill>
                <a:schemeClr val="tx1"/>
              </a:solidFill>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42</a:t>
            </a:fld>
            <a:endParaRPr lang="en-AU"/>
          </a:p>
        </p:txBody>
      </p:sp>
    </p:spTree>
    <p:extLst>
      <p:ext uri="{BB962C8B-B14F-4D97-AF65-F5344CB8AC3E}">
        <p14:creationId xmlns:p14="http://schemas.microsoft.com/office/powerpoint/2010/main" val="267813690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As you rove:</a:t>
            </a:r>
          </a:p>
          <a:p>
            <a:pPr marL="171450" lvl="0" indent="-171450">
              <a:lnSpc>
                <a:spcPct val="106000"/>
              </a:lnSpc>
              <a:spcAft>
                <a:spcPts val="800"/>
              </a:spcAft>
              <a:buFont typeface="Arial" panose="020B0604020202020204" pitchFamily="34" charset="0"/>
              <a:buChar char="•"/>
            </a:pPr>
            <a:r>
              <a:rPr lang="en-US" sz="1200" b="0">
                <a:solidFill>
                  <a:srgbClr val="404040"/>
                </a:solidFill>
                <a:effectLst/>
                <a:latin typeface="+mn-lt"/>
                <a:cs typeface="Times New Roman" panose="02020603050405020304" pitchFamily="18" charset="0"/>
              </a:rPr>
              <a:t>support students at their point of need by giving immediate corrective feedback</a:t>
            </a:r>
          </a:p>
          <a:p>
            <a:pPr marL="171450" lvl="0" indent="-171450">
              <a:lnSpc>
                <a:spcPct val="106000"/>
              </a:lnSpc>
              <a:spcAft>
                <a:spcPts val="800"/>
              </a:spcAft>
              <a:buFont typeface="Arial" panose="020B0604020202020204" pitchFamily="34" charset="0"/>
              <a:buChar char="•"/>
            </a:pPr>
            <a:r>
              <a:rPr lang="en-US" sz="1200" b="0">
                <a:solidFill>
                  <a:srgbClr val="404040"/>
                </a:solidFill>
                <a:effectLst/>
                <a:latin typeface="+mn-lt"/>
                <a:cs typeface="Times New Roman" panose="02020603050405020304" pitchFamily="18" charset="0"/>
              </a:rPr>
              <a:t>listen to students read either word/s or the sentence depending on individual skills. </a:t>
            </a:r>
          </a:p>
          <a:p>
            <a:pPr marL="0" lvl="0" indent="0">
              <a:lnSpc>
                <a:spcPct val="106000"/>
              </a:lnSpc>
              <a:spcAft>
                <a:spcPts val="800"/>
              </a:spcAft>
              <a:buFont typeface="Arial"/>
              <a:buNone/>
            </a:pPr>
            <a:endParaRPr lang="en-US" sz="1200" b="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Letter and sound practice</a:t>
            </a: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write each letter/letter pattern while saying the target sound.</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listen as students whisper-read one or more of the words from the student sheet. (Students are asked to whisper-read so that students nearby who may also be asked to read the same word cannot hear.)</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a:t>
            </a:r>
            <a:r>
              <a:rPr lang="en-US" sz="1200" b="1">
                <a:solidFill>
                  <a:srgbClr val="404040"/>
                </a:solidFill>
                <a:latin typeface="+mn-lt"/>
                <a:ea typeface="Verdana"/>
                <a:cs typeface="Times New Roman" panose="02020603050405020304" pitchFamily="18" charset="0"/>
              </a:rPr>
              <a:t>write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a:solidFill>
                  <a:srgbClr val="404040"/>
                </a:solidFill>
                <a:effectLst/>
                <a:latin typeface="+mn-lt"/>
                <a:ea typeface="Verdana"/>
                <a:cs typeface="Times New Roman" panose="02020603050405020304" pitchFamily="18" charset="0"/>
              </a:rPr>
              <a:t>boys</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coin</a:t>
            </a:r>
            <a:r>
              <a:rPr lang="en-US" sz="1200" b="0">
                <a:solidFill>
                  <a:srgbClr val="404040"/>
                </a:solidFill>
                <a:effectLst/>
                <a:latin typeface="+mn-lt"/>
                <a:ea typeface="Verdana"/>
                <a:cs typeface="Times New Roman" panose="02020603050405020304" pitchFamily="18" charset="0"/>
              </a:rPr>
              <a:t>, </a:t>
            </a:r>
            <a:r>
              <a:rPr lang="en-US" sz="1200" b="1">
                <a:solidFill>
                  <a:srgbClr val="404040"/>
                </a:solidFill>
                <a:effectLst/>
                <a:latin typeface="+mn-lt"/>
                <a:ea typeface="Verdana"/>
                <a:cs typeface="Times New Roman" panose="02020603050405020304" pitchFamily="18" charset="0"/>
              </a:rPr>
              <a:t>oily</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a:t>
            </a:r>
            <a:r>
              <a:rPr lang="en-US" sz="1200" b="0" u="none">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a:effectLst/>
                <a:latin typeface="+mn-lt"/>
                <a:ea typeface="Times New Roman" panose="02020603050405020304" pitchFamily="18" charset="0"/>
                <a:cs typeface="Calibri" panose="020F0502020204030204" pitchFamily="34" charset="0"/>
              </a:rPr>
              <a:t>circle the irregular part of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write the word while saying the sounds.</a:t>
            </a:r>
            <a:endParaRPr lang="en-AU" sz="1200" b="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a:effectLst/>
              <a:latin typeface="+mn-lt"/>
              <a:ea typeface="Calibri" panose="020F0502020204030204" pitchFamily="34" charset="0"/>
              <a:cs typeface="Calibri"/>
            </a:endParaRPr>
          </a:p>
          <a:p>
            <a:pPr marL="0" lvl="0" indent="0">
              <a:lnSpc>
                <a:spcPct val="106000"/>
              </a:lnSpc>
              <a:buFont typeface="Arial" panose="020B0604020202020204" pitchFamily="34" charset="0"/>
              <a:buNone/>
            </a:pPr>
            <a:r>
              <a:rPr lang="en-AU" sz="1200" b="1">
                <a:effectLst/>
                <a:latin typeface="+mn-lt"/>
                <a:ea typeface="Times New Roman" panose="02020603050405020304" pitchFamily="18" charset="0"/>
                <a:cs typeface="Calibri" panose="020F0502020204030204" pitchFamily="34" charset="0"/>
              </a:rPr>
              <a:t>Sentence reading</a:t>
            </a:r>
          </a:p>
          <a:p>
            <a:pPr marL="0" lvl="0" indent="0">
              <a:lnSpc>
                <a:spcPct val="106000"/>
              </a:lnSpc>
              <a:buFont typeface="Arial" panose="020B0604020202020204" pitchFamily="34" charset="0"/>
              <a:buNone/>
            </a:pPr>
            <a:r>
              <a:rPr lang="en-AU" sz="1200" b="0">
                <a:effectLst/>
                <a:latin typeface="+mn-lt"/>
                <a:ea typeface="Times New Roman" panose="02020603050405020304" pitchFamily="18" charset="0"/>
                <a:cs typeface="Calibri" panose="020F0502020204030204" pitchFamily="34" charset="0"/>
              </a:rPr>
              <a:t>Students read the sentence to themselves or a partner. </a:t>
            </a:r>
          </a:p>
          <a:p>
            <a:pPr marL="0" lvl="0" indent="0">
              <a:lnSpc>
                <a:spcPct val="106000"/>
              </a:lnSpc>
              <a:buFont typeface="Arial" panose="020B0604020202020204" pitchFamily="34" charset="0"/>
              <a:buNone/>
            </a:pPr>
            <a:r>
              <a:rPr lang="en-AU" sz="1200" b="0">
                <a:effectLst/>
                <a:latin typeface="+mn-lt"/>
                <a:ea typeface="Times New Roman" panose="02020603050405020304" pitchFamily="18" charset="0"/>
                <a:cs typeface="Calibri" panose="020F0502020204030204" pitchFamily="34" charset="0"/>
              </a:rPr>
              <a:t>Rove around the class and ask target students to read the sentence to you. </a:t>
            </a:r>
          </a:p>
          <a:p>
            <a:pPr marL="0" lvl="0" indent="0">
              <a:lnSpc>
                <a:spcPct val="106000"/>
              </a:lnSpc>
              <a:spcAft>
                <a:spcPts val="800"/>
              </a:spcAft>
              <a:buFont typeface="Arial"/>
              <a:buNone/>
            </a:pPr>
            <a:endParaRPr lang="en-AU" sz="1200" b="1">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a:effectLst/>
                <a:latin typeface="+mn-lt"/>
                <a:ea typeface="Calibri" panose="020F0502020204030204" pitchFamily="34" charset="0"/>
                <a:cs typeface="Calibri"/>
              </a:rPr>
              <a:t>Sentence dictation</a:t>
            </a:r>
            <a:endParaRPr lang="en-US" sz="1200" b="1">
              <a:solidFill>
                <a:srgbClr val="404040"/>
              </a:solidFill>
              <a:effectLst/>
              <a:latin typeface="+mn-lt"/>
              <a:ea typeface="Calibri" panose="020F0502020204030204" pitchFamily="34" charset="0"/>
              <a:cs typeface="Calibri"/>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D</a:t>
            </a:r>
            <a:r>
              <a:rPr lang="en-US" sz="1200">
                <a:solidFill>
                  <a:srgbClr val="404040"/>
                </a:solidFill>
                <a:latin typeface="+mn-lt"/>
                <a:ea typeface="Calibri" panose="020F0502020204030204" pitchFamily="34" charset="0"/>
                <a:cs typeface="Times New Roman" panose="02020603050405020304" pitchFamily="18" charset="0"/>
              </a:rPr>
              <a:t>ictate</a:t>
            </a:r>
            <a:r>
              <a:rPr lang="en-US" sz="1200" b="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sz="1200">
                <a:solidFill>
                  <a:srgbClr val="404040"/>
                </a:solidFill>
                <a:latin typeface="+mn-lt"/>
                <a:ea typeface="Calibri" panose="020F0502020204030204" pitchFamily="34" charset="0"/>
                <a:cs typeface="Times New Roman" panose="02020603050405020304" pitchFamily="18" charset="0"/>
              </a:rPr>
              <a:t>the target</a:t>
            </a:r>
            <a:r>
              <a:rPr lang="en-US" sz="1200" b="0">
                <a:solidFill>
                  <a:srgbClr val="404040"/>
                </a:solidFill>
                <a:effectLst/>
                <a:latin typeface="+mn-lt"/>
                <a:ea typeface="Calibri" panose="020F0502020204030204" pitchFamily="34" charset="0"/>
                <a:cs typeface="Times New Roman" panose="02020603050405020304" pitchFamily="18" charset="0"/>
              </a:rPr>
              <a:t> letter</a:t>
            </a:r>
            <a:r>
              <a:rPr lang="en-US" sz="1200">
                <a:latin typeface="+mn-lt"/>
              </a:rPr>
              <a:t>–</a:t>
            </a:r>
            <a:r>
              <a:rPr lang="en-US" sz="1200" b="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AU" sz="1200" b="1">
                <a:effectLst/>
                <a:latin typeface="+mn-lt"/>
                <a:ea typeface="Aptos" panose="020B0004020202020204" pitchFamily="34" charset="0"/>
                <a:cs typeface="Times New Roman" panose="02020603050405020304" pitchFamily="18" charset="0"/>
              </a:rPr>
              <a:t>The boy and his mother hoisted one sail then the other. </a:t>
            </a:r>
            <a:endParaRPr lang="en-US" sz="1200" b="1">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 </a:t>
            </a:r>
          </a:p>
          <a:p>
            <a:pPr marL="0" indent="0" algn="l">
              <a:spcBef>
                <a:spcPts val="100"/>
              </a:spcBef>
              <a:spcAft>
                <a:spcPts val="400"/>
              </a:spcAft>
              <a:buFontTx/>
              <a:buNone/>
            </a:pPr>
            <a:endParaRPr lang="en-US" sz="1200" b="0" kern="1200">
              <a:solidFill>
                <a:srgbClr val="404040"/>
              </a:solidFill>
              <a:effectLst/>
              <a:latin typeface="+mn-lt"/>
              <a:ea typeface="Verdana"/>
              <a:cs typeface="Times New Roman" panose="02020603050405020304" pitchFamily="18" charset="0"/>
            </a:endParaRPr>
          </a:p>
          <a:p>
            <a:pPr marL="0" lvl="0" indent="0">
              <a:lnSpc>
                <a:spcPct val="106000"/>
              </a:lnSpc>
              <a:spcAft>
                <a:spcPts val="800"/>
              </a:spcAft>
              <a:buFont typeface="Arial"/>
              <a:buNone/>
            </a:pPr>
            <a:endParaRPr lang="en-AU" sz="1200" b="0">
              <a:effectLst/>
              <a:latin typeface="+mn-lt"/>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43</a:t>
            </a:fld>
            <a:endParaRPr lang="en-AU"/>
          </a:p>
        </p:txBody>
      </p:sp>
    </p:spTree>
    <p:extLst>
      <p:ext uri="{BB962C8B-B14F-4D97-AF65-F5344CB8AC3E}">
        <p14:creationId xmlns:p14="http://schemas.microsoft.com/office/powerpoint/2010/main" val="189131349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mj-lt"/>
              <a:buNone/>
            </a:pPr>
            <a:r>
              <a:rPr lang="en-US" b="1"/>
              <a:t>You do</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a:t>Students who have been identified during the ‘check for understanding’ phase of the lesson stay with the teacher for small-group targeted instruction.</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b="0"/>
              <a:t>The remaining students continue independent practice with application tasks that have been taught previously and can be carried out independently. </a:t>
            </a:r>
            <a:endParaRPr lang="en-AU"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44</a:t>
            </a:fld>
            <a:endParaRPr lang="en-AU"/>
          </a:p>
        </p:txBody>
      </p:sp>
    </p:spTree>
    <p:extLst>
      <p:ext uri="{BB962C8B-B14F-4D97-AF65-F5344CB8AC3E}">
        <p14:creationId xmlns:p14="http://schemas.microsoft.com/office/powerpoint/2010/main" val="399539011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45</a:t>
            </a:fld>
            <a:endParaRPr lang="en-AU"/>
          </a:p>
        </p:txBody>
      </p:sp>
    </p:spTree>
    <p:extLst>
      <p:ext uri="{BB962C8B-B14F-4D97-AF65-F5344CB8AC3E}">
        <p14:creationId xmlns:p14="http://schemas.microsoft.com/office/powerpoint/2010/main" val="21253824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mj-lt"/>
              </a:rPr>
              <a:t>Review</a:t>
            </a:r>
          </a:p>
          <a:p>
            <a:endParaRPr lang="en-US" sz="1200" b="0">
              <a:latin typeface="+mj-lt"/>
            </a:endParaRPr>
          </a:p>
          <a:p>
            <a:r>
              <a:rPr lang="en-US" sz="1200" b="0">
                <a:latin typeface="+mj-lt"/>
              </a:rPr>
              <a:t>The review of this letter</a:t>
            </a:r>
            <a:r>
              <a:rPr lang="en-AU" sz="1200">
                <a:latin typeface="+mj-lt"/>
              </a:rPr>
              <a:t>–</a:t>
            </a:r>
            <a:r>
              <a:rPr lang="en-US" sz="1200" b="0">
                <a:latin typeface="+mj-lt"/>
              </a:rPr>
              <a:t>sound correspondence focuses on the taught sounds as well as the spelling </a:t>
            </a:r>
            <a:r>
              <a:rPr lang="en-US" sz="1200" b="0" err="1">
                <a:latin typeface="+mj-lt"/>
              </a:rPr>
              <a:t>generalisation</a:t>
            </a:r>
            <a:r>
              <a:rPr lang="en-US" sz="1200" b="0">
                <a:latin typeface="+mj-lt"/>
              </a:rPr>
              <a:t> for their use.</a:t>
            </a:r>
          </a:p>
          <a:p>
            <a:endParaRPr lang="en-US" sz="1200" b="0">
              <a:latin typeface="+mj-lt"/>
            </a:endParaRPr>
          </a:p>
          <a:p>
            <a:pPr marL="171450" indent="-171450">
              <a:buFont typeface="Arial" panose="020B0604020202020204" pitchFamily="34" charset="0"/>
              <a:buChar char="•"/>
            </a:pPr>
            <a:r>
              <a:rPr lang="en-US" sz="1200" b="0">
                <a:latin typeface="+mj-lt"/>
              </a:rPr>
              <a:t>Point to the </a:t>
            </a:r>
            <a:r>
              <a:rPr lang="en-US" sz="1200" b="1" err="1">
                <a:latin typeface="+mj-lt"/>
              </a:rPr>
              <a:t>oo</a:t>
            </a:r>
            <a:r>
              <a:rPr lang="en-US" sz="1200" b="0">
                <a:latin typeface="+mj-lt"/>
              </a:rPr>
              <a:t> digraph. As you point, students say the 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latin typeface="+mj-lt"/>
              </a:rPr>
              <a:t>Prompt students to say the mnemonic phrase, </a:t>
            </a:r>
            <a:r>
              <a:rPr lang="en-US" sz="1200" b="1" u="none">
                <a:latin typeface="+mj-lt"/>
              </a:rPr>
              <a:t>F</a:t>
            </a:r>
            <a:r>
              <a:rPr lang="en-US" sz="1200" b="1" u="sng">
                <a:latin typeface="+mj-lt"/>
              </a:rPr>
              <a:t>oo</a:t>
            </a:r>
            <a:r>
              <a:rPr lang="en-US" sz="1200" b="1" u="none">
                <a:latin typeface="+mj-lt"/>
              </a:rPr>
              <a:t>d is g</a:t>
            </a:r>
            <a:r>
              <a:rPr lang="en-US" sz="1200" b="1" u="sng">
                <a:latin typeface="+mj-lt"/>
              </a:rPr>
              <a:t>oo</a:t>
            </a:r>
            <a:r>
              <a:rPr lang="en-US" sz="1200" b="1" u="none">
                <a:latin typeface="+mj-lt"/>
              </a:rPr>
              <a:t>d</a:t>
            </a:r>
            <a:r>
              <a:rPr lang="en-US" sz="1200" b="0">
                <a:latin typeface="+mj-lt"/>
              </a:rPr>
              <a:t>.</a:t>
            </a:r>
          </a:p>
          <a:p>
            <a:pPr marL="171450" indent="-171450">
              <a:buFont typeface="Arial" panose="020B0604020202020204" pitchFamily="34" charset="0"/>
              <a:buChar char="•"/>
            </a:pPr>
            <a:r>
              <a:rPr lang="en-US" sz="1200" b="0">
                <a:latin typeface="+mj-lt"/>
              </a:rPr>
              <a:t>Prompt students to review the </a:t>
            </a:r>
            <a:r>
              <a:rPr lang="en-US" sz="1200" b="0" err="1">
                <a:latin typeface="+mj-lt"/>
              </a:rPr>
              <a:t>generalisation</a:t>
            </a:r>
            <a:r>
              <a:rPr lang="en-US" sz="1200" b="0">
                <a:latin typeface="+mj-lt"/>
              </a:rPr>
              <a:t> for the sounds </a:t>
            </a:r>
            <a:r>
              <a:rPr lang="en-US" sz="1200" b="1" err="1">
                <a:latin typeface="+mj-lt"/>
              </a:rPr>
              <a:t>oo</a:t>
            </a:r>
            <a:r>
              <a:rPr lang="en-US" sz="1200" b="0">
                <a:latin typeface="+mj-lt"/>
              </a:rPr>
              <a:t> can say:</a:t>
            </a:r>
          </a:p>
          <a:p>
            <a:pPr marL="628650" lvl="1" indent="-171450">
              <a:buFont typeface="Courier New" panose="02070309020205020404" pitchFamily="49" charset="0"/>
              <a:buChar char="o"/>
            </a:pPr>
            <a:r>
              <a:rPr lang="en-AU" sz="1200" kern="100">
                <a:solidFill>
                  <a:schemeClr val="tx1"/>
                </a:solidFill>
                <a:effectLst/>
                <a:latin typeface="+mn-lt"/>
                <a:ea typeface="Aptos" panose="020B0004020202020204" pitchFamily="34" charset="0"/>
                <a:cs typeface="Times New Roman" panose="02020603050405020304" pitchFamily="18" charset="0"/>
              </a:rPr>
              <a:t>most common sound: /</a:t>
            </a:r>
            <a:r>
              <a:rPr lang="en-AU" sz="1200" kern="100" err="1">
                <a:solidFill>
                  <a:schemeClr val="tx1"/>
                </a:solidFill>
                <a:effectLst/>
                <a:latin typeface="+mn-lt"/>
                <a:ea typeface="Aptos" panose="020B0004020202020204" pitchFamily="34" charset="0"/>
                <a:cs typeface="Times New Roman" panose="02020603050405020304" pitchFamily="18" charset="0"/>
              </a:rPr>
              <a:t>oo</a:t>
            </a:r>
            <a:r>
              <a:rPr lang="en-AU" sz="1200" kern="100">
                <a:solidFill>
                  <a:schemeClr val="tx1"/>
                </a:solidFill>
                <a:effectLst/>
                <a:latin typeface="+mn-lt"/>
                <a:ea typeface="Aptos" panose="020B0004020202020204" pitchFamily="34" charset="0"/>
                <a:cs typeface="Times New Roman" panose="02020603050405020304" pitchFamily="18" charset="0"/>
              </a:rPr>
              <a:t>/ as in </a:t>
            </a:r>
            <a:r>
              <a:rPr lang="en-AU" sz="1200" b="1" u="none" kern="100">
                <a:solidFill>
                  <a:schemeClr val="tx1"/>
                </a:solidFill>
                <a:effectLst/>
                <a:latin typeface="+mn-lt"/>
                <a:ea typeface="Aptos" panose="020B0004020202020204" pitchFamily="34" charset="0"/>
                <a:cs typeface="Times New Roman" panose="02020603050405020304" pitchFamily="18" charset="0"/>
              </a:rPr>
              <a:t>food</a:t>
            </a:r>
            <a:r>
              <a:rPr lang="en-AU" sz="1200" u="none" kern="100">
                <a:solidFill>
                  <a:schemeClr val="tx1"/>
                </a:solidFill>
                <a:effectLst/>
                <a:latin typeface="+mn-lt"/>
                <a:ea typeface="Aptos" panose="020B0004020202020204" pitchFamily="34" charset="0"/>
                <a:cs typeface="Times New Roman" panose="02020603050405020304" pitchFamily="18" charset="0"/>
              </a:rPr>
              <a:t> </a:t>
            </a:r>
          </a:p>
          <a:p>
            <a:pPr marL="628650" lvl="1" indent="-171450">
              <a:buFont typeface="Courier New" panose="02070309020205020404" pitchFamily="49" charset="0"/>
              <a:buChar char="o"/>
            </a:pPr>
            <a:r>
              <a:rPr lang="en-AU" sz="1200" kern="100">
                <a:solidFill>
                  <a:schemeClr val="tx1"/>
                </a:solidFill>
                <a:effectLst/>
                <a:latin typeface="+mn-lt"/>
                <a:ea typeface="Aptos" panose="020B0004020202020204" pitchFamily="34" charset="0"/>
                <a:cs typeface="Times New Roman" panose="02020603050405020304" pitchFamily="18" charset="0"/>
              </a:rPr>
              <a:t>less common sound: /</a:t>
            </a:r>
            <a:r>
              <a:rPr lang="en-AU" sz="1200" kern="100" err="1">
                <a:solidFill>
                  <a:schemeClr val="tx1"/>
                </a:solidFill>
                <a:effectLst/>
                <a:latin typeface="+mn-lt"/>
                <a:ea typeface="Aptos" panose="020B0004020202020204" pitchFamily="34" charset="0"/>
                <a:cs typeface="Times New Roman" panose="02020603050405020304" pitchFamily="18" charset="0"/>
              </a:rPr>
              <a:t>ŏŏ</a:t>
            </a:r>
            <a:r>
              <a:rPr lang="en-AU" sz="1200" kern="100">
                <a:solidFill>
                  <a:schemeClr val="tx1"/>
                </a:solidFill>
                <a:effectLst/>
                <a:latin typeface="+mn-lt"/>
                <a:ea typeface="Aptos" panose="020B0004020202020204" pitchFamily="34" charset="0"/>
                <a:cs typeface="Times New Roman" panose="02020603050405020304" pitchFamily="18" charset="0"/>
              </a:rPr>
              <a:t>/ as in </a:t>
            </a:r>
            <a:r>
              <a:rPr lang="en-AU" sz="1200" b="1" u="none" kern="100">
                <a:solidFill>
                  <a:schemeClr val="tx1"/>
                </a:solidFill>
                <a:effectLst/>
                <a:latin typeface="+mn-lt"/>
                <a:ea typeface="Aptos" panose="020B0004020202020204" pitchFamily="34" charset="0"/>
                <a:cs typeface="Times New Roman" panose="02020603050405020304" pitchFamily="18" charset="0"/>
              </a:rPr>
              <a:t>good</a:t>
            </a:r>
            <a:r>
              <a:rPr lang="en-AU" sz="1200" b="0" kern="100">
                <a:solidFill>
                  <a:schemeClr val="tx1"/>
                </a:solidFill>
                <a:effectLst/>
                <a:latin typeface="+mn-lt"/>
                <a:ea typeface="Aptos" panose="020B0004020202020204" pitchFamily="34" charset="0"/>
                <a:cs typeface="Times New Roman" panose="02020603050405020304" pitchFamily="18" charset="0"/>
              </a:rPr>
              <a:t>.</a:t>
            </a:r>
          </a:p>
          <a:p>
            <a:pPr marL="171450" indent="-171450">
              <a:buFont typeface="Arial" panose="020B0604020202020204" pitchFamily="34" charset="0"/>
              <a:buChar char="•"/>
            </a:pPr>
            <a:endParaRPr lang="en-US" sz="1200" b="0">
              <a:latin typeface="+mj-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b="0" i="0" kern="1200">
                <a:solidFill>
                  <a:schemeClr val="tx1"/>
                </a:solidFill>
                <a:effectLst/>
                <a:latin typeface="+mn-lt"/>
                <a:ea typeface="+mn-ea"/>
                <a:cs typeface="+mn-cs"/>
              </a:rPr>
              <a:t>You may wish to point out to your students that the order of the words in the mnemonic phrase matches the order of the letter-sound correspondences from the most common to the least common. </a:t>
            </a:r>
            <a:endParaRPr lang="en-US" b="1">
              <a:latin typeface="+mn-lt"/>
            </a:endParaRPr>
          </a:p>
          <a:p>
            <a:pPr marL="628650" lvl="1" indent="-171450">
              <a:buFont typeface="Arial" panose="020B0604020202020204" pitchFamily="34" charset="0"/>
              <a:buChar char="•"/>
            </a:pPr>
            <a:endParaRPr lang="en-US" sz="1200" b="1">
              <a:latin typeface="+mj-lt"/>
            </a:endParaRPr>
          </a:p>
          <a:p>
            <a:r>
              <a:rPr lang="en-US" sz="1200" b="1">
                <a:latin typeface="+mj-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latin typeface="+mj-lt"/>
              </a:rPr>
              <a:t>If any students do not know a sound or say the wrong sound, provide corrective feedback and modelling. </a:t>
            </a:r>
            <a:r>
              <a:rPr lang="en-US" sz="1200">
                <a:latin typeface="+mj-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a:latin typeface="+mj-lt"/>
              </a:rPr>
              <a:t>Note: Y</a:t>
            </a:r>
            <a:r>
              <a:rPr lang="en-AU" sz="1200">
                <a:latin typeface="+mj-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22303554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mn-lt"/>
                <a:ea typeface="Aptos" panose="020B0004020202020204" pitchFamily="34" charset="0"/>
                <a:cs typeface="Aptos" panose="020B0004020202020204" pitchFamily="34" charset="0"/>
              </a:rPr>
              <a:t>Review</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Say the review sounds while students write the corresponding letters on their mini-whiteboard.</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Include the following sounds:</a:t>
            </a:r>
            <a:endParaRPr lang="en-AU" sz="120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b="0">
                <a:effectLst/>
                <a:latin typeface="+mn-lt"/>
                <a:ea typeface="Aptos" panose="020B0004020202020204" pitchFamily="34" charset="0"/>
                <a:cs typeface="Aptos" panose="020B0004020202020204" pitchFamily="34" charset="0"/>
              </a:rPr>
              <a:t>/</a:t>
            </a:r>
            <a:r>
              <a:rPr lang="en-US" sz="1200" b="0">
                <a:effectLst/>
                <a:latin typeface="+mn-lt"/>
                <a:ea typeface="Calibri" panose="020F0502020204030204" pitchFamily="34" charset="0"/>
                <a:cs typeface="Calibri" panose="020F0502020204030204" pitchFamily="34" charset="0"/>
              </a:rPr>
              <a:t>ē</a:t>
            </a:r>
            <a:r>
              <a:rPr lang="en-US" sz="1200" b="0">
                <a:effectLst/>
                <a:latin typeface="+mn-lt"/>
                <a:ea typeface="Aptos" panose="020B0004020202020204" pitchFamily="34" charset="0"/>
                <a:cs typeface="Aptos" panose="020B0004020202020204" pitchFamily="34" charset="0"/>
              </a:rPr>
              <a:t>/ as in </a:t>
            </a:r>
            <a:r>
              <a:rPr lang="en-US" sz="1200" b="1">
                <a:effectLst/>
                <a:latin typeface="+mn-lt"/>
                <a:ea typeface="Aptos" panose="020B0004020202020204" pitchFamily="34" charset="0"/>
                <a:cs typeface="Aptos" panose="020B0004020202020204" pitchFamily="34" charset="0"/>
              </a:rPr>
              <a:t>eat</a:t>
            </a:r>
            <a:r>
              <a:rPr lang="en-US" sz="1200" b="0">
                <a:effectLst/>
                <a:latin typeface="+mn-lt"/>
                <a:ea typeface="Aptos" panose="020B0004020202020204" pitchFamily="34" charset="0"/>
                <a:cs typeface="Aptos" panose="020B0004020202020204" pitchFamily="34" charset="0"/>
              </a:rPr>
              <a:t>, /e/ as in </a:t>
            </a:r>
            <a:r>
              <a:rPr lang="en-US" sz="1200" b="1">
                <a:effectLst/>
                <a:latin typeface="+mn-lt"/>
                <a:ea typeface="Aptos" panose="020B0004020202020204" pitchFamily="34" charset="0"/>
                <a:cs typeface="Aptos" panose="020B0004020202020204" pitchFamily="34" charset="0"/>
              </a:rPr>
              <a:t>bread </a:t>
            </a:r>
            <a:r>
              <a:rPr lang="en-US" sz="1200" b="0">
                <a:effectLst/>
                <a:latin typeface="+mn-lt"/>
                <a:ea typeface="Aptos" panose="020B0004020202020204" pitchFamily="34" charset="0"/>
                <a:cs typeface="Aptos" panose="020B0004020202020204" pitchFamily="34" charset="0"/>
              </a:rPr>
              <a:t>and /ā/ as in </a:t>
            </a:r>
            <a:r>
              <a:rPr lang="en-US" sz="1200" b="1">
                <a:effectLst/>
                <a:latin typeface="+mn-lt"/>
                <a:ea typeface="Aptos" panose="020B0004020202020204" pitchFamily="34" charset="0"/>
                <a:cs typeface="Aptos" panose="020B0004020202020204" pitchFamily="34" charset="0"/>
              </a:rPr>
              <a:t>great</a:t>
            </a:r>
            <a:endParaRPr lang="en-US" sz="1200" b="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b="0">
                <a:effectLst/>
                <a:latin typeface="+mn-lt"/>
                <a:ea typeface="Aptos" panose="020B0004020202020204" pitchFamily="34" charset="0"/>
                <a:cs typeface="Aptos" panose="020B0004020202020204" pitchFamily="34" charset="0"/>
              </a:rPr>
              <a:t>/</a:t>
            </a:r>
            <a:r>
              <a:rPr lang="en-US" sz="1200" b="0" err="1">
                <a:effectLst/>
                <a:latin typeface="+mn-lt"/>
                <a:ea typeface="Aptos" panose="020B0004020202020204" pitchFamily="34" charset="0"/>
                <a:cs typeface="Aptos" panose="020B0004020202020204" pitchFamily="34" charset="0"/>
              </a:rPr>
              <a:t>oo</a:t>
            </a:r>
            <a:r>
              <a:rPr lang="en-US" sz="1200" b="0">
                <a:effectLst/>
                <a:latin typeface="+mn-lt"/>
                <a:ea typeface="Aptos" panose="020B0004020202020204" pitchFamily="34" charset="0"/>
                <a:cs typeface="Aptos" panose="020B0004020202020204" pitchFamily="34" charset="0"/>
              </a:rPr>
              <a:t>/ as in </a:t>
            </a:r>
            <a:r>
              <a:rPr lang="en-US" sz="1200" b="1">
                <a:effectLst/>
                <a:latin typeface="+mn-lt"/>
                <a:ea typeface="Aptos" panose="020B0004020202020204" pitchFamily="34" charset="0"/>
                <a:cs typeface="Aptos" panose="020B0004020202020204" pitchFamily="34" charset="0"/>
              </a:rPr>
              <a:t>grew</a:t>
            </a:r>
            <a:r>
              <a:rPr lang="en-US" sz="1200" b="0">
                <a:effectLst/>
                <a:latin typeface="+mn-lt"/>
                <a:ea typeface="Aptos" panose="020B0004020202020204" pitchFamily="34" charset="0"/>
                <a:cs typeface="Aptos" panose="020B0004020202020204" pitchFamily="34" charset="0"/>
              </a:rPr>
              <a:t> and /ū/ as in </a:t>
            </a:r>
            <a:r>
              <a:rPr lang="en-US" sz="1200" b="1">
                <a:effectLst/>
                <a:latin typeface="+mn-lt"/>
                <a:ea typeface="Aptos" panose="020B0004020202020204" pitchFamily="34" charset="0"/>
                <a:cs typeface="Aptos" panose="020B0004020202020204" pitchFamily="34" charset="0"/>
              </a:rPr>
              <a:t>few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effectLst/>
                <a:latin typeface="+mn-lt"/>
                <a:ea typeface="Aptos" panose="020B0004020202020204" pitchFamily="34" charset="0"/>
                <a:cs typeface="Times New Roman" panose="02020603050405020304" pitchFamily="18" charset="0"/>
              </a:rPr>
              <a:t>/</a:t>
            </a:r>
            <a:r>
              <a:rPr lang="en-AU" sz="1200">
                <a:effectLst/>
                <a:latin typeface="+mn-lt"/>
                <a:ea typeface="Aptos" panose="020B0004020202020204" pitchFamily="34" charset="0"/>
              </a:rPr>
              <a:t>ū</a:t>
            </a:r>
            <a:r>
              <a:rPr lang="en-AU" sz="1200">
                <a:effectLst/>
                <a:latin typeface="+mn-lt"/>
                <a:ea typeface="Aptos" panose="020B0004020202020204" pitchFamily="34" charset="0"/>
                <a:cs typeface="Times New Roman" panose="02020603050405020304" pitchFamily="18" charset="0"/>
              </a:rPr>
              <a:t>/ </a:t>
            </a:r>
            <a:r>
              <a:rPr lang="en-US" sz="1200">
                <a:latin typeface="+mn-lt"/>
              </a:rPr>
              <a:t>as in </a:t>
            </a:r>
            <a:r>
              <a:rPr lang="en-US" sz="1200" b="1">
                <a:latin typeface="+mn-lt"/>
              </a:rPr>
              <a:t>statue</a:t>
            </a:r>
            <a:r>
              <a:rPr lang="en-US" sz="1200" b="0">
                <a:latin typeface="+mn-lt"/>
              </a:rPr>
              <a:t> and </a:t>
            </a:r>
            <a:r>
              <a:rPr lang="en-AU" sz="1200">
                <a:effectLst/>
                <a:latin typeface="+mn-lt"/>
                <a:ea typeface="Aptos" panose="020B0004020202020204" pitchFamily="34" charset="0"/>
                <a:cs typeface="Times New Roman" panose="02020603050405020304" pitchFamily="18" charset="0"/>
              </a:rPr>
              <a:t>/</a:t>
            </a:r>
            <a:r>
              <a:rPr lang="en-AU" sz="1200" err="1">
                <a:effectLst/>
                <a:latin typeface="+mn-lt"/>
                <a:ea typeface="Aptos" panose="020B0004020202020204" pitchFamily="34" charset="0"/>
                <a:cs typeface="Times New Roman" panose="02020603050405020304" pitchFamily="18" charset="0"/>
              </a:rPr>
              <a:t>oo</a:t>
            </a:r>
            <a:r>
              <a:rPr lang="en-AU" sz="1200">
                <a:effectLst/>
                <a:latin typeface="+mn-lt"/>
                <a:ea typeface="Aptos" panose="020B0004020202020204" pitchFamily="34" charset="0"/>
                <a:cs typeface="Times New Roman" panose="02020603050405020304" pitchFamily="18" charset="0"/>
              </a:rPr>
              <a:t>/ </a:t>
            </a:r>
            <a:r>
              <a:rPr lang="en-US">
                <a:latin typeface="+mn-lt"/>
              </a:rPr>
              <a:t>as in </a:t>
            </a:r>
            <a:r>
              <a:rPr lang="en-US" b="1">
                <a:latin typeface="+mn-lt"/>
              </a:rPr>
              <a:t>blue</a:t>
            </a:r>
          </a:p>
          <a:p>
            <a:pPr marL="171450" lvl="0" indent="-171450">
              <a:buFont typeface="Arial" panose="020B0604020202020204" pitchFamily="34" charset="0"/>
              <a:buChar char="•"/>
            </a:pPr>
            <a:r>
              <a:rPr lang="en-AU" sz="1200" u="none" kern="100">
                <a:effectLst/>
                <a:latin typeface="+mn-lt"/>
                <a:ea typeface="Aptos" panose="020B0004020202020204" pitchFamily="34" charset="0"/>
                <a:cs typeface="Times New Roman" panose="02020603050405020304" pitchFamily="18" charset="0"/>
              </a:rPr>
              <a:t>/</a:t>
            </a:r>
            <a:r>
              <a:rPr lang="en-AU" sz="1200" u="none" kern="100" err="1">
                <a:effectLst/>
                <a:latin typeface="+mn-lt"/>
                <a:ea typeface="Aptos" panose="020B0004020202020204" pitchFamily="34" charset="0"/>
                <a:cs typeface="Times New Roman" panose="02020603050405020304" pitchFamily="18" charset="0"/>
              </a:rPr>
              <a:t>oo</a:t>
            </a:r>
            <a:r>
              <a:rPr lang="en-AU" sz="1200" u="none" kern="100">
                <a:effectLst/>
                <a:latin typeface="+mn-lt"/>
                <a:ea typeface="Aptos" panose="020B0004020202020204" pitchFamily="34" charset="0"/>
                <a:cs typeface="Times New Roman" panose="02020603050405020304" pitchFamily="18" charset="0"/>
              </a:rPr>
              <a:t>/ as in </a:t>
            </a:r>
            <a:r>
              <a:rPr lang="en-AU" sz="1200" b="1" u="none" kern="100">
                <a:effectLst/>
                <a:latin typeface="+mn-lt"/>
                <a:ea typeface="Aptos" panose="020B0004020202020204" pitchFamily="34" charset="0"/>
                <a:cs typeface="Times New Roman" panose="02020603050405020304" pitchFamily="18" charset="0"/>
              </a:rPr>
              <a:t>food </a:t>
            </a:r>
            <a:r>
              <a:rPr lang="en-AU" sz="1200" u="none" kern="100">
                <a:effectLst/>
                <a:latin typeface="+mn-lt"/>
                <a:ea typeface="Aptos" panose="020B0004020202020204" pitchFamily="34" charset="0"/>
                <a:cs typeface="Times New Roman" panose="02020603050405020304" pitchFamily="18" charset="0"/>
              </a:rPr>
              <a:t>and </a:t>
            </a:r>
            <a:r>
              <a:rPr lang="en-AU" sz="1200" kern="100">
                <a:effectLst/>
                <a:latin typeface="+mn-lt"/>
                <a:ea typeface="Aptos" panose="020B0004020202020204" pitchFamily="34" charset="0"/>
                <a:cs typeface="Times New Roman" panose="02020603050405020304" pitchFamily="18" charset="0"/>
              </a:rPr>
              <a:t>/</a:t>
            </a:r>
            <a:r>
              <a:rPr lang="en-AU" sz="1200" kern="100" err="1">
                <a:effectLst/>
                <a:latin typeface="+mn-lt"/>
                <a:ea typeface="Aptos" panose="020B0004020202020204" pitchFamily="34" charset="0"/>
                <a:cs typeface="Times New Roman" panose="02020603050405020304" pitchFamily="18" charset="0"/>
              </a:rPr>
              <a:t>ŏŏ</a:t>
            </a:r>
            <a:r>
              <a:rPr lang="en-AU" sz="1200" kern="100">
                <a:effectLst/>
                <a:latin typeface="+mn-lt"/>
                <a:ea typeface="Aptos" panose="020B0004020202020204" pitchFamily="34" charset="0"/>
                <a:cs typeface="Times New Roman" panose="02020603050405020304" pitchFamily="18" charset="0"/>
              </a:rPr>
              <a:t>/ as in </a:t>
            </a:r>
            <a:r>
              <a:rPr lang="en-AU" sz="1200" b="1" u="none" kern="100">
                <a:effectLst/>
                <a:latin typeface="+mn-lt"/>
                <a:ea typeface="Aptos" panose="020B0004020202020204" pitchFamily="34" charset="0"/>
                <a:cs typeface="Times New Roman" panose="02020603050405020304" pitchFamily="18" charset="0"/>
              </a:rPr>
              <a:t>good</a:t>
            </a:r>
            <a:r>
              <a:rPr lang="en-US" sz="1200">
                <a:effectLst/>
                <a:latin typeface="+mn-lt"/>
                <a:ea typeface="Aptos" panose="020B0004020202020204" pitchFamily="34" charset="0"/>
                <a:cs typeface="Aptos" panose="020B0004020202020204" pitchFamily="34" charset="0"/>
              </a:rPr>
              <a:t>.</a:t>
            </a:r>
            <a:endParaRPr lang="en-US" sz="1200" b="0" u="none">
              <a:effectLst/>
              <a:latin typeface="+mn-lt"/>
              <a:ea typeface="Aptos" panose="020B0004020202020204" pitchFamily="34" charset="0"/>
              <a:cs typeface="Aptos" panose="020B0004020202020204" pitchFamily="34" charset="0"/>
            </a:endParaRPr>
          </a:p>
          <a:p>
            <a:pPr marL="0" indent="0">
              <a:buFont typeface="Arial" panose="020B0604020202020204" pitchFamily="34" charset="0"/>
              <a:buNone/>
            </a:pPr>
            <a:endParaRPr lang="en-AU" sz="1200" b="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US" sz="1200" b="1">
              <a:effectLst/>
              <a:latin typeface="+mn-lt"/>
              <a:ea typeface="Aptos" panose="020B0004020202020204" pitchFamily="34" charset="0"/>
              <a:cs typeface="Aptos" panose="020B0004020202020204" pitchFamily="34" charset="0"/>
            </a:endParaRPr>
          </a:p>
          <a:p>
            <a:r>
              <a:rPr lang="en-US" sz="1200" b="1">
                <a:effectLst/>
                <a:latin typeface="+mn-lt"/>
                <a:ea typeface="Aptos" panose="020B0004020202020204" pitchFamily="34" charset="0"/>
                <a:cs typeface="Aptos" panose="020B0004020202020204" pitchFamily="34" charset="0"/>
              </a:rPr>
              <a:t>Provide corrective feedback as needed: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30804605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Ask students to read the words by saying each letter–sound correspondence then reading the word fluently while you point to it, for example, /h/, /</a:t>
            </a:r>
            <a:r>
              <a:rPr lang="en-US">
                <a:latin typeface="+mn-lt"/>
                <a:ea typeface="Calibri" panose="020F0502020204030204" pitchFamily="34" charset="0"/>
                <a:cs typeface="Calibri" panose="020F0502020204030204" pitchFamily="34" charset="0"/>
              </a:rPr>
              <a:t>e</a:t>
            </a:r>
            <a:r>
              <a:rPr lang="en-US">
                <a:latin typeface="+mn-lt"/>
              </a:rPr>
              <a:t>/, /v/, /ē/, </a:t>
            </a:r>
            <a:r>
              <a:rPr lang="en-US" b="1">
                <a:latin typeface="+mn-lt"/>
              </a:rPr>
              <a:t>heavy</a:t>
            </a:r>
            <a:r>
              <a:rPr lang="en-US">
                <a:latin typeface="+mn-lt"/>
              </a:rPr>
              <a:t>.</a:t>
            </a:r>
          </a:p>
          <a:p>
            <a:endParaRPr lang="en-US">
              <a:latin typeface="+mn-lt"/>
            </a:endParaRPr>
          </a:p>
          <a:p>
            <a:r>
              <a:rPr lang="en-US" b="1">
                <a:latin typeface="+mn-lt"/>
              </a:rPr>
              <a:t>Provide corrective feedback as needed:</a:t>
            </a:r>
          </a:p>
          <a:p>
            <a:r>
              <a:rPr lang="en-US">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Y</a:t>
            </a:r>
            <a:r>
              <a:rPr lang="en-US">
                <a:latin typeface="+mn-lt"/>
              </a:rPr>
              <a:t>ou may choose to ask a particular student/group/row of students to read each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Where it applies, you may ask students to identify the position of the target spelling/sound in the word.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stew</a:t>
            </a:r>
            <a:r>
              <a:rPr lang="en-US" b="0"/>
              <a:t>,</a:t>
            </a:r>
            <a:r>
              <a:rPr lang="en-US" b="1"/>
              <a:t> glue</a:t>
            </a:r>
            <a:r>
              <a:rPr lang="en-US" b="0"/>
              <a:t>,</a:t>
            </a:r>
            <a:r>
              <a:rPr lang="en-US" b="1"/>
              <a:t> broom</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recording the letter/s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 </a:t>
            </a:r>
          </a:p>
          <a:p>
            <a:r>
              <a:rPr lang="en-US"/>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*Where it applies, ask students to identify the position of the sound in a word to support them to choose the correct spelling. </a:t>
            </a: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F67B67-FEFC-81A4-592E-9E361D75CA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5897B5-B756-9D52-382D-F244B923DC9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B93712-5C80-AF84-7C62-8B2BAD05B46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100"/>
              </a:spcBef>
              <a:spcAft>
                <a:spcPts val="400"/>
              </a:spcAft>
              <a:buClrTx/>
              <a:buSzTx/>
              <a:buFontTx/>
              <a:buNone/>
              <a:tabLst/>
              <a:defRPr/>
            </a:pPr>
            <a:r>
              <a:rPr lang="en-AU" b="1">
                <a:latin typeface="+mn-lt"/>
              </a:rPr>
              <a:t>Suffix review</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a:latin typeface="+mn-lt"/>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a:latin typeface="+mn-lt"/>
                <a:cs typeface="Calibri" panose="020F0502020204030204"/>
              </a:rPr>
              <a:t>Review the </a:t>
            </a:r>
            <a:r>
              <a:rPr lang="en-AU" b="1">
                <a:latin typeface="+mn-lt"/>
                <a:cs typeface="Calibri" panose="020F0502020204030204"/>
              </a:rPr>
              <a:t>-</a:t>
            </a:r>
            <a:r>
              <a:rPr lang="en-AU" b="1" err="1">
                <a:latin typeface="+mn-lt"/>
                <a:cs typeface="Calibri" panose="020F0502020204030204"/>
              </a:rPr>
              <a:t>ing</a:t>
            </a:r>
            <a:r>
              <a:rPr lang="en-AU" b="0">
                <a:latin typeface="+mn-lt"/>
                <a:cs typeface="Calibri" panose="020F0502020204030204"/>
              </a:rPr>
              <a:t>,</a:t>
            </a:r>
            <a:r>
              <a:rPr lang="en-AU" b="1">
                <a:latin typeface="+mn-lt"/>
                <a:cs typeface="Calibri" panose="020F0502020204030204"/>
              </a:rPr>
              <a:t> -ed </a:t>
            </a:r>
            <a:r>
              <a:rPr lang="en-AU" b="0">
                <a:latin typeface="+mn-lt"/>
                <a:cs typeface="Calibri" panose="020F0502020204030204"/>
              </a:rPr>
              <a:t>and</a:t>
            </a:r>
            <a:r>
              <a:rPr lang="en-AU" b="1">
                <a:latin typeface="+mn-lt"/>
                <a:cs typeface="Calibri" panose="020F0502020204030204"/>
              </a:rPr>
              <a:t> -y  </a:t>
            </a:r>
            <a:r>
              <a:rPr lang="en-AU" b="0">
                <a:latin typeface="+mn-lt"/>
                <a:cs typeface="Calibri" panose="020F0502020204030204"/>
              </a:rPr>
              <a:t>suffixes</a:t>
            </a:r>
            <a:r>
              <a:rPr lang="en-AU" b="1">
                <a:latin typeface="+mn-lt"/>
                <a:cs typeface="Calibri" panose="020F0502020204030204"/>
              </a:rPr>
              <a:t> </a:t>
            </a:r>
            <a:r>
              <a:rPr lang="en-AU">
                <a:latin typeface="+mn-lt"/>
                <a:cs typeface="Calibri" panose="020F0502020204030204"/>
              </a:rPr>
              <a:t>using the following sequence.</a:t>
            </a:r>
          </a:p>
          <a:p>
            <a:pPr>
              <a:spcBef>
                <a:spcPts val="100"/>
              </a:spcBef>
              <a:spcAft>
                <a:spcPts val="400"/>
              </a:spcAft>
              <a:defRPr/>
            </a:pPr>
            <a:endParaRPr lang="en-AU" b="1">
              <a:latin typeface="+mn-lt"/>
              <a:cs typeface="Calibri"/>
            </a:endParaRPr>
          </a:p>
          <a:p>
            <a:pPr marL="0" indent="0">
              <a:spcBef>
                <a:spcPts val="100"/>
              </a:spcBef>
              <a:spcAft>
                <a:spcPts val="400"/>
              </a:spcAft>
              <a:buFont typeface="Arial"/>
              <a:buNone/>
              <a:defRPr/>
            </a:pPr>
            <a:r>
              <a:rPr lang="en-AU">
                <a:latin typeface="+mn-lt"/>
                <a:cs typeface="Calibri" panose="020F0502020204030204"/>
              </a:rPr>
              <a:t>Ask: </a:t>
            </a:r>
            <a:r>
              <a:rPr lang="en-AU" i="1">
                <a:latin typeface="+mn-lt"/>
                <a:cs typeface="Calibri" panose="020F0502020204030204"/>
              </a:rPr>
              <a:t>What is a vowel suffix? </a:t>
            </a:r>
            <a:endParaRPr lang="en-AU" i="1">
              <a:latin typeface="+mn-lt"/>
              <a:ea typeface="Calibri"/>
              <a:cs typeface="Calibri" panose="020F0502020204030204"/>
            </a:endParaRPr>
          </a:p>
          <a:p>
            <a:pPr marL="0" indent="0">
              <a:spcBef>
                <a:spcPts val="100"/>
              </a:spcBef>
              <a:spcAft>
                <a:spcPts val="400"/>
              </a:spcAft>
              <a:buFont typeface="Arial"/>
              <a:buNone/>
              <a:defRPr/>
            </a:pPr>
            <a:r>
              <a:rPr lang="en-AU">
                <a:latin typeface="+mn-lt"/>
                <a:cs typeface="Calibri" panose="020F0502020204030204"/>
              </a:rPr>
              <a:t>Students</a:t>
            </a:r>
            <a:r>
              <a:rPr lang="en-AU" b="0">
                <a:latin typeface="+mn-lt"/>
                <a:cs typeface="Calibri" panose="020F0502020204030204"/>
              </a:rPr>
              <a:t>: </a:t>
            </a:r>
            <a:r>
              <a:rPr lang="en-AU" b="0" i="1">
                <a:latin typeface="+mn-lt"/>
                <a:cs typeface="Calibri" panose="020F0502020204030204"/>
              </a:rPr>
              <a:t>A suffix that begins with a vowel sound</a:t>
            </a:r>
            <a:r>
              <a:rPr lang="en-US" b="0" i="1">
                <a:latin typeface="+mn-lt"/>
              </a:rPr>
              <a:t>.</a:t>
            </a:r>
          </a:p>
          <a:p>
            <a:pPr marL="0" indent="0">
              <a:spcBef>
                <a:spcPts val="100"/>
              </a:spcBef>
              <a:spcAft>
                <a:spcPts val="400"/>
              </a:spcAft>
              <a:buFont typeface="Arial" panose="020B0604020202020204" pitchFamily="34" charset="0"/>
              <a:buNone/>
            </a:pPr>
            <a:r>
              <a:rPr lang="en-AU">
                <a:latin typeface="+mn-lt"/>
                <a:cs typeface="Calibri" panose="020F0502020204030204"/>
              </a:rPr>
              <a:t>Ask: </a:t>
            </a:r>
            <a:r>
              <a:rPr lang="en-AU" i="1">
                <a:latin typeface="+mn-lt"/>
              </a:rPr>
              <a:t>What do we need to do to a base word that ends in </a:t>
            </a:r>
            <a:r>
              <a:rPr lang="en-AU" b="1" i="1">
                <a:latin typeface="+mn-lt"/>
              </a:rPr>
              <a:t>e</a:t>
            </a:r>
            <a:r>
              <a:rPr lang="en-AU" i="1">
                <a:latin typeface="+mn-lt"/>
              </a:rPr>
              <a:t> before we add the vowel suffix? </a:t>
            </a:r>
          </a:p>
          <a:p>
            <a:pPr marL="0" indent="0">
              <a:spcBef>
                <a:spcPts val="100"/>
              </a:spcBef>
              <a:spcAft>
                <a:spcPts val="400"/>
              </a:spcAft>
              <a:buFont typeface="Arial" panose="020B0604020202020204" pitchFamily="34" charset="0"/>
              <a:buNone/>
            </a:pPr>
            <a:r>
              <a:rPr lang="en-AU">
                <a:latin typeface="+mn-lt"/>
              </a:rPr>
              <a:t>Students: </a:t>
            </a:r>
            <a:r>
              <a:rPr lang="en-AU" b="0" i="1">
                <a:latin typeface="+mn-lt"/>
              </a:rPr>
              <a:t>Leave off the </a:t>
            </a:r>
            <a:r>
              <a:rPr lang="en-AU" b="1" i="1">
                <a:latin typeface="+mn-lt"/>
              </a:rPr>
              <a:t>e</a:t>
            </a:r>
            <a:r>
              <a:rPr lang="en-AU" b="0" i="1">
                <a:latin typeface="+mn-lt"/>
              </a:rPr>
              <a:t> at the end.</a:t>
            </a:r>
          </a:p>
          <a:p>
            <a:pPr marL="0" indent="0">
              <a:spcBef>
                <a:spcPts val="100"/>
              </a:spcBef>
              <a:spcAft>
                <a:spcPts val="400"/>
              </a:spcAft>
              <a:buFont typeface="Arial" panose="020B0604020202020204" pitchFamily="34" charset="0"/>
              <a:buNone/>
            </a:pPr>
            <a:endParaRPr lang="en-AU" i="1">
              <a:latin typeface="+mn-lt"/>
              <a:ea typeface="Calibri"/>
              <a:cs typeface="Calibri" panose="020F0502020204030204"/>
            </a:endParaRPr>
          </a:p>
          <a:p>
            <a:pPr marL="0" indent="0">
              <a:spcBef>
                <a:spcPts val="100"/>
              </a:spcBef>
              <a:spcAft>
                <a:spcPts val="400"/>
              </a:spcAft>
              <a:buFont typeface="Arial"/>
              <a:buNone/>
              <a:defRPr/>
            </a:pPr>
            <a:r>
              <a:rPr lang="en-US">
                <a:latin typeface="+mn-lt"/>
                <a:cs typeface="Calibri"/>
              </a:rPr>
              <a:t>Add the </a:t>
            </a:r>
            <a:r>
              <a:rPr lang="en-US" b="1">
                <a:latin typeface="+mn-lt"/>
                <a:cs typeface="Calibri"/>
              </a:rPr>
              <a:t>-</a:t>
            </a:r>
            <a:r>
              <a:rPr lang="en-US" b="1" err="1">
                <a:latin typeface="+mn-lt"/>
                <a:cs typeface="Calibri"/>
              </a:rPr>
              <a:t>ing</a:t>
            </a:r>
            <a:r>
              <a:rPr lang="en-US" b="1">
                <a:latin typeface="+mn-lt"/>
                <a:cs typeface="Calibri"/>
              </a:rPr>
              <a:t> </a:t>
            </a:r>
            <a:r>
              <a:rPr lang="en-US">
                <a:latin typeface="+mn-lt"/>
                <a:cs typeface="Calibri"/>
              </a:rPr>
              <a:t>suffix to the word </a:t>
            </a:r>
            <a:r>
              <a:rPr lang="en-US" b="1">
                <a:latin typeface="+mn-lt"/>
                <a:cs typeface="Calibri"/>
              </a:rPr>
              <a:t>drive</a:t>
            </a:r>
            <a:r>
              <a:rPr lang="en-US" b="0">
                <a:latin typeface="+mn-lt"/>
                <a:cs typeface="Calibri"/>
              </a:rPr>
              <a:t>.</a:t>
            </a:r>
          </a:p>
          <a:p>
            <a:pPr marL="0" indent="0">
              <a:spcBef>
                <a:spcPts val="100"/>
              </a:spcBef>
              <a:spcAft>
                <a:spcPts val="400"/>
              </a:spcAft>
              <a:buFont typeface="Arial"/>
              <a:buNone/>
              <a:defRPr/>
            </a:pPr>
            <a:r>
              <a:rPr lang="en-US">
                <a:latin typeface="+mn-lt"/>
                <a:cs typeface="Calibri"/>
              </a:rPr>
              <a:t>Ask: </a:t>
            </a:r>
            <a:r>
              <a:rPr lang="en-US" i="1">
                <a:latin typeface="+mn-lt"/>
                <a:cs typeface="Calibri"/>
              </a:rPr>
              <a:t>What is left off before adding the vowel suffix?</a:t>
            </a:r>
          </a:p>
          <a:p>
            <a:pPr marL="0" indent="0">
              <a:spcBef>
                <a:spcPts val="100"/>
              </a:spcBef>
              <a:spcAft>
                <a:spcPts val="400"/>
              </a:spcAft>
              <a:buFont typeface="Arial"/>
              <a:buNone/>
              <a:defRPr/>
            </a:pPr>
            <a:r>
              <a:rPr lang="en-AU">
                <a:latin typeface="+mn-lt"/>
                <a:cs typeface="Calibri" panose="020F0502020204030204"/>
              </a:rPr>
              <a:t>Students: </a:t>
            </a:r>
            <a:r>
              <a:rPr lang="en-AU" i="1">
                <a:latin typeface="+mn-lt"/>
                <a:cs typeface="Calibri" panose="020F0502020204030204"/>
              </a:rPr>
              <a:t>The</a:t>
            </a:r>
            <a:r>
              <a:rPr lang="en-AU" b="1">
                <a:latin typeface="+mn-lt"/>
                <a:cs typeface="Calibri" panose="020F0502020204030204"/>
              </a:rPr>
              <a:t> </a:t>
            </a:r>
            <a:r>
              <a:rPr lang="en-AU" b="1" i="1">
                <a:latin typeface="+mn-lt"/>
                <a:cs typeface="Calibri" panose="020F0502020204030204"/>
              </a:rPr>
              <a:t>e </a:t>
            </a:r>
            <a:r>
              <a:rPr lang="en-AU" b="0" i="1">
                <a:latin typeface="+mn-lt"/>
                <a:cs typeface="Calibri" panose="020F0502020204030204"/>
              </a:rPr>
              <a:t>at the end.</a:t>
            </a:r>
            <a:endParaRPr lang="en-AU" b="0">
              <a:latin typeface="+mn-lt"/>
              <a:cs typeface="+mn-cs"/>
            </a:endParaRPr>
          </a:p>
          <a:p>
            <a:pPr marL="0" indent="0">
              <a:spcBef>
                <a:spcPts val="100"/>
              </a:spcBef>
              <a:spcAft>
                <a:spcPts val="400"/>
              </a:spcAft>
              <a:buFont typeface="Arial"/>
              <a:buNone/>
              <a:defRPr/>
            </a:pPr>
            <a:r>
              <a:rPr lang="en-AU" b="0" i="0">
                <a:cs typeface="Calibri" panose="020F0502020204030204"/>
              </a:rPr>
              <a:t>Ask: </a:t>
            </a:r>
            <a:r>
              <a:rPr lang="en-AU" b="0" i="1">
                <a:cs typeface="Calibri" panose="020F0502020204030204"/>
              </a:rPr>
              <a:t>What is the word?</a:t>
            </a:r>
          </a:p>
          <a:p>
            <a:pPr marL="0" indent="0">
              <a:spcBef>
                <a:spcPts val="100"/>
              </a:spcBef>
              <a:spcAft>
                <a:spcPts val="400"/>
              </a:spcAft>
              <a:buFont typeface="Arial"/>
              <a:buNone/>
              <a:defRPr/>
            </a:pPr>
            <a:r>
              <a:rPr lang="en-AU" b="0" i="0">
                <a:cs typeface="Calibri" panose="020F0502020204030204"/>
              </a:rPr>
              <a:t>Students: </a:t>
            </a:r>
            <a:r>
              <a:rPr lang="en-AU" b="1" i="1">
                <a:cs typeface="Calibri" panose="020F0502020204030204"/>
              </a:rPr>
              <a:t>Driving</a:t>
            </a:r>
            <a:endParaRPr lang="en-AU" b="1">
              <a:cs typeface="+mn-cs"/>
            </a:endParaRPr>
          </a:p>
          <a:p>
            <a:pPr marL="0" indent="0">
              <a:spcBef>
                <a:spcPts val="100"/>
              </a:spcBef>
              <a:spcAft>
                <a:spcPts val="400"/>
              </a:spcAft>
              <a:buFont typeface="Arial"/>
              <a:buNone/>
              <a:defRPr/>
            </a:pPr>
            <a:r>
              <a:rPr lang="en-AU">
                <a:latin typeface="+mn-lt"/>
                <a:cs typeface="+mn-cs"/>
              </a:rPr>
              <a:t>Ask: </a:t>
            </a:r>
            <a:r>
              <a:rPr lang="en-AU" i="1">
                <a:latin typeface="+mn-lt"/>
                <a:cs typeface="Calibri" panose="020F0502020204030204"/>
              </a:rPr>
              <a:t>What does it mean? </a:t>
            </a:r>
            <a:endParaRPr lang="en-AU" i="1">
              <a:latin typeface="+mn-lt"/>
              <a:ea typeface="Calibri"/>
              <a:cs typeface="Calibri" panose="020F0502020204030204"/>
            </a:endParaRPr>
          </a:p>
          <a:p>
            <a:pPr marL="0" indent="0">
              <a:spcBef>
                <a:spcPts val="100"/>
              </a:spcBef>
              <a:spcAft>
                <a:spcPts val="400"/>
              </a:spcAft>
              <a:buFont typeface="Arial"/>
              <a:buNone/>
              <a:defRPr/>
            </a:pPr>
            <a:r>
              <a:rPr lang="en-AU">
                <a:latin typeface="+mn-lt"/>
                <a:cs typeface="Calibri" panose="020F0502020204030204"/>
              </a:rPr>
              <a:t>Students: </a:t>
            </a:r>
            <a:r>
              <a:rPr lang="en-AU" i="1">
                <a:latin typeface="+mn-lt"/>
                <a:cs typeface="Calibri" panose="020F0502020204030204"/>
              </a:rPr>
              <a:t>Someone is driving now.</a:t>
            </a:r>
          </a:p>
          <a:p>
            <a:pPr marL="0" indent="0">
              <a:spcBef>
                <a:spcPts val="100"/>
              </a:spcBef>
              <a:spcAft>
                <a:spcPts val="400"/>
              </a:spcAft>
              <a:buFont typeface="Arial"/>
              <a:buNone/>
              <a:defRPr/>
            </a:pPr>
            <a:endParaRPr lang="en-AU" i="1">
              <a:latin typeface="+mn-lt"/>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AU" i="0">
                <a:latin typeface="+mn-lt"/>
                <a:cs typeface="Calibri" panose="020F0502020204030204"/>
              </a:rPr>
              <a:t>Repeat this process for </a:t>
            </a:r>
            <a:r>
              <a:rPr lang="en-GB" b="1" i="0">
                <a:latin typeface="+mn-lt"/>
              </a:rPr>
              <a:t>-ed</a:t>
            </a:r>
            <a:r>
              <a:rPr lang="en-GB" i="0">
                <a:latin typeface="+mn-lt"/>
              </a:rPr>
              <a:t> and </a:t>
            </a:r>
            <a:r>
              <a:rPr lang="en-GB" b="1" i="0">
                <a:latin typeface="+mn-lt"/>
              </a:rPr>
              <a:t>-y </a:t>
            </a:r>
            <a:r>
              <a:rPr lang="en-GB" b="0" i="0">
                <a:latin typeface="+mn-lt"/>
              </a:rPr>
              <a:t>vowel suffixes.</a:t>
            </a:r>
            <a:r>
              <a:rPr lang="en-GB" b="1" i="0">
                <a:latin typeface="+mn-lt"/>
              </a:rPr>
              <a:t> </a:t>
            </a:r>
            <a:r>
              <a:rPr lang="en-GB" b="0" i="0">
                <a:latin typeface="+mn-lt"/>
              </a:rPr>
              <a:t>Suggested words: </a:t>
            </a:r>
            <a:r>
              <a:rPr lang="en-GB" b="1" i="0">
                <a:latin typeface="+mn-lt"/>
              </a:rPr>
              <a:t>smile</a:t>
            </a:r>
            <a:r>
              <a:rPr lang="en-GB" b="0" i="0">
                <a:latin typeface="+mn-lt"/>
              </a:rPr>
              <a:t> </a:t>
            </a:r>
            <a:r>
              <a:rPr lang="en-GB" b="1" i="0">
                <a:latin typeface="+mn-lt"/>
              </a:rPr>
              <a:t>–</a:t>
            </a:r>
            <a:r>
              <a:rPr lang="en-GB" b="0" i="0">
                <a:latin typeface="+mn-lt"/>
              </a:rPr>
              <a:t> </a:t>
            </a:r>
            <a:r>
              <a:rPr lang="en-GB" b="1" i="0">
                <a:latin typeface="+mn-lt"/>
              </a:rPr>
              <a:t>smiled</a:t>
            </a:r>
            <a:r>
              <a:rPr lang="en-GB" b="0" i="0">
                <a:latin typeface="+mn-lt"/>
              </a:rPr>
              <a:t>, </a:t>
            </a:r>
            <a:r>
              <a:rPr lang="en-GB" b="1" i="0">
                <a:latin typeface="+mn-lt"/>
              </a:rPr>
              <a:t>bone</a:t>
            </a:r>
            <a:r>
              <a:rPr lang="en-GB" b="0" i="0">
                <a:latin typeface="+mn-lt"/>
              </a:rPr>
              <a:t> </a:t>
            </a:r>
            <a:r>
              <a:rPr lang="en-GB" b="1" i="0">
                <a:latin typeface="+mn-lt"/>
              </a:rPr>
              <a:t>–</a:t>
            </a:r>
            <a:r>
              <a:rPr lang="en-GB" b="0" i="0">
                <a:latin typeface="+mn-lt"/>
              </a:rPr>
              <a:t> </a:t>
            </a:r>
            <a:r>
              <a:rPr lang="en-GB" b="1" i="0">
                <a:latin typeface="+mn-lt"/>
              </a:rPr>
              <a:t>bony</a:t>
            </a:r>
            <a:r>
              <a:rPr lang="en-GB" b="0" i="0">
                <a:latin typeface="+mn-lt"/>
              </a:rPr>
              <a:t>.</a:t>
            </a:r>
            <a:endParaRPr lang="en-AU" b="0" i="0">
              <a:latin typeface="+mn-lt"/>
              <a:cs typeface="Calibri" panose="020F0502020204030204"/>
            </a:endParaRPr>
          </a:p>
          <a:p>
            <a:pPr marL="0" indent="0">
              <a:spcBef>
                <a:spcPts val="100"/>
              </a:spcBef>
              <a:spcAft>
                <a:spcPts val="400"/>
              </a:spcAft>
              <a:buFont typeface="Arial"/>
              <a:buNone/>
              <a:defRPr/>
            </a:pPr>
            <a:endParaRPr lang="en-AU" b="0" i="1">
              <a:latin typeface="+mn-lt"/>
              <a:cs typeface="Calibri" panose="020F0502020204030204"/>
            </a:endParaRPr>
          </a:p>
          <a:p>
            <a:pPr marL="0" indent="0">
              <a:spcBef>
                <a:spcPts val="100"/>
              </a:spcBef>
              <a:spcAft>
                <a:spcPts val="400"/>
              </a:spcAft>
              <a:buFont typeface="Arial" panose="020B0604020202020204" pitchFamily="34" charset="0"/>
              <a:buNone/>
            </a:pPr>
            <a:r>
              <a:rPr lang="en-AU">
                <a:latin typeface="+mn-lt"/>
              </a:rPr>
              <a:t>Note: You may want to use the rhyme </a:t>
            </a:r>
            <a:r>
              <a:rPr kumimoji="0" lang="en-AU" sz="1200" b="1" i="0" u="none" strike="noStrike" kern="1200" cap="none" spc="0" normalizeH="0" baseline="0" noProof="0">
                <a:ln>
                  <a:noFill/>
                </a:ln>
                <a:solidFill>
                  <a:prstClr val="black"/>
                </a:solidFill>
                <a:effectLst/>
                <a:uLnTx/>
                <a:uFillTx/>
                <a:latin typeface="+mn-lt"/>
                <a:ea typeface="+mn-ea"/>
                <a:cs typeface="+mn-cs"/>
              </a:rPr>
              <a:t>When a vowel suffix comes to stay, the e on the end goes away</a:t>
            </a:r>
            <a:r>
              <a:rPr kumimoji="0" lang="en-AU" sz="1200" b="0" i="0" u="none" strike="noStrike" kern="1200" cap="none" spc="0" normalizeH="0" baseline="0" noProof="0">
                <a:ln>
                  <a:noFill/>
                </a:ln>
                <a:solidFill>
                  <a:prstClr val="black"/>
                </a:solidFill>
                <a:effectLst/>
                <a:uLnTx/>
                <a:uFillTx/>
                <a:latin typeface="+mn-lt"/>
                <a:ea typeface="+mn-ea"/>
                <a:cs typeface="+mn-cs"/>
              </a:rPr>
              <a:t> </a:t>
            </a:r>
            <a:r>
              <a:rPr lang="en-AU">
                <a:latin typeface="+mn-lt"/>
              </a:rPr>
              <a:t>to help students remember this. </a:t>
            </a:r>
            <a:endParaRPr lang="en-AU" b="1">
              <a:latin typeface="+mn-lt"/>
              <a:cs typeface="Calibri" panose="020F0502020204030204"/>
            </a:endParaRPr>
          </a:p>
          <a:p>
            <a:endParaRPr lang="en-US"/>
          </a:p>
        </p:txBody>
      </p:sp>
      <p:sp>
        <p:nvSpPr>
          <p:cNvPr id="4" name="Slide Number Placeholder 3">
            <a:extLst>
              <a:ext uri="{FF2B5EF4-FFF2-40B4-BE49-F238E27FC236}">
                <a16:creationId xmlns:a16="http://schemas.microsoft.com/office/drawing/2014/main" id="{AF59D034-8007-BE66-4D79-89CDDBE9CC2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9380570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14.svg"/><Relationship Id="rId7" Type="http://schemas.openxmlformats.org/officeDocument/2006/relationships/image" Target="../media/image16.jpe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15.png"/><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8" Type="http://schemas.openxmlformats.org/officeDocument/2006/relationships/hyperlink" Target="https://www.literacyhub.edu.au/plan-teach-and-assess/lesson-packs/" TargetMode="External"/><Relationship Id="rId3" Type="http://schemas.openxmlformats.org/officeDocument/2006/relationships/image" Target="../media/image13.png"/><Relationship Id="rId7" Type="http://schemas.openxmlformats.org/officeDocument/2006/relationships/image" Target="../media/image18.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17.png"/><Relationship Id="rId11" Type="http://schemas.openxmlformats.org/officeDocument/2006/relationships/image" Target="file:////Volumes/Big%20Storage/0_For%20MacBook%20Pro%20Changeover/ESA%20Design/0_2024%20WIP/LitHub%20Phases%20Templates/PP%20Templates/Links/phase1-lozenge-teal.png" TargetMode="External"/><Relationship Id="rId5" Type="http://schemas.openxmlformats.org/officeDocument/2006/relationships/image" Target="../media/image1.png"/><Relationship Id="rId10" Type="http://schemas.openxmlformats.org/officeDocument/2006/relationships/image" Target="../media/image19.png"/><Relationship Id="rId4" Type="http://schemas.openxmlformats.org/officeDocument/2006/relationships/image" Target="../media/image14.svg"/><Relationship Id="rId9" Type="http://schemas.openxmlformats.org/officeDocument/2006/relationships/image" Target="../media/image16.jpe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20.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3.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6.png"/><Relationship Id="rId5" Type="http://schemas.openxmlformats.org/officeDocument/2006/relationships/image" Target="../media/image3.svg"/><Relationship Id="rId4" Type="http://schemas.openxmlformats.org/officeDocument/2006/relationships/image" Target="../media/image2.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6.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8.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7.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9.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5.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7.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9.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Text Placeholder 2">
            <a:extLst>
              <a:ext uri="{FF2B5EF4-FFF2-40B4-BE49-F238E27FC236}">
                <a16:creationId xmlns:a16="http://schemas.microsoft.com/office/drawing/2014/main" id="{94DBA4AF-3AB4-0044-A906-5032B6DE58B7}"/>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AA39E952-BD81-B94E-BF31-C83C1C329BC4}"/>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90497567-E6AE-BE45-B49E-F505D9980941}"/>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 name="Rectangle: Rounded Corners 2">
            <a:extLst>
              <a:ext uri="{FF2B5EF4-FFF2-40B4-BE49-F238E27FC236}">
                <a16:creationId xmlns:a16="http://schemas.microsoft.com/office/drawing/2014/main" id="{1DB25335-EF26-D5BF-CA5F-A734DBD52F39}"/>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42083782-9E23-5FBD-AC58-9ACDFDEDF5FC}"/>
              </a:ext>
            </a:extLst>
          </p:cNvPr>
          <p:cNvSpPr/>
          <p:nvPr userDrawn="1"/>
        </p:nvSpPr>
        <p:spPr>
          <a:xfrm>
            <a:off x="0" y="2761"/>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77362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e do + view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7E24AB7D-3886-B54A-B2A3-55DA6F8F0BA7}"/>
              </a:ext>
            </a:extLst>
          </p:cNvPr>
          <p:cNvGrpSpPr/>
          <p:nvPr userDrawn="1"/>
        </p:nvGrpSpPr>
        <p:grpSpPr>
          <a:xfrm>
            <a:off x="11029911" y="291263"/>
            <a:ext cx="876718" cy="645960"/>
            <a:chOff x="11029911" y="291263"/>
            <a:chExt cx="876718" cy="645960"/>
          </a:xfrm>
        </p:grpSpPr>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grpSp>
      <p:grpSp>
        <p:nvGrpSpPr>
          <p:cNvPr id="3" name="Group 2">
            <a:extLst>
              <a:ext uri="{FF2B5EF4-FFF2-40B4-BE49-F238E27FC236}">
                <a16:creationId xmlns:a16="http://schemas.microsoft.com/office/drawing/2014/main" id="{1761F877-022D-2C4B-B24F-44E5924B41E6}"/>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7B6A47EF-7AEA-8F47-9033-51DD63369387}"/>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gr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11" name="Rectangle: Rounded Corners 2">
            <a:extLst>
              <a:ext uri="{FF2B5EF4-FFF2-40B4-BE49-F238E27FC236}">
                <a16:creationId xmlns:a16="http://schemas.microsoft.com/office/drawing/2014/main" id="{04618775-9995-79ED-8D25-D91A556C0DE7}"/>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4AF83FAE-EA69-1ED5-D359-6184260A8362}"/>
              </a:ext>
            </a:extLst>
          </p:cNvPr>
          <p:cNvSpPr/>
          <p:nvPr userDrawn="1"/>
        </p:nvSpPr>
        <p:spPr>
          <a:xfrm>
            <a:off x="0" y="2761"/>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163508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We do + pen + chi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grpSp>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69232"/>
            <a:ext cx="490017" cy="490017"/>
          </a:xfrm>
          <a:prstGeom prst="rect">
            <a:avLst/>
          </a:prstGeom>
        </p:spPr>
      </p:pic>
      <p:pic>
        <p:nvPicPr>
          <p:cNvPr id="10" name="Picture 9">
            <a:extLst>
              <a:ext uri="{FF2B5EF4-FFF2-40B4-BE49-F238E27FC236}">
                <a16:creationId xmlns:a16="http://schemas.microsoft.com/office/drawing/2014/main" id="{CFAC27D8-FDCE-A2D7-2C2D-65C7D399DD88}"/>
              </a:ext>
            </a:extLst>
          </p:cNvPr>
          <p:cNvPicPr>
            <a:picLocks noChangeAspect="1"/>
          </p:cNvPicPr>
          <p:nvPr userDrawn="1"/>
        </p:nvPicPr>
        <p:blipFill>
          <a:blip r:embed="rId7"/>
          <a:stretch>
            <a:fillRect/>
          </a:stretch>
        </p:blipFill>
        <p:spPr>
          <a:xfrm>
            <a:off x="11155273" y="252544"/>
            <a:ext cx="628409" cy="733144"/>
          </a:xfrm>
          <a:prstGeom prst="rect">
            <a:avLst/>
          </a:prstGeom>
        </p:spPr>
      </p:pic>
      <p:sp>
        <p:nvSpPr>
          <p:cNvPr id="4" name="Rectangle: Rounded Corners 2">
            <a:extLst>
              <a:ext uri="{FF2B5EF4-FFF2-40B4-BE49-F238E27FC236}">
                <a16:creationId xmlns:a16="http://schemas.microsoft.com/office/drawing/2014/main" id="{EFF0A9A0-0767-0C9B-ED17-4685C4EAEF64}"/>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8CE90BC4-27D4-92CA-E0A5-3E6C88D3880D}"/>
              </a:ext>
            </a:extLst>
          </p:cNvPr>
          <p:cNvSpPr/>
          <p:nvPr userDrawn="1"/>
        </p:nvSpPr>
        <p:spPr>
          <a:xfrm>
            <a:off x="0" y="2761"/>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64236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96C72814-3046-4147-B53C-2F7C2833FAE9}"/>
              </a:ext>
            </a:extLst>
          </p:cNvPr>
          <p:cNvGrpSpPr/>
          <p:nvPr userDrawn="1"/>
        </p:nvGrpSpPr>
        <p:grpSpPr>
          <a:xfrm>
            <a:off x="11029911" y="263900"/>
            <a:ext cx="876718" cy="688952"/>
            <a:chOff x="11029911" y="263900"/>
            <a:chExt cx="876718" cy="688952"/>
          </a:xfrm>
        </p:grpSpPr>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4" name="Rounded Rectangle 8">
            <a:extLst>
              <a:ext uri="{FF2B5EF4-FFF2-40B4-BE49-F238E27FC236}">
                <a16:creationId xmlns:a16="http://schemas.microsoft.com/office/drawing/2014/main" id="{ED1917D4-6119-E147-AAA1-7B6504609D5C}"/>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C2CA037-E0DF-9410-3B11-EF5E7E69B7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9" name="Rectangle: Rounded Corners 2">
            <a:extLst>
              <a:ext uri="{FF2B5EF4-FFF2-40B4-BE49-F238E27FC236}">
                <a16:creationId xmlns:a16="http://schemas.microsoft.com/office/drawing/2014/main" id="{2D8D0FAB-3574-D650-FB46-7E5256DC9B01}"/>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8759FE0B-EC5B-272B-44A8-286C11547A2E}"/>
              </a:ext>
            </a:extLst>
          </p:cNvPr>
          <p:cNvSpPr/>
          <p:nvPr userDrawn="1"/>
        </p:nvSpPr>
        <p:spPr>
          <a:xfrm>
            <a:off x="0" y="2761"/>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761268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4" name="Group 3">
            <a:extLst>
              <a:ext uri="{FF2B5EF4-FFF2-40B4-BE49-F238E27FC236}">
                <a16:creationId xmlns:a16="http://schemas.microsoft.com/office/drawing/2014/main" id="{255A2419-CE2C-BB9C-8AC4-231CBDCD111F}"/>
              </a:ext>
            </a:extLst>
          </p:cNvPr>
          <p:cNvGrpSpPr/>
          <p:nvPr userDrawn="1"/>
        </p:nvGrpSpPr>
        <p:grpSpPr>
          <a:xfrm>
            <a:off x="11029911" y="291263"/>
            <a:ext cx="876718" cy="645960"/>
            <a:chOff x="11029911" y="291263"/>
            <a:chExt cx="876718" cy="645960"/>
          </a:xfrm>
        </p:grpSpPr>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Pencil outline">
              <a:extLst>
                <a:ext uri="{FF2B5EF4-FFF2-40B4-BE49-F238E27FC236}">
                  <a16:creationId xmlns:a16="http://schemas.microsoft.com/office/drawing/2014/main" id="{24511098-83BB-351C-11BC-675D88290BB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11" name="Rectangle: Rounded Corners 2">
            <a:extLst>
              <a:ext uri="{FF2B5EF4-FFF2-40B4-BE49-F238E27FC236}">
                <a16:creationId xmlns:a16="http://schemas.microsoft.com/office/drawing/2014/main" id="{465C45A0-0F2F-91EC-1981-B8CEDE31FD53}"/>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E26D84CF-4EC8-DB97-6290-4C5296485626}"/>
              </a:ext>
            </a:extLst>
          </p:cNvPr>
          <p:cNvSpPr/>
          <p:nvPr userDrawn="1"/>
        </p:nvSpPr>
        <p:spPr>
          <a:xfrm>
            <a:off x="0" y="2761"/>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19732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416C4BAC-26A8-F322-2D53-51BA19A19029}"/>
              </a:ext>
            </a:extLst>
          </p:cNvPr>
          <p:cNvPicPr>
            <a:picLocks noChangeAspect="1"/>
          </p:cNvPicPr>
          <p:nvPr userDrawn="1"/>
        </p:nvPicPr>
        <p:blipFill>
          <a:blip r:embed="rId3"/>
          <a:stretch>
            <a:fillRect/>
          </a:stretch>
        </p:blipFill>
        <p:spPr>
          <a:xfrm>
            <a:off x="11155273" y="252544"/>
            <a:ext cx="628409" cy="733144"/>
          </a:xfrm>
          <a:prstGeom prst="rect">
            <a:avLst/>
          </a:prstGeom>
        </p:spPr>
      </p:pic>
      <p:sp>
        <p:nvSpPr>
          <p:cNvPr id="4" name="Rectangle: Rounded Corners 2">
            <a:extLst>
              <a:ext uri="{FF2B5EF4-FFF2-40B4-BE49-F238E27FC236}">
                <a16:creationId xmlns:a16="http://schemas.microsoft.com/office/drawing/2014/main" id="{96892D38-E5D5-A358-7966-BD90E7380096}"/>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496E9455-762B-5C52-FC49-F56B86E011E9}"/>
              </a:ext>
            </a:extLst>
          </p:cNvPr>
          <p:cNvSpPr/>
          <p:nvPr userDrawn="1"/>
        </p:nvSpPr>
        <p:spPr>
          <a:xfrm>
            <a:off x="0" y="2761"/>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505165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eck for understanding B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C9E3BA2C-3004-474B-9965-AC5FCEA725CC}"/>
              </a:ext>
            </a:extLst>
          </p:cNvPr>
          <p:cNvSpPr/>
          <p:nvPr userDrawn="1"/>
        </p:nvSpPr>
        <p:spPr>
          <a:xfrm>
            <a:off x="283765" y="299355"/>
            <a:ext cx="3418714" cy="918569"/>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C83F05EC-9A49-4D49-896A-D101A5CCE42A}"/>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3" name="Group 2">
            <a:extLst>
              <a:ext uri="{FF2B5EF4-FFF2-40B4-BE49-F238E27FC236}">
                <a16:creationId xmlns:a16="http://schemas.microsoft.com/office/drawing/2014/main" id="{591A6AC1-FAF8-2B0F-073D-AB8912B6E9CA}"/>
              </a:ext>
            </a:extLst>
          </p:cNvPr>
          <p:cNvGrpSpPr/>
          <p:nvPr userDrawn="1"/>
        </p:nvGrpSpPr>
        <p:grpSpPr>
          <a:xfrm>
            <a:off x="11029911" y="291263"/>
            <a:ext cx="876718" cy="645960"/>
            <a:chOff x="11029911" y="291263"/>
            <a:chExt cx="876718" cy="645960"/>
          </a:xfrm>
        </p:grpSpPr>
        <p:sp>
          <p:nvSpPr>
            <p:cNvPr id="4" name="Rounded Rectangle 2">
              <a:extLst>
                <a:ext uri="{FF2B5EF4-FFF2-40B4-BE49-F238E27FC236}">
                  <a16:creationId xmlns:a16="http://schemas.microsoft.com/office/drawing/2014/main" id="{76270C31-08E1-B0C0-9F9C-79A266CC4B23}"/>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03A298B5-199E-BE46-4951-EBE4BB3F3FE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11" name="Rectangle: Rounded Corners 2">
            <a:extLst>
              <a:ext uri="{FF2B5EF4-FFF2-40B4-BE49-F238E27FC236}">
                <a16:creationId xmlns:a16="http://schemas.microsoft.com/office/drawing/2014/main" id="{F65EE674-F33F-51F8-570A-B503ECFB6E85}"/>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74432898-8AE7-72F3-6AF3-685205F61B88}"/>
              </a:ext>
            </a:extLst>
          </p:cNvPr>
          <p:cNvSpPr/>
          <p:nvPr userDrawn="1"/>
        </p:nvSpPr>
        <p:spPr>
          <a:xfrm>
            <a:off x="0" y="2761"/>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30297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C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B432ED9E-85DA-2C4A-A567-B320AD209C3A}"/>
              </a:ext>
            </a:extLst>
          </p:cNvPr>
          <p:cNvSpPr/>
          <p:nvPr userDrawn="1"/>
        </p:nvSpPr>
        <p:spPr>
          <a:xfrm>
            <a:off x="283765" y="2628206"/>
            <a:ext cx="3418714" cy="918569"/>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4DAD2DF0-C326-7D4D-96D3-FED35297419E}"/>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911D34B9-555C-34C6-B683-53F61ED4D137}"/>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E8C69906-2403-847A-EB78-1B27700E3A81}"/>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3409AEEB-39B8-E0C3-01C1-6DE44E1144B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11" name="Rectangle: Rounded Corners 2">
            <a:extLst>
              <a:ext uri="{FF2B5EF4-FFF2-40B4-BE49-F238E27FC236}">
                <a16:creationId xmlns:a16="http://schemas.microsoft.com/office/drawing/2014/main" id="{47E4FBB9-8F9B-B4E0-D54C-3854E8CC343D}"/>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02B4F352-7144-F24A-87BB-2F18B0A02429}"/>
              </a:ext>
            </a:extLst>
          </p:cNvPr>
          <p:cNvSpPr/>
          <p:nvPr userDrawn="1"/>
        </p:nvSpPr>
        <p:spPr>
          <a:xfrm>
            <a:off x="0" y="2761"/>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33846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0DA0D097-479F-6644-8276-350766DA2500}"/>
              </a:ext>
            </a:extLst>
          </p:cNvPr>
          <p:cNvSpPr/>
          <p:nvPr userDrawn="1"/>
        </p:nvSpPr>
        <p:spPr>
          <a:xfrm>
            <a:off x="283765" y="2077653"/>
            <a:ext cx="11666496" cy="2581735"/>
          </a:xfrm>
          <a:prstGeom prst="roundRect">
            <a:avLst>
              <a:gd name="adj" fmla="val 9282"/>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2EE6426B-7740-5629-F492-A077CB09971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
        <p:nvSpPr>
          <p:cNvPr id="5" name="Rectangle 4">
            <a:extLst>
              <a:ext uri="{FF2B5EF4-FFF2-40B4-BE49-F238E27FC236}">
                <a16:creationId xmlns:a16="http://schemas.microsoft.com/office/drawing/2014/main" id="{6307D06B-C04B-703D-8946-9362056062B5}"/>
              </a:ext>
            </a:extLst>
          </p:cNvPr>
          <p:cNvSpPr/>
          <p:nvPr userDrawn="1"/>
        </p:nvSpPr>
        <p:spPr>
          <a:xfrm>
            <a:off x="0" y="2761"/>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80558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Open Slide 1:1">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5400000">
            <a:off x="226280" y="5260523"/>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50828" y="537634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6" name="Title 5">
            <a:extLst>
              <a:ext uri="{FF2B5EF4-FFF2-40B4-BE49-F238E27FC236}">
                <a16:creationId xmlns:a16="http://schemas.microsoft.com/office/drawing/2014/main" id="{1BED9B0A-DD7A-5D93-EBFE-DE12382AEC96}"/>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2" name="Title 5">
            <a:extLst>
              <a:ext uri="{FF2B5EF4-FFF2-40B4-BE49-F238E27FC236}">
                <a16:creationId xmlns:a16="http://schemas.microsoft.com/office/drawing/2014/main" id="{26988C3C-2843-1026-9069-8DD7C30BC5D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5" name="TextBox 14">
            <a:extLst>
              <a:ext uri="{FF2B5EF4-FFF2-40B4-BE49-F238E27FC236}">
                <a16:creationId xmlns:a16="http://schemas.microsoft.com/office/drawing/2014/main" id="{0B1DBC34-84DA-4361-5159-9E3DC586728E}"/>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8" name="Group 17">
            <a:extLst>
              <a:ext uri="{FF2B5EF4-FFF2-40B4-BE49-F238E27FC236}">
                <a16:creationId xmlns:a16="http://schemas.microsoft.com/office/drawing/2014/main" id="{BB68FDAC-603E-1149-97DE-50DFB6AC4C36}"/>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5123AA02-ADCC-30AE-A868-400600829F9F}"/>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t>
              </a:r>
              <a:br>
                <a:rPr lang="en-AU" sz="1000">
                  <a:latin typeface="Calibri" panose="020F0502020204030204" pitchFamily="34" charset="0"/>
                  <a:ea typeface="Verdana" panose="020B0604030504040204" pitchFamily="34" charset="0"/>
                  <a:cs typeface="Calibri" panose="020F0502020204030204" pitchFamily="34" charset="0"/>
                </a:rPr>
              </a:br>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latin typeface="Calibri" panose="020F0502020204030204" pitchFamily="34" charset="0"/>
                  <a:ea typeface="Verdana" panose="020B0604030504040204" pitchFamily="34" charset="0"/>
                  <a:cs typeface="Calibri" panose="020F0502020204030204" pitchFamily="34" charset="0"/>
                  <a:hlinkClick r:id="rId8"/>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289E245B-43BA-B3A3-EA84-C1428A5B66C1}"/>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
        <p:nvSpPr>
          <p:cNvPr id="7" name="Rectangle 6">
            <a:extLst>
              <a:ext uri="{FF2B5EF4-FFF2-40B4-BE49-F238E27FC236}">
                <a16:creationId xmlns:a16="http://schemas.microsoft.com/office/drawing/2014/main" id="{CBBC0742-B2CD-3237-F997-B49C4ED459C9}"/>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B90AD9C3-6F6E-EBE7-F6F6-737064EFE215}"/>
              </a:ext>
            </a:extLst>
          </p:cNvPr>
          <p:cNvGrpSpPr/>
          <p:nvPr userDrawn="1"/>
        </p:nvGrpSpPr>
        <p:grpSpPr>
          <a:xfrm>
            <a:off x="6275877" y="429634"/>
            <a:ext cx="5547360" cy="719166"/>
            <a:chOff x="6275877" y="429634"/>
            <a:chExt cx="5547360" cy="719166"/>
          </a:xfrm>
        </p:grpSpPr>
        <p:pic>
          <p:nvPicPr>
            <p:cNvPr id="13" name="Picture 12">
              <a:extLst>
                <a:ext uri="{FF2B5EF4-FFF2-40B4-BE49-F238E27FC236}">
                  <a16:creationId xmlns:a16="http://schemas.microsoft.com/office/drawing/2014/main" id="{5C728C73-AFA2-478B-0667-F9B8312AD637}"/>
                </a:ext>
              </a:extLst>
            </p:cNvPr>
            <p:cNvPicPr>
              <a:picLocks noChangeAspect="1"/>
            </p:cNvPicPr>
            <p:nvPr userDrawn="1"/>
          </p:nvPicPr>
          <p:blipFill>
            <a:blip r:embed="rId10" r:link="rId11">
              <a:extLst>
                <a:ext uri="{28A0092B-C50C-407E-A947-70E740481C1C}">
                  <a14:useLocalDpi xmlns:a14="http://schemas.microsoft.com/office/drawing/2010/main" val="0"/>
                </a:ext>
              </a:extLst>
            </a:blip>
            <a:srcRect/>
            <a:stretch>
              <a:fillRect/>
            </a:stretch>
          </p:blipFill>
          <p:spPr>
            <a:xfrm>
              <a:off x="6275877" y="429634"/>
              <a:ext cx="5547360" cy="711199"/>
            </a:xfrm>
            <a:prstGeom prst="rect">
              <a:avLst/>
            </a:prstGeom>
          </p:spPr>
        </p:pic>
        <p:sp>
          <p:nvSpPr>
            <p:cNvPr id="14" name="Title 1">
              <a:extLst>
                <a:ext uri="{FF2B5EF4-FFF2-40B4-BE49-F238E27FC236}">
                  <a16:creationId xmlns:a16="http://schemas.microsoft.com/office/drawing/2014/main" id="{C6101196-189D-CDB3-F0BC-8EDF76CF74B8}"/>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58D"/>
                  </a:solidFill>
                  <a:latin typeface="Calibri" panose="020F0502020204030204" pitchFamily="34" charset="0"/>
                  <a:cs typeface="Calibri" panose="020F0502020204030204" pitchFamily="34" charset="0"/>
                </a:rPr>
                <a:t>Lesson 1</a:t>
              </a:r>
            </a:p>
          </p:txBody>
        </p:sp>
        <p:sp>
          <p:nvSpPr>
            <p:cNvPr id="24" name="Title 1">
              <a:extLst>
                <a:ext uri="{FF2B5EF4-FFF2-40B4-BE49-F238E27FC236}">
                  <a16:creationId xmlns:a16="http://schemas.microsoft.com/office/drawing/2014/main" id="{BD46D9C7-FC69-8D09-1286-BA361F3CDC1E}"/>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14</a:t>
              </a:r>
            </a:p>
          </p:txBody>
        </p:sp>
      </p:grpSp>
    </p:spTree>
    <p:custDataLst>
      <p:tags r:id="rId1"/>
    </p:custDataLst>
    <p:extLst>
      <p:ext uri="{BB962C8B-B14F-4D97-AF65-F5344CB8AC3E}">
        <p14:creationId xmlns:p14="http://schemas.microsoft.com/office/powerpoint/2010/main" val="25558660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You do Suffix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6" name="Rectangle: Rounded Corners 2">
            <a:extLst>
              <a:ext uri="{FF2B5EF4-FFF2-40B4-BE49-F238E27FC236}">
                <a16:creationId xmlns:a16="http://schemas.microsoft.com/office/drawing/2014/main" id="{2F831C26-3617-95F1-56FC-89BE5E48502D}"/>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CE8C95A6-A07E-7762-296A-E44854C2D55B}"/>
              </a:ext>
            </a:extLst>
          </p:cNvPr>
          <p:cNvSpPr/>
          <p:nvPr userDrawn="1"/>
        </p:nvSpPr>
        <p:spPr>
          <a:xfrm>
            <a:off x="0" y="2761"/>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10">
            <a:extLst>
              <a:ext uri="{FF2B5EF4-FFF2-40B4-BE49-F238E27FC236}">
                <a16:creationId xmlns:a16="http://schemas.microsoft.com/office/drawing/2014/main" id="{CA46731F-E366-94A4-67CC-C25AE044C5D9}"/>
              </a:ext>
            </a:extLst>
          </p:cNvPr>
          <p:cNvSpPr/>
          <p:nvPr userDrawn="1"/>
        </p:nvSpPr>
        <p:spPr>
          <a:xfrm>
            <a:off x="283765" y="299356"/>
            <a:ext cx="2875814"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76AAA"/>
              </a:solidFill>
            </a:endParaRPr>
          </a:p>
        </p:txBody>
      </p:sp>
      <p:sp>
        <p:nvSpPr>
          <p:cNvPr id="9" name="Title 1">
            <a:extLst>
              <a:ext uri="{FF2B5EF4-FFF2-40B4-BE49-F238E27FC236}">
                <a16:creationId xmlns:a16="http://schemas.microsoft.com/office/drawing/2014/main" id="{BE190321-D7BF-C062-2590-59C6905B1F18}"/>
              </a:ext>
            </a:extLst>
          </p:cNvPr>
          <p:cNvSpPr txBox="1">
            <a:spLocks/>
          </p:cNvSpPr>
          <p:nvPr userDrawn="1"/>
        </p:nvSpPr>
        <p:spPr>
          <a:xfrm>
            <a:off x="406225" y="310015"/>
            <a:ext cx="258883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Tree>
    <p:extLst>
      <p:ext uri="{BB962C8B-B14F-4D97-AF65-F5344CB8AC3E}">
        <p14:creationId xmlns:p14="http://schemas.microsoft.com/office/powerpoint/2010/main" val="15680107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552252"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754702"/>
            <a:ext cx="4552252"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4655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9" name="Rectangle: Rounded Corners 2">
            <a:extLst>
              <a:ext uri="{FF2B5EF4-FFF2-40B4-BE49-F238E27FC236}">
                <a16:creationId xmlns:a16="http://schemas.microsoft.com/office/drawing/2014/main" id="{E88C4962-80BB-49D7-F3C1-7389FE349C7A}"/>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64EE06EC-D72F-1098-AF84-B9C61AA849A8}"/>
              </a:ext>
            </a:extLst>
          </p:cNvPr>
          <p:cNvSpPr/>
          <p:nvPr userDrawn="1"/>
        </p:nvSpPr>
        <p:spPr>
          <a:xfrm>
            <a:off x="0" y="2761"/>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647916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29783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783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16" name="Rectangle: Rounded Corners 2">
            <a:extLst>
              <a:ext uri="{FF2B5EF4-FFF2-40B4-BE49-F238E27FC236}">
                <a16:creationId xmlns:a16="http://schemas.microsoft.com/office/drawing/2014/main" id="{31A18505-AF79-17E0-96B7-2D578E6CC2E7}"/>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
        <p:nvSpPr>
          <p:cNvPr id="17" name="Rectangle 16">
            <a:extLst>
              <a:ext uri="{FF2B5EF4-FFF2-40B4-BE49-F238E27FC236}">
                <a16:creationId xmlns:a16="http://schemas.microsoft.com/office/drawing/2014/main" id="{F491528A-F9F0-4F8A-69E2-9AB1CCC50519}"/>
              </a:ext>
            </a:extLst>
          </p:cNvPr>
          <p:cNvSpPr/>
          <p:nvPr userDrawn="1"/>
        </p:nvSpPr>
        <p:spPr>
          <a:xfrm>
            <a:off x="0" y="2761"/>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4740033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46483"/>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316821"/>
            <a:ext cx="688952" cy="688952"/>
          </a:xfrm>
          <a:prstGeom prst="rect">
            <a:avLst/>
          </a:prstGeom>
        </p:spPr>
      </p:pic>
      <p:sp>
        <p:nvSpPr>
          <p:cNvPr id="9" name="Rectangle: Rounded Corners 2">
            <a:extLst>
              <a:ext uri="{FF2B5EF4-FFF2-40B4-BE49-F238E27FC236}">
                <a16:creationId xmlns:a16="http://schemas.microsoft.com/office/drawing/2014/main" id="{3B86C7FD-FA18-B344-5502-4DC8345B8082}"/>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0A21C29E-3AEF-D1D5-E59B-65A5C0885A46}"/>
              </a:ext>
            </a:extLst>
          </p:cNvPr>
          <p:cNvSpPr/>
          <p:nvPr userDrawn="1"/>
        </p:nvSpPr>
        <p:spPr>
          <a:xfrm>
            <a:off x="0" y="2761"/>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2202407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13" name="Rectangle: Rounded Corners 2">
            <a:extLst>
              <a:ext uri="{FF2B5EF4-FFF2-40B4-BE49-F238E27FC236}">
                <a16:creationId xmlns:a16="http://schemas.microsoft.com/office/drawing/2014/main" id="{48340F04-9697-EB66-7DF5-43D625D31B9E}"/>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
        <p:nvSpPr>
          <p:cNvPr id="14" name="Rectangle 13">
            <a:extLst>
              <a:ext uri="{FF2B5EF4-FFF2-40B4-BE49-F238E27FC236}">
                <a16:creationId xmlns:a16="http://schemas.microsoft.com/office/drawing/2014/main" id="{F9E0B36A-C69B-DAE8-F1EB-B777AAE7E137}"/>
              </a:ext>
            </a:extLst>
          </p:cNvPr>
          <p:cNvSpPr/>
          <p:nvPr userDrawn="1"/>
        </p:nvSpPr>
        <p:spPr>
          <a:xfrm>
            <a:off x="0" y="2761"/>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289485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I do + view BLANK 8:1">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F3369BE5-DE39-C45F-6273-643FFEF3F66A}"/>
              </a:ext>
            </a:extLst>
          </p:cNvPr>
          <p:cNvSpPr/>
          <p:nvPr userDrawn="1"/>
        </p:nvSpPr>
        <p:spPr>
          <a:xfrm>
            <a:off x="283765" y="29286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4" name="Title 1">
            <a:extLst>
              <a:ext uri="{FF2B5EF4-FFF2-40B4-BE49-F238E27FC236}">
                <a16:creationId xmlns:a16="http://schemas.microsoft.com/office/drawing/2014/main" id="{6C160354-21F7-8DD8-202E-11B795F09F3A}"/>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2" name="Rectangle: Rounded Corners 2">
            <a:extLst>
              <a:ext uri="{FF2B5EF4-FFF2-40B4-BE49-F238E27FC236}">
                <a16:creationId xmlns:a16="http://schemas.microsoft.com/office/drawing/2014/main" id="{7966C9DC-4F8B-7BF6-035E-6F8C1B5CA8EB}"/>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21EE5775-4C38-D08B-DBA3-A4E563EE80E2}"/>
              </a:ext>
            </a:extLst>
          </p:cNvPr>
          <p:cNvSpPr/>
          <p:nvPr userDrawn="1"/>
        </p:nvSpPr>
        <p:spPr>
          <a:xfrm>
            <a:off x="0" y="2761"/>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708265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We do + view BLANK 8: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92D6923A-4292-B01D-E898-AD5B3DBF8E78}"/>
              </a:ext>
            </a:extLst>
          </p:cNvPr>
          <p:cNvSpPr/>
          <p:nvPr userDrawn="1"/>
        </p:nvSpPr>
        <p:spPr>
          <a:xfrm>
            <a:off x="283765" y="29286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4" name="Title 1">
            <a:extLst>
              <a:ext uri="{FF2B5EF4-FFF2-40B4-BE49-F238E27FC236}">
                <a16:creationId xmlns:a16="http://schemas.microsoft.com/office/drawing/2014/main" id="{14672ADB-4A08-107F-FD79-DAD7E3843766}"/>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3" name="Rectangle: Rounded Corners 2">
            <a:extLst>
              <a:ext uri="{FF2B5EF4-FFF2-40B4-BE49-F238E27FC236}">
                <a16:creationId xmlns:a16="http://schemas.microsoft.com/office/drawing/2014/main" id="{A099B66E-244F-3E17-AF17-E30EAAF4FF33}"/>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711D2B7F-2FE7-FB2D-1DFB-B8128D117824}"/>
              </a:ext>
            </a:extLst>
          </p:cNvPr>
          <p:cNvSpPr/>
          <p:nvPr userDrawn="1"/>
        </p:nvSpPr>
        <p:spPr>
          <a:xfrm>
            <a:off x="0" y="2761"/>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55153867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296437"/>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296438"/>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0567"/>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274941"/>
            <a:ext cx="688952" cy="688952"/>
          </a:xfrm>
          <a:prstGeom prst="rect">
            <a:avLst/>
          </a:prstGeom>
        </p:spPr>
      </p:pic>
      <p:sp>
        <p:nvSpPr>
          <p:cNvPr id="6" name="Title 5">
            <a:extLst>
              <a:ext uri="{FF2B5EF4-FFF2-40B4-BE49-F238E27FC236}">
                <a16:creationId xmlns:a16="http://schemas.microsoft.com/office/drawing/2014/main" id="{615A7187-AE64-D9B5-508D-86CDEC6D317C}"/>
              </a:ext>
            </a:extLst>
          </p:cNvPr>
          <p:cNvSpPr>
            <a:spLocks noGrp="1"/>
          </p:cNvSpPr>
          <p:nvPr>
            <p:ph type="title"/>
          </p:nvPr>
        </p:nvSpPr>
        <p:spPr>
          <a:xfrm>
            <a:off x="0" y="-1521888"/>
            <a:ext cx="10515600" cy="1325563"/>
          </a:xfrm>
        </p:spPr>
        <p:txBody>
          <a:bodyPr/>
          <a:lstStyle/>
          <a:p>
            <a:r>
              <a:rPr lang="en-US"/>
              <a:t>Click to edit Master title style</a:t>
            </a:r>
            <a:endParaRPr lang="en-AU"/>
          </a:p>
        </p:txBody>
      </p:sp>
      <p:sp>
        <p:nvSpPr>
          <p:cNvPr id="9" name="Rectangle 8">
            <a:extLst>
              <a:ext uri="{FF2B5EF4-FFF2-40B4-BE49-F238E27FC236}">
                <a16:creationId xmlns:a16="http://schemas.microsoft.com/office/drawing/2014/main" id="{E3163B55-D34B-3BE6-2009-69DC842990F7}"/>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
            <a:extLst>
              <a:ext uri="{FF2B5EF4-FFF2-40B4-BE49-F238E27FC236}">
                <a16:creationId xmlns:a16="http://schemas.microsoft.com/office/drawing/2014/main" id="{119636AA-49F9-DF36-6D6F-47DA248FED12}"/>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10116329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7_You do Suffix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266646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266646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
        <p:nvSpPr>
          <p:cNvPr id="5" name="Title 4">
            <a:extLst>
              <a:ext uri="{FF2B5EF4-FFF2-40B4-BE49-F238E27FC236}">
                <a16:creationId xmlns:a16="http://schemas.microsoft.com/office/drawing/2014/main" id="{1A3C7AAC-4D49-E741-F683-57976F26B219}"/>
              </a:ext>
            </a:extLst>
          </p:cNvPr>
          <p:cNvSpPr>
            <a:spLocks noGrp="1"/>
          </p:cNvSpPr>
          <p:nvPr>
            <p:ph type="title"/>
          </p:nvPr>
        </p:nvSpPr>
        <p:spPr>
          <a:xfrm>
            <a:off x="0" y="-1690236"/>
            <a:ext cx="10515600" cy="1325563"/>
          </a:xfrm>
        </p:spPr>
        <p:txBody>
          <a:bodyPr/>
          <a:lstStyle/>
          <a:p>
            <a:r>
              <a:rPr lang="en-US"/>
              <a:t>Click to edit Master title style</a:t>
            </a:r>
            <a:endParaRPr lang="en-AU"/>
          </a:p>
        </p:txBody>
      </p:sp>
      <p:sp>
        <p:nvSpPr>
          <p:cNvPr id="6" name="Rectangle: Rounded Corners 1">
            <a:extLst>
              <a:ext uri="{FF2B5EF4-FFF2-40B4-BE49-F238E27FC236}">
                <a16:creationId xmlns:a16="http://schemas.microsoft.com/office/drawing/2014/main" id="{959BCD59-A061-131E-5253-89A6C78F9098}"/>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AA9C4FC2-C0E9-BDF4-4717-69078AF088BF}"/>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3920980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8D874059-AC1A-B644-B47A-44C7AC632A09}"/>
              </a:ext>
            </a:extLst>
          </p:cNvPr>
          <p:cNvGrpSpPr/>
          <p:nvPr userDrawn="1"/>
        </p:nvGrpSpPr>
        <p:grpSpPr>
          <a:xfrm>
            <a:off x="11029911" y="291262"/>
            <a:ext cx="876718" cy="655143"/>
            <a:chOff x="11029911" y="291262"/>
            <a:chExt cx="876718" cy="655143"/>
          </a:xfrm>
        </p:grpSpPr>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3" name="Rectangle: Rounded Corners 2">
            <a:extLst>
              <a:ext uri="{FF2B5EF4-FFF2-40B4-BE49-F238E27FC236}">
                <a16:creationId xmlns:a16="http://schemas.microsoft.com/office/drawing/2014/main" id="{E880ABFF-6AFB-4676-8F25-E4FD5CFF7529}"/>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7" name="Title 6">
            <a:extLst>
              <a:ext uri="{FF2B5EF4-FFF2-40B4-BE49-F238E27FC236}">
                <a16:creationId xmlns:a16="http://schemas.microsoft.com/office/drawing/2014/main" id="{AA40A037-C1C1-A481-57D8-24CDEDF370FF}"/>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11537696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4" name="Rectangle: Rounded Corners 3">
            <a:extLst>
              <a:ext uri="{FF2B5EF4-FFF2-40B4-BE49-F238E27FC236}">
                <a16:creationId xmlns:a16="http://schemas.microsoft.com/office/drawing/2014/main" id="{19E7AD15-C0FD-A2C8-332E-A2267B5E799D}"/>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Title 6">
            <a:extLst>
              <a:ext uri="{FF2B5EF4-FFF2-40B4-BE49-F238E27FC236}">
                <a16:creationId xmlns:a16="http://schemas.microsoft.com/office/drawing/2014/main" id="{278E1809-5ECE-ACEC-1B36-88D13EC04892}"/>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2209544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DFB88B6-FE95-884B-AEAB-63773253A451}"/>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13" name="Rounded Rectangle 8">
            <a:extLst>
              <a:ext uri="{FF2B5EF4-FFF2-40B4-BE49-F238E27FC236}">
                <a16:creationId xmlns:a16="http://schemas.microsoft.com/office/drawing/2014/main" id="{605937F3-0744-C4F5-E693-57C89188E775}"/>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32CC7749-7B3B-9B5B-250B-8060928550B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Rounded Corners 2">
            <a:extLst>
              <a:ext uri="{FF2B5EF4-FFF2-40B4-BE49-F238E27FC236}">
                <a16:creationId xmlns:a16="http://schemas.microsoft.com/office/drawing/2014/main" id="{81861248-3342-7356-17F6-6303643CAE27}"/>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9D0BF010-2D81-B39E-11D9-C7C08CF9711D}"/>
              </a:ext>
            </a:extLst>
          </p:cNvPr>
          <p:cNvSpPr/>
          <p:nvPr userDrawn="1"/>
        </p:nvSpPr>
        <p:spPr>
          <a:xfrm>
            <a:off x="0" y="2761"/>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9977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FDE43A7A-C785-9A4D-B5C2-F0B90BD65D43}"/>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4BFF1B36-0B73-4346-9696-F8E4C89F846D}"/>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0" name="Rectangle: Rounded Corners 2">
            <a:extLst>
              <a:ext uri="{FF2B5EF4-FFF2-40B4-BE49-F238E27FC236}">
                <a16:creationId xmlns:a16="http://schemas.microsoft.com/office/drawing/2014/main" id="{4E573F02-2A6B-CFC7-31D0-0F5C779A509F}"/>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44F233EA-CA9A-E7DB-8289-16FD5D0976A6}"/>
              </a:ext>
            </a:extLst>
          </p:cNvPr>
          <p:cNvSpPr/>
          <p:nvPr userDrawn="1"/>
        </p:nvSpPr>
        <p:spPr>
          <a:xfrm>
            <a:off x="0" y="2761"/>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23798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8D874059-AC1A-B644-B47A-44C7AC632A09}"/>
              </a:ext>
            </a:extLst>
          </p:cNvPr>
          <p:cNvGrpSpPr/>
          <p:nvPr userDrawn="1"/>
        </p:nvGrpSpPr>
        <p:grpSpPr>
          <a:xfrm>
            <a:off x="11029911" y="291262"/>
            <a:ext cx="876718" cy="655143"/>
            <a:chOff x="11029911" y="291262"/>
            <a:chExt cx="876718" cy="655143"/>
          </a:xfrm>
        </p:grpSpPr>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9" name="Rectangle: Rounded Corners 2">
            <a:extLst>
              <a:ext uri="{FF2B5EF4-FFF2-40B4-BE49-F238E27FC236}">
                <a16:creationId xmlns:a16="http://schemas.microsoft.com/office/drawing/2014/main" id="{47E891FE-78D7-99D4-6532-9E4007F2971D}"/>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A98F43B6-0189-7E76-5154-DB4BF7E9E77B}"/>
              </a:ext>
            </a:extLst>
          </p:cNvPr>
          <p:cNvSpPr/>
          <p:nvPr userDrawn="1"/>
        </p:nvSpPr>
        <p:spPr>
          <a:xfrm>
            <a:off x="0" y="2761"/>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45027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 do + view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F6858D44-258E-EF4F-817C-BAD62E4ECB37}"/>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C2AA4B2A-AC0D-FB4B-9031-5A954AEB5F82}"/>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Pencil outline">
              <a:extLst>
                <a:ext uri="{FF2B5EF4-FFF2-40B4-BE49-F238E27FC236}">
                  <a16:creationId xmlns:a16="http://schemas.microsoft.com/office/drawing/2014/main" id="{E87D9DA4-CBF2-4042-941C-6298671D1A0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3" name="Group 2">
            <a:extLst>
              <a:ext uri="{FF2B5EF4-FFF2-40B4-BE49-F238E27FC236}">
                <a16:creationId xmlns:a16="http://schemas.microsoft.com/office/drawing/2014/main" id="{85E52806-B2E3-2340-A632-3C09619CB141}"/>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3B212C11-8B36-A342-B007-377815F6B876}"/>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38138F31-1A58-8E4E-B4D8-A91B06CB1B1E}"/>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grpSp>
      <p:grpSp>
        <p:nvGrpSpPr>
          <p:cNvPr id="2" name="Group 1">
            <a:extLst>
              <a:ext uri="{FF2B5EF4-FFF2-40B4-BE49-F238E27FC236}">
                <a16:creationId xmlns:a16="http://schemas.microsoft.com/office/drawing/2014/main" id="{76F9F639-9648-8245-990D-F1827194E14F}"/>
              </a:ext>
            </a:extLst>
          </p:cNvPr>
          <p:cNvGrpSpPr/>
          <p:nvPr userDrawn="1"/>
        </p:nvGrpSpPr>
        <p:grpSpPr>
          <a:xfrm>
            <a:off x="9066803" y="248271"/>
            <a:ext cx="876718" cy="688952"/>
            <a:chOff x="9066803" y="248271"/>
            <a:chExt cx="876718" cy="688952"/>
          </a:xfrm>
        </p:grpSpPr>
        <p:sp>
          <p:nvSpPr>
            <p:cNvPr id="32" name="Rounded Rectangle 31">
              <a:extLst>
                <a:ext uri="{FF2B5EF4-FFF2-40B4-BE49-F238E27FC236}">
                  <a16:creationId xmlns:a16="http://schemas.microsoft.com/office/drawing/2014/main" id="{484A7BA6-6F56-BF47-8CE4-7CFD033A3E0F}"/>
                </a:ext>
              </a:extLst>
            </p:cNvPr>
            <p:cNvSpPr/>
            <p:nvPr userDrawn="1"/>
          </p:nvSpPr>
          <p:spPr>
            <a:xfrm>
              <a:off x="9066803"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Teacher outline">
              <a:extLst>
                <a:ext uri="{FF2B5EF4-FFF2-40B4-BE49-F238E27FC236}">
                  <a16:creationId xmlns:a16="http://schemas.microsoft.com/office/drawing/2014/main" id="{32751847-2C42-2B45-8DB2-14421FB8C1D8}"/>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grpSp>
      <p:sp>
        <p:nvSpPr>
          <p:cNvPr id="7" name="Rounded Rectangle 8">
            <a:extLst>
              <a:ext uri="{FF2B5EF4-FFF2-40B4-BE49-F238E27FC236}">
                <a16:creationId xmlns:a16="http://schemas.microsoft.com/office/drawing/2014/main" id="{2F2E725C-2D2B-F627-5D7A-0C7D51CD6A00}"/>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9D5E6D1B-BF47-A765-5FC2-4D7F21CBB387}"/>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1" name="Rectangle: Rounded Corners 2">
            <a:extLst>
              <a:ext uri="{FF2B5EF4-FFF2-40B4-BE49-F238E27FC236}">
                <a16:creationId xmlns:a16="http://schemas.microsoft.com/office/drawing/2014/main" id="{988A4322-F398-CE5A-8FE7-AC40BF38FD6E}"/>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0A3AEFFF-04F8-3C25-A397-AB3D9D9DF098}"/>
              </a:ext>
            </a:extLst>
          </p:cNvPr>
          <p:cNvSpPr/>
          <p:nvPr userDrawn="1"/>
        </p:nvSpPr>
        <p:spPr>
          <a:xfrm>
            <a:off x="0" y="2761"/>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18036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e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647AC7A-B18F-D84E-9557-E638825AC34F}"/>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7BEA0AEF-9E96-D24D-99EE-EDD99EA5DAC0}"/>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AC3DD60F-62FF-B947-B3FD-E811D0D768A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4" name="Rounded Rectangle 8">
            <a:extLst>
              <a:ext uri="{FF2B5EF4-FFF2-40B4-BE49-F238E27FC236}">
                <a16:creationId xmlns:a16="http://schemas.microsoft.com/office/drawing/2014/main" id="{4D543769-E3A1-0023-E494-E42F465B982D}"/>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D8D0509D-FFBF-548D-4063-EB82755AFF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Rectangle: Rounded Corners 2">
            <a:extLst>
              <a:ext uri="{FF2B5EF4-FFF2-40B4-BE49-F238E27FC236}">
                <a16:creationId xmlns:a16="http://schemas.microsoft.com/office/drawing/2014/main" id="{3571B7C9-3A72-F4B9-8224-53C08C980617}"/>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937D8215-83FE-0F66-2581-25059E8E17A9}"/>
              </a:ext>
            </a:extLst>
          </p:cNvPr>
          <p:cNvSpPr/>
          <p:nvPr userDrawn="1"/>
        </p:nvSpPr>
        <p:spPr>
          <a:xfrm>
            <a:off x="0" y="2761"/>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67862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6349637D-2728-E54D-86AF-DE201417F897}"/>
              </a:ext>
            </a:extLst>
          </p:cNvPr>
          <p:cNvGrpSpPr/>
          <p:nvPr userDrawn="1"/>
        </p:nvGrpSpPr>
        <p:grpSpPr>
          <a:xfrm>
            <a:off x="10048357" y="291262"/>
            <a:ext cx="876718" cy="645960"/>
            <a:chOff x="10048357" y="291262"/>
            <a:chExt cx="876718" cy="645960"/>
          </a:xfrm>
        </p:grpSpPr>
        <p:sp>
          <p:nvSpPr>
            <p:cNvPr id="17" name="Rounded Rectangle 16">
              <a:extLst>
                <a:ext uri="{FF2B5EF4-FFF2-40B4-BE49-F238E27FC236}">
                  <a16:creationId xmlns:a16="http://schemas.microsoft.com/office/drawing/2014/main" id="{0BD3D0EF-3A5F-C74D-A4AE-57141160AE8E}"/>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Classroom outline">
              <a:extLst>
                <a:ext uri="{FF2B5EF4-FFF2-40B4-BE49-F238E27FC236}">
                  <a16:creationId xmlns:a16="http://schemas.microsoft.com/office/drawing/2014/main" id="{6353CBE6-94B2-E34E-9F69-3EBAD9C3EC4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2" name="Group 1">
            <a:extLst>
              <a:ext uri="{FF2B5EF4-FFF2-40B4-BE49-F238E27FC236}">
                <a16:creationId xmlns:a16="http://schemas.microsoft.com/office/drawing/2014/main" id="{B967D93F-54C2-674C-9510-9518BC33682C}"/>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8D5D58A0-553A-6F42-9085-C32566CB4DA4}"/>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Pencil outline">
              <a:extLst>
                <a:ext uri="{FF2B5EF4-FFF2-40B4-BE49-F238E27FC236}">
                  <a16:creationId xmlns:a16="http://schemas.microsoft.com/office/drawing/2014/main" id="{1DA28767-8D33-4547-A0BE-EC70106C045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5" name="Rounded Rectangle 8">
            <a:extLst>
              <a:ext uri="{FF2B5EF4-FFF2-40B4-BE49-F238E27FC236}">
                <a16:creationId xmlns:a16="http://schemas.microsoft.com/office/drawing/2014/main" id="{600EFB9D-E877-DECD-FFDB-10B3D3DB967C}"/>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B1284D8A-7BEB-A15E-2D17-A41D1EFE314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10" name="Rectangle: Rounded Corners 2">
            <a:extLst>
              <a:ext uri="{FF2B5EF4-FFF2-40B4-BE49-F238E27FC236}">
                <a16:creationId xmlns:a16="http://schemas.microsoft.com/office/drawing/2014/main" id="{F0BF349B-A6F6-3FA1-300D-4316C89D4CFC}"/>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ED52035C-3B5F-14BF-8DA8-9220036F0B74}"/>
              </a:ext>
            </a:extLst>
          </p:cNvPr>
          <p:cNvSpPr/>
          <p:nvPr userDrawn="1"/>
        </p:nvSpPr>
        <p:spPr>
          <a:xfrm>
            <a:off x="0" y="2761"/>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66252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10" name="Rectangle: Rounded Corners 2">
            <a:extLst>
              <a:ext uri="{FF2B5EF4-FFF2-40B4-BE49-F238E27FC236}">
                <a16:creationId xmlns:a16="http://schemas.microsoft.com/office/drawing/2014/main" id="{B5E80B00-6784-6782-ECB6-E78C0EBCA620}"/>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6D190A8E-9802-7113-9D4A-A3553B8C3B7E}"/>
              </a:ext>
            </a:extLst>
          </p:cNvPr>
          <p:cNvSpPr/>
          <p:nvPr userDrawn="1"/>
        </p:nvSpPr>
        <p:spPr>
          <a:xfrm>
            <a:off x="0" y="2761"/>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593648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30/09/2025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custDataLst>
      <p:tags r:id="rId30"/>
    </p:custDataLst>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72" r:id="rId1"/>
    <p:sldLayoutId id="2147483717" r:id="rId2"/>
    <p:sldLayoutId id="2147483691" r:id="rId3"/>
    <p:sldLayoutId id="2147483700" r:id="rId4"/>
    <p:sldLayoutId id="2147483701" r:id="rId5"/>
    <p:sldLayoutId id="2147483704" r:id="rId6"/>
    <p:sldLayoutId id="2147483697" r:id="rId7"/>
    <p:sldLayoutId id="2147483699" r:id="rId8"/>
    <p:sldLayoutId id="2147483702" r:id="rId9"/>
    <p:sldLayoutId id="2147483703" r:id="rId10"/>
    <p:sldLayoutId id="2147483706" r:id="rId11"/>
    <p:sldLayoutId id="2147483698" r:id="rId12"/>
    <p:sldLayoutId id="2147483705" r:id="rId13"/>
    <p:sldLayoutId id="2147483695" r:id="rId14"/>
    <p:sldLayoutId id="2147483692" r:id="rId15"/>
    <p:sldLayoutId id="2147483693" r:id="rId16"/>
    <p:sldLayoutId id="2147483694" r:id="rId17"/>
    <p:sldLayoutId id="2147483716" r:id="rId18"/>
    <p:sldLayoutId id="2147483715" r:id="rId19"/>
    <p:sldLayoutId id="2147483710" r:id="rId20"/>
    <p:sldLayoutId id="2147483711" r:id="rId21"/>
    <p:sldLayoutId id="2147483712" r:id="rId22"/>
    <p:sldLayoutId id="2147483719" r:id="rId23"/>
    <p:sldLayoutId id="2147483720" r:id="rId24"/>
    <p:sldLayoutId id="2147483722" r:id="rId25"/>
    <p:sldLayoutId id="2147483723" r:id="rId26"/>
    <p:sldLayoutId id="2147483724" r:id="rId27"/>
    <p:sldLayoutId id="2147483725" r:id="rId2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1.xml"/><Relationship Id="rId1" Type="http://schemas.openxmlformats.org/officeDocument/2006/relationships/slideLayout" Target="../slideLayouts/slideLayout20.xml"/><Relationship Id="rId5" Type="http://schemas.openxmlformats.org/officeDocument/2006/relationships/image" Target="../media/image43.png"/><Relationship Id="rId4" Type="http://schemas.openxmlformats.org/officeDocument/2006/relationships/image" Target="../media/image42.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4.xml"/><Relationship Id="rId1" Type="http://schemas.openxmlformats.org/officeDocument/2006/relationships/slideLayout" Target="../slideLayouts/slideLayout20.xml"/><Relationship Id="rId4" Type="http://schemas.openxmlformats.org/officeDocument/2006/relationships/image" Target="../media/image37.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15.xml"/><Relationship Id="rId5" Type="http://schemas.openxmlformats.org/officeDocument/2006/relationships/image" Target="../media/image45.svg"/><Relationship Id="rId4" Type="http://schemas.openxmlformats.org/officeDocument/2006/relationships/image" Target="../media/image44.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16.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8.xml"/><Relationship Id="rId1" Type="http://schemas.openxmlformats.org/officeDocument/2006/relationships/tags" Target="../tags/tag1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1.xml"/><Relationship Id="rId1" Type="http://schemas.openxmlformats.org/officeDocument/2006/relationships/tags" Target="../tags/tag9.xml"/><Relationship Id="rId5" Type="http://schemas.openxmlformats.org/officeDocument/2006/relationships/image" Target="../media/image29.svg"/><Relationship Id="rId4" Type="http://schemas.openxmlformats.org/officeDocument/2006/relationships/image" Target="../media/image28.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5.xml"/><Relationship Id="rId1" Type="http://schemas.openxmlformats.org/officeDocument/2006/relationships/tags" Target="../tags/tag18.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xml"/><Relationship Id="rId1" Type="http://schemas.openxmlformats.org/officeDocument/2006/relationships/tags" Target="../tags/tag19.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20.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tags" Target="../tags/tag21.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9.xml"/><Relationship Id="rId1" Type="http://schemas.openxmlformats.org/officeDocument/2006/relationships/tags" Target="../tags/tag2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9.xml"/><Relationship Id="rId1" Type="http://schemas.openxmlformats.org/officeDocument/2006/relationships/tags" Target="../tags/tag2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9.xml"/><Relationship Id="rId1" Type="http://schemas.openxmlformats.org/officeDocument/2006/relationships/tags" Target="../tags/tag24.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9.xml"/><Relationship Id="rId1" Type="http://schemas.openxmlformats.org/officeDocument/2006/relationships/tags" Target="../tags/tag25.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7.xml"/><Relationship Id="rId1" Type="http://schemas.openxmlformats.org/officeDocument/2006/relationships/tags" Target="../tags/tag26.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8.xml"/><Relationship Id="rId1" Type="http://schemas.openxmlformats.org/officeDocument/2006/relationships/tags" Target="../tags/tag2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1.xml"/><Relationship Id="rId1" Type="http://schemas.openxmlformats.org/officeDocument/2006/relationships/tags" Target="../tags/tag10.xml"/><Relationship Id="rId5" Type="http://schemas.openxmlformats.org/officeDocument/2006/relationships/image" Target="../media/image31.svg"/><Relationship Id="rId4" Type="http://schemas.openxmlformats.org/officeDocument/2006/relationships/image" Target="../media/image30.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tags" Target="../tags/tag28.xml"/><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tags" Target="../tags/tag29.xml"/><Relationship Id="rId5" Type="http://schemas.openxmlformats.org/officeDocument/2006/relationships/image" Target="../media/image46.png"/><Relationship Id="rId4" Type="http://schemas.openxmlformats.org/officeDocument/2006/relationships/image" Target="../media/image47.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tags" Target="../tags/tag30.xml"/><Relationship Id="rId6" Type="http://schemas.openxmlformats.org/officeDocument/2006/relationships/image" Target="../media/image48.png"/><Relationship Id="rId5" Type="http://schemas.openxmlformats.org/officeDocument/2006/relationships/image" Target="../media/image46.png"/><Relationship Id="rId4" Type="http://schemas.openxmlformats.org/officeDocument/2006/relationships/image" Target="../media/image47.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1.xml"/><Relationship Id="rId1" Type="http://schemas.openxmlformats.org/officeDocument/2006/relationships/tags" Target="../tags/tag31.xml"/><Relationship Id="rId4" Type="http://schemas.openxmlformats.org/officeDocument/2006/relationships/image" Target="../media/image49.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1.xml"/><Relationship Id="rId1" Type="http://schemas.openxmlformats.org/officeDocument/2006/relationships/tags" Target="../tags/tag32.xml"/><Relationship Id="rId5" Type="http://schemas.openxmlformats.org/officeDocument/2006/relationships/image" Target="../media/image50.png"/><Relationship Id="rId4" Type="http://schemas.openxmlformats.org/officeDocument/2006/relationships/image" Target="../media/image49.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1.xml"/><Relationship Id="rId1" Type="http://schemas.openxmlformats.org/officeDocument/2006/relationships/tags" Target="../tags/tag33.xml"/><Relationship Id="rId6" Type="http://schemas.openxmlformats.org/officeDocument/2006/relationships/image" Target="../media/image50.png"/><Relationship Id="rId5" Type="http://schemas.openxmlformats.org/officeDocument/2006/relationships/image" Target="../media/image51.png"/><Relationship Id="rId4" Type="http://schemas.openxmlformats.org/officeDocument/2006/relationships/image" Target="../media/image49.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3.xml"/><Relationship Id="rId1" Type="http://schemas.openxmlformats.org/officeDocument/2006/relationships/tags" Target="../tags/tag34.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4.xml"/><Relationship Id="rId1" Type="http://schemas.openxmlformats.org/officeDocument/2006/relationships/tags" Target="../tags/tag35.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5.xml"/><Relationship Id="rId1" Type="http://schemas.openxmlformats.org/officeDocument/2006/relationships/tags" Target="../tags/tag36.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9.xml"/><Relationship Id="rId1" Type="http://schemas.openxmlformats.org/officeDocument/2006/relationships/tags" Target="../tags/tag3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1.xml"/><Relationship Id="rId1" Type="http://schemas.openxmlformats.org/officeDocument/2006/relationships/tags" Target="../tags/tag11.xml"/><Relationship Id="rId5" Type="http://schemas.openxmlformats.org/officeDocument/2006/relationships/image" Target="../media/image33.svg"/><Relationship Id="rId4" Type="http://schemas.openxmlformats.org/officeDocument/2006/relationships/image" Target="../media/image32.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4.xml"/><Relationship Id="rId1" Type="http://schemas.openxmlformats.org/officeDocument/2006/relationships/tags" Target="../tags/tag38.xml"/><Relationship Id="rId5" Type="http://schemas.openxmlformats.org/officeDocument/2006/relationships/image" Target="../media/image37.svg"/><Relationship Id="rId4" Type="http://schemas.openxmlformats.org/officeDocument/2006/relationships/image" Target="../media/image36.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1.xml"/><Relationship Id="rId1" Type="http://schemas.openxmlformats.org/officeDocument/2006/relationships/tags" Target="../tags/tag39.xml"/><Relationship Id="rId5" Type="http://schemas.openxmlformats.org/officeDocument/2006/relationships/image" Target="../media/image37.svg"/><Relationship Id="rId4" Type="http://schemas.openxmlformats.org/officeDocument/2006/relationships/image" Target="../media/image36.png"/></Relationships>
</file>

<file path=ppt/slides/_rels/slide42.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notesSlide" Target="../notesSlides/notesSlide42.xml"/><Relationship Id="rId7" Type="http://schemas.openxmlformats.org/officeDocument/2006/relationships/image" Target="../media/image7.svg"/><Relationship Id="rId12" Type="http://schemas.openxmlformats.org/officeDocument/2006/relationships/image" Target="../media/image49.png"/><Relationship Id="rId2" Type="http://schemas.openxmlformats.org/officeDocument/2006/relationships/slideLayout" Target="../slideLayouts/slideLayout14.xml"/><Relationship Id="rId1" Type="http://schemas.openxmlformats.org/officeDocument/2006/relationships/tags" Target="../tags/tag40.xml"/><Relationship Id="rId6" Type="http://schemas.openxmlformats.org/officeDocument/2006/relationships/image" Target="../media/image6.png"/><Relationship Id="rId11" Type="http://schemas.openxmlformats.org/officeDocument/2006/relationships/image" Target="../media/image51.png"/><Relationship Id="rId5" Type="http://schemas.openxmlformats.org/officeDocument/2006/relationships/image" Target="../media/image5.svg"/><Relationship Id="rId10" Type="http://schemas.openxmlformats.org/officeDocument/2006/relationships/image" Target="../media/image47.png"/><Relationship Id="rId4" Type="http://schemas.openxmlformats.org/officeDocument/2006/relationships/image" Target="../media/image4.png"/><Relationship Id="rId9" Type="http://schemas.openxmlformats.org/officeDocument/2006/relationships/image" Target="../media/image53.sv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3.xml"/><Relationship Id="rId1" Type="http://schemas.openxmlformats.org/officeDocument/2006/relationships/tags" Target="../tags/tag41.xml"/><Relationship Id="rId4" Type="http://schemas.openxmlformats.org/officeDocument/2006/relationships/image" Target="../media/image54.png"/></Relationships>
</file>

<file path=ppt/slides/_rels/slide4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4.xml"/><Relationship Id="rId1" Type="http://schemas.openxmlformats.org/officeDocument/2006/relationships/slideLayout" Target="../slideLayouts/slideLayout12.xml"/><Relationship Id="rId6" Type="http://schemas.openxmlformats.org/officeDocument/2006/relationships/image" Target="../media/image58.svg"/><Relationship Id="rId5" Type="http://schemas.openxmlformats.org/officeDocument/2006/relationships/image" Target="../media/image57.png"/><Relationship Id="rId4" Type="http://schemas.openxmlformats.org/officeDocument/2006/relationships/image" Target="../media/image56.sv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1.xml"/><Relationship Id="rId1" Type="http://schemas.openxmlformats.org/officeDocument/2006/relationships/tags" Target="../tags/tag12.xml"/><Relationship Id="rId5" Type="http://schemas.openxmlformats.org/officeDocument/2006/relationships/image" Target="../media/image35.svg"/><Relationship Id="rId4" Type="http://schemas.openxmlformats.org/officeDocument/2006/relationships/image" Target="../media/image34.png"/></Relationships>
</file>

<file path=ppt/slides/_rels/slide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xml"/><Relationship Id="rId1" Type="http://schemas.openxmlformats.org/officeDocument/2006/relationships/slideLayout" Target="../slideLayouts/slideLayout20.xml"/><Relationship Id="rId4" Type="http://schemas.openxmlformats.org/officeDocument/2006/relationships/image" Target="../media/image37.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8.xml"/><Relationship Id="rId1" Type="http://schemas.openxmlformats.org/officeDocument/2006/relationships/slideLayout" Target="../slideLayouts/slideLayout20.xml"/><Relationship Id="rId5" Type="http://schemas.openxmlformats.org/officeDocument/2006/relationships/image" Target="../media/image40.png"/><Relationship Id="rId4" Type="http://schemas.openxmlformats.org/officeDocument/2006/relationships/image" Target="../media/image39.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9.xml"/><Relationship Id="rId1" Type="http://schemas.openxmlformats.org/officeDocument/2006/relationships/tags" Target="../tags/tag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idx="4294967295"/>
          </p:nvPr>
        </p:nvSpPr>
        <p:spPr>
          <a:xfrm>
            <a:off x="0" y="-743982"/>
            <a:ext cx="7997588" cy="545929"/>
          </a:xfrm>
        </p:spPr>
        <p:txBody>
          <a:bodyPr/>
          <a:lstStyle/>
          <a:p>
            <a:pPr algn="l"/>
            <a:r>
              <a:rPr lang="en-US" sz="800" b="1">
                <a:solidFill>
                  <a:schemeClr val="bg2"/>
                </a:solidFill>
              </a:rPr>
              <a:t>Slide 1 Phase 14 Lesson1 Explicit teaching oi and oy say /oi/</a:t>
            </a:r>
            <a:endParaRPr lang="en-US" sz="800">
              <a:solidFill>
                <a:schemeClr val="bg2"/>
              </a:solidFill>
            </a:endParaRPr>
          </a:p>
        </p:txBody>
      </p:sp>
      <p:sp>
        <p:nvSpPr>
          <p:cNvPr id="2" name="TextBox 1">
            <a:extLst>
              <a:ext uri="{FF2B5EF4-FFF2-40B4-BE49-F238E27FC236}">
                <a16:creationId xmlns:a16="http://schemas.microsoft.com/office/drawing/2014/main" id="{7A6941B1-E0F2-DA74-1C1B-B7948C26AA70}"/>
              </a:ext>
            </a:extLst>
          </p:cNvPr>
          <p:cNvSpPr txBox="1"/>
          <p:nvPr/>
        </p:nvSpPr>
        <p:spPr>
          <a:xfrm>
            <a:off x="275571" y="2943728"/>
            <a:ext cx="5820428" cy="1384995"/>
          </a:xfrm>
          <a:prstGeom prst="rect">
            <a:avLst/>
          </a:prstGeom>
          <a:noFill/>
        </p:spPr>
        <p:txBody>
          <a:bodyPr wrap="square">
            <a:spAutoFit/>
          </a:bodyPr>
          <a:lstStyle/>
          <a:p>
            <a:pPr algn="ctr"/>
            <a:r>
              <a:rPr lang="en-GB" sz="2800" err="1"/>
              <a:t>ea</a:t>
            </a:r>
            <a:r>
              <a:rPr lang="en-GB" sz="2800"/>
              <a:t>   </a:t>
            </a:r>
            <a:r>
              <a:rPr lang="en-GB" sz="2800" err="1"/>
              <a:t>ew</a:t>
            </a:r>
            <a:r>
              <a:rPr lang="en-GB" sz="2800"/>
              <a:t>   </a:t>
            </a:r>
            <a:r>
              <a:rPr lang="en-GB" sz="2800" err="1"/>
              <a:t>ue</a:t>
            </a:r>
            <a:r>
              <a:rPr lang="en-GB" sz="2800"/>
              <a:t>   </a:t>
            </a:r>
            <a:r>
              <a:rPr lang="en-GB" sz="2800" err="1"/>
              <a:t>oo</a:t>
            </a:r>
            <a:r>
              <a:rPr lang="en-GB" sz="2800"/>
              <a:t> </a:t>
            </a:r>
          </a:p>
          <a:p>
            <a:pPr algn="ctr"/>
            <a:r>
              <a:rPr lang="en-US" sz="2800"/>
              <a:t>Final e + vowel suffixes </a:t>
            </a:r>
          </a:p>
          <a:p>
            <a:pPr algn="ctr"/>
            <a:r>
              <a:rPr lang="en-GB" sz="2800"/>
              <a:t>word   work   any   many</a:t>
            </a:r>
          </a:p>
        </p:txBody>
      </p:sp>
      <p:sp>
        <p:nvSpPr>
          <p:cNvPr id="7" name="TextBox 6">
            <a:extLst>
              <a:ext uri="{FF2B5EF4-FFF2-40B4-BE49-F238E27FC236}">
                <a16:creationId xmlns:a16="http://schemas.microsoft.com/office/drawing/2014/main" id="{9890F197-D46C-9CA8-EE12-3BF470C0CDC9}"/>
              </a:ext>
            </a:extLst>
          </p:cNvPr>
          <p:cNvSpPr txBox="1"/>
          <p:nvPr/>
        </p:nvSpPr>
        <p:spPr>
          <a:xfrm>
            <a:off x="5952708" y="3452225"/>
            <a:ext cx="6096000" cy="1077218"/>
          </a:xfrm>
          <a:prstGeom prst="rect">
            <a:avLst/>
          </a:prstGeom>
          <a:noFill/>
        </p:spPr>
        <p:txBody>
          <a:bodyPr wrap="square">
            <a:spAutoFit/>
          </a:bodyPr>
          <a:lstStyle/>
          <a:p>
            <a:pPr marL="0" indent="0" algn="ctr">
              <a:buNone/>
            </a:pPr>
            <a:r>
              <a:rPr lang="en-AU" sz="3200" b="1"/>
              <a:t>oi and oy say /oi/   </a:t>
            </a:r>
          </a:p>
          <a:p>
            <a:pPr marL="0" indent="0" algn="ctr">
              <a:buNone/>
            </a:pPr>
            <a:r>
              <a:rPr lang="en-AU" sz="3200" b="1"/>
              <a:t>other   mother   brother</a:t>
            </a:r>
            <a:endParaRPr lang="en-AU" sz="3200" b="1">
              <a:solidFill>
                <a:srgbClr val="0E1E42"/>
              </a:solidFill>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idx="4294967295"/>
          </p:nvPr>
        </p:nvSpPr>
        <p:spPr>
          <a:xfrm>
            <a:off x="0" y="-1521888"/>
            <a:ext cx="10515600" cy="1325563"/>
          </a:xfrm>
        </p:spPr>
        <p:txBody>
          <a:bodyPr/>
          <a:lstStyle/>
          <a:p>
            <a:r>
              <a:rPr lang="en-AU" sz="800">
                <a:solidFill>
                  <a:schemeClr val="bg2"/>
                </a:solidFill>
                <a:latin typeface="+mn-lt"/>
              </a:rPr>
              <a:t>Slide 10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4" name="Content Placeholder 2">
            <a:extLst>
              <a:ext uri="{FF2B5EF4-FFF2-40B4-BE49-F238E27FC236}">
                <a16:creationId xmlns:a16="http://schemas.microsoft.com/office/drawing/2014/main" id="{3F5A335F-71E9-CC62-5121-162EDB72E56C}"/>
              </a:ext>
            </a:extLst>
          </p:cNvPr>
          <p:cNvSpPr txBox="1">
            <a:spLocks/>
          </p:cNvSpPr>
          <p:nvPr/>
        </p:nvSpPr>
        <p:spPr>
          <a:xfrm>
            <a:off x="288209" y="2881403"/>
            <a:ext cx="11906250" cy="13111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800">
                <a:solidFill>
                  <a:srgbClr val="4557AD"/>
                </a:solidFill>
                <a:latin typeface="Tenorite" pitchFamily="2" charset="0"/>
                <a:ea typeface="Verdana" panose="020B0604030504040204" pitchFamily="34" charset="0"/>
                <a:cs typeface="Verdana" panose="020B0604030504040204" pitchFamily="34" charset="0"/>
              </a:rPr>
              <a:t>giving   mimed   tasty  </a:t>
            </a:r>
            <a:endParaRPr lang="en-AU" sz="88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7036246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5687" y="-1651526"/>
            <a:ext cx="10515600" cy="1325563"/>
          </a:xfrm>
        </p:spPr>
        <p:txBody>
          <a:bodyPr/>
          <a:lstStyle/>
          <a:p>
            <a:r>
              <a:rPr lang="en-AU" sz="800">
                <a:solidFill>
                  <a:schemeClr val="bg2"/>
                </a:solidFill>
                <a:latin typeface="+mn-lt"/>
              </a:rPr>
              <a:t>Slide 11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5" name="Group 4" descr="baking, chased, slimy">
            <a:extLst>
              <a:ext uri="{FF2B5EF4-FFF2-40B4-BE49-F238E27FC236}">
                <a16:creationId xmlns:a16="http://schemas.microsoft.com/office/drawing/2014/main" id="{72D070C6-5819-FE5A-65F1-99EF52555910}"/>
              </a:ext>
            </a:extLst>
          </p:cNvPr>
          <p:cNvGrpSpPr/>
          <p:nvPr/>
        </p:nvGrpSpPr>
        <p:grpSpPr>
          <a:xfrm>
            <a:off x="738387" y="2053086"/>
            <a:ext cx="10864120" cy="2751828"/>
            <a:chOff x="766743" y="2039834"/>
            <a:chExt cx="10864120" cy="2751828"/>
          </a:xfrm>
        </p:grpSpPr>
        <p:pic>
          <p:nvPicPr>
            <p:cNvPr id="8" name="Picture 7">
              <a:extLst>
                <a:ext uri="{FF2B5EF4-FFF2-40B4-BE49-F238E27FC236}">
                  <a16:creationId xmlns:a16="http://schemas.microsoft.com/office/drawing/2014/main" id="{5C3A3134-D57B-7923-FFB2-F7E69EF93E7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66743" y="2528674"/>
              <a:ext cx="2148160" cy="2148160"/>
            </a:xfrm>
            <a:prstGeom prst="rect">
              <a:avLst/>
            </a:prstGeom>
          </p:spPr>
        </p:pic>
        <p:pic>
          <p:nvPicPr>
            <p:cNvPr id="9" name="Picture 8">
              <a:extLst>
                <a:ext uri="{FF2B5EF4-FFF2-40B4-BE49-F238E27FC236}">
                  <a16:creationId xmlns:a16="http://schemas.microsoft.com/office/drawing/2014/main" id="{DDBFDC62-E1C9-EDFC-BC2C-AEEEC7AED45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591092" y="2039834"/>
              <a:ext cx="2751828" cy="2751828"/>
            </a:xfrm>
            <a:prstGeom prst="rect">
              <a:avLst/>
            </a:prstGeom>
          </p:spPr>
        </p:pic>
        <p:pic>
          <p:nvPicPr>
            <p:cNvPr id="10" name="Picture 9">
              <a:extLst>
                <a:ext uri="{FF2B5EF4-FFF2-40B4-BE49-F238E27FC236}">
                  <a16:creationId xmlns:a16="http://schemas.microsoft.com/office/drawing/2014/main" id="{D3A30389-1042-AB6A-126A-CD62803FE77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019109" y="2348499"/>
              <a:ext cx="2611754" cy="2436089"/>
            </a:xfrm>
            <a:prstGeom prst="rect">
              <a:avLst/>
            </a:prstGeom>
          </p:spPr>
        </p:pic>
      </p:grpSp>
    </p:spTree>
    <p:extLst>
      <p:ext uri="{BB962C8B-B14F-4D97-AF65-F5344CB8AC3E}">
        <p14:creationId xmlns:p14="http://schemas.microsoft.com/office/powerpoint/2010/main" val="37814796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idx="4294967295"/>
          </p:nvPr>
        </p:nvSpPr>
        <p:spPr>
          <a:xfrm>
            <a:off x="0" y="-1521888"/>
            <a:ext cx="10515600" cy="1325563"/>
          </a:xfrm>
        </p:spPr>
        <p:txBody>
          <a:bodyPr/>
          <a:lstStyle/>
          <a:p>
            <a:r>
              <a:rPr lang="en-AU" sz="800">
                <a:solidFill>
                  <a:schemeClr val="bg2"/>
                </a:solidFill>
                <a:latin typeface="+mn-lt"/>
              </a:rPr>
              <a:t>Slide 12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000">
                <a:solidFill>
                  <a:srgbClr val="4557AD"/>
                </a:solidFill>
                <a:latin typeface="Tenorite" pitchFamily="2" charset="0"/>
                <a:ea typeface="Verdana" panose="020B0604030504040204" pitchFamily="34" charset="0"/>
                <a:cs typeface="Verdana" panose="020B0604030504040204" pitchFamily="34" charset="0"/>
              </a:rPr>
              <a:t>word   any   work   many        </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86847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5BD0B-E140-5477-BE01-F8F9AA3D41B3}"/>
              </a:ext>
            </a:extLst>
          </p:cNvPr>
          <p:cNvSpPr>
            <a:spLocks noGrp="1"/>
          </p:cNvSpPr>
          <p:nvPr>
            <p:ph type="title" idx="4294967295"/>
          </p:nvPr>
        </p:nvSpPr>
        <p:spPr>
          <a:xfrm>
            <a:off x="0" y="-1521888"/>
            <a:ext cx="10515600" cy="1325563"/>
          </a:xfrm>
        </p:spPr>
        <p:txBody>
          <a:bodyPr/>
          <a:lstStyle/>
          <a:p>
            <a:r>
              <a:rPr lang="en-AU" sz="800">
                <a:solidFill>
                  <a:schemeClr val="bg2"/>
                </a:solidFill>
                <a:latin typeface="+mn-lt"/>
              </a:rPr>
              <a:t>Slide 13 </a:t>
            </a:r>
            <a:r>
              <a:rPr lang="en-AU" sz="800" kern="1200">
                <a:solidFill>
                  <a:schemeClr val="bg2"/>
                </a:solidFill>
                <a:effectLst/>
                <a:latin typeface="+mn-lt"/>
                <a:ea typeface="+mj-ea"/>
                <a:cs typeface="+mj-cs"/>
              </a:rPr>
              <a:t>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78606" y="1445091"/>
            <a:ext cx="11634788" cy="479105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6600">
                <a:solidFill>
                  <a:srgbClr val="4557AD"/>
                </a:solidFill>
                <a:latin typeface="Tenorite" pitchFamily="2" charset="0"/>
                <a:ea typeface="Verdana" panose="020B0604030504040204" pitchFamily="34" charset="0"/>
                <a:cs typeface="Verdana" panose="020B0604030504040204" pitchFamily="34" charset="0"/>
              </a:rPr>
              <a:t>I loved the look of the tasty stew in my cookbook, but I ended up making beans and meat because that was less work. </a:t>
            </a:r>
          </a:p>
        </p:txBody>
      </p:sp>
    </p:spTree>
    <p:extLst>
      <p:ext uri="{BB962C8B-B14F-4D97-AF65-F5344CB8AC3E}">
        <p14:creationId xmlns:p14="http://schemas.microsoft.com/office/powerpoint/2010/main" val="12597794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35530F-870A-B513-EF82-108017879D66}"/>
              </a:ext>
            </a:extLst>
          </p:cNvPr>
          <p:cNvSpPr>
            <a:spLocks noGrp="1"/>
          </p:cNvSpPr>
          <p:nvPr>
            <p:ph type="title" idx="4294967295"/>
          </p:nvPr>
        </p:nvSpPr>
        <p:spPr>
          <a:xfrm>
            <a:off x="5687" y="-1651526"/>
            <a:ext cx="10515600" cy="1325563"/>
          </a:xfrm>
        </p:spPr>
        <p:txBody>
          <a:bodyPr>
            <a:normAutofit/>
          </a:bodyPr>
          <a:lstStyle/>
          <a:p>
            <a:r>
              <a:rPr lang="en-AU" sz="800">
                <a:solidFill>
                  <a:schemeClr val="bg2"/>
                </a:solidFill>
                <a:latin typeface="+mn-lt"/>
              </a:rPr>
              <a:t>Slide 14 </a:t>
            </a:r>
            <a:r>
              <a:rPr lang="en-AU" sz="800" kern="1200">
                <a:solidFill>
                  <a:schemeClr val="bg2"/>
                </a:solidFill>
                <a:effectLst/>
                <a:latin typeface="+mn-lt"/>
                <a:ea typeface="+mj-ea"/>
                <a:cs typeface="+mj-cs"/>
              </a:rPr>
              <a:t>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6FF6-6F4F-360A-427A-483D0ED70DBA}"/>
              </a:ext>
            </a:extLst>
          </p:cNvPr>
          <p:cNvSpPr>
            <a:spLocks noGrp="1"/>
          </p:cNvSpPr>
          <p:nvPr>
            <p:ph type="title" idx="4294967295"/>
          </p:nvPr>
        </p:nvSpPr>
        <p:spPr>
          <a:xfrm>
            <a:off x="0" y="-1769598"/>
            <a:ext cx="8973832" cy="1571097"/>
          </a:xfrm>
        </p:spPr>
        <p:txBody>
          <a:bodyPr/>
          <a:lstStyle/>
          <a:p>
            <a:r>
              <a:rPr lang="en-US" sz="800">
                <a:solidFill>
                  <a:schemeClr val="bg2"/>
                </a:solidFill>
                <a:latin typeface="+mn-lt"/>
              </a:rPr>
              <a:t>Slide 15 End of review</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D6A97-6D38-BE47-BD52-3F22E3E5AA6B}"/>
              </a:ext>
            </a:extLst>
          </p:cNvPr>
          <p:cNvSpPr>
            <a:spLocks noGrp="1"/>
          </p:cNvSpPr>
          <p:nvPr>
            <p:ph type="title" idx="4294967295"/>
          </p:nvPr>
        </p:nvSpPr>
        <p:spPr>
          <a:xfrm>
            <a:off x="0" y="-800201"/>
            <a:ext cx="10106526" cy="625578"/>
          </a:xfrm>
        </p:spPr>
        <p:txBody>
          <a:bodyPr/>
          <a:lstStyle/>
          <a:p>
            <a:r>
              <a:rPr lang="en-US" sz="800" b="0">
                <a:solidFill>
                  <a:schemeClr val="bg2"/>
                </a:solidFill>
              </a:rPr>
              <a:t>Slide 16 Learning intention and success criteria</a:t>
            </a:r>
          </a:p>
        </p:txBody>
      </p:sp>
      <p:sp>
        <p:nvSpPr>
          <p:cNvPr id="7" name="TextBox 6">
            <a:extLst>
              <a:ext uri="{FF2B5EF4-FFF2-40B4-BE49-F238E27FC236}">
                <a16:creationId xmlns:a16="http://schemas.microsoft.com/office/drawing/2014/main" id="{B16F79CC-9A8A-3573-D4AA-5B324082BC90}"/>
              </a:ext>
            </a:extLst>
          </p:cNvPr>
          <p:cNvSpPr txBox="1"/>
          <p:nvPr/>
        </p:nvSpPr>
        <p:spPr>
          <a:xfrm>
            <a:off x="958516" y="3618909"/>
            <a:ext cx="7527758" cy="1938992"/>
          </a:xfrm>
          <a:prstGeom prst="rect">
            <a:avLst/>
          </a:prstGeom>
          <a:noFill/>
        </p:spPr>
        <p:txBody>
          <a:bodyPr wrap="square" lIns="91440" tIns="45720" rIns="91440" bIns="45720" anchor="t">
            <a:spAutoFit/>
          </a:bodyPr>
          <a:lstStyle/>
          <a:p>
            <a:r>
              <a:rPr lang="en-US" sz="3000"/>
              <a:t>I will know I have been successful if I can:</a:t>
            </a:r>
          </a:p>
          <a:p>
            <a:pPr marL="342900" indent="-342900">
              <a:buFont typeface="Arial" panose="020B0604020202020204" pitchFamily="34" charset="0"/>
              <a:buChar char="•"/>
            </a:pPr>
            <a:r>
              <a:rPr lang="en-US" sz="3000"/>
              <a:t>say the sound for oi and oy</a:t>
            </a:r>
          </a:p>
          <a:p>
            <a:pPr marL="342900" indent="-342900">
              <a:buFont typeface="Arial" panose="020B0604020202020204" pitchFamily="34" charset="0"/>
              <a:buChar char="•"/>
            </a:pPr>
            <a:r>
              <a:rPr lang="en-US" sz="3000"/>
              <a:t>read words with oi and oy</a:t>
            </a:r>
            <a:endParaRPr lang="en-US" sz="3000">
              <a:ea typeface="Calibri"/>
              <a:cs typeface="Calibri"/>
            </a:endParaRPr>
          </a:p>
          <a:p>
            <a:pPr marL="342900" indent="-342900">
              <a:buFont typeface="Arial" panose="020B0604020202020204" pitchFamily="34" charset="0"/>
              <a:buChar char="•"/>
            </a:pPr>
            <a:r>
              <a:rPr lang="en-US" sz="3000"/>
              <a:t>write words with oi and oy.</a:t>
            </a:r>
            <a:endParaRPr lang="en-US" sz="3000">
              <a:ea typeface="Calibri" panose="020F0502020204030204"/>
              <a:cs typeface="Calibri" panose="020F0502020204030204"/>
            </a:endParaRPr>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478746"/>
            <a:ext cx="10515600" cy="1325563"/>
          </a:xfrm>
        </p:spPr>
        <p:txBody>
          <a:bodyPr/>
          <a:lstStyle/>
          <a:p>
            <a:r>
              <a:rPr lang="en-US" sz="800" kern="1200">
                <a:solidFill>
                  <a:srgbClr val="E7E6E6"/>
                </a:solidFill>
                <a:effectLst/>
                <a:latin typeface="Calibri" panose="020F0502020204030204" pitchFamily="34" charset="0"/>
                <a:ea typeface="+mj-ea"/>
                <a:cs typeface="+mj-cs"/>
              </a:rPr>
              <a:t>Slide 17 I</a:t>
            </a:r>
            <a:r>
              <a:rPr lang="en-US" sz="800" kern="1200" baseline="0">
                <a:solidFill>
                  <a:srgbClr val="E7E6E6"/>
                </a:solidFill>
                <a:effectLst/>
                <a:latin typeface="Calibri" panose="020F0502020204030204" pitchFamily="34" charset="0"/>
                <a:ea typeface="+mj-ea"/>
                <a:cs typeface="+mj-cs"/>
              </a:rPr>
              <a:t> do </a:t>
            </a:r>
            <a:endParaRPr lang="en-AU"/>
          </a:p>
        </p:txBody>
      </p:sp>
      <p:grpSp>
        <p:nvGrpSpPr>
          <p:cNvPr id="6" name="Group 5" descr="A pot boiloing">
            <a:extLst>
              <a:ext uri="{FF2B5EF4-FFF2-40B4-BE49-F238E27FC236}">
                <a16:creationId xmlns:a16="http://schemas.microsoft.com/office/drawing/2014/main" id="{AF3689F1-A4D6-1A57-0DBF-39FC2B39EE72}"/>
              </a:ext>
            </a:extLst>
          </p:cNvPr>
          <p:cNvGrpSpPr/>
          <p:nvPr/>
        </p:nvGrpSpPr>
        <p:grpSpPr>
          <a:xfrm>
            <a:off x="1" y="966701"/>
            <a:ext cx="12191999" cy="5428180"/>
            <a:chOff x="0" y="948213"/>
            <a:chExt cx="12191999" cy="5428180"/>
          </a:xfrm>
        </p:grpSpPr>
        <p:sp>
          <p:nvSpPr>
            <p:cNvPr id="7" name="TextBox 6">
              <a:extLst>
                <a:ext uri="{FF2B5EF4-FFF2-40B4-BE49-F238E27FC236}">
                  <a16:creationId xmlns:a16="http://schemas.microsoft.com/office/drawing/2014/main" id="{12F44F55-EEDD-3AEB-1B6A-E84035E457E6}"/>
                </a:ext>
              </a:extLst>
            </p:cNvPr>
            <p:cNvSpPr txBox="1"/>
            <p:nvPr/>
          </p:nvSpPr>
          <p:spPr>
            <a:xfrm>
              <a:off x="0" y="5027962"/>
              <a:ext cx="12191999" cy="1231106"/>
            </a:xfrm>
            <a:prstGeom prst="rect">
              <a:avLst/>
            </a:prstGeom>
            <a:noFill/>
          </p:spPr>
          <p:txBody>
            <a:bodyPr wrap="square">
              <a:spAutoFit/>
            </a:bodyPr>
            <a:lstStyle/>
            <a:p>
              <a:pPr algn="ctr"/>
              <a:r>
                <a:rPr lang="en-US" sz="7400">
                  <a:solidFill>
                    <a:srgbClr val="4557AD"/>
                  </a:solidFill>
                  <a:latin typeface="Tenorite" pitchFamily="2" charset="0"/>
                  <a:ea typeface="Verdana" panose="020B0604030504040204" pitchFamily="34" charset="0"/>
                  <a:cs typeface="Verdana" panose="020B0604030504040204" pitchFamily="34" charset="0"/>
                </a:rPr>
                <a:t>B</a:t>
              </a:r>
              <a:r>
                <a:rPr lang="en-US" sz="7400" u="sng">
                  <a:solidFill>
                    <a:srgbClr val="4557AD"/>
                  </a:solidFill>
                  <a:latin typeface="Tenorite" pitchFamily="2" charset="0"/>
                  <a:ea typeface="Verdana" panose="020B0604030504040204" pitchFamily="34" charset="0"/>
                  <a:cs typeface="Verdana" panose="020B0604030504040204" pitchFamily="34" charset="0"/>
                </a:rPr>
                <a:t>oi</a:t>
              </a:r>
              <a:r>
                <a:rPr lang="en-US" sz="7400">
                  <a:solidFill>
                    <a:srgbClr val="4557AD"/>
                  </a:solidFill>
                  <a:latin typeface="Tenorite" pitchFamily="2" charset="0"/>
                  <a:ea typeface="Verdana" panose="020B0604030504040204" pitchFamily="34" charset="0"/>
                  <a:cs typeface="Verdana" panose="020B0604030504040204" pitchFamily="34" charset="0"/>
                </a:rPr>
                <a:t>l the t</a:t>
              </a:r>
              <a:r>
                <a:rPr lang="en-US" sz="7400" u="sng">
                  <a:solidFill>
                    <a:srgbClr val="4557AD"/>
                  </a:solidFill>
                  <a:latin typeface="Tenorite" pitchFamily="2" charset="0"/>
                  <a:ea typeface="Verdana" panose="020B0604030504040204" pitchFamily="34" charset="0"/>
                  <a:cs typeface="Verdana" panose="020B0604030504040204" pitchFamily="34" charset="0"/>
                </a:rPr>
                <a:t>oy</a:t>
              </a:r>
              <a:endParaRPr lang="en-AU" sz="7400" u="sng">
                <a:solidFill>
                  <a:srgbClr val="4557AD"/>
                </a:solidFill>
              </a:endParaRPr>
            </a:p>
          </p:txBody>
        </p:sp>
        <p:sp>
          <p:nvSpPr>
            <p:cNvPr id="9" name="Rounded Rectangle 2">
              <a:extLst>
                <a:ext uri="{FF2B5EF4-FFF2-40B4-BE49-F238E27FC236}">
                  <a16:creationId xmlns:a16="http://schemas.microsoft.com/office/drawing/2014/main" id="{EA017E18-6821-AE02-7F0E-D47F80B885B3}"/>
                </a:ext>
              </a:extLst>
            </p:cNvPr>
            <p:cNvSpPr/>
            <p:nvPr/>
          </p:nvSpPr>
          <p:spPr>
            <a:xfrm>
              <a:off x="310896" y="1062089"/>
              <a:ext cx="11558015" cy="5314304"/>
            </a:xfrm>
            <a:prstGeom prst="roundRect">
              <a:avLst>
                <a:gd name="adj" fmla="val 2269"/>
              </a:avLst>
            </a:prstGeom>
            <a:noFill/>
            <a:ln w="38100">
              <a:solidFill>
                <a:srgbClr val="D9EDE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EBFF0206-8C77-8163-F022-7B66DD7E35F7}"/>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050028" y="948213"/>
              <a:ext cx="4079749" cy="4079749"/>
            </a:xfrm>
            <a:prstGeom prst="rect">
              <a:avLst/>
            </a:prstGeom>
          </p:spPr>
        </p:pic>
      </p:grpSp>
    </p:spTree>
    <p:custDataLst>
      <p:tags r:id="rId1"/>
    </p:custDataLst>
    <p:extLst>
      <p:ext uri="{BB962C8B-B14F-4D97-AF65-F5344CB8AC3E}">
        <p14:creationId xmlns:p14="http://schemas.microsoft.com/office/powerpoint/2010/main" val="39793137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3DE614-2500-DDC6-79A7-93512B15B967}"/>
              </a:ext>
            </a:extLst>
          </p:cNvPr>
          <p:cNvSpPr>
            <a:spLocks noGrp="1"/>
          </p:cNvSpPr>
          <p:nvPr>
            <p:ph type="title" idx="4294967295"/>
          </p:nvPr>
        </p:nvSpPr>
        <p:spPr>
          <a:xfrm>
            <a:off x="0" y="-1478746"/>
            <a:ext cx="10515600" cy="1325563"/>
          </a:xfrm>
        </p:spPr>
        <p:txBody>
          <a:bodyPr>
            <a:normAutofit/>
          </a:bodyPr>
          <a:lstStyle/>
          <a:p>
            <a:r>
              <a:rPr lang="en-US" sz="800" kern="1200">
                <a:solidFill>
                  <a:srgbClr val="E7E6E6"/>
                </a:solidFill>
                <a:effectLst/>
                <a:latin typeface="Calibri" panose="020F0502020204030204" pitchFamily="34" charset="0"/>
              </a:rPr>
              <a:t>Slide</a:t>
            </a:r>
            <a:r>
              <a:rPr lang="en-US" sz="800" kern="1200">
                <a:solidFill>
                  <a:schemeClr val="bg2"/>
                </a:solidFill>
                <a:effectLst/>
                <a:latin typeface="+mn-lt"/>
              </a:rPr>
              <a:t> 18 I</a:t>
            </a:r>
            <a:r>
              <a:rPr lang="en-US" sz="800" kern="1200" baseline="0">
                <a:solidFill>
                  <a:schemeClr val="bg2"/>
                </a:solidFill>
                <a:effectLst/>
                <a:latin typeface="+mn-lt"/>
              </a:rPr>
              <a:t> do</a:t>
            </a:r>
            <a:endParaRPr lang="en-AU" sz="800">
              <a:solidFill>
                <a:schemeClr val="bg2"/>
              </a:solidFill>
              <a:latin typeface="+mn-lt"/>
            </a:endParaRPr>
          </a:p>
        </p:txBody>
      </p:sp>
      <p:grpSp>
        <p:nvGrpSpPr>
          <p:cNvPr id="2" name="Group 1" descr="ai ay">
            <a:extLst>
              <a:ext uri="{FF2B5EF4-FFF2-40B4-BE49-F238E27FC236}">
                <a16:creationId xmlns:a16="http://schemas.microsoft.com/office/drawing/2014/main" id="{AAC5F742-94FE-F61F-C2B3-C8C62425A305}"/>
              </a:ext>
            </a:extLst>
          </p:cNvPr>
          <p:cNvGrpSpPr/>
          <p:nvPr/>
        </p:nvGrpSpPr>
        <p:grpSpPr>
          <a:xfrm>
            <a:off x="-623047" y="2512700"/>
            <a:ext cx="12192000" cy="2474524"/>
            <a:chOff x="-838200" y="2485806"/>
            <a:chExt cx="12192000" cy="2474524"/>
          </a:xfrm>
        </p:grpSpPr>
        <p:sp>
          <p:nvSpPr>
            <p:cNvPr id="8" name="Content Placeholder 3">
              <a:extLst>
                <a:ext uri="{FF2B5EF4-FFF2-40B4-BE49-F238E27FC236}">
                  <a16:creationId xmlns:a16="http://schemas.microsoft.com/office/drawing/2014/main" id="{2742855C-61D8-EFD7-4931-2E8853B5DFFF}"/>
                </a:ext>
              </a:extLst>
            </p:cNvPr>
            <p:cNvSpPr txBox="1">
              <a:spLocks/>
            </p:cNvSpPr>
            <p:nvPr/>
          </p:nvSpPr>
          <p:spPr>
            <a:xfrm>
              <a:off x="-838200" y="2485806"/>
              <a:ext cx="12192000" cy="2474524"/>
            </a:xfrm>
            <a:prstGeom prst="rect">
              <a:avLst/>
            </a:prstGeom>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7200">
                  <a:solidFill>
                    <a:srgbClr val="4857A6"/>
                  </a:solidFill>
                  <a:latin typeface="Tenorite"/>
                  <a:ea typeface="Verdana"/>
                  <a:cs typeface="Verdana" panose="020B0604030504040204" pitchFamily="34" charset="0"/>
                </a:rPr>
                <a:t>oi       oy </a:t>
              </a:r>
              <a:endParaRPr lang="en-AU" sz="17200">
                <a:solidFill>
                  <a:srgbClr val="4857A6"/>
                </a:solidFill>
                <a:latin typeface="Tenorite"/>
                <a:ea typeface="Verdana"/>
                <a:cs typeface="Verdana" panose="020B0604030504040204" pitchFamily="34" charset="0"/>
              </a:endParaRPr>
            </a:p>
          </p:txBody>
        </p:sp>
        <p:cxnSp>
          <p:nvCxnSpPr>
            <p:cNvPr id="9" name="Straight Connector 8">
              <a:extLst>
                <a:ext uri="{FF2B5EF4-FFF2-40B4-BE49-F238E27FC236}">
                  <a16:creationId xmlns:a16="http://schemas.microsoft.com/office/drawing/2014/main" id="{72832600-1212-DDF3-959A-1D5C1528832E}"/>
                </a:ext>
              </a:extLst>
            </p:cNvPr>
            <p:cNvCxnSpPr>
              <a:cxnSpLocks/>
            </p:cNvCxnSpPr>
            <p:nvPr/>
          </p:nvCxnSpPr>
          <p:spPr>
            <a:xfrm>
              <a:off x="480172" y="4287657"/>
              <a:ext cx="850842" cy="9525"/>
            </a:xfrm>
            <a:prstGeom prst="line">
              <a:avLst/>
            </a:prstGeom>
            <a:ln w="76200">
              <a:solidFill>
                <a:srgbClr val="4857A6"/>
              </a:solidFill>
              <a:prstDash val="sysDot"/>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91B9AE9E-D446-F245-5B6A-95E207B519BA}"/>
                </a:ext>
              </a:extLst>
            </p:cNvPr>
            <p:cNvCxnSpPr/>
            <p:nvPr/>
          </p:nvCxnSpPr>
          <p:spPr>
            <a:xfrm>
              <a:off x="2862044" y="4297182"/>
              <a:ext cx="956603" cy="0"/>
            </a:xfrm>
            <a:prstGeom prst="line">
              <a:avLst/>
            </a:prstGeom>
            <a:ln w="76200">
              <a:solidFill>
                <a:srgbClr val="4857A6"/>
              </a:solidFill>
              <a:prstDash val="solid"/>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013F2E5B-806E-6E26-CD2F-8D02828490A4}"/>
                </a:ext>
              </a:extLst>
            </p:cNvPr>
            <p:cNvCxnSpPr/>
            <p:nvPr/>
          </p:nvCxnSpPr>
          <p:spPr>
            <a:xfrm>
              <a:off x="6225396" y="4287657"/>
              <a:ext cx="956603" cy="0"/>
            </a:xfrm>
            <a:prstGeom prst="line">
              <a:avLst/>
            </a:prstGeom>
            <a:ln w="76200">
              <a:solidFill>
                <a:srgbClr val="4857A6"/>
              </a:solidFill>
              <a:prstDash val="solid"/>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3092901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C9F7A25-0774-C930-9842-15FFE0D904CC}"/>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19 We do </a:t>
            </a:r>
            <a:endParaRPr lang="en-AU"/>
          </a:p>
        </p:txBody>
      </p:sp>
      <p:grpSp>
        <p:nvGrpSpPr>
          <p:cNvPr id="5" name="Group 4" descr="ai ay">
            <a:extLst>
              <a:ext uri="{FF2B5EF4-FFF2-40B4-BE49-F238E27FC236}">
                <a16:creationId xmlns:a16="http://schemas.microsoft.com/office/drawing/2014/main" id="{ED9D639D-BDE9-686E-3840-502260A07E34}"/>
              </a:ext>
            </a:extLst>
          </p:cNvPr>
          <p:cNvGrpSpPr/>
          <p:nvPr/>
        </p:nvGrpSpPr>
        <p:grpSpPr>
          <a:xfrm>
            <a:off x="-623047" y="2512700"/>
            <a:ext cx="12192000" cy="2474524"/>
            <a:chOff x="-838200" y="2485806"/>
            <a:chExt cx="12192000" cy="2474524"/>
          </a:xfrm>
        </p:grpSpPr>
        <p:sp>
          <p:nvSpPr>
            <p:cNvPr id="8" name="Content Placeholder 3">
              <a:extLst>
                <a:ext uri="{FF2B5EF4-FFF2-40B4-BE49-F238E27FC236}">
                  <a16:creationId xmlns:a16="http://schemas.microsoft.com/office/drawing/2014/main" id="{B0D641F6-B5D8-69B9-8B06-9113654932F5}"/>
                </a:ext>
              </a:extLst>
            </p:cNvPr>
            <p:cNvSpPr txBox="1">
              <a:spLocks/>
            </p:cNvSpPr>
            <p:nvPr/>
          </p:nvSpPr>
          <p:spPr>
            <a:xfrm>
              <a:off x="-838200" y="2485806"/>
              <a:ext cx="12192000" cy="2474524"/>
            </a:xfrm>
            <a:prstGeom prst="rect">
              <a:avLst/>
            </a:prstGeom>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7200">
                  <a:solidFill>
                    <a:srgbClr val="4857A6"/>
                  </a:solidFill>
                  <a:latin typeface="Tenorite"/>
                  <a:ea typeface="Verdana"/>
                  <a:cs typeface="Verdana" panose="020B0604030504040204" pitchFamily="34" charset="0"/>
                </a:rPr>
                <a:t>oi       oy </a:t>
              </a:r>
              <a:endParaRPr lang="en-AU" sz="17200">
                <a:solidFill>
                  <a:srgbClr val="4857A6"/>
                </a:solidFill>
                <a:latin typeface="Tenorite"/>
                <a:ea typeface="Verdana"/>
                <a:cs typeface="Verdana" panose="020B0604030504040204" pitchFamily="34" charset="0"/>
              </a:endParaRPr>
            </a:p>
          </p:txBody>
        </p:sp>
        <p:cxnSp>
          <p:nvCxnSpPr>
            <p:cNvPr id="11" name="Straight Connector 10">
              <a:extLst>
                <a:ext uri="{FF2B5EF4-FFF2-40B4-BE49-F238E27FC236}">
                  <a16:creationId xmlns:a16="http://schemas.microsoft.com/office/drawing/2014/main" id="{E820477F-E60D-2833-3108-C6999F6DD3C0}"/>
                </a:ext>
              </a:extLst>
            </p:cNvPr>
            <p:cNvCxnSpPr/>
            <p:nvPr/>
          </p:nvCxnSpPr>
          <p:spPr>
            <a:xfrm>
              <a:off x="2862044" y="4297182"/>
              <a:ext cx="956603" cy="0"/>
            </a:xfrm>
            <a:prstGeom prst="line">
              <a:avLst/>
            </a:prstGeom>
            <a:ln w="76200">
              <a:solidFill>
                <a:srgbClr val="4857A6"/>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7AE30D57-4A12-B277-8912-25048BFB75BB}"/>
                </a:ext>
              </a:extLst>
            </p:cNvPr>
            <p:cNvCxnSpPr/>
            <p:nvPr/>
          </p:nvCxnSpPr>
          <p:spPr>
            <a:xfrm>
              <a:off x="6225396" y="4287657"/>
              <a:ext cx="956603" cy="0"/>
            </a:xfrm>
            <a:prstGeom prst="line">
              <a:avLst/>
            </a:prstGeom>
            <a:ln w="76200">
              <a:solidFill>
                <a:srgbClr val="4857A6"/>
              </a:solidFill>
              <a:prstDash val="solid"/>
            </a:ln>
          </p:spPr>
          <p:style>
            <a:lnRef idx="1">
              <a:schemeClr val="accent1"/>
            </a:lnRef>
            <a:fillRef idx="0">
              <a:schemeClr val="accent1"/>
            </a:fillRef>
            <a:effectRef idx="0">
              <a:schemeClr val="accent1"/>
            </a:effectRef>
            <a:fontRef idx="minor">
              <a:schemeClr val="tx1"/>
            </a:fontRef>
          </p:style>
        </p:cxnSp>
      </p:grpSp>
      <p:cxnSp>
        <p:nvCxnSpPr>
          <p:cNvPr id="4" name="Straight Connector 3">
            <a:extLst>
              <a:ext uri="{FF2B5EF4-FFF2-40B4-BE49-F238E27FC236}">
                <a16:creationId xmlns:a16="http://schemas.microsoft.com/office/drawing/2014/main" id="{44EF3E56-5FD8-8F07-547C-7531628EC14B}"/>
              </a:ext>
              <a:ext uri="{C183D7F6-B498-43B3-948B-1728B52AA6E4}">
                <adec:decorative xmlns:adec="http://schemas.microsoft.com/office/drawing/2017/decorative" val="1"/>
              </a:ext>
            </a:extLst>
          </p:cNvPr>
          <p:cNvCxnSpPr>
            <a:cxnSpLocks/>
          </p:cNvCxnSpPr>
          <p:nvPr/>
        </p:nvCxnSpPr>
        <p:spPr>
          <a:xfrm>
            <a:off x="695325" y="4314551"/>
            <a:ext cx="850842" cy="9525"/>
          </a:xfrm>
          <a:prstGeom prst="line">
            <a:avLst/>
          </a:prstGeom>
          <a:ln w="76200">
            <a:solidFill>
              <a:srgbClr val="4857A6"/>
            </a:solidFill>
            <a:prstDash val="sysDot"/>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5686660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a:solidFill>
                  <a:srgbClr val="E7E6E6"/>
                </a:solidFill>
                <a:effectLst/>
                <a:latin typeface="Calibri" panose="020F0502020204030204" pitchFamily="34" charset="0"/>
                <a:ea typeface="+mj-ea"/>
                <a:cs typeface="+mj-cs"/>
              </a:rPr>
              <a:t>Slide 2 I</a:t>
            </a:r>
            <a:r>
              <a:rPr lang="en-US" sz="800" kern="1200" baseline="0">
                <a:solidFill>
                  <a:srgbClr val="E7E6E6"/>
                </a:solidFill>
                <a:effectLst/>
                <a:latin typeface="Calibri" panose="020F0502020204030204" pitchFamily="34" charset="0"/>
                <a:ea typeface="+mj-ea"/>
                <a:cs typeface="+mj-cs"/>
              </a:rPr>
              <a:t> do </a:t>
            </a:r>
            <a:endParaRPr lang="en-AU"/>
          </a:p>
        </p:txBody>
      </p:sp>
      <p:sp>
        <p:nvSpPr>
          <p:cNvPr id="3" name="Content Placeholder 2">
            <a:extLst>
              <a:ext uri="{FF2B5EF4-FFF2-40B4-BE49-F238E27FC236}">
                <a16:creationId xmlns:a16="http://schemas.microsoft.com/office/drawing/2014/main" id="{8AFCDCCE-0507-9B09-EEA5-9C85FF6878C8}"/>
              </a:ext>
            </a:extLst>
          </p:cNvPr>
          <p:cNvSpPr txBox="1">
            <a:spLocks/>
          </p:cNvSpPr>
          <p:nvPr/>
        </p:nvSpPr>
        <p:spPr>
          <a:xfrm>
            <a:off x="2784165" y="533264"/>
            <a:ext cx="6623668"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t>
            </a:r>
            <a:r>
              <a:rPr lang="en-US" sz="11000" err="1">
                <a:solidFill>
                  <a:srgbClr val="4557AD"/>
                </a:solidFill>
                <a:latin typeface="Tenorite" pitchFamily="2" charset="0"/>
                <a:cs typeface="Arial"/>
              </a:rPr>
              <a:t>ea</a:t>
            </a:r>
            <a:endParaRPr lang="en-AU" sz="11000">
              <a:solidFill>
                <a:srgbClr val="4557AD"/>
              </a:solidFill>
              <a:latin typeface="Tenorite" pitchFamily="2" charset="0"/>
              <a:cs typeface="Arial"/>
            </a:endParaRPr>
          </a:p>
        </p:txBody>
      </p:sp>
      <p:grpSp>
        <p:nvGrpSpPr>
          <p:cNvPr id="6" name="Group 5" descr="A boy eating bread with a thought bubble that says &quot;It's great&quot;">
            <a:extLst>
              <a:ext uri="{FF2B5EF4-FFF2-40B4-BE49-F238E27FC236}">
                <a16:creationId xmlns:a16="http://schemas.microsoft.com/office/drawing/2014/main" id="{6B5D9FDD-42E2-FB86-3B20-480B38709F4C}"/>
              </a:ext>
            </a:extLst>
          </p:cNvPr>
          <p:cNvGrpSpPr/>
          <p:nvPr/>
        </p:nvGrpSpPr>
        <p:grpSpPr>
          <a:xfrm>
            <a:off x="1" y="2291618"/>
            <a:ext cx="12191999" cy="3486758"/>
            <a:chOff x="1" y="2291618"/>
            <a:chExt cx="12191999" cy="3486758"/>
          </a:xfrm>
        </p:grpSpPr>
        <p:grpSp>
          <p:nvGrpSpPr>
            <p:cNvPr id="7" name="Group 6">
              <a:extLst>
                <a:ext uri="{FF2B5EF4-FFF2-40B4-BE49-F238E27FC236}">
                  <a16:creationId xmlns:a16="http://schemas.microsoft.com/office/drawing/2014/main" id="{8A9AD167-2B66-E23B-A60B-12967BD93B8E}"/>
                </a:ext>
              </a:extLst>
            </p:cNvPr>
            <p:cNvGrpSpPr/>
            <p:nvPr/>
          </p:nvGrpSpPr>
          <p:grpSpPr>
            <a:xfrm>
              <a:off x="4728009" y="2509630"/>
              <a:ext cx="4548726" cy="2345416"/>
              <a:chOff x="4503192" y="1762995"/>
              <a:chExt cx="4667290" cy="2771390"/>
            </a:xfrm>
          </p:grpSpPr>
          <p:pic>
            <p:nvPicPr>
              <p:cNvPr id="11" name="Graphic 10">
                <a:extLst>
                  <a:ext uri="{FF2B5EF4-FFF2-40B4-BE49-F238E27FC236}">
                    <a16:creationId xmlns:a16="http://schemas.microsoft.com/office/drawing/2014/main" id="{0D72FBCD-75F6-8F6B-4B36-9018929C2979}"/>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503192" y="1945603"/>
                <a:ext cx="2807293" cy="2588782"/>
              </a:xfrm>
              <a:prstGeom prst="rect">
                <a:avLst/>
              </a:prstGeom>
            </p:spPr>
          </p:pic>
          <p:sp>
            <p:nvSpPr>
              <p:cNvPr id="12" name="Thought Bubble: Cloud 11">
                <a:extLst>
                  <a:ext uri="{FF2B5EF4-FFF2-40B4-BE49-F238E27FC236}">
                    <a16:creationId xmlns:a16="http://schemas.microsoft.com/office/drawing/2014/main" id="{7FC4EA8D-DB0E-6B43-FBD0-4555B3F3D7BA}"/>
                  </a:ext>
                </a:extLst>
              </p:cNvPr>
              <p:cNvSpPr/>
              <p:nvPr/>
            </p:nvSpPr>
            <p:spPr>
              <a:xfrm>
                <a:off x="7021623" y="1762995"/>
                <a:ext cx="2148859" cy="1271860"/>
              </a:xfrm>
              <a:prstGeom prst="cloudCallout">
                <a:avLst>
                  <a:gd name="adj1" fmla="val -74193"/>
                  <a:gd name="adj2" fmla="val -17054"/>
                </a:avLst>
              </a:prstGeom>
              <a:ln w="38100">
                <a:solidFill>
                  <a:srgbClr val="4557AD"/>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2200">
                    <a:solidFill>
                      <a:srgbClr val="4557AD"/>
                    </a:solidFill>
                    <a:latin typeface="Tenorite" panose="00000500000000000000" pitchFamily="2" charset="0"/>
                  </a:rPr>
                  <a:t>It’s gr</a:t>
                </a:r>
                <a:r>
                  <a:rPr lang="en-US" sz="2200" u="sng">
                    <a:solidFill>
                      <a:srgbClr val="4557AD"/>
                    </a:solidFill>
                    <a:latin typeface="Tenorite" panose="00000500000000000000" pitchFamily="2" charset="0"/>
                  </a:rPr>
                  <a:t>ea</a:t>
                </a:r>
                <a:r>
                  <a:rPr lang="en-US" sz="2200">
                    <a:solidFill>
                      <a:srgbClr val="4557AD"/>
                    </a:solidFill>
                    <a:latin typeface="Tenorite" panose="00000500000000000000" pitchFamily="2" charset="0"/>
                  </a:rPr>
                  <a:t>t!</a:t>
                </a:r>
                <a:endParaRPr lang="en-AU" sz="2200">
                  <a:solidFill>
                    <a:srgbClr val="4557AD"/>
                  </a:solidFill>
                  <a:latin typeface="Tenorite" panose="00000500000000000000" pitchFamily="2" charset="0"/>
                </a:endParaRPr>
              </a:p>
            </p:txBody>
          </p:sp>
        </p:grpSp>
        <p:sp>
          <p:nvSpPr>
            <p:cNvPr id="9" name="TextBox 8">
              <a:extLst>
                <a:ext uri="{FF2B5EF4-FFF2-40B4-BE49-F238E27FC236}">
                  <a16:creationId xmlns:a16="http://schemas.microsoft.com/office/drawing/2014/main" id="{0AFEAE13-A65A-6A2A-F97B-5871CBCFC81B}"/>
                </a:ext>
              </a:extLst>
            </p:cNvPr>
            <p:cNvSpPr txBox="1"/>
            <p:nvPr/>
          </p:nvSpPr>
          <p:spPr>
            <a:xfrm>
              <a:off x="1" y="4855046"/>
              <a:ext cx="12191999" cy="923330"/>
            </a:xfrm>
            <a:prstGeom prst="rect">
              <a:avLst/>
            </a:prstGeom>
            <a:noFill/>
          </p:spPr>
          <p:txBody>
            <a:bodyPr wrap="square">
              <a:spAutoFit/>
            </a:bodyPr>
            <a:lstStyle/>
            <a:p>
              <a:pPr algn="ctr"/>
              <a:r>
                <a:rPr lang="en-US" sz="5400" u="sng">
                  <a:solidFill>
                    <a:srgbClr val="4557AD"/>
                  </a:solidFill>
                  <a:latin typeface="Tenorite" pitchFamily="2" charset="0"/>
                  <a:ea typeface="Verdana" panose="020B0604030504040204" pitchFamily="34" charset="0"/>
                  <a:cs typeface="Verdana" panose="020B0604030504040204" pitchFamily="34" charset="0"/>
                </a:rPr>
                <a:t>Ea</a:t>
              </a:r>
              <a:r>
                <a:rPr lang="en-US" sz="5400">
                  <a:solidFill>
                    <a:srgbClr val="4557AD"/>
                  </a:solidFill>
                  <a:latin typeface="Tenorite" pitchFamily="2" charset="0"/>
                  <a:ea typeface="Verdana" panose="020B0604030504040204" pitchFamily="34" charset="0"/>
                  <a:cs typeface="Verdana" panose="020B0604030504040204" pitchFamily="34" charset="0"/>
                </a:rPr>
                <a:t>t br</a:t>
              </a:r>
              <a:r>
                <a:rPr lang="en-US" sz="5400" u="sng">
                  <a:solidFill>
                    <a:srgbClr val="4557AD"/>
                  </a:solidFill>
                  <a:latin typeface="Tenorite" pitchFamily="2" charset="0"/>
                  <a:ea typeface="Verdana" panose="020B0604030504040204" pitchFamily="34" charset="0"/>
                  <a:cs typeface="Verdana" panose="020B0604030504040204" pitchFamily="34" charset="0"/>
                </a:rPr>
                <a:t>ea</a:t>
              </a:r>
              <a:r>
                <a:rPr lang="en-US" sz="5400">
                  <a:solidFill>
                    <a:srgbClr val="4557AD"/>
                  </a:solidFill>
                  <a:latin typeface="Tenorite" pitchFamily="2" charset="0"/>
                  <a:ea typeface="Verdana" panose="020B0604030504040204" pitchFamily="34" charset="0"/>
                  <a:cs typeface="Verdana" panose="020B0604030504040204" pitchFamily="34" charset="0"/>
                </a:rPr>
                <a:t>d</a:t>
              </a:r>
              <a:endParaRPr lang="en-AU" sz="5400" u="sng">
                <a:solidFill>
                  <a:srgbClr val="4557AD"/>
                </a:solidFill>
              </a:endParaRPr>
            </a:p>
          </p:txBody>
        </p:sp>
        <p:sp>
          <p:nvSpPr>
            <p:cNvPr id="10" name="Rounded Rectangle 3">
              <a:extLst>
                <a:ext uri="{FF2B5EF4-FFF2-40B4-BE49-F238E27FC236}">
                  <a16:creationId xmlns:a16="http://schemas.microsoft.com/office/drawing/2014/main" id="{4E08B5F7-FE49-710B-22A1-825A8860BC34}"/>
                </a:ext>
              </a:extLst>
            </p:cNvPr>
            <p:cNvSpPr/>
            <p:nvPr/>
          </p:nvSpPr>
          <p:spPr>
            <a:xfrm>
              <a:off x="2784165" y="2291618"/>
              <a:ext cx="6623668" cy="3486758"/>
            </a:xfrm>
            <a:prstGeom prst="roundRect">
              <a:avLst>
                <a:gd name="adj" fmla="val 2269"/>
              </a:avLst>
            </a:prstGeom>
            <a:noFill/>
            <a:ln w="38100">
              <a:solidFill>
                <a:srgbClr val="D9EDE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grpSp>
    </p:spTree>
    <p:custDataLst>
      <p:tags r:id="rId1"/>
    </p:custDataLst>
    <p:extLst>
      <p:ext uri="{BB962C8B-B14F-4D97-AF65-F5344CB8AC3E}">
        <p14:creationId xmlns:p14="http://schemas.microsoft.com/office/powerpoint/2010/main" val="13155844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4CADB-9446-6068-C140-A7F65047622B}"/>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20 I do</a:t>
            </a:r>
            <a:endParaRPr lang="en-AU"/>
          </a:p>
        </p:txBody>
      </p:sp>
      <p:sp>
        <p:nvSpPr>
          <p:cNvPr id="6" name="Content Placeholder 2">
            <a:extLst>
              <a:ext uri="{FF2B5EF4-FFF2-40B4-BE49-F238E27FC236}">
                <a16:creationId xmlns:a16="http://schemas.microsoft.com/office/drawing/2014/main" id="{052DA644-F95E-3387-BA25-169E8A9C12AA}"/>
              </a:ext>
            </a:extLst>
          </p:cNvPr>
          <p:cNvSpPr txBox="1">
            <a:spLocks/>
          </p:cNvSpPr>
          <p:nvPr/>
        </p:nvSpPr>
        <p:spPr>
          <a:xfrm>
            <a:off x="464654" y="146948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join</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16079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8CD23B-FF81-442C-D093-CAF66874B44F}"/>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21 I do </a:t>
            </a:r>
            <a:endParaRPr lang="en-AU"/>
          </a:p>
        </p:txBody>
      </p:sp>
      <p:sp>
        <p:nvSpPr>
          <p:cNvPr id="6" name="Content Placeholder 2">
            <a:extLst>
              <a:ext uri="{FF2B5EF4-FFF2-40B4-BE49-F238E27FC236}">
                <a16:creationId xmlns:a16="http://schemas.microsoft.com/office/drawing/2014/main" id="{6C2E359A-1A1E-5045-14C4-E2C628CFF842}"/>
              </a:ext>
            </a:extLst>
          </p:cNvPr>
          <p:cNvSpPr txBox="1">
            <a:spLocks/>
          </p:cNvSpPr>
          <p:nvPr/>
        </p:nvSpPr>
        <p:spPr>
          <a:xfrm>
            <a:off x="464654" y="146948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join    boy</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8803136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A34F7-0ABE-8E55-C68D-7419E1E96140}"/>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22 I do</a:t>
            </a:r>
            <a:endParaRPr lang="en-AU"/>
          </a:p>
        </p:txBody>
      </p:sp>
      <p:sp>
        <p:nvSpPr>
          <p:cNvPr id="3" name="Content Placeholder 2">
            <a:extLst>
              <a:ext uri="{FF2B5EF4-FFF2-40B4-BE49-F238E27FC236}">
                <a16:creationId xmlns:a16="http://schemas.microsoft.com/office/drawing/2014/main" id="{AF9F642B-8925-B0C2-9A8C-E9DBD5815F57}"/>
              </a:ext>
            </a:extLst>
          </p:cNvPr>
          <p:cNvSpPr txBox="1">
            <a:spLocks/>
          </p:cNvSpPr>
          <p:nvPr/>
        </p:nvSpPr>
        <p:spPr>
          <a:xfrm>
            <a:off x="285750" y="3904345"/>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oink </a:t>
            </a:r>
            <a:endParaRPr lang="en-AU" sz="12000">
              <a:solidFill>
                <a:srgbClr val="4557AD"/>
              </a:solidFill>
              <a:latin typeface="Tenorite"/>
              <a:ea typeface="Verdana"/>
              <a:cs typeface="Verdana" panose="020B0604030504040204" pitchFamily="34" charset="0"/>
            </a:endParaRPr>
          </a:p>
        </p:txBody>
      </p:sp>
      <p:sp>
        <p:nvSpPr>
          <p:cNvPr id="5" name="Content Placeholder 2">
            <a:extLst>
              <a:ext uri="{FF2B5EF4-FFF2-40B4-BE49-F238E27FC236}">
                <a16:creationId xmlns:a16="http://schemas.microsoft.com/office/drawing/2014/main" id="{49A18062-5E43-130D-8BBE-C5A2D8CD5CE5}"/>
              </a:ext>
            </a:extLst>
          </p:cNvPr>
          <p:cNvSpPr txBox="1">
            <a:spLocks/>
          </p:cNvSpPr>
          <p:nvPr/>
        </p:nvSpPr>
        <p:spPr>
          <a:xfrm>
            <a:off x="464654" y="146948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join    boy</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5817997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064B10-038D-7283-F815-844F41B6F58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C788A21-67E9-B2CB-EB9A-72F0349845BB}"/>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23 I do</a:t>
            </a:r>
            <a:endParaRPr lang="en-AU"/>
          </a:p>
        </p:txBody>
      </p:sp>
      <p:grpSp>
        <p:nvGrpSpPr>
          <p:cNvPr id="5" name="Group 4" descr="join, boy, oink, enjoy">
            <a:extLst>
              <a:ext uri="{FF2B5EF4-FFF2-40B4-BE49-F238E27FC236}">
                <a16:creationId xmlns:a16="http://schemas.microsoft.com/office/drawing/2014/main" id="{26FF4496-5F9E-29FC-FAD6-76C3ADA91887}"/>
              </a:ext>
            </a:extLst>
          </p:cNvPr>
          <p:cNvGrpSpPr/>
          <p:nvPr/>
        </p:nvGrpSpPr>
        <p:grpSpPr>
          <a:xfrm>
            <a:off x="285750" y="1469482"/>
            <a:ext cx="12085154" cy="4235356"/>
            <a:chOff x="285750" y="1469482"/>
            <a:chExt cx="12085154" cy="4235356"/>
          </a:xfrm>
        </p:grpSpPr>
        <p:sp>
          <p:nvSpPr>
            <p:cNvPr id="3" name="Content Placeholder 2">
              <a:extLst>
                <a:ext uri="{FF2B5EF4-FFF2-40B4-BE49-F238E27FC236}">
                  <a16:creationId xmlns:a16="http://schemas.microsoft.com/office/drawing/2014/main" id="{9C9341B5-6A3A-4B5E-A3C1-B2A4B91507A2}"/>
                </a:ext>
              </a:extLst>
            </p:cNvPr>
            <p:cNvSpPr txBox="1">
              <a:spLocks/>
            </p:cNvSpPr>
            <p:nvPr/>
          </p:nvSpPr>
          <p:spPr>
            <a:xfrm>
              <a:off x="285750" y="3904345"/>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oink    enjoy</a:t>
              </a:r>
              <a:endParaRPr lang="en-AU" sz="12000">
                <a:solidFill>
                  <a:srgbClr val="4557AD"/>
                </a:solidFill>
                <a:latin typeface="Tenorite"/>
                <a:ea typeface="Verdana"/>
                <a:cs typeface="Verdana" panose="020B0604030504040204" pitchFamily="34" charset="0"/>
              </a:endParaRPr>
            </a:p>
          </p:txBody>
        </p:sp>
        <p:sp>
          <p:nvSpPr>
            <p:cNvPr id="4" name="Content Placeholder 2">
              <a:extLst>
                <a:ext uri="{FF2B5EF4-FFF2-40B4-BE49-F238E27FC236}">
                  <a16:creationId xmlns:a16="http://schemas.microsoft.com/office/drawing/2014/main" id="{FFCB7303-9463-1E6B-6C85-E71FBEB2E382}"/>
                </a:ext>
              </a:extLst>
            </p:cNvPr>
            <p:cNvSpPr txBox="1">
              <a:spLocks/>
            </p:cNvSpPr>
            <p:nvPr/>
          </p:nvSpPr>
          <p:spPr>
            <a:xfrm>
              <a:off x="464654" y="146948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join    boy</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30609020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2F5E4E-5A13-57FE-48C2-DEF3DD4A04E3}"/>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24 We do</a:t>
            </a:r>
            <a:r>
              <a:rPr lang="en-US" sz="800" kern="1200" baseline="0">
                <a:solidFill>
                  <a:srgbClr val="E7E6E6"/>
                </a:solidFill>
                <a:effectLst/>
                <a:latin typeface="Calibri" panose="020F0502020204030204" pitchFamily="34" charset="0"/>
                <a:ea typeface="+mj-ea"/>
                <a:cs typeface="+mj-cs"/>
              </a:rPr>
              <a:t> </a:t>
            </a:r>
            <a:endParaRPr lang="en-AU"/>
          </a:p>
        </p:txBody>
      </p:sp>
      <p:sp>
        <p:nvSpPr>
          <p:cNvPr id="4" name="Content Placeholder 2">
            <a:extLst>
              <a:ext uri="{FF2B5EF4-FFF2-40B4-BE49-F238E27FC236}">
                <a16:creationId xmlns:a16="http://schemas.microsoft.com/office/drawing/2014/main" id="{7E653E8C-8ABC-03FD-5F46-D95CA21519D6}"/>
              </a:ext>
            </a:extLst>
          </p:cNvPr>
          <p:cNvSpPr txBox="1">
            <a:spLocks/>
          </p:cNvSpPr>
          <p:nvPr/>
        </p:nvSpPr>
        <p:spPr>
          <a:xfrm>
            <a:off x="464654" y="146948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joy</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331614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F05E2-E15F-8B04-AB3D-03BDB4CFBED5}"/>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25 We do</a:t>
            </a:r>
            <a:endParaRPr lang="en-AU"/>
          </a:p>
        </p:txBody>
      </p:sp>
      <p:sp>
        <p:nvSpPr>
          <p:cNvPr id="5" name="Content Placeholder 2">
            <a:extLst>
              <a:ext uri="{FF2B5EF4-FFF2-40B4-BE49-F238E27FC236}">
                <a16:creationId xmlns:a16="http://schemas.microsoft.com/office/drawing/2014/main" id="{F7016800-191C-BCC1-79C9-E8904E02801D}"/>
              </a:ext>
            </a:extLst>
          </p:cNvPr>
          <p:cNvSpPr txBox="1">
            <a:spLocks/>
          </p:cNvSpPr>
          <p:nvPr/>
        </p:nvSpPr>
        <p:spPr>
          <a:xfrm>
            <a:off x="464654" y="146948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joy    coin</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421994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6F2F3-9342-B133-1B1E-9141B297D142}"/>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26 We do</a:t>
            </a:r>
            <a:endParaRPr lang="en-AU"/>
          </a:p>
        </p:txBody>
      </p:sp>
      <p:sp>
        <p:nvSpPr>
          <p:cNvPr id="4" name="Content Placeholder 2">
            <a:extLst>
              <a:ext uri="{FF2B5EF4-FFF2-40B4-BE49-F238E27FC236}">
                <a16:creationId xmlns:a16="http://schemas.microsoft.com/office/drawing/2014/main" id="{869236AF-B493-ACA8-4AF0-1688C0504B2B}"/>
              </a:ext>
            </a:extLst>
          </p:cNvPr>
          <p:cNvSpPr txBox="1">
            <a:spLocks/>
          </p:cNvSpPr>
          <p:nvPr/>
        </p:nvSpPr>
        <p:spPr>
          <a:xfrm>
            <a:off x="464654" y="146948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joy    coin</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
        <p:nvSpPr>
          <p:cNvPr id="5" name="Content Placeholder 2">
            <a:extLst>
              <a:ext uri="{FF2B5EF4-FFF2-40B4-BE49-F238E27FC236}">
                <a16:creationId xmlns:a16="http://schemas.microsoft.com/office/drawing/2014/main" id="{E0573D08-B205-5B95-AB92-DBD27C245B6A}"/>
              </a:ext>
            </a:extLst>
          </p:cNvPr>
          <p:cNvSpPr txBox="1">
            <a:spLocks/>
          </p:cNvSpPr>
          <p:nvPr/>
        </p:nvSpPr>
        <p:spPr>
          <a:xfrm>
            <a:off x="285750" y="3904345"/>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oil</a:t>
            </a:r>
            <a:endParaRPr lang="en-AU" sz="12000">
              <a:solidFill>
                <a:srgbClr val="4557AD"/>
              </a:solidFill>
              <a:latin typeface="Tenorite"/>
              <a:ea typeface="Verdana"/>
              <a:cs typeface="Verdana" panose="020B0604030504040204" pitchFamily="34" charset="0"/>
            </a:endParaRPr>
          </a:p>
        </p:txBody>
      </p:sp>
    </p:spTree>
    <p:custDataLst>
      <p:tags r:id="rId1"/>
    </p:custDataLst>
    <p:extLst>
      <p:ext uri="{BB962C8B-B14F-4D97-AF65-F5344CB8AC3E}">
        <p14:creationId xmlns:p14="http://schemas.microsoft.com/office/powerpoint/2010/main" val="10614708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5556B7-A331-1AEC-0B36-687A47393C95}"/>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E93B1FF-F6CF-1551-2124-88F49CDD900F}"/>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27 We do</a:t>
            </a:r>
            <a:endParaRPr lang="en-AU"/>
          </a:p>
        </p:txBody>
      </p:sp>
      <p:sp>
        <p:nvSpPr>
          <p:cNvPr id="4" name="Content Placeholder 2">
            <a:extLst>
              <a:ext uri="{FF2B5EF4-FFF2-40B4-BE49-F238E27FC236}">
                <a16:creationId xmlns:a16="http://schemas.microsoft.com/office/drawing/2014/main" id="{18CC2F36-6643-C562-3876-F33423544629}"/>
              </a:ext>
            </a:extLst>
          </p:cNvPr>
          <p:cNvSpPr txBox="1">
            <a:spLocks/>
          </p:cNvSpPr>
          <p:nvPr/>
        </p:nvSpPr>
        <p:spPr>
          <a:xfrm>
            <a:off x="464654" y="146948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joy    coin</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
        <p:nvSpPr>
          <p:cNvPr id="5" name="Content Placeholder 2">
            <a:extLst>
              <a:ext uri="{FF2B5EF4-FFF2-40B4-BE49-F238E27FC236}">
                <a16:creationId xmlns:a16="http://schemas.microsoft.com/office/drawing/2014/main" id="{6FC60D75-543C-5262-67B1-CF687C86B459}"/>
              </a:ext>
            </a:extLst>
          </p:cNvPr>
          <p:cNvSpPr txBox="1">
            <a:spLocks/>
          </p:cNvSpPr>
          <p:nvPr/>
        </p:nvSpPr>
        <p:spPr>
          <a:xfrm>
            <a:off x="285750" y="3904345"/>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a:ea typeface="Verdana"/>
                <a:cs typeface="Verdana" panose="020B0604030504040204" pitchFamily="34" charset="0"/>
              </a:rPr>
              <a:t>oil     toybox</a:t>
            </a:r>
            <a:endParaRPr lang="en-AU" sz="12000">
              <a:solidFill>
                <a:srgbClr val="4557AD"/>
              </a:solidFill>
              <a:latin typeface="Tenorite"/>
              <a:ea typeface="Verdana"/>
              <a:cs typeface="Verdana" panose="020B0604030504040204" pitchFamily="34" charset="0"/>
            </a:endParaRPr>
          </a:p>
        </p:txBody>
      </p:sp>
    </p:spTree>
    <p:custDataLst>
      <p:tags r:id="rId1"/>
    </p:custDataLst>
    <p:extLst>
      <p:ext uri="{BB962C8B-B14F-4D97-AF65-F5344CB8AC3E}">
        <p14:creationId xmlns:p14="http://schemas.microsoft.com/office/powerpoint/2010/main" val="28997165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646ECE-E711-0465-D646-91B2E42E193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90BDFC1-2A43-21ED-52CF-9C751A557AFC}"/>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28 I do</a:t>
            </a:r>
            <a:endParaRPr lang="en-AU"/>
          </a:p>
        </p:txBody>
      </p:sp>
      <p:grpSp>
        <p:nvGrpSpPr>
          <p:cNvPr id="15" name="Group 14" descr="The word employ with the suffix ing to make the word employing, and the suffix ed to make the word employed.">
            <a:extLst>
              <a:ext uri="{FF2B5EF4-FFF2-40B4-BE49-F238E27FC236}">
                <a16:creationId xmlns:a16="http://schemas.microsoft.com/office/drawing/2014/main" id="{44E4D032-D421-949C-4030-B621F8F01AD5}"/>
              </a:ext>
            </a:extLst>
          </p:cNvPr>
          <p:cNvGrpSpPr/>
          <p:nvPr/>
        </p:nvGrpSpPr>
        <p:grpSpPr>
          <a:xfrm>
            <a:off x="300182" y="1958952"/>
            <a:ext cx="12743159" cy="2940096"/>
            <a:chOff x="300182" y="1958952"/>
            <a:chExt cx="12743159" cy="2940096"/>
          </a:xfrm>
        </p:grpSpPr>
        <p:grpSp>
          <p:nvGrpSpPr>
            <p:cNvPr id="4" name="Group 3" descr="sway -ing swating&#10;sawy -s sways">
              <a:extLst>
                <a:ext uri="{FF2B5EF4-FFF2-40B4-BE49-F238E27FC236}">
                  <a16:creationId xmlns:a16="http://schemas.microsoft.com/office/drawing/2014/main" id="{E2B5288A-3A52-60EF-275E-44C5C5BFF650}"/>
                </a:ext>
              </a:extLst>
            </p:cNvPr>
            <p:cNvGrpSpPr/>
            <p:nvPr/>
          </p:nvGrpSpPr>
          <p:grpSpPr>
            <a:xfrm>
              <a:off x="300182" y="1958952"/>
              <a:ext cx="12743159" cy="2940096"/>
              <a:chOff x="651840" y="1855686"/>
              <a:chExt cx="9861056" cy="2940096"/>
            </a:xfrm>
          </p:grpSpPr>
          <p:sp>
            <p:nvSpPr>
              <p:cNvPr id="5" name="TextBox 4">
                <a:extLst>
                  <a:ext uri="{FF2B5EF4-FFF2-40B4-BE49-F238E27FC236}">
                    <a16:creationId xmlns:a16="http://schemas.microsoft.com/office/drawing/2014/main" id="{ED5C0DA7-85B1-0624-3A4E-73D0AFB654EC}"/>
                  </a:ext>
                </a:extLst>
              </p:cNvPr>
              <p:cNvSpPr txBox="1"/>
              <p:nvPr/>
            </p:nvSpPr>
            <p:spPr>
              <a:xfrm>
                <a:off x="3620940" y="1921640"/>
                <a:ext cx="2047328" cy="1200329"/>
              </a:xfrm>
              <a:prstGeom prst="rect">
                <a:avLst/>
              </a:prstGeom>
              <a:noFill/>
            </p:spPr>
            <p:txBody>
              <a:bodyPr wrap="square" rtlCol="0">
                <a:spAutoFit/>
              </a:bodyPr>
              <a:lstStyle/>
              <a:p>
                <a:pPr algn="ctr"/>
                <a:r>
                  <a:rPr lang="en-US" sz="7200">
                    <a:solidFill>
                      <a:srgbClr val="4557AD"/>
                    </a:solidFill>
                    <a:latin typeface="Tenorite" pitchFamily="2" charset="0"/>
                    <a:ea typeface="Verdana" panose="020B0604030504040204" pitchFamily="34" charset="0"/>
                    <a:cs typeface="Verdana" panose="020B0604030504040204" pitchFamily="34" charset="0"/>
                  </a:rPr>
                  <a:t>-</a:t>
                </a:r>
                <a:r>
                  <a:rPr lang="en-US" sz="7200" err="1">
                    <a:solidFill>
                      <a:srgbClr val="4557AD"/>
                    </a:solidFill>
                    <a:latin typeface="Tenorite" pitchFamily="2" charset="0"/>
                    <a:ea typeface="Verdana" panose="020B0604030504040204" pitchFamily="34" charset="0"/>
                    <a:cs typeface="Verdana" panose="020B0604030504040204" pitchFamily="34" charset="0"/>
                  </a:rPr>
                  <a:t>ing</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
            <p:nvSpPr>
              <p:cNvPr id="6" name="Rounded Rectangle 3">
                <a:extLst>
                  <a:ext uri="{FF2B5EF4-FFF2-40B4-BE49-F238E27FC236}">
                    <a16:creationId xmlns:a16="http://schemas.microsoft.com/office/drawing/2014/main" id="{6BD45F1A-EFAC-B195-C7E1-C759DBBC53C4}"/>
                  </a:ext>
                </a:extLst>
              </p:cNvPr>
              <p:cNvSpPr/>
              <p:nvPr/>
            </p:nvSpPr>
            <p:spPr>
              <a:xfrm>
                <a:off x="651840" y="2684469"/>
                <a:ext cx="2746147" cy="1325564"/>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4">
                <a:extLst>
                  <a:ext uri="{FF2B5EF4-FFF2-40B4-BE49-F238E27FC236}">
                    <a16:creationId xmlns:a16="http://schemas.microsoft.com/office/drawing/2014/main" id="{9DF5B6B1-F310-2A4E-CB85-AAA804505A3B}"/>
                  </a:ext>
                </a:extLst>
              </p:cNvPr>
              <p:cNvSpPr/>
              <p:nvPr/>
            </p:nvSpPr>
            <p:spPr>
              <a:xfrm>
                <a:off x="3685427" y="1855686"/>
                <a:ext cx="1982843" cy="1332238"/>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1FA47CD3-B960-2E7C-EF62-3ED760B99318}"/>
                  </a:ext>
                </a:extLst>
              </p:cNvPr>
              <p:cNvSpPr txBox="1"/>
              <p:nvPr/>
            </p:nvSpPr>
            <p:spPr>
              <a:xfrm>
                <a:off x="3597625" y="3429000"/>
                <a:ext cx="2047328" cy="1200329"/>
              </a:xfrm>
              <a:prstGeom prst="rect">
                <a:avLst/>
              </a:prstGeom>
              <a:noFill/>
            </p:spPr>
            <p:txBody>
              <a:bodyPr wrap="square" rtlCol="0">
                <a:spAutoFit/>
              </a:bodyPr>
              <a:lstStyle/>
              <a:p>
                <a:pPr algn="ctr"/>
                <a:r>
                  <a:rPr lang="en-US" sz="7200">
                    <a:solidFill>
                      <a:srgbClr val="4557AD"/>
                    </a:solidFill>
                    <a:latin typeface="Tenorite" pitchFamily="2" charset="0"/>
                    <a:ea typeface="Verdana" panose="020B0604030504040204" pitchFamily="34" charset="0"/>
                    <a:cs typeface="Verdana" panose="020B0604030504040204" pitchFamily="34" charset="0"/>
                  </a:rPr>
                  <a:t>-ed</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
            <p:nvSpPr>
              <p:cNvPr id="11" name="Rounded Rectangle 4">
                <a:extLst>
                  <a:ext uri="{FF2B5EF4-FFF2-40B4-BE49-F238E27FC236}">
                    <a16:creationId xmlns:a16="http://schemas.microsoft.com/office/drawing/2014/main" id="{B10C7CF8-11F5-76C3-B83D-E347CE673085}"/>
                  </a:ext>
                </a:extLst>
              </p:cNvPr>
              <p:cNvSpPr/>
              <p:nvPr/>
            </p:nvSpPr>
            <p:spPr>
              <a:xfrm>
                <a:off x="3685427" y="3463544"/>
                <a:ext cx="1982843" cy="1332238"/>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2AB07E37-9A23-604D-0671-FC058F6FAD7B}"/>
                  </a:ext>
                </a:extLst>
              </p:cNvPr>
              <p:cNvSpPr txBox="1"/>
              <p:nvPr/>
            </p:nvSpPr>
            <p:spPr>
              <a:xfrm>
                <a:off x="6067545" y="1866837"/>
                <a:ext cx="4445351"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empl</a:t>
                </a:r>
                <a:r>
                  <a:rPr lang="en-US" sz="8000" u="sng">
                    <a:solidFill>
                      <a:srgbClr val="4557AD"/>
                    </a:solidFill>
                    <a:latin typeface="Tenorite" pitchFamily="2" charset="0"/>
                    <a:ea typeface="Verdana" panose="020B0604030504040204" pitchFamily="34" charset="0"/>
                    <a:cs typeface="Verdana" panose="020B0604030504040204" pitchFamily="34" charset="0"/>
                  </a:rPr>
                  <a:t>oy</a:t>
                </a:r>
                <a:r>
                  <a:rPr lang="en-US" sz="8000">
                    <a:solidFill>
                      <a:srgbClr val="4557AD"/>
                    </a:solidFill>
                    <a:latin typeface="Tenorite" pitchFamily="2" charset="0"/>
                    <a:ea typeface="Verdana" panose="020B0604030504040204" pitchFamily="34" charset="0"/>
                    <a:cs typeface="Verdana" panose="020B0604030504040204" pitchFamily="34" charset="0"/>
                  </a:rPr>
                  <a:t>ing</a:t>
                </a:r>
              </a:p>
            </p:txBody>
          </p:sp>
          <p:sp>
            <p:nvSpPr>
              <p:cNvPr id="13" name="TextBox 12">
                <a:extLst>
                  <a:ext uri="{FF2B5EF4-FFF2-40B4-BE49-F238E27FC236}">
                    <a16:creationId xmlns:a16="http://schemas.microsoft.com/office/drawing/2014/main" id="{B0474D80-606E-F08B-8826-741980338A45}"/>
                  </a:ext>
                </a:extLst>
              </p:cNvPr>
              <p:cNvSpPr txBox="1"/>
              <p:nvPr/>
            </p:nvSpPr>
            <p:spPr>
              <a:xfrm>
                <a:off x="6067545" y="3347251"/>
                <a:ext cx="4445351"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empl</a:t>
                </a:r>
                <a:r>
                  <a:rPr lang="en-US" sz="8000" u="sng">
                    <a:solidFill>
                      <a:srgbClr val="4557AD"/>
                    </a:solidFill>
                    <a:latin typeface="Tenorite" pitchFamily="2" charset="0"/>
                    <a:ea typeface="Verdana" panose="020B0604030504040204" pitchFamily="34" charset="0"/>
                    <a:cs typeface="Verdana" panose="020B0604030504040204" pitchFamily="34" charset="0"/>
                  </a:rPr>
                  <a:t>oy</a:t>
                </a:r>
                <a:r>
                  <a:rPr lang="en-US" sz="8000">
                    <a:solidFill>
                      <a:srgbClr val="4557AD"/>
                    </a:solidFill>
                    <a:latin typeface="Tenorite" pitchFamily="2" charset="0"/>
                    <a:ea typeface="Verdana" panose="020B0604030504040204" pitchFamily="34" charset="0"/>
                    <a:cs typeface="Verdana" panose="020B0604030504040204" pitchFamily="34" charset="0"/>
                  </a:rPr>
                  <a:t>ed</a:t>
                </a:r>
              </a:p>
            </p:txBody>
          </p:sp>
        </p:grpSp>
        <p:sp>
          <p:nvSpPr>
            <p:cNvPr id="14" name="TextBox 13">
              <a:extLst>
                <a:ext uri="{FF2B5EF4-FFF2-40B4-BE49-F238E27FC236}">
                  <a16:creationId xmlns:a16="http://schemas.microsoft.com/office/drawing/2014/main" id="{874A0C84-88F5-AEE4-9034-BA64FE51A16C}"/>
                </a:ext>
              </a:extLst>
            </p:cNvPr>
            <p:cNvSpPr txBox="1"/>
            <p:nvPr/>
          </p:nvSpPr>
          <p:spPr>
            <a:xfrm>
              <a:off x="399370" y="2767280"/>
              <a:ext cx="3449579"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empl</a:t>
              </a:r>
              <a:r>
                <a:rPr lang="en-US" sz="8000" u="sng">
                  <a:solidFill>
                    <a:srgbClr val="4557AD"/>
                  </a:solidFill>
                  <a:latin typeface="Tenorite" pitchFamily="2" charset="0"/>
                  <a:ea typeface="Verdana" panose="020B0604030504040204" pitchFamily="34" charset="0"/>
                  <a:cs typeface="Verdana" panose="020B0604030504040204" pitchFamily="34" charset="0"/>
                </a:rPr>
                <a:t>oy</a:t>
              </a:r>
            </a:p>
          </p:txBody>
        </p:sp>
      </p:grpSp>
    </p:spTree>
    <p:custDataLst>
      <p:tags r:id="rId1"/>
    </p:custDataLst>
    <p:extLst>
      <p:ext uri="{BB962C8B-B14F-4D97-AF65-F5344CB8AC3E}">
        <p14:creationId xmlns:p14="http://schemas.microsoft.com/office/powerpoint/2010/main" val="16710495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38F60E-0B03-481D-F302-B05782C00FB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44D0CF1-3169-9985-2792-D6EA45F68CF3}"/>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29 We do</a:t>
            </a:r>
            <a:endParaRPr lang="en-AU"/>
          </a:p>
        </p:txBody>
      </p:sp>
      <p:grpSp>
        <p:nvGrpSpPr>
          <p:cNvPr id="4" name="Group 3" descr="The word enjoy with the suffix ing to make the word enjoying, and the suffix ed to make the word enjoyed.">
            <a:extLst>
              <a:ext uri="{FF2B5EF4-FFF2-40B4-BE49-F238E27FC236}">
                <a16:creationId xmlns:a16="http://schemas.microsoft.com/office/drawing/2014/main" id="{4E4084C7-2F3D-3EE8-BC1C-942D75E9AE54}"/>
              </a:ext>
            </a:extLst>
          </p:cNvPr>
          <p:cNvGrpSpPr/>
          <p:nvPr/>
        </p:nvGrpSpPr>
        <p:grpSpPr>
          <a:xfrm>
            <a:off x="300182" y="1958952"/>
            <a:ext cx="12743159" cy="2940096"/>
            <a:chOff x="300182" y="1958952"/>
            <a:chExt cx="12743159" cy="2940096"/>
          </a:xfrm>
        </p:grpSpPr>
        <p:grpSp>
          <p:nvGrpSpPr>
            <p:cNvPr id="16" name="Group 15" descr="sway -ing swating&#10;sawy -s sways">
              <a:extLst>
                <a:ext uri="{FF2B5EF4-FFF2-40B4-BE49-F238E27FC236}">
                  <a16:creationId xmlns:a16="http://schemas.microsoft.com/office/drawing/2014/main" id="{DA72C131-DB2D-5AAC-78C8-918F32E62AD0}"/>
                </a:ext>
              </a:extLst>
            </p:cNvPr>
            <p:cNvGrpSpPr/>
            <p:nvPr/>
          </p:nvGrpSpPr>
          <p:grpSpPr>
            <a:xfrm>
              <a:off x="300182" y="1958952"/>
              <a:ext cx="12743159" cy="2940096"/>
              <a:chOff x="651840" y="1855686"/>
              <a:chExt cx="9861056" cy="2940096"/>
            </a:xfrm>
          </p:grpSpPr>
          <p:sp>
            <p:nvSpPr>
              <p:cNvPr id="18" name="TextBox 17">
                <a:extLst>
                  <a:ext uri="{FF2B5EF4-FFF2-40B4-BE49-F238E27FC236}">
                    <a16:creationId xmlns:a16="http://schemas.microsoft.com/office/drawing/2014/main" id="{ACCB82D7-A9A0-45C3-8E11-D4A82F2FE1D8}"/>
                  </a:ext>
                </a:extLst>
              </p:cNvPr>
              <p:cNvSpPr txBox="1"/>
              <p:nvPr/>
            </p:nvSpPr>
            <p:spPr>
              <a:xfrm>
                <a:off x="3620940" y="1921640"/>
                <a:ext cx="2047328" cy="1200329"/>
              </a:xfrm>
              <a:prstGeom prst="rect">
                <a:avLst/>
              </a:prstGeom>
              <a:noFill/>
            </p:spPr>
            <p:txBody>
              <a:bodyPr wrap="square" rtlCol="0">
                <a:spAutoFit/>
              </a:bodyPr>
              <a:lstStyle/>
              <a:p>
                <a:pPr algn="ctr"/>
                <a:r>
                  <a:rPr lang="en-US" sz="7200">
                    <a:solidFill>
                      <a:srgbClr val="4557AD"/>
                    </a:solidFill>
                    <a:latin typeface="Tenorite" pitchFamily="2" charset="0"/>
                    <a:ea typeface="Verdana" panose="020B0604030504040204" pitchFamily="34" charset="0"/>
                    <a:cs typeface="Verdana" panose="020B0604030504040204" pitchFamily="34" charset="0"/>
                  </a:rPr>
                  <a:t>-</a:t>
                </a:r>
                <a:r>
                  <a:rPr lang="en-US" sz="7200" err="1">
                    <a:solidFill>
                      <a:srgbClr val="4557AD"/>
                    </a:solidFill>
                    <a:latin typeface="Tenorite" pitchFamily="2" charset="0"/>
                    <a:ea typeface="Verdana" panose="020B0604030504040204" pitchFamily="34" charset="0"/>
                    <a:cs typeface="Verdana" panose="020B0604030504040204" pitchFamily="34" charset="0"/>
                  </a:rPr>
                  <a:t>ing</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
            <p:nvSpPr>
              <p:cNvPr id="19" name="Rounded Rectangle 3">
                <a:extLst>
                  <a:ext uri="{FF2B5EF4-FFF2-40B4-BE49-F238E27FC236}">
                    <a16:creationId xmlns:a16="http://schemas.microsoft.com/office/drawing/2014/main" id="{E583AE9A-D831-2EB9-DDB7-AB644504C7D7}"/>
                  </a:ext>
                </a:extLst>
              </p:cNvPr>
              <p:cNvSpPr/>
              <p:nvPr/>
            </p:nvSpPr>
            <p:spPr>
              <a:xfrm>
                <a:off x="651840" y="2684469"/>
                <a:ext cx="2746147" cy="1325564"/>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4">
                <a:extLst>
                  <a:ext uri="{FF2B5EF4-FFF2-40B4-BE49-F238E27FC236}">
                    <a16:creationId xmlns:a16="http://schemas.microsoft.com/office/drawing/2014/main" id="{974283B8-28B5-8E09-D005-1A270BAA4E22}"/>
                  </a:ext>
                </a:extLst>
              </p:cNvPr>
              <p:cNvSpPr/>
              <p:nvPr/>
            </p:nvSpPr>
            <p:spPr>
              <a:xfrm>
                <a:off x="3685427" y="1855686"/>
                <a:ext cx="1982843" cy="1332238"/>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E12B8530-90D4-1275-5DA2-A0A1AD8EE636}"/>
                  </a:ext>
                </a:extLst>
              </p:cNvPr>
              <p:cNvSpPr txBox="1"/>
              <p:nvPr/>
            </p:nvSpPr>
            <p:spPr>
              <a:xfrm>
                <a:off x="3597625" y="3429000"/>
                <a:ext cx="2047328" cy="1200329"/>
              </a:xfrm>
              <a:prstGeom prst="rect">
                <a:avLst/>
              </a:prstGeom>
              <a:noFill/>
            </p:spPr>
            <p:txBody>
              <a:bodyPr wrap="square" rtlCol="0">
                <a:spAutoFit/>
              </a:bodyPr>
              <a:lstStyle/>
              <a:p>
                <a:pPr algn="ctr"/>
                <a:r>
                  <a:rPr lang="en-US" sz="7200">
                    <a:solidFill>
                      <a:srgbClr val="4557AD"/>
                    </a:solidFill>
                    <a:latin typeface="Tenorite" pitchFamily="2" charset="0"/>
                    <a:ea typeface="Verdana" panose="020B0604030504040204" pitchFamily="34" charset="0"/>
                    <a:cs typeface="Verdana" panose="020B0604030504040204" pitchFamily="34" charset="0"/>
                  </a:rPr>
                  <a:t>-ed</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
            <p:nvSpPr>
              <p:cNvPr id="22" name="Rounded Rectangle 4">
                <a:extLst>
                  <a:ext uri="{FF2B5EF4-FFF2-40B4-BE49-F238E27FC236}">
                    <a16:creationId xmlns:a16="http://schemas.microsoft.com/office/drawing/2014/main" id="{D161F0A1-1CE8-C46E-756F-422A85265E28}"/>
                  </a:ext>
                </a:extLst>
              </p:cNvPr>
              <p:cNvSpPr/>
              <p:nvPr/>
            </p:nvSpPr>
            <p:spPr>
              <a:xfrm>
                <a:off x="3685427" y="3463544"/>
                <a:ext cx="1982843" cy="1332238"/>
              </a:xfrm>
              <a:prstGeom prst="roundRect">
                <a:avLst>
                  <a:gd name="adj" fmla="val 4690"/>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4965CEFA-BF4C-8363-752A-092B2C1CBEBD}"/>
                  </a:ext>
                </a:extLst>
              </p:cNvPr>
              <p:cNvSpPr txBox="1"/>
              <p:nvPr/>
            </p:nvSpPr>
            <p:spPr>
              <a:xfrm>
                <a:off x="6067545" y="1866837"/>
                <a:ext cx="4445351"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enj</a:t>
                </a:r>
                <a:r>
                  <a:rPr lang="en-US" sz="8000" u="sng">
                    <a:solidFill>
                      <a:srgbClr val="4557AD"/>
                    </a:solidFill>
                    <a:latin typeface="Tenorite" pitchFamily="2" charset="0"/>
                    <a:ea typeface="Verdana" panose="020B0604030504040204" pitchFamily="34" charset="0"/>
                    <a:cs typeface="Verdana" panose="020B0604030504040204" pitchFamily="34" charset="0"/>
                  </a:rPr>
                  <a:t>oy</a:t>
                </a:r>
                <a:r>
                  <a:rPr lang="en-US" sz="8000">
                    <a:solidFill>
                      <a:srgbClr val="4557AD"/>
                    </a:solidFill>
                    <a:latin typeface="Tenorite" pitchFamily="2" charset="0"/>
                    <a:ea typeface="Verdana" panose="020B0604030504040204" pitchFamily="34" charset="0"/>
                    <a:cs typeface="Verdana" panose="020B0604030504040204" pitchFamily="34" charset="0"/>
                  </a:rPr>
                  <a:t>ing</a:t>
                </a:r>
              </a:p>
            </p:txBody>
          </p:sp>
          <p:sp>
            <p:nvSpPr>
              <p:cNvPr id="24" name="TextBox 23">
                <a:extLst>
                  <a:ext uri="{FF2B5EF4-FFF2-40B4-BE49-F238E27FC236}">
                    <a16:creationId xmlns:a16="http://schemas.microsoft.com/office/drawing/2014/main" id="{BB18967A-88C8-47F7-9FCE-07794CBB851A}"/>
                  </a:ext>
                </a:extLst>
              </p:cNvPr>
              <p:cNvSpPr txBox="1"/>
              <p:nvPr/>
            </p:nvSpPr>
            <p:spPr>
              <a:xfrm>
                <a:off x="6067545" y="3347251"/>
                <a:ext cx="4445351"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enj</a:t>
                </a:r>
                <a:r>
                  <a:rPr lang="en-US" sz="8000" u="sng">
                    <a:solidFill>
                      <a:srgbClr val="4557AD"/>
                    </a:solidFill>
                    <a:latin typeface="Tenorite" pitchFamily="2" charset="0"/>
                    <a:ea typeface="Verdana" panose="020B0604030504040204" pitchFamily="34" charset="0"/>
                    <a:cs typeface="Verdana" panose="020B0604030504040204" pitchFamily="34" charset="0"/>
                  </a:rPr>
                  <a:t>oy</a:t>
                </a:r>
                <a:r>
                  <a:rPr lang="en-US" sz="8000">
                    <a:solidFill>
                      <a:srgbClr val="4557AD"/>
                    </a:solidFill>
                    <a:latin typeface="Tenorite" pitchFamily="2" charset="0"/>
                    <a:ea typeface="Verdana" panose="020B0604030504040204" pitchFamily="34" charset="0"/>
                    <a:cs typeface="Verdana" panose="020B0604030504040204" pitchFamily="34" charset="0"/>
                  </a:rPr>
                  <a:t>ed</a:t>
                </a:r>
              </a:p>
            </p:txBody>
          </p:sp>
        </p:grpSp>
        <p:sp>
          <p:nvSpPr>
            <p:cNvPr id="17" name="TextBox 16">
              <a:extLst>
                <a:ext uri="{FF2B5EF4-FFF2-40B4-BE49-F238E27FC236}">
                  <a16:creationId xmlns:a16="http://schemas.microsoft.com/office/drawing/2014/main" id="{3A2EBF24-1AB6-6902-EC34-D54613D84C56}"/>
                </a:ext>
              </a:extLst>
            </p:cNvPr>
            <p:cNvSpPr txBox="1"/>
            <p:nvPr/>
          </p:nvSpPr>
          <p:spPr>
            <a:xfrm>
              <a:off x="751713" y="2767280"/>
              <a:ext cx="2645703" cy="1323439"/>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enj</a:t>
              </a:r>
              <a:r>
                <a:rPr lang="en-US" sz="8000" u="sng">
                  <a:solidFill>
                    <a:srgbClr val="4557AD"/>
                  </a:solidFill>
                  <a:latin typeface="Tenorite" pitchFamily="2" charset="0"/>
                  <a:ea typeface="Verdana" panose="020B0604030504040204" pitchFamily="34" charset="0"/>
                  <a:cs typeface="Verdana" panose="020B0604030504040204" pitchFamily="34" charset="0"/>
                </a:rPr>
                <a:t>oy</a:t>
              </a:r>
            </a:p>
          </p:txBody>
        </p:sp>
      </p:grpSp>
    </p:spTree>
    <p:custDataLst>
      <p:tags r:id="rId1"/>
    </p:custDataLst>
    <p:extLst>
      <p:ext uri="{BB962C8B-B14F-4D97-AF65-F5344CB8AC3E}">
        <p14:creationId xmlns:p14="http://schemas.microsoft.com/office/powerpoint/2010/main" val="22985957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a:solidFill>
                  <a:srgbClr val="E7E6E6"/>
                </a:solidFill>
                <a:effectLst/>
                <a:latin typeface="Calibri" panose="020F0502020204030204" pitchFamily="34" charset="0"/>
                <a:ea typeface="+mj-ea"/>
                <a:cs typeface="+mj-cs"/>
              </a:rPr>
              <a:t>Slide 3 I</a:t>
            </a:r>
            <a:r>
              <a:rPr lang="en-US" sz="800" kern="1200" baseline="0">
                <a:solidFill>
                  <a:srgbClr val="E7E6E6"/>
                </a:solidFill>
                <a:effectLst/>
                <a:latin typeface="Calibri" panose="020F0502020204030204" pitchFamily="34" charset="0"/>
                <a:ea typeface="+mj-ea"/>
                <a:cs typeface="+mj-cs"/>
              </a:rPr>
              <a:t> do </a:t>
            </a:r>
            <a:endParaRPr lang="en-AU"/>
          </a:p>
        </p:txBody>
      </p:sp>
      <p:sp>
        <p:nvSpPr>
          <p:cNvPr id="4" name="Content Placeholder 2">
            <a:extLst>
              <a:ext uri="{FF2B5EF4-FFF2-40B4-BE49-F238E27FC236}">
                <a16:creationId xmlns:a16="http://schemas.microsoft.com/office/drawing/2014/main" id="{0A8E1FCD-B40F-DD91-E1E5-9CBD64891174}"/>
              </a:ext>
            </a:extLst>
          </p:cNvPr>
          <p:cNvSpPr txBox="1">
            <a:spLocks/>
          </p:cNvSpPr>
          <p:nvPr/>
        </p:nvSpPr>
        <p:spPr>
          <a:xfrm>
            <a:off x="2784165" y="533264"/>
            <a:ext cx="6623668"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t>
            </a:r>
            <a:r>
              <a:rPr lang="en-US" sz="11000" err="1">
                <a:solidFill>
                  <a:srgbClr val="4557AD"/>
                </a:solidFill>
                <a:latin typeface="Tenorite" pitchFamily="2" charset="0"/>
                <a:cs typeface="Arial"/>
              </a:rPr>
              <a:t>ew</a:t>
            </a:r>
            <a:endParaRPr lang="en-AU" sz="11000">
              <a:solidFill>
                <a:srgbClr val="4557AD"/>
              </a:solidFill>
              <a:latin typeface="Tenorite" pitchFamily="2" charset="0"/>
              <a:cs typeface="Arial"/>
            </a:endParaRPr>
          </a:p>
        </p:txBody>
      </p:sp>
      <p:pic>
        <p:nvPicPr>
          <p:cNvPr id="9" name="Graphic 8" descr="Three plants in pots in a row">
            <a:extLst>
              <a:ext uri="{FF2B5EF4-FFF2-40B4-BE49-F238E27FC236}">
                <a16:creationId xmlns:a16="http://schemas.microsoft.com/office/drawing/2014/main" id="{FFB87B82-355D-54FF-6764-1951B73A18AA}"/>
              </a:ext>
            </a:extLst>
          </p:cNvPr>
          <p:cNvPicPr>
            <a:picLocks noChangeAspect="1"/>
          </p:cNvPicPr>
          <p:nvPr/>
        </p:nvPicPr>
        <p:blipFill>
          <a:blip r:embed="rId4">
            <a:extLst>
              <a:ext uri="{96DAC541-7B7A-43D3-8B79-37D633B846F1}">
                <asvg:svgBlip xmlns:asvg="http://schemas.microsoft.com/office/drawing/2016/SVG/main" r:embed="rId5"/>
              </a:ext>
            </a:extLst>
          </a:blip>
          <a:srcRect t="16934" b="15487"/>
          <a:stretch/>
        </p:blipFill>
        <p:spPr>
          <a:xfrm>
            <a:off x="4536185" y="2408630"/>
            <a:ext cx="3119627" cy="2108238"/>
          </a:xfrm>
          <a:prstGeom prst="rect">
            <a:avLst/>
          </a:prstGeom>
        </p:spPr>
      </p:pic>
      <p:sp>
        <p:nvSpPr>
          <p:cNvPr id="7" name="TextBox 6">
            <a:extLst>
              <a:ext uri="{FF2B5EF4-FFF2-40B4-BE49-F238E27FC236}">
                <a16:creationId xmlns:a16="http://schemas.microsoft.com/office/drawing/2014/main" id="{BD0456B6-8F37-C382-7BAC-EEE689E72F5A}"/>
              </a:ext>
            </a:extLst>
          </p:cNvPr>
          <p:cNvSpPr txBox="1"/>
          <p:nvPr/>
        </p:nvSpPr>
        <p:spPr>
          <a:xfrm>
            <a:off x="1" y="485504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I gr</a:t>
            </a:r>
            <a:r>
              <a:rPr lang="en-US" sz="5400" u="sng">
                <a:solidFill>
                  <a:srgbClr val="4557AD"/>
                </a:solidFill>
                <a:latin typeface="Tenorite" pitchFamily="2" charset="0"/>
                <a:ea typeface="Verdana" panose="020B0604030504040204" pitchFamily="34" charset="0"/>
                <a:cs typeface="Verdana" panose="020B0604030504040204" pitchFamily="34" charset="0"/>
              </a:rPr>
              <a:t>ew</a:t>
            </a:r>
            <a:r>
              <a:rPr lang="en-US" sz="5400">
                <a:solidFill>
                  <a:srgbClr val="4557AD"/>
                </a:solidFill>
                <a:latin typeface="Tenorite" pitchFamily="2" charset="0"/>
                <a:ea typeface="Verdana" panose="020B0604030504040204" pitchFamily="34" charset="0"/>
                <a:cs typeface="Verdana" panose="020B0604030504040204" pitchFamily="34" charset="0"/>
              </a:rPr>
              <a:t> a f</a:t>
            </a:r>
            <a:r>
              <a:rPr lang="en-US" sz="5400" u="sng">
                <a:solidFill>
                  <a:srgbClr val="4557AD"/>
                </a:solidFill>
                <a:latin typeface="Tenorite" pitchFamily="2" charset="0"/>
                <a:ea typeface="Verdana" panose="020B0604030504040204" pitchFamily="34" charset="0"/>
                <a:cs typeface="Verdana" panose="020B0604030504040204" pitchFamily="34" charset="0"/>
              </a:rPr>
              <a:t>ew</a:t>
            </a:r>
            <a:endParaRPr lang="en-AU" sz="5400" u="sng">
              <a:solidFill>
                <a:srgbClr val="4557AD"/>
              </a:solidFill>
            </a:endParaRPr>
          </a:p>
        </p:txBody>
      </p:sp>
      <p:sp>
        <p:nvSpPr>
          <p:cNvPr id="10" name="Rounded Rectangle 3">
            <a:extLst>
              <a:ext uri="{FF2B5EF4-FFF2-40B4-BE49-F238E27FC236}">
                <a16:creationId xmlns:a16="http://schemas.microsoft.com/office/drawing/2014/main" id="{270DBCC5-8380-D345-135A-488762748F21}"/>
              </a:ext>
              <a:ext uri="{C183D7F6-B498-43B3-948B-1728B52AA6E4}">
                <adec:decorative xmlns:adec="http://schemas.microsoft.com/office/drawing/2017/decorative" val="1"/>
              </a:ext>
            </a:extLst>
          </p:cNvPr>
          <p:cNvSpPr/>
          <p:nvPr/>
        </p:nvSpPr>
        <p:spPr>
          <a:xfrm>
            <a:off x="2784165" y="2291618"/>
            <a:ext cx="6623668" cy="3486758"/>
          </a:xfrm>
          <a:prstGeom prst="roundRect">
            <a:avLst>
              <a:gd name="adj" fmla="val 2269"/>
            </a:avLst>
          </a:prstGeom>
          <a:noFill/>
          <a:ln w="38100">
            <a:solidFill>
              <a:srgbClr val="D9EDE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spTree>
    <p:custDataLst>
      <p:tags r:id="rId1"/>
    </p:custDataLst>
    <p:extLst>
      <p:ext uri="{BB962C8B-B14F-4D97-AF65-F5344CB8AC3E}">
        <p14:creationId xmlns:p14="http://schemas.microsoft.com/office/powerpoint/2010/main" val="233192343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66DBE4-709C-FEF1-F426-DD933765B172}"/>
              </a:ext>
            </a:extLst>
          </p:cNvPr>
          <p:cNvSpPr>
            <a:spLocks noGrp="1"/>
          </p:cNvSpPr>
          <p:nvPr>
            <p:ph type="title" idx="4294967295"/>
          </p:nvPr>
        </p:nvSpPr>
        <p:spPr>
          <a:xfrm>
            <a:off x="0" y="-1478746"/>
            <a:ext cx="10515600" cy="1325563"/>
          </a:xfrm>
        </p:spPr>
        <p:txBody>
          <a:bodyPr/>
          <a:lstStyle/>
          <a:p>
            <a:r>
              <a:rPr lang="en-US" sz="800" kern="1200">
                <a:solidFill>
                  <a:srgbClr val="E7E6E6"/>
                </a:solidFill>
                <a:effectLst/>
                <a:latin typeface="Calibri" panose="020F0502020204030204" pitchFamily="34" charset="0"/>
                <a:ea typeface="+mj-ea"/>
                <a:cs typeface="+mj-cs"/>
              </a:rPr>
              <a:t>Slide 30 I do</a:t>
            </a:r>
            <a:endParaRPr lang="en-AU"/>
          </a:p>
        </p:txBody>
      </p:sp>
      <p:pic>
        <p:nvPicPr>
          <p:cNvPr id="6" name="Picture 5" descr="soil">
            <a:extLst>
              <a:ext uri="{FF2B5EF4-FFF2-40B4-BE49-F238E27FC236}">
                <a16:creationId xmlns:a16="http://schemas.microsoft.com/office/drawing/2014/main" id="{E57FC195-7FD8-6CE9-B211-4B6F4398F2B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40899" y="2719135"/>
            <a:ext cx="2544906" cy="1912663"/>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405AE87-29A7-8B98-5A05-6FA5064368E9}"/>
              </a:ext>
            </a:extLst>
          </p:cNvPr>
          <p:cNvSpPr>
            <a:spLocks noGrp="1"/>
          </p:cNvSpPr>
          <p:nvPr>
            <p:ph type="title" idx="4294967295"/>
          </p:nvPr>
        </p:nvSpPr>
        <p:spPr>
          <a:xfrm>
            <a:off x="0" y="-1478746"/>
            <a:ext cx="10515600" cy="1325563"/>
          </a:xfrm>
        </p:spPr>
        <p:txBody>
          <a:bodyPr/>
          <a:lstStyle/>
          <a:p>
            <a:r>
              <a:rPr lang="en-US" sz="800" kern="1200">
                <a:solidFill>
                  <a:srgbClr val="E7E6E6"/>
                </a:solidFill>
                <a:effectLst/>
                <a:latin typeface="Calibri" panose="020F0502020204030204" pitchFamily="34" charset="0"/>
                <a:ea typeface="+mj-ea"/>
                <a:cs typeface="+mj-cs"/>
              </a:rPr>
              <a:t>Slide 31 I do</a:t>
            </a:r>
            <a:endParaRPr lang="en-AU"/>
          </a:p>
        </p:txBody>
      </p:sp>
      <p:grpSp>
        <p:nvGrpSpPr>
          <p:cNvPr id="2" name="Group 1" descr="soil, boy">
            <a:extLst>
              <a:ext uri="{FF2B5EF4-FFF2-40B4-BE49-F238E27FC236}">
                <a16:creationId xmlns:a16="http://schemas.microsoft.com/office/drawing/2014/main" id="{50FF07EB-825B-63E8-DB5B-D29CE67F01D6}"/>
              </a:ext>
            </a:extLst>
          </p:cNvPr>
          <p:cNvGrpSpPr/>
          <p:nvPr/>
        </p:nvGrpSpPr>
        <p:grpSpPr>
          <a:xfrm>
            <a:off x="1040899" y="2395866"/>
            <a:ext cx="6486291" cy="2862380"/>
            <a:chOff x="1040899" y="2395866"/>
            <a:chExt cx="6486291" cy="2862380"/>
          </a:xfrm>
        </p:grpSpPr>
        <p:pic>
          <p:nvPicPr>
            <p:cNvPr id="4" name="Picture 3">
              <a:extLst>
                <a:ext uri="{FF2B5EF4-FFF2-40B4-BE49-F238E27FC236}">
                  <a16:creationId xmlns:a16="http://schemas.microsoft.com/office/drawing/2014/main" id="{0A0BC50D-46CA-4199-9E9A-BE68FD0FDF0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664810" y="2395866"/>
              <a:ext cx="2862380" cy="2862380"/>
            </a:xfrm>
            <a:prstGeom prst="rect">
              <a:avLst/>
            </a:prstGeom>
          </p:spPr>
        </p:pic>
        <p:pic>
          <p:nvPicPr>
            <p:cNvPr id="5" name="Picture 4">
              <a:extLst>
                <a:ext uri="{FF2B5EF4-FFF2-40B4-BE49-F238E27FC236}">
                  <a16:creationId xmlns:a16="http://schemas.microsoft.com/office/drawing/2014/main" id="{83B690D0-748B-F9A5-C52F-B8D699FAE90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040899" y="2719135"/>
              <a:ext cx="2544906" cy="1912663"/>
            </a:xfrm>
            <a:prstGeom prst="rect">
              <a:avLst/>
            </a:prstGeom>
          </p:spPr>
        </p:pic>
      </p:grpSp>
    </p:spTree>
    <p:custDataLst>
      <p:tags r:id="rId1"/>
    </p:custDataLst>
    <p:extLst>
      <p:ext uri="{BB962C8B-B14F-4D97-AF65-F5344CB8AC3E}">
        <p14:creationId xmlns:p14="http://schemas.microsoft.com/office/powerpoint/2010/main" val="29541351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61FC22D-E4D8-4449-9E17-6CDF688E548E}"/>
              </a:ext>
            </a:extLst>
          </p:cNvPr>
          <p:cNvSpPr>
            <a:spLocks noGrp="1"/>
          </p:cNvSpPr>
          <p:nvPr>
            <p:ph type="title" idx="4294967295"/>
          </p:nvPr>
        </p:nvSpPr>
        <p:spPr>
          <a:xfrm>
            <a:off x="0" y="-1478746"/>
            <a:ext cx="10515600" cy="1325563"/>
          </a:xfrm>
        </p:spPr>
        <p:txBody>
          <a:bodyPr/>
          <a:lstStyle/>
          <a:p>
            <a:r>
              <a:rPr lang="en-US" sz="800" kern="1200">
                <a:solidFill>
                  <a:srgbClr val="E7E6E6"/>
                </a:solidFill>
                <a:effectLst/>
                <a:latin typeface="Calibri" panose="020F0502020204030204" pitchFamily="34" charset="0"/>
                <a:ea typeface="+mj-ea"/>
                <a:cs typeface="+mj-cs"/>
              </a:rPr>
              <a:t>Slide 32 I do </a:t>
            </a:r>
            <a:endParaRPr lang="en-AU"/>
          </a:p>
        </p:txBody>
      </p:sp>
      <p:grpSp>
        <p:nvGrpSpPr>
          <p:cNvPr id="9" name="Group 8" descr="soil, boy, oink">
            <a:extLst>
              <a:ext uri="{FF2B5EF4-FFF2-40B4-BE49-F238E27FC236}">
                <a16:creationId xmlns:a16="http://schemas.microsoft.com/office/drawing/2014/main" id="{26133D61-3C38-69CB-2B8F-0B566BC31F11}"/>
              </a:ext>
            </a:extLst>
          </p:cNvPr>
          <p:cNvGrpSpPr/>
          <p:nvPr/>
        </p:nvGrpSpPr>
        <p:grpSpPr>
          <a:xfrm>
            <a:off x="1040899" y="2395866"/>
            <a:ext cx="10358175" cy="2862380"/>
            <a:chOff x="1040899" y="2395866"/>
            <a:chExt cx="10358175" cy="2862380"/>
          </a:xfrm>
        </p:grpSpPr>
        <p:pic>
          <p:nvPicPr>
            <p:cNvPr id="8" name="Picture 7">
              <a:extLst>
                <a:ext uri="{FF2B5EF4-FFF2-40B4-BE49-F238E27FC236}">
                  <a16:creationId xmlns:a16="http://schemas.microsoft.com/office/drawing/2014/main" id="{2EE703D9-A80D-ED10-E006-DF3A112ED07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664810" y="2395866"/>
              <a:ext cx="2862380" cy="2862380"/>
            </a:xfrm>
            <a:prstGeom prst="rect">
              <a:avLst/>
            </a:prstGeom>
          </p:spPr>
        </p:pic>
        <p:pic>
          <p:nvPicPr>
            <p:cNvPr id="2" name="Picture 1">
              <a:extLst>
                <a:ext uri="{FF2B5EF4-FFF2-40B4-BE49-F238E27FC236}">
                  <a16:creationId xmlns:a16="http://schemas.microsoft.com/office/drawing/2014/main" id="{0E699539-4169-7CB6-6643-AA2516B5565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040899" y="2719135"/>
              <a:ext cx="2544906" cy="1912663"/>
            </a:xfrm>
            <a:prstGeom prst="rect">
              <a:avLst/>
            </a:prstGeom>
          </p:spPr>
        </p:pic>
        <p:pic>
          <p:nvPicPr>
            <p:cNvPr id="5" name="Picture 4" descr="A black and white drawing of a pig&#10;&#10;Description automatically generated">
              <a:extLst>
                <a:ext uri="{FF2B5EF4-FFF2-40B4-BE49-F238E27FC236}">
                  <a16:creationId xmlns:a16="http://schemas.microsoft.com/office/drawing/2014/main" id="{5D87470F-8A27-DE41-3F2F-2811AA88A64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18146" y="3022313"/>
              <a:ext cx="3180928" cy="1609485"/>
            </a:xfrm>
            <a:prstGeom prst="rect">
              <a:avLst/>
            </a:prstGeom>
          </p:spPr>
        </p:pic>
      </p:grpSp>
    </p:spTree>
    <p:custDataLst>
      <p:tags r:id="rId1"/>
    </p:custDataLst>
    <p:extLst>
      <p:ext uri="{BB962C8B-B14F-4D97-AF65-F5344CB8AC3E}">
        <p14:creationId xmlns:p14="http://schemas.microsoft.com/office/powerpoint/2010/main" val="19980182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F03824-E084-CC11-80A1-6FC41544AA70}"/>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33 We do</a:t>
            </a:r>
            <a:endParaRPr lang="en-AU"/>
          </a:p>
        </p:txBody>
      </p:sp>
      <p:pic>
        <p:nvPicPr>
          <p:cNvPr id="7" name="Picture 6" descr="point">
            <a:extLst>
              <a:ext uri="{FF2B5EF4-FFF2-40B4-BE49-F238E27FC236}">
                <a16:creationId xmlns:a16="http://schemas.microsoft.com/office/drawing/2014/main" id="{42C24A85-1A46-04E6-53D0-5C86450FF7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489128"/>
            <a:ext cx="3879743" cy="3879743"/>
          </a:xfrm>
          <a:prstGeom prst="rect">
            <a:avLst/>
          </a:prstGeom>
        </p:spPr>
      </p:pic>
    </p:spTree>
    <p:custDataLst>
      <p:tags r:id="rId1"/>
    </p:custDataLst>
    <p:extLst>
      <p:ext uri="{BB962C8B-B14F-4D97-AF65-F5344CB8AC3E}">
        <p14:creationId xmlns:p14="http://schemas.microsoft.com/office/powerpoint/2010/main" val="35871350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06352E3-4E17-7DD5-8A98-F545B9B6A9CC}"/>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34 We do </a:t>
            </a:r>
            <a:endParaRPr lang="en-AU"/>
          </a:p>
        </p:txBody>
      </p:sp>
      <p:grpSp>
        <p:nvGrpSpPr>
          <p:cNvPr id="6" name="Group 5" descr="point, mouse">
            <a:extLst>
              <a:ext uri="{FF2B5EF4-FFF2-40B4-BE49-F238E27FC236}">
                <a16:creationId xmlns:a16="http://schemas.microsoft.com/office/drawing/2014/main" id="{2DE54E53-D029-91C0-DE22-2F6E8381BC23}"/>
              </a:ext>
            </a:extLst>
          </p:cNvPr>
          <p:cNvGrpSpPr/>
          <p:nvPr/>
        </p:nvGrpSpPr>
        <p:grpSpPr>
          <a:xfrm>
            <a:off x="0" y="1489128"/>
            <a:ext cx="7417269" cy="3879743"/>
            <a:chOff x="0" y="1489128"/>
            <a:chExt cx="7417269" cy="3879743"/>
          </a:xfrm>
        </p:grpSpPr>
        <p:pic>
          <p:nvPicPr>
            <p:cNvPr id="10" name="Picture 9" descr="A black background with a black square&#10;&#10;Description automatically generated with medium confidence">
              <a:extLst>
                <a:ext uri="{FF2B5EF4-FFF2-40B4-BE49-F238E27FC236}">
                  <a16:creationId xmlns:a16="http://schemas.microsoft.com/office/drawing/2014/main" id="{822E2670-3865-5708-D071-BE50FBF584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489128"/>
              <a:ext cx="3879743" cy="3879743"/>
            </a:xfrm>
            <a:prstGeom prst="rect">
              <a:avLst/>
            </a:prstGeom>
          </p:spPr>
        </p:pic>
        <p:pic>
          <p:nvPicPr>
            <p:cNvPr id="8" name="Picture 7">
              <a:extLst>
                <a:ext uri="{FF2B5EF4-FFF2-40B4-BE49-F238E27FC236}">
                  <a16:creationId xmlns:a16="http://schemas.microsoft.com/office/drawing/2014/main" id="{101790E3-1775-016E-08D9-9A014B764CB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774731" y="2107731"/>
              <a:ext cx="2642538" cy="2642538"/>
            </a:xfrm>
            <a:prstGeom prst="rect">
              <a:avLst/>
            </a:prstGeom>
          </p:spPr>
        </p:pic>
      </p:grpSp>
    </p:spTree>
    <p:custDataLst>
      <p:tags r:id="rId1"/>
    </p:custDataLst>
    <p:extLst>
      <p:ext uri="{BB962C8B-B14F-4D97-AF65-F5344CB8AC3E}">
        <p14:creationId xmlns:p14="http://schemas.microsoft.com/office/powerpoint/2010/main" val="182781158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31E221A-F350-C940-012D-1A3E419734FD}"/>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35 We do </a:t>
            </a:r>
            <a:endParaRPr lang="en-AU"/>
          </a:p>
        </p:txBody>
      </p:sp>
      <p:grpSp>
        <p:nvGrpSpPr>
          <p:cNvPr id="3" name="Group 2" descr="point, mouse, oil">
            <a:extLst>
              <a:ext uri="{FF2B5EF4-FFF2-40B4-BE49-F238E27FC236}">
                <a16:creationId xmlns:a16="http://schemas.microsoft.com/office/drawing/2014/main" id="{F8CA163F-0290-289C-03D6-CE9B139E80DA}"/>
              </a:ext>
            </a:extLst>
          </p:cNvPr>
          <p:cNvGrpSpPr/>
          <p:nvPr/>
        </p:nvGrpSpPr>
        <p:grpSpPr>
          <a:xfrm>
            <a:off x="0" y="1489128"/>
            <a:ext cx="11325537" cy="3879743"/>
            <a:chOff x="0" y="1489128"/>
            <a:chExt cx="11325537" cy="3879743"/>
          </a:xfrm>
        </p:grpSpPr>
        <p:grpSp>
          <p:nvGrpSpPr>
            <p:cNvPr id="16" name="Group 15">
              <a:extLst>
                <a:ext uri="{FF2B5EF4-FFF2-40B4-BE49-F238E27FC236}">
                  <a16:creationId xmlns:a16="http://schemas.microsoft.com/office/drawing/2014/main" id="{7226F532-4923-FA36-E9F6-2ED6836B7E67}"/>
                </a:ext>
              </a:extLst>
            </p:cNvPr>
            <p:cNvGrpSpPr/>
            <p:nvPr/>
          </p:nvGrpSpPr>
          <p:grpSpPr>
            <a:xfrm>
              <a:off x="0" y="1489128"/>
              <a:ext cx="11325537" cy="3879743"/>
              <a:chOff x="0" y="1489127"/>
              <a:chExt cx="11325537" cy="3879743"/>
            </a:xfrm>
          </p:grpSpPr>
          <p:pic>
            <p:nvPicPr>
              <p:cNvPr id="11" name="Picture 10" descr="A black background with a black square&#10;&#10;Description automatically generated with medium confidence">
                <a:extLst>
                  <a:ext uri="{FF2B5EF4-FFF2-40B4-BE49-F238E27FC236}">
                    <a16:creationId xmlns:a16="http://schemas.microsoft.com/office/drawing/2014/main" id="{00BA603F-DAE8-E45E-E265-4C8397E028A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489127"/>
                <a:ext cx="3879743" cy="3879743"/>
              </a:xfrm>
              <a:prstGeom prst="rect">
                <a:avLst/>
              </a:prstGeom>
            </p:spPr>
          </p:pic>
          <p:pic>
            <p:nvPicPr>
              <p:cNvPr id="15" name="Picture 14" descr="A black background with a black square&#10;&#10;Description automatically generated with medium confidence">
                <a:extLst>
                  <a:ext uri="{FF2B5EF4-FFF2-40B4-BE49-F238E27FC236}">
                    <a16:creationId xmlns:a16="http://schemas.microsoft.com/office/drawing/2014/main" id="{AA45279E-C836-42E6-05C7-C2321235016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31787" y="2107730"/>
                <a:ext cx="2293750" cy="2293750"/>
              </a:xfrm>
              <a:prstGeom prst="rect">
                <a:avLst/>
              </a:prstGeom>
            </p:spPr>
          </p:pic>
        </p:grpSp>
        <p:pic>
          <p:nvPicPr>
            <p:cNvPr id="2" name="Picture 1">
              <a:extLst>
                <a:ext uri="{FF2B5EF4-FFF2-40B4-BE49-F238E27FC236}">
                  <a16:creationId xmlns:a16="http://schemas.microsoft.com/office/drawing/2014/main" id="{1B5A4289-6B10-819D-5891-E075A73CB874}"/>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774731" y="2107731"/>
              <a:ext cx="2642538" cy="2642538"/>
            </a:xfrm>
            <a:prstGeom prst="rect">
              <a:avLst/>
            </a:prstGeom>
          </p:spPr>
        </p:pic>
      </p:grpSp>
    </p:spTree>
    <p:custDataLst>
      <p:tags r:id="rId1"/>
    </p:custDataLst>
    <p:extLst>
      <p:ext uri="{BB962C8B-B14F-4D97-AF65-F5344CB8AC3E}">
        <p14:creationId xmlns:p14="http://schemas.microsoft.com/office/powerpoint/2010/main" val="33775846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6CBF83-AB60-563D-4D90-30EBDDF8368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0810051-EBB0-9710-37E1-3EB867E31E00}"/>
              </a:ext>
            </a:extLst>
          </p:cNvPr>
          <p:cNvSpPr>
            <a:spLocks noGrp="1"/>
          </p:cNvSpPr>
          <p:nvPr>
            <p:ph type="title" idx="4294967295"/>
          </p:nvPr>
        </p:nvSpPr>
        <p:spPr>
          <a:xfrm>
            <a:off x="0" y="-1509876"/>
            <a:ext cx="10515600" cy="1325563"/>
          </a:xfrm>
        </p:spPr>
        <p:txBody>
          <a:bodyPr/>
          <a:lstStyle/>
          <a:p>
            <a:r>
              <a:rPr lang="en-AU" sz="800">
                <a:solidFill>
                  <a:schemeClr val="bg2"/>
                </a:solidFill>
                <a:latin typeface="+mn-lt"/>
              </a:rPr>
              <a:t>Slide 36 I do</a:t>
            </a:r>
          </a:p>
        </p:txBody>
      </p:sp>
      <p:sp>
        <p:nvSpPr>
          <p:cNvPr id="3" name="Content Placeholder 2">
            <a:extLst>
              <a:ext uri="{FF2B5EF4-FFF2-40B4-BE49-F238E27FC236}">
                <a16:creationId xmlns:a16="http://schemas.microsoft.com/office/drawing/2014/main" id="{0066EEFC-19A5-0201-5606-6F08AFFD27B5}"/>
              </a:ext>
            </a:extLst>
          </p:cNvPr>
          <p:cNvSpPr txBox="1">
            <a:spLocks/>
          </p:cNvSpPr>
          <p:nvPr/>
        </p:nvSpPr>
        <p:spPr>
          <a:xfrm>
            <a:off x="159462" y="2759586"/>
            <a:ext cx="11873075" cy="13388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000">
                <a:solidFill>
                  <a:srgbClr val="4557AD"/>
                </a:solidFill>
                <a:latin typeface="Tenorite"/>
                <a:ea typeface="Verdana"/>
                <a:cs typeface="Verdana" panose="020B0604030504040204" pitchFamily="34" charset="0"/>
              </a:rPr>
              <a:t>other   mother   brother</a:t>
            </a:r>
            <a:endParaRPr lang="en-AU" sz="9000">
              <a:solidFill>
                <a:srgbClr val="4557AD"/>
              </a:solidFill>
              <a:latin typeface="Tenorite"/>
              <a:ea typeface="Verdana"/>
              <a:cs typeface="Verdana" panose="020B0604030504040204" pitchFamily="34" charset="0"/>
            </a:endParaRPr>
          </a:p>
        </p:txBody>
      </p:sp>
    </p:spTree>
    <p:custDataLst>
      <p:tags r:id="rId1"/>
    </p:custDataLst>
    <p:extLst>
      <p:ext uri="{BB962C8B-B14F-4D97-AF65-F5344CB8AC3E}">
        <p14:creationId xmlns:p14="http://schemas.microsoft.com/office/powerpoint/2010/main" val="4028361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AECEA7-EF0E-4D35-57A8-9341A7F81EB1}"/>
              </a:ext>
            </a:extLst>
          </p:cNvPr>
          <p:cNvSpPr>
            <a:spLocks noGrp="1"/>
          </p:cNvSpPr>
          <p:nvPr>
            <p:ph type="title" idx="4294967295"/>
          </p:nvPr>
        </p:nvSpPr>
        <p:spPr>
          <a:xfrm>
            <a:off x="0" y="-1314754"/>
            <a:ext cx="10515600" cy="1325563"/>
          </a:xfrm>
        </p:spPr>
        <p:txBody>
          <a:bodyPr/>
          <a:lstStyle/>
          <a:p>
            <a:r>
              <a:rPr lang="en-US" sz="800">
                <a:solidFill>
                  <a:schemeClr val="bg2"/>
                </a:solidFill>
                <a:effectLst/>
                <a:latin typeface="+mn-lt"/>
                <a:ea typeface="Aptos" panose="020B0004020202020204" pitchFamily="34" charset="0"/>
                <a:cs typeface="Arial" panose="020B0604020202020204" pitchFamily="34" charset="0"/>
              </a:rPr>
              <a:t>Slide 37 We do read</a:t>
            </a:r>
            <a:endParaRPr lang="en-AU" sz="800">
              <a:solidFill>
                <a:schemeClr val="bg2"/>
              </a:solidFill>
              <a:latin typeface="+mn-lt"/>
            </a:endParaRPr>
          </a:p>
        </p:txBody>
      </p:sp>
      <p:sp>
        <p:nvSpPr>
          <p:cNvPr id="3" name="Content Placeholder 2">
            <a:extLst>
              <a:ext uri="{FF2B5EF4-FFF2-40B4-BE49-F238E27FC236}">
                <a16:creationId xmlns:a16="http://schemas.microsoft.com/office/drawing/2014/main" id="{91617132-5998-3DE9-6932-69EBD53F8199}"/>
              </a:ext>
            </a:extLst>
          </p:cNvPr>
          <p:cNvSpPr txBox="1">
            <a:spLocks/>
          </p:cNvSpPr>
          <p:nvPr/>
        </p:nvSpPr>
        <p:spPr>
          <a:xfrm>
            <a:off x="159462" y="2759586"/>
            <a:ext cx="11873075" cy="13388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000">
                <a:solidFill>
                  <a:srgbClr val="4557AD"/>
                </a:solidFill>
                <a:latin typeface="Tenorite"/>
                <a:ea typeface="Verdana"/>
                <a:cs typeface="Verdana" panose="020B0604030504040204" pitchFamily="34" charset="0"/>
              </a:rPr>
              <a:t>other   mother   brother</a:t>
            </a:r>
            <a:endParaRPr lang="en-AU" sz="9000">
              <a:solidFill>
                <a:srgbClr val="4557AD"/>
              </a:solidFill>
              <a:latin typeface="Tenorite"/>
              <a:ea typeface="Verdana"/>
              <a:cs typeface="Verdana" panose="020B0604030504040204" pitchFamily="34" charset="0"/>
            </a:endParaRPr>
          </a:p>
        </p:txBody>
      </p:sp>
    </p:spTree>
    <p:custDataLst>
      <p:tags r:id="rId1"/>
    </p:custDataLst>
    <p:extLst>
      <p:ext uri="{BB962C8B-B14F-4D97-AF65-F5344CB8AC3E}">
        <p14:creationId xmlns:p14="http://schemas.microsoft.com/office/powerpoint/2010/main" val="336367040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C0AA0-B6E0-520E-B7E4-E6CCB65186D0}"/>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38 I do </a:t>
            </a:r>
            <a:endParaRPr lang="en-AU"/>
          </a:p>
        </p:txBody>
      </p:sp>
      <p:sp>
        <p:nvSpPr>
          <p:cNvPr id="3" name="Content Placeholder 2">
            <a:extLst>
              <a:ext uri="{FF2B5EF4-FFF2-40B4-BE49-F238E27FC236}">
                <a16:creationId xmlns:a16="http://schemas.microsoft.com/office/drawing/2014/main" id="{62BB709E-FAFA-4042-B81F-6F4C8A4973C7}"/>
              </a:ext>
            </a:extLst>
          </p:cNvPr>
          <p:cNvSpPr txBox="1">
            <a:spLocks/>
          </p:cNvSpPr>
          <p:nvPr/>
        </p:nvSpPr>
        <p:spPr>
          <a:xfrm>
            <a:off x="728765" y="1548129"/>
            <a:ext cx="11041204" cy="443371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800">
                <a:solidFill>
                  <a:srgbClr val="4557AD"/>
                </a:solidFill>
                <a:latin typeface="Tenorite" pitchFamily="2" charset="0"/>
                <a:ea typeface="Verdana" panose="020B0604030504040204" pitchFamily="34" charset="0"/>
                <a:cs typeface="Verdana" panose="020B0604030504040204" pitchFamily="34" charset="0"/>
              </a:rPr>
              <a:t>My mother dug up one toy from the soil and said not to boil my other toy in oil. </a:t>
            </a:r>
            <a:endParaRPr lang="en-AU" sz="88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0780409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39FF27-3E75-0CBC-DE69-1170FF7905B8}"/>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39 We do</a:t>
            </a:r>
            <a:endParaRPr lang="en-AU"/>
          </a:p>
        </p:txBody>
      </p:sp>
      <p:sp>
        <p:nvSpPr>
          <p:cNvPr id="2" name="Content Placeholder 2">
            <a:extLst>
              <a:ext uri="{FF2B5EF4-FFF2-40B4-BE49-F238E27FC236}">
                <a16:creationId xmlns:a16="http://schemas.microsoft.com/office/drawing/2014/main" id="{B637D744-1307-77B6-78C2-1DDC4DC0F41E}"/>
              </a:ext>
            </a:extLst>
          </p:cNvPr>
          <p:cNvSpPr txBox="1">
            <a:spLocks/>
          </p:cNvSpPr>
          <p:nvPr/>
        </p:nvSpPr>
        <p:spPr>
          <a:xfrm>
            <a:off x="699637" y="1791551"/>
            <a:ext cx="10718005" cy="403905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The coy boy smiled with</a:t>
            </a:r>
            <a:br>
              <a:rPr lang="en-US" sz="8000">
                <a:solidFill>
                  <a:srgbClr val="4557AD"/>
                </a:solidFill>
                <a:latin typeface="Tenorite" pitchFamily="2" charset="0"/>
                <a:ea typeface="Verdana" panose="020B0604030504040204" pitchFamily="34" charset="0"/>
                <a:cs typeface="Verdana" panose="020B0604030504040204" pitchFamily="34" charset="0"/>
              </a:rPr>
            </a:br>
            <a:r>
              <a:rPr lang="en-US" sz="8000">
                <a:solidFill>
                  <a:srgbClr val="4557AD"/>
                </a:solidFill>
                <a:latin typeface="Tenorite" pitchFamily="2" charset="0"/>
                <a:ea typeface="Verdana" panose="020B0604030504040204" pitchFamily="34" charset="0"/>
                <a:cs typeface="Verdana" panose="020B0604030504040204" pitchFamily="34" charset="0"/>
              </a:rPr>
              <a:t>joy when my brother</a:t>
            </a:r>
            <a:br>
              <a:rPr lang="en-US" sz="8000">
                <a:solidFill>
                  <a:srgbClr val="4557AD"/>
                </a:solidFill>
                <a:latin typeface="Tenorite" pitchFamily="2" charset="0"/>
                <a:ea typeface="Verdana" panose="020B0604030504040204" pitchFamily="34" charset="0"/>
                <a:cs typeface="Verdana" panose="020B0604030504040204" pitchFamily="34" charset="0"/>
              </a:rPr>
            </a:br>
            <a:r>
              <a:rPr lang="en-US" sz="8000">
                <a:solidFill>
                  <a:srgbClr val="4557AD"/>
                </a:solidFill>
                <a:latin typeface="Tenorite" pitchFamily="2" charset="0"/>
                <a:ea typeface="Verdana" panose="020B0604030504040204" pitchFamily="34" charset="0"/>
                <a:cs typeface="Verdana" panose="020B0604030504040204" pitchFamily="34" charset="0"/>
              </a:rPr>
              <a:t>gave him a toy and </a:t>
            </a:r>
            <a:br>
              <a:rPr lang="en-US" sz="8000">
                <a:solidFill>
                  <a:srgbClr val="4557AD"/>
                </a:solidFill>
                <a:latin typeface="Tenorite" pitchFamily="2" charset="0"/>
                <a:ea typeface="Verdana" panose="020B0604030504040204" pitchFamily="34" charset="0"/>
                <a:cs typeface="Verdana" panose="020B0604030504040204" pitchFamily="34" charset="0"/>
              </a:rPr>
            </a:br>
            <a:r>
              <a:rPr lang="en-US" sz="8000">
                <a:solidFill>
                  <a:srgbClr val="4557AD"/>
                </a:solidFill>
                <a:latin typeface="Tenorite" pitchFamily="2" charset="0"/>
                <a:ea typeface="Verdana" panose="020B0604030504040204" pitchFamily="34" charset="0"/>
                <a:cs typeface="Verdana" panose="020B0604030504040204" pitchFamily="34" charset="0"/>
              </a:rPr>
              <a:t>an oily coin.</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783292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a:solidFill>
                  <a:srgbClr val="E7E6E6"/>
                </a:solidFill>
                <a:effectLst/>
                <a:latin typeface="Calibri" panose="020F0502020204030204" pitchFamily="34" charset="0"/>
                <a:ea typeface="+mj-ea"/>
                <a:cs typeface="+mj-cs"/>
              </a:rPr>
              <a:t>Slide 4 I</a:t>
            </a:r>
            <a:r>
              <a:rPr lang="en-US" sz="800" kern="1200" baseline="0">
                <a:solidFill>
                  <a:srgbClr val="E7E6E6"/>
                </a:solidFill>
                <a:effectLst/>
                <a:latin typeface="Calibri" panose="020F0502020204030204" pitchFamily="34" charset="0"/>
                <a:ea typeface="+mj-ea"/>
                <a:cs typeface="+mj-cs"/>
              </a:rPr>
              <a:t> do </a:t>
            </a:r>
            <a:endParaRPr lang="en-AU"/>
          </a:p>
        </p:txBody>
      </p:sp>
      <p:sp>
        <p:nvSpPr>
          <p:cNvPr id="3" name="Content Placeholder 2">
            <a:extLst>
              <a:ext uri="{FF2B5EF4-FFF2-40B4-BE49-F238E27FC236}">
                <a16:creationId xmlns:a16="http://schemas.microsoft.com/office/drawing/2014/main" id="{8AFCDCCE-0507-9B09-EEA5-9C85FF6878C8}"/>
              </a:ext>
            </a:extLst>
          </p:cNvPr>
          <p:cNvSpPr txBox="1">
            <a:spLocks/>
          </p:cNvSpPr>
          <p:nvPr/>
        </p:nvSpPr>
        <p:spPr>
          <a:xfrm>
            <a:off x="2784165" y="533264"/>
            <a:ext cx="6623668"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t>
            </a:r>
            <a:r>
              <a:rPr lang="en-US" sz="11000" err="1">
                <a:solidFill>
                  <a:srgbClr val="4557AD"/>
                </a:solidFill>
                <a:latin typeface="Tenorite" pitchFamily="2" charset="0"/>
                <a:cs typeface="Arial"/>
              </a:rPr>
              <a:t>ue</a:t>
            </a:r>
            <a:endParaRPr lang="en-AU" sz="11000">
              <a:solidFill>
                <a:srgbClr val="4557AD"/>
              </a:solidFill>
              <a:latin typeface="Tenorite" pitchFamily="2" charset="0"/>
              <a:cs typeface="Arial"/>
            </a:endParaRPr>
          </a:p>
        </p:txBody>
      </p:sp>
      <p:pic>
        <p:nvPicPr>
          <p:cNvPr id="5" name="Graphic 4" descr="A blue statue of a person on a horse">
            <a:extLst>
              <a:ext uri="{FF2B5EF4-FFF2-40B4-BE49-F238E27FC236}">
                <a16:creationId xmlns:a16="http://schemas.microsoft.com/office/drawing/2014/main" id="{07A29F01-1837-0D8E-BACC-8FA43F809A6C}"/>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862673" y="2195674"/>
            <a:ext cx="2466652" cy="2466652"/>
          </a:xfrm>
          <a:prstGeom prst="rect">
            <a:avLst/>
          </a:prstGeom>
        </p:spPr>
      </p:pic>
      <p:sp>
        <p:nvSpPr>
          <p:cNvPr id="8" name="TextBox 7">
            <a:extLst>
              <a:ext uri="{FF2B5EF4-FFF2-40B4-BE49-F238E27FC236}">
                <a16:creationId xmlns:a16="http://schemas.microsoft.com/office/drawing/2014/main" id="{E266E823-E465-6815-53A0-71FE41685DC3}"/>
              </a:ext>
            </a:extLst>
          </p:cNvPr>
          <p:cNvSpPr txBox="1"/>
          <p:nvPr/>
        </p:nvSpPr>
        <p:spPr>
          <a:xfrm>
            <a:off x="1" y="485504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The stat</a:t>
            </a:r>
            <a:r>
              <a:rPr lang="en-US" sz="5400" u="sng">
                <a:solidFill>
                  <a:srgbClr val="4557AD"/>
                </a:solidFill>
                <a:latin typeface="Tenorite" pitchFamily="2" charset="0"/>
                <a:ea typeface="Verdana" panose="020B0604030504040204" pitchFamily="34" charset="0"/>
                <a:cs typeface="Verdana" panose="020B0604030504040204" pitchFamily="34" charset="0"/>
              </a:rPr>
              <a:t>ue</a:t>
            </a:r>
            <a:r>
              <a:rPr lang="en-US" sz="5400">
                <a:solidFill>
                  <a:srgbClr val="4557AD"/>
                </a:solidFill>
                <a:latin typeface="Tenorite" pitchFamily="2" charset="0"/>
                <a:ea typeface="Verdana" panose="020B0604030504040204" pitchFamily="34" charset="0"/>
                <a:cs typeface="Verdana" panose="020B0604030504040204" pitchFamily="34" charset="0"/>
              </a:rPr>
              <a:t> is bl</a:t>
            </a:r>
            <a:r>
              <a:rPr lang="en-US" sz="5400" u="sng">
                <a:solidFill>
                  <a:srgbClr val="4557AD"/>
                </a:solidFill>
                <a:latin typeface="Tenorite" pitchFamily="2" charset="0"/>
                <a:ea typeface="Verdana" panose="020B0604030504040204" pitchFamily="34" charset="0"/>
                <a:cs typeface="Verdana" panose="020B0604030504040204" pitchFamily="34" charset="0"/>
              </a:rPr>
              <a:t>ue</a:t>
            </a:r>
            <a:endParaRPr lang="en-AU" sz="5400" u="sng">
              <a:solidFill>
                <a:srgbClr val="4557AD"/>
              </a:solidFill>
            </a:endParaRPr>
          </a:p>
        </p:txBody>
      </p:sp>
      <p:sp>
        <p:nvSpPr>
          <p:cNvPr id="6" name="Rounded Rectangle 3">
            <a:extLst>
              <a:ext uri="{FF2B5EF4-FFF2-40B4-BE49-F238E27FC236}">
                <a16:creationId xmlns:a16="http://schemas.microsoft.com/office/drawing/2014/main" id="{C9CBD9B0-54A8-6B1A-B381-A254010F3803}"/>
              </a:ext>
              <a:ext uri="{C183D7F6-B498-43B3-948B-1728B52AA6E4}">
                <adec:decorative xmlns:adec="http://schemas.microsoft.com/office/drawing/2017/decorative" val="1"/>
              </a:ext>
            </a:extLst>
          </p:cNvPr>
          <p:cNvSpPr/>
          <p:nvPr/>
        </p:nvSpPr>
        <p:spPr>
          <a:xfrm>
            <a:off x="2784165" y="2291618"/>
            <a:ext cx="6623668" cy="3486758"/>
          </a:xfrm>
          <a:prstGeom prst="roundRect">
            <a:avLst>
              <a:gd name="adj" fmla="val 2269"/>
            </a:avLst>
          </a:prstGeom>
          <a:noFill/>
          <a:ln w="38100">
            <a:solidFill>
              <a:srgbClr val="D9EDE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spTree>
    <p:custDataLst>
      <p:tags r:id="rId1"/>
    </p:custDataLst>
    <p:extLst>
      <p:ext uri="{BB962C8B-B14F-4D97-AF65-F5344CB8AC3E}">
        <p14:creationId xmlns:p14="http://schemas.microsoft.com/office/powerpoint/2010/main" val="255922096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8681C6-8A71-1A1A-970D-5F0EA4B41422}"/>
              </a:ext>
            </a:extLst>
          </p:cNvPr>
          <p:cNvSpPr>
            <a:spLocks noGrp="1"/>
          </p:cNvSpPr>
          <p:nvPr>
            <p:ph type="title" idx="4294967295"/>
          </p:nvPr>
        </p:nvSpPr>
        <p:spPr>
          <a:xfrm>
            <a:off x="0" y="-1478746"/>
            <a:ext cx="10515600" cy="1325563"/>
          </a:xfrm>
        </p:spPr>
        <p:txBody>
          <a:bodyPr/>
          <a:lstStyle/>
          <a:p>
            <a:r>
              <a:rPr lang="en-US" sz="800" kern="1200">
                <a:solidFill>
                  <a:srgbClr val="E7E6E6"/>
                </a:solidFill>
                <a:effectLst/>
                <a:latin typeface="Calibri" panose="020F0502020204030204" pitchFamily="34" charset="0"/>
                <a:ea typeface="+mj-ea"/>
                <a:cs typeface="+mj-cs"/>
              </a:rPr>
              <a:t>Slide 40 I do </a:t>
            </a:r>
            <a:endParaRPr lang="en-AU"/>
          </a:p>
        </p:txBody>
      </p:sp>
      <p:pic>
        <p:nvPicPr>
          <p:cNvPr id="2" name="Graphic 1" descr="Pencil outline">
            <a:extLst>
              <a:ext uri="{FF2B5EF4-FFF2-40B4-BE49-F238E27FC236}">
                <a16:creationId xmlns:a16="http://schemas.microsoft.com/office/drawing/2014/main" id="{1B533230-13DD-C044-B1B8-049E4B22CF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50857239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B446A7-1E6F-F121-2C5E-B02EF89C2B20}"/>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41 We do </a:t>
            </a:r>
            <a:endParaRPr lang="en-AU"/>
          </a:p>
        </p:txBody>
      </p:sp>
      <p:pic>
        <p:nvPicPr>
          <p:cNvPr id="2" name="Graphic 1" descr="Pencil outline">
            <a:extLst>
              <a:ext uri="{FF2B5EF4-FFF2-40B4-BE49-F238E27FC236}">
                <a16:creationId xmlns:a16="http://schemas.microsoft.com/office/drawing/2014/main" id="{4FD4182A-6CFD-6247-8FC2-1AB2AA7FC3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15731195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F74E7D-46A4-623E-6F4A-08640157C9E9}"/>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42 Check for understanding</a:t>
            </a:r>
            <a:endParaRPr lang="en-AU"/>
          </a:p>
        </p:txBody>
      </p:sp>
      <p:sp>
        <p:nvSpPr>
          <p:cNvPr id="19" name="TextBox 18">
            <a:extLst>
              <a:ext uri="{FF2B5EF4-FFF2-40B4-BE49-F238E27FC236}">
                <a16:creationId xmlns:a16="http://schemas.microsoft.com/office/drawing/2014/main" id="{214F17CC-34F0-5F43-A747-B3919DAC7160}"/>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7B0359D-E390-A544-B173-3787B4AC0A0D}"/>
              </a:ext>
            </a:extLst>
          </p:cNvPr>
          <p:cNvSpPr txBox="1">
            <a:spLocks/>
          </p:cNvSpPr>
          <p:nvPr/>
        </p:nvSpPr>
        <p:spPr>
          <a:xfrm>
            <a:off x="3864474" y="2444455"/>
            <a:ext cx="2259493" cy="1255728"/>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endParaRPr lang="en-US" sz="2800" b="0">
              <a:solidFill>
                <a:srgbClr val="0E1E42"/>
              </a:solidFill>
              <a:latin typeface="Calibri" panose="020F0502020204030204" pitchFamily="34" charset="0"/>
              <a:ea typeface="Verdana" panose="020B0604030504040204" pitchFamily="34" charset="0"/>
            </a:endParaRPr>
          </a:p>
          <a:p>
            <a:pPr algn="ctr"/>
            <a:r>
              <a:rPr lang="en-US" sz="2800" b="0">
                <a:solidFill>
                  <a:srgbClr val="0E1E42"/>
                </a:solidFill>
                <a:latin typeface="Calibri" panose="020F0502020204030204" pitchFamily="34" charset="0"/>
                <a:ea typeface="Verdana" panose="020B0604030504040204" pitchFamily="34" charset="0"/>
              </a:rPr>
              <a:t>say the sound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sp>
        <p:nvSpPr>
          <p:cNvPr id="10" name="TextBox 9">
            <a:extLst>
              <a:ext uri="{FF2B5EF4-FFF2-40B4-BE49-F238E27FC236}">
                <a16:creationId xmlns:a16="http://schemas.microsoft.com/office/drawing/2014/main" id="{81E1BBD2-AE24-813F-0C9A-CC9BDA2D20CD}"/>
              </a:ext>
            </a:extLst>
          </p:cNvPr>
          <p:cNvSpPr txBox="1"/>
          <p:nvPr/>
        </p:nvSpPr>
        <p:spPr>
          <a:xfrm>
            <a:off x="4498923" y="3319091"/>
            <a:ext cx="1181734" cy="1569660"/>
          </a:xfrm>
          <a:prstGeom prst="rect">
            <a:avLst/>
          </a:prstGeom>
          <a:noFill/>
        </p:spPr>
        <p:txBody>
          <a:bodyPr wrap="none" rtlCol="0">
            <a:spAutoFit/>
          </a:bodyPr>
          <a:lstStyle/>
          <a:p>
            <a:r>
              <a:rPr lang="en-US" sz="9600">
                <a:solidFill>
                  <a:srgbClr val="4857A6"/>
                </a:solidFill>
                <a:latin typeface="Tenorite" pitchFamily="2" charset="0"/>
                <a:ea typeface="Verdana" panose="020B0604030504040204" pitchFamily="34" charset="0"/>
                <a:cs typeface="Verdana" panose="020B0604030504040204" pitchFamily="34" charset="0"/>
              </a:rPr>
              <a:t>oi</a:t>
            </a:r>
            <a:endParaRPr lang="en-AU" sz="9600"/>
          </a:p>
        </p:txBody>
      </p:sp>
      <p:sp>
        <p:nvSpPr>
          <p:cNvPr id="2" name="TextBox 1">
            <a:extLst>
              <a:ext uri="{FF2B5EF4-FFF2-40B4-BE49-F238E27FC236}">
                <a16:creationId xmlns:a16="http://schemas.microsoft.com/office/drawing/2014/main" id="{38AD98AD-9EE2-DDB1-F4A8-185B75365143}"/>
              </a:ext>
            </a:extLst>
          </p:cNvPr>
          <p:cNvSpPr txBox="1"/>
          <p:nvPr/>
        </p:nvSpPr>
        <p:spPr>
          <a:xfrm>
            <a:off x="4347472" y="4416058"/>
            <a:ext cx="1470274" cy="1569660"/>
          </a:xfrm>
          <a:prstGeom prst="rect">
            <a:avLst/>
          </a:prstGeom>
          <a:noFill/>
        </p:spPr>
        <p:txBody>
          <a:bodyPr wrap="none" rtlCol="0">
            <a:spAutoFit/>
          </a:bodyPr>
          <a:lstStyle/>
          <a:p>
            <a:r>
              <a:rPr lang="en-US" sz="9600">
                <a:solidFill>
                  <a:srgbClr val="4857A6"/>
                </a:solidFill>
                <a:latin typeface="Tenorite" pitchFamily="2" charset="0"/>
                <a:ea typeface="Verdana" panose="020B0604030504040204" pitchFamily="34" charset="0"/>
                <a:cs typeface="Verdana" panose="020B0604030504040204" pitchFamily="34" charset="0"/>
              </a:rPr>
              <a:t>oy</a:t>
            </a:r>
            <a:endParaRPr lang="en-AU" sz="9600"/>
          </a:p>
        </p:txBody>
      </p:sp>
      <p:sp>
        <p:nvSpPr>
          <p:cNvPr id="31" name="Title 1">
            <a:extLst>
              <a:ext uri="{FF2B5EF4-FFF2-40B4-BE49-F238E27FC236}">
                <a16:creationId xmlns:a16="http://schemas.microsoft.com/office/drawing/2014/main" id="{4364FCCC-3045-ED42-BBF6-6789C6A4CF1E}"/>
              </a:ext>
            </a:extLst>
          </p:cNvPr>
          <p:cNvSpPr txBox="1">
            <a:spLocks/>
          </p:cNvSpPr>
          <p:nvPr/>
        </p:nvSpPr>
        <p:spPr>
          <a:xfrm>
            <a:off x="6525922" y="2832253"/>
            <a:ext cx="246280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17E4CE3F-6B29-2B49-8731-61EB6323A106}"/>
              </a:ext>
            </a:extLst>
          </p:cNvPr>
          <p:cNvSpPr txBox="1">
            <a:spLocks/>
          </p:cNvSpPr>
          <p:nvPr/>
        </p:nvSpPr>
        <p:spPr>
          <a:xfrm>
            <a:off x="6618350" y="3568808"/>
            <a:ext cx="2462803" cy="291464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toy</a:t>
            </a:r>
          </a:p>
          <a:p>
            <a:pPr marL="0" indent="0" algn="ctr">
              <a:buFont typeface="Arial" panose="020B0604020202020204" pitchFamily="34" charset="0"/>
              <a:buNone/>
            </a:pPr>
            <a:r>
              <a:rPr lang="en-US" sz="4400">
                <a:solidFill>
                  <a:srgbClr val="4557AD"/>
                </a:solidFill>
                <a:latin typeface="Tenorite" pitchFamily="2" charset="0"/>
                <a:cs typeface="Arial"/>
              </a:rPr>
              <a:t>ointment</a:t>
            </a:r>
          </a:p>
          <a:p>
            <a:pPr marL="0" indent="0" algn="ctr">
              <a:buFont typeface="Arial" panose="020B0604020202020204" pitchFamily="34" charset="0"/>
              <a:buNone/>
            </a:pPr>
            <a:r>
              <a:rPr lang="en-US" sz="4400">
                <a:solidFill>
                  <a:srgbClr val="4557AD"/>
                </a:solidFill>
                <a:latin typeface="Tenorite" pitchFamily="2" charset="0"/>
                <a:cs typeface="Arial"/>
              </a:rPr>
              <a:t>spoilt</a:t>
            </a:r>
          </a:p>
          <a:p>
            <a:pPr marL="0" indent="0" algn="ctr">
              <a:buFont typeface="Arial" panose="020B0604020202020204" pitchFamily="34" charset="0"/>
              <a:buNone/>
            </a:pPr>
            <a:endParaRPr lang="en-US" sz="4400">
              <a:solidFill>
                <a:srgbClr val="4557AD"/>
              </a:solidFill>
              <a:latin typeface="Tenorite" pitchFamily="2" charset="0"/>
              <a:cs typeface="Arial"/>
            </a:endParaRPr>
          </a:p>
        </p:txBody>
      </p:sp>
      <p:sp>
        <p:nvSpPr>
          <p:cNvPr id="23" name="Title 1">
            <a:extLst>
              <a:ext uri="{FF2B5EF4-FFF2-40B4-BE49-F238E27FC236}">
                <a16:creationId xmlns:a16="http://schemas.microsoft.com/office/drawing/2014/main" id="{B073B2B4-61AC-664F-825F-CA46D5433F51}"/>
              </a:ext>
            </a:extLst>
          </p:cNvPr>
          <p:cNvSpPr txBox="1">
            <a:spLocks/>
          </p:cNvSpPr>
          <p:nvPr/>
        </p:nvSpPr>
        <p:spPr>
          <a:xfrm>
            <a:off x="9313502" y="2832253"/>
            <a:ext cx="236688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write a word</a:t>
            </a:r>
            <a:endParaRPr lang="en-US" sz="2800">
              <a:solidFill>
                <a:srgbClr val="0E1E42"/>
              </a:solidFill>
              <a:latin typeface="Calibri" panose="020F0502020204030204" pitchFamily="34" charset="0"/>
              <a:ea typeface="Verdana" panose="020B0604030504040204" pitchFamily="34" charset="0"/>
            </a:endParaRPr>
          </a:p>
        </p:txBody>
      </p:sp>
      <p:grpSp>
        <p:nvGrpSpPr>
          <p:cNvPr id="33" name="Group 32">
            <a:extLst>
              <a:ext uri="{FF2B5EF4-FFF2-40B4-BE49-F238E27FC236}">
                <a16:creationId xmlns:a16="http://schemas.microsoft.com/office/drawing/2014/main" id="{2F9A5D8F-0705-454F-8A7D-6109A7CC13CA}"/>
              </a:ext>
              <a:ext uri="{C183D7F6-B498-43B3-948B-1728B52AA6E4}">
                <adec:decorative xmlns:adec="http://schemas.microsoft.com/office/drawing/2017/decorative" val="1"/>
              </a:ext>
            </a:extLst>
          </p:cNvPr>
          <p:cNvGrpSpPr/>
          <p:nvPr/>
        </p:nvGrpSpPr>
        <p:grpSpPr>
          <a:xfrm>
            <a:off x="10096546" y="1900112"/>
            <a:ext cx="800799" cy="590023"/>
            <a:chOff x="10096546" y="1900112"/>
            <a:chExt cx="800799" cy="590023"/>
          </a:xfrm>
        </p:grpSpPr>
        <p:sp>
          <p:nvSpPr>
            <p:cNvPr id="25" name="Rounded Rectangle 24">
              <a:extLst>
                <a:ext uri="{FF2B5EF4-FFF2-40B4-BE49-F238E27FC236}">
                  <a16:creationId xmlns:a16="http://schemas.microsoft.com/office/drawing/2014/main" id="{A363734B-AABF-5E43-B240-CB56DB1BD6BC}"/>
                </a:ext>
              </a:extLst>
            </p:cNvPr>
            <p:cNvSpPr/>
            <p:nvPr userDrawn="1"/>
          </p:nvSpPr>
          <p:spPr>
            <a:xfrm>
              <a:off x="10096546" y="1900112"/>
              <a:ext cx="800799" cy="590023"/>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Pencil outline">
              <a:extLst>
                <a:ext uri="{FF2B5EF4-FFF2-40B4-BE49-F238E27FC236}">
                  <a16:creationId xmlns:a16="http://schemas.microsoft.com/office/drawing/2014/main" id="{B4F359A2-CBC5-E941-8F66-CC771AE6FE9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2621" y="1964946"/>
              <a:ext cx="447584" cy="447584"/>
            </a:xfrm>
            <a:prstGeom prst="rect">
              <a:avLst/>
            </a:prstGeom>
          </p:spPr>
        </p:pic>
      </p:grpSp>
      <p:grpSp>
        <p:nvGrpSpPr>
          <p:cNvPr id="32" name="Group 31">
            <a:extLst>
              <a:ext uri="{FF2B5EF4-FFF2-40B4-BE49-F238E27FC236}">
                <a16:creationId xmlns:a16="http://schemas.microsoft.com/office/drawing/2014/main" id="{0B743ACB-1F20-3D41-890A-BA5D3634B733}"/>
              </a:ext>
              <a:ext uri="{C183D7F6-B498-43B3-948B-1728B52AA6E4}">
                <adec:decorative xmlns:adec="http://schemas.microsoft.com/office/drawing/2017/decorative" val="1"/>
              </a:ext>
            </a:extLst>
          </p:cNvPr>
          <p:cNvGrpSpPr/>
          <p:nvPr/>
        </p:nvGrpSpPr>
        <p:grpSpPr>
          <a:xfrm>
            <a:off x="7356924" y="1891643"/>
            <a:ext cx="800799" cy="598492"/>
            <a:chOff x="7374176" y="1891643"/>
            <a:chExt cx="800799" cy="598492"/>
          </a:xfrm>
        </p:grpSpPr>
        <p:sp>
          <p:nvSpPr>
            <p:cNvPr id="28" name="Rounded Rectangle 27">
              <a:extLst>
                <a:ext uri="{FF2B5EF4-FFF2-40B4-BE49-F238E27FC236}">
                  <a16:creationId xmlns:a16="http://schemas.microsoft.com/office/drawing/2014/main" id="{39FD4883-D300-764A-83C3-3C5B7C00CB50}"/>
                </a:ext>
              </a:extLst>
            </p:cNvPr>
            <p:cNvSpPr/>
            <p:nvPr userDrawn="1"/>
          </p:nvSpPr>
          <p:spPr>
            <a:xfrm>
              <a:off x="7374176" y="1891643"/>
              <a:ext cx="800799" cy="590023"/>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Glasses outline">
              <a:extLst>
                <a:ext uri="{FF2B5EF4-FFF2-40B4-BE49-F238E27FC236}">
                  <a16:creationId xmlns:a16="http://schemas.microsoft.com/office/drawing/2014/main" id="{A3D84708-6DF4-C94A-AEB4-5E35ACA4EB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83340" y="1891643"/>
              <a:ext cx="598492" cy="598492"/>
            </a:xfrm>
            <a:prstGeom prst="rect">
              <a:avLst/>
            </a:prstGeom>
          </p:spPr>
        </p:pic>
      </p:grpSp>
      <p:pic>
        <p:nvPicPr>
          <p:cNvPr id="30" name="Graphic 29">
            <a:extLst>
              <a:ext uri="{FF2B5EF4-FFF2-40B4-BE49-F238E27FC236}">
                <a16:creationId xmlns:a16="http://schemas.microsoft.com/office/drawing/2014/main" id="{D55D0BDF-AAF6-7942-A364-2A4C7D956351}"/>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flipH="1">
            <a:off x="-418788" y="1134428"/>
            <a:ext cx="4588192" cy="4588192"/>
          </a:xfrm>
          <a:prstGeom prst="rect">
            <a:avLst/>
          </a:prstGeom>
        </p:spPr>
      </p:pic>
      <p:pic>
        <p:nvPicPr>
          <p:cNvPr id="7" name="Picture 6" descr="boy">
            <a:extLst>
              <a:ext uri="{FF2B5EF4-FFF2-40B4-BE49-F238E27FC236}">
                <a16:creationId xmlns:a16="http://schemas.microsoft.com/office/drawing/2014/main" id="{5F65432D-6F9D-92CF-8674-C493B691330B}"/>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10018846" y="3251678"/>
            <a:ext cx="1062442" cy="1062442"/>
          </a:xfrm>
          <a:prstGeom prst="rect">
            <a:avLst/>
          </a:prstGeom>
        </p:spPr>
      </p:pic>
      <p:pic>
        <p:nvPicPr>
          <p:cNvPr id="6" name="Picture 5" descr="oil">
            <a:extLst>
              <a:ext uri="{FF2B5EF4-FFF2-40B4-BE49-F238E27FC236}">
                <a16:creationId xmlns:a16="http://schemas.microsoft.com/office/drawing/2014/main" id="{68F43B59-FD6A-19B4-BDA8-F99638D4C2AF}"/>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10168807" y="4416058"/>
            <a:ext cx="750145" cy="750145"/>
          </a:xfrm>
          <a:prstGeom prst="rect">
            <a:avLst/>
          </a:prstGeom>
        </p:spPr>
      </p:pic>
      <p:pic>
        <p:nvPicPr>
          <p:cNvPr id="12" name="Picture 11" descr="point">
            <a:extLst>
              <a:ext uri="{FF2B5EF4-FFF2-40B4-BE49-F238E27FC236}">
                <a16:creationId xmlns:a16="http://schemas.microsoft.com/office/drawing/2014/main" id="{CDC46FD8-2327-8516-49BF-C498FC507118}"/>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9903791" y="5171251"/>
            <a:ext cx="1280065" cy="1280065"/>
          </a:xfrm>
          <a:prstGeom prst="rect">
            <a:avLst/>
          </a:prstGeom>
        </p:spPr>
      </p:pic>
    </p:spTree>
    <p:custDataLst>
      <p:tags r:id="rId1"/>
    </p:custDataLst>
    <p:extLst>
      <p:ext uri="{BB962C8B-B14F-4D97-AF65-F5344CB8AC3E}">
        <p14:creationId xmlns:p14="http://schemas.microsoft.com/office/powerpoint/2010/main" val="25813006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465A2C-EA31-EB55-D1ED-038DC7D2B806}"/>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43 Check for understanding</a:t>
            </a:r>
            <a:r>
              <a:rPr lang="en-US" sz="800" kern="1200" baseline="0">
                <a:solidFill>
                  <a:srgbClr val="E7E6E6"/>
                </a:solidFill>
                <a:effectLst/>
                <a:latin typeface="Calibri" panose="020F0502020204030204" pitchFamily="34" charset="0"/>
                <a:ea typeface="+mj-ea"/>
                <a:cs typeface="+mj-cs"/>
              </a:rPr>
              <a:t> </a:t>
            </a:r>
            <a:endParaRPr lang="en-AU"/>
          </a:p>
        </p:txBody>
      </p:sp>
      <p:pic>
        <p:nvPicPr>
          <p:cNvPr id="5" name="Picture 4" descr="Image of Phase 14, lesson 1 student sheet">
            <a:extLst>
              <a:ext uri="{FF2B5EF4-FFF2-40B4-BE49-F238E27FC236}">
                <a16:creationId xmlns:a16="http://schemas.microsoft.com/office/drawing/2014/main" id="{24765888-89DA-4EAF-D3D8-F0CA7847BCE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63743" y="481687"/>
            <a:ext cx="3967612" cy="5617805"/>
          </a:xfrm>
          <a:prstGeom prst="rect">
            <a:avLst/>
          </a:prstGeom>
        </p:spPr>
      </p:pic>
    </p:spTree>
    <p:custDataLst>
      <p:tags r:id="rId1"/>
    </p:custDataLst>
    <p:extLst>
      <p:ext uri="{BB962C8B-B14F-4D97-AF65-F5344CB8AC3E}">
        <p14:creationId xmlns:p14="http://schemas.microsoft.com/office/powerpoint/2010/main" val="238935801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18A719-F666-F88E-E4F3-357DF3BB0091}"/>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44 You</a:t>
            </a:r>
            <a:r>
              <a:rPr lang="en-US" sz="800" kern="1200" baseline="0">
                <a:solidFill>
                  <a:srgbClr val="E7E6E6"/>
                </a:solidFill>
                <a:effectLst/>
                <a:latin typeface="Calibri" panose="020F0502020204030204" pitchFamily="34" charset="0"/>
                <a:ea typeface="+mj-ea"/>
                <a:cs typeface="+mj-cs"/>
              </a:rPr>
              <a:t> do</a:t>
            </a:r>
            <a:endParaRPr lang="en-AU"/>
          </a:p>
        </p:txBody>
      </p:sp>
      <p:pic>
        <p:nvPicPr>
          <p:cNvPr id="2" name="Graphic 7" descr="Social network outline">
            <a:extLst>
              <a:ext uri="{FF2B5EF4-FFF2-40B4-BE49-F238E27FC236}">
                <a16:creationId xmlns:a16="http://schemas.microsoft.com/office/drawing/2014/main" id="{80508CFC-EF69-5747-BCB4-D3414CF36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7648263C-1028-404E-8058-C3C306311F1E}"/>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359CD463-C446-D044-A74C-2283E02CC2B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32100FFE-670A-5B4A-8E9A-59CF06C4CAA4}"/>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82412481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9A952-6E3A-9ECC-71A5-2F0F63A52D87}"/>
              </a:ext>
            </a:extLst>
          </p:cNvPr>
          <p:cNvSpPr>
            <a:spLocks noGrp="1"/>
          </p:cNvSpPr>
          <p:nvPr>
            <p:ph type="title" idx="4294967295"/>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45 End of presentation</a:t>
            </a:r>
            <a:endParaRPr lang="en-AU"/>
          </a:p>
        </p:txBody>
      </p:sp>
    </p:spTree>
    <p:extLst>
      <p:ext uri="{BB962C8B-B14F-4D97-AF65-F5344CB8AC3E}">
        <p14:creationId xmlns:p14="http://schemas.microsoft.com/office/powerpoint/2010/main" val="15830211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a:solidFill>
                  <a:srgbClr val="E7E6E6"/>
                </a:solidFill>
                <a:effectLst/>
                <a:latin typeface="Calibri" panose="020F0502020204030204" pitchFamily="34" charset="0"/>
                <a:ea typeface="+mj-ea"/>
                <a:cs typeface="+mj-cs"/>
              </a:rPr>
              <a:t>Slide 5 I</a:t>
            </a:r>
            <a:r>
              <a:rPr lang="en-US" sz="800" kern="1200" baseline="0">
                <a:solidFill>
                  <a:srgbClr val="E7E6E6"/>
                </a:solidFill>
                <a:effectLst/>
                <a:latin typeface="Calibri" panose="020F0502020204030204" pitchFamily="34" charset="0"/>
                <a:ea typeface="+mj-ea"/>
                <a:cs typeface="+mj-cs"/>
              </a:rPr>
              <a:t> do </a:t>
            </a:r>
            <a:endParaRPr lang="en-AU"/>
          </a:p>
        </p:txBody>
      </p:sp>
      <p:sp>
        <p:nvSpPr>
          <p:cNvPr id="3" name="Content Placeholder 2">
            <a:extLst>
              <a:ext uri="{FF2B5EF4-FFF2-40B4-BE49-F238E27FC236}">
                <a16:creationId xmlns:a16="http://schemas.microsoft.com/office/drawing/2014/main" id="{8AFCDCCE-0507-9B09-EEA5-9C85FF6878C8}"/>
              </a:ext>
            </a:extLst>
          </p:cNvPr>
          <p:cNvSpPr txBox="1">
            <a:spLocks/>
          </p:cNvSpPr>
          <p:nvPr/>
        </p:nvSpPr>
        <p:spPr>
          <a:xfrm>
            <a:off x="2784165" y="533264"/>
            <a:ext cx="6623668"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t>
            </a:r>
            <a:r>
              <a:rPr lang="en-US" sz="11000" err="1">
                <a:solidFill>
                  <a:srgbClr val="4557AD"/>
                </a:solidFill>
                <a:latin typeface="Tenorite" pitchFamily="2" charset="0"/>
                <a:cs typeface="Arial"/>
              </a:rPr>
              <a:t>oo</a:t>
            </a:r>
            <a:endParaRPr lang="en-AU" sz="11000">
              <a:solidFill>
                <a:srgbClr val="4557AD"/>
              </a:solidFill>
              <a:latin typeface="Tenorite" pitchFamily="2" charset="0"/>
              <a:cs typeface="Arial"/>
            </a:endParaRPr>
          </a:p>
        </p:txBody>
      </p:sp>
      <p:pic>
        <p:nvPicPr>
          <p:cNvPr id="6" name="Graphic 5" descr="A bowl of food wwith a thumbs up in front to signal that foood is good">
            <a:extLst>
              <a:ext uri="{FF2B5EF4-FFF2-40B4-BE49-F238E27FC236}">
                <a16:creationId xmlns:a16="http://schemas.microsoft.com/office/drawing/2014/main" id="{70CB3F46-0ED5-F06B-81F8-5DD17FFE0E9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39223" y="2417964"/>
            <a:ext cx="2313553" cy="2294555"/>
          </a:xfrm>
          <a:prstGeom prst="rect">
            <a:avLst/>
          </a:prstGeom>
        </p:spPr>
      </p:pic>
      <p:sp>
        <p:nvSpPr>
          <p:cNvPr id="8" name="TextBox 7">
            <a:extLst>
              <a:ext uri="{FF2B5EF4-FFF2-40B4-BE49-F238E27FC236}">
                <a16:creationId xmlns:a16="http://schemas.microsoft.com/office/drawing/2014/main" id="{E266E823-E465-6815-53A0-71FE41685DC3}"/>
              </a:ext>
            </a:extLst>
          </p:cNvPr>
          <p:cNvSpPr txBox="1"/>
          <p:nvPr/>
        </p:nvSpPr>
        <p:spPr>
          <a:xfrm>
            <a:off x="1" y="485504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F</a:t>
            </a:r>
            <a:r>
              <a:rPr lang="en-US" sz="5400" u="sng">
                <a:solidFill>
                  <a:srgbClr val="4557AD"/>
                </a:solidFill>
                <a:latin typeface="Tenorite" pitchFamily="2" charset="0"/>
                <a:ea typeface="Verdana" panose="020B0604030504040204" pitchFamily="34" charset="0"/>
                <a:cs typeface="Verdana" panose="020B0604030504040204" pitchFamily="34" charset="0"/>
              </a:rPr>
              <a:t>oo</a:t>
            </a:r>
            <a:r>
              <a:rPr lang="en-US" sz="5400">
                <a:solidFill>
                  <a:srgbClr val="4557AD"/>
                </a:solidFill>
                <a:latin typeface="Tenorite" pitchFamily="2" charset="0"/>
                <a:ea typeface="Verdana" panose="020B0604030504040204" pitchFamily="34" charset="0"/>
                <a:cs typeface="Verdana" panose="020B0604030504040204" pitchFamily="34" charset="0"/>
              </a:rPr>
              <a:t>d is g</a:t>
            </a:r>
            <a:r>
              <a:rPr lang="en-US" sz="5400" u="sng">
                <a:solidFill>
                  <a:srgbClr val="4557AD"/>
                </a:solidFill>
                <a:latin typeface="Tenorite" pitchFamily="2" charset="0"/>
                <a:ea typeface="Verdana" panose="020B0604030504040204" pitchFamily="34" charset="0"/>
                <a:cs typeface="Verdana" panose="020B0604030504040204" pitchFamily="34" charset="0"/>
              </a:rPr>
              <a:t>oo</a:t>
            </a:r>
            <a:r>
              <a:rPr lang="en-US" sz="5400">
                <a:solidFill>
                  <a:srgbClr val="4557AD"/>
                </a:solidFill>
                <a:latin typeface="Tenorite" pitchFamily="2" charset="0"/>
                <a:ea typeface="Verdana" panose="020B0604030504040204" pitchFamily="34" charset="0"/>
                <a:cs typeface="Verdana" panose="020B0604030504040204" pitchFamily="34" charset="0"/>
              </a:rPr>
              <a:t>d</a:t>
            </a:r>
            <a:endParaRPr lang="en-AU" sz="5400" u="sng">
              <a:solidFill>
                <a:srgbClr val="4557AD"/>
              </a:solidFill>
            </a:endParaRPr>
          </a:p>
        </p:txBody>
      </p:sp>
      <p:sp>
        <p:nvSpPr>
          <p:cNvPr id="5" name="Rounded Rectangle 3">
            <a:extLst>
              <a:ext uri="{FF2B5EF4-FFF2-40B4-BE49-F238E27FC236}">
                <a16:creationId xmlns:a16="http://schemas.microsoft.com/office/drawing/2014/main" id="{79624938-C6E8-729C-B9A9-161904CB021A}"/>
              </a:ext>
              <a:ext uri="{C183D7F6-B498-43B3-948B-1728B52AA6E4}">
                <adec:decorative xmlns:adec="http://schemas.microsoft.com/office/drawing/2017/decorative" val="1"/>
              </a:ext>
            </a:extLst>
          </p:cNvPr>
          <p:cNvSpPr/>
          <p:nvPr/>
        </p:nvSpPr>
        <p:spPr>
          <a:xfrm>
            <a:off x="2784165" y="2291618"/>
            <a:ext cx="6623668" cy="3486758"/>
          </a:xfrm>
          <a:prstGeom prst="roundRect">
            <a:avLst>
              <a:gd name="adj" fmla="val 2269"/>
            </a:avLst>
          </a:prstGeom>
          <a:noFill/>
          <a:ln w="38100">
            <a:solidFill>
              <a:srgbClr val="D9EDE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spTree>
    <p:custDataLst>
      <p:tags r:id="rId1"/>
    </p:custDataLst>
    <p:extLst>
      <p:ext uri="{BB962C8B-B14F-4D97-AF65-F5344CB8AC3E}">
        <p14:creationId xmlns:p14="http://schemas.microsoft.com/office/powerpoint/2010/main" val="37380283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9173E-77E2-9796-7385-E9E73BA9A476}"/>
              </a:ext>
            </a:extLst>
          </p:cNvPr>
          <p:cNvSpPr>
            <a:spLocks noGrp="1"/>
          </p:cNvSpPr>
          <p:nvPr>
            <p:ph type="title" idx="4294967295"/>
          </p:nvPr>
        </p:nvSpPr>
        <p:spPr>
          <a:xfrm>
            <a:off x="0" y="-1406525"/>
            <a:ext cx="10515600" cy="1325562"/>
          </a:xfrm>
        </p:spPr>
        <p:txBody>
          <a:bodyPr/>
          <a:lstStyle/>
          <a:p>
            <a:r>
              <a:rPr lang="en-AU" sz="800">
                <a:solidFill>
                  <a:schemeClr val="bg2"/>
                </a:solidFill>
                <a:latin typeface="+mn-lt"/>
              </a:rPr>
              <a:t>Slide 6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3302379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idx="4294967295"/>
          </p:nvPr>
        </p:nvSpPr>
        <p:spPr>
          <a:xfrm>
            <a:off x="0" y="-1521888"/>
            <a:ext cx="10515600" cy="1325563"/>
          </a:xfrm>
        </p:spPr>
        <p:txBody>
          <a:bodyPr/>
          <a:lstStyle/>
          <a:p>
            <a:r>
              <a:rPr lang="en-AU" sz="800">
                <a:solidFill>
                  <a:schemeClr val="bg2"/>
                </a:solidFill>
                <a:latin typeface="+mn-lt"/>
              </a:rPr>
              <a:t>Slide 7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623076" y="2881403"/>
            <a:ext cx="11149824" cy="13111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800">
                <a:solidFill>
                  <a:srgbClr val="4557AD"/>
                </a:solidFill>
                <a:latin typeface="Tenorite" pitchFamily="2" charset="0"/>
                <a:ea typeface="Verdana" panose="020B0604030504040204" pitchFamily="34" charset="0"/>
                <a:cs typeface="Verdana" panose="020B0604030504040204" pitchFamily="34" charset="0"/>
              </a:rPr>
              <a:t>heavy   flew   footstep   </a:t>
            </a:r>
            <a:endParaRPr lang="en-AU" sz="88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023034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5687" y="-1651526"/>
            <a:ext cx="10515600" cy="1325563"/>
          </a:xfrm>
        </p:spPr>
        <p:txBody>
          <a:bodyPr/>
          <a:lstStyle/>
          <a:p>
            <a:r>
              <a:rPr lang="en-AU" sz="800">
                <a:solidFill>
                  <a:schemeClr val="bg2"/>
                </a:solidFill>
                <a:latin typeface="+mn-lt"/>
              </a:rPr>
              <a:t>Slide 8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3" name="Picture 2" descr="stew">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27129" y="2035200"/>
            <a:ext cx="2422168" cy="2422168"/>
          </a:xfrm>
          <a:prstGeom prst="rect">
            <a:avLst/>
          </a:prstGeom>
        </p:spPr>
      </p:pic>
      <p:pic>
        <p:nvPicPr>
          <p:cNvPr id="4" name="Picture 3" descr="glue">
            <a:extLst>
              <a:ext uri="{FF2B5EF4-FFF2-40B4-BE49-F238E27FC236}">
                <a16:creationId xmlns:a16="http://schemas.microsoft.com/office/drawing/2014/main" id="{78E42BA6-E451-6509-097B-E3E6B645824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854600" y="2035200"/>
            <a:ext cx="2482800" cy="2482800"/>
          </a:xfrm>
          <a:prstGeom prst="rect">
            <a:avLst/>
          </a:prstGeom>
        </p:spPr>
      </p:pic>
      <p:pic>
        <p:nvPicPr>
          <p:cNvPr id="7" name="Picture 6" descr="broom">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817621" y="2004884"/>
            <a:ext cx="2482800" cy="2482800"/>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3F7DC0-505D-51B7-0049-0211D86F197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66A38D-F811-973E-70A4-BC0EBB420EC9}"/>
              </a:ext>
            </a:extLst>
          </p:cNvPr>
          <p:cNvSpPr>
            <a:spLocks noGrp="1"/>
          </p:cNvSpPr>
          <p:nvPr>
            <p:ph type="title" idx="4294967295"/>
          </p:nvPr>
        </p:nvSpPr>
        <p:spPr>
          <a:xfrm>
            <a:off x="0" y="-1690688"/>
            <a:ext cx="10515600" cy="1325563"/>
          </a:xfrm>
        </p:spPr>
        <p:txBody>
          <a:bodyPr>
            <a:normAutofit/>
          </a:bodyPr>
          <a:lstStyle/>
          <a:p>
            <a:r>
              <a:rPr lang="en-US" sz="800">
                <a:solidFill>
                  <a:schemeClr val="bg2"/>
                </a:solidFill>
              </a:rPr>
              <a:t>Slide 9 Suffix review</a:t>
            </a:r>
            <a:endParaRPr lang="en-AU" sz="800">
              <a:solidFill>
                <a:schemeClr val="bg2"/>
              </a:solidFill>
            </a:endParaRPr>
          </a:p>
        </p:txBody>
      </p:sp>
      <p:grpSp>
        <p:nvGrpSpPr>
          <p:cNvPr id="4" name="Group 3" descr="letter e with a line through it">
            <a:extLst>
              <a:ext uri="{FF2B5EF4-FFF2-40B4-BE49-F238E27FC236}">
                <a16:creationId xmlns:a16="http://schemas.microsoft.com/office/drawing/2014/main" id="{5C4D4F5C-56DF-F336-AAE2-6CF06228B3AF}"/>
              </a:ext>
            </a:extLst>
          </p:cNvPr>
          <p:cNvGrpSpPr/>
          <p:nvPr/>
        </p:nvGrpSpPr>
        <p:grpSpPr>
          <a:xfrm>
            <a:off x="1123756" y="2872804"/>
            <a:ext cx="3600052" cy="789724"/>
            <a:chOff x="1123756" y="2872804"/>
            <a:chExt cx="3600052" cy="789724"/>
          </a:xfrm>
        </p:grpSpPr>
        <p:cxnSp>
          <p:nvCxnSpPr>
            <p:cNvPr id="7" name="Straight Connector 6">
              <a:extLst>
                <a:ext uri="{FF2B5EF4-FFF2-40B4-BE49-F238E27FC236}">
                  <a16:creationId xmlns:a16="http://schemas.microsoft.com/office/drawing/2014/main" id="{8B29B9B0-D051-1CB8-B530-CE4372540647}"/>
                </a:ext>
              </a:extLst>
            </p:cNvPr>
            <p:cNvCxnSpPr>
              <a:cxnSpLocks/>
            </p:cNvCxnSpPr>
            <p:nvPr/>
          </p:nvCxnSpPr>
          <p:spPr>
            <a:xfrm flipV="1">
              <a:off x="3923134" y="2872804"/>
              <a:ext cx="800674" cy="789724"/>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3" name="Straight Connector 2">
              <a:extLst>
                <a:ext uri="{FF2B5EF4-FFF2-40B4-BE49-F238E27FC236}">
                  <a16:creationId xmlns:a16="http://schemas.microsoft.com/office/drawing/2014/main" id="{E373254F-08D5-4F5F-BBF9-40E91390EEA5}"/>
                </a:ext>
              </a:extLst>
            </p:cNvPr>
            <p:cNvCxnSpPr>
              <a:cxnSpLocks/>
            </p:cNvCxnSpPr>
            <p:nvPr/>
          </p:nvCxnSpPr>
          <p:spPr>
            <a:xfrm>
              <a:off x="1123756" y="3662528"/>
              <a:ext cx="2676843" cy="0"/>
            </a:xfrm>
            <a:prstGeom prst="line">
              <a:avLst/>
            </a:prstGeom>
            <a:ln w="76200">
              <a:solidFill>
                <a:srgbClr val="4557AD"/>
              </a:solidFill>
            </a:ln>
          </p:spPr>
          <p:style>
            <a:lnRef idx="2">
              <a:schemeClr val="accent1"/>
            </a:lnRef>
            <a:fillRef idx="0">
              <a:schemeClr val="accent1"/>
            </a:fillRef>
            <a:effectRef idx="1">
              <a:schemeClr val="accent1"/>
            </a:effectRef>
            <a:fontRef idx="minor">
              <a:schemeClr val="tx1"/>
            </a:fontRef>
          </p:style>
        </p:cxnSp>
      </p:grpSp>
      <p:sp>
        <p:nvSpPr>
          <p:cNvPr id="5" name="Text Placeholder 1">
            <a:extLst>
              <a:ext uri="{FF2B5EF4-FFF2-40B4-BE49-F238E27FC236}">
                <a16:creationId xmlns:a16="http://schemas.microsoft.com/office/drawing/2014/main" id="{F89729E0-FC50-DF6A-2FFB-89F394A9741D}"/>
              </a:ext>
              <a:ext uri="{C183D7F6-B498-43B3-948B-1728B52AA6E4}">
                <adec:decorative xmlns:adec="http://schemas.microsoft.com/office/drawing/2017/decorative" val="1"/>
              </a:ext>
            </a:extLst>
          </p:cNvPr>
          <p:cNvSpPr txBox="1">
            <a:spLocks/>
          </p:cNvSpPr>
          <p:nvPr/>
        </p:nvSpPr>
        <p:spPr>
          <a:xfrm>
            <a:off x="971550" y="2325873"/>
            <a:ext cx="4695472"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a:ln>
                  <a:noFill/>
                </a:ln>
                <a:solidFill>
                  <a:srgbClr val="4557AD"/>
                </a:solidFill>
                <a:effectLst/>
                <a:uLnTx/>
                <a:uFillTx/>
                <a:latin typeface="Tenorite" pitchFamily="2" charset="0"/>
                <a:ea typeface="+mn-ea"/>
                <a:cs typeface="+mn-cs"/>
              </a:rPr>
              <a:t>       e</a:t>
            </a:r>
            <a:endParaRPr kumimoji="0" lang="en-AU" sz="12000" b="0" i="0" u="none" strike="noStrike" kern="1200" cap="none" spc="0" normalizeH="0" baseline="0" noProof="0">
              <a:ln>
                <a:noFill/>
              </a:ln>
              <a:solidFill>
                <a:srgbClr val="4557AD"/>
              </a:solidFill>
              <a:effectLst/>
              <a:uLnTx/>
              <a:uFillTx/>
              <a:latin typeface="Tenorite" pitchFamily="2" charset="0"/>
              <a:ea typeface="+mn-ea"/>
              <a:cs typeface="+mn-cs"/>
            </a:endParaRPr>
          </a:p>
        </p:txBody>
      </p:sp>
      <p:sp>
        <p:nvSpPr>
          <p:cNvPr id="10" name="Text Placeholder 1">
            <a:extLst>
              <a:ext uri="{FF2B5EF4-FFF2-40B4-BE49-F238E27FC236}">
                <a16:creationId xmlns:a16="http://schemas.microsoft.com/office/drawing/2014/main" id="{766864E7-43C6-E0E4-766D-7C07E784A1BB}"/>
              </a:ext>
              <a:ext uri="{C183D7F6-B498-43B3-948B-1728B52AA6E4}">
                <adec:decorative xmlns:adec="http://schemas.microsoft.com/office/drawing/2017/decorative" val="1"/>
              </a:ext>
            </a:extLst>
          </p:cNvPr>
          <p:cNvSpPr txBox="1">
            <a:spLocks/>
          </p:cNvSpPr>
          <p:nvPr/>
        </p:nvSpPr>
        <p:spPr>
          <a:xfrm>
            <a:off x="1313789" y="2264922"/>
            <a:ext cx="4782211"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AU" sz="12000" b="0" i="0" u="none" strike="noStrike" kern="1200" cap="none" spc="0" normalizeH="0" baseline="0" noProof="0">
              <a:ln>
                <a:noFill/>
              </a:ln>
              <a:solidFill>
                <a:srgbClr val="4557AD"/>
              </a:solidFill>
              <a:effectLst/>
              <a:uLnTx/>
              <a:uFillTx/>
              <a:latin typeface="Tenorite" pitchFamily="2" charset="0"/>
              <a:ea typeface="+mn-ea"/>
              <a:cs typeface="+mn-cs"/>
            </a:endParaRPr>
          </a:p>
        </p:txBody>
      </p:sp>
      <p:grpSp>
        <p:nvGrpSpPr>
          <p:cNvPr id="12" name="Group 11" descr="suffixes ing, ed and y">
            <a:extLst>
              <a:ext uri="{FF2B5EF4-FFF2-40B4-BE49-F238E27FC236}">
                <a16:creationId xmlns:a16="http://schemas.microsoft.com/office/drawing/2014/main" id="{1F82E649-5C56-E038-377F-386E03C4BA76}"/>
              </a:ext>
            </a:extLst>
          </p:cNvPr>
          <p:cNvGrpSpPr/>
          <p:nvPr/>
        </p:nvGrpSpPr>
        <p:grpSpPr>
          <a:xfrm>
            <a:off x="6904655" y="719614"/>
            <a:ext cx="3190584" cy="5346368"/>
            <a:chOff x="6904655" y="719614"/>
            <a:chExt cx="3190584" cy="5346368"/>
          </a:xfrm>
        </p:grpSpPr>
        <p:sp>
          <p:nvSpPr>
            <p:cNvPr id="13" name="Text Placeholder 1">
              <a:extLst>
                <a:ext uri="{FF2B5EF4-FFF2-40B4-BE49-F238E27FC236}">
                  <a16:creationId xmlns:a16="http://schemas.microsoft.com/office/drawing/2014/main" id="{0471106B-EBD9-EBD4-B70A-33587AE8A5F3}"/>
                </a:ext>
              </a:extLst>
            </p:cNvPr>
            <p:cNvSpPr txBox="1">
              <a:spLocks/>
            </p:cNvSpPr>
            <p:nvPr/>
          </p:nvSpPr>
          <p:spPr>
            <a:xfrm>
              <a:off x="6979475" y="719614"/>
              <a:ext cx="3115764"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a:ln>
                    <a:noFill/>
                  </a:ln>
                  <a:solidFill>
                    <a:srgbClr val="4557AD"/>
                  </a:solidFill>
                  <a:effectLst/>
                  <a:uLnTx/>
                  <a:uFillTx/>
                  <a:latin typeface="Tenorite" pitchFamily="2" charset="0"/>
                  <a:ea typeface="+mn-ea"/>
                  <a:cs typeface="+mn-cs"/>
                </a:rPr>
                <a:t>-</a:t>
              </a:r>
              <a:r>
                <a:rPr kumimoji="0" lang="en-US" sz="12000" b="0" i="0" u="none" strike="noStrike" kern="1200" cap="none" spc="0" normalizeH="0" baseline="0" noProof="0" err="1">
                  <a:ln>
                    <a:noFill/>
                  </a:ln>
                  <a:solidFill>
                    <a:srgbClr val="4557AD"/>
                  </a:solidFill>
                  <a:effectLst/>
                  <a:uLnTx/>
                  <a:uFillTx/>
                  <a:latin typeface="Tenorite" pitchFamily="2" charset="0"/>
                  <a:ea typeface="+mn-ea"/>
                  <a:cs typeface="+mn-cs"/>
                </a:rPr>
                <a:t>ing</a:t>
              </a:r>
              <a:endParaRPr kumimoji="0" lang="en-AU" sz="12000" b="0" i="0" u="none" strike="noStrike" kern="1200" cap="none" spc="0" normalizeH="0" baseline="0" noProof="0">
                <a:ln>
                  <a:noFill/>
                </a:ln>
                <a:solidFill>
                  <a:srgbClr val="4557AD"/>
                </a:solidFill>
                <a:effectLst/>
                <a:uLnTx/>
                <a:uFillTx/>
                <a:latin typeface="Tenorite" pitchFamily="2" charset="0"/>
                <a:ea typeface="+mn-ea"/>
                <a:cs typeface="+mn-cs"/>
              </a:endParaRPr>
            </a:p>
          </p:txBody>
        </p:sp>
        <p:sp>
          <p:nvSpPr>
            <p:cNvPr id="14" name="Text Placeholder 1">
              <a:extLst>
                <a:ext uri="{FF2B5EF4-FFF2-40B4-BE49-F238E27FC236}">
                  <a16:creationId xmlns:a16="http://schemas.microsoft.com/office/drawing/2014/main" id="{5A91FDD6-A6C8-BDDF-480A-66D06E6668D2}"/>
                </a:ext>
              </a:extLst>
            </p:cNvPr>
            <p:cNvSpPr txBox="1">
              <a:spLocks/>
            </p:cNvSpPr>
            <p:nvPr/>
          </p:nvSpPr>
          <p:spPr>
            <a:xfrm>
              <a:off x="7141744" y="2686875"/>
              <a:ext cx="2641585"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a:ln>
                    <a:noFill/>
                  </a:ln>
                  <a:solidFill>
                    <a:srgbClr val="4557AD"/>
                  </a:solidFill>
                  <a:effectLst/>
                  <a:uLnTx/>
                  <a:uFillTx/>
                  <a:latin typeface="Tenorite" pitchFamily="2" charset="0"/>
                  <a:ea typeface="+mn-ea"/>
                  <a:cs typeface="+mn-cs"/>
                </a:rPr>
                <a:t>-ed</a:t>
              </a:r>
              <a:endParaRPr kumimoji="0" lang="en-AU" sz="12000" b="0" i="0" u="none" strike="noStrike" kern="1200" cap="none" spc="0" normalizeH="0" baseline="0" noProof="0">
                <a:ln>
                  <a:noFill/>
                </a:ln>
                <a:solidFill>
                  <a:srgbClr val="4557AD"/>
                </a:solidFill>
                <a:effectLst/>
                <a:uLnTx/>
                <a:uFillTx/>
                <a:latin typeface="Tenorite" pitchFamily="2" charset="0"/>
                <a:ea typeface="+mn-ea"/>
                <a:cs typeface="+mn-cs"/>
              </a:endParaRPr>
            </a:p>
          </p:txBody>
        </p:sp>
        <p:sp>
          <p:nvSpPr>
            <p:cNvPr id="15" name="Text Placeholder 1">
              <a:extLst>
                <a:ext uri="{FF2B5EF4-FFF2-40B4-BE49-F238E27FC236}">
                  <a16:creationId xmlns:a16="http://schemas.microsoft.com/office/drawing/2014/main" id="{37397767-EF26-2AB7-94E7-C3EE566E67B6}"/>
                </a:ext>
              </a:extLst>
            </p:cNvPr>
            <p:cNvSpPr txBox="1">
              <a:spLocks/>
            </p:cNvSpPr>
            <p:nvPr/>
          </p:nvSpPr>
          <p:spPr>
            <a:xfrm>
              <a:off x="7165156" y="4301374"/>
              <a:ext cx="2930083"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a:ln>
                    <a:noFill/>
                  </a:ln>
                  <a:solidFill>
                    <a:srgbClr val="4557AD"/>
                  </a:solidFill>
                  <a:effectLst/>
                  <a:uLnTx/>
                  <a:uFillTx/>
                  <a:latin typeface="Tenorite" pitchFamily="2" charset="0"/>
                  <a:ea typeface="+mn-ea"/>
                  <a:cs typeface="+mn-cs"/>
                </a:rPr>
                <a:t>-y</a:t>
              </a:r>
              <a:endParaRPr kumimoji="0" lang="en-AU" sz="12000" b="0" i="0" u="none" strike="noStrike" kern="1200" cap="none" spc="0" normalizeH="0" baseline="0" noProof="0">
                <a:ln>
                  <a:noFill/>
                </a:ln>
                <a:solidFill>
                  <a:srgbClr val="4557AD"/>
                </a:solidFill>
                <a:effectLst/>
                <a:uLnTx/>
                <a:uFillTx/>
                <a:latin typeface="Tenorite" pitchFamily="2" charset="0"/>
                <a:ea typeface="+mn-ea"/>
                <a:cs typeface="+mn-cs"/>
              </a:endParaRPr>
            </a:p>
          </p:txBody>
        </p:sp>
        <p:sp>
          <p:nvSpPr>
            <p:cNvPr id="16" name="Rounded Rectangle 1">
              <a:extLst>
                <a:ext uri="{FF2B5EF4-FFF2-40B4-BE49-F238E27FC236}">
                  <a16:creationId xmlns:a16="http://schemas.microsoft.com/office/drawing/2014/main" id="{E1586FA0-D792-8ADD-44C6-95AFFA59D79C}"/>
                </a:ext>
                <a:ext uri="{C183D7F6-B498-43B3-948B-1728B52AA6E4}">
                  <adec:decorative xmlns:adec="http://schemas.microsoft.com/office/drawing/2017/decorative" val="1"/>
                </a:ext>
              </a:extLst>
            </p:cNvPr>
            <p:cNvSpPr/>
            <p:nvPr/>
          </p:nvSpPr>
          <p:spPr>
            <a:xfrm>
              <a:off x="6904655" y="922267"/>
              <a:ext cx="3115764" cy="1547597"/>
            </a:xfrm>
            <a:prstGeom prst="roundRect">
              <a:avLst>
                <a:gd name="adj" fmla="val 10045"/>
              </a:avLst>
            </a:prstGeom>
            <a:noFill/>
            <a:ln w="38100">
              <a:solidFill>
                <a:srgbClr val="D9ED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
              <a:extLst>
                <a:ext uri="{FF2B5EF4-FFF2-40B4-BE49-F238E27FC236}">
                  <a16:creationId xmlns:a16="http://schemas.microsoft.com/office/drawing/2014/main" id="{BC359F7B-AF2C-1857-9979-FDB04B334E21}"/>
                </a:ext>
                <a:ext uri="{C183D7F6-B498-43B3-948B-1728B52AA6E4}">
                  <adec:decorative xmlns:adec="http://schemas.microsoft.com/office/drawing/2017/decorative" val="1"/>
                </a:ext>
              </a:extLst>
            </p:cNvPr>
            <p:cNvSpPr/>
            <p:nvPr/>
          </p:nvSpPr>
          <p:spPr>
            <a:xfrm>
              <a:off x="7039538" y="2720326"/>
              <a:ext cx="2980881" cy="1547597"/>
            </a:xfrm>
            <a:prstGeom prst="roundRect">
              <a:avLst>
                <a:gd name="adj" fmla="val 10045"/>
              </a:avLst>
            </a:prstGeom>
            <a:noFill/>
            <a:ln w="38100">
              <a:solidFill>
                <a:srgbClr val="D9ED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
              <a:extLst>
                <a:ext uri="{FF2B5EF4-FFF2-40B4-BE49-F238E27FC236}">
                  <a16:creationId xmlns:a16="http://schemas.microsoft.com/office/drawing/2014/main" id="{FD449F77-AA82-42E4-6FCD-33519E204920}"/>
                </a:ext>
                <a:ext uri="{C183D7F6-B498-43B3-948B-1728B52AA6E4}">
                  <adec:decorative xmlns:adec="http://schemas.microsoft.com/office/drawing/2017/decorative" val="1"/>
                </a:ext>
              </a:extLst>
            </p:cNvPr>
            <p:cNvSpPr/>
            <p:nvPr/>
          </p:nvSpPr>
          <p:spPr>
            <a:xfrm>
              <a:off x="7090336" y="4518385"/>
              <a:ext cx="2930083" cy="1547597"/>
            </a:xfrm>
            <a:prstGeom prst="roundRect">
              <a:avLst>
                <a:gd name="adj" fmla="val 10045"/>
              </a:avLst>
            </a:prstGeom>
            <a:noFill/>
            <a:ln w="38100">
              <a:solidFill>
                <a:srgbClr val="D9ED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328604898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MAxPGvWV"/>
  <p:tag name="ARTICULATE_SLIDE_COUNT" val="2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1" ma:contentTypeDescription="Create a new document." ma:contentTypeScope="" ma:versionID="cc1ce378af8e42a590006a9ba68b6859">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7bfcb57274c147b48ded2197155f539"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Props1.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2.xml><?xml version="1.0" encoding="utf-8"?>
<ds:datastoreItem xmlns:ds="http://schemas.openxmlformats.org/officeDocument/2006/customXml" ds:itemID="{840B4A3E-88E5-41D8-988B-DAA42A963514}">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4B6B44C-FE25-47D4-AD61-028CF4DE9483}">
  <ds:schemaRefs>
    <ds:schemaRef ds:uri="64eff3df-e3d6-48ed-978f-45ff25640900"/>
    <ds:schemaRef ds:uri="ff236c08-9611-4854-a4bb-16d44b7327b6"/>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Metadata/LabelInfo.xml><?xml version="1.0" encoding="utf-8"?>
<clbl:labelList xmlns:clbl="http://schemas.microsoft.com/office/2020/mipLabelMetadata">
  <clbl:label id="{59db9cec-f888-461f-add2-60a613c46be5}" enabled="0" method="" siteId="{59db9cec-f888-461f-add2-60a613c46be5}" removed="1"/>
</clbl:labelList>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45</Slides>
  <Notes>45</Notes>
  <HiddenSlides>0</HiddenSlides>
  <ScaleCrop>false</ScaleCrop>
  <HeadingPairs>
    <vt:vector size="4" baseType="variant">
      <vt:variant>
        <vt:lpstr>Theme</vt:lpstr>
      </vt:variant>
      <vt:variant>
        <vt:i4>1</vt:i4>
      </vt:variant>
      <vt:variant>
        <vt:lpstr>Slide Titles</vt:lpstr>
      </vt:variant>
      <vt:variant>
        <vt:i4>45</vt:i4>
      </vt:variant>
    </vt:vector>
  </HeadingPairs>
  <TitlesOfParts>
    <vt:vector size="46" baseType="lpstr">
      <vt:lpstr>Office Theme</vt:lpstr>
      <vt:lpstr>Slide 1 Phase 14 Lesson1 Explicit teaching oi and oy say /oi/</vt:lpstr>
      <vt:lpstr>Slide 2 I do </vt:lpstr>
      <vt:lpstr>Slide 3 I do </vt:lpstr>
      <vt:lpstr>Slide 4 I do </vt:lpstr>
      <vt:lpstr>Slide 5 I do </vt:lpstr>
      <vt:lpstr>Slide 6 Review You do</vt:lpstr>
      <vt:lpstr>Slide 7 Review You do</vt:lpstr>
      <vt:lpstr>Slide 8 Review You do</vt:lpstr>
      <vt:lpstr>Slide 9 Suffix review</vt:lpstr>
      <vt:lpstr>Slide 10 Review You do</vt:lpstr>
      <vt:lpstr>Slide 11 Review You do</vt:lpstr>
      <vt:lpstr>Slide 12 Review You do</vt:lpstr>
      <vt:lpstr>Slide 13 Review You do</vt:lpstr>
      <vt:lpstr>Slide 14 Review You do</vt:lpstr>
      <vt:lpstr>Slide 15 End of review</vt:lpstr>
      <vt:lpstr>Slide 16 Learning intention and success criteria</vt:lpstr>
      <vt:lpstr>Slide 17 I do </vt:lpstr>
      <vt:lpstr>Slide 18 I do</vt:lpstr>
      <vt:lpstr>Slide 19 We do </vt:lpstr>
      <vt:lpstr>Slide 20 I do</vt:lpstr>
      <vt:lpstr>Slide 21 I do </vt:lpstr>
      <vt:lpstr>Slide 22 I do</vt:lpstr>
      <vt:lpstr>Slide 23 I do</vt:lpstr>
      <vt:lpstr>Slide 24 We do </vt:lpstr>
      <vt:lpstr>Slide 25 We do</vt:lpstr>
      <vt:lpstr>Slide 26 We do</vt:lpstr>
      <vt:lpstr>Slide 27 We do</vt:lpstr>
      <vt:lpstr>Slide 28 I do</vt:lpstr>
      <vt:lpstr>Slide 29 We do</vt:lpstr>
      <vt:lpstr>Slide 30 I do</vt:lpstr>
      <vt:lpstr>Slide 31 I do</vt:lpstr>
      <vt:lpstr>Slide 32 I do </vt:lpstr>
      <vt:lpstr>Slide 33 We do</vt:lpstr>
      <vt:lpstr>Slide 34 We do </vt:lpstr>
      <vt:lpstr>Slide 35 We do </vt:lpstr>
      <vt:lpstr>Slide 36 I do</vt:lpstr>
      <vt:lpstr>Slide 37 We do read</vt:lpstr>
      <vt:lpstr>Slide 38 I do </vt:lpstr>
      <vt:lpstr>Slide 39 We do</vt:lpstr>
      <vt:lpstr>Slide 40 I do </vt:lpstr>
      <vt:lpstr>Slide 41 We do </vt:lpstr>
      <vt:lpstr>Slide 42 Check for understanding</vt:lpstr>
      <vt:lpstr>Slide 43 Check for understanding </vt:lpstr>
      <vt:lpstr>Slide 44 You do</vt:lpstr>
      <vt:lpstr>Slide 45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revision>1</cp:revision>
  <dcterms:created xsi:type="dcterms:W3CDTF">2021-01-11T06:19:08Z</dcterms:created>
  <dcterms:modified xsi:type="dcterms:W3CDTF">2025-10-01T01:47:47Z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22CE8438-E82D-4CC6-89E6-CFD1C275D3A8</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11.1_0807</vt:lpwstr>
  </property>
</Properties>
</file>