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tags/tag30.xml" ContentType="application/vnd.openxmlformats-officedocument.presentationml.tags+xml"/>
  <Override PartName="/ppt/notesSlides/notesSlide34.xml" ContentType="application/vnd.openxmlformats-officedocument.presentationml.notesSlide+xml"/>
  <Override PartName="/ppt/tags/tag31.xml" ContentType="application/vnd.openxmlformats-officedocument.presentationml.tags+xml"/>
  <Override PartName="/ppt/notesSlides/notesSlide35.xml" ContentType="application/vnd.openxmlformats-officedocument.presentationml.notesSlide+xml"/>
  <Override PartName="/ppt/tags/tag32.xml" ContentType="application/vnd.openxmlformats-officedocument.presentationml.tags+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tags/tag36.xml" ContentType="application/vnd.openxmlformats-officedocument.presentationml.tags+xml"/>
  <Override PartName="/ppt/notesSlides/notesSlide40.xml" ContentType="application/vnd.openxmlformats-officedocument.presentationml.notesSlide+xml"/>
  <Override PartName="/ppt/tags/tag37.xml" ContentType="application/vnd.openxmlformats-officedocument.presentationml.tags+xml"/>
  <Override PartName="/ppt/notesSlides/notesSlide41.xml" ContentType="application/vnd.openxmlformats-officedocument.presentationml.notesSlide+xml"/>
  <Override PartName="/ppt/tags/tag38.xml" ContentType="application/vnd.openxmlformats-officedocument.presentationml.tags+xml"/>
  <Override PartName="/ppt/notesSlides/notesSlide42.xml" ContentType="application/vnd.openxmlformats-officedocument.presentationml.notesSlide+xml"/>
  <Override PartName="/ppt/tags/tag39.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20" r:id="rId5"/>
    <p:sldId id="571" r:id="rId6"/>
    <p:sldId id="572" r:id="rId7"/>
    <p:sldId id="573" r:id="rId8"/>
    <p:sldId id="574" r:id="rId9"/>
    <p:sldId id="575" r:id="rId10"/>
    <p:sldId id="550" r:id="rId11"/>
    <p:sldId id="511" r:id="rId12"/>
    <p:sldId id="512" r:id="rId13"/>
    <p:sldId id="580" r:id="rId14"/>
    <p:sldId id="528" r:id="rId15"/>
    <p:sldId id="529" r:id="rId16"/>
    <p:sldId id="513" r:id="rId17"/>
    <p:sldId id="514" r:id="rId18"/>
    <p:sldId id="515" r:id="rId19"/>
    <p:sldId id="516" r:id="rId20"/>
    <p:sldId id="498" r:id="rId21"/>
    <p:sldId id="472" r:id="rId22"/>
    <p:sldId id="522" r:id="rId23"/>
    <p:sldId id="473" r:id="rId24"/>
    <p:sldId id="474" r:id="rId25"/>
    <p:sldId id="546" r:id="rId26"/>
    <p:sldId id="547" r:id="rId27"/>
    <p:sldId id="583" r:id="rId28"/>
    <p:sldId id="477" r:id="rId29"/>
    <p:sldId id="478" r:id="rId30"/>
    <p:sldId id="479" r:id="rId31"/>
    <p:sldId id="585" r:id="rId32"/>
    <p:sldId id="480" r:id="rId33"/>
    <p:sldId id="586" r:id="rId34"/>
    <p:sldId id="481" r:id="rId35"/>
    <p:sldId id="482" r:id="rId36"/>
    <p:sldId id="483" r:id="rId37"/>
    <p:sldId id="484" r:id="rId38"/>
    <p:sldId id="485" r:id="rId39"/>
    <p:sldId id="541" r:id="rId40"/>
    <p:sldId id="542" r:id="rId41"/>
    <p:sldId id="488" r:id="rId42"/>
    <p:sldId id="489" r:id="rId43"/>
    <p:sldId id="490" r:id="rId44"/>
    <p:sldId id="491" r:id="rId45"/>
    <p:sldId id="492" r:id="rId46"/>
    <p:sldId id="493" r:id="rId47"/>
    <p:sldId id="494" r:id="rId48"/>
    <p:sldId id="499"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857A6"/>
    <a:srgbClr val="D9EDEE"/>
    <a:srgbClr val="00858D"/>
    <a:srgbClr val="002060"/>
    <a:srgbClr val="4472C4"/>
    <a:srgbClr val="007FC2"/>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56266" autoAdjust="0"/>
  </p:normalViewPr>
  <p:slideViewPr>
    <p:cSldViewPr snapToGrid="0">
      <p:cViewPr varScale="1">
        <p:scale>
          <a:sx n="62" d="100"/>
          <a:sy n="62" d="100"/>
        </p:scale>
        <p:origin x="1674" y="84"/>
      </p:cViewPr>
      <p:guideLst>
        <p:guide orient="horz" pos="2160"/>
        <p:guide pos="3840"/>
      </p:guideLst>
    </p:cSldViewPr>
  </p:slideViewPr>
  <p:outlineViewPr>
    <p:cViewPr>
      <p:scale>
        <a:sx n="33" d="100"/>
        <a:sy n="33" d="100"/>
      </p:scale>
      <p:origin x="0" y="-1008"/>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601CEE44-62EC-4C47-9770-52C2BE77E1F3}"/>
    <pc:docChg chg="modSld">
      <pc:chgData name="Rebecca McEwan" userId="ff810c5d-fc8a-4cb6-9b96-8b31b958f764" providerId="ADAL" clId="{601CEE44-62EC-4C47-9770-52C2BE77E1F3}" dt="2025-10-01T01:49:19.739" v="4" actId="20577"/>
      <pc:docMkLst>
        <pc:docMk/>
      </pc:docMkLst>
      <pc:sldChg chg="modNotesTx">
        <pc:chgData name="Rebecca McEwan" userId="ff810c5d-fc8a-4cb6-9b96-8b31b958f764" providerId="ADAL" clId="{601CEE44-62EC-4C47-9770-52C2BE77E1F3}" dt="2025-09-24T00:02:47.228" v="3" actId="20577"/>
        <pc:sldMkLst>
          <pc:docMk/>
          <pc:sldMk cId="3979313776" sldId="472"/>
        </pc:sldMkLst>
      </pc:sldChg>
      <pc:sldChg chg="modNotesTx">
        <pc:chgData name="Rebecca McEwan" userId="ff810c5d-fc8a-4cb6-9b96-8b31b958f764" providerId="ADAL" clId="{601CEE44-62EC-4C47-9770-52C2BE77E1F3}" dt="2025-10-01T01:49:19.739" v="4" actId="20577"/>
        <pc:sldMkLst>
          <pc:docMk/>
          <pc:sldMk cId="3738028381" sldId="574"/>
        </pc:sldMkLst>
      </pc:sldChg>
    </pc:docChg>
  </pc:docChgLst>
  <pc:docChgLst>
    <pc:chgData name="Liz Heynes" userId="e5ff50d5-f39a-42f6-9e9f-e790bcc8c38d" providerId="ADAL" clId="{BAD25F04-928C-4DBA-8438-AB17BC93C360}"/>
    <pc:docChg chg="modSld">
      <pc:chgData name="Liz Heynes" userId="e5ff50d5-f39a-42f6-9e9f-e790bcc8c38d" providerId="ADAL" clId="{BAD25F04-928C-4DBA-8438-AB17BC93C360}" dt="2025-08-19T06:13:33.069" v="25" actId="20577"/>
      <pc:docMkLst>
        <pc:docMk/>
      </pc:docMkLst>
      <pc:sldChg chg="modNotesTx">
        <pc:chgData name="Liz Heynes" userId="e5ff50d5-f39a-42f6-9e9f-e790bcc8c38d" providerId="ADAL" clId="{BAD25F04-928C-4DBA-8438-AB17BC93C360}" dt="2025-08-19T06:09:45.784" v="17" actId="6549"/>
        <pc:sldMkLst>
          <pc:docMk/>
          <pc:sldMk cId="568666050" sldId="473"/>
        </pc:sldMkLst>
      </pc:sldChg>
      <pc:sldChg chg="modNotesTx">
        <pc:chgData name="Liz Heynes" userId="e5ff50d5-f39a-42f6-9e9f-e790bcc8c38d" providerId="ADAL" clId="{BAD25F04-928C-4DBA-8438-AB17BC93C360}" dt="2025-08-19T06:12:37.424" v="23" actId="20577"/>
        <pc:sldMkLst>
          <pc:docMk/>
          <pc:sldMk cId="3377584655" sldId="485"/>
        </pc:sldMkLst>
      </pc:sldChg>
      <pc:sldChg chg="modSp mod">
        <pc:chgData name="Liz Heynes" userId="e5ff50d5-f39a-42f6-9e9f-e790bcc8c38d" providerId="ADAL" clId="{BAD25F04-928C-4DBA-8438-AB17BC93C360}" dt="2025-08-19T06:13:33.069" v="25" actId="20577"/>
        <pc:sldMkLst>
          <pc:docMk/>
          <pc:sldMk cId="1278329242" sldId="489"/>
        </pc:sldMkLst>
      </pc:sldChg>
      <pc:sldChg chg="modNotesTx">
        <pc:chgData name="Liz Heynes" userId="e5ff50d5-f39a-42f6-9e9f-e790bcc8c38d" providerId="ADAL" clId="{BAD25F04-928C-4DBA-8438-AB17BC93C360}" dt="2025-08-19T06:09:34.582" v="8" actId="6549"/>
        <pc:sldMkLst>
          <pc:docMk/>
          <pc:sldMk cId="309290176" sldId="522"/>
        </pc:sldMkLst>
      </pc:sldChg>
    </pc:docChg>
  </pc:docChgLst>
  <pc:docChgLst>
    <pc:chgData name="Liz Heynes" userId="e5ff50d5-f39a-42f6-9e9f-e790bcc8c38d" providerId="ADAL" clId="{EB138C64-4D05-4D9E-AD17-A113B3C79AFC}"/>
    <pc:docChg chg="custSel modSld">
      <pc:chgData name="Liz Heynes" userId="e5ff50d5-f39a-42f6-9e9f-e790bcc8c38d" providerId="ADAL" clId="{EB138C64-4D05-4D9E-AD17-A113B3C79AFC}" dt="2025-07-29T02:45:46.940" v="27" actId="20577"/>
      <pc:docMkLst>
        <pc:docMk/>
      </pc:docMkLst>
      <pc:sldChg chg="modNotesTx">
        <pc:chgData name="Liz Heynes" userId="e5ff50d5-f39a-42f6-9e9f-e790bcc8c38d" providerId="ADAL" clId="{EB138C64-4D05-4D9E-AD17-A113B3C79AFC}" dt="2025-07-29T02:33:14.052" v="8" actId="115"/>
        <pc:sldMkLst>
          <pc:docMk/>
          <pc:sldMk cId="3979313776" sldId="472"/>
        </pc:sldMkLst>
      </pc:sldChg>
      <pc:sldChg chg="modNotesTx">
        <pc:chgData name="Liz Heynes" userId="e5ff50d5-f39a-42f6-9e9f-e790bcc8c38d" providerId="ADAL" clId="{EB138C64-4D05-4D9E-AD17-A113B3C79AFC}" dt="2025-07-29T02:37:52.738" v="10" actId="20577"/>
        <pc:sldMkLst>
          <pc:docMk/>
          <pc:sldMk cId="568666050" sldId="473"/>
        </pc:sldMkLst>
      </pc:sldChg>
      <pc:sldChg chg="modNotesTx">
        <pc:chgData name="Liz Heynes" userId="e5ff50d5-f39a-42f6-9e9f-e790bcc8c38d" providerId="ADAL" clId="{EB138C64-4D05-4D9E-AD17-A113B3C79AFC}" dt="2025-07-29T02:41:27.297" v="23" actId="6549"/>
        <pc:sldMkLst>
          <pc:docMk/>
          <pc:sldMk cId="3587135087" sldId="483"/>
        </pc:sldMkLst>
      </pc:sldChg>
      <pc:sldChg chg="modNotesTx">
        <pc:chgData name="Liz Heynes" userId="e5ff50d5-f39a-42f6-9e9f-e790bcc8c38d" providerId="ADAL" clId="{EB138C64-4D05-4D9E-AD17-A113B3C79AFC}" dt="2025-07-29T02:45:46.940" v="27" actId="20577"/>
        <pc:sldMkLst>
          <pc:docMk/>
          <pc:sldMk cId="2389358011" sldId="493"/>
        </pc:sldMkLst>
      </pc:sldChg>
      <pc:sldChg chg="modNotesTx">
        <pc:chgData name="Liz Heynes" userId="e5ff50d5-f39a-42f6-9e9f-e790bcc8c38d" providerId="ADAL" clId="{EB138C64-4D05-4D9E-AD17-A113B3C79AFC}" dt="2025-07-29T02:40:29.911" v="11" actId="20577"/>
        <pc:sldMkLst>
          <pc:docMk/>
          <pc:sldMk cId="4129916918" sldId="586"/>
        </pc:sldMkLst>
      </pc:sldChg>
    </pc:docChg>
  </pc:docChgLst>
  <pc:docChgLst>
    <pc:chgData name="Rebecca McEwan" userId="ff810c5d-fc8a-4cb6-9b96-8b31b958f764" providerId="ADAL" clId="{7CB65D7A-85F8-45C6-90CC-34F559630E2A}"/>
    <pc:docChg chg="undo custSel modSld">
      <pc:chgData name="Rebecca McEwan" userId="ff810c5d-fc8a-4cb6-9b96-8b31b958f764" providerId="ADAL" clId="{7CB65D7A-85F8-45C6-90CC-34F559630E2A}" dt="2025-09-23T05:51:08.466" v="24" actId="20577"/>
      <pc:docMkLst>
        <pc:docMk/>
      </pc:docMkLst>
      <pc:sldChg chg="modNotesTx">
        <pc:chgData name="Rebecca McEwan" userId="ff810c5d-fc8a-4cb6-9b96-8b31b958f764" providerId="ADAL" clId="{7CB65D7A-85F8-45C6-90CC-34F559630E2A}" dt="2025-09-23T05:24:36.422" v="7" actId="6549"/>
        <pc:sldMkLst>
          <pc:docMk/>
          <pc:sldMk cId="3979313776" sldId="472"/>
        </pc:sldMkLst>
      </pc:sldChg>
      <pc:sldChg chg="modNotesTx">
        <pc:chgData name="Rebecca McEwan" userId="ff810c5d-fc8a-4cb6-9b96-8b31b958f764" providerId="ADAL" clId="{7CB65D7A-85F8-45C6-90CC-34F559630E2A}" dt="2025-09-23T05:51:08.466" v="24" actId="20577"/>
        <pc:sldMkLst>
          <pc:docMk/>
          <pc:sldMk cId="3426776120" sldId="480"/>
        </pc:sldMkLst>
      </pc:sldChg>
      <pc:sldChg chg="modNotesTx">
        <pc:chgData name="Rebecca McEwan" userId="ff810c5d-fc8a-4cb6-9b96-8b31b958f764" providerId="ADAL" clId="{7CB65D7A-85F8-45C6-90CC-34F559630E2A}" dt="2025-09-23T05:26:05.813" v="10" actId="20577"/>
        <pc:sldMkLst>
          <pc:docMk/>
          <pc:sldMk cId="965464105" sldId="575"/>
        </pc:sldMkLst>
      </pc:sldChg>
    </pc:docChg>
  </pc:docChgLst>
  <pc:docChgLst>
    <pc:chgData name="Trish Wilson" userId="1a8d7cc3620296f7" providerId="LiveId" clId="{7F9AF8AC-DBCD-4B75-BD45-9016CDE15068}"/>
    <pc:docChg chg="undo custSel modSld">
      <pc:chgData name="Trish Wilson" userId="1a8d7cc3620296f7" providerId="LiveId" clId="{7F9AF8AC-DBCD-4B75-BD45-9016CDE15068}" dt="2025-07-22T00:24:13.173" v="130" actId="20577"/>
      <pc:docMkLst>
        <pc:docMk/>
      </pc:docMkLst>
      <pc:sldChg chg="modNotesTx">
        <pc:chgData name="Trish Wilson" userId="1a8d7cc3620296f7" providerId="LiveId" clId="{7F9AF8AC-DBCD-4B75-BD45-9016CDE15068}" dt="2025-07-22T00:22:23.511" v="124" actId="113"/>
        <pc:sldMkLst>
          <pc:docMk/>
          <pc:sldMk cId="3979313776" sldId="472"/>
        </pc:sldMkLst>
      </pc:sldChg>
      <pc:sldChg chg="modNotesTx">
        <pc:chgData name="Trish Wilson" userId="1a8d7cc3620296f7" providerId="LiveId" clId="{7F9AF8AC-DBCD-4B75-BD45-9016CDE15068}" dt="2025-07-22T00:22:58.880" v="128" actId="5793"/>
        <pc:sldMkLst>
          <pc:docMk/>
          <pc:sldMk cId="568666050" sldId="473"/>
        </pc:sldMkLst>
      </pc:sldChg>
      <pc:sldChg chg="modNotesTx">
        <pc:chgData name="Trish Wilson" userId="1a8d7cc3620296f7" providerId="LiveId" clId="{7F9AF8AC-DBCD-4B75-BD45-9016CDE15068}" dt="2025-07-21T23:53:57.675" v="6" actId="20577"/>
        <pc:sldMkLst>
          <pc:docMk/>
          <pc:sldMk cId="3587135087" sldId="483"/>
        </pc:sldMkLst>
      </pc:sldChg>
      <pc:sldChg chg="addCm modNotesTx">
        <pc:chgData name="Trish Wilson" userId="1a8d7cc3620296f7" providerId="LiveId" clId="{7F9AF8AC-DBCD-4B75-BD45-9016CDE15068}" dt="2025-07-21T23:57:41.068" v="21"/>
        <pc:sldMkLst>
          <pc:docMk/>
          <pc:sldMk cId="3377584655" sldId="485"/>
        </pc:sldMkLst>
      </pc:sldChg>
      <pc:sldChg chg="modNotesTx">
        <pc:chgData name="Trish Wilson" userId="1a8d7cc3620296f7" providerId="LiveId" clId="{7F9AF8AC-DBCD-4B75-BD45-9016CDE15068}" dt="2025-07-22T00:07:18.475" v="87" actId="20577"/>
        <pc:sldMkLst>
          <pc:docMk/>
          <pc:sldMk cId="4078040901" sldId="488"/>
        </pc:sldMkLst>
      </pc:sldChg>
      <pc:sldChg chg="modNotesTx">
        <pc:chgData name="Trish Wilson" userId="1a8d7cc3620296f7" providerId="LiveId" clId="{7F9AF8AC-DBCD-4B75-BD45-9016CDE15068}" dt="2025-07-22T00:02:55.023" v="59" actId="113"/>
        <pc:sldMkLst>
          <pc:docMk/>
          <pc:sldMk cId="1278329242" sldId="489"/>
        </pc:sldMkLst>
      </pc:sldChg>
      <pc:sldChg chg="addCm modCm modNotesTx">
        <pc:chgData name="Trish Wilson" userId="1a8d7cc3620296f7" providerId="LiveId" clId="{7F9AF8AC-DBCD-4B75-BD45-9016CDE15068}" dt="2025-07-22T00:06:51.405" v="84" actId="113"/>
        <pc:sldMkLst>
          <pc:docMk/>
          <pc:sldMk cId="508572399" sldId="490"/>
        </pc:sldMkLst>
      </pc:sldChg>
      <pc:sldChg chg="modNotesTx">
        <pc:chgData name="Trish Wilson" userId="1a8d7cc3620296f7" providerId="LiveId" clId="{7F9AF8AC-DBCD-4B75-BD45-9016CDE15068}" dt="2025-07-22T00:08:33.557" v="111" actId="20577"/>
        <pc:sldMkLst>
          <pc:docMk/>
          <pc:sldMk cId="1157311959" sldId="491"/>
        </pc:sldMkLst>
      </pc:sldChg>
      <pc:sldChg chg="modNotesTx">
        <pc:chgData name="Trish Wilson" userId="1a8d7cc3620296f7" providerId="LiveId" clId="{7F9AF8AC-DBCD-4B75-BD45-9016CDE15068}" dt="2025-07-22T00:09:27.455" v="113" actId="113"/>
        <pc:sldMkLst>
          <pc:docMk/>
          <pc:sldMk cId="258130066" sldId="492"/>
        </pc:sldMkLst>
      </pc:sldChg>
      <pc:sldChg chg="modNotesTx">
        <pc:chgData name="Trish Wilson" userId="1a8d7cc3620296f7" providerId="LiveId" clId="{7F9AF8AC-DBCD-4B75-BD45-9016CDE15068}" dt="2025-07-22T00:15:13.468" v="117" actId="20577"/>
        <pc:sldMkLst>
          <pc:docMk/>
          <pc:sldMk cId="2389358011" sldId="493"/>
        </pc:sldMkLst>
      </pc:sldChg>
      <pc:sldChg chg="modNotesTx">
        <pc:chgData name="Trish Wilson" userId="1a8d7cc3620296f7" providerId="LiveId" clId="{7F9AF8AC-DBCD-4B75-BD45-9016CDE15068}" dt="2025-07-22T00:21:33.646" v="123" actId="20577"/>
        <pc:sldMkLst>
          <pc:docMk/>
          <pc:sldMk cId="1759574190" sldId="498"/>
        </pc:sldMkLst>
      </pc:sldChg>
      <pc:sldChg chg="modNotesTx">
        <pc:chgData name="Trish Wilson" userId="1a8d7cc3620296f7" providerId="LiveId" clId="{7F9AF8AC-DBCD-4B75-BD45-9016CDE15068}" dt="2025-07-22T00:20:19.958" v="121" actId="113"/>
        <pc:sldMkLst>
          <pc:docMk/>
          <pc:sldMk cId="868684786" sldId="513"/>
        </pc:sldMkLst>
      </pc:sldChg>
      <pc:sldChg chg="modNotesTx">
        <pc:chgData name="Trish Wilson" userId="1a8d7cc3620296f7" providerId="LiveId" clId="{7F9AF8AC-DBCD-4B75-BD45-9016CDE15068}" dt="2025-07-22T00:22:51.126" v="125" actId="20577"/>
        <pc:sldMkLst>
          <pc:docMk/>
          <pc:sldMk cId="309290176" sldId="522"/>
        </pc:sldMkLst>
      </pc:sldChg>
      <pc:sldChg chg="modNotesTx">
        <pc:chgData name="Trish Wilson" userId="1a8d7cc3620296f7" providerId="LiveId" clId="{7F9AF8AC-DBCD-4B75-BD45-9016CDE15068}" dt="2025-07-21T23:59:51.542" v="32" actId="20577"/>
        <pc:sldMkLst>
          <pc:docMk/>
          <pc:sldMk cId="2843873424" sldId="541"/>
        </pc:sldMkLst>
      </pc:sldChg>
      <pc:sldChg chg="modNotesTx">
        <pc:chgData name="Trish Wilson" userId="1a8d7cc3620296f7" providerId="LiveId" clId="{7F9AF8AC-DBCD-4B75-BD45-9016CDE15068}" dt="2025-07-22T00:00:44.190" v="43" actId="20577"/>
        <pc:sldMkLst>
          <pc:docMk/>
          <pc:sldMk cId="1384904577" sldId="542"/>
        </pc:sldMkLst>
      </pc:sldChg>
      <pc:sldChg chg="modNotesTx">
        <pc:chgData name="Trish Wilson" userId="1a8d7cc3620296f7" providerId="LiveId" clId="{7F9AF8AC-DBCD-4B75-BD45-9016CDE15068}" dt="2025-07-22T00:18:31.520" v="119" actId="20577"/>
        <pc:sldMkLst>
          <pc:docMk/>
          <pc:sldMk cId="2559220963" sldId="573"/>
        </pc:sldMkLst>
      </pc:sldChg>
      <pc:sldChg chg="modNotesTx">
        <pc:chgData name="Trish Wilson" userId="1a8d7cc3620296f7" providerId="LiveId" clId="{7F9AF8AC-DBCD-4B75-BD45-9016CDE15068}" dt="2025-07-22T00:19:01.397" v="120" actId="20577"/>
        <pc:sldMkLst>
          <pc:docMk/>
          <pc:sldMk cId="965464105" sldId="575"/>
        </pc:sldMkLst>
      </pc:sldChg>
      <pc:sldChg chg="modNotesTx">
        <pc:chgData name="Trish Wilson" userId="1a8d7cc3620296f7" providerId="LiveId" clId="{7F9AF8AC-DBCD-4B75-BD45-9016CDE15068}" dt="2025-07-22T00:24:13.173" v="130" actId="20577"/>
        <pc:sldMkLst>
          <pc:docMk/>
          <pc:sldMk cId="807576622" sldId="582"/>
        </pc:sldMkLst>
      </pc:sldChg>
    </pc:docChg>
  </pc:docChgLst>
  <pc:docChgLst>
    <pc:chgData name="Rebecca McEwan" userId="ff810c5d-fc8a-4cb6-9b96-8b31b958f764" providerId="ADAL" clId="{8533E09C-B8FD-492B-B2CF-07EE88F8E584}"/>
    <pc:docChg chg="undo custSel addSld delSld modSld">
      <pc:chgData name="Rebecca McEwan" userId="ff810c5d-fc8a-4cb6-9b96-8b31b958f764" providerId="ADAL" clId="{8533E09C-B8FD-492B-B2CF-07EE88F8E584}" dt="2025-08-18T06:33:53.881" v="7981" actId="20577"/>
      <pc:docMkLst>
        <pc:docMk/>
      </pc:docMkLst>
      <pc:sldChg chg="modNotesTx">
        <pc:chgData name="Rebecca McEwan" userId="ff810c5d-fc8a-4cb6-9b96-8b31b958f764" providerId="ADAL" clId="{8533E09C-B8FD-492B-B2CF-07EE88F8E584}" dt="2025-08-18T00:35:53.652" v="7404" actId="113"/>
        <pc:sldMkLst>
          <pc:docMk/>
          <pc:sldMk cId="3979313776" sldId="472"/>
        </pc:sldMkLst>
      </pc:sldChg>
      <pc:sldChg chg="addSp delSp modSp mod modNotesTx">
        <pc:chgData name="Rebecca McEwan" userId="ff810c5d-fc8a-4cb6-9b96-8b31b958f764" providerId="ADAL" clId="{8533E09C-B8FD-492B-B2CF-07EE88F8E584}" dt="2025-08-18T00:24:06.249" v="6576" actId="20577"/>
        <pc:sldMkLst>
          <pc:docMk/>
          <pc:sldMk cId="568666050" sldId="473"/>
        </pc:sldMkLst>
      </pc:sldChg>
      <pc:sldChg chg="modSp mod modNotesTx">
        <pc:chgData name="Rebecca McEwan" userId="ff810c5d-fc8a-4cb6-9b96-8b31b958f764" providerId="ADAL" clId="{8533E09C-B8FD-492B-B2CF-07EE88F8E584}" dt="2025-08-13T04:30:13.658" v="4600" actId="6549"/>
        <pc:sldMkLst>
          <pc:docMk/>
          <pc:sldMk cId="133161496" sldId="477"/>
        </pc:sldMkLst>
      </pc:sldChg>
      <pc:sldChg chg="addSp delSp modSp mod modNotesTx">
        <pc:chgData name="Rebecca McEwan" userId="ff810c5d-fc8a-4cb6-9b96-8b31b958f764" providerId="ADAL" clId="{8533E09C-B8FD-492B-B2CF-07EE88F8E584}" dt="2025-08-13T04:29:52.107" v="4585" actId="20577"/>
        <pc:sldMkLst>
          <pc:docMk/>
          <pc:sldMk cId="3342199426" sldId="478"/>
        </pc:sldMkLst>
      </pc:sldChg>
      <pc:sldChg chg="addSp delSp modSp mod modNotesTx">
        <pc:chgData name="Rebecca McEwan" userId="ff810c5d-fc8a-4cb6-9b96-8b31b958f764" providerId="ADAL" clId="{8533E09C-B8FD-492B-B2CF-07EE88F8E584}" dt="2025-08-13T04:29:56.193" v="4591" actId="20577"/>
        <pc:sldMkLst>
          <pc:docMk/>
          <pc:sldMk cId="1061470866" sldId="479"/>
        </pc:sldMkLst>
      </pc:sldChg>
      <pc:sldChg chg="addSp delSp modSp mod modNotesTx">
        <pc:chgData name="Rebecca McEwan" userId="ff810c5d-fc8a-4cb6-9b96-8b31b958f764" providerId="ADAL" clId="{8533E09C-B8FD-492B-B2CF-07EE88F8E584}" dt="2025-08-18T00:40:21.342" v="7606" actId="113"/>
        <pc:sldMkLst>
          <pc:docMk/>
          <pc:sldMk cId="3426776120" sldId="480"/>
        </pc:sldMkLst>
      </pc:sldChg>
      <pc:sldChg chg="modNotesTx">
        <pc:chgData name="Rebecca McEwan" userId="ff810c5d-fc8a-4cb6-9b96-8b31b958f764" providerId="ADAL" clId="{8533E09C-B8FD-492B-B2CF-07EE88F8E584}" dt="2025-08-13T05:45:04.492" v="5209" actId="20577"/>
        <pc:sldMkLst>
          <pc:docMk/>
          <pc:sldMk cId="2954135154" sldId="481"/>
        </pc:sldMkLst>
      </pc:sldChg>
      <pc:sldChg chg="addSp delSp modSp mod modNotesTx">
        <pc:chgData name="Rebecca McEwan" userId="ff810c5d-fc8a-4cb6-9b96-8b31b958f764" providerId="ADAL" clId="{8533E09C-B8FD-492B-B2CF-07EE88F8E584}" dt="2025-08-18T06:27:01.795" v="7731" actId="20577"/>
        <pc:sldMkLst>
          <pc:docMk/>
          <pc:sldMk cId="1998018280" sldId="482"/>
        </pc:sldMkLst>
      </pc:sldChg>
      <pc:sldChg chg="addSp delSp modSp mod modNotesTx">
        <pc:chgData name="Rebecca McEwan" userId="ff810c5d-fc8a-4cb6-9b96-8b31b958f764" providerId="ADAL" clId="{8533E09C-B8FD-492B-B2CF-07EE88F8E584}" dt="2025-08-18T06:33:06.984" v="7938" actId="115"/>
        <pc:sldMkLst>
          <pc:docMk/>
          <pc:sldMk cId="3587135087" sldId="483"/>
        </pc:sldMkLst>
      </pc:sldChg>
      <pc:sldChg chg="addSp delSp modSp mod modNotesTx">
        <pc:chgData name="Rebecca McEwan" userId="ff810c5d-fc8a-4cb6-9b96-8b31b958f764" providerId="ADAL" clId="{8533E09C-B8FD-492B-B2CF-07EE88F8E584}" dt="2025-08-18T06:32:55.125" v="7928" actId="6549"/>
        <pc:sldMkLst>
          <pc:docMk/>
          <pc:sldMk cId="1827811589" sldId="484"/>
        </pc:sldMkLst>
      </pc:sldChg>
      <pc:sldChg chg="addSp delSp modSp mod modNotesTx">
        <pc:chgData name="Rebecca McEwan" userId="ff810c5d-fc8a-4cb6-9b96-8b31b958f764" providerId="ADAL" clId="{8533E09C-B8FD-492B-B2CF-07EE88F8E584}" dt="2025-08-18T06:33:53.881" v="7981" actId="20577"/>
        <pc:sldMkLst>
          <pc:docMk/>
          <pc:sldMk cId="3377584655" sldId="485"/>
        </pc:sldMkLst>
      </pc:sldChg>
      <pc:sldChg chg="modNotesTx">
        <pc:chgData name="Rebecca McEwan" userId="ff810c5d-fc8a-4cb6-9b96-8b31b958f764" providerId="ADAL" clId="{8533E09C-B8FD-492B-B2CF-07EE88F8E584}" dt="2025-08-13T05:47:16.661" v="5339" actId="6549"/>
        <pc:sldMkLst>
          <pc:docMk/>
          <pc:sldMk cId="4078040901" sldId="488"/>
        </pc:sldMkLst>
      </pc:sldChg>
      <pc:sldChg chg="modSp mod modNotesTx">
        <pc:chgData name="Rebecca McEwan" userId="ff810c5d-fc8a-4cb6-9b96-8b31b958f764" providerId="ADAL" clId="{8533E09C-B8FD-492B-B2CF-07EE88F8E584}" dt="2025-08-13T05:50:33.352" v="5371" actId="20577"/>
        <pc:sldMkLst>
          <pc:docMk/>
          <pc:sldMk cId="1278329242" sldId="489"/>
        </pc:sldMkLst>
      </pc:sldChg>
      <pc:sldChg chg="modNotesTx">
        <pc:chgData name="Rebecca McEwan" userId="ff810c5d-fc8a-4cb6-9b96-8b31b958f764" providerId="ADAL" clId="{8533E09C-B8FD-492B-B2CF-07EE88F8E584}" dt="2025-08-18T01:54:24.305" v="7691" actId="20577"/>
        <pc:sldMkLst>
          <pc:docMk/>
          <pc:sldMk cId="508572399" sldId="490"/>
        </pc:sldMkLst>
      </pc:sldChg>
      <pc:sldChg chg="modNotesTx">
        <pc:chgData name="Rebecca McEwan" userId="ff810c5d-fc8a-4cb6-9b96-8b31b958f764" providerId="ADAL" clId="{8533E09C-B8FD-492B-B2CF-07EE88F8E584}" dt="2025-08-18T01:54:39.654" v="7707" actId="20577"/>
        <pc:sldMkLst>
          <pc:docMk/>
          <pc:sldMk cId="1157311959" sldId="491"/>
        </pc:sldMkLst>
      </pc:sldChg>
      <pc:sldChg chg="modSp mod">
        <pc:chgData name="Rebecca McEwan" userId="ff810c5d-fc8a-4cb6-9b96-8b31b958f764" providerId="ADAL" clId="{8533E09C-B8FD-492B-B2CF-07EE88F8E584}" dt="2025-08-05T23:16:41.646" v="459" actId="20577"/>
        <pc:sldMkLst>
          <pc:docMk/>
          <pc:sldMk cId="258130066" sldId="492"/>
        </pc:sldMkLst>
      </pc:sldChg>
      <pc:sldChg chg="modSp modNotesTx">
        <pc:chgData name="Rebecca McEwan" userId="ff810c5d-fc8a-4cb6-9b96-8b31b958f764" providerId="ADAL" clId="{8533E09C-B8FD-492B-B2CF-07EE88F8E584}" dt="2025-07-28T03:27:40.054" v="370" actId="14826"/>
        <pc:sldMkLst>
          <pc:docMk/>
          <pc:sldMk cId="2389358011" sldId="493"/>
        </pc:sldMkLst>
      </pc:sldChg>
      <pc:sldChg chg="modNotesTx">
        <pc:chgData name="Rebecca McEwan" userId="ff810c5d-fc8a-4cb6-9b96-8b31b958f764" providerId="ADAL" clId="{8533E09C-B8FD-492B-B2CF-07EE88F8E584}" dt="2025-08-18T00:36:12.536" v="7420" actId="20577"/>
        <pc:sldMkLst>
          <pc:docMk/>
          <pc:sldMk cId="1759574190" sldId="498"/>
        </pc:sldMkLst>
      </pc:sldChg>
      <pc:sldChg chg="modNotesTx">
        <pc:chgData name="Rebecca McEwan" userId="ff810c5d-fc8a-4cb6-9b96-8b31b958f764" providerId="ADAL" clId="{8533E09C-B8FD-492B-B2CF-07EE88F8E584}" dt="2025-08-13T03:40:05.647" v="4248" actId="20577"/>
        <pc:sldMkLst>
          <pc:docMk/>
          <pc:sldMk cId="409148390" sldId="520"/>
        </pc:sldMkLst>
      </pc:sldChg>
      <pc:sldChg chg="addSp delSp modSp mod modNotesTx">
        <pc:chgData name="Rebecca McEwan" userId="ff810c5d-fc8a-4cb6-9b96-8b31b958f764" providerId="ADAL" clId="{8533E09C-B8FD-492B-B2CF-07EE88F8E584}" dt="2025-08-18T00:24:16.870" v="6588" actId="20577"/>
        <pc:sldMkLst>
          <pc:docMk/>
          <pc:sldMk cId="309290176" sldId="522"/>
        </pc:sldMkLst>
      </pc:sldChg>
      <pc:sldChg chg="modSp mod">
        <pc:chgData name="Rebecca McEwan" userId="ff810c5d-fc8a-4cb6-9b96-8b31b958f764" providerId="ADAL" clId="{8533E09C-B8FD-492B-B2CF-07EE88F8E584}" dt="2025-08-05T23:12:45.581" v="373" actId="2"/>
        <pc:sldMkLst>
          <pc:docMk/>
          <pc:sldMk cId="2843873424" sldId="541"/>
        </pc:sldMkLst>
      </pc:sldChg>
      <pc:sldChg chg="modNotesTx">
        <pc:chgData name="Rebecca McEwan" userId="ff810c5d-fc8a-4cb6-9b96-8b31b958f764" providerId="ADAL" clId="{8533E09C-B8FD-492B-B2CF-07EE88F8E584}" dt="2025-08-13T04:29:18.106" v="4576" actId="20577"/>
        <pc:sldMkLst>
          <pc:docMk/>
          <pc:sldMk cId="3840596495" sldId="546"/>
        </pc:sldMkLst>
      </pc:sldChg>
      <pc:sldChg chg="modNotesTx">
        <pc:chgData name="Rebecca McEwan" userId="ff810c5d-fc8a-4cb6-9b96-8b31b958f764" providerId="ADAL" clId="{8533E09C-B8FD-492B-B2CF-07EE88F8E584}" dt="2025-08-12T23:45:54.975" v="504" actId="20577"/>
        <pc:sldMkLst>
          <pc:docMk/>
          <pc:sldMk cId="2559220963" sldId="573"/>
        </pc:sldMkLst>
      </pc:sldChg>
      <pc:sldChg chg="modNotesTx">
        <pc:chgData name="Rebecca McEwan" userId="ff810c5d-fc8a-4cb6-9b96-8b31b958f764" providerId="ADAL" clId="{8533E09C-B8FD-492B-B2CF-07EE88F8E584}" dt="2025-08-18T01:56:29.801" v="7717" actId="20577"/>
        <pc:sldMkLst>
          <pc:docMk/>
          <pc:sldMk cId="965464105" sldId="575"/>
        </pc:sldMkLst>
      </pc:sldChg>
      <pc:sldChg chg="addSp delSp modSp del mod modNotesTx">
        <pc:chgData name="Rebecca McEwan" userId="ff810c5d-fc8a-4cb6-9b96-8b31b958f764" providerId="ADAL" clId="{8533E09C-B8FD-492B-B2CF-07EE88F8E584}" dt="2025-08-13T02:55:54.407" v="1917" actId="47"/>
        <pc:sldMkLst>
          <pc:docMk/>
          <pc:sldMk cId="807576622" sldId="582"/>
        </pc:sldMkLst>
      </pc:sldChg>
      <pc:sldChg chg="modSp mod modNotesTx">
        <pc:chgData name="Rebecca McEwan" userId="ff810c5d-fc8a-4cb6-9b96-8b31b958f764" providerId="ADAL" clId="{8533E09C-B8FD-492B-B2CF-07EE88F8E584}" dt="2025-08-13T02:53:52.225" v="1848" actId="20577"/>
        <pc:sldMkLst>
          <pc:docMk/>
          <pc:sldMk cId="4087965174" sldId="583"/>
        </pc:sldMkLst>
      </pc:sldChg>
      <pc:sldChg chg="modSp mod">
        <pc:chgData name="Rebecca McEwan" userId="ff810c5d-fc8a-4cb6-9b96-8b31b958f764" providerId="ADAL" clId="{8533E09C-B8FD-492B-B2CF-07EE88F8E584}" dt="2025-08-13T02:55:26.162" v="1903" actId="20577"/>
        <pc:sldMkLst>
          <pc:docMk/>
          <pc:sldMk cId="2744969844" sldId="585"/>
        </pc:sldMkLst>
      </pc:sldChg>
      <pc:sldChg chg="add modNotesTx">
        <pc:chgData name="Rebecca McEwan" userId="ff810c5d-fc8a-4cb6-9b96-8b31b958f764" providerId="ADAL" clId="{8533E09C-B8FD-492B-B2CF-07EE88F8E584}" dt="2025-08-13T05:38:05.545" v="4720" actId="20577"/>
        <pc:sldMkLst>
          <pc:docMk/>
          <pc:sldMk cId="899667309" sldId="586"/>
        </pc:sldMkLst>
      </pc:sldChg>
      <pc:sldChg chg="modSp del mod modNotesTx">
        <pc:chgData name="Rebecca McEwan" userId="ff810c5d-fc8a-4cb6-9b96-8b31b958f764" providerId="ADAL" clId="{8533E09C-B8FD-492B-B2CF-07EE88F8E584}" dt="2025-08-13T02:55:55.637" v="1918" actId="47"/>
        <pc:sldMkLst>
          <pc:docMk/>
          <pc:sldMk cId="4129916918" sldId="586"/>
        </pc:sldMkLst>
      </pc:sldChg>
      <pc:sldChg chg="del">
        <pc:chgData name="Rebecca McEwan" userId="ff810c5d-fc8a-4cb6-9b96-8b31b958f764" providerId="ADAL" clId="{8533E09C-B8FD-492B-B2CF-07EE88F8E584}" dt="2025-08-04T01:09:13.563" v="371" actId="2696"/>
        <pc:sldMkLst>
          <pc:docMk/>
          <pc:sldMk cId="3249102668" sldId="587"/>
        </pc:sldMkLst>
      </pc:sldChg>
      <pc:sldMasterChg chg="delSldLayout">
        <pc:chgData name="Rebecca McEwan" userId="ff810c5d-fc8a-4cb6-9b96-8b31b958f764" providerId="ADAL" clId="{8533E09C-B8FD-492B-B2CF-07EE88F8E584}" dt="2025-08-04T01:09:13.563" v="371" actId="2696"/>
        <pc:sldMasterMkLst>
          <pc:docMk/>
          <pc:sldMasterMk cId="1034081160" sldId="2147483648"/>
        </pc:sldMasterMkLst>
        <pc:sldLayoutChg chg="del">
          <pc:chgData name="Rebecca McEwan" userId="ff810c5d-fc8a-4cb6-9b96-8b31b958f764" providerId="ADAL" clId="{8533E09C-B8FD-492B-B2CF-07EE88F8E584}" dt="2025-08-04T01:09:13.563" v="371" actId="2696"/>
          <pc:sldLayoutMkLst>
            <pc:docMk/>
            <pc:sldMasterMk cId="1034081160" sldId="2147483648"/>
            <pc:sldLayoutMk cId="1831705485" sldId="2147483721"/>
          </pc:sldLayoutMkLst>
        </pc:sldLayoutChg>
      </pc:sldMasterChg>
    </pc:docChg>
  </pc:docChgLst>
  <pc:docChgLst>
    <pc:chgData name="Martine Power" userId="f3410e55-3c0b-475c-b0b5-72038337e5c9" providerId="ADAL" clId="{3E13DC51-F1B6-4B73-A797-F41FFC77E721}"/>
    <pc:docChg chg="undo custSel modSld">
      <pc:chgData name="Martine Power" userId="f3410e55-3c0b-475c-b0b5-72038337e5c9" providerId="ADAL" clId="{3E13DC51-F1B6-4B73-A797-F41FFC77E721}" dt="2025-08-29T05:43:54.745" v="321" actId="20577"/>
      <pc:docMkLst>
        <pc:docMk/>
      </pc:docMkLst>
      <pc:sldChg chg="modNotesTx">
        <pc:chgData name="Martine Power" userId="f3410e55-3c0b-475c-b0b5-72038337e5c9" providerId="ADAL" clId="{3E13DC51-F1B6-4B73-A797-F41FFC77E721}" dt="2025-08-18T06:00:00.439" v="94" actId="20577"/>
        <pc:sldMkLst>
          <pc:docMk/>
          <pc:sldMk cId="3979313776" sldId="472"/>
        </pc:sldMkLst>
      </pc:sldChg>
      <pc:sldChg chg="modNotesTx">
        <pc:chgData name="Martine Power" userId="f3410e55-3c0b-475c-b0b5-72038337e5c9" providerId="ADAL" clId="{3E13DC51-F1B6-4B73-A797-F41FFC77E721}" dt="2025-08-18T06:04:38.649" v="107" actId="20577"/>
        <pc:sldMkLst>
          <pc:docMk/>
          <pc:sldMk cId="568666050" sldId="473"/>
        </pc:sldMkLst>
      </pc:sldChg>
      <pc:sldChg chg="modNotesTx">
        <pc:chgData name="Martine Power" userId="f3410e55-3c0b-475c-b0b5-72038337e5c9" providerId="ADAL" clId="{3E13DC51-F1B6-4B73-A797-F41FFC77E721}" dt="2025-08-18T06:11:03.730" v="115" actId="20577"/>
        <pc:sldMkLst>
          <pc:docMk/>
          <pc:sldMk cId="3342199426" sldId="478"/>
        </pc:sldMkLst>
      </pc:sldChg>
      <pc:sldChg chg="modNotesTx">
        <pc:chgData name="Martine Power" userId="f3410e55-3c0b-475c-b0b5-72038337e5c9" providerId="ADAL" clId="{3E13DC51-F1B6-4B73-A797-F41FFC77E721}" dt="2025-08-18T06:11:29.544" v="116" actId="20577"/>
        <pc:sldMkLst>
          <pc:docMk/>
          <pc:sldMk cId="1061470866" sldId="479"/>
        </pc:sldMkLst>
      </pc:sldChg>
      <pc:sldChg chg="modNotesTx">
        <pc:chgData name="Martine Power" userId="f3410e55-3c0b-475c-b0b5-72038337e5c9" providerId="ADAL" clId="{3E13DC51-F1B6-4B73-A797-F41FFC77E721}" dt="2025-08-18T06:15:04.023" v="126" actId="114"/>
        <pc:sldMkLst>
          <pc:docMk/>
          <pc:sldMk cId="3426776120" sldId="480"/>
        </pc:sldMkLst>
      </pc:sldChg>
      <pc:sldChg chg="modNotesTx">
        <pc:chgData name="Martine Power" userId="f3410e55-3c0b-475c-b0b5-72038337e5c9" providerId="ADAL" clId="{3E13DC51-F1B6-4B73-A797-F41FFC77E721}" dt="2025-08-18T06:35:33.182" v="127" actId="114"/>
        <pc:sldMkLst>
          <pc:docMk/>
          <pc:sldMk cId="1998018280" sldId="482"/>
        </pc:sldMkLst>
      </pc:sldChg>
      <pc:sldChg chg="modNotesTx">
        <pc:chgData name="Martine Power" userId="f3410e55-3c0b-475c-b0b5-72038337e5c9" providerId="ADAL" clId="{3E13DC51-F1B6-4B73-A797-F41FFC77E721}" dt="2025-08-18T06:45:24.534" v="206" actId="20577"/>
        <pc:sldMkLst>
          <pc:docMk/>
          <pc:sldMk cId="4078040901" sldId="488"/>
        </pc:sldMkLst>
      </pc:sldChg>
      <pc:sldChg chg="modNotesTx">
        <pc:chgData name="Martine Power" userId="f3410e55-3c0b-475c-b0b5-72038337e5c9" providerId="ADAL" clId="{3E13DC51-F1B6-4B73-A797-F41FFC77E721}" dt="2025-08-18T06:48:26.507" v="217" actId="20577"/>
        <pc:sldMkLst>
          <pc:docMk/>
          <pc:sldMk cId="1278329242" sldId="489"/>
        </pc:sldMkLst>
      </pc:sldChg>
      <pc:sldChg chg="modNotesTx">
        <pc:chgData name="Martine Power" userId="f3410e55-3c0b-475c-b0b5-72038337e5c9" providerId="ADAL" clId="{3E13DC51-F1B6-4B73-A797-F41FFC77E721}" dt="2025-08-18T06:54:07.119" v="295" actId="20577"/>
        <pc:sldMkLst>
          <pc:docMk/>
          <pc:sldMk cId="508572399" sldId="490"/>
        </pc:sldMkLst>
      </pc:sldChg>
      <pc:sldChg chg="modNotesTx">
        <pc:chgData name="Martine Power" userId="f3410e55-3c0b-475c-b0b5-72038337e5c9" providerId="ADAL" clId="{3E13DC51-F1B6-4B73-A797-F41FFC77E721}" dt="2025-08-18T06:56:14.880" v="297" actId="20577"/>
        <pc:sldMkLst>
          <pc:docMk/>
          <pc:sldMk cId="1157311959" sldId="491"/>
        </pc:sldMkLst>
      </pc:sldChg>
      <pc:sldChg chg="modNotesTx">
        <pc:chgData name="Martine Power" userId="f3410e55-3c0b-475c-b0b5-72038337e5c9" providerId="ADAL" clId="{3E13DC51-F1B6-4B73-A797-F41FFC77E721}" dt="2025-08-29T05:43:54.745" v="321" actId="20577"/>
        <pc:sldMkLst>
          <pc:docMk/>
          <pc:sldMk cId="2389358011" sldId="493"/>
        </pc:sldMkLst>
      </pc:sldChg>
      <pc:sldChg chg="modNotesTx">
        <pc:chgData name="Martine Power" userId="f3410e55-3c0b-475c-b0b5-72038337e5c9" providerId="ADAL" clId="{3E13DC51-F1B6-4B73-A797-F41FFC77E721}" dt="2025-08-18T05:55:27.214" v="86" actId="113"/>
        <pc:sldMkLst>
          <pc:docMk/>
          <pc:sldMk cId="1759574190" sldId="498"/>
        </pc:sldMkLst>
      </pc:sldChg>
      <pc:sldChg chg="modNotesTx">
        <pc:chgData name="Martine Power" userId="f3410e55-3c0b-475c-b0b5-72038337e5c9" providerId="ADAL" clId="{3E13DC51-F1B6-4B73-A797-F41FFC77E721}" dt="2025-08-18T05:49:46.541" v="83" actId="113"/>
        <pc:sldMkLst>
          <pc:docMk/>
          <pc:sldMk cId="868684786" sldId="513"/>
        </pc:sldMkLst>
      </pc:sldChg>
      <pc:sldChg chg="modNotesTx">
        <pc:chgData name="Martine Power" userId="f3410e55-3c0b-475c-b0b5-72038337e5c9" providerId="ADAL" clId="{3E13DC51-F1B6-4B73-A797-F41FFC77E721}" dt="2025-08-18T05:37:42.557" v="22" actId="20577"/>
        <pc:sldMkLst>
          <pc:docMk/>
          <pc:sldMk cId="409148390" sldId="520"/>
        </pc:sldMkLst>
      </pc:sldChg>
      <pc:sldChg chg="modNotesTx">
        <pc:chgData name="Martine Power" userId="f3410e55-3c0b-475c-b0b5-72038337e5c9" providerId="ADAL" clId="{3E13DC51-F1B6-4B73-A797-F41FFC77E721}" dt="2025-08-18T06:03:07.787" v="98" actId="20577"/>
        <pc:sldMkLst>
          <pc:docMk/>
          <pc:sldMk cId="309290176" sldId="522"/>
        </pc:sldMkLst>
      </pc:sldChg>
      <pc:sldChg chg="modNotesTx">
        <pc:chgData name="Martine Power" userId="f3410e55-3c0b-475c-b0b5-72038337e5c9" providerId="ADAL" clId="{3E13DC51-F1B6-4B73-A797-F41FFC77E721}" dt="2025-08-18T05:48:14.481" v="81" actId="20577"/>
        <pc:sldMkLst>
          <pc:docMk/>
          <pc:sldMk cId="2703624644" sldId="528"/>
        </pc:sldMkLst>
      </pc:sldChg>
      <pc:sldChg chg="modNotesTx">
        <pc:chgData name="Martine Power" userId="f3410e55-3c0b-475c-b0b5-72038337e5c9" providerId="ADAL" clId="{3E13DC51-F1B6-4B73-A797-F41FFC77E721}" dt="2025-08-18T05:49:15.777" v="82" actId="20577"/>
        <pc:sldMkLst>
          <pc:docMk/>
          <pc:sldMk cId="3781479621" sldId="529"/>
        </pc:sldMkLst>
      </pc:sldChg>
      <pc:sldChg chg="modNotesTx">
        <pc:chgData name="Martine Power" userId="f3410e55-3c0b-475c-b0b5-72038337e5c9" providerId="ADAL" clId="{3E13DC51-F1B6-4B73-A797-F41FFC77E721}" dt="2025-08-18T06:41:30.353" v="172" actId="20577"/>
        <pc:sldMkLst>
          <pc:docMk/>
          <pc:sldMk cId="2843873424" sldId="541"/>
        </pc:sldMkLst>
      </pc:sldChg>
      <pc:sldChg chg="modNotesTx">
        <pc:chgData name="Martine Power" userId="f3410e55-3c0b-475c-b0b5-72038337e5c9" providerId="ADAL" clId="{3E13DC51-F1B6-4B73-A797-F41FFC77E721}" dt="2025-08-18T06:43:46.644" v="199" actId="113"/>
        <pc:sldMkLst>
          <pc:docMk/>
          <pc:sldMk cId="1384904577" sldId="542"/>
        </pc:sldMkLst>
      </pc:sldChg>
      <pc:sldChg chg="modNotesTx">
        <pc:chgData name="Martine Power" userId="f3410e55-3c0b-475c-b0b5-72038337e5c9" providerId="ADAL" clId="{3E13DC51-F1B6-4B73-A797-F41FFC77E721}" dt="2025-08-18T06:08:36.088" v="113" actId="20577"/>
        <pc:sldMkLst>
          <pc:docMk/>
          <pc:sldMk cId="3840596495" sldId="546"/>
        </pc:sldMkLst>
      </pc:sldChg>
      <pc:sldChg chg="modNotesTx">
        <pc:chgData name="Martine Power" userId="f3410e55-3c0b-475c-b0b5-72038337e5c9" providerId="ADAL" clId="{3E13DC51-F1B6-4B73-A797-F41FFC77E721}" dt="2025-08-18T05:44:07.886" v="73" actId="113"/>
        <pc:sldMkLst>
          <pc:docMk/>
          <pc:sldMk cId="3330237926" sldId="550"/>
        </pc:sldMkLst>
      </pc:sldChg>
      <pc:sldChg chg="modNotesTx">
        <pc:chgData name="Martine Power" userId="f3410e55-3c0b-475c-b0b5-72038337e5c9" providerId="ADAL" clId="{3E13DC51-F1B6-4B73-A797-F41FFC77E721}" dt="2025-08-18T05:38:59.620" v="37" actId="20577"/>
        <pc:sldMkLst>
          <pc:docMk/>
          <pc:sldMk cId="1315584489" sldId="571"/>
        </pc:sldMkLst>
      </pc:sldChg>
      <pc:sldChg chg="modNotesTx">
        <pc:chgData name="Martine Power" userId="f3410e55-3c0b-475c-b0b5-72038337e5c9" providerId="ADAL" clId="{3E13DC51-F1B6-4B73-A797-F41FFC77E721}" dt="2025-08-18T05:39:51.108" v="52" actId="20577"/>
        <pc:sldMkLst>
          <pc:docMk/>
          <pc:sldMk cId="2331923430" sldId="572"/>
        </pc:sldMkLst>
      </pc:sldChg>
      <pc:sldChg chg="modNotesTx">
        <pc:chgData name="Martine Power" userId="f3410e55-3c0b-475c-b0b5-72038337e5c9" providerId="ADAL" clId="{3E13DC51-F1B6-4B73-A797-F41FFC77E721}" dt="2025-08-18T05:40:43.159" v="61" actId="20577"/>
        <pc:sldMkLst>
          <pc:docMk/>
          <pc:sldMk cId="2559220963" sldId="573"/>
        </pc:sldMkLst>
      </pc:sldChg>
      <pc:sldChg chg="modNotesTx">
        <pc:chgData name="Martine Power" userId="f3410e55-3c0b-475c-b0b5-72038337e5c9" providerId="ADAL" clId="{3E13DC51-F1B6-4B73-A797-F41FFC77E721}" dt="2025-08-18T05:41:44.020" v="70" actId="20577"/>
        <pc:sldMkLst>
          <pc:docMk/>
          <pc:sldMk cId="3738028381" sldId="574"/>
        </pc:sldMkLst>
      </pc:sldChg>
      <pc:sldChg chg="modNotesTx">
        <pc:chgData name="Martine Power" userId="f3410e55-3c0b-475c-b0b5-72038337e5c9" providerId="ADAL" clId="{3E13DC51-F1B6-4B73-A797-F41FFC77E721}" dt="2025-08-19T04:10:33.241" v="318" actId="20577"/>
        <pc:sldMkLst>
          <pc:docMk/>
          <pc:sldMk cId="965464105" sldId="575"/>
        </pc:sldMkLst>
      </pc:sldChg>
      <pc:sldChg chg="modNotesTx">
        <pc:chgData name="Martine Power" userId="f3410e55-3c0b-475c-b0b5-72038337e5c9" providerId="ADAL" clId="{3E13DC51-F1B6-4B73-A797-F41FFC77E721}" dt="2025-08-22T00:01:47.831" v="320" actId="20577"/>
        <pc:sldMkLst>
          <pc:docMk/>
          <pc:sldMk cId="3286048985" sldId="580"/>
        </pc:sldMkLst>
      </pc:sldChg>
      <pc:sldChg chg="modNotesTx">
        <pc:chgData name="Martine Power" userId="f3410e55-3c0b-475c-b0b5-72038337e5c9" providerId="ADAL" clId="{3E13DC51-F1B6-4B73-A797-F41FFC77E721}" dt="2025-08-18T06:12:28.350" v="118" actId="20577"/>
        <pc:sldMkLst>
          <pc:docMk/>
          <pc:sldMk cId="2744969844" sldId="585"/>
        </pc:sldMkLst>
      </pc:sldChg>
    </pc:docChg>
  </pc:docChgLst>
  <pc:docChgLst>
    <pc:chgData name="Kerrie Shanahan" userId="ae473d9f-76e9-476f-892f-2674ea963afc" providerId="ADAL" clId="{17621F0A-A7DE-4D78-A545-C00E32A692CE}"/>
    <pc:docChg chg="undo custSel delSld modSld">
      <pc:chgData name="Kerrie Shanahan" userId="ae473d9f-76e9-476f-892f-2674ea963afc" providerId="ADAL" clId="{17621F0A-A7DE-4D78-A545-C00E32A692CE}" dt="2025-09-23T23:24:52.155" v="2526" actId="20577"/>
      <pc:docMkLst>
        <pc:docMk/>
      </pc:docMkLst>
      <pc:sldChg chg="addSp delSp modSp mod modNotesTx">
        <pc:chgData name="Kerrie Shanahan" userId="ae473d9f-76e9-476f-892f-2674ea963afc" providerId="ADAL" clId="{17621F0A-A7DE-4D78-A545-C00E32A692CE}" dt="2025-09-23T23:00:06.942" v="2489" actId="20577"/>
        <pc:sldMkLst>
          <pc:docMk/>
          <pc:sldMk cId="3979313776" sldId="472"/>
        </pc:sldMkLst>
        <pc:picChg chg="add mod">
          <ac:chgData name="Kerrie Shanahan" userId="ae473d9f-76e9-476f-892f-2674ea963afc" providerId="ADAL" clId="{17621F0A-A7DE-4D78-A545-C00E32A692CE}" dt="2025-09-21T23:07:52.273" v="2361" actId="962"/>
          <ac:picMkLst>
            <pc:docMk/>
            <pc:sldMk cId="3979313776" sldId="472"/>
            <ac:picMk id="3" creationId="{16F3F448-8245-533E-2BC1-B44B9E082647}"/>
          </ac:picMkLst>
        </pc:picChg>
      </pc:sldChg>
      <pc:sldChg chg="modSp mod">
        <pc:chgData name="Kerrie Shanahan" userId="ae473d9f-76e9-476f-892f-2674ea963afc" providerId="ADAL" clId="{17621F0A-A7DE-4D78-A545-C00E32A692CE}" dt="2025-08-27T02:13:57.899" v="2110" actId="962"/>
        <pc:sldMkLst>
          <pc:docMk/>
          <pc:sldMk cId="568666050" sldId="473"/>
        </pc:sldMkLst>
      </pc:sldChg>
      <pc:sldChg chg="modSp">
        <pc:chgData name="Kerrie Shanahan" userId="ae473d9f-76e9-476f-892f-2674ea963afc" providerId="ADAL" clId="{17621F0A-A7DE-4D78-A545-C00E32A692CE}" dt="2025-08-27T02:04:03.567" v="1324" actId="20577"/>
        <pc:sldMkLst>
          <pc:docMk/>
          <pc:sldMk cId="121607987" sldId="474"/>
        </pc:sldMkLst>
      </pc:sldChg>
      <pc:sldChg chg="modSp">
        <pc:chgData name="Kerrie Shanahan" userId="ae473d9f-76e9-476f-892f-2674ea963afc" providerId="ADAL" clId="{17621F0A-A7DE-4D78-A545-C00E32A692CE}" dt="2025-08-27T02:04:10.831" v="1330" actId="20577"/>
        <pc:sldMkLst>
          <pc:docMk/>
          <pc:sldMk cId="133161496" sldId="477"/>
        </pc:sldMkLst>
      </pc:sldChg>
      <pc:sldChg chg="modSp">
        <pc:chgData name="Kerrie Shanahan" userId="ae473d9f-76e9-476f-892f-2674ea963afc" providerId="ADAL" clId="{17621F0A-A7DE-4D78-A545-C00E32A692CE}" dt="2025-08-27T02:04:14.256" v="1332" actId="20577"/>
        <pc:sldMkLst>
          <pc:docMk/>
          <pc:sldMk cId="3342199426" sldId="478"/>
        </pc:sldMkLst>
      </pc:sldChg>
      <pc:sldChg chg="delSp modSp mod">
        <pc:chgData name="Kerrie Shanahan" userId="ae473d9f-76e9-476f-892f-2674ea963afc" providerId="ADAL" clId="{17621F0A-A7DE-4D78-A545-C00E32A692CE}" dt="2025-08-27T02:07:56.492" v="1400"/>
        <pc:sldMkLst>
          <pc:docMk/>
          <pc:sldMk cId="1061470866" sldId="479"/>
        </pc:sldMkLst>
      </pc:sldChg>
      <pc:sldChg chg="modSp mod">
        <pc:chgData name="Kerrie Shanahan" userId="ae473d9f-76e9-476f-892f-2674ea963afc" providerId="ADAL" clId="{17621F0A-A7DE-4D78-A545-C00E32A692CE}" dt="2025-08-27T02:09:46.977" v="1415" actId="962"/>
        <pc:sldMkLst>
          <pc:docMk/>
          <pc:sldMk cId="3426776120" sldId="480"/>
        </pc:sldMkLst>
      </pc:sldChg>
      <pc:sldChg chg="modSp mod">
        <pc:chgData name="Kerrie Shanahan" userId="ae473d9f-76e9-476f-892f-2674ea963afc" providerId="ADAL" clId="{17621F0A-A7DE-4D78-A545-C00E32A692CE}" dt="2025-08-27T02:14:14.261" v="2134" actId="962"/>
        <pc:sldMkLst>
          <pc:docMk/>
          <pc:sldMk cId="2954135154" sldId="481"/>
        </pc:sldMkLst>
      </pc:sldChg>
      <pc:sldChg chg="modSp mod modNotesTx">
        <pc:chgData name="Kerrie Shanahan" userId="ae473d9f-76e9-476f-892f-2674ea963afc" providerId="ADAL" clId="{17621F0A-A7DE-4D78-A545-C00E32A692CE}" dt="2025-08-27T02:14:30.187" v="2158" actId="962"/>
        <pc:sldMkLst>
          <pc:docMk/>
          <pc:sldMk cId="1998018280" sldId="482"/>
        </pc:sldMkLst>
      </pc:sldChg>
      <pc:sldChg chg="modSp mod">
        <pc:chgData name="Kerrie Shanahan" userId="ae473d9f-76e9-476f-892f-2674ea963afc" providerId="ADAL" clId="{17621F0A-A7DE-4D78-A545-C00E32A692CE}" dt="2025-08-27T02:10:42.462" v="1439" actId="962"/>
        <pc:sldMkLst>
          <pc:docMk/>
          <pc:sldMk cId="3587135087" sldId="483"/>
        </pc:sldMkLst>
      </pc:sldChg>
      <pc:sldChg chg="modSp mod">
        <pc:chgData name="Kerrie Shanahan" userId="ae473d9f-76e9-476f-892f-2674ea963afc" providerId="ADAL" clId="{17621F0A-A7DE-4D78-A545-C00E32A692CE}" dt="2025-08-27T02:14:35.202" v="2168" actId="962"/>
        <pc:sldMkLst>
          <pc:docMk/>
          <pc:sldMk cId="1827811589" sldId="484"/>
        </pc:sldMkLst>
      </pc:sldChg>
      <pc:sldChg chg="modSp mod modNotesTx">
        <pc:chgData name="Kerrie Shanahan" userId="ae473d9f-76e9-476f-892f-2674ea963afc" providerId="ADAL" clId="{17621F0A-A7DE-4D78-A545-C00E32A692CE}" dt="2025-08-27T02:10:27.206" v="1423" actId="962"/>
        <pc:sldMkLst>
          <pc:docMk/>
          <pc:sldMk cId="3377584655" sldId="485"/>
        </pc:sldMkLst>
      </pc:sldChg>
      <pc:sldChg chg="modSp modNotesTx">
        <pc:chgData name="Kerrie Shanahan" userId="ae473d9f-76e9-476f-892f-2674ea963afc" providerId="ADAL" clId="{17621F0A-A7DE-4D78-A545-C00E32A692CE}" dt="2025-08-27T02:04:45.730" v="1360" actId="20577"/>
        <pc:sldMkLst>
          <pc:docMk/>
          <pc:sldMk cId="4078040901" sldId="488"/>
        </pc:sldMkLst>
      </pc:sldChg>
      <pc:sldChg chg="modSp">
        <pc:chgData name="Kerrie Shanahan" userId="ae473d9f-76e9-476f-892f-2674ea963afc" providerId="ADAL" clId="{17621F0A-A7DE-4D78-A545-C00E32A692CE}" dt="2025-08-27T02:04:50.323" v="1364" actId="20577"/>
        <pc:sldMkLst>
          <pc:docMk/>
          <pc:sldMk cId="1278329242" sldId="489"/>
        </pc:sldMkLst>
      </pc:sldChg>
      <pc:sldChg chg="modSp modNotesTx">
        <pc:chgData name="Kerrie Shanahan" userId="ae473d9f-76e9-476f-892f-2674ea963afc" providerId="ADAL" clId="{17621F0A-A7DE-4D78-A545-C00E32A692CE}" dt="2025-08-27T02:04:53.403" v="1366" actId="20577"/>
        <pc:sldMkLst>
          <pc:docMk/>
          <pc:sldMk cId="508572399" sldId="490"/>
        </pc:sldMkLst>
      </pc:sldChg>
      <pc:sldChg chg="modSp">
        <pc:chgData name="Kerrie Shanahan" userId="ae473d9f-76e9-476f-892f-2674ea963afc" providerId="ADAL" clId="{17621F0A-A7DE-4D78-A545-C00E32A692CE}" dt="2025-08-27T02:04:56.820" v="1368" actId="20577"/>
        <pc:sldMkLst>
          <pc:docMk/>
          <pc:sldMk cId="1157311959" sldId="491"/>
        </pc:sldMkLst>
      </pc:sldChg>
      <pc:sldChg chg="modSp mod">
        <pc:chgData name="Kerrie Shanahan" userId="ae473d9f-76e9-476f-892f-2674ea963afc" providerId="ADAL" clId="{17621F0A-A7DE-4D78-A545-C00E32A692CE}" dt="2025-08-27T02:14:46.337" v="2184" actId="962"/>
        <pc:sldMkLst>
          <pc:docMk/>
          <pc:sldMk cId="258130066" sldId="492"/>
        </pc:sldMkLst>
      </pc:sldChg>
      <pc:sldChg chg="modSp mod">
        <pc:chgData name="Kerrie Shanahan" userId="ae473d9f-76e9-476f-892f-2674ea963afc" providerId="ADAL" clId="{17621F0A-A7DE-4D78-A545-C00E32A692CE}" dt="2025-09-21T23:17:28.388" v="2444" actId="962"/>
        <pc:sldMkLst>
          <pc:docMk/>
          <pc:sldMk cId="2389358011" sldId="493"/>
        </pc:sldMkLst>
        <pc:picChg chg="mod">
          <ac:chgData name="Kerrie Shanahan" userId="ae473d9f-76e9-476f-892f-2674ea963afc" providerId="ADAL" clId="{17621F0A-A7DE-4D78-A545-C00E32A692CE}" dt="2025-09-21T23:17:28.388" v="2444" actId="962"/>
          <ac:picMkLst>
            <pc:docMk/>
            <pc:sldMk cId="2389358011" sldId="493"/>
            <ac:picMk id="5" creationId="{F28E344D-AE9B-7C0F-2B48-199ADA29E2C8}"/>
          </ac:picMkLst>
        </pc:picChg>
      </pc:sldChg>
      <pc:sldChg chg="modSp">
        <pc:chgData name="Kerrie Shanahan" userId="ae473d9f-76e9-476f-892f-2674ea963afc" providerId="ADAL" clId="{17621F0A-A7DE-4D78-A545-C00E32A692CE}" dt="2025-08-27T02:05:05.110" v="1378" actId="20577"/>
        <pc:sldMkLst>
          <pc:docMk/>
          <pc:sldMk cId="824124811" sldId="494"/>
        </pc:sldMkLst>
      </pc:sldChg>
      <pc:sldChg chg="modSp modNotesTx">
        <pc:chgData name="Kerrie Shanahan" userId="ae473d9f-76e9-476f-892f-2674ea963afc" providerId="ADAL" clId="{17621F0A-A7DE-4D78-A545-C00E32A692CE}" dt="2025-08-27T02:03:34.270" v="1314" actId="20577"/>
        <pc:sldMkLst>
          <pc:docMk/>
          <pc:sldMk cId="1759574190" sldId="498"/>
        </pc:sldMkLst>
      </pc:sldChg>
      <pc:sldChg chg="modSp">
        <pc:chgData name="Kerrie Shanahan" userId="ae473d9f-76e9-476f-892f-2674ea963afc" providerId="ADAL" clId="{17621F0A-A7DE-4D78-A545-C00E32A692CE}" dt="2025-08-27T02:05:08.162" v="1380" actId="20577"/>
        <pc:sldMkLst>
          <pc:docMk/>
          <pc:sldMk cId="1583021152" sldId="499"/>
        </pc:sldMkLst>
      </pc:sldChg>
      <pc:sldChg chg="modSp modNotesTx">
        <pc:chgData name="Kerrie Shanahan" userId="ae473d9f-76e9-476f-892f-2674ea963afc" providerId="ADAL" clId="{17621F0A-A7DE-4D78-A545-C00E32A692CE}" dt="2025-08-27T02:02:40.955" v="1294" actId="20577"/>
        <pc:sldMkLst>
          <pc:docMk/>
          <pc:sldMk cId="702303488" sldId="511"/>
        </pc:sldMkLst>
      </pc:sldChg>
      <pc:sldChg chg="modSp mod">
        <pc:chgData name="Kerrie Shanahan" userId="ae473d9f-76e9-476f-892f-2674ea963afc" providerId="ADAL" clId="{17621F0A-A7DE-4D78-A545-C00E32A692CE}" dt="2025-08-27T02:13:01.991" v="1867" actId="962"/>
        <pc:sldMkLst>
          <pc:docMk/>
          <pc:sldMk cId="2491177883" sldId="512"/>
        </pc:sldMkLst>
      </pc:sldChg>
      <pc:sldChg chg="modSp">
        <pc:chgData name="Kerrie Shanahan" userId="ae473d9f-76e9-476f-892f-2674ea963afc" providerId="ADAL" clId="{17621F0A-A7DE-4D78-A545-C00E32A692CE}" dt="2025-08-27T02:03:24.258" v="1306" actId="20577"/>
        <pc:sldMkLst>
          <pc:docMk/>
          <pc:sldMk cId="868684786" sldId="513"/>
        </pc:sldMkLst>
      </pc:sldChg>
      <pc:sldChg chg="modSp">
        <pc:chgData name="Kerrie Shanahan" userId="ae473d9f-76e9-476f-892f-2674ea963afc" providerId="ADAL" clId="{17621F0A-A7DE-4D78-A545-C00E32A692CE}" dt="2025-08-27T02:03:26.965" v="1308" actId="20577"/>
        <pc:sldMkLst>
          <pc:docMk/>
          <pc:sldMk cId="1259779433" sldId="514"/>
        </pc:sldMkLst>
      </pc:sldChg>
      <pc:sldChg chg="modSp modNotesTx">
        <pc:chgData name="Kerrie Shanahan" userId="ae473d9f-76e9-476f-892f-2674ea963afc" providerId="ADAL" clId="{17621F0A-A7DE-4D78-A545-C00E32A692CE}" dt="2025-08-27T02:03:29.364" v="1310" actId="20577"/>
        <pc:sldMkLst>
          <pc:docMk/>
          <pc:sldMk cId="1971552586" sldId="515"/>
        </pc:sldMkLst>
      </pc:sldChg>
      <pc:sldChg chg="modSp">
        <pc:chgData name="Kerrie Shanahan" userId="ae473d9f-76e9-476f-892f-2674ea963afc" providerId="ADAL" clId="{17621F0A-A7DE-4D78-A545-C00E32A692CE}" dt="2025-08-27T02:03:31.721" v="1312" actId="20577"/>
        <pc:sldMkLst>
          <pc:docMk/>
          <pc:sldMk cId="3791891907" sldId="516"/>
        </pc:sldMkLst>
      </pc:sldChg>
      <pc:sldChg chg="modSp mod modNotesTx">
        <pc:chgData name="Kerrie Shanahan" userId="ae473d9f-76e9-476f-892f-2674ea963afc" providerId="ADAL" clId="{17621F0A-A7DE-4D78-A545-C00E32A692CE}" dt="2025-09-23T23:24:52.155" v="2526" actId="20577"/>
        <pc:sldMkLst>
          <pc:docMk/>
          <pc:sldMk cId="409148390" sldId="520"/>
        </pc:sldMkLst>
        <pc:spChg chg="mod">
          <ac:chgData name="Kerrie Shanahan" userId="ae473d9f-76e9-476f-892f-2674ea963afc" providerId="ADAL" clId="{17621F0A-A7DE-4D78-A545-C00E32A692CE}" dt="2025-09-23T23:24:52.155" v="2526" actId="20577"/>
          <ac:spMkLst>
            <pc:docMk/>
            <pc:sldMk cId="409148390" sldId="520"/>
            <ac:spMk id="6" creationId="{3E192CB3-B945-9406-F3AE-9F952F274A67}"/>
          </ac:spMkLst>
        </pc:spChg>
      </pc:sldChg>
      <pc:sldChg chg="modSp">
        <pc:chgData name="Kerrie Shanahan" userId="ae473d9f-76e9-476f-892f-2674ea963afc" providerId="ADAL" clId="{17621F0A-A7DE-4D78-A545-C00E32A692CE}" dt="2025-08-27T02:03:39.714" v="1320" actId="20577"/>
        <pc:sldMkLst>
          <pc:docMk/>
          <pc:sldMk cId="309290176" sldId="522"/>
        </pc:sldMkLst>
      </pc:sldChg>
      <pc:sldChg chg="modSp">
        <pc:chgData name="Kerrie Shanahan" userId="ae473d9f-76e9-476f-892f-2674ea963afc" providerId="ADAL" clId="{17621F0A-A7DE-4D78-A545-C00E32A692CE}" dt="2025-08-27T02:03:18.294" v="1301" actId="20577"/>
        <pc:sldMkLst>
          <pc:docMk/>
          <pc:sldMk cId="2703624644" sldId="528"/>
        </pc:sldMkLst>
      </pc:sldChg>
      <pc:sldChg chg="modSp mod">
        <pc:chgData name="Kerrie Shanahan" userId="ae473d9f-76e9-476f-892f-2674ea963afc" providerId="ADAL" clId="{17621F0A-A7DE-4D78-A545-C00E32A692CE}" dt="2025-08-27T02:13:16.117" v="1913" actId="962"/>
        <pc:sldMkLst>
          <pc:docMk/>
          <pc:sldMk cId="3781479621" sldId="529"/>
        </pc:sldMkLst>
      </pc:sldChg>
      <pc:sldChg chg="modSp">
        <pc:chgData name="Kerrie Shanahan" userId="ae473d9f-76e9-476f-892f-2674ea963afc" providerId="ADAL" clId="{17621F0A-A7DE-4D78-A545-C00E32A692CE}" dt="2025-08-27T02:04:39.498" v="1352" actId="20577"/>
        <pc:sldMkLst>
          <pc:docMk/>
          <pc:sldMk cId="2843873424" sldId="541"/>
        </pc:sldMkLst>
      </pc:sldChg>
      <pc:sldChg chg="modSp">
        <pc:chgData name="Kerrie Shanahan" userId="ae473d9f-76e9-476f-892f-2674ea963afc" providerId="ADAL" clId="{17621F0A-A7DE-4D78-A545-C00E32A692CE}" dt="2025-08-27T02:04:42.793" v="1356" actId="20577"/>
        <pc:sldMkLst>
          <pc:docMk/>
          <pc:sldMk cId="1384904577" sldId="542"/>
        </pc:sldMkLst>
      </pc:sldChg>
      <pc:sldChg chg="modSp">
        <pc:chgData name="Kerrie Shanahan" userId="ae473d9f-76e9-476f-892f-2674ea963afc" providerId="ADAL" clId="{17621F0A-A7DE-4D78-A545-C00E32A692CE}" dt="2025-08-27T02:04:05.808" v="1326" actId="20577"/>
        <pc:sldMkLst>
          <pc:docMk/>
          <pc:sldMk cId="3840596495" sldId="546"/>
        </pc:sldMkLst>
      </pc:sldChg>
      <pc:sldChg chg="modSp modNotesTx">
        <pc:chgData name="Kerrie Shanahan" userId="ae473d9f-76e9-476f-892f-2674ea963afc" providerId="ADAL" clId="{17621F0A-A7DE-4D78-A545-C00E32A692CE}" dt="2025-08-27T02:02:38.230" v="1292" actId="20577"/>
        <pc:sldMkLst>
          <pc:docMk/>
          <pc:sldMk cId="3330237926" sldId="550"/>
        </pc:sldMkLst>
      </pc:sldChg>
      <pc:sldChg chg="modSp mod">
        <pc:chgData name="Kerrie Shanahan" userId="ae473d9f-76e9-476f-892f-2674ea963afc" providerId="ADAL" clId="{17621F0A-A7DE-4D78-A545-C00E32A692CE}" dt="2025-09-22T01:52:05.363" v="2450" actId="20577"/>
        <pc:sldMkLst>
          <pc:docMk/>
          <pc:sldMk cId="1315584489" sldId="571"/>
        </pc:sldMkLst>
        <pc:spChg chg="mod">
          <ac:chgData name="Kerrie Shanahan" userId="ae473d9f-76e9-476f-892f-2674ea963afc" providerId="ADAL" clId="{17621F0A-A7DE-4D78-A545-C00E32A692CE}" dt="2025-09-22T01:52:05.363" v="2450" actId="20577"/>
          <ac:spMkLst>
            <pc:docMk/>
            <pc:sldMk cId="1315584489" sldId="571"/>
            <ac:spMk id="2" creationId="{370703F5-54EA-1A0D-EF89-8E5768C88B96}"/>
          </ac:spMkLst>
        </pc:spChg>
      </pc:sldChg>
      <pc:sldChg chg="modSp mod">
        <pc:chgData name="Kerrie Shanahan" userId="ae473d9f-76e9-476f-892f-2674ea963afc" providerId="ADAL" clId="{17621F0A-A7DE-4D78-A545-C00E32A692CE}" dt="2025-09-22T01:52:09.726" v="2456" actId="20577"/>
        <pc:sldMkLst>
          <pc:docMk/>
          <pc:sldMk cId="2331923430" sldId="572"/>
        </pc:sldMkLst>
        <pc:spChg chg="mod">
          <ac:chgData name="Kerrie Shanahan" userId="ae473d9f-76e9-476f-892f-2674ea963afc" providerId="ADAL" clId="{17621F0A-A7DE-4D78-A545-C00E32A692CE}" dt="2025-09-22T01:52:09.726" v="2456" actId="20577"/>
          <ac:spMkLst>
            <pc:docMk/>
            <pc:sldMk cId="2331923430" sldId="572"/>
            <ac:spMk id="2" creationId="{370703F5-54EA-1A0D-EF89-8E5768C88B96}"/>
          </ac:spMkLst>
        </pc:spChg>
      </pc:sldChg>
      <pc:sldChg chg="modSp mod modNotesTx">
        <pc:chgData name="Kerrie Shanahan" userId="ae473d9f-76e9-476f-892f-2674ea963afc" providerId="ADAL" clId="{17621F0A-A7DE-4D78-A545-C00E32A692CE}" dt="2025-09-22T01:52:14.309" v="2462" actId="20577"/>
        <pc:sldMkLst>
          <pc:docMk/>
          <pc:sldMk cId="2559220963" sldId="573"/>
        </pc:sldMkLst>
        <pc:spChg chg="mod">
          <ac:chgData name="Kerrie Shanahan" userId="ae473d9f-76e9-476f-892f-2674ea963afc" providerId="ADAL" clId="{17621F0A-A7DE-4D78-A545-C00E32A692CE}" dt="2025-09-22T01:52:14.309" v="2462" actId="20577"/>
          <ac:spMkLst>
            <pc:docMk/>
            <pc:sldMk cId="2559220963" sldId="573"/>
            <ac:spMk id="2" creationId="{370703F5-54EA-1A0D-EF89-8E5768C88B96}"/>
          </ac:spMkLst>
        </pc:spChg>
      </pc:sldChg>
      <pc:sldChg chg="modSp mod modNotesTx">
        <pc:chgData name="Kerrie Shanahan" userId="ae473d9f-76e9-476f-892f-2674ea963afc" providerId="ADAL" clId="{17621F0A-A7DE-4D78-A545-C00E32A692CE}" dt="2025-09-22T01:52:18.163" v="2468" actId="20577"/>
        <pc:sldMkLst>
          <pc:docMk/>
          <pc:sldMk cId="3738028381" sldId="574"/>
        </pc:sldMkLst>
        <pc:spChg chg="mod">
          <ac:chgData name="Kerrie Shanahan" userId="ae473d9f-76e9-476f-892f-2674ea963afc" providerId="ADAL" clId="{17621F0A-A7DE-4D78-A545-C00E32A692CE}" dt="2025-09-22T01:52:18.163" v="2468" actId="20577"/>
          <ac:spMkLst>
            <pc:docMk/>
            <pc:sldMk cId="3738028381" sldId="574"/>
            <ac:spMk id="2" creationId="{370703F5-54EA-1A0D-EF89-8E5768C88B96}"/>
          </ac:spMkLst>
        </pc:spChg>
      </pc:sldChg>
      <pc:sldChg chg="modSp mod modNotesTx">
        <pc:chgData name="Kerrie Shanahan" userId="ae473d9f-76e9-476f-892f-2674ea963afc" providerId="ADAL" clId="{17621F0A-A7DE-4D78-A545-C00E32A692CE}" dt="2025-09-22T01:52:23.509" v="2474" actId="20577"/>
        <pc:sldMkLst>
          <pc:docMk/>
          <pc:sldMk cId="965464105" sldId="575"/>
        </pc:sldMkLst>
        <pc:spChg chg="mod">
          <ac:chgData name="Kerrie Shanahan" userId="ae473d9f-76e9-476f-892f-2674ea963afc" providerId="ADAL" clId="{17621F0A-A7DE-4D78-A545-C00E32A692CE}" dt="2025-09-22T01:52:23.509" v="2474" actId="20577"/>
          <ac:spMkLst>
            <pc:docMk/>
            <pc:sldMk cId="965464105" sldId="575"/>
            <ac:spMk id="2" creationId="{370703F5-54EA-1A0D-EF89-8E5768C88B96}"/>
          </ac:spMkLst>
        </pc:spChg>
      </pc:sldChg>
      <pc:sldChg chg="addSp delSp modSp mod modCm modNotesTx">
        <pc:chgData name="Kerrie Shanahan" userId="ae473d9f-76e9-476f-892f-2674ea963afc" providerId="ADAL" clId="{17621F0A-A7DE-4D78-A545-C00E32A692CE}" dt="2025-09-22T01:52:35.372" v="2487" actId="20577"/>
        <pc:sldMkLst>
          <pc:docMk/>
          <pc:sldMk cId="3286048985" sldId="580"/>
        </pc:sldMkLst>
        <pc:spChg chg="mod">
          <ac:chgData name="Kerrie Shanahan" userId="ae473d9f-76e9-476f-892f-2674ea963afc" providerId="ADAL" clId="{17621F0A-A7DE-4D78-A545-C00E32A692CE}" dt="2025-09-22T01:52:35.372" v="2487" actId="20577"/>
          <ac:spMkLst>
            <pc:docMk/>
            <pc:sldMk cId="3286048985" sldId="580"/>
            <ac:spMk id="2" creationId="{0266A38D-F811-973E-70A4-BC0EBB420EC9}"/>
          </ac:spMkLst>
        </pc:spChg>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17621F0A-A7DE-4D78-A545-C00E32A692CE}" dt="2025-07-29T03:48:08.657" v="815" actId="20577"/>
              <pc2:cmMkLst xmlns:pc2="http://schemas.microsoft.com/office/powerpoint/2019/9/main/command">
                <pc:docMk/>
                <pc:sldMk cId="3286048985" sldId="580"/>
                <pc2:cmMk id="{E66E88D8-1D82-4083-92CC-CC81E97BB253}"/>
              </pc2:cmMkLst>
            </pc226:cmChg>
          </p:ext>
        </pc:extLst>
      </pc:sldChg>
      <pc:sldChg chg="modNotesTx">
        <pc:chgData name="Kerrie Shanahan" userId="ae473d9f-76e9-476f-892f-2674ea963afc" providerId="ADAL" clId="{17621F0A-A7DE-4D78-A545-C00E32A692CE}" dt="2025-07-28T03:18:03.561" v="618" actId="20577"/>
        <pc:sldMkLst>
          <pc:docMk/>
          <pc:sldMk cId="807576622" sldId="582"/>
        </pc:sldMkLst>
      </pc:sldChg>
      <pc:sldChg chg="modSp">
        <pc:chgData name="Kerrie Shanahan" userId="ae473d9f-76e9-476f-892f-2674ea963afc" providerId="ADAL" clId="{17621F0A-A7DE-4D78-A545-C00E32A692CE}" dt="2025-08-27T02:04:08.680" v="1328" actId="20577"/>
        <pc:sldMkLst>
          <pc:docMk/>
          <pc:sldMk cId="4087965174" sldId="583"/>
        </pc:sldMkLst>
      </pc:sldChg>
      <pc:sldChg chg="del">
        <pc:chgData name="Kerrie Shanahan" userId="ae473d9f-76e9-476f-892f-2674ea963afc" providerId="ADAL" clId="{17621F0A-A7DE-4D78-A545-C00E32A692CE}" dt="2025-07-28T03:07:24.107" v="180" actId="2696"/>
        <pc:sldMkLst>
          <pc:docMk/>
          <pc:sldMk cId="3331995816" sldId="584"/>
        </pc:sldMkLst>
      </pc:sldChg>
      <pc:sldChg chg="delSp modSp mod">
        <pc:chgData name="Kerrie Shanahan" userId="ae473d9f-76e9-476f-892f-2674ea963afc" providerId="ADAL" clId="{17621F0A-A7DE-4D78-A545-C00E32A692CE}" dt="2025-08-27T02:08:08.486" v="1403" actId="478"/>
        <pc:sldMkLst>
          <pc:docMk/>
          <pc:sldMk cId="2744969844" sldId="585"/>
        </pc:sldMkLst>
      </pc:sldChg>
      <pc:sldChg chg="modSp mod">
        <pc:chgData name="Kerrie Shanahan" userId="ae473d9f-76e9-476f-892f-2674ea963afc" providerId="ADAL" clId="{17621F0A-A7DE-4D78-A545-C00E32A692CE}" dt="2025-08-27T02:14:01.799" v="2118" actId="962"/>
        <pc:sldMkLst>
          <pc:docMk/>
          <pc:sldMk cId="899667309" sldId="586"/>
        </pc:sldMkLst>
      </pc:sldChg>
      <pc:sldChg chg="modSp mod">
        <pc:chgData name="Kerrie Shanahan" userId="ae473d9f-76e9-476f-892f-2674ea963afc" providerId="ADAL" clId="{17621F0A-A7DE-4D78-A545-C00E32A692CE}" dt="2025-07-28T03:18:39.942" v="619" actId="1076"/>
        <pc:sldMkLst>
          <pc:docMk/>
          <pc:sldMk cId="4129916918" sldId="5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1/10/2025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16)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err="1">
                <a:latin typeface="+mn-lt"/>
              </a:rPr>
              <a:t>ou</a:t>
            </a:r>
            <a:r>
              <a:rPr lang="en-AU" sz="1200" b="1">
                <a:latin typeface="+mn-lt"/>
              </a:rPr>
              <a:t> </a:t>
            </a:r>
            <a:r>
              <a:rPr lang="en-AU" sz="1200">
                <a:latin typeface="+mn-lt"/>
              </a:rPr>
              <a:t>and </a:t>
            </a:r>
            <a:r>
              <a:rPr lang="en-AU" sz="1200" b="1">
                <a:latin typeface="+mn-lt"/>
              </a:rPr>
              <a:t>ow</a:t>
            </a:r>
            <a:r>
              <a:rPr lang="en-AU" sz="1200">
                <a:latin typeface="+mn-lt"/>
              </a:rPr>
              <a:t> saying </a:t>
            </a:r>
            <a:r>
              <a:rPr lang="en-AU" sz="1200" i="0">
                <a:latin typeface="+mn-lt"/>
              </a:rPr>
              <a:t>/ow/ </a:t>
            </a:r>
            <a:r>
              <a:rPr lang="en-AU" sz="1200">
                <a:latin typeface="+mn-lt"/>
              </a:rPr>
              <a:t>(slides 17 to 44)</a:t>
            </a:r>
          </a:p>
          <a:p>
            <a:pPr marL="171450" indent="-171450">
              <a:buFont typeface="Arial" panose="020B0604020202020204" pitchFamily="34" charset="0"/>
              <a:buChar char="•"/>
              <a:defRPr/>
            </a:pPr>
            <a:r>
              <a:rPr lang="en-AU" sz="1200">
                <a:latin typeface="+mn-lt"/>
              </a:rPr>
              <a:t>the irregular word </a:t>
            </a:r>
            <a:r>
              <a:rPr lang="en-AU" sz="1200" b="1">
                <a:latin typeface="+mn-lt"/>
              </a:rPr>
              <a:t>father</a:t>
            </a:r>
            <a:r>
              <a:rPr lang="en-AU" sz="1200" b="0">
                <a:latin typeface="+mn-lt"/>
              </a:rPr>
              <a:t> (slides 36 and 37)</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43).</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19 and 20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44).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a:t>
            </a:r>
            <a:r>
              <a:rPr lang="en-AU" b="1" dirty="0" err="1">
                <a:latin typeface="+mn-lt"/>
                <a:cs typeface="Calibri" panose="020F0502020204030204"/>
              </a:rPr>
              <a:t>ing</a:t>
            </a:r>
            <a:r>
              <a:rPr lang="en-AU" b="0" dirty="0">
                <a:latin typeface="+mn-lt"/>
                <a:cs typeface="Calibri" panose="020F0502020204030204"/>
              </a:rPr>
              <a:t>,</a:t>
            </a:r>
            <a:r>
              <a:rPr lang="en-AU" b="1" dirty="0">
                <a:latin typeface="+mn-lt"/>
                <a:cs typeface="Calibri" panose="020F0502020204030204"/>
              </a:rPr>
              <a:t> -ed </a:t>
            </a:r>
            <a:r>
              <a:rPr lang="en-AU" b="0" dirty="0">
                <a:latin typeface="+mn-lt"/>
                <a:cs typeface="Calibri" panose="020F0502020204030204"/>
              </a:rPr>
              <a:t>and</a:t>
            </a:r>
            <a:r>
              <a:rPr lang="en-AU" b="1" dirty="0">
                <a:latin typeface="+mn-lt"/>
                <a:cs typeface="Calibri" panose="020F0502020204030204"/>
              </a:rPr>
              <a:t> -y  </a:t>
            </a:r>
            <a:r>
              <a:rPr lang="en-AU" b="0" dirty="0">
                <a:latin typeface="+mn-lt"/>
                <a:cs typeface="Calibri" panose="020F0502020204030204"/>
              </a:rPr>
              <a:t>suffixes</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latin typeface="+mn-lt"/>
                <a:cs typeface="Calibri" panose="020F0502020204030204"/>
              </a:rPr>
              <a:t>Ask: </a:t>
            </a:r>
            <a:r>
              <a:rPr lang="en-AU" i="1" dirty="0">
                <a:latin typeface="+mn-lt"/>
                <a:cs typeface="Calibri" panose="020F0502020204030204"/>
              </a:rPr>
              <a:t>What is a vowel suffix? </a:t>
            </a:r>
            <a:endParaRPr lang="en-AU" i="1" dirty="0">
              <a:latin typeface="+mn-lt"/>
              <a:ea typeface="Calibri"/>
              <a:cs typeface="Calibri" panose="020F0502020204030204"/>
            </a:endParaRPr>
          </a:p>
          <a:p>
            <a:pPr marL="0" indent="0">
              <a:spcBef>
                <a:spcPts val="100"/>
              </a:spcBef>
              <a:spcAft>
                <a:spcPts val="400"/>
              </a:spcAft>
              <a:buFont typeface="Arial"/>
              <a:buNone/>
              <a:defRPr/>
            </a:pPr>
            <a:r>
              <a:rPr lang="en-AU" dirty="0">
                <a:latin typeface="+mn-lt"/>
                <a:cs typeface="Calibri" panose="020F0502020204030204"/>
              </a:rPr>
              <a:t>Students</a:t>
            </a:r>
            <a:r>
              <a:rPr lang="en-AU" b="0" dirty="0">
                <a:latin typeface="+mn-lt"/>
                <a:cs typeface="Calibri" panose="020F0502020204030204"/>
              </a:rPr>
              <a:t>: </a:t>
            </a:r>
            <a:r>
              <a:rPr lang="en-AU" b="0" i="1" dirty="0">
                <a:latin typeface="+mn-lt"/>
                <a:cs typeface="Calibri" panose="020F0502020204030204"/>
              </a:rPr>
              <a:t>A suffix that begins with a vowel sound</a:t>
            </a:r>
            <a:r>
              <a:rPr lang="en-US" b="0" i="1" dirty="0">
                <a:latin typeface="+mn-lt"/>
              </a:rPr>
              <a:t>.</a:t>
            </a:r>
          </a:p>
          <a:p>
            <a:pPr marL="0" indent="0">
              <a:spcBef>
                <a:spcPts val="100"/>
              </a:spcBef>
              <a:spcAft>
                <a:spcPts val="400"/>
              </a:spcAft>
              <a:buFont typeface="Arial" panose="020B0604020202020204" pitchFamily="34" charset="0"/>
              <a:buNone/>
            </a:pPr>
            <a:r>
              <a:rPr lang="en-AU" dirty="0">
                <a:latin typeface="+mn-lt"/>
                <a:cs typeface="Calibri" panose="020F0502020204030204"/>
              </a:rPr>
              <a:t>Ask: </a:t>
            </a:r>
            <a:r>
              <a:rPr lang="en-AU" i="1" dirty="0">
                <a:latin typeface="+mn-lt"/>
              </a:rPr>
              <a:t>What do we need to do to a base word that ends in </a:t>
            </a:r>
            <a:r>
              <a:rPr lang="en-AU" b="1" i="1" dirty="0">
                <a:latin typeface="+mn-lt"/>
              </a:rPr>
              <a:t>e</a:t>
            </a:r>
            <a:r>
              <a:rPr lang="en-AU" i="1" dirty="0">
                <a:latin typeface="+mn-lt"/>
              </a:rPr>
              <a:t> before we add the vowel suffix? </a:t>
            </a:r>
          </a:p>
          <a:p>
            <a:pPr marL="0" indent="0">
              <a:spcBef>
                <a:spcPts val="100"/>
              </a:spcBef>
              <a:spcAft>
                <a:spcPts val="400"/>
              </a:spcAft>
              <a:buFont typeface="Arial" panose="020B0604020202020204" pitchFamily="34" charset="0"/>
              <a:buNone/>
            </a:pPr>
            <a:r>
              <a:rPr lang="en-AU" dirty="0">
                <a:latin typeface="+mn-lt"/>
              </a:rPr>
              <a:t>Students: </a:t>
            </a:r>
            <a:r>
              <a:rPr lang="en-AU" b="0" i="1" dirty="0">
                <a:latin typeface="+mn-lt"/>
              </a:rPr>
              <a:t>Leave off the </a:t>
            </a:r>
            <a:r>
              <a:rPr lang="en-AU" b="1" i="1" dirty="0">
                <a:latin typeface="+mn-lt"/>
              </a:rPr>
              <a:t>e</a:t>
            </a:r>
            <a:r>
              <a:rPr lang="en-AU" b="0" i="1" dirty="0">
                <a:latin typeface="+mn-lt"/>
              </a:rPr>
              <a:t> at the end.</a:t>
            </a:r>
          </a:p>
          <a:p>
            <a:pPr marL="0" indent="0">
              <a:spcBef>
                <a:spcPts val="100"/>
              </a:spcBef>
              <a:spcAft>
                <a:spcPts val="400"/>
              </a:spcAft>
              <a:buFont typeface="Arial" panose="020B0604020202020204" pitchFamily="34" charset="0"/>
              <a:buNone/>
            </a:pPr>
            <a:endParaRPr lang="en-AU" i="1" dirty="0">
              <a:latin typeface="+mn-lt"/>
              <a:ea typeface="Calibri"/>
              <a:cs typeface="Calibri" panose="020F0502020204030204"/>
            </a:endParaRPr>
          </a:p>
          <a:p>
            <a:pPr marL="0" indent="0">
              <a:spcBef>
                <a:spcPts val="100"/>
              </a:spcBef>
              <a:spcAft>
                <a:spcPts val="400"/>
              </a:spcAft>
              <a:buFont typeface="Arial"/>
              <a:buNone/>
              <a:defRPr/>
            </a:pPr>
            <a:r>
              <a:rPr lang="en-US" dirty="0">
                <a:latin typeface="+mn-lt"/>
                <a:cs typeface="Calibri"/>
              </a:rPr>
              <a:t>Add the </a:t>
            </a:r>
            <a:r>
              <a:rPr lang="en-US" b="1" dirty="0">
                <a:latin typeface="+mn-lt"/>
                <a:cs typeface="Calibri"/>
              </a:rPr>
              <a:t>-</a:t>
            </a:r>
            <a:r>
              <a:rPr lang="en-US" b="1" dirty="0" err="1">
                <a:latin typeface="+mn-lt"/>
                <a:cs typeface="Calibri"/>
              </a:rPr>
              <a:t>ing</a:t>
            </a:r>
            <a:r>
              <a:rPr lang="en-US" b="1" dirty="0">
                <a:latin typeface="+mn-lt"/>
                <a:cs typeface="Calibri"/>
              </a:rPr>
              <a:t> </a:t>
            </a:r>
            <a:r>
              <a:rPr lang="en-US" dirty="0">
                <a:latin typeface="+mn-lt"/>
                <a:cs typeface="Calibri"/>
              </a:rPr>
              <a:t>suffix to the word </a:t>
            </a:r>
            <a:r>
              <a:rPr lang="en-US" b="1" dirty="0">
                <a:latin typeface="+mn-lt"/>
                <a:cs typeface="Calibri"/>
              </a:rPr>
              <a:t>drive</a:t>
            </a:r>
            <a:r>
              <a:rPr lang="en-US" b="0" dirty="0">
                <a:latin typeface="+mn-lt"/>
                <a:cs typeface="Calibri"/>
              </a:rPr>
              <a:t>.</a:t>
            </a:r>
          </a:p>
          <a:p>
            <a:pPr marL="0" indent="0">
              <a:spcBef>
                <a:spcPts val="100"/>
              </a:spcBef>
              <a:spcAft>
                <a:spcPts val="400"/>
              </a:spcAft>
              <a:buFont typeface="Arial"/>
              <a:buNone/>
              <a:defRPr/>
            </a:pPr>
            <a:r>
              <a:rPr lang="en-US" dirty="0">
                <a:latin typeface="+mn-lt"/>
                <a:cs typeface="Calibri"/>
              </a:rPr>
              <a:t>Ask: </a:t>
            </a:r>
            <a:r>
              <a:rPr lang="en-US" i="1" dirty="0">
                <a:latin typeface="+mn-lt"/>
                <a:cs typeface="Calibri"/>
              </a:rPr>
              <a:t>What is left off before adding the vowel suffix?</a:t>
            </a: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The</a:t>
            </a:r>
            <a:r>
              <a:rPr lang="en-AU" b="1" dirty="0">
                <a:latin typeface="+mn-lt"/>
                <a:cs typeface="Calibri" panose="020F0502020204030204"/>
              </a:rPr>
              <a:t> </a:t>
            </a:r>
            <a:r>
              <a:rPr lang="en-AU" b="1" i="1" dirty="0">
                <a:latin typeface="+mn-lt"/>
                <a:cs typeface="Calibri" panose="020F0502020204030204"/>
              </a:rPr>
              <a:t>e </a:t>
            </a:r>
            <a:r>
              <a:rPr lang="en-AU" b="0" i="1" dirty="0">
                <a:latin typeface="+mn-lt"/>
                <a:cs typeface="Calibri" panose="020F0502020204030204"/>
              </a:rPr>
              <a:t>at the end.</a:t>
            </a:r>
            <a:endParaRPr lang="en-AU" b="0" dirty="0">
              <a:latin typeface="+mn-lt"/>
              <a:cs typeface="+mn-cs"/>
            </a:endParaRPr>
          </a:p>
          <a:p>
            <a:pPr marL="0" indent="0">
              <a:spcBef>
                <a:spcPts val="100"/>
              </a:spcBef>
              <a:spcAft>
                <a:spcPts val="400"/>
              </a:spcAft>
              <a:buFont typeface="Arial"/>
              <a:buNone/>
              <a:defRPr/>
            </a:pPr>
            <a:r>
              <a:rPr lang="en-AU" b="0" i="0" dirty="0">
                <a:cs typeface="Calibri" panose="020F0502020204030204"/>
              </a:rPr>
              <a:t>Ask: </a:t>
            </a:r>
            <a:r>
              <a:rPr lang="en-AU" b="0" i="1" dirty="0">
                <a:cs typeface="Calibri" panose="020F0502020204030204"/>
              </a:rPr>
              <a:t>What is the word?</a:t>
            </a:r>
          </a:p>
          <a:p>
            <a:pPr marL="0" indent="0">
              <a:spcBef>
                <a:spcPts val="100"/>
              </a:spcBef>
              <a:spcAft>
                <a:spcPts val="400"/>
              </a:spcAft>
              <a:buFont typeface="Arial"/>
              <a:buNone/>
              <a:defRPr/>
            </a:pPr>
            <a:r>
              <a:rPr lang="en-AU" b="0" i="0" dirty="0">
                <a:cs typeface="Calibri" panose="020F0502020204030204"/>
              </a:rPr>
              <a:t>Students: </a:t>
            </a:r>
            <a:r>
              <a:rPr lang="en-AU" b="1" i="1" dirty="0">
                <a:cs typeface="Calibri" panose="020F0502020204030204"/>
              </a:rPr>
              <a:t>Driving</a:t>
            </a:r>
            <a:r>
              <a:rPr lang="en-AU" b="0" i="1" dirty="0">
                <a:latin typeface="+mn-lt"/>
                <a:cs typeface="Calibri" panose="020F0502020204030204"/>
              </a:rPr>
              <a:t>.</a:t>
            </a:r>
            <a:endParaRPr lang="en-AU" b="1" dirty="0">
              <a:cs typeface="+mn-cs"/>
            </a:endParaRPr>
          </a:p>
          <a:p>
            <a:pPr marL="0" indent="0">
              <a:spcBef>
                <a:spcPts val="100"/>
              </a:spcBef>
              <a:spcAft>
                <a:spcPts val="400"/>
              </a:spcAft>
              <a:buFont typeface="Arial"/>
              <a:buNone/>
              <a:defRPr/>
            </a:pPr>
            <a:r>
              <a:rPr lang="en-AU" dirty="0">
                <a:latin typeface="+mn-lt"/>
                <a:cs typeface="+mn-cs"/>
              </a:rPr>
              <a:t>Ask: </a:t>
            </a:r>
            <a:r>
              <a:rPr lang="en-AU" i="1" dirty="0">
                <a:latin typeface="+mn-lt"/>
                <a:cs typeface="Calibri" panose="020F0502020204030204"/>
              </a:rPr>
              <a:t>What does it mean? </a:t>
            </a:r>
            <a:endParaRPr lang="en-AU" i="1" dirty="0">
              <a:latin typeface="+mn-lt"/>
              <a:ea typeface="Calibri"/>
              <a:cs typeface="Calibri" panose="020F0502020204030204"/>
            </a:endParaRPr>
          </a:p>
          <a:p>
            <a:pPr marL="0" indent="0">
              <a:spcBef>
                <a:spcPts val="100"/>
              </a:spcBef>
              <a:spcAft>
                <a:spcPts val="400"/>
              </a:spcAft>
              <a:buFont typeface="Arial"/>
              <a:buNone/>
              <a:defRPr/>
            </a:pPr>
            <a:r>
              <a:rPr lang="en-AU" dirty="0">
                <a:latin typeface="+mn-lt"/>
                <a:cs typeface="Calibri" panose="020F0502020204030204"/>
              </a:rPr>
              <a:t>Students: </a:t>
            </a:r>
            <a:r>
              <a:rPr lang="en-AU" i="1" dirty="0">
                <a:latin typeface="+mn-lt"/>
                <a:cs typeface="Calibri" panose="020F0502020204030204"/>
              </a:rPr>
              <a:t>Someone is driving now.</a:t>
            </a:r>
          </a:p>
          <a:p>
            <a:pPr marL="0" indent="0">
              <a:spcBef>
                <a:spcPts val="100"/>
              </a:spcBef>
              <a:spcAft>
                <a:spcPts val="400"/>
              </a:spcAft>
              <a:buFont typeface="Arial"/>
              <a:buNone/>
              <a:defRPr/>
            </a:pPr>
            <a:endParaRPr lang="en-AU" i="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dirty="0">
                <a:latin typeface="+mn-lt"/>
                <a:cs typeface="Calibri" panose="020F0502020204030204"/>
              </a:rPr>
              <a:t>Repeat this process for </a:t>
            </a:r>
            <a:r>
              <a:rPr lang="en-GB" b="1" i="0" dirty="0">
                <a:latin typeface="+mn-lt"/>
              </a:rPr>
              <a:t>-ed</a:t>
            </a:r>
            <a:r>
              <a:rPr lang="en-GB" i="0" dirty="0">
                <a:latin typeface="+mn-lt"/>
              </a:rPr>
              <a:t> and </a:t>
            </a:r>
            <a:r>
              <a:rPr lang="en-GB" b="1" i="0" dirty="0">
                <a:latin typeface="+mn-lt"/>
              </a:rPr>
              <a:t>-y </a:t>
            </a:r>
            <a:r>
              <a:rPr lang="en-GB" b="0" i="0" dirty="0">
                <a:latin typeface="+mn-lt"/>
              </a:rPr>
              <a:t>vowel suffixes.</a:t>
            </a:r>
            <a:r>
              <a:rPr lang="en-GB" b="1" i="0" dirty="0">
                <a:latin typeface="+mn-lt"/>
              </a:rPr>
              <a:t> </a:t>
            </a:r>
            <a:r>
              <a:rPr lang="en-GB" b="0" i="0" dirty="0">
                <a:latin typeface="+mn-lt"/>
              </a:rPr>
              <a:t>Suggested words: </a:t>
            </a:r>
            <a:r>
              <a:rPr lang="en-GB" b="1" i="0" dirty="0">
                <a:latin typeface="+mn-lt"/>
              </a:rPr>
              <a:t>smile</a:t>
            </a:r>
            <a:r>
              <a:rPr lang="en-GB" b="0" i="0" dirty="0">
                <a:latin typeface="+mn-lt"/>
              </a:rPr>
              <a:t> </a:t>
            </a:r>
            <a:r>
              <a:rPr lang="en-GB" b="1" i="0" dirty="0">
                <a:latin typeface="+mn-lt"/>
              </a:rPr>
              <a:t>–</a:t>
            </a:r>
            <a:r>
              <a:rPr lang="en-GB" b="0" i="0" dirty="0">
                <a:latin typeface="+mn-lt"/>
              </a:rPr>
              <a:t> </a:t>
            </a:r>
            <a:r>
              <a:rPr lang="en-GB" b="1" i="0" dirty="0">
                <a:latin typeface="+mn-lt"/>
              </a:rPr>
              <a:t>smiled</a:t>
            </a:r>
            <a:r>
              <a:rPr lang="en-GB" b="0" i="0" dirty="0">
                <a:latin typeface="+mn-lt"/>
              </a:rPr>
              <a:t>, </a:t>
            </a:r>
            <a:r>
              <a:rPr lang="en-GB" b="1" i="0" dirty="0">
                <a:latin typeface="+mn-lt"/>
              </a:rPr>
              <a:t>bone</a:t>
            </a:r>
            <a:r>
              <a:rPr lang="en-GB" b="0" i="0" dirty="0">
                <a:latin typeface="+mn-lt"/>
              </a:rPr>
              <a:t> </a:t>
            </a:r>
            <a:r>
              <a:rPr lang="en-GB" b="1" i="0" dirty="0">
                <a:latin typeface="+mn-lt"/>
              </a:rPr>
              <a:t>–</a:t>
            </a:r>
            <a:r>
              <a:rPr lang="en-GB" b="0" i="0" dirty="0">
                <a:latin typeface="+mn-lt"/>
              </a:rPr>
              <a:t> </a:t>
            </a:r>
            <a:r>
              <a:rPr lang="en-GB" b="1" i="0" dirty="0">
                <a:latin typeface="+mn-lt"/>
              </a:rPr>
              <a:t>bony</a:t>
            </a:r>
            <a:r>
              <a:rPr lang="en-GB" b="0" i="0" dirty="0">
                <a:latin typeface="+mn-lt"/>
              </a:rPr>
              <a:t>.</a:t>
            </a:r>
            <a:endParaRPr lang="en-AU" b="0" i="0" dirty="0">
              <a:latin typeface="+mn-lt"/>
              <a:cs typeface="Calibri" panose="020F0502020204030204"/>
            </a:endParaRPr>
          </a:p>
          <a:p>
            <a:pPr marL="0" indent="0">
              <a:spcBef>
                <a:spcPts val="100"/>
              </a:spcBef>
              <a:spcAft>
                <a:spcPts val="400"/>
              </a:spcAft>
              <a:buFont typeface="Arial"/>
              <a:buNone/>
              <a:defRPr/>
            </a:pPr>
            <a:endParaRPr lang="en-AU" b="0" i="1" dirty="0">
              <a:latin typeface="+mn-lt"/>
              <a:cs typeface="Calibri" panose="020F0502020204030204"/>
            </a:endParaRPr>
          </a:p>
          <a:p>
            <a:pPr marL="0" indent="0">
              <a:spcBef>
                <a:spcPts val="100"/>
              </a:spcBef>
              <a:spcAft>
                <a:spcPts val="400"/>
              </a:spcAft>
              <a:buFont typeface="Arial" panose="020B0604020202020204" pitchFamily="34" charset="0"/>
              <a:buNone/>
            </a:pPr>
            <a:r>
              <a:rPr lang="en-AU" dirty="0">
                <a:latin typeface="+mn-lt"/>
              </a:rPr>
              <a:t>Note: You may want to use the rhyme </a:t>
            </a:r>
            <a:r>
              <a:rPr lang="en-AU" b="1" i="0" dirty="0">
                <a:latin typeface="+mn-lt"/>
              </a:rPr>
              <a:t>W</a:t>
            </a:r>
            <a:r>
              <a:rPr kumimoji="0" lang="en-AU" sz="1200" b="1" i="0" u="none" strike="noStrike" kern="1200" cap="none" spc="0" normalizeH="0" baseline="0" noProof="0" dirty="0">
                <a:ln>
                  <a:noFill/>
                </a:ln>
                <a:solidFill>
                  <a:prstClr val="black"/>
                </a:solidFill>
                <a:effectLst/>
                <a:uLnTx/>
                <a:uFillTx/>
                <a:latin typeface="+mn-lt"/>
                <a:ea typeface="+mn-ea"/>
                <a:cs typeface="+mn-cs"/>
              </a:rPr>
              <a:t>hen a vowel suffix comes to stay, the e on the end goes away</a:t>
            </a:r>
            <a:r>
              <a:rPr lang="en-AU" b="1" i="0" dirty="0">
                <a:latin typeface="+mn-lt"/>
              </a:rPr>
              <a:t> </a:t>
            </a:r>
            <a:r>
              <a:rPr lang="en-AU" dirty="0">
                <a:latin typeface="+mn-lt"/>
              </a:rPr>
              <a:t>to help students remember this. </a:t>
            </a:r>
            <a:endParaRPr lang="en-AU" b="1" dirty="0">
              <a:latin typeface="+mn-lt"/>
              <a:cs typeface="Calibri" panose="020F0502020204030204"/>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identifying the base word (noting the </a:t>
            </a:r>
            <a:r>
              <a:rPr lang="en-US" b="1"/>
              <a:t>e</a:t>
            </a:r>
            <a:r>
              <a:rPr lang="en-US"/>
              <a:t> being left off)</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then adding the suffix.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driving</a:t>
            </a:r>
            <a:r>
              <a:rPr lang="en-US" b="0"/>
              <a:t>,</a:t>
            </a:r>
            <a:r>
              <a:rPr lang="en-US" b="1"/>
              <a:t> grazed</a:t>
            </a:r>
            <a:r>
              <a:rPr lang="en-US" b="0"/>
              <a:t>,</a:t>
            </a:r>
            <a:r>
              <a:rPr lang="en-US" b="1"/>
              <a:t> lazy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m/an/y</a:t>
            </a:r>
            <a:r>
              <a:rPr lang="en-US" b="0"/>
              <a:t>,</a:t>
            </a:r>
            <a:r>
              <a:rPr lang="en-US" b="1"/>
              <a:t> many</a:t>
            </a:r>
            <a:r>
              <a:rPr lang="en-US" b="0"/>
              <a:t>,</a:t>
            </a:r>
            <a:r>
              <a:rPr lang="en-US" b="1"/>
              <a:t> m-an-y</a:t>
            </a:r>
            <a:r>
              <a:rPr lang="en-US" b="0"/>
              <a:t> spells </a:t>
            </a:r>
            <a:r>
              <a:rPr lang="en-US" b="1"/>
              <a:t>many</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My mother pointed to the soot and my grandad pointed to the broom.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solidFill>
                  <a:schemeClr val="tx1"/>
                </a:solidFill>
                <a:latin typeface="+mn-lt"/>
              </a:rPr>
              <a:t>Grandad shook his head at me and my crew. </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correspondences introduced in this lesson are </a:t>
            </a:r>
            <a:r>
              <a:rPr lang="en-AU" b="1" dirty="0" err="1">
                <a:latin typeface="+mn-lt"/>
                <a:ea typeface="Times New Roman" panose="02020603050405020304" pitchFamily="18" charset="0"/>
              </a:rPr>
              <a:t>ou</a:t>
            </a:r>
            <a:r>
              <a:rPr lang="en-AU" sz="1200" kern="1200" dirty="0">
                <a:effectLst/>
                <a:latin typeface="+mn-lt"/>
                <a:ea typeface="Times New Roman" panose="02020603050405020304" pitchFamily="18" charset="0"/>
              </a:rPr>
              <a:t> and </a:t>
            </a:r>
            <a:r>
              <a:rPr lang="en-AU" b="1" dirty="0">
                <a:latin typeface="+mn-lt"/>
                <a:ea typeface="Times New Roman" panose="02020603050405020304" pitchFamily="18" charset="0"/>
              </a:rPr>
              <a:t>ow</a:t>
            </a:r>
            <a:r>
              <a:rPr lang="en-AU" sz="1200" kern="1200" dirty="0">
                <a:effectLst/>
                <a:latin typeface="+mn-lt"/>
                <a:ea typeface="Times New Roman" panose="02020603050405020304" pitchFamily="18" charset="0"/>
              </a:rPr>
              <a:t> making </a:t>
            </a:r>
            <a:r>
              <a:rPr lang="en-US" sz="1200" b="0" dirty="0">
                <a:latin typeface="+mn-lt"/>
              </a:rPr>
              <a:t>/</a:t>
            </a:r>
            <a:r>
              <a:rPr lang="en-US" dirty="0">
                <a:latin typeface="+mn-lt"/>
                <a:cs typeface="Calibri"/>
              </a:rPr>
              <a:t>ow</a:t>
            </a:r>
            <a:r>
              <a:rPr lang="en-US" sz="1200" b="0" dirty="0">
                <a:latin typeface="+mn-lt"/>
                <a:cs typeface="Calibri"/>
              </a:rPr>
              <a:t>/</a:t>
            </a:r>
            <a:r>
              <a:rPr lang="en-AU" sz="1200" b="0" kern="1200" dirty="0">
                <a:effectLst/>
                <a:latin typeface="+mn-lt"/>
                <a:cs typeface="Calibri"/>
              </a:rPr>
              <a:t> as in the words </a:t>
            </a:r>
            <a:r>
              <a:rPr lang="en-AU" b="1" dirty="0">
                <a:latin typeface="+mn-lt"/>
                <a:cs typeface="Calibri"/>
              </a:rPr>
              <a:t>loud</a:t>
            </a:r>
            <a:r>
              <a:rPr lang="en-AU" b="0" dirty="0">
                <a:latin typeface="+mn-lt"/>
                <a:cs typeface="Calibri"/>
              </a:rPr>
              <a:t>,</a:t>
            </a:r>
            <a:r>
              <a:rPr lang="en-AU" sz="1200" b="1" kern="1200" dirty="0">
                <a:effectLst/>
                <a:latin typeface="+mn-lt"/>
                <a:cs typeface="Calibri"/>
              </a:rPr>
              <a:t> </a:t>
            </a:r>
            <a:r>
              <a:rPr lang="en-AU" b="1" dirty="0">
                <a:latin typeface="+mn-lt"/>
                <a:cs typeface="Calibri"/>
              </a:rPr>
              <a:t>brown</a:t>
            </a:r>
            <a:r>
              <a:rPr lang="en-AU" dirty="0">
                <a:latin typeface="+mn-lt"/>
                <a:cs typeface="Calibri"/>
              </a:rPr>
              <a:t> </a:t>
            </a:r>
            <a:r>
              <a:rPr lang="en-AU" sz="1200" b="0" kern="1200" dirty="0">
                <a:effectLst/>
                <a:latin typeface="+mn-lt"/>
                <a:cs typeface="Calibri"/>
              </a:rPr>
              <a:t>and </a:t>
            </a:r>
            <a:r>
              <a:rPr lang="en-AU" b="1" dirty="0">
                <a:latin typeface="+mn-lt"/>
                <a:cs typeface="Calibri"/>
              </a:rPr>
              <a:t>cow</a:t>
            </a:r>
            <a:r>
              <a:rPr lang="en-AU" sz="1200" b="0" kern="1200" dirty="0">
                <a:effectLst/>
                <a:latin typeface="+mn-lt"/>
                <a:cs typeface="Calibri"/>
              </a:rPr>
              <a:t>.</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1" dirty="0">
              <a:solidFill>
                <a:srgbClr val="000000"/>
              </a:solidFill>
              <a:latin typeface="+mn-lt"/>
            </a:endParaRPr>
          </a:p>
          <a:p>
            <a:pPr marL="171450" indent="-171450">
              <a:buFont typeface="Arial,Sans-Serif"/>
              <a:buChar char="•"/>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and sometimes at the start</a:t>
            </a:r>
          </a:p>
          <a:p>
            <a:pPr marL="171450" indent="-171450">
              <a:buFont typeface="Arial,Sans-Serif"/>
              <a:buChar char="•"/>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a:t>
            </a:r>
          </a:p>
          <a:p>
            <a:pPr marL="171450" indent="-171450">
              <a:buFont typeface="Arial,Sans-Serif"/>
              <a:buChar char="•"/>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a:t>
            </a:r>
            <a:r>
              <a:rPr lang="en-US" b="0" i="0" dirty="0">
                <a:latin typeface="+mn-lt"/>
              </a:rPr>
              <a:t>.</a:t>
            </a:r>
          </a:p>
          <a:p>
            <a:endParaRPr lang="en-US" sz="1200" b="0" i="0" u="none" strike="noStrike" baseline="0" dirty="0">
              <a:solidFill>
                <a:srgbClr val="000000"/>
              </a:solidFill>
              <a:latin typeface="+mn-lt"/>
            </a:endParaRPr>
          </a:p>
          <a:p>
            <a:pPr>
              <a:defRPr/>
            </a:pPr>
            <a:r>
              <a:rPr lang="en-US" b="0" dirty="0">
                <a:latin typeface="+mn-lt"/>
              </a:rPr>
              <a:t>Note:</a:t>
            </a:r>
            <a:r>
              <a:rPr lang="en-US" b="1" dirty="0">
                <a:latin typeface="+mn-lt"/>
              </a:rPr>
              <a:t> </a:t>
            </a:r>
          </a:p>
          <a:p>
            <a:pPr marL="171450" indent="-171450">
              <a:buFont typeface="Arial" panose="020B0604020202020204" pitchFamily="34" charset="0"/>
              <a:buChar char="•"/>
              <a:defRPr/>
            </a:pPr>
            <a:r>
              <a:rPr lang="en-US" b="1" dirty="0">
                <a:latin typeface="+mn-lt"/>
              </a:rPr>
              <a:t>Loud brown cow </a:t>
            </a:r>
            <a:r>
              <a:rPr lang="en-US" b="0" dirty="0">
                <a:latin typeface="+mn-lt"/>
              </a:rPr>
              <a:t>focuses on common positions for </a:t>
            </a:r>
            <a:r>
              <a:rPr lang="en-US" b="1" dirty="0" err="1">
                <a:latin typeface="+mn-lt"/>
              </a:rPr>
              <a:t>ou</a:t>
            </a:r>
            <a:r>
              <a:rPr lang="en-US" b="0" dirty="0">
                <a:latin typeface="+mn-lt"/>
              </a:rPr>
              <a:t> and </a:t>
            </a:r>
            <a:r>
              <a:rPr lang="en-US" b="1" dirty="0">
                <a:latin typeface="+mn-lt"/>
              </a:rPr>
              <a:t>ow</a:t>
            </a:r>
            <a:r>
              <a:rPr lang="en-US" b="0" dirty="0">
                <a:latin typeface="+mn-lt"/>
              </a:rPr>
              <a:t>. </a:t>
            </a:r>
          </a:p>
          <a:p>
            <a:pPr marL="171450" indent="-171450">
              <a:buFont typeface="Arial" panose="020B0604020202020204" pitchFamily="34" charset="0"/>
              <a:buChar char="•"/>
              <a:defRPr/>
            </a:pPr>
            <a:r>
              <a:rPr lang="en-US" b="0" dirty="0">
                <a:latin typeface="+mn-lt"/>
              </a:rPr>
              <a:t>This lesson also introduces students to exceptions to the </a:t>
            </a:r>
            <a:r>
              <a:rPr lang="en-US" b="0" dirty="0" err="1">
                <a:latin typeface="+mn-lt"/>
              </a:rPr>
              <a:t>generalisation</a:t>
            </a:r>
            <a:r>
              <a:rPr lang="en-US" b="0" dirty="0">
                <a:latin typeface="+mn-lt"/>
              </a:rPr>
              <a:t>, including </a:t>
            </a:r>
            <a:r>
              <a:rPr lang="en-US" b="1" dirty="0">
                <a:latin typeface="+mn-lt"/>
              </a:rPr>
              <a:t>ow</a:t>
            </a:r>
            <a:r>
              <a:rPr lang="en-US" b="0" dirty="0">
                <a:latin typeface="+mn-lt"/>
              </a:rPr>
              <a:t> and </a:t>
            </a:r>
            <a:r>
              <a:rPr lang="en-US" b="1" dirty="0" err="1">
                <a:latin typeface="+mn-lt"/>
              </a:rPr>
              <a:t>ou</a:t>
            </a:r>
            <a:r>
              <a:rPr lang="en-US" b="0" dirty="0">
                <a:latin typeface="+mn-lt"/>
              </a:rPr>
              <a:t> saying /ow/ at the start of the words </a:t>
            </a:r>
            <a:r>
              <a:rPr lang="en-US" b="1" dirty="0">
                <a:latin typeface="+mn-lt"/>
              </a:rPr>
              <a:t>owl</a:t>
            </a:r>
            <a:r>
              <a:rPr lang="en-US" b="0" dirty="0">
                <a:latin typeface="+mn-lt"/>
              </a:rPr>
              <a:t>,</a:t>
            </a:r>
            <a:r>
              <a:rPr lang="en-US" b="1" dirty="0">
                <a:latin typeface="+mn-lt"/>
              </a:rPr>
              <a:t> out</a:t>
            </a:r>
            <a:r>
              <a:rPr lang="en-US" b="0" dirty="0">
                <a:latin typeface="+mn-lt"/>
              </a:rPr>
              <a:t>,</a:t>
            </a:r>
            <a:r>
              <a:rPr lang="en-US" b="1" dirty="0">
                <a:latin typeface="+mn-lt"/>
              </a:rPr>
              <a:t> ow </a:t>
            </a:r>
            <a:r>
              <a:rPr lang="en-US" b="0" dirty="0">
                <a:latin typeface="+mn-lt"/>
              </a:rPr>
              <a:t>and</a:t>
            </a:r>
            <a:r>
              <a:rPr lang="en-US" b="1" dirty="0">
                <a:latin typeface="+mn-lt"/>
              </a:rPr>
              <a:t> ouch</a:t>
            </a:r>
            <a:r>
              <a:rPr lang="en-US" b="0" dirty="0">
                <a:latin typeface="+mn-lt"/>
              </a:rPr>
              <a:t>. </a:t>
            </a:r>
            <a:endParaRPr lang="en-US" b="1" dirty="0">
              <a:latin typeface="+mn-lt"/>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b="1" dirty="0">
                <a:latin typeface="+mn-lt"/>
                <a:ea typeface="Times New Roman" panose="02020603050405020304" pitchFamily="18" charset="0"/>
              </a:rPr>
              <a:t>father</a:t>
            </a:r>
            <a:r>
              <a:rPr lang="en-AU" sz="1200" kern="1200" dirty="0">
                <a:effectLst/>
                <a:latin typeface="+mn-lt"/>
                <a:ea typeface="Times New Roman" panose="02020603050405020304" pitchFamily="18" charset="0"/>
              </a:rPr>
              <a:t>. </a:t>
            </a:r>
            <a:endParaRPr lang="en-AU" sz="1200" kern="1200" dirty="0">
              <a:effectLst/>
              <a:latin typeface="+mn-lt"/>
              <a:ea typeface="Times New Roman" panose="02020603050405020304" pitchFamily="18" charset="0"/>
              <a:cs typeface="Calibri"/>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f-a-</a:t>
            </a:r>
            <a:r>
              <a:rPr lang="en-US" b="1" dirty="0" err="1">
                <a:latin typeface="+mn-lt"/>
              </a:rPr>
              <a:t>th</a:t>
            </a:r>
            <a:r>
              <a:rPr lang="en-US" b="1" dirty="0">
                <a:latin typeface="+mn-lt"/>
              </a:rPr>
              <a:t>-er </a:t>
            </a:r>
            <a:r>
              <a:rPr lang="en-US" b="0" dirty="0">
                <a:latin typeface="+mn-lt"/>
              </a:rPr>
              <a:t>spells </a:t>
            </a:r>
            <a:r>
              <a:rPr lang="en-US" b="1" dirty="0">
                <a:latin typeface="+mn-lt"/>
              </a:rPr>
              <a:t>father</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a:defRPr/>
            </a:pPr>
            <a:endParaRPr lang="en-AU" dirty="0">
              <a:ea typeface="Calibri"/>
              <a:cs typeface="Calibri"/>
            </a:endParaRPr>
          </a:p>
          <a:p>
            <a:pPr>
              <a:defRPr/>
            </a:pPr>
            <a:r>
              <a:rPr lang="en-AU" dirty="0">
                <a:latin typeface="+mn-lt"/>
              </a:rPr>
              <a:t>Introduce the </a:t>
            </a:r>
            <a:r>
              <a:rPr lang="en-AU" b="1" dirty="0">
                <a:latin typeface="+mn-lt"/>
              </a:rPr>
              <a:t>diphthong</a:t>
            </a:r>
            <a:r>
              <a:rPr lang="en-AU" b="0" dirty="0">
                <a:latin typeface="+mn-lt"/>
              </a:rPr>
              <a:t>*</a:t>
            </a:r>
            <a:r>
              <a:rPr lang="en-AU" dirty="0">
                <a:latin typeface="+mn-lt"/>
              </a:rPr>
              <a:t> /ow/. Say:</a:t>
            </a:r>
            <a:endParaRPr lang="en-US" dirty="0">
              <a:solidFill>
                <a:srgbClr val="444444"/>
              </a:solidFill>
            </a:endParaRPr>
          </a:p>
          <a:p>
            <a:pPr marL="171450" indent="-171450">
              <a:buFont typeface="Arial,Sans-Serif"/>
              <a:buChar char="•"/>
              <a:defRPr/>
            </a:pPr>
            <a:r>
              <a:rPr lang="en-AU" i="1" dirty="0"/>
              <a:t>Today we are learning two ways to spell the sound </a:t>
            </a:r>
            <a:r>
              <a:rPr lang="en-AU" dirty="0">
                <a:solidFill>
                  <a:srgbClr val="001D35"/>
                </a:solidFill>
              </a:rPr>
              <a:t>/</a:t>
            </a:r>
            <a:r>
              <a:rPr lang="en-AU" b="0" dirty="0">
                <a:solidFill>
                  <a:srgbClr val="001D35"/>
                </a:solidFill>
              </a:rPr>
              <a:t>ow</a:t>
            </a:r>
            <a:r>
              <a:rPr lang="en-AU" dirty="0">
                <a:solidFill>
                  <a:srgbClr val="001D35"/>
                </a:solidFill>
              </a:rPr>
              <a:t>/</a:t>
            </a:r>
            <a:r>
              <a:rPr lang="en-AU" i="1" dirty="0"/>
              <a:t>. </a:t>
            </a:r>
          </a:p>
          <a:p>
            <a:pPr marL="171450" indent="-171450">
              <a:buFont typeface="Arial,Sans-Serif"/>
              <a:buChar char="•"/>
              <a:defRPr/>
            </a:pPr>
            <a:r>
              <a:rPr lang="en-AU" i="1" dirty="0">
                <a:solidFill>
                  <a:srgbClr val="444444"/>
                </a:solidFill>
                <a:ea typeface="Calibri" panose="020F0502020204030204"/>
                <a:cs typeface="Calibri" panose="020F0502020204030204"/>
              </a:rPr>
              <a:t>/ow/ is a diphthong, which means two vowel sounds that slide together. </a:t>
            </a:r>
          </a:p>
          <a:p>
            <a:pPr marL="171450" indent="-171450">
              <a:buFont typeface="Arial" panose="020B0604020202020204" pitchFamily="34" charset="0"/>
              <a:buChar char="•"/>
              <a:defRPr/>
            </a:pPr>
            <a:r>
              <a:rPr lang="en-AU" i="1" dirty="0"/>
              <a:t>When we say /ow/, our mouth moves to make the vowel sounds slide together.</a:t>
            </a:r>
          </a:p>
          <a:p>
            <a:pPr marL="0" indent="0">
              <a:buFont typeface="Arial" panose="020B0604020202020204" pitchFamily="34" charset="0"/>
              <a:buNone/>
              <a:defRPr/>
            </a:pPr>
            <a:endParaRPr lang="en-AU" i="0" dirty="0"/>
          </a:p>
          <a:p>
            <a:pPr marL="0" indent="0">
              <a:buFont typeface="Arial" panose="020B0604020202020204" pitchFamily="34" charset="0"/>
              <a:buNone/>
              <a:defRPr/>
            </a:pPr>
            <a:r>
              <a:rPr lang="en-AU" i="0" dirty="0"/>
              <a:t>Say /ow/ and emphasise your mouth movement. </a:t>
            </a:r>
          </a:p>
          <a:p>
            <a:pPr marL="171450" indent="-171450">
              <a:buFont typeface="Arial" panose="020B0604020202020204" pitchFamily="34" charset="0"/>
              <a:buChar char="•"/>
              <a:defRPr/>
            </a:pPr>
            <a:endParaRPr lang="en-AU"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latin typeface="+mn-lt"/>
              </a:rPr>
              <a:t>Introduce the </a:t>
            </a:r>
            <a:r>
              <a:rPr lang="en-AU" b="0" dirty="0">
                <a:latin typeface="+mn-lt"/>
              </a:rPr>
              <a:t>mnemonic phrase,</a:t>
            </a:r>
            <a:r>
              <a:rPr lang="en-AU" b="1" dirty="0">
                <a:latin typeface="+mn-lt"/>
              </a:rPr>
              <a:t> L</a:t>
            </a:r>
            <a:r>
              <a:rPr lang="en-AU" b="1" u="sng" dirty="0">
                <a:latin typeface="+mn-lt"/>
              </a:rPr>
              <a:t>ou</a:t>
            </a:r>
            <a:r>
              <a:rPr lang="en-AU" b="1" dirty="0">
                <a:latin typeface="+mn-lt"/>
              </a:rPr>
              <a:t>d br</a:t>
            </a:r>
            <a:r>
              <a:rPr lang="en-AU" b="1" u="sng" dirty="0">
                <a:latin typeface="+mn-lt"/>
              </a:rPr>
              <a:t>ow</a:t>
            </a:r>
            <a:r>
              <a:rPr lang="en-AU" b="1" dirty="0">
                <a:latin typeface="+mn-lt"/>
              </a:rPr>
              <a:t>n c</a:t>
            </a:r>
            <a:r>
              <a:rPr lang="en-AU" b="1" u="sng" dirty="0">
                <a:latin typeface="+mn-lt"/>
              </a:rPr>
              <a:t>ow</a:t>
            </a:r>
            <a:r>
              <a:rPr lang="en-AU" b="0" dirty="0">
                <a:latin typeface="+mn-lt"/>
              </a:rPr>
              <a:t> for</a:t>
            </a:r>
            <a:r>
              <a:rPr lang="en-AU" dirty="0">
                <a:latin typeface="+mn-lt"/>
              </a:rPr>
              <a:t> the </a:t>
            </a:r>
            <a:r>
              <a:rPr lang="en-AU" b="1" dirty="0" err="1"/>
              <a:t>ou</a:t>
            </a:r>
            <a:r>
              <a:rPr lang="en-AU" dirty="0">
                <a:latin typeface="+mn-lt"/>
              </a:rPr>
              <a:t>, </a:t>
            </a:r>
            <a:r>
              <a:rPr lang="en-AU" b="1" dirty="0"/>
              <a:t>ow</a:t>
            </a:r>
            <a:r>
              <a:rPr lang="en-AU" dirty="0">
                <a:latin typeface="+mn-lt"/>
              </a:rPr>
              <a:t> spelling generalisation. Say:</a:t>
            </a:r>
          </a:p>
          <a:p>
            <a:pPr marL="171450" indent="-171450">
              <a:buFont typeface="Arial" panose="020B0604020202020204" pitchFamily="34" charset="0"/>
              <a:buChar char="•"/>
              <a:defRPr/>
            </a:pPr>
            <a:r>
              <a:rPr lang="en-AU" i="1" dirty="0">
                <a:latin typeface="+mn-lt"/>
              </a:rPr>
              <a:t>The phrase </a:t>
            </a:r>
            <a:r>
              <a:rPr lang="en-AU" b="1" i="1" dirty="0">
                <a:latin typeface="+mn-lt"/>
              </a:rPr>
              <a:t>L</a:t>
            </a:r>
            <a:r>
              <a:rPr lang="en-AU" b="1" i="1" u="sng" dirty="0">
                <a:latin typeface="+mn-lt"/>
              </a:rPr>
              <a:t>ou</a:t>
            </a:r>
            <a:r>
              <a:rPr lang="en-AU" b="1" i="1" dirty="0">
                <a:latin typeface="+mn-lt"/>
              </a:rPr>
              <a:t>d br</a:t>
            </a:r>
            <a:r>
              <a:rPr lang="en-AU" b="1" i="1" u="sng" dirty="0">
                <a:latin typeface="+mn-lt"/>
              </a:rPr>
              <a:t>ow</a:t>
            </a:r>
            <a:r>
              <a:rPr lang="en-AU" b="1" i="1" dirty="0">
                <a:latin typeface="+mn-lt"/>
              </a:rPr>
              <a:t>n c</a:t>
            </a:r>
            <a:r>
              <a:rPr lang="en-AU" b="1" i="1" u="sng" dirty="0">
                <a:latin typeface="+mn-lt"/>
              </a:rPr>
              <a:t>ow</a:t>
            </a:r>
            <a:r>
              <a:rPr lang="en-AU" b="1" i="1" dirty="0"/>
              <a:t> </a:t>
            </a:r>
            <a:r>
              <a:rPr lang="en-AU" i="1" dirty="0">
                <a:latin typeface="+mn-lt"/>
              </a:rPr>
              <a:t>can help us remember the ways to spell /ow/.</a:t>
            </a:r>
          </a:p>
          <a:p>
            <a:pPr marL="171450" indent="-171450">
              <a:buFont typeface="Arial" panose="020B0604020202020204" pitchFamily="34" charset="0"/>
              <a:buChar char="•"/>
              <a:defRPr/>
            </a:pPr>
            <a:r>
              <a:rPr lang="en-AU" i="1" dirty="0">
                <a:latin typeface="+mn-lt"/>
              </a:rPr>
              <a:t>Listen for </a:t>
            </a:r>
            <a:r>
              <a:rPr lang="en-US" dirty="0">
                <a:latin typeface="+mn-lt"/>
              </a:rPr>
              <a:t>/</a:t>
            </a:r>
            <a:r>
              <a:rPr lang="en-AU" b="0" dirty="0">
                <a:solidFill>
                  <a:srgbClr val="001D35"/>
                </a:solidFill>
              </a:rPr>
              <a:t>ow</a:t>
            </a:r>
            <a:r>
              <a:rPr lang="en-US" dirty="0">
                <a:latin typeface="+mn-lt"/>
              </a:rPr>
              <a:t>/ </a:t>
            </a:r>
            <a:r>
              <a:rPr lang="en-AU" i="1" dirty="0">
                <a:latin typeface="+mn-lt"/>
              </a:rPr>
              <a:t>as I say the phrase: </a:t>
            </a:r>
            <a:r>
              <a:rPr lang="en-AU" b="1" i="1" dirty="0">
                <a:latin typeface="+mn-lt"/>
              </a:rPr>
              <a:t>L</a:t>
            </a:r>
            <a:r>
              <a:rPr lang="en-AU" b="1" i="1" u="sng" dirty="0">
                <a:latin typeface="+mn-lt"/>
              </a:rPr>
              <a:t>ou</a:t>
            </a:r>
            <a:r>
              <a:rPr lang="en-AU" b="1" i="1" dirty="0">
                <a:latin typeface="+mn-lt"/>
              </a:rPr>
              <a:t>d br</a:t>
            </a:r>
            <a:r>
              <a:rPr lang="en-AU" b="1" i="1" u="sng" dirty="0">
                <a:latin typeface="+mn-lt"/>
              </a:rPr>
              <a:t>ow</a:t>
            </a:r>
            <a:r>
              <a:rPr lang="en-AU" b="1" i="1" dirty="0">
                <a:latin typeface="+mn-lt"/>
              </a:rPr>
              <a:t>n c</a:t>
            </a:r>
            <a:r>
              <a:rPr lang="en-AU" b="1" i="1" u="sng" dirty="0">
                <a:latin typeface="+mn-lt"/>
              </a:rPr>
              <a:t>ow</a:t>
            </a:r>
            <a:r>
              <a:rPr lang="en-AU" b="0" i="1" dirty="0">
                <a:latin typeface="+mn-lt"/>
              </a:rPr>
              <a:t>.</a:t>
            </a:r>
            <a:endParaRPr lang="en-AU" b="0" i="1" dirty="0">
              <a:latin typeface="+mn-lt"/>
              <a:ea typeface="Calibri"/>
              <a:cs typeface="Calibri"/>
            </a:endParaRPr>
          </a:p>
          <a:p>
            <a:pPr marL="171450" indent="-171450">
              <a:buFont typeface="Arial" panose="020B0604020202020204" pitchFamily="34" charset="0"/>
              <a:buChar char="•"/>
              <a:defRPr/>
            </a:pPr>
            <a:endParaRPr lang="en-AU" i="1" dirty="0"/>
          </a:p>
          <a:p>
            <a:pPr marL="0" indent="0">
              <a:buFont typeface="Arial" panose="020B0604020202020204" pitchFamily="34" charset="0"/>
              <a:buNone/>
              <a:defRPr/>
            </a:pPr>
            <a:r>
              <a:rPr lang="en-AU" i="0" dirty="0"/>
              <a:t>Introduce the new spelling.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Knowing the common position of sounds and spellings in words can help us to read and spell words correctly</a:t>
            </a:r>
            <a:r>
              <a:rPr lang="en-AU" dirty="0">
                <a:latin typeface="+mn-lt"/>
              </a:rPr>
              <a:t>.</a:t>
            </a:r>
            <a:endParaRPr lang="en-AU" b="0"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err="1">
                <a:latin typeface="+mn-lt"/>
                <a:ea typeface="Calibri"/>
                <a:cs typeface="Calibri"/>
              </a:rPr>
              <a:t>ou</a:t>
            </a:r>
            <a:r>
              <a:rPr lang="en-AU" b="0" i="1" dirty="0">
                <a:latin typeface="+mn-lt"/>
                <a:ea typeface="Calibri"/>
                <a:cs typeface="Calibri"/>
              </a:rPr>
              <a:t> says /ow/ in the middle of a word as in </a:t>
            </a:r>
            <a:r>
              <a:rPr lang="en-AU" b="1" i="1" dirty="0">
                <a:latin typeface="+mn-lt"/>
                <a:ea typeface="Calibri"/>
                <a:cs typeface="Calibri"/>
              </a:rPr>
              <a:t>loud</a:t>
            </a:r>
            <a:r>
              <a:rPr lang="en-AU" b="0" i="1" dirty="0">
                <a:latin typeface="+mn-lt"/>
                <a:ea typeface="Calibri"/>
                <a:cs typeface="Calibri"/>
              </a:rPr>
              <a:t> and sometimes at the start of a word as in </a:t>
            </a:r>
            <a:r>
              <a:rPr lang="en-AU" b="1" i="1" dirty="0">
                <a:latin typeface="+mn-lt"/>
                <a:ea typeface="Calibri"/>
                <a:cs typeface="Calibri"/>
              </a:rPr>
              <a:t>out</a:t>
            </a:r>
            <a:r>
              <a:rPr lang="en-AU" dirty="0">
                <a:latin typeface="+mn-lt"/>
              </a:rPr>
              <a:t>.</a:t>
            </a:r>
            <a:endParaRPr lang="en-AU" b="1" i="1"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ea typeface="Calibri"/>
                <a:cs typeface="Calibri"/>
              </a:rPr>
              <a:t>ow</a:t>
            </a:r>
            <a:r>
              <a:rPr lang="en-AU" b="0" i="1" dirty="0">
                <a:latin typeface="+mn-lt"/>
                <a:ea typeface="Calibri"/>
                <a:cs typeface="Calibri"/>
              </a:rPr>
              <a:t> can say /ow/ in any position in a word as in </a:t>
            </a:r>
            <a:r>
              <a:rPr lang="en-AU" b="1" i="1" dirty="0">
                <a:latin typeface="+mn-lt"/>
                <a:ea typeface="Calibri"/>
                <a:cs typeface="Calibri"/>
              </a:rPr>
              <a:t>brown</a:t>
            </a:r>
            <a:r>
              <a:rPr lang="en-AU" b="0" i="1" dirty="0">
                <a:latin typeface="+mn-lt"/>
                <a:ea typeface="Calibri"/>
                <a:cs typeface="Calibri"/>
              </a:rPr>
              <a:t>, </a:t>
            </a:r>
            <a:r>
              <a:rPr lang="en-AU" b="1" i="1" dirty="0">
                <a:latin typeface="+mn-lt"/>
                <a:ea typeface="Calibri"/>
                <a:cs typeface="Calibri"/>
              </a:rPr>
              <a:t>cow</a:t>
            </a:r>
            <a:r>
              <a:rPr lang="en-AU" b="0" i="1" dirty="0">
                <a:latin typeface="+mn-lt"/>
                <a:ea typeface="Calibri"/>
                <a:cs typeface="Calibri"/>
              </a:rPr>
              <a:t> and </a:t>
            </a:r>
            <a:r>
              <a:rPr lang="en-AU" b="1" i="1" dirty="0">
                <a:latin typeface="+mn-lt"/>
                <a:ea typeface="Calibri"/>
                <a:cs typeface="Calibri"/>
              </a:rPr>
              <a:t>owl</a:t>
            </a:r>
            <a:r>
              <a:rPr lang="en-AU" b="0" i="1" dirty="0">
                <a:latin typeface="+mn-lt"/>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latin typeface="+mn-lt"/>
                <a:ea typeface="Calibri"/>
                <a:cs typeface="Calibri"/>
              </a:rPr>
              <a:t>ow</a:t>
            </a:r>
            <a:r>
              <a:rPr lang="en-AU" b="0" i="1" dirty="0">
                <a:latin typeface="+mn-lt"/>
                <a:ea typeface="Calibri"/>
                <a:cs typeface="Calibri"/>
              </a:rPr>
              <a:t> at the start or in the middle of a word is almost always followed by </a:t>
            </a:r>
            <a:r>
              <a:rPr lang="en-AU" b="1" i="1" dirty="0">
                <a:latin typeface="+mn-lt"/>
                <a:ea typeface="Calibri"/>
                <a:cs typeface="Calibri"/>
              </a:rPr>
              <a:t>l</a:t>
            </a:r>
            <a:r>
              <a:rPr lang="en-AU" b="0" i="1" dirty="0">
                <a:latin typeface="+mn-lt"/>
                <a:ea typeface="Calibri"/>
                <a:cs typeface="Calibri"/>
              </a:rPr>
              <a:t> or </a:t>
            </a:r>
            <a:r>
              <a:rPr lang="en-AU" b="1" i="1" dirty="0">
                <a:latin typeface="+mn-lt"/>
                <a:ea typeface="Calibri"/>
                <a:cs typeface="Calibri"/>
              </a:rPr>
              <a:t>n</a:t>
            </a:r>
            <a:r>
              <a:rPr lang="en-AU" b="0" i="1" dirty="0">
                <a:latin typeface="+mn-lt"/>
                <a:ea typeface="Calibri"/>
                <a:cs typeface="Calibri"/>
              </a:rPr>
              <a:t> as in </a:t>
            </a:r>
            <a:r>
              <a:rPr lang="en-AU" b="1" i="1" dirty="0">
                <a:latin typeface="+mn-lt"/>
                <a:ea typeface="Calibri"/>
                <a:cs typeface="Calibri"/>
              </a:rPr>
              <a:t>brown</a:t>
            </a:r>
            <a:r>
              <a:rPr lang="en-AU" dirty="0">
                <a:latin typeface="+mn-lt"/>
              </a:rPr>
              <a:t>.</a:t>
            </a:r>
            <a:endParaRPr lang="en-AU" b="1"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indent="0">
              <a:buFont typeface="Arial" panose="020B0604020202020204" pitchFamily="34" charset="0"/>
              <a:buNone/>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dirty="0">
                <a:latin typeface="+mn-lt"/>
              </a:rPr>
              <a:t>*Pronounced: </a:t>
            </a:r>
            <a:r>
              <a:rPr lang="en-AU" i="1" dirty="0" err="1">
                <a:latin typeface="+mn-lt"/>
              </a:rPr>
              <a:t>dif</a:t>
            </a:r>
            <a:r>
              <a:rPr lang="en-AU" i="1" dirty="0">
                <a:latin typeface="+mn-lt"/>
              </a:rPr>
              <a:t>-thong</a:t>
            </a:r>
            <a:r>
              <a:rPr lang="en-AU" dirty="0">
                <a:latin typeface="+mn-lt"/>
              </a:rPr>
              <a:t>.</a:t>
            </a:r>
            <a:endParaRPr lang="en-AU" i="0" dirty="0">
              <a:latin typeface="+mn-lt"/>
            </a:endParaRPr>
          </a:p>
          <a:p>
            <a:pPr marL="0" indent="0">
              <a:buFont typeface="Arial" panose="020B0604020202020204" pitchFamily="34" charset="0"/>
              <a:buNone/>
              <a:defRPr/>
            </a:pPr>
            <a:endParaRPr lang="en-US"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 and explaining the spelling </a:t>
            </a:r>
            <a:r>
              <a:rPr lang="en-US" dirty="0" err="1">
                <a:latin typeface="+mn-lt"/>
              </a:rPr>
              <a:t>generalisation</a:t>
            </a:r>
            <a:r>
              <a:rPr lang="en-US" dirty="0">
                <a:latin typeface="+mn-lt"/>
              </a:rPr>
              <a:t>. </a:t>
            </a:r>
            <a:r>
              <a:rPr lang="en-US" dirty="0">
                <a:latin typeface="+mn-lt"/>
                <a:cs typeface="+mn-cs"/>
              </a:rPr>
              <a:t>Say:</a:t>
            </a:r>
          </a:p>
          <a:p>
            <a:pPr marL="171450" indent="-171450">
              <a:buFont typeface="Arial,Sans-Serif"/>
              <a:buChar char="•"/>
              <a:defRPr/>
            </a:pPr>
            <a:r>
              <a:rPr lang="en-AU" b="1" i="1" dirty="0" err="1"/>
              <a:t>ou</a:t>
            </a:r>
            <a:r>
              <a:rPr lang="en-AU" b="0" i="1" dirty="0"/>
              <a:t> says</a:t>
            </a:r>
            <a:r>
              <a:rPr lang="en-US" b="0" i="1" dirty="0"/>
              <a:t> </a:t>
            </a:r>
            <a:r>
              <a:rPr lang="en-US" i="1" dirty="0"/>
              <a:t>/</a:t>
            </a:r>
            <a:r>
              <a:rPr lang="en-AU" b="0" i="1" dirty="0">
                <a:solidFill>
                  <a:srgbClr val="001D35"/>
                </a:solidFill>
              </a:rPr>
              <a:t>ow</a:t>
            </a:r>
            <a:r>
              <a:rPr lang="en-US" i="1" dirty="0"/>
              <a:t>/, but not at the end of a word.</a:t>
            </a:r>
          </a:p>
          <a:p>
            <a:pPr marL="171450" indent="-171450">
              <a:buFont typeface="Arial,Sans-Serif"/>
              <a:buChar char="•"/>
              <a:defRPr/>
            </a:pPr>
            <a:r>
              <a:rPr lang="en-AU" b="1" i="1" dirty="0"/>
              <a:t>ow</a:t>
            </a:r>
            <a:r>
              <a:rPr lang="en-US" i="1" dirty="0"/>
              <a:t> says /</a:t>
            </a:r>
            <a:r>
              <a:rPr lang="en-AU" b="0" i="1" dirty="0">
                <a:solidFill>
                  <a:srgbClr val="001D35"/>
                </a:solidFill>
              </a:rPr>
              <a:t>ow</a:t>
            </a:r>
            <a:r>
              <a:rPr lang="en-US" i="1" dirty="0"/>
              <a:t>/.*</a:t>
            </a:r>
          </a:p>
          <a:p>
            <a:pPr marL="0" indent="0">
              <a:buFont typeface="Arial,Sans-Serif"/>
              <a:buNone/>
              <a:defRPr/>
            </a:pPr>
            <a:endParaRPr lang="en-US" b="0" dirty="0">
              <a:latin typeface="+mn-lt"/>
              <a:cs typeface="Arial" panose="020B0604020202020204" pitchFamily="34" charset="0"/>
            </a:endParaRPr>
          </a:p>
          <a:p>
            <a:r>
              <a:rPr lang="en-US" b="0" dirty="0">
                <a:latin typeface="+mn-lt"/>
                <a:cs typeface="Calibri"/>
              </a:rPr>
              <a:t>Write </a:t>
            </a:r>
            <a:r>
              <a:rPr lang="en-US" b="1" dirty="0" err="1">
                <a:cs typeface="Calibri"/>
              </a:rPr>
              <a:t>ou</a:t>
            </a:r>
            <a:r>
              <a:rPr lang="en-US" b="0" dirty="0">
                <a:latin typeface="+mn-lt"/>
                <a:cs typeface="Calibri"/>
              </a:rPr>
              <a:t> and </a:t>
            </a:r>
            <a:r>
              <a:rPr lang="en-US" b="1" dirty="0">
                <a:cs typeface="Calibri"/>
              </a:rPr>
              <a:t>ow</a:t>
            </a:r>
            <a:r>
              <a:rPr lang="en-US" b="0" dirty="0">
                <a:latin typeface="+mn-lt"/>
                <a:cs typeface="Calibri"/>
              </a:rPr>
              <a:t> three more times on the class whiteboard while repeating the spelling </a:t>
            </a:r>
            <a:r>
              <a:rPr lang="en-US" b="0" dirty="0" err="1">
                <a:latin typeface="+mn-lt"/>
                <a:cs typeface="Calibri"/>
              </a:rPr>
              <a:t>generalisation</a:t>
            </a:r>
            <a:r>
              <a:rPr lang="en-US" b="0" dirty="0">
                <a:latin typeface="+mn-lt"/>
                <a:cs typeface="Calibri"/>
              </a:rPr>
              <a:t>. </a:t>
            </a:r>
            <a:endParaRPr lang="en-US" b="0" dirty="0">
              <a:latin typeface="+mn-lt"/>
              <a:ea typeface="Calibri"/>
              <a:cs typeface="Calibri"/>
            </a:endParaRPr>
          </a:p>
          <a:p>
            <a:endParaRPr lang="en-US" b="0" dirty="0">
              <a:latin typeface="+mn-lt"/>
              <a:cs typeface="Arial" panose="020B0604020202020204" pitchFamily="34" charset="0"/>
            </a:endParaRPr>
          </a:p>
          <a:p>
            <a:r>
              <a:rPr lang="en-US" b="0" dirty="0">
                <a:latin typeface="+mn-lt"/>
                <a:cs typeface="Arial" panose="020B0604020202020204" pitchFamily="34" charset="0"/>
              </a:rPr>
              <a:t>Note:</a:t>
            </a:r>
          </a:p>
          <a:p>
            <a:pPr marL="171450" indent="-171450">
              <a:buFont typeface="Arial" panose="020B0604020202020204" pitchFamily="34" charset="0"/>
              <a:buChar char="•"/>
            </a:pPr>
            <a:r>
              <a:rPr lang="en-US" dirty="0">
                <a:latin typeface="+mn-lt"/>
              </a:rPr>
              <a:t>The underline following the </a:t>
            </a:r>
            <a:r>
              <a:rPr lang="en-US" b="1" dirty="0" err="1">
                <a:latin typeface="+mn-lt"/>
              </a:rPr>
              <a:t>ou</a:t>
            </a:r>
            <a:r>
              <a:rPr lang="en-US" dirty="0">
                <a:latin typeface="+mn-lt"/>
              </a:rPr>
              <a:t> shows that </a:t>
            </a:r>
            <a:r>
              <a:rPr lang="en-US" b="1" dirty="0" err="1">
                <a:latin typeface="+mn-lt"/>
              </a:rPr>
              <a:t>ou</a:t>
            </a:r>
            <a:r>
              <a:rPr lang="en-US" dirty="0">
                <a:latin typeface="+mn-lt"/>
              </a:rPr>
              <a:t> saying /ow/ will always be followed by another letter or letters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do not need to draw the line when </a:t>
            </a:r>
            <a:r>
              <a:rPr lang="en-US" dirty="0" err="1"/>
              <a:t>practising</a:t>
            </a:r>
            <a:r>
              <a:rPr lang="en-US" dirty="0"/>
              <a:t> the letter–sound correspondence. </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i="1" dirty="0"/>
              <a:t>*</a:t>
            </a:r>
            <a:r>
              <a:rPr lang="en-US" b="1" i="1" dirty="0"/>
              <a:t>ow</a:t>
            </a:r>
            <a:r>
              <a:rPr lang="en-US" i="1" dirty="0"/>
              <a:t> in the middle of a word followed by </a:t>
            </a:r>
            <a:r>
              <a:rPr lang="en-US" b="1" i="1" dirty="0"/>
              <a:t>l</a:t>
            </a:r>
            <a:r>
              <a:rPr lang="en-US" i="1" dirty="0"/>
              <a:t> or </a:t>
            </a:r>
            <a:r>
              <a:rPr lang="en-US" b="1" i="1" dirty="0"/>
              <a:t>n</a:t>
            </a:r>
            <a:r>
              <a:rPr lang="en-US" i="1" dirty="0"/>
              <a:t> will be the focus in the spelling section of the lesson. </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endParaRPr lang="en-US" b="1" dirty="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 and spelling generalisation.</a:t>
            </a:r>
          </a:p>
          <a:p>
            <a:pPr marL="171450" indent="-171450">
              <a:buFont typeface="Arial,Sans-Serif"/>
              <a:buChar char="•"/>
              <a:defRPr/>
            </a:pPr>
            <a:r>
              <a:rPr lang="en-AU" b="1" i="1" err="1"/>
              <a:t>ou</a:t>
            </a:r>
            <a:r>
              <a:rPr lang="en-AU" b="0" i="1"/>
              <a:t> says</a:t>
            </a:r>
            <a:r>
              <a:rPr lang="en-US" b="0" i="1"/>
              <a:t> </a:t>
            </a:r>
            <a:r>
              <a:rPr lang="en-US" i="1"/>
              <a:t>/</a:t>
            </a:r>
            <a:r>
              <a:rPr lang="en-AU" b="0" i="1">
                <a:solidFill>
                  <a:srgbClr val="001D35"/>
                </a:solidFill>
              </a:rPr>
              <a:t>ow</a:t>
            </a:r>
            <a:r>
              <a:rPr lang="en-US" i="1"/>
              <a:t>/, but not at the end of a word.</a:t>
            </a:r>
          </a:p>
          <a:p>
            <a:pPr marL="171450" indent="-171450">
              <a:buFont typeface="Arial,Sans-Serif"/>
              <a:buChar char="•"/>
              <a:defRPr/>
            </a:pPr>
            <a:r>
              <a:rPr lang="en-AU" b="1" i="1"/>
              <a:t>ow</a:t>
            </a:r>
            <a:r>
              <a:rPr lang="en-US" i="1"/>
              <a:t> says /</a:t>
            </a:r>
            <a:r>
              <a:rPr lang="en-AU" b="0" i="1">
                <a:solidFill>
                  <a:srgbClr val="001D35"/>
                </a:solidFill>
              </a:rPr>
              <a:t>ow</a:t>
            </a:r>
            <a:r>
              <a:rPr lang="en-US" i="1"/>
              <a:t>/.*</a:t>
            </a:r>
          </a:p>
          <a:p>
            <a:pPr marL="171450" indent="-171450">
              <a:buFont typeface="Arial" panose="020B0604020202020204" pitchFamily="34" charset="0"/>
              <a:buChar char="•"/>
            </a:pPr>
            <a:endParaRPr lang="en-US" b="0" i="1">
              <a:latin typeface="+mn-lt"/>
              <a:cs typeface="Arial" panose="020B0604020202020204" pitchFamily="34" charset="0"/>
            </a:endParaRPr>
          </a:p>
          <a:p>
            <a:r>
              <a:rPr lang="en-US">
                <a:latin typeface="+mn-lt"/>
              </a:rPr>
              <a:t>Check that students are using the correct entry and exit points for their letter formation and offer feedback.</a:t>
            </a:r>
            <a:endParaRPr lang="en-AU">
              <a:latin typeface="+mn-lt"/>
            </a:endParaRPr>
          </a:p>
          <a:p>
            <a:endParaRPr lang="en-US"/>
          </a:p>
          <a:p>
            <a:r>
              <a:rPr lang="en-US"/>
              <a:t>Note:</a:t>
            </a:r>
          </a:p>
          <a:p>
            <a:pPr marL="171450" indent="-171450">
              <a:buFont typeface="Arial" panose="020B0604020202020204" pitchFamily="34" charset="0"/>
              <a:buChar char="•"/>
            </a:pPr>
            <a:r>
              <a:rPr lang="en-US">
                <a:latin typeface="+mn-lt"/>
              </a:rPr>
              <a:t>The underline following the </a:t>
            </a:r>
            <a:r>
              <a:rPr lang="en-US" b="1" err="1">
                <a:latin typeface="+mn-lt"/>
              </a:rPr>
              <a:t>ou</a:t>
            </a:r>
            <a:r>
              <a:rPr lang="en-US">
                <a:latin typeface="+mn-lt"/>
              </a:rPr>
              <a:t> shows that </a:t>
            </a:r>
            <a:r>
              <a:rPr lang="en-US" b="1" err="1">
                <a:latin typeface="+mn-lt"/>
              </a:rPr>
              <a:t>ou</a:t>
            </a:r>
            <a:r>
              <a:rPr lang="en-US">
                <a:latin typeface="+mn-lt"/>
              </a:rPr>
              <a:t> saying /ow/ will always be followed by another letter or letters in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do not need to draw the line when </a:t>
            </a:r>
            <a:r>
              <a:rPr lang="en-US" err="1"/>
              <a:t>practising</a:t>
            </a:r>
            <a:r>
              <a:rPr lang="en-US"/>
              <a:t> the letter–sound correspondence.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t>*</a:t>
            </a:r>
            <a:r>
              <a:rPr lang="en-US" b="1" i="1"/>
              <a:t>ow</a:t>
            </a:r>
            <a:r>
              <a:rPr lang="en-US" i="1"/>
              <a:t> in the middle of a word followed by </a:t>
            </a:r>
            <a:r>
              <a:rPr lang="en-US" b="1" i="1"/>
              <a:t>l</a:t>
            </a:r>
            <a:r>
              <a:rPr lang="en-US" i="1"/>
              <a:t> or </a:t>
            </a:r>
            <a:r>
              <a:rPr lang="en-US" b="1" i="1"/>
              <a:t>n</a:t>
            </a:r>
            <a:r>
              <a:rPr lang="en-US" i="1"/>
              <a:t> will be the focus in the spelling section of the lesson. </a:t>
            </a:r>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a:t>
            </a:r>
            <a:r>
              <a:rPr lang="en-US" b="0" dirty="0">
                <a:latin typeface="+mn-lt"/>
              </a:rPr>
              <a:t>t </a:t>
            </a:r>
            <a:r>
              <a:rPr lang="en-US" b="1" dirty="0"/>
              <a:t>couch</a:t>
            </a:r>
            <a:r>
              <a:rPr lang="en-US" b="1" dirty="0">
                <a:latin typeface="+mn-lt"/>
              </a:rPr>
              <a:t> </a:t>
            </a:r>
            <a:r>
              <a:rPr lang="en-US" dirty="0">
                <a:latin typeface="+mn-lt"/>
              </a:rPr>
              <a:t>follows the</a:t>
            </a:r>
            <a:r>
              <a:rPr lang="en-US" b="1" dirty="0">
                <a:latin typeface="+mn-lt"/>
              </a:rPr>
              <a:t> </a:t>
            </a:r>
            <a:r>
              <a:rPr lang="en-US" b="1" dirty="0" err="1"/>
              <a:t>ou</a:t>
            </a:r>
            <a:r>
              <a:rPr lang="en-US" b="1" dirty="0">
                <a:latin typeface="+mn-lt"/>
              </a:rPr>
              <a:t> </a:t>
            </a:r>
            <a:r>
              <a:rPr lang="en-US" dirty="0">
                <a:latin typeface="+mn-lt"/>
              </a:rPr>
              <a:t>spelling </a:t>
            </a:r>
            <a:r>
              <a:rPr lang="en-US" dirty="0" err="1">
                <a:latin typeface="+mn-lt"/>
              </a:rPr>
              <a:t>generalisation</a:t>
            </a:r>
            <a:r>
              <a:rPr lang="en-US" dirty="0">
                <a:latin typeface="+mn-lt"/>
              </a:rPr>
              <a:t>:</a:t>
            </a:r>
            <a:r>
              <a:rPr lang="en-US" b="1" dirty="0">
                <a:latin typeface="+mn-lt"/>
              </a:rPr>
              <a:t> </a:t>
            </a:r>
            <a:r>
              <a:rPr lang="en-US" b="1" dirty="0" err="1"/>
              <a:t>ou</a:t>
            </a:r>
            <a:r>
              <a:rPr lang="en-US" b="1" dirty="0">
                <a:latin typeface="+mn-lt"/>
              </a:rPr>
              <a:t> </a:t>
            </a:r>
            <a:r>
              <a:rPr lang="en-US" b="0" dirty="0">
                <a:latin typeface="+mn-lt"/>
              </a:rPr>
              <a:t>says</a:t>
            </a:r>
            <a:r>
              <a:rPr lang="en-US" dirty="0">
                <a:latin typeface="+mn-lt"/>
              </a:rPr>
              <a:t> </a:t>
            </a:r>
            <a:r>
              <a:rPr lang="en-US" b="0" i="0" dirty="0">
                <a:latin typeface="+mn-lt"/>
              </a:rPr>
              <a:t>/</a:t>
            </a:r>
            <a:r>
              <a:rPr lang="en-US" i="0" dirty="0"/>
              <a:t>ow</a:t>
            </a:r>
            <a:r>
              <a:rPr lang="en-US" b="0" i="0" dirty="0">
                <a:latin typeface="+mn-lt"/>
                <a:cs typeface="Calibri"/>
              </a:rPr>
              <a:t>/</a:t>
            </a:r>
            <a:r>
              <a:rPr lang="en-US" i="0" dirty="0">
                <a:latin typeface="+mn-lt"/>
              </a:rPr>
              <a:t> </a:t>
            </a:r>
            <a:r>
              <a:rPr lang="en-US" dirty="0">
                <a:latin typeface="+mn-lt"/>
              </a:rPr>
              <a:t>in the middle of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6CC4B-ECD2-CC9F-CFB8-00CA160A51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FC7056-8ECA-E31D-755C-29FE823BD8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DC5DD5-5CEB-618D-C71B-A771C9F0DA05}"/>
              </a:ext>
            </a:extLst>
          </p:cNvPr>
          <p:cNvSpPr>
            <a:spLocks noGrp="1"/>
          </p:cNvSpPr>
          <p:nvPr>
            <p:ph type="body" idx="1"/>
          </p:nvPr>
        </p:nvSpPr>
        <p:spPr/>
        <p:txBody>
          <a:bodyPr/>
          <a:lstStyle/>
          <a:p>
            <a:r>
              <a:rPr lang="en-US" b="1">
                <a:latin typeface="+mn-lt"/>
              </a:rPr>
              <a:t>I do</a:t>
            </a:r>
          </a:p>
          <a:p>
            <a:endParaRPr lang="en-US">
              <a:latin typeface="+mn-lt"/>
            </a:endParaRPr>
          </a:p>
          <a:p>
            <a:pPr marL="171450" indent="-171450">
              <a:buFont typeface="Arial" panose="020B0604020202020204" pitchFamily="34" charset="0"/>
              <a:buChar char="•"/>
            </a:pPr>
            <a:r>
              <a:rPr lang="en-US">
                <a:latin typeface="+mn-lt"/>
              </a:rPr>
              <a:t>Re-read the first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Demonstrate saying each letter–sound correspondence then blending these sounds to read the new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that </a:t>
            </a:r>
            <a:r>
              <a:rPr lang="en-US" b="1">
                <a:latin typeface="+mn-lt"/>
              </a:rPr>
              <a:t>prowl </a:t>
            </a:r>
            <a:r>
              <a:rPr lang="en-US">
                <a:latin typeface="+mn-lt"/>
              </a:rPr>
              <a:t>follows the</a:t>
            </a:r>
            <a:r>
              <a:rPr lang="en-US" b="1">
                <a:latin typeface="+mn-lt"/>
              </a:rPr>
              <a:t> </a:t>
            </a:r>
            <a:r>
              <a:rPr lang="en-US" b="1"/>
              <a:t>ow</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a:latin typeface="+mn-lt"/>
              </a:rPr>
              <a:t>in the middle of a word.</a:t>
            </a:r>
          </a:p>
        </p:txBody>
      </p:sp>
      <p:sp>
        <p:nvSpPr>
          <p:cNvPr id="4" name="Slide Number Placeholder 3">
            <a:extLst>
              <a:ext uri="{FF2B5EF4-FFF2-40B4-BE49-F238E27FC236}">
                <a16:creationId xmlns:a16="http://schemas.microsoft.com/office/drawing/2014/main" id="{EC0C0C0D-995D-2C4E-64CF-2E620D7B2FA7}"/>
              </a:ext>
            </a:extLst>
          </p:cNvPr>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543083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CA996-1ED3-C55D-C6A9-2600AC7AF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7DD567-90A0-1A13-7CB8-B55812329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A349D-2217-8F6E-9ABA-6999250526E6}"/>
              </a:ext>
            </a:extLst>
          </p:cNvPr>
          <p:cNvSpPr>
            <a:spLocks noGrp="1"/>
          </p:cNvSpPr>
          <p:nvPr>
            <p:ph type="body" idx="1"/>
          </p:nvPr>
        </p:nvSpPr>
        <p:spPr/>
        <p:txBody>
          <a:bodyPr/>
          <a:lstStyle/>
          <a:p>
            <a:r>
              <a:rPr lang="en-US" b="1">
                <a:latin typeface="+mn-lt"/>
              </a:rPr>
              <a:t>I do</a:t>
            </a:r>
          </a:p>
          <a:p>
            <a:endParaRPr lang="en-US">
              <a:latin typeface="+mn-lt"/>
            </a:endParaRPr>
          </a:p>
          <a:p>
            <a:pPr marL="171450" indent="-171450">
              <a:buFont typeface="Arial" panose="020B0604020202020204" pitchFamily="34" charset="0"/>
              <a:buChar char="•"/>
            </a:pPr>
            <a:r>
              <a:rPr lang="en-US">
                <a:latin typeface="+mn-lt"/>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Demonstrate saying each letter–sound correspondence then blending these sounds to read the new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that </a:t>
            </a:r>
            <a:r>
              <a:rPr lang="en-US" b="1">
                <a:latin typeface="+mn-lt"/>
              </a:rPr>
              <a:t>now </a:t>
            </a:r>
            <a:r>
              <a:rPr lang="en-US">
                <a:latin typeface="+mn-lt"/>
              </a:rPr>
              <a:t>follows the</a:t>
            </a:r>
            <a:r>
              <a:rPr lang="en-US" b="1">
                <a:latin typeface="+mn-lt"/>
              </a:rPr>
              <a:t> ow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b="0">
                <a:latin typeface="+mn-lt"/>
                <a:cs typeface="Calibri"/>
              </a:rPr>
              <a:t>at the end </a:t>
            </a:r>
            <a:r>
              <a:rPr lang="en-US">
                <a:latin typeface="+mn-lt"/>
              </a:rPr>
              <a:t>of a word.</a:t>
            </a:r>
            <a:endParaRPr lang="en-AU">
              <a:latin typeface="+mn-lt"/>
            </a:endParaRPr>
          </a:p>
          <a:p>
            <a:endParaRPr lang="en-AU"/>
          </a:p>
        </p:txBody>
      </p:sp>
      <p:sp>
        <p:nvSpPr>
          <p:cNvPr id="4" name="Slide Number Placeholder 3">
            <a:extLst>
              <a:ext uri="{FF2B5EF4-FFF2-40B4-BE49-F238E27FC236}">
                <a16:creationId xmlns:a16="http://schemas.microsoft.com/office/drawing/2014/main" id="{217EE3B6-4A05-E53C-B6DE-0989F2A9F00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5567949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AA720-2A8F-E451-F80E-695A3E0180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51A27B-90BF-43B0-5081-668C1A27D0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9D7674-E01F-2307-9381-B34367B74FC0}"/>
              </a:ext>
            </a:extLst>
          </p:cNvPr>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0" indent="0">
              <a:buFont typeface="Arial" panose="020B0604020202020204" pitchFamily="34" charset="0"/>
              <a:buNone/>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compound word now.</a:t>
            </a:r>
          </a:p>
          <a:p>
            <a:pPr marL="171450" indent="-171450">
              <a:buFont typeface="Arial" panose="020B0604020202020204" pitchFamily="34" charset="0"/>
              <a:buChar char="•"/>
            </a:pPr>
            <a:r>
              <a:rPr lang="en-US" b="0" i="1">
                <a:latin typeface="+mn-lt"/>
              </a:rPr>
              <a:t>I will read each base word then read the whole word.</a:t>
            </a:r>
            <a:endParaRPr lang="en-US"/>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base word, </a:t>
            </a:r>
            <a:r>
              <a:rPr lang="en-US" b="1"/>
              <a:t>out</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base word, </a:t>
            </a:r>
            <a:r>
              <a:rPr lang="en-US" b="1"/>
              <a:t>side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outside</a:t>
            </a:r>
            <a:r>
              <a:rPr lang="en-US" b="0"/>
              <a:t>.</a:t>
            </a:r>
            <a:endParaRPr lang="en-US" b="0">
              <a:ea typeface="Calibri"/>
              <a:cs typeface="Calibri"/>
            </a:endParaRPr>
          </a:p>
        </p:txBody>
      </p:sp>
      <p:sp>
        <p:nvSpPr>
          <p:cNvPr id="4" name="Slide Number Placeholder 3">
            <a:extLst>
              <a:ext uri="{FF2B5EF4-FFF2-40B4-BE49-F238E27FC236}">
                <a16:creationId xmlns:a16="http://schemas.microsoft.com/office/drawing/2014/main" id="{FEB36EB1-EB69-DFEB-4776-88CE742093F1}"/>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5273867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Students participate in </a:t>
            </a: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t>proud</a:t>
            </a:r>
            <a:r>
              <a:rPr lang="en-AU" b="1">
                <a:latin typeface="+mn-lt"/>
              </a:rPr>
              <a:t> </a:t>
            </a:r>
            <a:r>
              <a:rPr lang="en-AU">
                <a:latin typeface="+mn-lt"/>
              </a:rPr>
              <a:t>follows the </a:t>
            </a:r>
            <a:r>
              <a:rPr lang="en-AU" b="1" err="1"/>
              <a:t>ou</a:t>
            </a:r>
            <a:r>
              <a:rPr lang="en-AU">
                <a:latin typeface="+mn-lt"/>
              </a:rPr>
              <a:t> spelling generalisation: </a:t>
            </a:r>
            <a:r>
              <a:rPr lang="en-AU" b="1" err="1"/>
              <a:t>ou</a:t>
            </a:r>
            <a:r>
              <a:rPr lang="en-AU">
                <a:latin typeface="+mn-lt"/>
              </a:rPr>
              <a:t> says /</a:t>
            </a:r>
            <a:r>
              <a:rPr lang="en-US">
                <a:cs typeface="Calibri"/>
              </a:rPr>
              <a:t>ow</a:t>
            </a:r>
            <a:r>
              <a:rPr lang="en-US" b="0">
                <a:latin typeface="+mn-lt"/>
                <a:cs typeface="Calibri"/>
              </a:rPr>
              <a:t>/ </a:t>
            </a:r>
            <a:r>
              <a:rPr lang="en-AU">
                <a:latin typeface="+mn-lt"/>
              </a:rPr>
              <a:t>in the start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a:t>
            </a:r>
            <a:r>
              <a:rPr lang="en-US"/>
              <a:t>students participate in saying each letter–sound correspondence then blending these sounds to read the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US" b="1"/>
              <a:t>frown</a:t>
            </a:r>
            <a:r>
              <a:rPr lang="en-US" b="1">
                <a:latin typeface="+mn-lt"/>
              </a:rPr>
              <a:t> </a:t>
            </a:r>
            <a:r>
              <a:rPr lang="en-US">
                <a:latin typeface="+mn-lt"/>
              </a:rPr>
              <a:t>follows the</a:t>
            </a:r>
            <a:r>
              <a:rPr lang="en-US" b="1">
                <a:latin typeface="+mn-lt"/>
              </a:rPr>
              <a:t> </a:t>
            </a:r>
            <a:r>
              <a:rPr lang="en-US" b="1"/>
              <a:t>ow</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ow</a:t>
            </a:r>
            <a:r>
              <a:rPr lang="en-US" b="1">
                <a:latin typeface="+mn-lt"/>
              </a:rPr>
              <a:t> </a:t>
            </a:r>
            <a:r>
              <a:rPr lang="en-US" b="0">
                <a:latin typeface="+mn-lt"/>
              </a:rPr>
              <a:t>says </a:t>
            </a:r>
            <a:r>
              <a:rPr lang="en-US" b="0" i="0">
                <a:latin typeface="+mn-lt"/>
              </a:rPr>
              <a:t>/</a:t>
            </a:r>
            <a:r>
              <a:rPr lang="en-US" i="0"/>
              <a:t>ow</a:t>
            </a:r>
            <a:r>
              <a:rPr lang="en-US" b="0" i="0">
                <a:latin typeface="+mn-lt"/>
                <a:cs typeface="Calibri"/>
              </a:rPr>
              <a:t>/ </a:t>
            </a:r>
            <a:r>
              <a:rPr lang="en-US">
                <a:latin typeface="+mn-lt"/>
              </a:rPr>
              <a:t>in the middle of a word.</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AU" b="1"/>
              <a:t>how</a:t>
            </a:r>
            <a:r>
              <a:rPr lang="en-AU" b="0">
                <a:latin typeface="+mn-lt"/>
              </a:rPr>
              <a:t> </a:t>
            </a:r>
            <a:r>
              <a:rPr lang="en-AU">
                <a:latin typeface="+mn-lt"/>
              </a:rPr>
              <a:t>follows the </a:t>
            </a:r>
            <a:r>
              <a:rPr lang="en-AU" b="1"/>
              <a:t>ow</a:t>
            </a:r>
            <a:r>
              <a:rPr lang="en-AU">
                <a:latin typeface="+mn-lt"/>
              </a:rPr>
              <a:t> spelling generalisation: </a:t>
            </a:r>
            <a:r>
              <a:rPr lang="en-AU" b="1"/>
              <a:t>ow</a:t>
            </a:r>
            <a:r>
              <a:rPr lang="en-AU">
                <a:latin typeface="+mn-lt"/>
              </a:rPr>
              <a:t> says /</a:t>
            </a:r>
            <a:r>
              <a:rPr lang="en-AU"/>
              <a:t>ow</a:t>
            </a:r>
            <a:r>
              <a:rPr lang="en-AU">
                <a:latin typeface="+mn-lt"/>
              </a:rPr>
              <a:t>/ at the end of a word.</a:t>
            </a:r>
            <a:endParaRPr lang="en-AU">
              <a:latin typeface="+mn-lt"/>
              <a:ea typeface="Calibri"/>
              <a:cs typeface="Calibri"/>
            </a:endParaRPr>
          </a:p>
          <a:p>
            <a:pPr marL="171450" indent="-171450">
              <a:buFont typeface="Arial" panose="020B0604020202020204" pitchFamily="34" charset="0"/>
              <a:buChar char="•"/>
              <a:defRPr/>
            </a:pP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83862-5438-C0BB-EF8F-E3866A1FF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75ED62-A269-31F0-693D-ED2C16FD52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B20FE-3B6C-DF18-8377-183EE98C9D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round</a:t>
            </a:r>
            <a:r>
              <a:rPr lang="en-US" b="0"/>
              <a:t>,</a:t>
            </a:r>
            <a:r>
              <a:rPr lang="en-US" b="1"/>
              <a:t> </a:t>
            </a:r>
            <a:r>
              <a:rPr lang="en-US" b="0"/>
              <a:t>then the second base word </a:t>
            </a:r>
            <a:r>
              <a:rPr lang="en-US" b="1"/>
              <a:t>about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roundabout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Discuss with students how both </a:t>
            </a:r>
            <a:r>
              <a:rPr lang="en-AU" b="0">
                <a:latin typeface="+mn-lt"/>
              </a:rPr>
              <a:t>base words </a:t>
            </a:r>
            <a:r>
              <a:rPr lang="en-AU" b="1">
                <a:latin typeface="+mn-lt"/>
              </a:rPr>
              <a:t>round </a:t>
            </a:r>
            <a:r>
              <a:rPr lang="en-AU" b="0">
                <a:latin typeface="+mn-lt"/>
              </a:rPr>
              <a:t>and</a:t>
            </a:r>
            <a:r>
              <a:rPr lang="en-AU" b="1">
                <a:latin typeface="+mn-lt"/>
              </a:rPr>
              <a:t> about</a:t>
            </a:r>
            <a:r>
              <a:rPr lang="en-AU">
                <a:latin typeface="+mn-lt"/>
              </a:rPr>
              <a:t> follow the </a:t>
            </a:r>
            <a:r>
              <a:rPr lang="en-AU" b="1" err="1"/>
              <a:t>ou</a:t>
            </a:r>
            <a:r>
              <a:rPr lang="en-AU">
                <a:latin typeface="+mn-lt"/>
              </a:rPr>
              <a:t> spelling generalisation: </a:t>
            </a:r>
            <a:r>
              <a:rPr lang="en-AU" b="1" err="1"/>
              <a:t>ou</a:t>
            </a:r>
            <a:r>
              <a:rPr lang="en-AU">
                <a:latin typeface="+mn-lt"/>
              </a:rPr>
              <a:t> </a:t>
            </a:r>
            <a:r>
              <a:rPr lang="en-AU" b="0">
                <a:latin typeface="+mn-lt"/>
              </a:rPr>
              <a:t>says /</a:t>
            </a:r>
            <a:r>
              <a:rPr lang="en-AU" b="0">
                <a:solidFill>
                  <a:srgbClr val="001D35"/>
                </a:solidFill>
              </a:rPr>
              <a:t>ow</a:t>
            </a:r>
            <a:r>
              <a:rPr lang="en-AU" b="0">
                <a:latin typeface="+mn-lt"/>
              </a:rPr>
              <a:t>/ </a:t>
            </a:r>
            <a:r>
              <a:rPr lang="en-AU">
                <a:latin typeface="+mn-lt"/>
              </a:rPr>
              <a:t>in the middle of a word. </a:t>
            </a:r>
            <a:endParaRPr lang="en-AU">
              <a:latin typeface="+mn-lt"/>
              <a:ea typeface="Calibri"/>
              <a:cs typeface="Calibri"/>
            </a:endParaRPr>
          </a:p>
          <a:p>
            <a:endParaRPr lang="en-AU"/>
          </a:p>
        </p:txBody>
      </p:sp>
      <p:sp>
        <p:nvSpPr>
          <p:cNvPr id="4" name="Slide Number Placeholder 3">
            <a:extLst>
              <a:ext uri="{FF2B5EF4-FFF2-40B4-BE49-F238E27FC236}">
                <a16:creationId xmlns:a16="http://schemas.microsoft.com/office/drawing/2014/main" id="{25C7BC1C-718B-D92A-580C-1943278A95E3}"/>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213671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r>
              <a:rPr lang="en-AU" b="0">
                <a:latin typeface="+mn-lt"/>
              </a:rPr>
              <a:t>This slide is to help students understand when to choose </a:t>
            </a:r>
            <a:r>
              <a:rPr lang="en-AU" b="1">
                <a:latin typeface="+mn-lt"/>
              </a:rPr>
              <a:t>ow </a:t>
            </a:r>
            <a:r>
              <a:rPr lang="en-AU" b="0">
                <a:latin typeface="+mn-lt"/>
              </a:rPr>
              <a:t>or </a:t>
            </a:r>
            <a:r>
              <a:rPr lang="en-AU" b="1" err="1">
                <a:latin typeface="+mn-lt"/>
              </a:rPr>
              <a:t>ou</a:t>
            </a:r>
            <a:r>
              <a:rPr lang="en-AU" b="0">
                <a:latin typeface="+mn-lt"/>
              </a:rPr>
              <a:t> when spelling words with the /ow/ sound. </a:t>
            </a:r>
          </a:p>
          <a:p>
            <a:endParaRPr lang="en-AU" b="0">
              <a:latin typeface="+mn-lt"/>
            </a:endParaRPr>
          </a:p>
          <a:p>
            <a:r>
              <a:rPr lang="en-AU" b="0">
                <a:latin typeface="+mn-lt"/>
              </a:rPr>
              <a:t>Refer to the slide as you explain the following. Say: </a:t>
            </a:r>
          </a:p>
          <a:p>
            <a:pPr marL="171450" indent="-171450">
              <a:buFont typeface="Arial" panose="020B0604020202020204" pitchFamily="34" charset="0"/>
              <a:buChar char="•"/>
            </a:pPr>
            <a:r>
              <a:rPr lang="en-AU" b="0" i="1">
                <a:latin typeface="+mn-lt"/>
              </a:rPr>
              <a:t>Remember, only </a:t>
            </a:r>
            <a:r>
              <a:rPr lang="en-AU" b="1" i="1">
                <a:latin typeface="+mn-lt"/>
              </a:rPr>
              <a:t>ow</a:t>
            </a:r>
            <a:r>
              <a:rPr lang="en-AU" b="0" i="1">
                <a:latin typeface="+mn-lt"/>
              </a:rPr>
              <a:t> says /ow/ at the end of a word (not </a:t>
            </a:r>
            <a:r>
              <a:rPr lang="en-AU" b="1" i="1" err="1">
                <a:latin typeface="+mn-lt"/>
              </a:rPr>
              <a:t>ou</a:t>
            </a:r>
            <a:r>
              <a:rPr lang="en-AU" b="0" i="1" dirty="0">
                <a:latin typeface="+mn-lt"/>
              </a:rPr>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Use </a:t>
            </a:r>
            <a:r>
              <a:rPr lang="en-AU" b="1" i="1">
                <a:latin typeface="+mn-lt"/>
              </a:rPr>
              <a:t>ow </a:t>
            </a:r>
            <a:r>
              <a:rPr lang="en-AU" b="0" i="1">
                <a:latin typeface="+mn-lt"/>
              </a:rPr>
              <a:t>if you hear /ow/ at the end of a word as in </a:t>
            </a:r>
            <a:r>
              <a:rPr lang="en-AU" b="1" i="1">
                <a:latin typeface="+mn-lt"/>
              </a:rPr>
              <a:t>cow</a:t>
            </a:r>
            <a:r>
              <a:rPr lang="en-AU" b="0" i="1">
                <a:latin typeface="+mn-lt"/>
              </a:rPr>
              <a:t>.</a:t>
            </a:r>
          </a:p>
          <a:p>
            <a:pPr marL="171450" indent="-171450">
              <a:buFont typeface="Arial" panose="020B0604020202020204" pitchFamily="34" charset="0"/>
              <a:buChar char="•"/>
            </a:pPr>
            <a:r>
              <a:rPr lang="en-AU" b="0" i="1">
                <a:latin typeface="+mn-lt"/>
              </a:rPr>
              <a:t>Remember, if </a:t>
            </a:r>
            <a:r>
              <a:rPr lang="en-AU" b="1" i="1">
                <a:latin typeface="+mn-lt"/>
              </a:rPr>
              <a:t>ow</a:t>
            </a:r>
            <a:r>
              <a:rPr lang="en-AU" b="0" i="1">
                <a:latin typeface="+mn-lt"/>
              </a:rPr>
              <a:t> is found at the start or in the middle of a word, it is almost always followed by </a:t>
            </a:r>
            <a:r>
              <a:rPr lang="en-AU" b="1" i="1">
                <a:latin typeface="+mn-lt"/>
              </a:rPr>
              <a:t>l</a:t>
            </a:r>
            <a:r>
              <a:rPr lang="en-AU" b="0" i="1">
                <a:latin typeface="+mn-lt"/>
              </a:rPr>
              <a:t> or </a:t>
            </a:r>
            <a:r>
              <a:rPr lang="en-AU" b="1" i="1">
                <a:latin typeface="+mn-lt"/>
              </a:rPr>
              <a:t>n</a:t>
            </a:r>
            <a:r>
              <a:rPr lang="en-AU" b="0" i="1" dirty="0">
                <a:latin typeface="+mn-lt"/>
              </a:rPr>
              <a:t>.*</a:t>
            </a:r>
            <a:endParaRPr lang="en-AU" b="0" i="1">
              <a:latin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a:latin typeface="+mn-lt"/>
              </a:rPr>
              <a:t>Use </a:t>
            </a:r>
            <a:r>
              <a:rPr lang="en-AU" b="1" i="1">
                <a:latin typeface="+mn-lt"/>
              </a:rPr>
              <a:t>ow </a:t>
            </a:r>
            <a:r>
              <a:rPr lang="en-AU" b="0" i="1">
                <a:latin typeface="+mn-lt"/>
              </a:rPr>
              <a:t>if you hear /l/ or /n/ after /ow/ in a word as in </a:t>
            </a:r>
            <a:r>
              <a:rPr lang="en-AU" b="1" i="1">
                <a:latin typeface="+mn-lt"/>
              </a:rPr>
              <a:t>brown</a:t>
            </a:r>
            <a:r>
              <a:rPr lang="en-AU" b="0" i="1">
                <a:latin typeface="+mn-lt"/>
              </a:rPr>
              <a:t> or </a:t>
            </a:r>
            <a:r>
              <a:rPr lang="en-AU" b="1" i="1">
                <a:latin typeface="+mn-lt"/>
              </a:rPr>
              <a:t>owl</a:t>
            </a:r>
            <a:r>
              <a:rPr lang="en-AU" b="0" i="1">
                <a:latin typeface="+mn-lt"/>
              </a:rPr>
              <a:t>.</a:t>
            </a:r>
            <a:endParaRPr lang="en-AU" b="1" i="1">
              <a:latin typeface="+mn-lt"/>
            </a:endParaRPr>
          </a:p>
          <a:p>
            <a:pPr marL="171450" indent="-171450">
              <a:buFont typeface="Arial" panose="020B0604020202020204" pitchFamily="34" charset="0"/>
              <a:buChar char="•"/>
            </a:pPr>
            <a:r>
              <a:rPr lang="en-AU" b="0" i="1">
                <a:latin typeface="+mn-lt"/>
              </a:rPr>
              <a:t>For most other words, use </a:t>
            </a:r>
            <a:r>
              <a:rPr lang="en-AU" b="1" i="1" err="1">
                <a:latin typeface="+mn-lt"/>
              </a:rPr>
              <a:t>ou</a:t>
            </a:r>
            <a:r>
              <a:rPr lang="en-AU" b="0" i="1">
                <a:latin typeface="+mn-lt"/>
              </a:rPr>
              <a:t> for /ow/.</a:t>
            </a:r>
          </a:p>
          <a:p>
            <a:pPr marL="0" indent="0">
              <a:buFont typeface="Arial" panose="020B0604020202020204" pitchFamily="34" charset="0"/>
              <a:buNone/>
            </a:pPr>
            <a:endParaRPr lang="en-AU" b="0"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*You may explain to students at a later time that a common word that is an exception to this is </a:t>
            </a:r>
            <a:r>
              <a:rPr lang="en-AU" b="1" i="0">
                <a:latin typeface="+mn-lt"/>
              </a:rPr>
              <a:t>crowd </a:t>
            </a:r>
            <a:r>
              <a:rPr lang="en-AU" b="0" i="0">
                <a:latin typeface="+mn-lt"/>
              </a:rPr>
              <a:t>where </a:t>
            </a:r>
            <a:r>
              <a:rPr lang="en-AU" b="1" i="0">
                <a:latin typeface="+mn-lt"/>
              </a:rPr>
              <a:t>ow </a:t>
            </a:r>
            <a:r>
              <a:rPr lang="en-AU" b="0" i="0">
                <a:latin typeface="+mn-lt"/>
              </a:rPr>
              <a:t>is followed by </a:t>
            </a:r>
            <a:r>
              <a:rPr lang="en-AU" b="1" i="0">
                <a:latin typeface="+mn-lt"/>
              </a:rPr>
              <a:t>d</a:t>
            </a:r>
            <a:r>
              <a:rPr lang="en-AU" b="0" i="0">
                <a:latin typeface="+mn-lt"/>
              </a:rPr>
              <a:t>.</a:t>
            </a:r>
          </a:p>
          <a:p>
            <a:pPr marL="171450" indent="-171450">
              <a:buFont typeface="Arial" panose="020B0604020202020204" pitchFamily="34" charset="0"/>
              <a:buChar char="•"/>
            </a:pPr>
            <a:endParaRPr lang="en-AU" b="0"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457200" lvl="1" indent="0">
              <a:buFont typeface="Arial" panose="020B0604020202020204" pitchFamily="34" charset="0"/>
              <a:buNone/>
            </a:pPr>
            <a:endParaRPr lang="en-US" b="1" dirty="0">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5537A-4FFF-7279-DA26-74FDE808E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F140AE-BF43-251F-977C-B5133D4E79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30FD66-0565-B4AC-0240-C60BE88F7263}"/>
              </a:ext>
            </a:extLst>
          </p:cNvPr>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t>brow</a:t>
            </a:r>
            <a:r>
              <a:rPr lang="en-US" b="0"/>
              <a:t>.</a:t>
            </a:r>
            <a:endParaRPr lang="en-US" b="1"/>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 </a:t>
            </a:r>
          </a:p>
          <a:p>
            <a:pPr marL="171450" indent="-171450">
              <a:buFont typeface="Arial" panose="020B0604020202020204" pitchFamily="34" charset="0"/>
              <a:buChar char="•"/>
              <a:defRPr/>
            </a:pPr>
            <a:r>
              <a:rPr lang="en-US">
                <a:latin typeface="+mn-lt"/>
              </a:rPr>
              <a:t>segmenting the sounds in the word, identifying the</a:t>
            </a:r>
            <a:r>
              <a:rPr lang="en-US"/>
              <a:t> </a:t>
            </a:r>
            <a:r>
              <a:rPr lang="en-US">
                <a:latin typeface="+mn-lt"/>
              </a:rPr>
              <a:t>/</a:t>
            </a:r>
            <a:r>
              <a:rPr lang="en-US"/>
              <a:t>ow</a:t>
            </a:r>
            <a:r>
              <a:rPr lang="en-US">
                <a:latin typeface="+mn-lt"/>
              </a:rPr>
              <a:t>/ sound at the end of the word</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a:t>
            </a:r>
            <a:r>
              <a:rPr lang="en-US" sz="1200">
                <a:latin typeface="+mn-lt"/>
              </a:rPr>
              <a:t>to </a:t>
            </a:r>
            <a:r>
              <a:rPr lang="en-US">
                <a:latin typeface="+mn-lt"/>
              </a:rPr>
              <a:t>follow the </a:t>
            </a:r>
            <a:r>
              <a:rPr lang="en-US" b="1"/>
              <a:t>ow</a:t>
            </a:r>
            <a:r>
              <a:rPr lang="en-US" b="1">
                <a:latin typeface="+mn-lt"/>
              </a:rPr>
              <a:t> </a:t>
            </a:r>
            <a:r>
              <a:rPr lang="en-US">
                <a:latin typeface="+mn-lt"/>
              </a:rPr>
              <a:t>spelling </a:t>
            </a:r>
            <a:r>
              <a:rPr lang="en-US" err="1">
                <a:latin typeface="+mn-lt"/>
              </a:rPr>
              <a:t>generalisation</a:t>
            </a:r>
            <a:r>
              <a:rPr lang="en-US">
                <a:latin typeface="+mn-lt"/>
              </a:rPr>
              <a:t>: </a:t>
            </a:r>
            <a:r>
              <a:rPr lang="en-AU" b="1"/>
              <a:t>ow</a:t>
            </a:r>
            <a:r>
              <a:rPr lang="en-AU">
                <a:latin typeface="+mn-lt"/>
              </a:rPr>
              <a:t> says /</a:t>
            </a:r>
            <a:r>
              <a:rPr lang="en-US"/>
              <a:t>ow</a:t>
            </a:r>
            <a:r>
              <a:rPr lang="en-AU">
                <a:latin typeface="+mn-lt"/>
              </a:rPr>
              <a:t>/ at the end of a word</a:t>
            </a:r>
            <a:endParaRPr lang="en-AU">
              <a:latin typeface="+mn-lt"/>
              <a:ea typeface="Calibri"/>
              <a:cs typeface="Calibri"/>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a:extLst>
              <a:ext uri="{FF2B5EF4-FFF2-40B4-BE49-F238E27FC236}">
                <a16:creationId xmlns:a16="http://schemas.microsoft.com/office/drawing/2014/main" id="{F6F8C219-0B42-17CA-164B-1081006C2E9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587308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t>brow</a:t>
            </a:r>
            <a:r>
              <a:rPr lang="en-US" b="0">
                <a:latin typeface="+mn-lt"/>
              </a:rPr>
              <a:t>,</a:t>
            </a:r>
            <a:r>
              <a:rPr lang="en-US" b="1">
                <a:latin typeface="+mn-lt"/>
              </a:rPr>
              <a:t> </a:t>
            </a:r>
            <a:r>
              <a:rPr lang="en-US" b="1"/>
              <a:t>howl</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a:t>
            </a:r>
            <a:r>
              <a:rPr lang="en-US"/>
              <a:t> /ow/ sound </a:t>
            </a:r>
            <a:r>
              <a:rPr lang="en-US">
                <a:latin typeface="+mn-lt"/>
              </a:rPr>
              <a:t>in the middle of the word</a:t>
            </a:r>
            <a:endParaRPr lang="en-US">
              <a:latin typeface="+mn-lt"/>
              <a:ea typeface="Calibri"/>
              <a:cs typeface="Calibri"/>
            </a:endParaRPr>
          </a:p>
          <a:p>
            <a:pPr marL="171450" indent="-171450">
              <a:buFont typeface="Arial" panose="020B0604020202020204" pitchFamily="34" charset="0"/>
              <a:buChar char="•"/>
              <a:defRPr/>
            </a:pPr>
            <a:r>
              <a:rPr lang="en-US">
                <a:latin typeface="+mn-lt"/>
              </a:rPr>
              <a:t>thinking aloud </a:t>
            </a:r>
            <a:r>
              <a:rPr lang="en-US" sz="1200">
                <a:latin typeface="+mn-lt"/>
              </a:rPr>
              <a:t>to </a:t>
            </a:r>
            <a:r>
              <a:rPr lang="en-US">
                <a:latin typeface="+mn-lt"/>
              </a:rPr>
              <a:t>follow the </a:t>
            </a:r>
            <a:r>
              <a:rPr lang="en-US" b="1"/>
              <a:t>ow</a:t>
            </a:r>
            <a:r>
              <a:rPr lang="en-US" b="1">
                <a:latin typeface="+mn-lt"/>
              </a:rPr>
              <a:t> </a:t>
            </a:r>
            <a:r>
              <a:rPr lang="en-US">
                <a:latin typeface="+mn-lt"/>
              </a:rPr>
              <a:t>spelling </a:t>
            </a:r>
            <a:r>
              <a:rPr lang="en-US" err="1">
                <a:latin typeface="+mn-lt"/>
              </a:rPr>
              <a:t>generalisation</a:t>
            </a:r>
            <a:r>
              <a:rPr lang="en-US">
                <a:latin typeface="+mn-lt"/>
              </a:rPr>
              <a:t>: </a:t>
            </a:r>
            <a:r>
              <a:rPr lang="en-US" b="1">
                <a:latin typeface="+mn-lt"/>
              </a:rPr>
              <a:t>ow</a:t>
            </a:r>
            <a:r>
              <a:rPr lang="en-AU">
                <a:latin typeface="+mn-lt"/>
              </a:rPr>
              <a:t> says /</a:t>
            </a:r>
            <a:r>
              <a:rPr lang="en-AU"/>
              <a:t>ow</a:t>
            </a:r>
            <a:r>
              <a:rPr lang="en-AU">
                <a:latin typeface="+mn-lt"/>
              </a:rPr>
              <a:t>/ </a:t>
            </a:r>
            <a:r>
              <a:rPr lang="en-AU"/>
              <a:t>in the middle of a word before the /l/ sound</a:t>
            </a:r>
            <a:endParaRPr lang="en-AU" b="1"/>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r>
              <a:rPr lang="en-US"/>
              <a:t>. </a:t>
            </a: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The images represent the words to be written: </a:t>
            </a:r>
            <a:r>
              <a:rPr lang="en-US" b="1"/>
              <a:t>brow</a:t>
            </a:r>
            <a:r>
              <a:rPr lang="en-US" b="0"/>
              <a:t>,</a:t>
            </a:r>
            <a:r>
              <a:rPr lang="en-US" b="1"/>
              <a:t> howl</a:t>
            </a:r>
            <a:r>
              <a:rPr lang="en-US" b="0"/>
              <a:t>,</a:t>
            </a:r>
            <a:r>
              <a:rPr lang="en-US" b="1"/>
              <a:t> round</a:t>
            </a:r>
            <a:r>
              <a:rPr lang="en-US"/>
              <a:t>.</a:t>
            </a:r>
            <a:endParaRPr lang="en-AU" b="1">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 /ow/ sound in the middle of the word</a:t>
            </a:r>
          </a:p>
          <a:p>
            <a:pPr marL="171450" indent="-171450">
              <a:buFont typeface="Arial" panose="020B0604020202020204" pitchFamily="34" charset="0"/>
              <a:buChar char="•"/>
              <a:defRPr/>
            </a:pPr>
            <a:r>
              <a:rPr lang="en-US">
                <a:latin typeface="+mn-lt"/>
              </a:rPr>
              <a:t>thinking aloud </a:t>
            </a:r>
            <a:r>
              <a:rPr lang="en-US" sz="1200">
                <a:latin typeface="+mn-lt"/>
              </a:rPr>
              <a:t>to </a:t>
            </a:r>
            <a:r>
              <a:rPr lang="en-US">
                <a:latin typeface="+mn-lt"/>
              </a:rPr>
              <a:t>follow the </a:t>
            </a:r>
            <a:r>
              <a:rPr lang="en-US" b="1" err="1"/>
              <a:t>ou</a:t>
            </a:r>
            <a:r>
              <a:rPr lang="en-US" b="1">
                <a:latin typeface="+mn-lt"/>
              </a:rPr>
              <a:t> </a:t>
            </a:r>
            <a:r>
              <a:rPr lang="en-US">
                <a:latin typeface="+mn-lt"/>
              </a:rPr>
              <a:t>spelling </a:t>
            </a:r>
            <a:r>
              <a:rPr lang="en-US" err="1">
                <a:latin typeface="+mn-lt"/>
              </a:rPr>
              <a:t>generalisation</a:t>
            </a:r>
            <a:r>
              <a:rPr lang="en-US">
                <a:latin typeface="+mn-lt"/>
              </a:rPr>
              <a:t>: </a:t>
            </a:r>
            <a:r>
              <a:rPr lang="en-AU" b="1" err="1"/>
              <a:t>ou</a:t>
            </a:r>
            <a:r>
              <a:rPr lang="en-AU">
                <a:latin typeface="+mn-lt"/>
              </a:rPr>
              <a:t> says /</a:t>
            </a:r>
            <a:r>
              <a:rPr lang="en-AU"/>
              <a:t>ow</a:t>
            </a:r>
            <a:r>
              <a:rPr lang="en-AU">
                <a:latin typeface="+mn-lt"/>
              </a:rPr>
              <a:t>/ </a:t>
            </a:r>
            <a:r>
              <a:rPr lang="en-AU"/>
              <a:t>in the middle of a word when it isn’t followed by a </a:t>
            </a:r>
            <a:r>
              <a:rPr lang="en-AU" u="sng"/>
              <a:t>single</a:t>
            </a:r>
            <a:r>
              <a:rPr lang="en-AU"/>
              <a:t> /l/ or /n/ (in this case it is followed by /n/ </a:t>
            </a:r>
            <a:r>
              <a:rPr lang="en-AU" i="0"/>
              <a:t>and /d/)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We do</a:t>
            </a:r>
            <a:endParaRPr lang="en-US">
              <a:solidFill>
                <a:srgbClr val="444444"/>
              </a:solidFill>
              <a:ea typeface="Calibri"/>
              <a:cs typeface="Calibri"/>
            </a:endParaRPr>
          </a:p>
          <a:p>
            <a:pPr>
              <a:defRPr/>
            </a:pPr>
            <a:endParaRPr lang="en-US">
              <a:solidFill>
                <a:srgbClr val="444444"/>
              </a:solidFill>
            </a:endParaRPr>
          </a:p>
          <a:p>
            <a:pPr>
              <a:defRPr/>
            </a:pPr>
            <a:r>
              <a:rPr lang="en-US"/>
              <a:t>Provide as much support for students as needed.</a:t>
            </a:r>
            <a:endParaRPr lang="en-AU">
              <a:solidFill>
                <a:srgbClr val="444444"/>
              </a:solidFill>
            </a:endParaRPr>
          </a:p>
          <a:p>
            <a:pPr>
              <a:defRPr/>
            </a:pPr>
            <a:endParaRPr lang="en-US">
              <a:solidFill>
                <a:srgbClr val="444444"/>
              </a:solidFill>
            </a:endParaRPr>
          </a:p>
          <a:p>
            <a:pPr>
              <a:defRPr/>
            </a:pPr>
            <a:r>
              <a:rPr lang="en-US"/>
              <a:t>The image represents the word to be written:</a:t>
            </a:r>
            <a:r>
              <a:rPr lang="en-AU" b="1"/>
              <a:t> owl</a:t>
            </a:r>
            <a:r>
              <a:rPr lang="en-US"/>
              <a:t>.</a:t>
            </a:r>
            <a:endParaRPr lang="en-AU">
              <a:solidFill>
                <a:srgbClr val="444444"/>
              </a:solidFill>
            </a:endParaRPr>
          </a:p>
          <a:p>
            <a:pPr>
              <a:defRPr/>
            </a:pPr>
            <a:endParaRPr lang="en-AU">
              <a:solidFill>
                <a:srgbClr val="444444"/>
              </a:solidFill>
            </a:endParaRPr>
          </a:p>
          <a:p>
            <a:pPr>
              <a:defRPr/>
            </a:pPr>
            <a:r>
              <a:rPr lang="en-US"/>
              <a:t>Support and scaffold students to:</a:t>
            </a:r>
            <a:endParaRPr lang="en-US">
              <a:solidFill>
                <a:srgbClr val="444444"/>
              </a:solidFill>
            </a:endParaRPr>
          </a:p>
          <a:p>
            <a:pPr marL="171450" indent="-171450">
              <a:buFont typeface="Arial,Sans-Serif"/>
              <a:buChar char="•"/>
              <a:defRPr/>
            </a:pPr>
            <a:r>
              <a:rPr lang="en-US"/>
              <a:t>say the word aloud and segment the individual sounds</a:t>
            </a:r>
            <a:endParaRPr lang="en-US">
              <a:solidFill>
                <a:srgbClr val="444444"/>
              </a:solidFill>
            </a:endParaRPr>
          </a:p>
          <a:p>
            <a:pPr marL="171450" marR="0" lvl="0" indent="-171450" algn="l" defTabSz="914400" rtl="0" eaLnBrk="1" fontAlgn="auto" latinLnBrk="0" hangingPunct="1">
              <a:lnSpc>
                <a:spcPct val="100000"/>
              </a:lnSpc>
              <a:spcBef>
                <a:spcPts val="0"/>
              </a:spcBef>
              <a:spcAft>
                <a:spcPts val="0"/>
              </a:spcAft>
              <a:buClrTx/>
              <a:buSzTx/>
              <a:buFont typeface="Arial,Sans-Serif"/>
              <a:buChar char="•"/>
              <a:tabLst/>
              <a:defRPr/>
            </a:pPr>
            <a:r>
              <a:rPr lang="en-US"/>
              <a:t>follow the spelling </a:t>
            </a:r>
            <a:r>
              <a:rPr lang="en-US" err="1"/>
              <a:t>generalisation</a:t>
            </a:r>
            <a:r>
              <a:rPr lang="en-US"/>
              <a:t>: </a:t>
            </a:r>
            <a:r>
              <a:rPr lang="en-AU" b="1"/>
              <a:t>ow</a:t>
            </a:r>
            <a:r>
              <a:rPr lang="en-AU">
                <a:latin typeface="+mn-lt"/>
              </a:rPr>
              <a:t> says /</a:t>
            </a:r>
            <a:r>
              <a:rPr lang="en-US"/>
              <a:t>ow</a:t>
            </a:r>
            <a:r>
              <a:rPr lang="en-AU">
                <a:latin typeface="+mn-lt"/>
              </a:rPr>
              <a:t>/ in the middle of a word before a </a:t>
            </a:r>
            <a:r>
              <a:rPr lang="en-AU" u="sng">
                <a:latin typeface="+mn-lt"/>
              </a:rPr>
              <a:t>single</a:t>
            </a:r>
            <a:r>
              <a:rPr lang="en-AU">
                <a:latin typeface="+mn-lt"/>
              </a:rPr>
              <a:t> /l/ or /n/</a:t>
            </a:r>
            <a:endParaRPr lang="en-US">
              <a:solidFill>
                <a:srgbClr val="444444"/>
              </a:solidFill>
            </a:endParaRPr>
          </a:p>
          <a:p>
            <a:pPr marL="171450" indent="-171450">
              <a:buFont typeface="Arial,Sans-Serif"/>
              <a:buChar char="•"/>
              <a:defRPr/>
            </a:pPr>
            <a:r>
              <a:rPr lang="en-US"/>
              <a:t>write the letters that represent each sound on their mini-whiteboard or on paper</a:t>
            </a:r>
            <a:endParaRPr lang="en-US">
              <a:solidFill>
                <a:srgbClr val="444444"/>
              </a:solidFill>
            </a:endParaRPr>
          </a:p>
          <a:p>
            <a:pPr marL="171450" indent="-171450">
              <a:buFont typeface="Arial,Sans-Serif"/>
              <a:buChar char="•"/>
              <a:defRPr/>
            </a:pPr>
            <a:r>
              <a:rPr lang="en-US"/>
              <a:t>re-read the word to make sure it is correct by saying the individual sounds, blending them together, then saying the complete word.</a:t>
            </a:r>
            <a:endParaRPr lang="en-US">
              <a:solidFill>
                <a:srgbClr val="444444"/>
              </a:solidFill>
            </a:endParaRPr>
          </a:p>
          <a:p>
            <a:pPr>
              <a:defRPr/>
            </a:pPr>
            <a:endParaRPr lang="en-US">
              <a:solidFill>
                <a:srgbClr val="444444"/>
              </a:solidFill>
            </a:endParaRPr>
          </a:p>
          <a:p>
            <a:pPr>
              <a:defRPr/>
            </a:pPr>
            <a:r>
              <a:rPr lang="en-US"/>
              <a:t>Students place their mini-whiteboard underneath their chin for you to check.</a:t>
            </a:r>
            <a:endParaRPr lang="en-AU">
              <a:solidFill>
                <a:srgbClr val="444444"/>
              </a:solidFill>
            </a:endParaRPr>
          </a:p>
          <a:p>
            <a:pPr>
              <a:defRPr/>
            </a:pPr>
            <a:endParaRPr lang="en-US">
              <a:solidFill>
                <a:srgbClr val="444444"/>
              </a:solidFill>
            </a:endParaRPr>
          </a:p>
          <a:p>
            <a:pPr>
              <a:defRPr/>
            </a:pPr>
            <a:endParaRPr lang="en-AU">
              <a:ea typeface="Calibri"/>
              <a:cs typeface="Calibri"/>
            </a:endParaRPr>
          </a:p>
          <a:p>
            <a:pPr>
              <a:buFont typeface="Arial" panose="020B0604020202020204" pitchFamily="34" charset="0"/>
              <a:defRPr/>
            </a:pPr>
            <a:endParaRPr lang="en-US">
              <a:ea typeface="Calibri"/>
              <a:cs typeface="Calibri"/>
            </a:endParaRPr>
          </a:p>
          <a:p>
            <a:pPr>
              <a:defRPr/>
            </a:pPr>
            <a:endParaRPr lang="en-US">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latin typeface="+mn-lt"/>
              </a:rPr>
              <a:t>owl</a:t>
            </a:r>
            <a:r>
              <a:rPr lang="en-AU" b="0">
                <a:latin typeface="+mn-lt"/>
              </a:rPr>
              <a:t>,</a:t>
            </a:r>
            <a:r>
              <a:rPr lang="en-AU" b="1">
                <a:latin typeface="+mn-lt"/>
              </a:rPr>
              <a:t> shout</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follow the spelling </a:t>
            </a:r>
            <a:r>
              <a:rPr lang="en-US" err="1"/>
              <a:t>generalisation</a:t>
            </a:r>
            <a:r>
              <a:rPr lang="en-US"/>
              <a:t>: </a:t>
            </a:r>
            <a:r>
              <a:rPr lang="en-AU" b="1" err="1"/>
              <a:t>ou</a:t>
            </a:r>
            <a:r>
              <a:rPr lang="en-AU">
                <a:latin typeface="+mn-lt"/>
              </a:rPr>
              <a:t> says /</a:t>
            </a:r>
            <a:r>
              <a:rPr lang="en-AU"/>
              <a:t>ow</a:t>
            </a:r>
            <a:r>
              <a:rPr lang="en-AU">
                <a:latin typeface="+mn-lt"/>
              </a:rPr>
              <a:t>/ </a:t>
            </a:r>
            <a:r>
              <a:rPr lang="en-AU"/>
              <a:t>in the middle of a word when it isn’t followed by a </a:t>
            </a:r>
            <a:r>
              <a:rPr lang="en-AU" u="sng"/>
              <a:t>single</a:t>
            </a:r>
            <a:r>
              <a:rPr lang="en-AU"/>
              <a:t> /l/ or /n/ </a:t>
            </a:r>
            <a:endParaRPr lang="en-AU">
              <a:latin typeface="+mn-lt"/>
            </a:endParaRPr>
          </a:p>
          <a:p>
            <a:pPr marL="171450" indent="-171450">
              <a:buFont typeface="Arial" panose="020B0604020202020204" pitchFamily="34" charset="0"/>
              <a:buChar char="•"/>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owl</a:t>
            </a:r>
            <a:r>
              <a:rPr lang="en-US" b="0">
                <a:latin typeface="+mn-lt"/>
              </a:rPr>
              <a:t>,</a:t>
            </a:r>
            <a:r>
              <a:rPr lang="en-US" b="1">
                <a:latin typeface="+mn-lt"/>
              </a:rPr>
              <a:t> shout</a:t>
            </a:r>
            <a:r>
              <a:rPr lang="en-US" b="0">
                <a:latin typeface="+mn-lt"/>
              </a:rPr>
              <a:t>,</a:t>
            </a:r>
            <a:r>
              <a:rPr lang="en-US" b="1">
                <a:latin typeface="+mn-lt"/>
              </a:rPr>
              <a:t> cloud</a:t>
            </a:r>
            <a:r>
              <a:rPr lang="en-US">
                <a:latin typeface="+mn-lt"/>
              </a:rPr>
              <a:t>.</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a:latin typeface="+mn-lt"/>
              </a:rPr>
              <a:t>follow the spelling generalisation:</a:t>
            </a:r>
            <a:r>
              <a:rPr lang="en-US">
                <a:latin typeface="+mn-lt"/>
              </a:rPr>
              <a:t> </a:t>
            </a:r>
            <a:r>
              <a:rPr lang="en-AU" b="1" err="1"/>
              <a:t>ou</a:t>
            </a:r>
            <a:r>
              <a:rPr lang="en-AU"/>
              <a:t> says /ow/ in the middle of a word when it isn’t followed by a </a:t>
            </a:r>
            <a:r>
              <a:rPr lang="en-AU" u="sng"/>
              <a:t>single</a:t>
            </a:r>
            <a:r>
              <a:rPr lang="en-AU" u="none"/>
              <a:t> /l/ or /n/</a:t>
            </a:r>
            <a:endParaRPr lang="en-AU" u="sng">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They made pizza with their father.</a:t>
            </a:r>
          </a:p>
          <a:p>
            <a:pPr marL="172800" lvl="0" indent="-172800">
              <a:buFont typeface="+mj-lt"/>
              <a:buAutoNum type="arabicPeriod"/>
            </a:pPr>
            <a:r>
              <a:rPr lang="en-AU" sz="1200">
                <a:effectLst/>
                <a:latin typeface="+mn-lt"/>
                <a:ea typeface="Times New Roman" panose="02020603050405020304" pitchFamily="18" charset="0"/>
                <a:cs typeface="Calibri" panose="020F0502020204030204" pitchFamily="34" charset="0"/>
              </a:rPr>
              <a:t>Say the four sounds in the word</a:t>
            </a:r>
            <a:r>
              <a:rPr lang="en-AU" sz="1200" b="0">
                <a:effectLst/>
                <a:latin typeface="+mn-lt"/>
                <a:ea typeface="Times New Roman" panose="02020603050405020304" pitchFamily="18" charset="0"/>
                <a:cs typeface="Calibri" panose="020F0502020204030204" pitchFamily="34" charset="0"/>
              </a:rPr>
              <a:t>: </a:t>
            </a:r>
            <a:r>
              <a:rPr lang="en-AU" sz="1200" b="1" i="0">
                <a:effectLst/>
                <a:latin typeface="+mn-lt"/>
                <a:ea typeface="Times New Roman" panose="02020603050405020304" pitchFamily="18" charset="0"/>
                <a:cs typeface="Calibri" panose="020F0502020204030204" pitchFamily="34" charset="0"/>
              </a:rPr>
              <a:t>f/a/</a:t>
            </a:r>
            <a:r>
              <a:rPr lang="en-AU" sz="1200" b="1" i="0" err="1">
                <a:effectLst/>
                <a:latin typeface="+mn-lt"/>
                <a:ea typeface="Times New Roman" panose="02020603050405020304" pitchFamily="18" charset="0"/>
                <a:cs typeface="Calibri" panose="020F0502020204030204" pitchFamily="34" charset="0"/>
              </a:rPr>
              <a:t>th</a:t>
            </a:r>
            <a:r>
              <a:rPr lang="en-AU" sz="1200" b="1" i="0">
                <a:effectLst/>
                <a:latin typeface="+mn-lt"/>
                <a:ea typeface="Times New Roman" panose="02020603050405020304" pitchFamily="18" charset="0"/>
                <a:cs typeface="Calibri" panose="020F0502020204030204" pitchFamily="34" charset="0"/>
              </a:rPr>
              <a:t>/er</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noProof="0">
                <a:effectLst/>
                <a:latin typeface="+mn-lt"/>
                <a:ea typeface="Times New Roman" panose="02020603050405020304" pitchFamily="18" charset="0"/>
                <a:cs typeface="Calibri" panose="020F0502020204030204" pitchFamily="34" charset="0"/>
              </a:rPr>
              <a:t>a </a:t>
            </a:r>
            <a:r>
              <a:rPr lang="en-AU" sz="1200" b="0" noProof="0">
                <a:effectLst/>
                <a:latin typeface="+mn-lt"/>
                <a:ea typeface="Times New Roman" panose="02020603050405020304" pitchFamily="18" charset="0"/>
                <a:cs typeface="Calibri" panose="020F0502020204030204" pitchFamily="34" charset="0"/>
              </a:rPr>
              <a:t>and the</a:t>
            </a:r>
            <a:r>
              <a:rPr lang="en-AU" sz="1200" b="1" noProof="0">
                <a:effectLst/>
                <a:latin typeface="+mn-lt"/>
                <a:ea typeface="Times New Roman" panose="02020603050405020304" pitchFamily="18" charset="0"/>
                <a:cs typeface="Calibri" panose="020F0502020204030204" pitchFamily="34" charset="0"/>
              </a:rPr>
              <a:t> er</a:t>
            </a:r>
            <a:r>
              <a:rPr lang="en-AU" sz="1200">
                <a:effectLst/>
                <a:latin typeface="+mn-lt"/>
                <a:ea typeface="Times New Roman" panose="02020603050405020304" pitchFamily="18" charset="0"/>
                <a:cs typeface="Calibri" panose="020F0502020204030204" pitchFamily="34" charset="0"/>
              </a:rPr>
              <a:t>.</a:t>
            </a:r>
            <a:endParaRPr lang="en-AU" sz="120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f-a-</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father</a:t>
            </a:r>
            <a:r>
              <a:rPr lang="en-AU" sz="1200" i="1" kern="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Say the phonemes </a:t>
            </a:r>
            <a:r>
              <a:rPr lang="en-AU" sz="1200" b="0" kern="0">
                <a:effectLst/>
                <a:latin typeface="+mn-lt"/>
                <a:ea typeface="Times New Roman" panose="02020603050405020304" pitchFamily="18" charset="0"/>
              </a:rPr>
              <a:t>orally, for example: </a:t>
            </a:r>
            <a:r>
              <a:rPr lang="en-AU" sz="1200" b="1" i="1">
                <a:effectLst/>
                <a:latin typeface="+mn-lt"/>
                <a:ea typeface="Times New Roman" panose="02020603050405020304" pitchFamily="18" charset="0"/>
                <a:cs typeface="Calibri" panose="020F0502020204030204" pitchFamily="34" charset="0"/>
              </a:rPr>
              <a:t>f/a/</a:t>
            </a:r>
            <a:r>
              <a:rPr lang="en-AU" sz="1200" b="1" i="1" err="1">
                <a:effectLst/>
                <a:latin typeface="+mn-lt"/>
                <a:ea typeface="Times New Roman" panose="02020603050405020304" pitchFamily="18" charset="0"/>
                <a:cs typeface="Calibri" panose="020F0502020204030204" pitchFamily="34" charset="0"/>
              </a:rPr>
              <a:t>th</a:t>
            </a:r>
            <a:r>
              <a:rPr lang="en-AU" sz="1200" b="1" i="1">
                <a:effectLst/>
                <a:latin typeface="+mn-lt"/>
                <a:ea typeface="Times New Roman" panose="02020603050405020304" pitchFamily="18" charset="0"/>
                <a:cs typeface="Calibri" panose="020F0502020204030204" pitchFamily="34" charset="0"/>
              </a:rPr>
              <a:t>/er </a:t>
            </a:r>
            <a:r>
              <a:rPr lang="en-AU" sz="1200" i="1" kern="0">
                <a:effectLst/>
                <a:latin typeface="+mn-lt"/>
                <a:ea typeface="Times New Roman" panose="02020603050405020304" pitchFamily="18" charset="0"/>
                <a:cs typeface="Calibri" panose="020F0502020204030204" pitchFamily="34" charset="0"/>
              </a:rPr>
              <a:t>says </a:t>
            </a:r>
            <a:r>
              <a:rPr lang="en-AU" sz="1200" b="1" i="1" kern="0">
                <a:effectLst/>
                <a:latin typeface="+mn-lt"/>
                <a:ea typeface="Times New Roman" panose="02020603050405020304" pitchFamily="18" charset="0"/>
                <a:cs typeface="Calibri" panose="020F0502020204030204" pitchFamily="34" charset="0"/>
              </a:rPr>
              <a:t>father</a:t>
            </a:r>
            <a:r>
              <a:rPr lang="en-AU" sz="1200" i="1" kern="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again while spelling </a:t>
            </a:r>
            <a:r>
              <a:rPr lang="en-AU" kern="0"/>
              <a:t>and saying the word aloud</a:t>
            </a:r>
            <a:r>
              <a:rPr lang="en-AU" sz="1200" kern="0">
                <a:effectLst/>
                <a:latin typeface="+mn-lt"/>
              </a:rPr>
              <a:t>.</a:t>
            </a:r>
            <a:endParaRPr lang="en-AU">
              <a:latin typeface="+mn-lt"/>
              <a:ea typeface="Calibri" panose="020F0502020204030204"/>
              <a:cs typeface="Calibri" panose="020F0502020204030204"/>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i="1">
              <a:latin typeface="+mn-lt"/>
            </a:endParaRPr>
          </a:p>
          <a:p>
            <a:pPr marL="172800" lvl="0" indent="-172800">
              <a:lnSpc>
                <a:spcPct val="106000"/>
              </a:lnSpc>
              <a:spcAft>
                <a:spcPts val="800"/>
              </a:spcAft>
              <a:buFont typeface="+mj-lt"/>
              <a:buAutoNum type="arabicPeriod"/>
            </a:pP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four sounds in the word</a:t>
            </a:r>
            <a:r>
              <a:rPr lang="en-AU" sz="1200" b="0" i="0">
                <a:effectLst/>
                <a:latin typeface="+mn-lt"/>
                <a:ea typeface="Times New Roman" panose="02020603050405020304" pitchFamily="18" charset="0"/>
                <a:cs typeface="Calibri" panose="020F0502020204030204" pitchFamily="34" charset="0"/>
              </a:rPr>
              <a:t>:</a:t>
            </a:r>
            <a:r>
              <a:rPr lang="en-AU" sz="1200" b="1" i="0">
                <a:effectLst/>
                <a:latin typeface="+mn-lt"/>
                <a:ea typeface="Times New Roman" panose="02020603050405020304" pitchFamily="18" charset="0"/>
                <a:cs typeface="Calibri" panose="020F0502020204030204" pitchFamily="34" charset="0"/>
              </a:rPr>
              <a:t> f/a/</a:t>
            </a:r>
            <a:r>
              <a:rPr lang="en-AU" sz="1200" b="1" i="0" err="1">
                <a:effectLst/>
                <a:latin typeface="+mn-lt"/>
                <a:ea typeface="Times New Roman" panose="02020603050405020304" pitchFamily="18" charset="0"/>
                <a:cs typeface="Calibri" panose="020F0502020204030204" pitchFamily="34" charset="0"/>
              </a:rPr>
              <a:t>th</a:t>
            </a:r>
            <a:r>
              <a:rPr lang="en-AU" sz="1200" b="1" i="0">
                <a:effectLst/>
                <a:latin typeface="+mn-lt"/>
                <a:ea typeface="Times New Roman" panose="02020603050405020304" pitchFamily="18" charset="0"/>
                <a:cs typeface="Calibri" panose="020F0502020204030204" pitchFamily="34" charset="0"/>
              </a:rPr>
              <a:t>/er</a:t>
            </a:r>
            <a:r>
              <a:rPr lang="en-AU" sz="1200" b="0" i="0">
                <a:effectLst/>
                <a:latin typeface="+mn-lt"/>
                <a:ea typeface="Times New Roman" panose="02020603050405020304" pitchFamily="18" charset="0"/>
                <a:cs typeface="Calibri" panose="020F0502020204030204" pitchFamily="34" charset="0"/>
              </a:rPr>
              <a:t>.</a:t>
            </a:r>
            <a:endParaRPr lang="en-AU" sz="1200" b="0" i="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four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parts of the word: </a:t>
            </a:r>
            <a:r>
              <a:rPr lang="en-AU" sz="1200" b="1" noProof="0">
                <a:effectLst/>
                <a:latin typeface="+mn-lt"/>
                <a:ea typeface="Times New Roman" panose="02020603050405020304" pitchFamily="18" charset="0"/>
                <a:cs typeface="Calibri" panose="020F0502020204030204" pitchFamily="34" charset="0"/>
              </a:rPr>
              <a:t>a</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er </a:t>
            </a:r>
            <a:r>
              <a:rPr lang="en-AU" sz="1200" b="0">
                <a:effectLst/>
                <a:latin typeface="+mn-lt"/>
                <a:ea typeface="Times New Roman" panose="02020603050405020304" pitchFamily="18" charset="0"/>
                <a:cs typeface="Calibri" panose="020F0502020204030204" pitchFamily="34" charset="0"/>
              </a:rPr>
              <a:t>in</a:t>
            </a:r>
            <a:r>
              <a:rPr lang="en-AU" sz="1200" b="1">
                <a:effectLst/>
                <a:latin typeface="+mn-lt"/>
                <a:ea typeface="Times New Roman" panose="02020603050405020304" pitchFamily="18" charset="0"/>
                <a:cs typeface="Calibri" panose="020F0502020204030204" pitchFamily="34" charset="0"/>
              </a:rPr>
              <a:t> father</a:t>
            </a:r>
            <a:r>
              <a:rPr lang="en-AU" sz="1200" b="0">
                <a:effectLst/>
                <a:latin typeface="+mn-lt"/>
                <a:ea typeface="Times New Roman" panose="02020603050405020304" pitchFamily="18" charset="0"/>
                <a:cs typeface="Calibri" panose="020F0502020204030204" pitchFamily="34" charset="0"/>
              </a:rPr>
              <a:t>.</a:t>
            </a:r>
            <a:endParaRPr lang="en-AU" sz="1200" b="0"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a:t>
            </a:r>
            <a:r>
              <a:rPr lang="en-AU" sz="1200" b="1" i="1" kern="0">
                <a:effectLst/>
                <a:latin typeface="+mn-lt"/>
                <a:ea typeface="Times New Roman" panose="02020603050405020304" pitchFamily="18" charset="0"/>
              </a:rPr>
              <a:t>f-a-</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 </a:t>
            </a:r>
            <a:r>
              <a:rPr lang="en-AU" sz="120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father</a:t>
            </a:r>
            <a:r>
              <a:rPr lang="en-AU" sz="1200" i="1" kern="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Say the phonemes </a:t>
            </a:r>
            <a:r>
              <a:rPr lang="en-AU" sz="1200" b="0" kern="0">
                <a:effectLst/>
                <a:latin typeface="+mn-lt"/>
                <a:ea typeface="Times New Roman" panose="02020603050405020304" pitchFamily="18" charset="0"/>
              </a:rPr>
              <a:t>orally: </a:t>
            </a:r>
            <a:r>
              <a:rPr lang="en-AU" sz="1200" b="1" i="1">
                <a:effectLst/>
                <a:latin typeface="+mn-lt"/>
                <a:ea typeface="Times New Roman" panose="02020603050405020304" pitchFamily="18" charset="0"/>
                <a:cs typeface="Calibri" panose="020F0502020204030204" pitchFamily="34" charset="0"/>
              </a:rPr>
              <a:t>f/a/</a:t>
            </a:r>
            <a:r>
              <a:rPr lang="en-AU" sz="1200" b="1" i="1" err="1">
                <a:effectLst/>
                <a:latin typeface="+mn-lt"/>
                <a:ea typeface="Times New Roman" panose="02020603050405020304" pitchFamily="18" charset="0"/>
                <a:cs typeface="Calibri" panose="020F0502020204030204" pitchFamily="34" charset="0"/>
              </a:rPr>
              <a:t>th</a:t>
            </a:r>
            <a:r>
              <a:rPr lang="en-AU" sz="1200" b="1" i="1">
                <a:effectLst/>
                <a:latin typeface="+mn-lt"/>
                <a:ea typeface="Times New Roman" panose="02020603050405020304" pitchFamily="18" charset="0"/>
                <a:cs typeface="Calibri" panose="020F0502020204030204" pitchFamily="34" charset="0"/>
              </a:rPr>
              <a:t>/er </a:t>
            </a:r>
            <a:r>
              <a:rPr lang="en-AU" sz="1200" i="1" kern="0">
                <a:effectLst/>
                <a:latin typeface="+mn-lt"/>
                <a:ea typeface="Times New Roman" panose="02020603050405020304" pitchFamily="18" charset="0"/>
                <a:cs typeface="Calibri" panose="020F0502020204030204" pitchFamily="34" charset="0"/>
              </a:rPr>
              <a:t>says </a:t>
            </a:r>
            <a:r>
              <a:rPr lang="en-AU" sz="1200" b="1" i="1" kern="0">
                <a:effectLst/>
                <a:latin typeface="+mn-lt"/>
                <a:ea typeface="Times New Roman" panose="02020603050405020304" pitchFamily="18" charset="0"/>
                <a:cs typeface="Calibri" panose="020F0502020204030204" pitchFamily="34" charset="0"/>
              </a:rPr>
              <a:t>father</a:t>
            </a:r>
            <a:r>
              <a:rPr lang="en-AU" sz="1200" i="1" kern="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1200">
                <a:solidFill>
                  <a:schemeClr val="tx1"/>
                </a:solidFill>
                <a:effectLst/>
                <a:latin typeface="+mn-lt"/>
                <a:cs typeface="Calibri"/>
              </a:rPr>
              <a:t>Write the word again while </a:t>
            </a:r>
            <a:r>
              <a:rPr lang="en-AU">
                <a:cs typeface="Calibri"/>
              </a:rPr>
              <a:t>spelling </a:t>
            </a:r>
            <a:r>
              <a:rPr lang="en-AU"/>
              <a:t>and saying the word </a:t>
            </a:r>
            <a:r>
              <a:rPr lang="en-AU" sz="1200" kern="1200">
                <a:solidFill>
                  <a:schemeClr val="tx1"/>
                </a:solidFill>
                <a:effectLst/>
                <a:latin typeface="+mn-lt"/>
                <a:cs typeface="Calibri"/>
              </a:rPr>
              <a:t>aloud.</a:t>
            </a:r>
            <a:endParaRPr lang="en-AU" sz="1200" kern="1200">
              <a:solidFill>
                <a:schemeClr val="tx1"/>
              </a:solidFill>
              <a:effectLst/>
              <a:latin typeface="+mn-lt"/>
              <a:ea typeface="Calibri"/>
              <a:cs typeface="Calibri"/>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endParaRPr lang="en-AU" i="1">
              <a:latin typeface="+mn-lt"/>
            </a:endParaRPr>
          </a:p>
          <a:p>
            <a:pPr marL="172800" lvl="0" indent="-172800">
              <a:lnSpc>
                <a:spcPct val="106000"/>
              </a:lnSpc>
              <a:spcAft>
                <a:spcPts val="800"/>
              </a:spcAft>
              <a:buFont typeface="+mj-lt"/>
              <a:buAutoNum type="arabicPeriod"/>
            </a:pPr>
            <a:endParaRPr lang="en-AU" i="1">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2800" marR="0" lvl="0" indent="-172800" algn="l" defTabSz="914400" rtl="0" eaLnBrk="1" fontAlgn="auto" latinLnBrk="0" hangingPunct="1">
              <a:lnSpc>
                <a:spcPct val="106000"/>
              </a:lnSpc>
              <a:spcBef>
                <a:spcPts val="0"/>
              </a:spcBef>
              <a:spcAft>
                <a:spcPts val="800"/>
              </a:spcAft>
              <a:buClrTx/>
              <a:buSzTx/>
              <a:buFont typeface="Arial" panose="020B0604020202020204" pitchFamily="34" charset="0"/>
              <a:buChar char="•"/>
              <a:tabLst/>
              <a:defRPr/>
            </a:pPr>
            <a:r>
              <a:rPr lang="en-US" sz="1200" b="0" kern="1200">
                <a:solidFill>
                  <a:schemeClr val="tx1"/>
                </a:solidFill>
                <a:latin typeface="+mn-lt"/>
                <a:ea typeface="+mn-ea"/>
                <a:cs typeface="+mn-cs"/>
              </a:rPr>
              <a:t>draw students’ attention to </a:t>
            </a:r>
            <a:r>
              <a:rPr lang="en-AU" sz="1200" b="1" i="0" kern="0">
                <a:effectLst/>
                <a:latin typeface="+mn-lt"/>
                <a:ea typeface="Times New Roman" panose="02020603050405020304" pitchFamily="18" charset="0"/>
              </a:rPr>
              <a:t>f-a-</a:t>
            </a:r>
            <a:r>
              <a:rPr lang="en-AU" sz="1200" b="1" i="0" kern="0" err="1">
                <a:effectLst/>
                <a:latin typeface="+mn-lt"/>
                <a:ea typeface="Times New Roman" panose="02020603050405020304" pitchFamily="18" charset="0"/>
              </a:rPr>
              <a:t>th</a:t>
            </a:r>
            <a:r>
              <a:rPr lang="en-AU" sz="1200" b="1" i="0" kern="0">
                <a:effectLst/>
                <a:latin typeface="+mn-lt"/>
                <a:ea typeface="Times New Roman" panose="02020603050405020304" pitchFamily="18" charset="0"/>
              </a:rPr>
              <a:t>-er </a:t>
            </a:r>
            <a:r>
              <a:rPr lang="en-AU" sz="1200" i="0" kern="0">
                <a:effectLst/>
                <a:latin typeface="+mn-lt"/>
                <a:ea typeface="Times New Roman" panose="02020603050405020304" pitchFamily="18" charset="0"/>
              </a:rPr>
              <a:t>spells </a:t>
            </a:r>
            <a:r>
              <a:rPr lang="en-AU" sz="1200" b="1" i="0" kern="0">
                <a:effectLst/>
                <a:latin typeface="+mn-lt"/>
                <a:ea typeface="Times New Roman" panose="02020603050405020304" pitchFamily="18" charset="0"/>
              </a:rPr>
              <a:t>father</a:t>
            </a:r>
            <a:endParaRPr lang="en-AU" sz="1200" b="0" i="0" kern="0">
              <a:effectLst/>
              <a:latin typeface="+mn-lt"/>
              <a:ea typeface="Times New Roman" panose="02020603050405020304" pitchFamily="18" charset="0"/>
              <a:cs typeface="Calibri" panose="020F0502020204030204" pitchFamily="34" charset="0"/>
            </a:endParaRPr>
          </a:p>
          <a:p>
            <a:pPr marL="172800" lvl="0" indent="-172800">
              <a:lnSpc>
                <a:spcPct val="106000"/>
              </a:lnSpc>
              <a:spcAft>
                <a:spcPts val="800"/>
              </a:spcAft>
              <a:buFont typeface="Arial" panose="020B0604020202020204" pitchFamily="34" charset="0"/>
              <a:buChar char="•"/>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ou</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ow</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referring to the words with </a:t>
            </a:r>
            <a:r>
              <a:rPr lang="en-US" sz="1200" b="1" err="1">
                <a:effectLst/>
                <a:latin typeface="+mn-lt"/>
                <a:cs typeface="Times New Roman" panose="02020603050405020304" pitchFamily="18" charset="0"/>
              </a:rPr>
              <a:t>ou</a:t>
            </a:r>
            <a:r>
              <a:rPr lang="en-US" sz="1200" b="0">
                <a:effectLst/>
                <a:latin typeface="+mn-lt"/>
                <a:cs typeface="Times New Roman" panose="02020603050405020304" pitchFamily="18" charset="0"/>
              </a:rPr>
              <a:t> and</a:t>
            </a:r>
            <a:r>
              <a:rPr lang="en-US" sz="1200" b="1">
                <a:effectLst/>
                <a:latin typeface="+mn-lt"/>
                <a:cs typeface="Times New Roman" panose="02020603050405020304" pitchFamily="18" charset="0"/>
              </a:rPr>
              <a:t> ow</a:t>
            </a:r>
            <a:r>
              <a:rPr lang="en-US" sz="1200" b="0">
                <a:effectLst/>
                <a:latin typeface="+mn-lt"/>
                <a:cs typeface="Times New Roman" panose="02020603050405020304" pitchFamily="18" charset="0"/>
              </a:rPr>
              <a:t>.</a:t>
            </a:r>
          </a:p>
          <a:p>
            <a:pPr marL="171450" indent="-171450">
              <a:buFont typeface="Arial,Sans-Serif"/>
              <a:buChar char="•"/>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and sometimes at the start.</a:t>
            </a:r>
          </a:p>
          <a:p>
            <a:pPr marL="171450" indent="-171450">
              <a:buFont typeface="Arial,Sans-Serif"/>
              <a:buChar char="•"/>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a:t>
            </a:r>
          </a:p>
          <a:p>
            <a:pPr marL="171450" indent="-171450">
              <a:buFont typeface="Arial,Sans-Serif"/>
              <a:buChar char="•"/>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a:t>
            </a:r>
            <a:r>
              <a:rPr lang="en-US" b="0" i="0">
                <a:latin typeface="+mn-lt"/>
              </a:rPr>
              <a:t>.</a:t>
            </a:r>
          </a:p>
          <a:p>
            <a:endParaRPr lang="en-US">
              <a:latin typeface="+mn-lt"/>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b="0">
                <a:effectLst/>
                <a:latin typeface="+mn-lt"/>
                <a:ea typeface="Aptos" panose="020B0004020202020204" pitchFamily="34" charset="0"/>
                <a:cs typeface="Times New Roman" panose="02020603050405020304" pitchFamily="18" charset="0"/>
              </a:rPr>
              <a:t>Prompt students to:</a:t>
            </a:r>
            <a:endParaRPr lang="en-AU" sz="1200" b="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AU" sz="1200" b="1" i="1" kern="0">
                <a:effectLst/>
                <a:latin typeface="+mn-lt"/>
                <a:ea typeface="Times New Roman" panose="02020603050405020304" pitchFamily="18" charset="0"/>
              </a:rPr>
              <a:t>f-a-</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 </a:t>
            </a:r>
            <a:r>
              <a:rPr lang="en-AU" sz="120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father</a:t>
            </a:r>
            <a:r>
              <a:rPr lang="en-AU" sz="1200" i="1" kern="0">
                <a:effectLst/>
                <a:latin typeface="+mn-lt"/>
                <a:ea typeface="Times New Roman" panose="02020603050405020304" pitchFamily="18" charset="0"/>
              </a:rPr>
              <a:t> </a:t>
            </a:r>
            <a:r>
              <a:rPr lang="en-AU" sz="1200" b="0" i="0" kern="0">
                <a:effectLst/>
                <a:latin typeface="+mn-lt"/>
                <a:ea typeface="Times New Roman" panose="02020603050405020304" pitchFamily="18" charset="0"/>
              </a:rPr>
              <a:t>and</a:t>
            </a:r>
            <a:r>
              <a:rPr lang="en-AU" sz="1200" b="0" i="1" kern="0">
                <a:effectLst/>
                <a:latin typeface="+mn-lt"/>
                <a:ea typeface="Times New Roman" panose="02020603050405020304" pitchFamily="18" charset="0"/>
              </a:rPr>
              <a:t> </a:t>
            </a:r>
            <a:r>
              <a:rPr lang="en-AU" sz="1200" b="0" i="1">
                <a:effectLst/>
                <a:latin typeface="+mn-lt"/>
                <a:ea typeface="Times New Roman" panose="02020603050405020304" pitchFamily="18" charset="0"/>
                <a:cs typeface="Calibri" panose="020F0502020204030204" pitchFamily="34" charset="0"/>
              </a:rPr>
              <a:t>/f/a/</a:t>
            </a:r>
            <a:r>
              <a:rPr lang="en-AU" sz="1200" b="0" i="1" err="1">
                <a:effectLst/>
                <a:latin typeface="+mn-lt"/>
                <a:ea typeface="Times New Roman" panose="02020603050405020304" pitchFamily="18" charset="0"/>
                <a:cs typeface="Calibri" panose="020F0502020204030204" pitchFamily="34" charset="0"/>
              </a:rPr>
              <a:t>th</a:t>
            </a:r>
            <a:r>
              <a:rPr lang="en-AU" sz="1200" b="0" i="1">
                <a:effectLst/>
                <a:latin typeface="+mn-lt"/>
                <a:ea typeface="Times New Roman" panose="02020603050405020304" pitchFamily="18" charset="0"/>
                <a:cs typeface="Calibri" panose="020F0502020204030204" pitchFamily="34" charset="0"/>
              </a:rPr>
              <a:t>/er/ </a:t>
            </a:r>
            <a:r>
              <a:rPr lang="en-AU" sz="1200" i="1" kern="0">
                <a:effectLst/>
                <a:latin typeface="+mn-lt"/>
                <a:ea typeface="Times New Roman" panose="02020603050405020304" pitchFamily="18" charset="0"/>
                <a:cs typeface="Calibri" panose="020F0502020204030204" pitchFamily="34" charset="0"/>
              </a:rPr>
              <a:t>says </a:t>
            </a:r>
            <a:r>
              <a:rPr lang="en-AU" sz="1200" b="1" i="1" kern="0">
                <a:effectLst/>
                <a:latin typeface="+mn-lt"/>
                <a:ea typeface="Times New Roman" panose="02020603050405020304" pitchFamily="18" charset="0"/>
                <a:cs typeface="Calibri" panose="020F0502020204030204" pitchFamily="34" charset="0"/>
              </a:rPr>
              <a:t>father</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ou</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ow</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You may ask students to identify the position of </a:t>
            </a:r>
            <a:r>
              <a:rPr lang="en-US" sz="1200" b="1" err="1">
                <a:latin typeface="+mn-lt"/>
              </a:rPr>
              <a:t>ou</a:t>
            </a:r>
            <a:r>
              <a:rPr lang="en-US" sz="1200" b="0">
                <a:latin typeface="+mn-lt"/>
              </a:rPr>
              <a:t> and</a:t>
            </a:r>
            <a:r>
              <a:rPr lang="en-US" sz="1200" b="1">
                <a:latin typeface="+mn-lt"/>
              </a:rPr>
              <a:t> ow </a:t>
            </a:r>
            <a:r>
              <a:rPr lang="en-US" sz="1200">
                <a:latin typeface="+mn-lt"/>
              </a:rPr>
              <a:t>in the relevant words or ask them to recall the spelling </a:t>
            </a:r>
            <a:r>
              <a:rPr lang="en-US" sz="1200" err="1">
                <a:latin typeface="+mn-lt"/>
              </a:rPr>
              <a:t>generalisation</a:t>
            </a:r>
            <a:r>
              <a:rPr lang="en-US" sz="1200">
                <a:latin typeface="+mn-lt"/>
              </a:rPr>
              <a:t> for each.</a:t>
            </a:r>
          </a:p>
          <a:p>
            <a:pPr marL="171450" indent="-171450">
              <a:buFont typeface="Arial,Sans-Serif"/>
              <a:buChar char="•"/>
              <a:defRPr/>
            </a:pPr>
            <a:r>
              <a:rPr lang="en-AU" b="1" i="0" err="1">
                <a:latin typeface="+mn-lt"/>
              </a:rPr>
              <a:t>ou</a:t>
            </a:r>
            <a:r>
              <a:rPr lang="en-AU" b="0" i="0">
                <a:latin typeface="+mn-lt"/>
              </a:rPr>
              <a:t> says</a:t>
            </a:r>
            <a:r>
              <a:rPr lang="en-US" b="0" i="0">
                <a:latin typeface="+mn-lt"/>
              </a:rPr>
              <a:t> </a:t>
            </a:r>
            <a:r>
              <a:rPr lang="en-US" i="0">
                <a:latin typeface="+mn-lt"/>
              </a:rPr>
              <a:t>/</a:t>
            </a:r>
            <a:r>
              <a:rPr lang="en-AU" b="0" i="0">
                <a:solidFill>
                  <a:srgbClr val="001D35"/>
                </a:solidFill>
                <a:latin typeface="+mn-lt"/>
              </a:rPr>
              <a:t>ow</a:t>
            </a:r>
            <a:r>
              <a:rPr lang="en-US" i="0">
                <a:latin typeface="+mn-lt"/>
              </a:rPr>
              <a:t>/ in the middle of word and sometimes at the start.</a:t>
            </a:r>
          </a:p>
          <a:p>
            <a:pPr marL="171450" indent="-171450">
              <a:buFont typeface="Arial,Sans-Serif"/>
              <a:buChar char="•"/>
              <a:defRPr/>
            </a:pPr>
            <a:r>
              <a:rPr lang="en-AU" b="1" i="0">
                <a:latin typeface="+mn-lt"/>
              </a:rPr>
              <a:t>ow</a:t>
            </a:r>
            <a:r>
              <a:rPr lang="en-US" i="0">
                <a:latin typeface="+mn-lt"/>
              </a:rPr>
              <a:t> can say /</a:t>
            </a:r>
            <a:r>
              <a:rPr lang="en-AU" b="0" i="0">
                <a:solidFill>
                  <a:srgbClr val="001D35"/>
                </a:solidFill>
                <a:latin typeface="+mn-lt"/>
              </a:rPr>
              <a:t>ow</a:t>
            </a:r>
            <a:r>
              <a:rPr lang="en-US" i="0">
                <a:latin typeface="+mn-lt"/>
              </a:rPr>
              <a:t>/ in any position in a word.</a:t>
            </a:r>
          </a:p>
          <a:p>
            <a:pPr marL="171450" indent="-171450">
              <a:buFont typeface="Arial,Sans-Serif"/>
              <a:buChar char="•"/>
              <a:defRPr/>
            </a:pPr>
            <a:r>
              <a:rPr lang="en-US" i="0">
                <a:latin typeface="+mn-lt"/>
              </a:rPr>
              <a:t>When </a:t>
            </a:r>
            <a:r>
              <a:rPr lang="en-US" b="1" i="0">
                <a:latin typeface="+mn-lt"/>
              </a:rPr>
              <a:t>ow</a:t>
            </a:r>
            <a:r>
              <a:rPr lang="en-US" i="0">
                <a:latin typeface="+mn-lt"/>
              </a:rPr>
              <a:t> is found at the start or in the middle of a word, it is almost always followed by </a:t>
            </a:r>
            <a:r>
              <a:rPr lang="en-US" b="1" i="0">
                <a:latin typeface="+mn-lt"/>
              </a:rPr>
              <a:t>l</a:t>
            </a:r>
            <a:r>
              <a:rPr lang="en-US" i="0">
                <a:latin typeface="+mn-lt"/>
              </a:rPr>
              <a:t> or </a:t>
            </a:r>
            <a:r>
              <a:rPr lang="en-US" b="1" i="0">
                <a:latin typeface="+mn-lt"/>
              </a:rPr>
              <a:t>n</a:t>
            </a:r>
            <a:r>
              <a:rPr lang="en-US" b="0" i="0">
                <a:latin typeface="+mn-lt"/>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171450" indent="-171450">
              <a:buFont typeface="Arial,Sans-Serif"/>
              <a:buChar char="•"/>
              <a:defRPr/>
            </a:pPr>
            <a:endParaRPr lang="en-US" i="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ue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stat</a:t>
            </a:r>
            <a:r>
              <a:rPr lang="en-US" b="1" u="sng">
                <a:latin typeface="+mn-lt"/>
              </a:rPr>
              <a:t>ue</a:t>
            </a:r>
            <a:r>
              <a:rPr lang="en-US" b="1" u="none">
                <a:latin typeface="+mn-lt"/>
              </a:rPr>
              <a:t> is bl</a:t>
            </a:r>
            <a:r>
              <a:rPr lang="en-US" b="1" u="sng">
                <a:latin typeface="+mn-lt"/>
              </a:rPr>
              <a:t>ue</a:t>
            </a:r>
            <a:r>
              <a:rPr lang="en-US"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latin typeface="+mn-lt"/>
              </a:rPr>
              <a:t>I do</a:t>
            </a:r>
          </a:p>
          <a:p>
            <a:endParaRPr lang="en-US">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a:solidFill>
                  <a:schemeClr val="tx1"/>
                </a:solidFill>
                <a:latin typeface="+mn-lt"/>
              </a:rPr>
              <a:t>Sentence dictation</a:t>
            </a:r>
            <a:r>
              <a:rPr lang="en-US" b="0">
                <a:solidFill>
                  <a:schemeClr val="tx1"/>
                </a:solidFill>
                <a:latin typeface="+mn-lt"/>
              </a:rPr>
              <a:t>:</a:t>
            </a:r>
            <a:r>
              <a:rPr lang="en-US" b="1">
                <a:solidFill>
                  <a:schemeClr val="tx1"/>
                </a:solidFill>
                <a:latin typeface="+mn-lt"/>
              </a:rPr>
              <a:t> F</a:t>
            </a:r>
            <a:r>
              <a:rPr lang="en-US" sz="1200" b="1">
                <a:solidFill>
                  <a:schemeClr val="tx1"/>
                </a:solidFill>
                <a:latin typeface="+mn-lt"/>
                <a:ea typeface="Verdana" panose="020B0604030504040204" pitchFamily="34" charset="0"/>
                <a:cs typeface="Verdana" panose="020B0604030504040204" pitchFamily="34" charset="0"/>
              </a:rPr>
              <a:t>ather owl got dizzy when he looked up at the clouds. He fell to the ground with a howl. Ouch!</a:t>
            </a:r>
            <a:endParaRPr lang="en-US">
              <a:solidFill>
                <a:schemeClr val="tx1"/>
              </a:solidFill>
              <a:latin typeface="+mn-lt"/>
            </a:endParaRPr>
          </a:p>
          <a:p>
            <a:pPr algn="l">
              <a:lnSpc>
                <a:spcPct val="80000"/>
              </a:lnSpc>
            </a:pPr>
            <a:endParaRPr lang="en-US">
              <a:solidFill>
                <a:schemeClr val="tx1"/>
              </a:solidFill>
              <a:latin typeface="+mn-lt"/>
            </a:endParaRPr>
          </a:p>
          <a:p>
            <a:r>
              <a:rPr lang="en-US">
                <a:solidFill>
                  <a:schemeClr val="tx1"/>
                </a:solidFill>
                <a:latin typeface="+mn-lt"/>
              </a:rPr>
              <a:t>Demonstrate:</a:t>
            </a:r>
          </a:p>
          <a:p>
            <a:pPr marL="171450" indent="-171450">
              <a:buFont typeface="Arial" panose="020B0604020202020204" pitchFamily="34" charset="0"/>
              <a:buChar char="•"/>
            </a:pPr>
            <a:r>
              <a:rPr lang="en-US">
                <a:solidFill>
                  <a:schemeClr val="tx1"/>
                </a:solidFill>
                <a:latin typeface="+mn-lt"/>
              </a:rPr>
              <a:t>saying the sentences aloud</a:t>
            </a:r>
          </a:p>
          <a:p>
            <a:pPr marL="171450" indent="-171450">
              <a:buFont typeface="Arial" panose="020B0604020202020204" pitchFamily="34" charset="0"/>
              <a:buChar char="•"/>
            </a:pPr>
            <a:r>
              <a:rPr lang="en-US" sz="1200" kern="1200">
                <a:solidFill>
                  <a:schemeClr val="tx1"/>
                </a:solidFill>
                <a:latin typeface="+mn-lt"/>
                <a:ea typeface="+mn-ea"/>
                <a:cs typeface="+mn-cs"/>
              </a:rPr>
              <a:t>recording</a:t>
            </a:r>
            <a:r>
              <a:rPr lang="en-US">
                <a:solidFill>
                  <a:schemeClr val="tx1"/>
                </a:solidFill>
                <a:latin typeface="+mn-lt"/>
              </a:rPr>
              <a:t> the sentences word by word, focusing on words with </a:t>
            </a:r>
            <a:r>
              <a:rPr lang="en-US" b="1" err="1">
                <a:solidFill>
                  <a:schemeClr val="tx1"/>
                </a:solidFill>
                <a:latin typeface="+mn-lt"/>
              </a:rPr>
              <a:t>ou</a:t>
            </a:r>
            <a:r>
              <a:rPr lang="en-US" b="1">
                <a:solidFill>
                  <a:schemeClr val="tx1"/>
                </a:solidFill>
                <a:latin typeface="+mn-lt"/>
              </a:rPr>
              <a:t> </a:t>
            </a:r>
            <a:r>
              <a:rPr lang="en-US">
                <a:solidFill>
                  <a:schemeClr val="tx1"/>
                </a:solidFill>
                <a:latin typeface="+mn-lt"/>
              </a:rPr>
              <a:t>and </a:t>
            </a:r>
            <a:r>
              <a:rPr lang="en-US" b="1">
                <a:solidFill>
                  <a:schemeClr val="tx1"/>
                </a:solidFill>
                <a:latin typeface="+mn-lt"/>
              </a:rPr>
              <a:t>ow </a:t>
            </a:r>
            <a:r>
              <a:rPr lang="en-US" b="0">
                <a:solidFill>
                  <a:schemeClr val="tx1"/>
                </a:solidFill>
                <a:latin typeface="+mn-lt"/>
              </a:rPr>
              <a:t>and known and new irregular words</a:t>
            </a:r>
            <a:endParaRPr lang="en-US" b="1">
              <a:solidFill>
                <a:schemeClr val="tx1"/>
              </a:solidFill>
              <a:latin typeface="+mn-lt"/>
            </a:endParaRPr>
          </a:p>
          <a:p>
            <a:pPr marL="171450" indent="-171450">
              <a:buFont typeface="Arial" panose="020B0604020202020204" pitchFamily="34" charset="0"/>
              <a:buChar char="•"/>
            </a:pPr>
            <a:r>
              <a:rPr lang="en-US">
                <a:solidFill>
                  <a:schemeClr val="tx1"/>
                </a:solidFill>
                <a:latin typeface="+mn-lt"/>
              </a:rPr>
              <a:t>re-reading the sentences to check for accuracy or any editing required.</a:t>
            </a:r>
          </a:p>
          <a:p>
            <a:pPr marL="171450" indent="-171450">
              <a:buFont typeface="Arial" panose="020B0604020202020204" pitchFamily="34" charset="0"/>
              <a:buChar char="•"/>
            </a:pPr>
            <a:endParaRPr lang="en-US">
              <a:solidFill>
                <a:schemeClr val="tx1"/>
              </a:solidFill>
              <a:latin typeface="+mn-lt"/>
            </a:endParaRPr>
          </a:p>
          <a:p>
            <a:pPr marL="0" lvl="0" indent="0">
              <a:lnSpc>
                <a:spcPct val="107000"/>
              </a:lnSpc>
              <a:spcAft>
                <a:spcPts val="800"/>
              </a:spcAft>
              <a:buFont typeface="Symbol" panose="05050102010706020507" pitchFamily="18" charset="2"/>
              <a:buNone/>
              <a:tabLst>
                <a:tab pos="5731510" algn="r"/>
              </a:tabLst>
            </a:pPr>
            <a:r>
              <a:rPr lang="en-US" sz="1200" b="0">
                <a:solidFill>
                  <a:schemeClr val="tx1"/>
                </a:solidFill>
                <a:effectLst/>
                <a:latin typeface="+mn-lt"/>
                <a:cs typeface="Times New Roman" panose="02020603050405020304" pitchFamily="18" charset="0"/>
              </a:rPr>
              <a:t>You may repeat the spelling </a:t>
            </a:r>
            <a:r>
              <a:rPr lang="en-US" sz="1200" b="0" err="1">
                <a:solidFill>
                  <a:schemeClr val="tx1"/>
                </a:solidFill>
                <a:effectLst/>
                <a:latin typeface="+mn-lt"/>
                <a:cs typeface="Times New Roman" panose="02020603050405020304" pitchFamily="18" charset="0"/>
              </a:rPr>
              <a:t>generalisation</a:t>
            </a:r>
            <a:r>
              <a:rPr lang="en-US" sz="1200" b="0">
                <a:solidFill>
                  <a:schemeClr val="tx1"/>
                </a:solidFill>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Use </a:t>
            </a:r>
            <a:r>
              <a:rPr lang="en-AU" sz="1200" b="1" kern="1200">
                <a:solidFill>
                  <a:schemeClr val="tx1"/>
                </a:solidFill>
                <a:latin typeface="+mn-lt"/>
                <a:ea typeface="+mn-ea"/>
                <a:cs typeface="Arial" panose="020B0604020202020204" pitchFamily="34" charset="0"/>
              </a:rPr>
              <a:t>ow</a:t>
            </a:r>
            <a:r>
              <a:rPr lang="en-AU" sz="1200" b="0" kern="1200">
                <a:solidFill>
                  <a:schemeClr val="tx1"/>
                </a:solidFill>
                <a:latin typeface="+mn-lt"/>
                <a:ea typeface="+mn-ea"/>
                <a:cs typeface="Arial" panose="020B0604020202020204" pitchFamily="34" charset="0"/>
              </a:rPr>
              <a:t> for /ow/ at the end of a word. </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Use </a:t>
            </a:r>
            <a:r>
              <a:rPr lang="en-AU" sz="1200" b="1" kern="1200">
                <a:solidFill>
                  <a:schemeClr val="tx1"/>
                </a:solidFill>
                <a:latin typeface="+mn-lt"/>
                <a:ea typeface="+mn-ea"/>
                <a:cs typeface="Arial" panose="020B0604020202020204" pitchFamily="34" charset="0"/>
              </a:rPr>
              <a:t>ow</a:t>
            </a:r>
            <a:r>
              <a:rPr lang="en-AU" sz="1200" b="0" kern="1200">
                <a:solidFill>
                  <a:schemeClr val="tx1"/>
                </a:solidFill>
                <a:latin typeface="+mn-lt"/>
                <a:ea typeface="+mn-ea"/>
                <a:cs typeface="Arial" panose="020B0604020202020204" pitchFamily="34" charset="0"/>
              </a:rPr>
              <a:t> if you hear /l/ or /n/ after /ow/.</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sz="1200" b="0" kern="1200">
                <a:solidFill>
                  <a:schemeClr val="tx1"/>
                </a:solidFill>
                <a:latin typeface="+mn-lt"/>
                <a:ea typeface="+mn-ea"/>
                <a:cs typeface="Arial" panose="020B0604020202020204" pitchFamily="34" charset="0"/>
              </a:rPr>
              <a:t>For most other words, use </a:t>
            </a:r>
            <a:r>
              <a:rPr lang="en-AU" sz="1200" b="1" kern="1200" err="1">
                <a:solidFill>
                  <a:schemeClr val="tx1"/>
                </a:solidFill>
                <a:latin typeface="+mn-lt"/>
                <a:ea typeface="+mn-ea"/>
                <a:cs typeface="Arial" panose="020B0604020202020204" pitchFamily="34" charset="0"/>
              </a:rPr>
              <a:t>ou</a:t>
            </a:r>
            <a:r>
              <a:rPr lang="en-AU" sz="1200" b="0" kern="1200">
                <a:solidFill>
                  <a:schemeClr val="tx1"/>
                </a:solidFill>
                <a:latin typeface="+mn-lt"/>
                <a:ea typeface="+mn-ea"/>
                <a:cs typeface="Arial" panose="020B0604020202020204" pitchFamily="34" charset="0"/>
              </a:rPr>
              <a:t>.</a:t>
            </a:r>
            <a:endParaRPr lang="en-US" sz="1200" b="0" kern="1200">
              <a:solidFill>
                <a:schemeClr val="tx1"/>
              </a:solidFill>
              <a:latin typeface="+mn-lt"/>
              <a:ea typeface="+mn-ea"/>
              <a:cs typeface="Arial" panose="020B0604020202020204" pitchFamily="34" charset="0"/>
            </a:endParaRPr>
          </a:p>
          <a:p>
            <a:endParaRPr lang="en-US">
              <a:solidFill>
                <a:schemeClr val="tx1"/>
              </a:solidFill>
              <a:latin typeface="+mn-lt"/>
            </a:endParaRPr>
          </a:p>
          <a:p>
            <a:r>
              <a:rPr lang="en-US">
                <a:solidFill>
                  <a:schemeClr val="tx1"/>
                </a:solidFill>
                <a:latin typeface="+mn-lt"/>
              </a:rPr>
              <a:t>Note:</a:t>
            </a:r>
          </a:p>
          <a:p>
            <a:pPr marL="171450" indent="-171450">
              <a:buFont typeface="Arial" panose="020B0604020202020204" pitchFamily="34" charset="0"/>
              <a:buChar char="•"/>
            </a:pPr>
            <a:r>
              <a:rPr lang="en-US">
                <a:solidFill>
                  <a:schemeClr val="tx1"/>
                </a:solidFill>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solidFill>
                  <a:schemeClr val="tx1"/>
                </a:solidFill>
                <a:latin typeface="+mn-lt"/>
              </a:rPr>
              <a:t>You may like to point out that Father is written with a capital F because it is at the start of the sentence.</a:t>
            </a:r>
          </a:p>
          <a:p>
            <a:pPr marL="171450" indent="-171450">
              <a:buFont typeface="Arial" panose="020B0604020202020204" pitchFamily="34" charset="0"/>
              <a:buChar char="•"/>
            </a:pPr>
            <a:r>
              <a:rPr lang="en-US">
                <a:solidFill>
                  <a:schemeClr val="tx1"/>
                </a:solidFill>
                <a:latin typeface="+mn-lt"/>
              </a:rPr>
              <a:t>Letter formation and placement can also be a focus here. </a:t>
            </a:r>
          </a:p>
          <a:p>
            <a:endParaRPr lang="en-US">
              <a:solidFill>
                <a:schemeClr val="tx1"/>
              </a:solidFill>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solidFill>
                  <a:schemeClr val="tx1"/>
                </a:solidFill>
                <a:latin typeface="+mn-lt"/>
              </a:rPr>
              <a:t>Support students as much as needed to write the sentence on their mini-whiteboard or on paper.</a:t>
            </a:r>
          </a:p>
          <a:p>
            <a:endParaRPr lang="en-US" dirty="0">
              <a:solidFill>
                <a:schemeClr val="tx1"/>
              </a:solidFill>
              <a:latin typeface="+mn-lt"/>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US" dirty="0">
                <a:solidFill>
                  <a:schemeClr val="tx1"/>
                </a:solidFill>
                <a:latin typeface="+mn-lt"/>
              </a:rPr>
              <a:t>Sentence dictation: </a:t>
            </a:r>
            <a:r>
              <a:rPr lang="en-US" b="1" dirty="0">
                <a:solidFill>
                  <a:schemeClr val="tx1"/>
                </a:solidFill>
                <a:latin typeface="+mn-lt"/>
              </a:rPr>
              <a:t>My f</a:t>
            </a:r>
            <a:r>
              <a:rPr lang="en-US" sz="1200" b="1" dirty="0">
                <a:solidFill>
                  <a:schemeClr val="tx1"/>
                </a:solidFill>
                <a:latin typeface="+mn-lt"/>
                <a:ea typeface="Verdana" panose="020B0604030504040204" pitchFamily="34" charset="0"/>
                <a:cs typeface="Verdana" panose="020B0604030504040204" pitchFamily="34" charset="0"/>
              </a:rPr>
              <a:t>ather will count the brown cows outside the round pen.</a:t>
            </a:r>
          </a:p>
          <a:p>
            <a:pPr marL="0" marR="0" lvl="0" indent="0" algn="l" defTabSz="914400" rtl="0" eaLnBrk="1" fontAlgn="auto" latinLnBrk="0" hangingPunct="1">
              <a:lnSpc>
                <a:spcPct val="80000"/>
              </a:lnSpc>
              <a:spcBef>
                <a:spcPts val="0"/>
              </a:spcBef>
              <a:spcAft>
                <a:spcPts val="0"/>
              </a:spcAft>
              <a:buClrTx/>
              <a:buSzTx/>
              <a:buFontTx/>
              <a:buNone/>
              <a:tabLst/>
              <a:defRPr/>
            </a:pPr>
            <a:endParaRPr lang="en-AU" sz="1200" b="1" dirty="0">
              <a:solidFill>
                <a:schemeClr val="tx1"/>
              </a:solidFill>
              <a:latin typeface="+mn-lt"/>
              <a:ea typeface="Verdana" panose="020B0604030504040204" pitchFamily="34" charset="0"/>
              <a:cs typeface="Verdana" panose="020B0604030504040204" pitchFamily="34" charset="0"/>
            </a:endParaRPr>
          </a:p>
          <a:p>
            <a:r>
              <a:rPr lang="en-US" dirty="0">
                <a:solidFill>
                  <a:schemeClr val="tx1"/>
                </a:solidFill>
                <a:latin typeface="+mn-lt"/>
              </a:rPr>
              <a:t>Say the sentence aloud and have students repeat it after you.</a:t>
            </a:r>
          </a:p>
          <a:p>
            <a:endParaRPr lang="en-US" dirty="0">
              <a:solidFill>
                <a:schemeClr val="tx1"/>
              </a:solidFill>
              <a:latin typeface="+mn-lt"/>
            </a:endParaRPr>
          </a:p>
          <a:p>
            <a:r>
              <a:rPr lang="en-US" dirty="0">
                <a:solidFill>
                  <a:schemeClr val="tx1"/>
                </a:solidFill>
                <a:latin typeface="+mn-lt"/>
              </a:rPr>
              <a:t>Prompt students to:</a:t>
            </a:r>
          </a:p>
          <a:p>
            <a:pPr marL="171450" indent="-171450">
              <a:buFont typeface="Arial" panose="020B0604020202020204" pitchFamily="34" charset="0"/>
              <a:buChar char="•"/>
            </a:pPr>
            <a:r>
              <a:rPr lang="en-US" dirty="0">
                <a:solidFill>
                  <a:schemeClr val="tx1"/>
                </a:solidFill>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identify </a:t>
            </a:r>
            <a:r>
              <a:rPr lang="en-AU" sz="1200" dirty="0">
                <a:latin typeface="+mn-lt"/>
              </a:rPr>
              <a:t>words that follow the </a:t>
            </a:r>
            <a:r>
              <a:rPr lang="en-AU" sz="1200" b="1" dirty="0" err="1">
                <a:latin typeface="+mn-lt"/>
              </a:rPr>
              <a:t>ou</a:t>
            </a:r>
            <a:r>
              <a:rPr lang="en-AU" sz="1200" b="1" dirty="0">
                <a:latin typeface="+mn-lt"/>
              </a:rPr>
              <a:t>/ow </a:t>
            </a:r>
            <a:r>
              <a:rPr lang="en-AU" sz="1200" dirty="0">
                <a:latin typeface="+mn-lt"/>
              </a:rPr>
              <a:t>spelling generalisation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remember the sounds in and spelling for known and new irregular words</a:t>
            </a:r>
          </a:p>
          <a:p>
            <a:pPr marL="171450" indent="-171450">
              <a:buFont typeface="Arial" panose="020B0604020202020204" pitchFamily="34" charset="0"/>
              <a:buChar char="•"/>
            </a:pPr>
            <a:r>
              <a:rPr lang="en-US" dirty="0">
                <a:solidFill>
                  <a:schemeClr val="tx1"/>
                </a:solidFill>
                <a:latin typeface="+mn-lt"/>
              </a:rPr>
              <a:t>use correct punctuation and spaces.</a:t>
            </a:r>
          </a:p>
          <a:p>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Students re-read the entire sentence to check for accuracy or any edits including use of correct punctuation and spaces between words. </a:t>
            </a:r>
          </a:p>
          <a:p>
            <a:endParaRPr lang="en-US" dirty="0">
              <a:solidFill>
                <a:schemeClr val="tx1"/>
              </a:solidFill>
              <a:latin typeface="+mn-lt"/>
            </a:endParaRPr>
          </a:p>
          <a:p>
            <a:r>
              <a:rPr lang="en-US" dirty="0">
                <a:solidFill>
                  <a:schemeClr val="tx1"/>
                </a:solidFill>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dirty="0">
              <a:solidFill>
                <a:schemeClr val="tx1"/>
              </a:solidFill>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dirty="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spout</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out</a:t>
            </a:r>
            <a:r>
              <a:rPr lang="en-US" sz="1200" b="0" dirty="0">
                <a:solidFill>
                  <a:schemeClr val="tx1"/>
                </a:solidFill>
                <a:effectLst/>
                <a:latin typeface="+mn-lt"/>
                <a:cs typeface="Times New Roman" panose="02020603050405020304" pitchFamily="18" charset="0"/>
              </a:rPr>
              <a:t>,</a:t>
            </a:r>
            <a:r>
              <a:rPr lang="en-US" sz="1200" b="1" dirty="0">
                <a:solidFill>
                  <a:schemeClr val="tx1"/>
                </a:solidFill>
                <a:effectLst/>
                <a:latin typeface="+mn-lt"/>
                <a:cs typeface="Times New Roman" panose="02020603050405020304" pitchFamily="18" charset="0"/>
              </a:rPr>
              <a:t> clown</a:t>
            </a:r>
            <a:endParaRPr lang="en-AU" sz="1200" b="0"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dirty="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latin typeface="+mn-lt"/>
              </a:rPr>
              <a:t>According to need, you may ask some students to read and/or spell some words including the</a:t>
            </a:r>
            <a:r>
              <a:rPr lang="en-US" sz="1200" b="1" dirty="0">
                <a:solidFill>
                  <a:schemeClr val="tx1"/>
                </a:solidFill>
                <a:latin typeface="+mn-lt"/>
              </a:rPr>
              <a:t> ow </a:t>
            </a:r>
            <a:r>
              <a:rPr lang="en-US" sz="1200" b="0" dirty="0">
                <a:solidFill>
                  <a:schemeClr val="tx1"/>
                </a:solidFill>
                <a:latin typeface="+mn-lt"/>
              </a:rPr>
              <a:t>and</a:t>
            </a:r>
            <a:r>
              <a:rPr lang="en-US" sz="1200" b="1" dirty="0">
                <a:solidFill>
                  <a:schemeClr val="tx1"/>
                </a:solidFill>
                <a:latin typeface="+mn-lt"/>
              </a:rPr>
              <a:t> </a:t>
            </a:r>
            <a:r>
              <a:rPr lang="en-US" sz="1200" b="1" dirty="0" err="1">
                <a:solidFill>
                  <a:schemeClr val="tx1"/>
                </a:solidFill>
                <a:latin typeface="+mn-lt"/>
              </a:rPr>
              <a:t>ou</a:t>
            </a:r>
            <a:r>
              <a:rPr lang="en-US" sz="1200" b="1" dirty="0">
                <a:solidFill>
                  <a:schemeClr val="tx1"/>
                </a:solidFill>
                <a:latin typeface="+mn-lt"/>
              </a:rPr>
              <a:t> </a:t>
            </a:r>
            <a:r>
              <a:rPr lang="en-US" sz="1200" dirty="0">
                <a:solidFill>
                  <a:schemeClr val="tx1"/>
                </a:solidFill>
                <a:latin typeface="+mn-lt"/>
              </a:rPr>
              <a:t>spelling followed by a taught suffix, for example, </a:t>
            </a:r>
            <a:r>
              <a:rPr lang="en-US" sz="1200" b="1" dirty="0">
                <a:solidFill>
                  <a:schemeClr val="tx1"/>
                </a:solidFill>
                <a:latin typeface="+mn-lt"/>
              </a:rPr>
              <a:t>bowed</a:t>
            </a:r>
            <a:r>
              <a:rPr lang="en-US" sz="1200" b="0" dirty="0">
                <a:solidFill>
                  <a:schemeClr val="tx1"/>
                </a:solidFill>
                <a:latin typeface="+mn-lt"/>
              </a:rPr>
              <a:t>,</a:t>
            </a:r>
            <a:r>
              <a:rPr lang="en-US" sz="1200" b="1" dirty="0">
                <a:solidFill>
                  <a:schemeClr val="tx1"/>
                </a:solidFill>
                <a:latin typeface="+mn-lt"/>
              </a:rPr>
              <a:t> shouting </a:t>
            </a:r>
            <a:r>
              <a:rPr lang="en-US" sz="1200" dirty="0">
                <a:solidFill>
                  <a:schemeClr val="tx1"/>
                </a:solidFill>
                <a:latin typeface="+mn-lt"/>
              </a:rPr>
              <a:t>or </a:t>
            </a:r>
            <a:r>
              <a:rPr lang="en-US" sz="1200" b="1" dirty="0">
                <a:solidFill>
                  <a:schemeClr val="tx1"/>
                </a:solidFill>
                <a:latin typeface="+mn-lt"/>
              </a:rPr>
              <a:t>scowling</a:t>
            </a:r>
            <a:r>
              <a:rPr lang="en-US" sz="1200" b="0" dirty="0">
                <a:solidFill>
                  <a:schemeClr val="tx1"/>
                </a:solidFill>
                <a:latin typeface="+mn-lt"/>
              </a:rPr>
              <a:t>.</a:t>
            </a:r>
            <a:endParaRPr lang="en-US" sz="1200" b="1" dirty="0">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down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mouth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cloud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That clown did howl when he fell to the ground.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u="none" kern="1200" dirty="0">
                <a:solidFill>
                  <a:schemeClr val="tx1"/>
                </a:solidFill>
                <a:latin typeface="+mn-lt"/>
                <a:ea typeface="+mn-ea"/>
                <a:cs typeface="+mn-cs"/>
              </a:rPr>
              <a:t>F</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 is g</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a:t>
            </a:r>
            <a:r>
              <a:rPr lang="en-US" sz="1200" b="0"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 sounds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can say:</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oo</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food</a:t>
            </a:r>
            <a:r>
              <a:rPr lang="en-AU" sz="1200" u="none" kern="100" dirty="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ŏŏ</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good</a:t>
            </a:r>
            <a:r>
              <a:rPr lang="en-AU" sz="1200" b="0" kern="100" dirty="0">
                <a:solidFill>
                  <a:schemeClr val="tx1"/>
                </a:solidFill>
                <a:effectLst/>
                <a:latin typeface="+mn-lt"/>
                <a:ea typeface="Aptos" panose="020B0004020202020204" pitchFamily="34" charset="0"/>
                <a:cs typeface="Times New Roman" panose="02020603050405020304" pitchFamily="18"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a:t>
            </a:r>
            <a:r>
              <a:rPr lang="en-AU" sz="1200" b="0" i="0" kern="1200">
                <a:solidFill>
                  <a:schemeClr val="tx1"/>
                </a:solidFill>
                <a:effectLst/>
                <a:latin typeface="+mn-lt"/>
                <a:ea typeface="+mn-ea"/>
                <a:cs typeface="+mn-cs"/>
              </a:rPr>
              <a:t>order of </a:t>
            </a:r>
            <a:r>
              <a:rPr lang="en-AU" sz="1200" b="0" i="0" kern="1200" dirty="0">
                <a:solidFill>
                  <a:schemeClr val="tx1"/>
                </a:solidFill>
                <a:effectLst/>
                <a:latin typeface="+mn-lt"/>
                <a:ea typeface="+mn-ea"/>
                <a:cs typeface="+mn-cs"/>
              </a:rPr>
              <a:t>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a:latin typeface="+mn-lt"/>
              </a:rPr>
              <a:t>B</a:t>
            </a:r>
            <a:r>
              <a:rPr lang="en-US" b="1" u="sng">
                <a:latin typeface="+mn-lt"/>
              </a:rPr>
              <a:t>oi</a:t>
            </a:r>
            <a:r>
              <a:rPr lang="en-US" b="1">
                <a:latin typeface="+mn-lt"/>
              </a:rPr>
              <a:t>l the t</a:t>
            </a:r>
            <a:r>
              <a:rPr lang="en-US" b="1" u="sng">
                <a:latin typeface="+mn-lt"/>
              </a:rPr>
              <a:t>oy</a:t>
            </a:r>
            <a:r>
              <a:rPr lang="en-US"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review the </a:t>
            </a:r>
            <a:r>
              <a:rPr lang="en-US" b="0" err="1">
                <a:latin typeface="+mn-lt"/>
              </a:rPr>
              <a:t>generalisation</a:t>
            </a:r>
            <a:r>
              <a:rPr lang="en-US" b="0">
                <a:latin typeface="+mn-lt"/>
              </a:rPr>
              <a:t> for the sounds </a:t>
            </a:r>
            <a:r>
              <a:rPr lang="en-US" b="1">
                <a:latin typeface="+mn-lt"/>
              </a:rPr>
              <a:t>oi</a:t>
            </a:r>
            <a:r>
              <a:rPr lang="en-US" b="0">
                <a:latin typeface="+mn-lt"/>
              </a:rPr>
              <a:t> and </a:t>
            </a:r>
            <a:r>
              <a:rPr lang="en-US" b="1">
                <a:latin typeface="+mn-lt"/>
              </a:rPr>
              <a:t>oy</a:t>
            </a:r>
            <a:r>
              <a:rPr lang="en-US" b="0">
                <a:latin typeface="+mn-lt"/>
              </a:rPr>
              <a:t> can say:</a:t>
            </a:r>
          </a:p>
          <a:p>
            <a:pPr marL="628650" lvl="1" indent="-171450">
              <a:buFont typeface="Courier New" panose="02070309020205020404" pitchFamily="49" charset="0"/>
              <a:buChar char="o"/>
            </a:pPr>
            <a:r>
              <a:rPr lang="en-US" b="1">
                <a:effectLst/>
              </a:rPr>
              <a:t>oi </a:t>
            </a:r>
            <a:r>
              <a:rPr lang="en-US">
                <a:effectLst/>
              </a:rPr>
              <a:t>says /oi/: usually in the middle of a word as in </a:t>
            </a:r>
            <a:r>
              <a:rPr lang="en-US" b="1">
                <a:effectLst/>
              </a:rPr>
              <a:t>boil</a:t>
            </a:r>
            <a:r>
              <a:rPr lang="en-US">
                <a:effectLst/>
              </a:rPr>
              <a:t>, and sometimes at the start of a word as in </a:t>
            </a:r>
            <a:r>
              <a:rPr lang="en-US" b="1">
                <a:effectLst/>
              </a:rPr>
              <a:t>oil</a:t>
            </a:r>
            <a:r>
              <a:rPr lang="en-US" dirty="0">
                <a:latin typeface="+mn-lt"/>
              </a:rPr>
              <a:t>.</a:t>
            </a:r>
            <a:endParaRPr lang="en-US" dirty="0">
              <a:effectLst/>
            </a:endParaRPr>
          </a:p>
          <a:p>
            <a:pPr marL="628650" lvl="1" indent="-171450">
              <a:buFont typeface="Courier New" panose="02070309020205020404" pitchFamily="49" charset="0"/>
              <a:buChar char="o"/>
            </a:pPr>
            <a:r>
              <a:rPr lang="en-US" b="1">
                <a:effectLst/>
              </a:rPr>
              <a:t>oy </a:t>
            </a:r>
            <a:r>
              <a:rPr lang="en-US">
                <a:effectLst/>
              </a:rPr>
              <a:t>says /oi/: at the end of a word as in </a:t>
            </a:r>
            <a:r>
              <a:rPr lang="en-US" b="1">
                <a:effectLst/>
              </a:rPr>
              <a:t>toy</a:t>
            </a:r>
            <a:r>
              <a:rPr lang="en-US">
                <a:effectLst/>
              </a:rPr>
              <a:t>.</a:t>
            </a: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r>
              <a:rPr lang="en-US"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r>
              <a:rPr lang="en-AU" sz="1200" u="none" kern="100">
                <a:effectLst/>
                <a:latin typeface="+mn-lt"/>
                <a:ea typeface="Aptos" panose="020B0004020202020204" pitchFamily="34" charset="0"/>
                <a:cs typeface="Times New Roman" panose="02020603050405020304" pitchFamily="18" charset="0"/>
              </a:rPr>
              <a:t> </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r>
              <a:rPr lang="en-US" sz="1200" b="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a:effectLst/>
              <a:latin typeface="+mn-lt"/>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/t/, /</a:t>
            </a:r>
            <a:r>
              <a:rPr lang="en-US">
                <a:latin typeface="+mn-lt"/>
                <a:cs typeface="Arial" panose="020B0604020202020204" pitchFamily="34" charset="0"/>
              </a:rPr>
              <a:t>r</a:t>
            </a:r>
            <a:r>
              <a:rPr lang="en-US">
                <a:latin typeface="+mn-lt"/>
              </a:rPr>
              <a:t>/, /</a:t>
            </a:r>
            <a:r>
              <a:rPr lang="en-US" err="1">
                <a:latin typeface="+mn-lt"/>
              </a:rPr>
              <a:t>oo</a:t>
            </a:r>
            <a:r>
              <a:rPr lang="en-US">
                <a:latin typeface="+mn-lt"/>
              </a:rPr>
              <a:t>/, </a:t>
            </a:r>
            <a:r>
              <a:rPr lang="en-US" b="1">
                <a:latin typeface="+mn-lt"/>
              </a:rPr>
              <a:t>true</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woof</a:t>
            </a:r>
            <a:r>
              <a:rPr lang="en-US" b="0"/>
              <a:t>,</a:t>
            </a:r>
            <a:r>
              <a:rPr lang="en-US" b="1"/>
              <a:t> boy</a:t>
            </a:r>
            <a:r>
              <a:rPr lang="en-US" b="0"/>
              <a:t>,</a:t>
            </a:r>
            <a:r>
              <a:rPr lang="en-US" b="1"/>
              <a:t> bookcase</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41172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teal.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Rectangle 4">
            <a:extLst>
              <a:ext uri="{FF2B5EF4-FFF2-40B4-BE49-F238E27FC236}">
                <a16:creationId xmlns:a16="http://schemas.microsoft.com/office/drawing/2014/main" id="{CC88DE78-F4F7-F66A-9C1E-77EA90D4A6F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BD1E1BE1-5EB8-3906-6617-FA4FB049E0C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7" name="Subtitle 2">
            <a:extLst>
              <a:ext uri="{FF2B5EF4-FFF2-40B4-BE49-F238E27FC236}">
                <a16:creationId xmlns:a16="http://schemas.microsoft.com/office/drawing/2014/main" id="{96D6D11E-C766-56A4-E03D-9C8204B09365}"/>
              </a:ext>
            </a:extLst>
          </p:cNvPr>
          <p:cNvSpPr txBox="1">
            <a:spLocks/>
          </p:cNvSpPr>
          <p:nvPr userDrawn="1"/>
        </p:nvSpPr>
        <p:spPr>
          <a:xfrm>
            <a:off x="984801" y="805484"/>
            <a:ext cx="6405634" cy="645961"/>
          </a:xfrm>
          <a:prstGeom prst="rect">
            <a:avLst/>
          </a:prstGeom>
        </p:spPr>
        <p:txBody>
          <a:bodyPr vert="horz" lIns="91440" tIns="45720" rIns="91440" bIns="45720" rtlCol="0" anchor="ctr" anchorCtr="0">
            <a:noAutofit/>
          </a:bodyPr>
          <a:lstStyle>
            <a:lvl1pPr marL="0" indent="0" algn="l" defTabSz="914400" rtl="0" eaLnBrk="1" latinLnBrk="0" hangingPunct="1">
              <a:lnSpc>
                <a:spcPct val="70000"/>
              </a:lnSpc>
              <a:spcBef>
                <a:spcPts val="1000"/>
              </a:spcBef>
              <a:buFont typeface="Arial" panose="020B0604020202020204" pitchFamily="34" charset="0"/>
              <a:buNone/>
              <a:defRPr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t>Click to edit Master subtitle style</a:t>
            </a: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7397E9C2-10A8-58DF-2205-84FD383491F3}"/>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CA19B464-728F-944F-4A48-6BF46042865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EEBC3753-0DCF-7B35-000A-88ACDFED65D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D6181289-C7B9-D77E-0692-EB1FC0BDB66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8">
            <a:extLst>
              <a:ext uri="{FF2B5EF4-FFF2-40B4-BE49-F238E27FC236}">
                <a16:creationId xmlns:a16="http://schemas.microsoft.com/office/drawing/2014/main" id="{CB021047-AED1-9107-A81C-E3EA6E16977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01D1043C-6B27-0282-CBF9-3DCF27E5A4E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10">
            <a:extLst>
              <a:ext uri="{FF2B5EF4-FFF2-40B4-BE49-F238E27FC236}">
                <a16:creationId xmlns:a16="http://schemas.microsoft.com/office/drawing/2014/main" id="{D873090E-9312-D686-3A8D-6527AD7992D7}"/>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8E16A159-DF24-54A3-43CD-FA0716CD116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3">
            <a:extLst>
              <a:ext uri="{FF2B5EF4-FFF2-40B4-BE49-F238E27FC236}">
                <a16:creationId xmlns:a16="http://schemas.microsoft.com/office/drawing/2014/main" id="{EE6FD263-1CD6-8A7E-7AD9-C98BF64A875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3">
            <a:extLst>
              <a:ext uri="{FF2B5EF4-FFF2-40B4-BE49-F238E27FC236}">
                <a16:creationId xmlns:a16="http://schemas.microsoft.com/office/drawing/2014/main" id="{7D15CB81-8447-0A65-BA93-4163A80CEB4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10">
            <a:extLst>
              <a:ext uri="{FF2B5EF4-FFF2-40B4-BE49-F238E27FC236}">
                <a16:creationId xmlns:a16="http://schemas.microsoft.com/office/drawing/2014/main" id="{FC10016B-31D5-A7EE-9030-9F9BBB597DE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EA15BB21-4A54-93F6-C7A4-D9AB89EFD41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3" name="Rectangle 12">
            <a:extLst>
              <a:ext uri="{FF2B5EF4-FFF2-40B4-BE49-F238E27FC236}">
                <a16:creationId xmlns:a16="http://schemas.microsoft.com/office/drawing/2014/main" id="{836A1010-B7E1-0BA2-069A-3BA456BF83F5}"/>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3">
            <a:extLst>
              <a:ext uri="{FF2B5EF4-FFF2-40B4-BE49-F238E27FC236}">
                <a16:creationId xmlns:a16="http://schemas.microsoft.com/office/drawing/2014/main" id="{E9E50C6D-57AF-0AA9-294D-5B71C91E15D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A140EF54-8452-CED0-7394-EDA60CD26A4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503F9B1-8DD4-F0CB-CE74-7A8290C7686B}"/>
              </a:ext>
            </a:extLst>
          </p:cNvPr>
          <p:cNvGrpSpPr/>
          <p:nvPr userDrawn="1"/>
        </p:nvGrpSpPr>
        <p:grpSpPr>
          <a:xfrm>
            <a:off x="6275877" y="429634"/>
            <a:ext cx="5547360" cy="719166"/>
            <a:chOff x="6275877" y="429634"/>
            <a:chExt cx="5547360" cy="719166"/>
          </a:xfrm>
        </p:grpSpPr>
        <p:pic>
          <p:nvPicPr>
            <p:cNvPr id="13" name="Picture 12">
              <a:extLst>
                <a:ext uri="{FF2B5EF4-FFF2-40B4-BE49-F238E27FC236}">
                  <a16:creationId xmlns:a16="http://schemas.microsoft.com/office/drawing/2014/main" id="{B49EA6F7-A327-0D75-0215-9C4D3B3C66AD}"/>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4" name="Title 1">
              <a:extLst>
                <a:ext uri="{FF2B5EF4-FFF2-40B4-BE49-F238E27FC236}">
                  <a16:creationId xmlns:a16="http://schemas.microsoft.com/office/drawing/2014/main" id="{8C21CFBD-00B0-A83F-D61C-64564E9BBB9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2</a:t>
              </a:r>
            </a:p>
          </p:txBody>
        </p:sp>
        <p:sp>
          <p:nvSpPr>
            <p:cNvPr id="24" name="Title 1">
              <a:extLst>
                <a:ext uri="{FF2B5EF4-FFF2-40B4-BE49-F238E27FC236}">
                  <a16:creationId xmlns:a16="http://schemas.microsoft.com/office/drawing/2014/main" id="{BFCB9150-5A6E-B9B8-6C70-077727C74EFD}"/>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073FC5CB-A0CB-A7A9-44A7-5FFB0D27804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27845965-9DB5-6241-CC24-077602614BA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B8560032-C960-7E18-B2DC-C5CEEA19C9C5}"/>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04961344-67D2-2FC3-45BA-CF2CAFA0C464}"/>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8">
            <a:extLst>
              <a:ext uri="{FF2B5EF4-FFF2-40B4-BE49-F238E27FC236}">
                <a16:creationId xmlns:a16="http://schemas.microsoft.com/office/drawing/2014/main" id="{0DE2462C-AF3D-CB22-8131-4F1C8ADB371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5782BF05-248C-708B-2695-8A44B2DCB2B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B9A78484-131E-2954-1F8F-2EB3C91C512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3">
            <a:extLst>
              <a:ext uri="{FF2B5EF4-FFF2-40B4-BE49-F238E27FC236}">
                <a16:creationId xmlns:a16="http://schemas.microsoft.com/office/drawing/2014/main" id="{47C44EB0-540C-AF86-3352-34F2DF555DF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5661"/>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56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274071"/>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4165"/>
            <a:ext cx="688952" cy="688952"/>
          </a:xfrm>
          <a:prstGeom prst="rect">
            <a:avLst/>
          </a:prstGeom>
        </p:spPr>
      </p:pic>
      <p:sp>
        <p:nvSpPr>
          <p:cNvPr id="9" name="Rectangle 8">
            <a:extLst>
              <a:ext uri="{FF2B5EF4-FFF2-40B4-BE49-F238E27FC236}">
                <a16:creationId xmlns:a16="http://schemas.microsoft.com/office/drawing/2014/main" id="{3110FCCA-B927-7F3E-1BB9-FE9D07AF202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9C477BF3-327C-668F-CB9F-AC5BC91E3EA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12">
            <a:extLst>
              <a:ext uri="{FF2B5EF4-FFF2-40B4-BE49-F238E27FC236}">
                <a16:creationId xmlns:a16="http://schemas.microsoft.com/office/drawing/2014/main" id="{B94B3F4A-9B3D-78CD-B3F0-B940FD4D318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3">
            <a:extLst>
              <a:ext uri="{FF2B5EF4-FFF2-40B4-BE49-F238E27FC236}">
                <a16:creationId xmlns:a16="http://schemas.microsoft.com/office/drawing/2014/main" id="{2ABC88C4-908F-AB4B-60BC-CFFB72474DE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E3163B55-D34B-3BE6-2009-69DC842990F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119636AA-49F9-DF36-6D6F-47DA248FED1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51785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FB9EBFE-427F-3838-E2DE-516C4CE7047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3">
            <a:extLst>
              <a:ext uri="{FF2B5EF4-FFF2-40B4-BE49-F238E27FC236}">
                <a16:creationId xmlns:a16="http://schemas.microsoft.com/office/drawing/2014/main" id="{72334CED-83CF-0CDB-2220-967348E097D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9">
            <a:extLst>
              <a:ext uri="{FF2B5EF4-FFF2-40B4-BE49-F238E27FC236}">
                <a16:creationId xmlns:a16="http://schemas.microsoft.com/office/drawing/2014/main" id="{F49DE43E-6B22-B089-610F-7A26B5BDD74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E89ABDF1-4DE5-EC3A-CC52-A45CC714831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8">
            <a:extLst>
              <a:ext uri="{FF2B5EF4-FFF2-40B4-BE49-F238E27FC236}">
                <a16:creationId xmlns:a16="http://schemas.microsoft.com/office/drawing/2014/main" id="{9444A3B6-6C8A-A9DF-3C5F-E3CA5E0DA16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9027172E-90C3-8140-911A-E96ED26D577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10">
            <a:extLst>
              <a:ext uri="{FF2B5EF4-FFF2-40B4-BE49-F238E27FC236}">
                <a16:creationId xmlns:a16="http://schemas.microsoft.com/office/drawing/2014/main" id="{01DF188C-7020-8AEB-3B54-E88D981F6647}"/>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3A19C665-1FD3-022E-3FBC-A3E48B3A95C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8FA6F3A1-02C0-FE2E-5161-C07FBAA9F4C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3">
            <a:extLst>
              <a:ext uri="{FF2B5EF4-FFF2-40B4-BE49-F238E27FC236}">
                <a16:creationId xmlns:a16="http://schemas.microsoft.com/office/drawing/2014/main" id="{25D241AC-335C-8C6E-89A4-73757BD7C3C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74F18D17-2E66-E067-BA8D-1FC87BEC00BF}"/>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12C3AD7F-13AA-4747-F90A-FF4E078B0F6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9">
            <a:extLst>
              <a:ext uri="{FF2B5EF4-FFF2-40B4-BE49-F238E27FC236}">
                <a16:creationId xmlns:a16="http://schemas.microsoft.com/office/drawing/2014/main" id="{87CF5550-0E6D-09D9-0EF8-6CDC1A1AF93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3">
            <a:extLst>
              <a:ext uri="{FF2B5EF4-FFF2-40B4-BE49-F238E27FC236}">
                <a16:creationId xmlns:a16="http://schemas.microsoft.com/office/drawing/2014/main" id="{D2E6DBBC-9B77-4DE3-FF05-56E4F59E795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1/10/2025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5"/>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20"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4.xml"/><Relationship Id="rId5" Type="http://schemas.openxmlformats.org/officeDocument/2006/relationships/image" Target="../media/image47.sv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51.svg"/><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7.xml"/><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29.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0.xml"/><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39.sv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37.xml"/><Relationship Id="rId5" Type="http://schemas.openxmlformats.org/officeDocument/2006/relationships/image" Target="../media/image39.sv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42.xml"/><Relationship Id="rId7" Type="http://schemas.openxmlformats.org/officeDocument/2006/relationships/image" Target="../media/image7.svg"/><Relationship Id="rId12" Type="http://schemas.openxmlformats.org/officeDocument/2006/relationships/image" Target="../media/image62.png"/><Relationship Id="rId2" Type="http://schemas.openxmlformats.org/officeDocument/2006/relationships/slideLayout" Target="../slideLayouts/slideLayout14.xml"/><Relationship Id="rId1" Type="http://schemas.openxmlformats.org/officeDocument/2006/relationships/tags" Target="../tags/tag38.xml"/><Relationship Id="rId6" Type="http://schemas.openxmlformats.org/officeDocument/2006/relationships/image" Target="../media/image6.png"/><Relationship Id="rId11" Type="http://schemas.openxmlformats.org/officeDocument/2006/relationships/image" Target="../media/image61.png"/><Relationship Id="rId5" Type="http://schemas.openxmlformats.org/officeDocument/2006/relationships/image" Target="../media/image5.svg"/><Relationship Id="rId10" Type="http://schemas.openxmlformats.org/officeDocument/2006/relationships/image" Target="../media/image60.png"/><Relationship Id="rId4" Type="http://schemas.openxmlformats.org/officeDocument/2006/relationships/image" Target="../media/image4.png"/><Relationship Id="rId9" Type="http://schemas.openxmlformats.org/officeDocument/2006/relationships/image" Target="../media/image59.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39.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10.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11.xml"/><Relationship Id="rId5" Type="http://schemas.openxmlformats.org/officeDocument/2006/relationships/image" Target="../media/image37.sv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05236"/>
            <a:ext cx="7997588" cy="545929"/>
          </a:xfrm>
        </p:spPr>
        <p:txBody>
          <a:bodyPr/>
          <a:lstStyle/>
          <a:p>
            <a:pPr algn="l"/>
            <a:r>
              <a:rPr lang="en-US" sz="800" b="1" dirty="0">
                <a:solidFill>
                  <a:schemeClr val="bg2"/>
                </a:solidFill>
              </a:rPr>
              <a:t>Slide 1 Phase 14 Lesson 2 Explicit teaching </a:t>
            </a:r>
            <a:r>
              <a:rPr lang="en-US" sz="800" b="1" dirty="0" err="1">
                <a:solidFill>
                  <a:schemeClr val="bg2"/>
                </a:solidFill>
              </a:rPr>
              <a:t>ou</a:t>
            </a:r>
            <a:r>
              <a:rPr lang="en-US" sz="800" b="1">
                <a:solidFill>
                  <a:schemeClr val="bg2"/>
                </a:solidFill>
              </a:rPr>
              <a:t> and ow say /ow/</a:t>
            </a:r>
            <a:endParaRPr lang="en-US" sz="800" dirty="0">
              <a:solidFill>
                <a:schemeClr val="bg2"/>
              </a:solidFill>
            </a:endParaRPr>
          </a:p>
        </p:txBody>
      </p:sp>
      <p:sp>
        <p:nvSpPr>
          <p:cNvPr id="2" name="TextBox 1">
            <a:extLst>
              <a:ext uri="{FF2B5EF4-FFF2-40B4-BE49-F238E27FC236}">
                <a16:creationId xmlns:a16="http://schemas.microsoft.com/office/drawing/2014/main" id="{13314942-F746-FCEA-CEE6-C329177DCF38}"/>
              </a:ext>
            </a:extLst>
          </p:cNvPr>
          <p:cNvSpPr txBox="1"/>
          <p:nvPr/>
        </p:nvSpPr>
        <p:spPr>
          <a:xfrm>
            <a:off x="275571" y="2943728"/>
            <a:ext cx="5820428" cy="1384995"/>
          </a:xfrm>
          <a:prstGeom prst="rect">
            <a:avLst/>
          </a:prstGeom>
          <a:noFill/>
        </p:spPr>
        <p:txBody>
          <a:bodyPr wrap="square">
            <a:spAutoFit/>
          </a:bodyPr>
          <a:lstStyle/>
          <a:p>
            <a:pPr algn="ctr"/>
            <a:r>
              <a:rPr lang="en-GB" sz="2800" err="1"/>
              <a:t>ea</a:t>
            </a:r>
            <a:r>
              <a:rPr lang="en-GB" sz="2800"/>
              <a:t>   </a:t>
            </a:r>
            <a:r>
              <a:rPr lang="en-GB" sz="2800" err="1"/>
              <a:t>ew</a:t>
            </a:r>
            <a:r>
              <a:rPr lang="en-GB" sz="2800"/>
              <a:t>   </a:t>
            </a:r>
            <a:r>
              <a:rPr lang="en-GB" sz="2800" err="1"/>
              <a:t>ue</a:t>
            </a:r>
            <a:r>
              <a:rPr lang="en-GB" sz="2800"/>
              <a:t>   </a:t>
            </a:r>
            <a:r>
              <a:rPr lang="en-GB" sz="2800" err="1"/>
              <a:t>oo</a:t>
            </a:r>
            <a:r>
              <a:rPr lang="en-GB" sz="2800"/>
              <a:t>   oi oy </a:t>
            </a:r>
          </a:p>
          <a:p>
            <a:pPr algn="ctr"/>
            <a:r>
              <a:rPr lang="en-US" sz="2800"/>
              <a:t>Final e + vowel suffixes </a:t>
            </a:r>
          </a:p>
          <a:p>
            <a:pPr algn="ctr"/>
            <a:r>
              <a:rPr lang="en-GB" sz="2800"/>
              <a:t>any   many   other   brother   mother</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1077218"/>
          </a:xfrm>
          <a:prstGeom prst="rect">
            <a:avLst/>
          </a:prstGeom>
          <a:noFill/>
        </p:spPr>
        <p:txBody>
          <a:bodyPr wrap="square">
            <a:spAutoFit/>
          </a:bodyPr>
          <a:lstStyle/>
          <a:p>
            <a:pPr marL="0" indent="0" algn="ctr">
              <a:buNone/>
            </a:pPr>
            <a:r>
              <a:rPr lang="en-AU" sz="3200" b="1" err="1"/>
              <a:t>ou</a:t>
            </a:r>
            <a:r>
              <a:rPr lang="en-AU" sz="3200" b="1"/>
              <a:t> and ow say /ow/   </a:t>
            </a:r>
          </a:p>
          <a:p>
            <a:pPr marL="0" indent="0" algn="ctr">
              <a:buNone/>
            </a:pPr>
            <a:r>
              <a:rPr lang="en-AU" sz="3200" b="1"/>
              <a:t>father</a:t>
            </a:r>
            <a:endParaRPr lang="en-AU" sz="32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10 Suffix review</a:t>
            </a:r>
            <a:endParaRPr lang="en-AU" sz="800" dirty="0">
              <a:solidFill>
                <a:schemeClr val="bg2"/>
              </a:solidFill>
            </a:endParaRPr>
          </a:p>
        </p:txBody>
      </p:sp>
      <p:sp>
        <p:nvSpPr>
          <p:cNvPr id="3" name="Text Placeholder 1">
            <a:extLst>
              <a:ext uri="{FF2B5EF4-FFF2-40B4-BE49-F238E27FC236}">
                <a16:creationId xmlns:a16="http://schemas.microsoft.com/office/drawing/2014/main" id="{C1F9947F-8755-B60A-368A-9F3BB05BD1FE}"/>
              </a:ext>
            </a:extLst>
          </p:cNvPr>
          <p:cNvSpPr txBox="1">
            <a:spLocks/>
          </p:cNvSpPr>
          <p:nvPr/>
        </p:nvSpPr>
        <p:spPr>
          <a:xfrm>
            <a:off x="971550" y="2325873"/>
            <a:ext cx="4695472"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rPr>
              <a:t>        </a:t>
            </a: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Text Placeholder 1">
            <a:extLst>
              <a:ext uri="{FF2B5EF4-FFF2-40B4-BE49-F238E27FC236}">
                <a16:creationId xmlns:a16="http://schemas.microsoft.com/office/drawing/2014/main" id="{35504C49-6185-61FC-D805-AD133EF19B37}"/>
              </a:ext>
            </a:extLst>
          </p:cNvPr>
          <p:cNvSpPr txBox="1">
            <a:spLocks/>
          </p:cNvSpPr>
          <p:nvPr/>
        </p:nvSpPr>
        <p:spPr>
          <a:xfrm>
            <a:off x="6979475" y="719614"/>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6" name="Text Placeholder 1">
            <a:extLst>
              <a:ext uri="{FF2B5EF4-FFF2-40B4-BE49-F238E27FC236}">
                <a16:creationId xmlns:a16="http://schemas.microsoft.com/office/drawing/2014/main" id="{9CCB9FC6-EA9D-6492-12E8-6E76CBC99E39}"/>
              </a:ext>
            </a:extLst>
          </p:cNvPr>
          <p:cNvSpPr txBox="1">
            <a:spLocks/>
          </p:cNvSpPr>
          <p:nvPr/>
        </p:nvSpPr>
        <p:spPr>
          <a:xfrm>
            <a:off x="7141138" y="2479493"/>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9" name="Text Placeholder 1">
            <a:extLst>
              <a:ext uri="{FF2B5EF4-FFF2-40B4-BE49-F238E27FC236}">
                <a16:creationId xmlns:a16="http://schemas.microsoft.com/office/drawing/2014/main" id="{124D004E-AA37-8F55-7CC2-C1FDFCF1622B}"/>
              </a:ext>
            </a:extLst>
          </p:cNvPr>
          <p:cNvSpPr txBox="1">
            <a:spLocks/>
          </p:cNvSpPr>
          <p:nvPr/>
        </p:nvSpPr>
        <p:spPr>
          <a:xfrm>
            <a:off x="7453654" y="418715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cxnSp>
        <p:nvCxnSpPr>
          <p:cNvPr id="7" name="Straight Connector 6">
            <a:extLst>
              <a:ext uri="{FF2B5EF4-FFF2-40B4-BE49-F238E27FC236}">
                <a16:creationId xmlns:a16="http://schemas.microsoft.com/office/drawing/2014/main" id="{9499E84D-4871-D25B-A922-A17B2166B028}"/>
              </a:ext>
              <a:ext uri="{C183D7F6-B498-43B3-948B-1728B52AA6E4}">
                <adec:decorative xmlns:adec="http://schemas.microsoft.com/office/drawing/2017/decorative" val="1"/>
              </a:ext>
            </a:extLst>
          </p:cNvPr>
          <p:cNvCxnSpPr>
            <a:cxnSpLocks/>
          </p:cNvCxnSpPr>
          <p:nvPr/>
        </p:nvCxnSpPr>
        <p:spPr>
          <a:xfrm>
            <a:off x="1536996" y="3565635"/>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70A8BC91-A7FA-DB86-88B0-1CCEE70D39E6}"/>
              </a:ext>
              <a:ext uri="{C183D7F6-B498-43B3-948B-1728B52AA6E4}">
                <adec:decorative xmlns:adec="http://schemas.microsoft.com/office/drawing/2017/decorative" val="1"/>
              </a:ext>
            </a:extLst>
          </p:cNvPr>
          <p:cNvCxnSpPr>
            <a:cxnSpLocks/>
          </p:cNvCxnSpPr>
          <p:nvPr/>
        </p:nvCxnSpPr>
        <p:spPr>
          <a:xfrm flipV="1">
            <a:off x="4340839" y="2823767"/>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286048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framed   grimy   filing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19051"/>
            <a:ext cx="10515600" cy="1325563"/>
          </a:xfrm>
        </p:spPr>
        <p:txBody>
          <a:bodyPr/>
          <a:lstStyle/>
          <a:p>
            <a:r>
              <a:rPr lang="en-AU" sz="800" dirty="0">
                <a:solidFill>
                  <a:schemeClr val="bg2"/>
                </a:solidFill>
                <a:latin typeface="+mn-lt"/>
              </a:rPr>
              <a:t>Slide 12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driving, grazed, lazy">
            <a:extLst>
              <a:ext uri="{FF2B5EF4-FFF2-40B4-BE49-F238E27FC236}">
                <a16:creationId xmlns:a16="http://schemas.microsoft.com/office/drawing/2014/main" id="{8BE07859-4A46-7F7C-524A-74C085B2B805}"/>
              </a:ext>
            </a:extLst>
          </p:cNvPr>
          <p:cNvGrpSpPr/>
          <p:nvPr/>
        </p:nvGrpSpPr>
        <p:grpSpPr>
          <a:xfrm>
            <a:off x="733438" y="2240092"/>
            <a:ext cx="10725124" cy="2751828"/>
            <a:chOff x="756844" y="2226840"/>
            <a:chExt cx="10725124" cy="2751828"/>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6844" y="2244612"/>
              <a:ext cx="2342271" cy="2342271"/>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43492" y="2226840"/>
              <a:ext cx="2751828" cy="2751828"/>
            </a:xfrm>
            <a:prstGeom prst="rect">
              <a:avLst/>
            </a:prstGeom>
          </p:spPr>
        </p:pic>
        <p:pic>
          <p:nvPicPr>
            <p:cNvPr id="10" name="Picture 9">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9109" y="2328803"/>
              <a:ext cx="2462859" cy="2462859"/>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13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14085" y="1994248"/>
            <a:ext cx="11601450" cy="286950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many   brother   mother   </a:t>
            </a:r>
          </a:p>
          <a:p>
            <a:pPr algn="l"/>
            <a:endParaRPr lang="en-US" sz="2200">
              <a:solidFill>
                <a:srgbClr val="4557AD"/>
              </a:solidFill>
              <a:latin typeface="Tenorite" pitchFamily="2" charset="0"/>
              <a:ea typeface="Verdana" panose="020B0604030504040204" pitchFamily="34" charset="0"/>
              <a:cs typeface="Verdana" panose="020B0604030504040204" pitchFamily="34" charset="0"/>
            </a:endParaRPr>
          </a:p>
          <a:p>
            <a:pPr algn="l"/>
            <a:r>
              <a:rPr lang="en-US" sz="8000">
                <a:solidFill>
                  <a:srgbClr val="4557AD"/>
                </a:solidFill>
                <a:latin typeface="Tenorite" pitchFamily="2" charset="0"/>
                <a:ea typeface="Verdana" panose="020B0604030504040204" pitchFamily="34" charset="0"/>
                <a:cs typeface="Verdana" panose="020B0604030504040204" pitchFamily="34" charset="0"/>
              </a:rPr>
              <a:t>other    any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a:t>
            </a:r>
            <a:r>
              <a:rPr lang="en-AU" sz="800" dirty="0">
                <a:solidFill>
                  <a:schemeClr val="bg2"/>
                </a:solidFill>
                <a:latin typeface="+mn-lt"/>
              </a:rPr>
              <a:t>14</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1241" y="1706990"/>
            <a:ext cx="11024717" cy="34440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a:solidFill>
                  <a:srgbClr val="4557AD"/>
                </a:solidFill>
                <a:latin typeface="Tenorite" pitchFamily="2" charset="0"/>
                <a:ea typeface="Verdana" panose="020B0604030504040204" pitchFamily="34" charset="0"/>
                <a:cs typeface="Verdana" panose="020B0604030504040204" pitchFamily="34" charset="0"/>
              </a:rPr>
              <a:t>I waved to some other kids while my lazy brother was dozing next to the new statue under the rising moon.</a:t>
            </a:r>
            <a:r>
              <a:rPr lang="en-US" sz="6200">
                <a:solidFill>
                  <a:srgbClr val="4557AD"/>
                </a:solidFill>
                <a:latin typeface="Tenorite" pitchFamily="2"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19051"/>
            <a:ext cx="10515600" cy="1325563"/>
          </a:xfrm>
        </p:spPr>
        <p:txBody>
          <a:bodyPr>
            <a:normAutofit/>
          </a:bodyPr>
          <a:lstStyle/>
          <a:p>
            <a:r>
              <a:rPr lang="en-AU" sz="800">
                <a:solidFill>
                  <a:schemeClr val="bg2"/>
                </a:solidFill>
                <a:latin typeface="+mn-lt"/>
              </a:rPr>
              <a:t>Slide </a:t>
            </a:r>
            <a:r>
              <a:rPr lang="en-AU" sz="800" dirty="0">
                <a:solidFill>
                  <a:schemeClr val="bg2"/>
                </a:solidFill>
                <a:latin typeface="+mn-lt"/>
              </a:rPr>
              <a:t>15</a:t>
            </a:r>
            <a:r>
              <a:rPr lang="en-AU" sz="800">
                <a:solidFill>
                  <a:schemeClr val="bg2"/>
                </a:solidFill>
                <a:latin typeface="+mn-lt"/>
              </a:rPr>
              <a:t>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a:t>
            </a:r>
            <a:r>
              <a:rPr lang="en-US" sz="800" dirty="0">
                <a:solidFill>
                  <a:schemeClr val="bg2"/>
                </a:solidFill>
                <a:latin typeface="+mn-lt"/>
              </a:rPr>
              <a:t>16</a:t>
            </a:r>
            <a:r>
              <a:rPr lang="en-US" sz="800">
                <a:solidFill>
                  <a:schemeClr val="bg2"/>
                </a:solidFill>
                <a:latin typeface="+mn-lt"/>
              </a:rPr>
              <a:t>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a:t>
            </a:r>
            <a:r>
              <a:rPr lang="en-US" sz="800" b="0" dirty="0">
                <a:solidFill>
                  <a:schemeClr val="bg2"/>
                </a:solidFill>
              </a:rPr>
              <a:t>17</a:t>
            </a:r>
            <a:r>
              <a:rPr lang="en-US" sz="800" b="0">
                <a:solidFill>
                  <a:schemeClr val="bg2"/>
                </a:solidFill>
              </a:rPr>
              <a:t>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lIns="91440" tIns="45720" rIns="91440" bIns="45720" anchor="t">
            <a:spAutoFit/>
          </a:bodyPr>
          <a:lstStyle/>
          <a:p>
            <a:r>
              <a:rPr lang="en-US" sz="3000"/>
              <a:t>I will know I have been successful if I can:</a:t>
            </a:r>
          </a:p>
          <a:p>
            <a:pPr marL="342900" indent="-342900">
              <a:buFont typeface="Arial" panose="020B0604020202020204" pitchFamily="34" charset="0"/>
              <a:buChar char="•"/>
            </a:pPr>
            <a:r>
              <a:rPr lang="en-US" sz="3000"/>
              <a:t>say the sound for </a:t>
            </a:r>
            <a:r>
              <a:rPr lang="en-US" sz="3000" err="1"/>
              <a:t>ou</a:t>
            </a:r>
            <a:r>
              <a:rPr lang="en-US" sz="3000"/>
              <a:t> and ow</a:t>
            </a:r>
            <a:endParaRPr lang="en-US" sz="3000" err="1">
              <a:ea typeface="Calibri"/>
              <a:cs typeface="Calibri"/>
            </a:endParaRPr>
          </a:p>
          <a:p>
            <a:pPr marL="342900" indent="-342900">
              <a:buFont typeface="Arial" panose="020B0604020202020204" pitchFamily="34" charset="0"/>
              <a:buChar char="•"/>
            </a:pPr>
            <a:r>
              <a:rPr lang="en-US" sz="3000"/>
              <a:t>read words with </a:t>
            </a:r>
            <a:r>
              <a:rPr lang="en-US" sz="3000" err="1"/>
              <a:t>ou</a:t>
            </a:r>
            <a:r>
              <a:rPr lang="en-US" sz="3000"/>
              <a:t> and ow</a:t>
            </a:r>
            <a:endParaRPr lang="en-US" sz="3000">
              <a:ea typeface="Calibri"/>
              <a:cs typeface="Calibri"/>
            </a:endParaRPr>
          </a:p>
          <a:p>
            <a:pPr marL="342900" indent="-342900">
              <a:buFont typeface="Arial" panose="020B0604020202020204" pitchFamily="34" charset="0"/>
              <a:buChar char="•"/>
            </a:pPr>
            <a:r>
              <a:rPr lang="en-US" sz="3000"/>
              <a:t>write words with </a:t>
            </a:r>
            <a:r>
              <a:rPr lang="en-US" sz="3000" err="1"/>
              <a:t>ou</a:t>
            </a:r>
            <a:r>
              <a:rPr lang="en-US" sz="3000"/>
              <a:t> and ow.</a:t>
            </a:r>
            <a:endParaRPr lang="en-US" sz="3000">
              <a:ea typeface="Calibri"/>
              <a:cs typeface="Calibri"/>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18</a:t>
            </a:r>
            <a:r>
              <a:rPr lang="en-US" sz="800" kern="1200">
                <a:solidFill>
                  <a:srgbClr val="E7E6E6"/>
                </a:solidFill>
                <a:effectLst/>
                <a:latin typeface="Calibri" panose="020F0502020204030204" pitchFamily="34" charset="0"/>
                <a:ea typeface="+mj-ea"/>
                <a:cs typeface="+mj-cs"/>
              </a:rPr>
              <a:t>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A cow bellowing next to a man who is blocking his ears with the words underneath: Loud brown cow">
            <a:extLst>
              <a:ext uri="{FF2B5EF4-FFF2-40B4-BE49-F238E27FC236}">
                <a16:creationId xmlns:a16="http://schemas.microsoft.com/office/drawing/2014/main" id="{02800902-912A-F374-1465-A75E2C9FD716}"/>
              </a:ext>
            </a:extLst>
          </p:cNvPr>
          <p:cNvGrpSpPr/>
          <p:nvPr/>
        </p:nvGrpSpPr>
        <p:grpSpPr>
          <a:xfrm>
            <a:off x="0" y="1120191"/>
            <a:ext cx="12191999" cy="5314304"/>
            <a:chOff x="0" y="1062089"/>
            <a:chExt cx="12191999" cy="5314304"/>
          </a:xfrm>
        </p:grpSpPr>
        <p:sp>
          <p:nvSpPr>
            <p:cNvPr id="7" name="TextBox 6">
              <a:extLst>
                <a:ext uri="{FF2B5EF4-FFF2-40B4-BE49-F238E27FC236}">
                  <a16:creationId xmlns:a16="http://schemas.microsoft.com/office/drawing/2014/main" id="{5B6DB724-8F6E-EC3B-2E62-7A21ACB7D6A6}"/>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L</a:t>
              </a:r>
              <a:r>
                <a:rPr lang="en-US" sz="7400" u="sng">
                  <a:solidFill>
                    <a:srgbClr val="4557AD"/>
                  </a:solidFill>
                  <a:latin typeface="Tenorite" pitchFamily="2" charset="0"/>
                  <a:ea typeface="Verdana" panose="020B0604030504040204" pitchFamily="34" charset="0"/>
                  <a:cs typeface="Verdana" panose="020B0604030504040204" pitchFamily="34" charset="0"/>
                </a:rPr>
                <a:t>ou</a:t>
              </a:r>
              <a:r>
                <a:rPr lang="en-US" sz="7400">
                  <a:solidFill>
                    <a:srgbClr val="4557AD"/>
                  </a:solidFill>
                  <a:latin typeface="Tenorite" pitchFamily="2" charset="0"/>
                  <a:ea typeface="Verdana" panose="020B0604030504040204" pitchFamily="34" charset="0"/>
                  <a:cs typeface="Verdana" panose="020B0604030504040204" pitchFamily="34" charset="0"/>
                </a:rPr>
                <a:t>d br</a:t>
              </a:r>
              <a:r>
                <a:rPr lang="en-US" sz="7400" u="sng">
                  <a:solidFill>
                    <a:srgbClr val="4557AD"/>
                  </a:solidFill>
                  <a:latin typeface="Tenorite" pitchFamily="2" charset="0"/>
                  <a:ea typeface="Verdana" panose="020B0604030504040204" pitchFamily="34" charset="0"/>
                  <a:cs typeface="Verdana" panose="020B0604030504040204" pitchFamily="34" charset="0"/>
                </a:rPr>
                <a:t>ow</a:t>
              </a:r>
              <a:r>
                <a:rPr lang="en-US" sz="7400">
                  <a:solidFill>
                    <a:srgbClr val="4557AD"/>
                  </a:solidFill>
                  <a:latin typeface="Tenorite" pitchFamily="2" charset="0"/>
                  <a:ea typeface="Verdana" panose="020B0604030504040204" pitchFamily="34" charset="0"/>
                  <a:cs typeface="Verdana" panose="020B0604030504040204" pitchFamily="34" charset="0"/>
                </a:rPr>
                <a:t>n c</a:t>
              </a:r>
              <a:r>
                <a:rPr lang="en-US" sz="7400" u="sng">
                  <a:solidFill>
                    <a:srgbClr val="4557AD"/>
                  </a:solidFill>
                  <a:latin typeface="Tenorite" pitchFamily="2" charset="0"/>
                  <a:ea typeface="Verdana" panose="020B0604030504040204" pitchFamily="34" charset="0"/>
                  <a:cs typeface="Verdana" panose="020B0604030504040204" pitchFamily="34" charset="0"/>
                </a:rPr>
                <a:t>ow</a:t>
              </a:r>
              <a:endParaRPr lang="en-AU" sz="7400" u="sng">
                <a:solidFill>
                  <a:srgbClr val="4557AD"/>
                </a:solidFill>
              </a:endParaRPr>
            </a:p>
          </p:txBody>
        </p:sp>
        <p:sp>
          <p:nvSpPr>
            <p:cNvPr id="9" name="Rounded Rectangle 2">
              <a:extLst>
                <a:ext uri="{FF2B5EF4-FFF2-40B4-BE49-F238E27FC236}">
                  <a16:creationId xmlns:a16="http://schemas.microsoft.com/office/drawing/2014/main" id="{E4B50852-E2B0-D098-B192-3EFDC235E982}"/>
                </a:ext>
              </a:extLst>
            </p:cNvPr>
            <p:cNvSpPr/>
            <p:nvPr/>
          </p:nvSpPr>
          <p:spPr>
            <a:xfrm>
              <a:off x="310896" y="1062089"/>
              <a:ext cx="11558015" cy="5314304"/>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Graphic 2" descr="A brown cow bellowing next to a person with their hands over their ears.">
            <a:extLst>
              <a:ext uri="{FF2B5EF4-FFF2-40B4-BE49-F238E27FC236}">
                <a16:creationId xmlns:a16="http://schemas.microsoft.com/office/drawing/2014/main" id="{16F3F448-8245-533E-2BC1-B44B9E08264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423778" y="1289596"/>
            <a:ext cx="9332250" cy="3627064"/>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21977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a:t>
            </a:r>
            <a:r>
              <a:rPr lang="en-US" sz="800" kern="1200" dirty="0">
                <a:solidFill>
                  <a:schemeClr val="bg2"/>
                </a:solidFill>
                <a:effectLst/>
                <a:latin typeface="+mn-lt"/>
              </a:rPr>
              <a:t>19</a:t>
            </a:r>
            <a:r>
              <a:rPr lang="en-US" sz="800" kern="1200">
                <a:solidFill>
                  <a:schemeClr val="bg2"/>
                </a:solidFill>
                <a:effectLst/>
                <a:latin typeface="+mn-lt"/>
              </a:rPr>
              <a:t> I</a:t>
            </a:r>
            <a:r>
              <a:rPr lang="en-US" sz="800" kern="1200" baseline="0">
                <a:solidFill>
                  <a:schemeClr val="bg2"/>
                </a:solidFill>
                <a:effectLst/>
                <a:latin typeface="+mn-lt"/>
              </a:rPr>
              <a:t> do</a:t>
            </a:r>
            <a:endParaRPr lang="en-AU" sz="800">
              <a:solidFill>
                <a:schemeClr val="bg2"/>
              </a:solidFill>
              <a:latin typeface="+mn-lt"/>
            </a:endParaRPr>
          </a:p>
        </p:txBody>
      </p:sp>
      <p:grpSp>
        <p:nvGrpSpPr>
          <p:cNvPr id="5" name="Group 4" descr="ai ay">
            <a:extLst>
              <a:ext uri="{FF2B5EF4-FFF2-40B4-BE49-F238E27FC236}">
                <a16:creationId xmlns:a16="http://schemas.microsoft.com/office/drawing/2014/main" id="{39333958-25A5-FED3-1332-BC62AF71A25F}"/>
              </a:ext>
            </a:extLst>
          </p:cNvPr>
          <p:cNvGrpSpPr/>
          <p:nvPr/>
        </p:nvGrpSpPr>
        <p:grpSpPr>
          <a:xfrm>
            <a:off x="-634872" y="2382238"/>
            <a:ext cx="12192000" cy="4984954"/>
            <a:chOff x="-396766" y="2343917"/>
            <a:chExt cx="12192000" cy="4984954"/>
          </a:xfrm>
        </p:grpSpPr>
        <p:sp>
          <p:nvSpPr>
            <p:cNvPr id="6" name="Content Placeholder 3">
              <a:extLst>
                <a:ext uri="{FF2B5EF4-FFF2-40B4-BE49-F238E27FC236}">
                  <a16:creationId xmlns:a16="http://schemas.microsoft.com/office/drawing/2014/main" id="{ACB7D9B5-C6B9-D696-A0F7-3A3AC706B39B}"/>
                </a:ext>
              </a:extLst>
            </p:cNvPr>
            <p:cNvSpPr txBox="1">
              <a:spLocks/>
            </p:cNvSpPr>
            <p:nvPr/>
          </p:nvSpPr>
          <p:spPr>
            <a:xfrm>
              <a:off x="-396766" y="2343917"/>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err="1">
                  <a:solidFill>
                    <a:srgbClr val="4857A6"/>
                  </a:solidFill>
                  <a:latin typeface="Tenorite"/>
                  <a:ea typeface="Verdana"/>
                  <a:cs typeface="Verdana" panose="020B0604030504040204" pitchFamily="34" charset="0"/>
                </a:rPr>
                <a:t>ou</a:t>
              </a:r>
              <a:r>
                <a:rPr lang="en-US" sz="17200">
                  <a:solidFill>
                    <a:srgbClr val="4857A6"/>
                  </a:solidFill>
                  <a:latin typeface="Tenorite"/>
                  <a:ea typeface="Verdana"/>
                  <a:cs typeface="Verdana" panose="020B0604030504040204" pitchFamily="34" charset="0"/>
                </a:rPr>
                <a:t>      ow </a:t>
              </a:r>
            </a:p>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							</a:t>
              </a:r>
              <a:endParaRPr lang="en-AU" sz="17200">
                <a:solidFill>
                  <a:srgbClr val="4857A6"/>
                </a:solidFill>
                <a:latin typeface="Tenorite"/>
                <a:ea typeface="Verdana"/>
                <a:cs typeface="Verdana" panose="020B0604030504040204" pitchFamily="34" charset="0"/>
              </a:endParaRPr>
            </a:p>
          </p:txBody>
        </p:sp>
        <p:cxnSp>
          <p:nvCxnSpPr>
            <p:cNvPr id="7" name="Straight Connector 6">
              <a:extLst>
                <a:ext uri="{FF2B5EF4-FFF2-40B4-BE49-F238E27FC236}">
                  <a16:creationId xmlns:a16="http://schemas.microsoft.com/office/drawing/2014/main" id="{CAD6C39D-76AE-C52E-41A1-AFC5BD9453D2}"/>
                </a:ext>
              </a:extLst>
            </p:cNvPr>
            <p:cNvCxnSpPr/>
            <p:nvPr/>
          </p:nvCxnSpPr>
          <p:spPr>
            <a:xfrm>
              <a:off x="3661706" y="4216219"/>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a thought bubble with the words inside: &quot;It's great!&quot;">
            <a:extLst>
              <a:ext uri="{FF2B5EF4-FFF2-40B4-BE49-F238E27FC236}">
                <a16:creationId xmlns:a16="http://schemas.microsoft.com/office/drawing/2014/main" id="{6B5D9FDD-42E2-FB86-3B20-480B38709F4C}"/>
              </a:ext>
            </a:extLst>
          </p:cNvPr>
          <p:cNvGrpSpPr/>
          <p:nvPr/>
        </p:nvGrpSpPr>
        <p:grpSpPr>
          <a:xfrm>
            <a:off x="1" y="2509630"/>
            <a:ext cx="12191999" cy="3268746"/>
            <a:chOff x="1" y="2509630"/>
            <a:chExt cx="12191999" cy="3268746"/>
          </a:xfrm>
        </p:grpSpPr>
        <p:grpSp>
          <p:nvGrpSpPr>
            <p:cNvPr id="7" name="Group 6">
              <a:extLst>
                <a:ext uri="{FF2B5EF4-FFF2-40B4-BE49-F238E27FC236}">
                  <a16:creationId xmlns:a16="http://schemas.microsoft.com/office/drawing/2014/main" id="{8A9AD167-2B66-E23B-A60B-12967BD93B8E}"/>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0D72FBCD-75F6-8F6B-4B36-9018929C297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7FC4EA8D-DB0E-6B43-FBD0-4555B3F3D7BA}"/>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0AFEAE13-A65A-6A2A-F97B-5871CBCFC81B}"/>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grpSp>
      <p:sp>
        <p:nvSpPr>
          <p:cNvPr id="4" name="Rounded Rectangle 3">
            <a:extLst>
              <a:ext uri="{FF2B5EF4-FFF2-40B4-BE49-F238E27FC236}">
                <a16:creationId xmlns:a16="http://schemas.microsoft.com/office/drawing/2014/main" id="{3F5AD3A9-5B02-9071-5692-F481E79E8030}"/>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20</a:t>
            </a:r>
            <a:r>
              <a:rPr lang="en-US" sz="800" kern="1200">
                <a:solidFill>
                  <a:srgbClr val="E7E6E6"/>
                </a:solidFill>
                <a:effectLst/>
                <a:latin typeface="Calibri" panose="020F0502020204030204" pitchFamily="34" charset="0"/>
                <a:ea typeface="+mj-ea"/>
                <a:cs typeface="+mj-cs"/>
              </a:rPr>
              <a:t> We do </a:t>
            </a:r>
            <a:endParaRPr lang="en-AU"/>
          </a:p>
        </p:txBody>
      </p:sp>
      <p:sp>
        <p:nvSpPr>
          <p:cNvPr id="2" name="Content Placeholder 3">
            <a:extLst>
              <a:ext uri="{FF2B5EF4-FFF2-40B4-BE49-F238E27FC236}">
                <a16:creationId xmlns:a16="http://schemas.microsoft.com/office/drawing/2014/main" id="{D22637FE-74B5-3949-3461-FCBB3A5083D6}"/>
              </a:ext>
            </a:extLst>
          </p:cNvPr>
          <p:cNvSpPr txBox="1">
            <a:spLocks/>
          </p:cNvSpPr>
          <p:nvPr/>
        </p:nvSpPr>
        <p:spPr>
          <a:xfrm>
            <a:off x="-634872" y="2382238"/>
            <a:ext cx="12192000" cy="498495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err="1">
                <a:solidFill>
                  <a:srgbClr val="4857A6"/>
                </a:solidFill>
                <a:latin typeface="Tenorite"/>
                <a:ea typeface="Verdana"/>
                <a:cs typeface="Verdana" panose="020B0604030504040204" pitchFamily="34" charset="0"/>
              </a:rPr>
              <a:t>ou</a:t>
            </a:r>
            <a:r>
              <a:rPr lang="en-US" sz="17200">
                <a:solidFill>
                  <a:srgbClr val="4857A6"/>
                </a:solidFill>
                <a:latin typeface="Tenorite"/>
                <a:ea typeface="Verdana"/>
                <a:cs typeface="Verdana" panose="020B0604030504040204" pitchFamily="34" charset="0"/>
              </a:rPr>
              <a:t>      ow </a:t>
            </a:r>
          </a:p>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							</a:t>
            </a:r>
            <a:endParaRPr lang="en-AU" sz="17200">
              <a:solidFill>
                <a:srgbClr val="4857A6"/>
              </a:solidFill>
              <a:latin typeface="Tenorite"/>
              <a:ea typeface="Verdana"/>
              <a:cs typeface="Verdana" panose="020B0604030504040204" pitchFamily="34" charset="0"/>
            </a:endParaRPr>
          </a:p>
        </p:txBody>
      </p:sp>
      <p:cxnSp>
        <p:nvCxnSpPr>
          <p:cNvPr id="4" name="Straight Connector 3">
            <a:extLst>
              <a:ext uri="{FF2B5EF4-FFF2-40B4-BE49-F238E27FC236}">
                <a16:creationId xmlns:a16="http://schemas.microsoft.com/office/drawing/2014/main" id="{C7A1D1B3-7B95-B10F-12E2-62031B067F23}"/>
              </a:ext>
              <a:ext uri="{C183D7F6-B498-43B3-948B-1728B52AA6E4}">
                <adec:decorative xmlns:adec="http://schemas.microsoft.com/office/drawing/2017/decorative" val="1"/>
              </a:ext>
            </a:extLst>
          </p:cNvPr>
          <p:cNvCxnSpPr/>
          <p:nvPr/>
        </p:nvCxnSpPr>
        <p:spPr>
          <a:xfrm>
            <a:off x="3423600" y="4254540"/>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68666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21</a:t>
            </a:r>
            <a:r>
              <a:rPr lang="en-US" sz="800" kern="1200">
                <a:solidFill>
                  <a:srgbClr val="E7E6E6"/>
                </a:solidFill>
                <a:effectLst/>
                <a:latin typeface="Calibri" panose="020F0502020204030204" pitchFamily="34" charset="0"/>
                <a:ea typeface="+mj-ea"/>
                <a:cs typeface="+mj-cs"/>
              </a:rPr>
              <a:t> I do</a:t>
            </a:r>
            <a:endParaRPr lang="en-AU"/>
          </a:p>
        </p:txBody>
      </p:sp>
      <p:sp>
        <p:nvSpPr>
          <p:cNvPr id="5" name="Content Placeholder 2">
            <a:extLst>
              <a:ext uri="{FF2B5EF4-FFF2-40B4-BE49-F238E27FC236}">
                <a16:creationId xmlns:a16="http://schemas.microsoft.com/office/drawing/2014/main" id="{F56A2EF2-4C2B-03F5-1160-C984B8D52B2E}"/>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192AA-313B-F287-8605-DEDF0E5D67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99D245-CF9C-FDA8-1077-45918CD9D73B}"/>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22</a:t>
            </a:r>
            <a:r>
              <a:rPr lang="en-US" sz="800" kern="1200">
                <a:solidFill>
                  <a:srgbClr val="E7E6E6"/>
                </a:solidFill>
                <a:effectLst/>
                <a:latin typeface="Calibri" panose="020F0502020204030204" pitchFamily="34" charset="0"/>
                <a:ea typeface="+mj-ea"/>
                <a:cs typeface="+mj-cs"/>
              </a:rPr>
              <a:t> I do </a:t>
            </a:r>
            <a:endParaRPr lang="en-AU"/>
          </a:p>
        </p:txBody>
      </p:sp>
      <p:sp>
        <p:nvSpPr>
          <p:cNvPr id="7" name="Content Placeholder 2">
            <a:extLst>
              <a:ext uri="{FF2B5EF4-FFF2-40B4-BE49-F238E27FC236}">
                <a16:creationId xmlns:a16="http://schemas.microsoft.com/office/drawing/2014/main" id="{CC27397E-30AD-7392-319F-FC4F1BB2F82A}"/>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40596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D6E0-7734-684A-4889-0889A1968D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A5F4B9-3EBC-49D1-D383-3A2E8BB76F93}"/>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23 I do </a:t>
            </a:r>
            <a:endParaRPr lang="en-AU"/>
          </a:p>
        </p:txBody>
      </p:sp>
      <p:sp>
        <p:nvSpPr>
          <p:cNvPr id="3" name="Content Placeholder 2">
            <a:extLst>
              <a:ext uri="{FF2B5EF4-FFF2-40B4-BE49-F238E27FC236}">
                <a16:creationId xmlns:a16="http://schemas.microsoft.com/office/drawing/2014/main" id="{30DAD74E-F087-EF09-15A2-6263FFA4BE8B}"/>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now</a:t>
            </a:r>
            <a:endParaRPr lang="en-AU" sz="120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8C063D33-9025-EDE5-65BD-2F5BE3478BB4}"/>
              </a:ext>
            </a:extLst>
          </p:cNvPr>
          <p:cNvSpPr txBox="1">
            <a:spLocks/>
          </p:cNvSpPr>
          <p:nvPr/>
        </p:nvSpPr>
        <p:spPr>
          <a:xfrm>
            <a:off x="285750" y="1485247"/>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2050195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F73C1-A353-2DD6-9773-C63B1D6D17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B549B-62D7-E97A-C4D8-49333FD4DCA8}"/>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24</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044A5574-7E8F-A95C-9F77-D88F427C8BD5}"/>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now      outside</a:t>
            </a:r>
            <a:endParaRPr lang="en-AU" sz="120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72F8FD31-163F-C5FD-7254-5CA855753D14}"/>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couch    prowl</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879651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25</a:t>
            </a:r>
            <a:r>
              <a:rPr lang="en-US" sz="800" kern="1200">
                <a:solidFill>
                  <a:srgbClr val="E7E6E6"/>
                </a:solidFill>
                <a:effectLst/>
                <a:latin typeface="Calibri" panose="020F0502020204030204" pitchFamily="34" charset="0"/>
                <a:ea typeface="+mj-ea"/>
                <a:cs typeface="+mj-cs"/>
              </a:rPr>
              <a:t>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29EF000F-6F8E-5310-62E2-88324773A1AB}"/>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26</a:t>
            </a:r>
            <a:r>
              <a:rPr lang="en-US" sz="800" kern="1200">
                <a:solidFill>
                  <a:srgbClr val="E7E6E6"/>
                </a:solidFill>
                <a:effectLst/>
                <a:latin typeface="Calibri" panose="020F0502020204030204" pitchFamily="34" charset="0"/>
                <a:ea typeface="+mj-ea"/>
                <a:cs typeface="+mj-cs"/>
              </a:rPr>
              <a:t> We do</a:t>
            </a:r>
            <a:endParaRPr lang="en-AU"/>
          </a:p>
        </p:txBody>
      </p:sp>
      <p:sp>
        <p:nvSpPr>
          <p:cNvPr id="3" name="Content Placeholder 2">
            <a:extLst>
              <a:ext uri="{FF2B5EF4-FFF2-40B4-BE49-F238E27FC236}">
                <a16:creationId xmlns:a16="http://schemas.microsoft.com/office/drawing/2014/main" id="{D494D1EB-0514-C209-DDCA-FDFE62D256C4}"/>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27</a:t>
            </a:r>
            <a:r>
              <a:rPr lang="en-US" sz="800" kern="1200">
                <a:solidFill>
                  <a:srgbClr val="E7E6E6"/>
                </a:solidFill>
                <a:effectLst/>
                <a:latin typeface="Calibri" panose="020F0502020204030204" pitchFamily="34" charset="0"/>
                <a:ea typeface="+mj-ea"/>
                <a:cs typeface="+mj-cs"/>
              </a:rPr>
              <a:t> We do</a:t>
            </a:r>
            <a:endParaRPr lang="en-AU"/>
          </a:p>
        </p:txBody>
      </p:sp>
      <p:sp>
        <p:nvSpPr>
          <p:cNvPr id="6" name="Content Placeholder 2">
            <a:extLst>
              <a:ext uri="{FF2B5EF4-FFF2-40B4-BE49-F238E27FC236}">
                <a16:creationId xmlns:a16="http://schemas.microsoft.com/office/drawing/2014/main" id="{2909D133-4DC8-B393-0D26-5E7668FA3C13}"/>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B32BCE33-2257-691D-83F9-8AB2C7341ADA}"/>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how</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C5834-2AD8-DFE6-4DE6-0AFC257FA4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6B1A97-A768-8788-64C7-3DCD93215E7E}"/>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7" name="Content Placeholder 2">
            <a:extLst>
              <a:ext uri="{FF2B5EF4-FFF2-40B4-BE49-F238E27FC236}">
                <a16:creationId xmlns:a16="http://schemas.microsoft.com/office/drawing/2014/main" id="{0CD22A7B-D541-F649-FF65-59E7DB21FA18}"/>
              </a:ext>
            </a:extLst>
          </p:cNvPr>
          <p:cNvSpPr txBox="1">
            <a:spLocks/>
          </p:cNvSpPr>
          <p:nvPr/>
        </p:nvSpPr>
        <p:spPr>
          <a:xfrm>
            <a:off x="285750" y="1485247"/>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ouch   frown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Content Placeholder 2">
            <a:extLst>
              <a:ext uri="{FF2B5EF4-FFF2-40B4-BE49-F238E27FC236}">
                <a16:creationId xmlns:a16="http://schemas.microsoft.com/office/drawing/2014/main" id="{4DADBFE6-913B-A047-7BA4-62785A82AA80}"/>
              </a:ext>
            </a:extLst>
          </p:cNvPr>
          <p:cNvSpPr txBox="1">
            <a:spLocks/>
          </p:cNvSpPr>
          <p:nvPr/>
        </p:nvSpPr>
        <p:spPr>
          <a:xfrm>
            <a:off x="285750" y="3904345"/>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how  roundabout</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744969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508393"/>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29</a:t>
            </a:r>
            <a:r>
              <a:rPr lang="en-US" sz="800" kern="1200">
                <a:solidFill>
                  <a:srgbClr val="E7E6E6"/>
                </a:solidFill>
                <a:effectLst/>
                <a:latin typeface="Calibri" panose="020F0502020204030204" pitchFamily="34" charset="0"/>
                <a:ea typeface="+mj-ea"/>
                <a:cs typeface="+mj-cs"/>
              </a:rPr>
              <a:t> I do</a:t>
            </a:r>
            <a:endParaRPr lang="en-AU"/>
          </a:p>
        </p:txBody>
      </p:sp>
      <p:cxnSp>
        <p:nvCxnSpPr>
          <p:cNvPr id="19" name="Straight Connector 18">
            <a:extLst>
              <a:ext uri="{FF2B5EF4-FFF2-40B4-BE49-F238E27FC236}">
                <a16:creationId xmlns:a16="http://schemas.microsoft.com/office/drawing/2014/main" id="{C6584313-7687-033E-FB89-E266AA810EAF}"/>
              </a:ext>
              <a:ext uri="{C183D7F6-B498-43B3-948B-1728B52AA6E4}">
                <adec:decorative xmlns:adec="http://schemas.microsoft.com/office/drawing/2017/decorative" val="1"/>
              </a:ext>
            </a:extLst>
          </p:cNvPr>
          <p:cNvCxnSpPr>
            <a:cxnSpLocks/>
          </p:cNvCxnSpPr>
          <p:nvPr/>
        </p:nvCxnSpPr>
        <p:spPr>
          <a:xfrm>
            <a:off x="1237131" y="5255571"/>
            <a:ext cx="1797424" cy="0"/>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CA02FA5-90B9-5E03-FBF7-922A667CADF6}"/>
              </a:ext>
            </a:extLst>
          </p:cNvPr>
          <p:cNvSpPr txBox="1"/>
          <p:nvPr/>
        </p:nvSpPr>
        <p:spPr>
          <a:xfrm>
            <a:off x="2855261" y="3491936"/>
            <a:ext cx="3240741" cy="2292935"/>
          </a:xfrm>
          <a:prstGeom prst="rect">
            <a:avLst/>
          </a:prstGeom>
          <a:noFill/>
        </p:spPr>
        <p:txBody>
          <a:bodyPr wrap="square">
            <a:spAutoFit/>
          </a:bodyPr>
          <a:lstStyle/>
          <a:p>
            <a:r>
              <a:rPr lang="en-US" sz="14300">
                <a:solidFill>
                  <a:srgbClr val="4857A6"/>
                </a:solidFill>
                <a:latin typeface="Tenorite"/>
                <a:ea typeface="Verdana"/>
                <a:cs typeface="Verdana" panose="020B0604030504040204" pitchFamily="34" charset="0"/>
              </a:rPr>
              <a:t>ow</a:t>
            </a:r>
            <a:endParaRPr lang="en-AU" sz="14300"/>
          </a:p>
        </p:txBody>
      </p:sp>
      <p:pic>
        <p:nvPicPr>
          <p:cNvPr id="31" name="Graphic 30">
            <a:extLst>
              <a:ext uri="{FF2B5EF4-FFF2-40B4-BE49-F238E27FC236}">
                <a16:creationId xmlns:a16="http://schemas.microsoft.com/office/drawing/2014/main" id="{54511919-7296-7EBB-FE90-92675A9BBABB}"/>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4475631" y="2451664"/>
            <a:ext cx="1007382" cy="914400"/>
          </a:xfrm>
          <a:prstGeom prst="rect">
            <a:avLst/>
          </a:prstGeom>
        </p:spPr>
      </p:pic>
      <p:pic>
        <p:nvPicPr>
          <p:cNvPr id="33" name="Graphic 32" descr="Thought bubble with the letters ow and ou inside">
            <a:extLst>
              <a:ext uri="{FF2B5EF4-FFF2-40B4-BE49-F238E27FC236}">
                <a16:creationId xmlns:a16="http://schemas.microsoft.com/office/drawing/2014/main" id="{A7E3E3C4-35F9-C87C-B869-7EA783CE86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57799" y="574872"/>
            <a:ext cx="2989729" cy="2917063"/>
          </a:xfrm>
          <a:prstGeom prst="rect">
            <a:avLst/>
          </a:prstGeom>
        </p:spPr>
      </p:pic>
      <p:sp>
        <p:nvSpPr>
          <p:cNvPr id="35" name="TextBox 34">
            <a:extLst>
              <a:ext uri="{FF2B5EF4-FFF2-40B4-BE49-F238E27FC236}">
                <a16:creationId xmlns:a16="http://schemas.microsoft.com/office/drawing/2014/main" id="{8691A35B-E255-7F6B-AA88-F0027BCA3251}"/>
              </a:ext>
            </a:extLst>
          </p:cNvPr>
          <p:cNvSpPr txBox="1"/>
          <p:nvPr/>
        </p:nvSpPr>
        <p:spPr>
          <a:xfrm>
            <a:off x="5815851" y="1302013"/>
            <a:ext cx="6284258" cy="769441"/>
          </a:xfrm>
          <a:prstGeom prst="rect">
            <a:avLst/>
          </a:prstGeom>
          <a:noFill/>
        </p:spPr>
        <p:txBody>
          <a:bodyPr wrap="square">
            <a:spAutoFit/>
          </a:bodyPr>
          <a:lstStyle/>
          <a:p>
            <a:r>
              <a:rPr lang="en-US" sz="4400">
                <a:solidFill>
                  <a:srgbClr val="4857A6"/>
                </a:solidFill>
                <a:latin typeface="Tenorite"/>
                <a:ea typeface="Verdana"/>
                <a:cs typeface="Verdana" panose="020B0604030504040204" pitchFamily="34" charset="0"/>
              </a:rPr>
              <a:t>ow </a:t>
            </a:r>
          </a:p>
        </p:txBody>
      </p:sp>
      <p:sp>
        <p:nvSpPr>
          <p:cNvPr id="36" name="TextBox 35">
            <a:extLst>
              <a:ext uri="{FF2B5EF4-FFF2-40B4-BE49-F238E27FC236}">
                <a16:creationId xmlns:a16="http://schemas.microsoft.com/office/drawing/2014/main" id="{75803220-87DA-841D-9DFD-5DC1EDA7F409}"/>
              </a:ext>
              <a:ext uri="{C183D7F6-B498-43B3-948B-1728B52AA6E4}">
                <adec:decorative xmlns:adec="http://schemas.microsoft.com/office/drawing/2017/decorative" val="1"/>
              </a:ext>
            </a:extLst>
          </p:cNvPr>
          <p:cNvSpPr txBox="1"/>
          <p:nvPr/>
        </p:nvSpPr>
        <p:spPr>
          <a:xfrm>
            <a:off x="6786278" y="1302012"/>
            <a:ext cx="6284258" cy="769441"/>
          </a:xfrm>
          <a:prstGeom prst="rect">
            <a:avLst/>
          </a:prstGeom>
          <a:noFill/>
        </p:spPr>
        <p:txBody>
          <a:bodyPr wrap="square">
            <a:spAutoFit/>
          </a:bodyPr>
          <a:lstStyle/>
          <a:p>
            <a:r>
              <a:rPr lang="en-US" sz="4400" err="1">
                <a:solidFill>
                  <a:srgbClr val="4857A6"/>
                </a:solidFill>
                <a:latin typeface="Tenorite"/>
                <a:ea typeface="Verdana"/>
                <a:cs typeface="Verdana" panose="020B0604030504040204" pitchFamily="34" charset="0"/>
              </a:rPr>
              <a:t>ou</a:t>
            </a:r>
            <a:r>
              <a:rPr lang="en-US" sz="4400">
                <a:solidFill>
                  <a:srgbClr val="4857A6"/>
                </a:solidFill>
                <a:latin typeface="Tenorite"/>
                <a:ea typeface="Verdana"/>
                <a:cs typeface="Verdana" panose="020B0604030504040204" pitchFamily="34" charset="0"/>
              </a:rPr>
              <a:t> </a:t>
            </a:r>
          </a:p>
        </p:txBody>
      </p:sp>
      <p:grpSp>
        <p:nvGrpSpPr>
          <p:cNvPr id="18" name="Group 17" descr="Letter wo followed by the letter n and the letter l">
            <a:extLst>
              <a:ext uri="{FF2B5EF4-FFF2-40B4-BE49-F238E27FC236}">
                <a16:creationId xmlns:a16="http://schemas.microsoft.com/office/drawing/2014/main" id="{194E0C95-A615-1D9A-59C8-C70CB1026F4A}"/>
              </a:ext>
            </a:extLst>
          </p:cNvPr>
          <p:cNvGrpSpPr/>
          <p:nvPr/>
        </p:nvGrpSpPr>
        <p:grpSpPr>
          <a:xfrm>
            <a:off x="6463555" y="3429000"/>
            <a:ext cx="6096000" cy="2683117"/>
            <a:chOff x="6051177" y="2440875"/>
            <a:chExt cx="6096000" cy="2683117"/>
          </a:xfrm>
        </p:grpSpPr>
        <p:sp>
          <p:nvSpPr>
            <p:cNvPr id="4" name="TextBox 3">
              <a:extLst>
                <a:ext uri="{FF2B5EF4-FFF2-40B4-BE49-F238E27FC236}">
                  <a16:creationId xmlns:a16="http://schemas.microsoft.com/office/drawing/2014/main" id="{20FC74FB-9976-14B2-DCE8-8C56B02A109E}"/>
                </a:ext>
              </a:extLst>
            </p:cNvPr>
            <p:cNvSpPr txBox="1"/>
            <p:nvPr/>
          </p:nvSpPr>
          <p:spPr>
            <a:xfrm>
              <a:off x="6051177" y="2503811"/>
              <a:ext cx="6096000" cy="2292935"/>
            </a:xfrm>
            <a:prstGeom prst="rect">
              <a:avLst/>
            </a:prstGeom>
            <a:noFill/>
          </p:spPr>
          <p:txBody>
            <a:bodyPr wrap="square">
              <a:spAutoFit/>
            </a:bodyPr>
            <a:lstStyle/>
            <a:p>
              <a:r>
                <a:rPr lang="en-US" sz="14300">
                  <a:solidFill>
                    <a:srgbClr val="4857A6"/>
                  </a:solidFill>
                  <a:latin typeface="Tenorite"/>
                  <a:ea typeface="Verdana"/>
                  <a:cs typeface="Verdana" panose="020B0604030504040204" pitchFamily="34" charset="0"/>
                </a:rPr>
                <a:t>ow</a:t>
              </a:r>
              <a:endParaRPr lang="en-AU" sz="14300"/>
            </a:p>
          </p:txBody>
        </p:sp>
        <p:cxnSp>
          <p:nvCxnSpPr>
            <p:cNvPr id="7" name="Straight Connector 6">
              <a:extLst>
                <a:ext uri="{FF2B5EF4-FFF2-40B4-BE49-F238E27FC236}">
                  <a16:creationId xmlns:a16="http://schemas.microsoft.com/office/drawing/2014/main" id="{0B8AC23F-9CC7-E3C4-3D0F-D9AC9870D41C}"/>
                </a:ext>
              </a:extLst>
            </p:cNvPr>
            <p:cNvCxnSpPr>
              <a:cxnSpLocks/>
            </p:cNvCxnSpPr>
            <p:nvPr/>
          </p:nvCxnSpPr>
          <p:spPr>
            <a:xfrm flipV="1">
              <a:off x="8511987" y="3447790"/>
              <a:ext cx="623047" cy="213084"/>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AC8DBF4-7CAB-C9FD-40B6-52FA32BB5EA7}"/>
                </a:ext>
              </a:extLst>
            </p:cNvPr>
            <p:cNvCxnSpPr>
              <a:cxnSpLocks/>
            </p:cNvCxnSpPr>
            <p:nvPr/>
          </p:nvCxnSpPr>
          <p:spPr>
            <a:xfrm>
              <a:off x="8511987" y="3952264"/>
              <a:ext cx="623047" cy="230877"/>
            </a:xfrm>
            <a:prstGeom prst="line">
              <a:avLst/>
            </a:prstGeom>
            <a:ln w="57150">
              <a:solidFill>
                <a:srgbClr val="4857A6"/>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BB319EB-79C4-17D2-5641-8F16437BFE0D}"/>
                </a:ext>
              </a:extLst>
            </p:cNvPr>
            <p:cNvSpPr txBox="1"/>
            <p:nvPr/>
          </p:nvSpPr>
          <p:spPr>
            <a:xfrm>
              <a:off x="9108140" y="2440875"/>
              <a:ext cx="1030941" cy="1569660"/>
            </a:xfrm>
            <a:prstGeom prst="rect">
              <a:avLst/>
            </a:prstGeom>
            <a:noFill/>
          </p:spPr>
          <p:txBody>
            <a:bodyPr wrap="square">
              <a:spAutoFit/>
            </a:bodyPr>
            <a:lstStyle/>
            <a:p>
              <a:r>
                <a:rPr lang="en-US" sz="9600">
                  <a:solidFill>
                    <a:srgbClr val="4857A6"/>
                  </a:solidFill>
                  <a:latin typeface="Tenorite"/>
                  <a:ea typeface="Verdana"/>
                </a:rPr>
                <a:t>n</a:t>
              </a:r>
              <a:endParaRPr lang="en-AU"/>
            </a:p>
          </p:txBody>
        </p:sp>
        <p:sp>
          <p:nvSpPr>
            <p:cNvPr id="15" name="TextBox 14">
              <a:extLst>
                <a:ext uri="{FF2B5EF4-FFF2-40B4-BE49-F238E27FC236}">
                  <a16:creationId xmlns:a16="http://schemas.microsoft.com/office/drawing/2014/main" id="{F64E0A3F-60BE-93FD-BEF1-408759ADD580}"/>
                </a:ext>
              </a:extLst>
            </p:cNvPr>
            <p:cNvSpPr txBox="1"/>
            <p:nvPr/>
          </p:nvSpPr>
          <p:spPr>
            <a:xfrm>
              <a:off x="9242610" y="3554332"/>
              <a:ext cx="762000" cy="1569660"/>
            </a:xfrm>
            <a:prstGeom prst="rect">
              <a:avLst/>
            </a:prstGeom>
            <a:noFill/>
          </p:spPr>
          <p:txBody>
            <a:bodyPr wrap="square">
              <a:spAutoFit/>
            </a:bodyPr>
            <a:lstStyle/>
            <a:p>
              <a:r>
                <a:rPr lang="en-US" sz="9600">
                  <a:solidFill>
                    <a:srgbClr val="4857A6"/>
                  </a:solidFill>
                  <a:latin typeface="Tenorite"/>
                  <a:ea typeface="Verdana"/>
                </a:rPr>
                <a:t>l</a:t>
              </a:r>
              <a:endParaRPr lang="en-AU"/>
            </a:p>
          </p:txBody>
        </p:sp>
      </p:grpSp>
    </p:spTree>
    <p:custDataLst>
      <p:tags r:id="rId1"/>
    </p:custDataLst>
    <p:extLst>
      <p:ext uri="{BB962C8B-B14F-4D97-AF65-F5344CB8AC3E}">
        <p14:creationId xmlns:p14="http://schemas.microsoft.com/office/powerpoint/2010/main" val="3426776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pic>
        <p:nvPicPr>
          <p:cNvPr id="9" name="Graphic 8" descr="Three plants in pots in a row">
            <a:extLst>
              <a:ext uri="{FF2B5EF4-FFF2-40B4-BE49-F238E27FC236}">
                <a16:creationId xmlns:a16="http://schemas.microsoft.com/office/drawing/2014/main" id="{F71C7CDC-21BF-EE26-F99D-A5E21413C3D5}"/>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7" name="TextBox 6">
            <a:extLst>
              <a:ext uri="{FF2B5EF4-FFF2-40B4-BE49-F238E27FC236}">
                <a16:creationId xmlns:a16="http://schemas.microsoft.com/office/drawing/2014/main" id="{050E05C7-B797-5E6E-ECA9-440AD60A5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
        <p:nvSpPr>
          <p:cNvPr id="10" name="Rounded Rectangle 3">
            <a:extLst>
              <a:ext uri="{FF2B5EF4-FFF2-40B4-BE49-F238E27FC236}">
                <a16:creationId xmlns:a16="http://schemas.microsoft.com/office/drawing/2014/main" id="{896FB997-7B70-F4B2-E484-589745001D8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035C1-79D7-8193-74FD-34169F533D9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F8E29C5-9446-F360-543D-9C755A398FE7}"/>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30</a:t>
            </a:r>
            <a:r>
              <a:rPr lang="en-US" sz="800" kern="1200">
                <a:solidFill>
                  <a:srgbClr val="E7E6E6"/>
                </a:solidFill>
                <a:effectLst/>
                <a:latin typeface="Calibri" panose="020F0502020204030204" pitchFamily="34" charset="0"/>
                <a:ea typeface="+mj-ea"/>
                <a:cs typeface="+mj-cs"/>
              </a:rPr>
              <a:t> I do</a:t>
            </a:r>
            <a:endParaRPr lang="en-AU"/>
          </a:p>
        </p:txBody>
      </p:sp>
      <p:pic>
        <p:nvPicPr>
          <p:cNvPr id="6" name="Picture 5" descr="brow">
            <a:extLst>
              <a:ext uri="{FF2B5EF4-FFF2-40B4-BE49-F238E27FC236}">
                <a16:creationId xmlns:a16="http://schemas.microsoft.com/office/drawing/2014/main" id="{BCF88F24-79F4-8265-1B78-6EDCFDD37E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spTree>
    <p:custDataLst>
      <p:tags r:id="rId1"/>
    </p:custDataLst>
    <p:extLst>
      <p:ext uri="{BB962C8B-B14F-4D97-AF65-F5344CB8AC3E}">
        <p14:creationId xmlns:p14="http://schemas.microsoft.com/office/powerpoint/2010/main" val="8996673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31</a:t>
            </a:r>
            <a:r>
              <a:rPr lang="en-US" sz="800" kern="1200">
                <a:solidFill>
                  <a:srgbClr val="E7E6E6"/>
                </a:solidFill>
                <a:effectLst/>
                <a:latin typeface="Calibri" panose="020F0502020204030204" pitchFamily="34" charset="0"/>
                <a:ea typeface="+mj-ea"/>
                <a:cs typeface="+mj-cs"/>
              </a:rPr>
              <a:t> I do</a:t>
            </a:r>
            <a:endParaRPr lang="en-AU"/>
          </a:p>
        </p:txBody>
      </p:sp>
      <p:pic>
        <p:nvPicPr>
          <p:cNvPr id="5" name="Picture 4" descr="brow">
            <a:extLst>
              <a:ext uri="{FF2B5EF4-FFF2-40B4-BE49-F238E27FC236}">
                <a16:creationId xmlns:a16="http://schemas.microsoft.com/office/drawing/2014/main" id="{05F045B2-1D41-F1CC-BB82-AEF8349AB7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pic>
        <p:nvPicPr>
          <p:cNvPr id="2" name="Picture 1" descr="howl">
            <a:extLst>
              <a:ext uri="{FF2B5EF4-FFF2-40B4-BE49-F238E27FC236}">
                <a16:creationId xmlns:a16="http://schemas.microsoft.com/office/drawing/2014/main" id="{7ADCA38C-C32D-0602-F035-0C24D4E1D9E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947" y="1592826"/>
            <a:ext cx="3007062" cy="2826481"/>
          </a:xfrm>
          <a:prstGeom prst="rect">
            <a:avLst/>
          </a:prstGeom>
        </p:spPr>
      </p:pic>
    </p:spTree>
    <p:custDataLst>
      <p:tags r:id="rId1"/>
    </p:custDataLst>
    <p:extLst>
      <p:ext uri="{BB962C8B-B14F-4D97-AF65-F5344CB8AC3E}">
        <p14:creationId xmlns:p14="http://schemas.microsoft.com/office/powerpoint/2010/main" val="2954135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32</a:t>
            </a:r>
            <a:r>
              <a:rPr lang="en-US" sz="800" kern="1200">
                <a:solidFill>
                  <a:srgbClr val="E7E6E6"/>
                </a:solidFill>
                <a:effectLst/>
                <a:latin typeface="Calibri" panose="020F0502020204030204" pitchFamily="34" charset="0"/>
                <a:ea typeface="+mj-ea"/>
                <a:cs typeface="+mj-cs"/>
              </a:rPr>
              <a:t> I do </a:t>
            </a:r>
            <a:endParaRPr lang="en-AU"/>
          </a:p>
        </p:txBody>
      </p:sp>
      <p:pic>
        <p:nvPicPr>
          <p:cNvPr id="3" name="Picture 2" descr="brow">
            <a:extLst>
              <a:ext uri="{FF2B5EF4-FFF2-40B4-BE49-F238E27FC236}">
                <a16:creationId xmlns:a16="http://schemas.microsoft.com/office/drawing/2014/main" id="{6A724BD1-B02B-1224-F759-88271120DA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8314" y="2374419"/>
            <a:ext cx="2398516" cy="2044888"/>
          </a:xfrm>
          <a:prstGeom prst="rect">
            <a:avLst/>
          </a:prstGeom>
        </p:spPr>
      </p:pic>
      <p:pic>
        <p:nvPicPr>
          <p:cNvPr id="5" name="Picture 4" descr="brow">
            <a:extLst>
              <a:ext uri="{FF2B5EF4-FFF2-40B4-BE49-F238E27FC236}">
                <a16:creationId xmlns:a16="http://schemas.microsoft.com/office/drawing/2014/main" id="{3C961195-7D1A-FB16-20E4-4BB2424515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4008" y="2374419"/>
            <a:ext cx="2398516" cy="2044888"/>
          </a:xfrm>
          <a:prstGeom prst="rect">
            <a:avLst/>
          </a:prstGeom>
        </p:spPr>
      </p:pic>
      <p:pic>
        <p:nvPicPr>
          <p:cNvPr id="2" name="Picture 1" descr="howl">
            <a:extLst>
              <a:ext uri="{FF2B5EF4-FFF2-40B4-BE49-F238E27FC236}">
                <a16:creationId xmlns:a16="http://schemas.microsoft.com/office/drawing/2014/main" id="{8A2BA5B4-D79E-3F3D-7A5F-CA88F616CCF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947" y="1592826"/>
            <a:ext cx="3007062" cy="2826481"/>
          </a:xfrm>
          <a:prstGeom prst="rect">
            <a:avLst/>
          </a:prstGeom>
        </p:spPr>
      </p:pic>
      <p:pic>
        <p:nvPicPr>
          <p:cNvPr id="6" name="Picture 5" descr="round">
            <a:extLst>
              <a:ext uri="{FF2B5EF4-FFF2-40B4-BE49-F238E27FC236}">
                <a16:creationId xmlns:a16="http://schemas.microsoft.com/office/drawing/2014/main" id="{2D2FF310-806D-539E-DFA8-20E25E903C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2842" y="1878642"/>
            <a:ext cx="2742127" cy="2742127"/>
          </a:xfrm>
          <a:prstGeom prst="rect">
            <a:avLst/>
          </a:prstGeom>
        </p:spPr>
      </p:pic>
    </p:spTree>
    <p:custDataLst>
      <p:tags r:id="rId1"/>
    </p:custDataLst>
    <p:extLst>
      <p:ext uri="{BB962C8B-B14F-4D97-AF65-F5344CB8AC3E}">
        <p14:creationId xmlns:p14="http://schemas.microsoft.com/office/powerpoint/2010/main" val="1998018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33</a:t>
            </a:r>
            <a:r>
              <a:rPr lang="en-US" sz="800" kern="1200">
                <a:solidFill>
                  <a:srgbClr val="E7E6E6"/>
                </a:solidFill>
                <a:effectLst/>
                <a:latin typeface="Calibri" panose="020F0502020204030204" pitchFamily="34" charset="0"/>
                <a:ea typeface="+mj-ea"/>
                <a:cs typeface="+mj-cs"/>
              </a:rPr>
              <a:t> We do</a:t>
            </a:r>
            <a:endParaRPr lang="en-AU"/>
          </a:p>
        </p:txBody>
      </p:sp>
      <p:pic>
        <p:nvPicPr>
          <p:cNvPr id="2" name="Picture 1" descr="owl">
            <a:extLst>
              <a:ext uri="{FF2B5EF4-FFF2-40B4-BE49-F238E27FC236}">
                <a16:creationId xmlns:a16="http://schemas.microsoft.com/office/drawing/2014/main" id="{D485A158-8845-412B-C461-CA52BE419A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34</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Picture 1" descr="shout">
            <a:extLst>
              <a:ext uri="{FF2B5EF4-FFF2-40B4-BE49-F238E27FC236}">
                <a16:creationId xmlns:a16="http://schemas.microsoft.com/office/drawing/2014/main" id="{72B87456-695B-1131-DCA0-1ECD7C2EC3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pic>
        <p:nvPicPr>
          <p:cNvPr id="6" name="Picture 5" descr="shout">
            <a:extLst>
              <a:ext uri="{FF2B5EF4-FFF2-40B4-BE49-F238E27FC236}">
                <a16:creationId xmlns:a16="http://schemas.microsoft.com/office/drawing/2014/main" id="{7B55884C-17BD-B3AC-CB3A-F81883D46B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6742" y="2076341"/>
            <a:ext cx="2398516" cy="2398516"/>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42542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35</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Picture 1" descr="owl">
            <a:extLst>
              <a:ext uri="{FF2B5EF4-FFF2-40B4-BE49-F238E27FC236}">
                <a16:creationId xmlns:a16="http://schemas.microsoft.com/office/drawing/2014/main" id="{107160EB-87A1-8092-E66A-959A263B9E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34" y="2383143"/>
            <a:ext cx="2091714" cy="2091714"/>
          </a:xfrm>
          <a:prstGeom prst="rect">
            <a:avLst/>
          </a:prstGeom>
        </p:spPr>
      </p:pic>
      <p:pic>
        <p:nvPicPr>
          <p:cNvPr id="3" name="Picture 2" descr="shout">
            <a:extLst>
              <a:ext uri="{FF2B5EF4-FFF2-40B4-BE49-F238E27FC236}">
                <a16:creationId xmlns:a16="http://schemas.microsoft.com/office/drawing/2014/main" id="{A61DE225-C306-ECE5-C2DC-8AA2FADD12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6742" y="2076341"/>
            <a:ext cx="2398516" cy="2398516"/>
          </a:xfrm>
          <a:prstGeom prst="rect">
            <a:avLst/>
          </a:prstGeom>
        </p:spPr>
      </p:pic>
      <p:pic>
        <p:nvPicPr>
          <p:cNvPr id="15" name="Picture 14" descr="cloud">
            <a:extLst>
              <a:ext uri="{FF2B5EF4-FFF2-40B4-BE49-F238E27FC236}">
                <a16:creationId xmlns:a16="http://schemas.microsoft.com/office/drawing/2014/main" id="{B9CD821D-9048-D652-0881-2AB371D6D5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07886" y="2057934"/>
            <a:ext cx="2742127" cy="2742127"/>
          </a:xfrm>
          <a:prstGeom prst="rect">
            <a:avLst/>
          </a:prstGeom>
        </p:spPr>
      </p:pic>
    </p:spTree>
    <p:custDataLst>
      <p:tags r:id="rId1"/>
    </p:custDataLst>
    <p:extLst>
      <p:ext uri="{BB962C8B-B14F-4D97-AF65-F5344CB8AC3E}">
        <p14:creationId xmlns:p14="http://schemas.microsoft.com/office/powerpoint/2010/main" val="3377584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idx="4294967295"/>
          </p:nvPr>
        </p:nvSpPr>
        <p:spPr>
          <a:xfrm>
            <a:off x="0" y="-118751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36</a:t>
            </a:r>
            <a:r>
              <a:rPr lang="en-US" sz="800" kern="1200">
                <a:solidFill>
                  <a:srgbClr val="E7E6E6"/>
                </a:solidFill>
                <a:effectLst/>
                <a:latin typeface="Calibri" panose="020F0502020204030204" pitchFamily="34" charset="0"/>
                <a:ea typeface="+mj-ea"/>
                <a:cs typeface="+mj-cs"/>
              </a:rPr>
              <a:t> I do </a:t>
            </a:r>
            <a:endParaRPr lang="en-AU"/>
          </a:p>
        </p:txBody>
      </p:sp>
      <p:sp>
        <p:nvSpPr>
          <p:cNvPr id="3" name="Content Placeholder 2">
            <a:extLst>
              <a:ext uri="{FF2B5EF4-FFF2-40B4-BE49-F238E27FC236}">
                <a16:creationId xmlns:a16="http://schemas.microsoft.com/office/drawing/2014/main" id="{816A701B-490F-A7E9-8761-0EBFB03AEE3E}"/>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father   father   father</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43873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idx="4294967295"/>
          </p:nvPr>
        </p:nvSpPr>
        <p:spPr>
          <a:xfrm>
            <a:off x="0" y="-118751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37</a:t>
            </a:r>
            <a:r>
              <a:rPr lang="en-US" sz="800" kern="1200">
                <a:solidFill>
                  <a:srgbClr val="E7E6E6"/>
                </a:solidFill>
                <a:effectLst/>
                <a:latin typeface="Calibri" panose="020F0502020204030204" pitchFamily="34" charset="0"/>
                <a:ea typeface="+mj-ea"/>
                <a:cs typeface="+mj-cs"/>
              </a:rPr>
              <a:t> We do </a:t>
            </a:r>
            <a:endParaRPr lang="en-AU"/>
          </a:p>
        </p:txBody>
      </p:sp>
      <p:sp>
        <p:nvSpPr>
          <p:cNvPr id="3" name="Content Placeholder 2">
            <a:extLst>
              <a:ext uri="{FF2B5EF4-FFF2-40B4-BE49-F238E27FC236}">
                <a16:creationId xmlns:a16="http://schemas.microsoft.com/office/drawing/2014/main" id="{4E303A16-22F4-37BF-4A10-CE0787BC50F6}"/>
              </a:ext>
            </a:extLst>
          </p:cNvPr>
          <p:cNvSpPr txBox="1">
            <a:spLocks/>
          </p:cNvSpPr>
          <p:nvPr/>
        </p:nvSpPr>
        <p:spPr>
          <a:xfrm>
            <a:off x="295275" y="2718036"/>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father   father   </a:t>
            </a:r>
            <a:r>
              <a:rPr lang="en-US" sz="9600" err="1">
                <a:solidFill>
                  <a:srgbClr val="4557AD"/>
                </a:solidFill>
                <a:latin typeface="Tenorite" pitchFamily="2" charset="0"/>
                <a:ea typeface="Verdana" panose="020B0604030504040204" pitchFamily="34" charset="0"/>
                <a:cs typeface="Verdana" panose="020B0604030504040204" pitchFamily="34" charset="0"/>
              </a:rPr>
              <a:t>father</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849045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38</a:t>
            </a:r>
            <a:r>
              <a:rPr lang="en-US" sz="800" kern="1200">
                <a:solidFill>
                  <a:srgbClr val="E7E6E6"/>
                </a:solidFill>
                <a:effectLst/>
                <a:latin typeface="Calibri" panose="020F0502020204030204" pitchFamily="34" charset="0"/>
                <a:ea typeface="+mj-ea"/>
                <a:cs typeface="+mj-cs"/>
              </a:rPr>
              <a:t> I do </a:t>
            </a:r>
            <a:endParaRPr lang="en-AU"/>
          </a:p>
        </p:txBody>
      </p:sp>
      <p:sp>
        <p:nvSpPr>
          <p:cNvPr id="4" name="Content Placeholder 2">
            <a:extLst>
              <a:ext uri="{FF2B5EF4-FFF2-40B4-BE49-F238E27FC236}">
                <a16:creationId xmlns:a16="http://schemas.microsoft.com/office/drawing/2014/main" id="{B637D744-1307-77B6-78C2-1DDC4DC0F41E}"/>
              </a:ext>
            </a:extLst>
          </p:cNvPr>
          <p:cNvSpPr txBox="1">
            <a:spLocks/>
          </p:cNvSpPr>
          <p:nvPr/>
        </p:nvSpPr>
        <p:spPr>
          <a:xfrm>
            <a:off x="615097" y="1630793"/>
            <a:ext cx="10139041" cy="403764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400">
                <a:solidFill>
                  <a:srgbClr val="4557AD"/>
                </a:solidFill>
                <a:latin typeface="Tenorite" pitchFamily="2" charset="0"/>
                <a:ea typeface="Verdana" panose="020B0604030504040204" pitchFamily="34" charset="0"/>
                <a:cs typeface="Verdana" panose="020B0604030504040204" pitchFamily="34" charset="0"/>
              </a:rPr>
              <a:t>She looked out and saw her father with a crown on his head. He opened his mouth, let out a loud growl and took a bow.</a:t>
            </a:r>
            <a:endParaRPr lang="en-AU" sz="64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39</a:t>
            </a:r>
            <a:r>
              <a:rPr lang="en-US" sz="800" kern="1200">
                <a:solidFill>
                  <a:srgbClr val="E7E6E6"/>
                </a:solidFill>
                <a:effectLst/>
                <a:latin typeface="Calibri" panose="020F0502020204030204" pitchFamily="34" charset="0"/>
                <a:ea typeface="+mj-ea"/>
                <a:cs typeface="+mj-cs"/>
              </a:rPr>
              <a:t> We do</a:t>
            </a:r>
            <a:endParaRPr lang="en-AU"/>
          </a:p>
        </p:txBody>
      </p:sp>
      <p:sp>
        <p:nvSpPr>
          <p:cNvPr id="4" name="Content Placeholder 2">
            <a:extLst>
              <a:ext uri="{FF2B5EF4-FFF2-40B4-BE49-F238E27FC236}">
                <a16:creationId xmlns:a16="http://schemas.microsoft.com/office/drawing/2014/main" id="{D1B3E69B-DB1A-D73F-CF74-9F4B2ADF404D}"/>
              </a:ext>
            </a:extLst>
          </p:cNvPr>
          <p:cNvSpPr txBox="1">
            <a:spLocks/>
          </p:cNvSpPr>
          <p:nvPr/>
        </p:nvSpPr>
        <p:spPr>
          <a:xfrm>
            <a:off x="600515" y="1804132"/>
            <a:ext cx="10203180" cy="41658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400">
                <a:solidFill>
                  <a:srgbClr val="4557AD"/>
                </a:solidFill>
                <a:latin typeface="Tenorite" pitchFamily="2" charset="0"/>
                <a:ea typeface="Verdana" panose="020B0604030504040204" pitchFamily="34" charset="0"/>
                <a:cs typeface="Verdana" panose="020B0604030504040204" pitchFamily="34" charset="0"/>
              </a:rPr>
              <a:t>A father boobook owl was on the prowl in the outback. </a:t>
            </a:r>
            <a:br>
              <a:rPr lang="en-US" sz="6400">
                <a:solidFill>
                  <a:srgbClr val="4557AD"/>
                </a:solidFill>
                <a:latin typeface="Tenorite" pitchFamily="2" charset="0"/>
                <a:ea typeface="Verdana" panose="020B0604030504040204" pitchFamily="34" charset="0"/>
                <a:cs typeface="Verdana" panose="020B0604030504040204" pitchFamily="34" charset="0"/>
              </a:rPr>
            </a:br>
            <a:r>
              <a:rPr lang="en-US" sz="6400">
                <a:solidFill>
                  <a:srgbClr val="4557AD"/>
                </a:solidFill>
                <a:latin typeface="Tenorite" pitchFamily="2" charset="0"/>
                <a:ea typeface="Verdana" panose="020B0604030504040204" pitchFamily="34" charset="0"/>
                <a:cs typeface="Verdana" panose="020B0604030504040204" pitchFamily="34" charset="0"/>
              </a:rPr>
              <a:t>He saw a snake and quickly flew down to snag the long, round reptile. </a:t>
            </a:r>
            <a:endParaRPr lang="en-AU" sz="64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pic>
        <p:nvPicPr>
          <p:cNvPr id="5" name="Graphic 4" descr="A blue statue of a person on a hors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
        <p:nvSpPr>
          <p:cNvPr id="6" name="Rounded Rectangle 3">
            <a:extLst>
              <a:ext uri="{FF2B5EF4-FFF2-40B4-BE49-F238E27FC236}">
                <a16:creationId xmlns:a16="http://schemas.microsoft.com/office/drawing/2014/main" id="{1F9E1D30-1A92-5C02-DE3C-866ADD65644A}"/>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40</a:t>
            </a:r>
            <a:r>
              <a:rPr lang="en-US" sz="800" kern="1200">
                <a:solidFill>
                  <a:srgbClr val="E7E6E6"/>
                </a:solidFill>
                <a:effectLst/>
                <a:latin typeface="Calibri" panose="020F0502020204030204" pitchFamily="34" charset="0"/>
                <a:ea typeface="+mj-ea"/>
                <a:cs typeface="+mj-cs"/>
              </a:rPr>
              <a:t>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179762"/>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41</a:t>
            </a:r>
            <a:r>
              <a:rPr lang="en-US" sz="800" kern="1200">
                <a:solidFill>
                  <a:srgbClr val="E7E6E6"/>
                </a:solidFill>
                <a:effectLst/>
                <a:latin typeface="Calibri" panose="020F0502020204030204" pitchFamily="34" charset="0"/>
                <a:ea typeface="+mj-ea"/>
                <a:cs typeface="+mj-cs"/>
              </a:rPr>
              <a:t>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20300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42</a:t>
            </a:r>
            <a:r>
              <a:rPr lang="en-US" sz="800" kern="1200">
                <a:solidFill>
                  <a:srgbClr val="E7E6E6"/>
                </a:solidFill>
                <a:effectLst/>
                <a:latin typeface="Calibri" panose="020F0502020204030204" pitchFamily="34" charset="0"/>
                <a:ea typeface="+mj-ea"/>
                <a:cs typeface="+mj-cs"/>
              </a:rPr>
              <a:t>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01676" y="3319091"/>
            <a:ext cx="148630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cs typeface="Verdana" panose="020B0604030504040204" pitchFamily="34" charset="0"/>
              </a:rPr>
              <a:t>ou</a:t>
            </a:r>
            <a:endParaRPr lang="en-AU" sz="9600"/>
          </a:p>
        </p:txBody>
      </p:sp>
      <p:sp>
        <p:nvSpPr>
          <p:cNvPr id="2" name="TextBox 1">
            <a:extLst>
              <a:ext uri="{FF2B5EF4-FFF2-40B4-BE49-F238E27FC236}">
                <a16:creationId xmlns:a16="http://schemas.microsoft.com/office/drawing/2014/main" id="{38AD98AD-9EE2-DDB1-F4A8-185B75365143}"/>
              </a:ext>
            </a:extLst>
          </p:cNvPr>
          <p:cNvSpPr txBox="1"/>
          <p:nvPr/>
        </p:nvSpPr>
        <p:spPr>
          <a:xfrm>
            <a:off x="4150225" y="4416058"/>
            <a:ext cx="175958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ow</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749366" y="3417062"/>
            <a:ext cx="2015913"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round</a:t>
            </a:r>
          </a:p>
          <a:p>
            <a:pPr marL="0" indent="0" algn="ctr">
              <a:buFont typeface="Arial" panose="020B0604020202020204" pitchFamily="34" charset="0"/>
              <a:buNone/>
            </a:pPr>
            <a:r>
              <a:rPr lang="en-US" sz="4400">
                <a:solidFill>
                  <a:srgbClr val="4557AD"/>
                </a:solidFill>
                <a:latin typeface="Tenorite" pitchFamily="2" charset="0"/>
                <a:cs typeface="Arial"/>
              </a:rPr>
              <a:t>brow</a:t>
            </a:r>
          </a:p>
          <a:p>
            <a:pPr marL="0" indent="0" algn="ctr">
              <a:buFont typeface="Arial" panose="020B0604020202020204" pitchFamily="34" charset="0"/>
              <a:buNone/>
            </a:pPr>
            <a:r>
              <a:rPr lang="en-US" sz="4400">
                <a:solidFill>
                  <a:srgbClr val="4557AD"/>
                </a:solidFill>
                <a:latin typeface="Tenorite" pitchFamily="2" charset="0"/>
                <a:cs typeface="Arial"/>
              </a:rPr>
              <a:t>ouch</a:t>
            </a:r>
          </a:p>
          <a:p>
            <a:pPr marL="0" indent="0" algn="ctr">
              <a:buFont typeface="Arial" panose="020B0604020202020204" pitchFamily="34" charset="0"/>
              <a:buNone/>
            </a:pPr>
            <a:r>
              <a:rPr lang="en-US" sz="4400">
                <a:solidFill>
                  <a:srgbClr val="4557AD"/>
                </a:solidFill>
                <a:latin typeface="Tenorite" pitchFamily="2" charset="0"/>
                <a:cs typeface="Arial"/>
              </a:rPr>
              <a:t>growl</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12" name="Picture 11" descr="spout">
            <a:extLst>
              <a:ext uri="{FF2B5EF4-FFF2-40B4-BE49-F238E27FC236}">
                <a16:creationId xmlns:a16="http://schemas.microsoft.com/office/drawing/2014/main" id="{648EBA59-8883-1503-2B79-BD66E6E6E33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50111" y="3319091"/>
            <a:ext cx="1305942" cy="815600"/>
          </a:xfrm>
          <a:prstGeom prst="rect">
            <a:avLst/>
          </a:prstGeom>
        </p:spPr>
      </p:pic>
      <p:pic>
        <p:nvPicPr>
          <p:cNvPr id="15" name="Picture 14" descr="out">
            <a:extLst>
              <a:ext uri="{FF2B5EF4-FFF2-40B4-BE49-F238E27FC236}">
                <a16:creationId xmlns:a16="http://schemas.microsoft.com/office/drawing/2014/main" id="{ED2D297D-E65B-C957-2B12-D9436774667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09882" y="4353058"/>
            <a:ext cx="1020646" cy="849915"/>
          </a:xfrm>
          <a:prstGeom prst="rect">
            <a:avLst/>
          </a:prstGeom>
        </p:spPr>
      </p:pic>
      <p:pic>
        <p:nvPicPr>
          <p:cNvPr id="17" name="Picture 16" descr="clown">
            <a:extLst>
              <a:ext uri="{FF2B5EF4-FFF2-40B4-BE49-F238E27FC236}">
                <a16:creationId xmlns:a16="http://schemas.microsoft.com/office/drawing/2014/main" id="{235C7BF8-887C-64A3-032E-4836619A3B3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75637" y="5511760"/>
            <a:ext cx="1020646" cy="1020646"/>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15381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43</a:t>
            </a:r>
            <a:r>
              <a:rPr lang="en-US" sz="800" kern="1200">
                <a:solidFill>
                  <a:srgbClr val="E7E6E6"/>
                </a:solidFill>
                <a:effectLst/>
                <a:latin typeface="Calibri" panose="020F0502020204030204" pitchFamily="34" charset="0"/>
                <a:ea typeface="+mj-ea"/>
                <a:cs typeface="+mj-cs"/>
              </a:rPr>
              <a:t>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4, lesson 2 student sheet">
            <a:extLst>
              <a:ext uri="{FF2B5EF4-FFF2-40B4-BE49-F238E27FC236}">
                <a16:creationId xmlns:a16="http://schemas.microsoft.com/office/drawing/2014/main" id="{F28E344D-AE9B-7C0F-2B48-199ADA29E2C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34755" y="515601"/>
            <a:ext cx="3913711" cy="5534188"/>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153818"/>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44</a:t>
            </a:r>
            <a:r>
              <a:rPr lang="en-US" sz="800" kern="1200">
                <a:solidFill>
                  <a:srgbClr val="E7E6E6"/>
                </a:solidFill>
                <a:effectLst/>
                <a:latin typeface="Calibri" panose="020F0502020204030204" pitchFamily="34" charset="0"/>
                <a:ea typeface="+mj-ea"/>
                <a:cs typeface="+mj-cs"/>
              </a:rPr>
              <a:t>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209669"/>
            <a:ext cx="10515600" cy="1325563"/>
          </a:xfrm>
        </p:spPr>
        <p:txBody>
          <a:bodyPr/>
          <a:lstStyle/>
          <a:p>
            <a:r>
              <a:rPr lang="en-US" sz="800" kern="1200">
                <a:solidFill>
                  <a:srgbClr val="E7E6E6"/>
                </a:solidFill>
                <a:effectLst/>
                <a:latin typeface="Calibri" panose="020F0502020204030204" pitchFamily="34" charset="0"/>
                <a:ea typeface="+mj-ea"/>
                <a:cs typeface="+mj-cs"/>
              </a:rPr>
              <a:t>Slide </a:t>
            </a:r>
            <a:r>
              <a:rPr lang="en-US" sz="800" kern="1200" dirty="0">
                <a:solidFill>
                  <a:srgbClr val="E7E6E6"/>
                </a:solidFill>
                <a:effectLst/>
                <a:latin typeface="Calibri" panose="020F0502020204030204" pitchFamily="34" charset="0"/>
                <a:ea typeface="+mj-ea"/>
                <a:cs typeface="+mj-cs"/>
              </a:rPr>
              <a:t>45</a:t>
            </a:r>
            <a:r>
              <a:rPr lang="en-US" sz="800" kern="1200">
                <a:solidFill>
                  <a:srgbClr val="E7E6E6"/>
                </a:solidFill>
                <a:effectLst/>
                <a:latin typeface="Calibri" panose="020F0502020204030204" pitchFamily="34" charset="0"/>
                <a:ea typeface="+mj-ea"/>
                <a:cs typeface="+mj-cs"/>
              </a:rPr>
              <a:t>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5" name="Rounded Rectangle 3">
            <a:extLst>
              <a:ext uri="{FF2B5EF4-FFF2-40B4-BE49-F238E27FC236}">
                <a16:creationId xmlns:a16="http://schemas.microsoft.com/office/drawing/2014/main" id="{1C1FFB9E-2F3C-D2ED-31DD-82F6EAFA9ED0}"/>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6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oi   oy</a:t>
            </a:r>
            <a:endParaRPr lang="en-AU" sz="11000">
              <a:solidFill>
                <a:srgbClr val="4557AD"/>
              </a:solidFill>
              <a:latin typeface="Tenorite" pitchFamily="2" charset="0"/>
              <a:cs typeface="Arial"/>
            </a:endParaRPr>
          </a:p>
        </p:txBody>
      </p:sp>
      <p:pic>
        <p:nvPicPr>
          <p:cNvPr id="13" name="Graphic 12" descr="A pot boiling on heat and inside the pot is a toy train ">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048885" y="2291618"/>
            <a:ext cx="2094228" cy="2094228"/>
          </a:xfrm>
          <a:prstGeom prst="rect">
            <a:avLst/>
          </a:prstGeom>
        </p:spPr>
      </p:pic>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16" name="Rounded Rectangle 3">
            <a:extLst>
              <a:ext uri="{FF2B5EF4-FFF2-40B4-BE49-F238E27FC236}">
                <a16:creationId xmlns:a16="http://schemas.microsoft.com/office/drawing/2014/main" id="{542BA88F-3EEB-047C-7F56-DF34429BD96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485224" y="2773436"/>
            <a:ext cx="11059172"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newsroom   true   joint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19051"/>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woof, boy, bookcase">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7534" y="2207936"/>
            <a:ext cx="2422168" cy="2422168"/>
          </a:xfrm>
          <a:prstGeom prst="rect">
            <a:avLst/>
          </a:prstGeom>
        </p:spPr>
      </p:pic>
      <p:pic>
        <p:nvPicPr>
          <p:cNvPr id="4" name="Picture 3" descr="boy">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7159" y="2010159"/>
            <a:ext cx="2817723" cy="2817723"/>
          </a:xfrm>
          <a:prstGeom prst="rect">
            <a:avLst/>
          </a:prstGeom>
        </p:spPr>
      </p:pic>
      <p:pic>
        <p:nvPicPr>
          <p:cNvPr id="7" name="Picture 6" descr="bookcas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72339" y="2177620"/>
            <a:ext cx="2482800" cy="2482800"/>
          </a:xfrm>
          <a:prstGeom prst="rect">
            <a:avLst/>
          </a:prstGeom>
        </p:spPr>
      </p:pic>
    </p:spTree>
    <p:extLst>
      <p:ext uri="{BB962C8B-B14F-4D97-AF65-F5344CB8AC3E}">
        <p14:creationId xmlns:p14="http://schemas.microsoft.com/office/powerpoint/2010/main" val="2491177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64eff3df-e3d6-48ed-978f-45ff25640900"/>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purl.org/dc/terms/"/>
    <ds:schemaRef ds:uri="http://www.w3.org/XML/1998/namespace"/>
    <ds:schemaRef ds:uri="ff236c08-9611-4854-a4bb-16d44b7327b6"/>
    <ds:schemaRef ds:uri="http://purl.org/dc/elements/1.1/"/>
    <ds:schemaRef ds:uri="http://schemas.microsoft.com/office/infopath/2007/PartnerControl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8DAEE5E9-EC6A-4262-A4F9-631A6A9AD5F3}">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567</TotalTime>
  <Words>6116</Words>
  <Application>Microsoft Office PowerPoint</Application>
  <PresentationFormat>Widescreen</PresentationFormat>
  <Paragraphs>745</Paragraphs>
  <Slides>45</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Aptos</vt:lpstr>
      <vt:lpstr>Arial</vt:lpstr>
      <vt:lpstr>Arial,Sans-Serif</vt:lpstr>
      <vt:lpstr>Calibri</vt:lpstr>
      <vt:lpstr>Calibri Light</vt:lpstr>
      <vt:lpstr>Courier New</vt:lpstr>
      <vt:lpstr>Symbol</vt:lpstr>
      <vt:lpstr>Tenorite</vt:lpstr>
      <vt:lpstr>Office Theme</vt:lpstr>
      <vt:lpstr>Slide 1 Phase 14 Lesson 2 Explicit teaching ou and ow say /ow/</vt:lpstr>
      <vt:lpstr>Slide 2 Review</vt:lpstr>
      <vt:lpstr>Slide 3 Review</vt:lpstr>
      <vt:lpstr>Slide 4 Review</vt:lpstr>
      <vt:lpstr>Slide 5 Review</vt:lpstr>
      <vt:lpstr>Slide 6 Review</vt:lpstr>
      <vt:lpstr>Slide 7 Review You do</vt:lpstr>
      <vt:lpstr>Slide 8 Review You do</vt:lpstr>
      <vt:lpstr>Slide 9 Review You do</vt:lpstr>
      <vt:lpstr>Slide 10 Suffix review</vt:lpstr>
      <vt:lpstr>Slide 11 Review You do</vt:lpstr>
      <vt:lpstr>Slide 12 Review You do</vt:lpstr>
      <vt:lpstr>Slide 13 Review You do</vt:lpstr>
      <vt:lpstr>Slide 14 Review You do</vt:lpstr>
      <vt:lpstr>Slide 15 Review You do</vt:lpstr>
      <vt:lpstr>Slide 16 End of review</vt:lpstr>
      <vt:lpstr>Slide 17 Learning intention and success criteria</vt:lpstr>
      <vt:lpstr>Slide 18 I do </vt:lpstr>
      <vt:lpstr>Slide 19 I do</vt:lpstr>
      <vt:lpstr>Slide 20 We do </vt:lpstr>
      <vt:lpstr>Slide 21 I do</vt:lpstr>
      <vt:lpstr>Slide 22 I do </vt:lpstr>
      <vt:lpstr>Slide 23 I do </vt:lpstr>
      <vt:lpstr>Slide 24 I do </vt:lpstr>
      <vt:lpstr>Slide 25 We do </vt:lpstr>
      <vt:lpstr>Slide 26 We do</vt:lpstr>
      <vt:lpstr>Slide 27 We do</vt:lpstr>
      <vt:lpstr>Slide 28 We do</vt:lpstr>
      <vt:lpstr>Slide 29 I do</vt:lpstr>
      <vt:lpstr>Slide 30 I do</vt:lpstr>
      <vt:lpstr>Slide 31 I do</vt:lpstr>
      <vt:lpstr>Slide 32 I do </vt:lpstr>
      <vt:lpstr>Slide 33 We do</vt:lpstr>
      <vt:lpstr>Slide 34 We do </vt:lpstr>
      <vt:lpstr>Slide 35 We do </vt:lpstr>
      <vt:lpstr>Slide 36 I do </vt:lpstr>
      <vt:lpstr>Slide 37 We do </vt:lpstr>
      <vt:lpstr>Slide 38 I do </vt:lpstr>
      <vt:lpstr>Slide 39 We do</vt:lpstr>
      <vt:lpstr>Slide 40 I do </vt:lpstr>
      <vt:lpstr>Slide 41 We do </vt:lpstr>
      <vt:lpstr>Slide 42 Check for understanding</vt:lpstr>
      <vt:lpstr>Slide 43 Check for understanding </vt:lpstr>
      <vt:lpstr>Slide 44 You do</vt:lpstr>
      <vt:lpstr>Slide 45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Rebecca McEwan</cp:lastModifiedBy>
  <cp:revision>1</cp:revision>
  <dcterms:created xsi:type="dcterms:W3CDTF">2021-01-11T06:19:08Z</dcterms:created>
  <dcterms:modified xsi:type="dcterms:W3CDTF">2025-10-01T01:49:29Z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