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6.xml" ContentType="application/vnd.openxmlformats-officedocument.presentationml.tags+xml"/>
  <Override PartName="/ppt/notesSlides/notesSlide17.xml" ContentType="application/vnd.openxmlformats-officedocument.presentationml.notesSlide+xml"/>
  <Override PartName="/ppt/tags/tag7.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8.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1"/>
  </p:notesMasterIdLst>
  <p:sldIdLst>
    <p:sldId id="520" r:id="rId5"/>
    <p:sldId id="498" r:id="rId6"/>
    <p:sldId id="539" r:id="rId7"/>
    <p:sldId id="597" r:id="rId8"/>
    <p:sldId id="618" r:id="rId9"/>
    <p:sldId id="607" r:id="rId10"/>
    <p:sldId id="608" r:id="rId11"/>
    <p:sldId id="598" r:id="rId12"/>
    <p:sldId id="616" r:id="rId13"/>
    <p:sldId id="604" r:id="rId14"/>
    <p:sldId id="576" r:id="rId15"/>
    <p:sldId id="619" r:id="rId16"/>
    <p:sldId id="610" r:id="rId17"/>
    <p:sldId id="609" r:id="rId18"/>
    <p:sldId id="599" r:id="rId19"/>
    <p:sldId id="518" r:id="rId20"/>
    <p:sldId id="614" r:id="rId21"/>
    <p:sldId id="605" r:id="rId22"/>
    <p:sldId id="620" r:id="rId23"/>
    <p:sldId id="569" r:id="rId24"/>
    <p:sldId id="612" r:id="rId25"/>
    <p:sldId id="613" r:id="rId26"/>
    <p:sldId id="570" r:id="rId27"/>
    <p:sldId id="611" r:id="rId28"/>
    <p:sldId id="615" r:id="rId29"/>
    <p:sldId id="617"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EDEE"/>
    <a:srgbClr val="00858D"/>
    <a:srgbClr val="9B6A49"/>
    <a:srgbClr val="FFFFFF"/>
    <a:srgbClr val="F0E9E4"/>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51030" autoAdjust="0"/>
  </p:normalViewPr>
  <p:slideViewPr>
    <p:cSldViewPr snapToGrid="0">
      <p:cViewPr varScale="1">
        <p:scale>
          <a:sx n="56" d="100"/>
          <a:sy n="56" d="100"/>
        </p:scale>
        <p:origin x="2676" y="90"/>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35230DC3-F370-456A-9EDD-09454DDA9FA3}"/>
    <pc:docChg chg="undo custSel modSld modMainMaster">
      <pc:chgData name="Kerrie Shanahan" userId="ae473d9f-76e9-476f-892f-2674ea963afc" providerId="ADAL" clId="{35230DC3-F370-456A-9EDD-09454DDA9FA3}" dt="2025-07-30T06:33:01.177" v="1252" actId="1076"/>
      <pc:docMkLst>
        <pc:docMk/>
      </pc:docMkLst>
      <pc:sldChg chg="addSp delSp modSp mod modCm modNotesTx">
        <pc:chgData name="Kerrie Shanahan" userId="ae473d9f-76e9-476f-892f-2674ea963afc" providerId="ADAL" clId="{35230DC3-F370-456A-9EDD-09454DDA9FA3}" dt="2025-07-30T05:44:36.231" v="1244" actId="20577"/>
        <pc:sldMkLst>
          <pc:docMk/>
          <pc:sldMk cId="4078040901" sldId="488"/>
        </pc:sldMkLst>
        <pc:extLst>
          <p:ext xmlns:p="http://schemas.openxmlformats.org/presentationml/2006/main" uri="{D6D511B9-2390-475A-947B-AFAB55BFBCF1}">
            <pc226:cmChg xmlns:pc226="http://schemas.microsoft.com/office/powerpoint/2022/06/main/command" chg="mod">
              <pc226:chgData name="Kerrie Shanahan" userId="ae473d9f-76e9-476f-892f-2674ea963afc" providerId="ADAL" clId="{35230DC3-F370-456A-9EDD-09454DDA9FA3}" dt="2025-07-15T05:44:44.473" v="358" actId="20577"/>
              <pc2:cmMkLst xmlns:pc2="http://schemas.microsoft.com/office/powerpoint/2019/9/main/command">
                <pc:docMk/>
                <pc:sldMk cId="4078040901" sldId="488"/>
                <pc2:cmMk id="{A87BFFE0-F2CE-4461-92B3-72B53AD89A0F}"/>
              </pc2:cmMkLst>
            </pc226:cmChg>
          </p:ext>
        </pc:extLst>
      </pc:sldChg>
      <pc:sldChg chg="addSp delSp modSp mod modNotesTx">
        <pc:chgData name="Kerrie Shanahan" userId="ae473d9f-76e9-476f-892f-2674ea963afc" providerId="ADAL" clId="{35230DC3-F370-456A-9EDD-09454DDA9FA3}" dt="2025-07-21T03:49:18.385" v="836" actId="20577"/>
        <pc:sldMkLst>
          <pc:docMk/>
          <pc:sldMk cId="1278329242" sldId="489"/>
        </pc:sldMkLst>
      </pc:sldChg>
      <pc:sldChg chg="modSp mod modNotesTx">
        <pc:chgData name="Kerrie Shanahan" userId="ae473d9f-76e9-476f-892f-2674ea963afc" providerId="ADAL" clId="{35230DC3-F370-456A-9EDD-09454DDA9FA3}" dt="2025-07-30T05:39:38.193" v="1066" actId="1076"/>
        <pc:sldMkLst>
          <pc:docMk/>
          <pc:sldMk cId="258130066" sldId="492"/>
        </pc:sldMkLst>
      </pc:sldChg>
      <pc:sldChg chg="modSp mod modNotesTx">
        <pc:chgData name="Kerrie Shanahan" userId="ae473d9f-76e9-476f-892f-2674ea963afc" providerId="ADAL" clId="{35230DC3-F370-456A-9EDD-09454DDA9FA3}" dt="2025-07-21T03:48:30.604" v="812" actId="20577"/>
        <pc:sldMkLst>
          <pc:docMk/>
          <pc:sldMk cId="1759574190" sldId="498"/>
        </pc:sldMkLst>
      </pc:sldChg>
      <pc:sldChg chg="modSp">
        <pc:chgData name="Kerrie Shanahan" userId="ae473d9f-76e9-476f-892f-2674ea963afc" providerId="ADAL" clId="{35230DC3-F370-456A-9EDD-09454DDA9FA3}" dt="2025-07-21T03:49:24.921" v="844" actId="20577"/>
        <pc:sldMkLst>
          <pc:docMk/>
          <pc:sldMk cId="1583021152" sldId="499"/>
        </pc:sldMkLst>
      </pc:sldChg>
      <pc:sldChg chg="modSp mod">
        <pc:chgData name="Kerrie Shanahan" userId="ae473d9f-76e9-476f-892f-2674ea963afc" providerId="ADAL" clId="{35230DC3-F370-456A-9EDD-09454DDA9FA3}" dt="2025-07-21T03:51:56.436" v="889" actId="962"/>
        <pc:sldMkLst>
          <pc:docMk/>
          <pc:sldMk cId="409148390" sldId="520"/>
        </pc:sldMkLst>
      </pc:sldChg>
      <pc:sldChg chg="modSp mod">
        <pc:chgData name="Kerrie Shanahan" userId="ae473d9f-76e9-476f-892f-2674ea963afc" providerId="ADAL" clId="{35230DC3-F370-456A-9EDD-09454DDA9FA3}" dt="2025-07-21T03:55:46.819" v="994" actId="962"/>
        <pc:sldMkLst>
          <pc:docMk/>
          <pc:sldMk cId="2739979485" sldId="567"/>
        </pc:sldMkLst>
      </pc:sldChg>
      <pc:sldChg chg="delSp modSp mod">
        <pc:chgData name="Kerrie Shanahan" userId="ae473d9f-76e9-476f-892f-2674ea963afc" providerId="ADAL" clId="{35230DC3-F370-456A-9EDD-09454DDA9FA3}" dt="2025-07-21T03:56:09.200" v="1053" actId="478"/>
        <pc:sldMkLst>
          <pc:docMk/>
          <pc:sldMk cId="1638287911" sldId="568"/>
        </pc:sldMkLst>
      </pc:sldChg>
      <pc:sldChg chg="modSp mod">
        <pc:chgData name="Kerrie Shanahan" userId="ae473d9f-76e9-476f-892f-2674ea963afc" providerId="ADAL" clId="{35230DC3-F370-456A-9EDD-09454DDA9FA3}" dt="2025-07-21T03:56:16.609" v="1063" actId="962"/>
        <pc:sldMkLst>
          <pc:docMk/>
          <pc:sldMk cId="668023275" sldId="577"/>
        </pc:sldMkLst>
      </pc:sldChg>
      <pc:sldChg chg="addSp modSp mod modNotesTx">
        <pc:chgData name="Kerrie Shanahan" userId="ae473d9f-76e9-476f-892f-2674ea963afc" providerId="ADAL" clId="{35230DC3-F370-456A-9EDD-09454DDA9FA3}" dt="2025-07-30T06:32:55.665" v="1251" actId="1076"/>
        <pc:sldMkLst>
          <pc:docMk/>
          <pc:sldMk cId="290324804" sldId="579"/>
        </pc:sldMkLst>
      </pc:sldChg>
      <pc:sldChg chg="modSp mod">
        <pc:chgData name="Kerrie Shanahan" userId="ae473d9f-76e9-476f-892f-2674ea963afc" providerId="ADAL" clId="{35230DC3-F370-456A-9EDD-09454DDA9FA3}" dt="2025-07-21T03:54:12.126" v="907" actId="962"/>
        <pc:sldMkLst>
          <pc:docMk/>
          <pc:sldMk cId="2077103953" sldId="580"/>
        </pc:sldMkLst>
      </pc:sldChg>
      <pc:sldChg chg="modSp mod">
        <pc:chgData name="Kerrie Shanahan" userId="ae473d9f-76e9-476f-892f-2674ea963afc" providerId="ADAL" clId="{35230DC3-F370-456A-9EDD-09454DDA9FA3}" dt="2025-07-21T03:54:25.598" v="909" actId="13244"/>
        <pc:sldMkLst>
          <pc:docMk/>
          <pc:sldMk cId="94197224" sldId="585"/>
        </pc:sldMkLst>
      </pc:sldChg>
      <pc:sldChg chg="modSp mod">
        <pc:chgData name="Kerrie Shanahan" userId="ae473d9f-76e9-476f-892f-2674ea963afc" providerId="ADAL" clId="{35230DC3-F370-456A-9EDD-09454DDA9FA3}" dt="2025-07-30T06:33:01.177" v="1252" actId="1076"/>
        <pc:sldMkLst>
          <pc:docMk/>
          <pc:sldMk cId="3034984858" sldId="586"/>
        </pc:sldMkLst>
      </pc:sldChg>
      <pc:sldChg chg="delSp modSp mod modNotesTx">
        <pc:chgData name="Kerrie Shanahan" userId="ae473d9f-76e9-476f-892f-2674ea963afc" providerId="ADAL" clId="{35230DC3-F370-456A-9EDD-09454DDA9FA3}" dt="2025-07-30T06:32:24.418" v="1248" actId="1076"/>
        <pc:sldMkLst>
          <pc:docMk/>
          <pc:sldMk cId="141073088" sldId="587"/>
        </pc:sldMkLst>
      </pc:sldChg>
      <pc:sldChg chg="modSp">
        <pc:chgData name="Kerrie Shanahan" userId="ae473d9f-76e9-476f-892f-2674ea963afc" providerId="ADAL" clId="{35230DC3-F370-456A-9EDD-09454DDA9FA3}" dt="2025-07-21T03:48:37.455" v="814" actId="20577"/>
        <pc:sldMkLst>
          <pc:docMk/>
          <pc:sldMk cId="1609957962" sldId="588"/>
        </pc:sldMkLst>
      </pc:sldChg>
      <pc:sldMasterChg chg="modSldLayout">
        <pc:chgData name="Kerrie Shanahan" userId="ae473d9f-76e9-476f-892f-2674ea963afc" providerId="ADAL" clId="{35230DC3-F370-456A-9EDD-09454DDA9FA3}" dt="2025-07-15T05:20:09.822" v="218" actId="2711"/>
        <pc:sldMasterMkLst>
          <pc:docMk/>
          <pc:sldMasterMk cId="1764916244" sldId="2147483648"/>
        </pc:sldMasterMkLst>
        <pc:sldLayoutChg chg="modSp mod">
          <pc:chgData name="Kerrie Shanahan" userId="ae473d9f-76e9-476f-892f-2674ea963afc" providerId="ADAL" clId="{35230DC3-F370-456A-9EDD-09454DDA9FA3}" dt="2025-07-15T05:20:09.822" v="218" actId="2711"/>
          <pc:sldLayoutMkLst>
            <pc:docMk/>
            <pc:sldMasterMk cId="1764916244" sldId="2147483648"/>
            <pc:sldLayoutMk cId="2591050361" sldId="2147483661"/>
          </pc:sldLayoutMkLst>
        </pc:sldLayoutChg>
      </pc:sldMasterChg>
    </pc:docChg>
  </pc:docChgLst>
  <pc:docChgLst>
    <pc:chgData name="Martine Power" userId="f3410e55-3c0b-475c-b0b5-72038337e5c9" providerId="ADAL" clId="{3296C78F-EE27-44A8-8CC5-783246C25342}"/>
    <pc:docChg chg="custSel modSld">
      <pc:chgData name="Martine Power" userId="f3410e55-3c0b-475c-b0b5-72038337e5c9" providerId="ADAL" clId="{3296C78F-EE27-44A8-8CC5-783246C25342}" dt="2025-08-19T02:40:36.971" v="733" actId="20577"/>
      <pc:docMkLst>
        <pc:docMk/>
      </pc:docMkLst>
      <pc:sldChg chg="modNotesTx">
        <pc:chgData name="Martine Power" userId="f3410e55-3c0b-475c-b0b5-72038337e5c9" providerId="ADAL" clId="{3296C78F-EE27-44A8-8CC5-783246C25342}" dt="2025-08-19T00:39:51.160" v="193" actId="20577"/>
        <pc:sldMkLst>
          <pc:docMk/>
          <pc:sldMk cId="1759574190" sldId="498"/>
        </pc:sldMkLst>
      </pc:sldChg>
      <pc:sldChg chg="modNotesTx">
        <pc:chgData name="Martine Power" userId="f3410e55-3c0b-475c-b0b5-72038337e5c9" providerId="ADAL" clId="{3296C78F-EE27-44A8-8CC5-783246C25342}" dt="2025-08-19T01:18:53.789" v="491" actId="113"/>
        <pc:sldMkLst>
          <pc:docMk/>
          <pc:sldMk cId="1797789494" sldId="518"/>
        </pc:sldMkLst>
      </pc:sldChg>
      <pc:sldChg chg="modSp mod modNotesTx">
        <pc:chgData name="Martine Power" userId="f3410e55-3c0b-475c-b0b5-72038337e5c9" providerId="ADAL" clId="{3296C78F-EE27-44A8-8CC5-783246C25342}" dt="2025-08-18T23:43:32.105" v="174" actId="20577"/>
        <pc:sldMkLst>
          <pc:docMk/>
          <pc:sldMk cId="409148390" sldId="520"/>
        </pc:sldMkLst>
      </pc:sldChg>
      <pc:sldChg chg="modNotesTx">
        <pc:chgData name="Martine Power" userId="f3410e55-3c0b-475c-b0b5-72038337e5c9" providerId="ADAL" clId="{3296C78F-EE27-44A8-8CC5-783246C25342}" dt="2025-08-19T00:59:45.668" v="385" actId="113"/>
        <pc:sldMkLst>
          <pc:docMk/>
          <pc:sldMk cId="1320868255" sldId="539"/>
        </pc:sldMkLst>
      </pc:sldChg>
      <pc:sldChg chg="modNotesTx">
        <pc:chgData name="Martine Power" userId="f3410e55-3c0b-475c-b0b5-72038337e5c9" providerId="ADAL" clId="{3296C78F-EE27-44A8-8CC5-783246C25342}" dt="2025-08-19T01:28:38.156" v="591" actId="20577"/>
        <pc:sldMkLst>
          <pc:docMk/>
          <pc:sldMk cId="2782557085" sldId="569"/>
        </pc:sldMkLst>
      </pc:sldChg>
      <pc:sldChg chg="modNotesTx">
        <pc:chgData name="Martine Power" userId="f3410e55-3c0b-475c-b0b5-72038337e5c9" providerId="ADAL" clId="{3296C78F-EE27-44A8-8CC5-783246C25342}" dt="2025-08-19T02:34:36.265" v="615" actId="113"/>
        <pc:sldMkLst>
          <pc:docMk/>
          <pc:sldMk cId="3603171653" sldId="570"/>
        </pc:sldMkLst>
      </pc:sldChg>
      <pc:sldChg chg="modNotesTx">
        <pc:chgData name="Martine Power" userId="f3410e55-3c0b-475c-b0b5-72038337e5c9" providerId="ADAL" clId="{3296C78F-EE27-44A8-8CC5-783246C25342}" dt="2025-08-19T01:26:45.190" v="580" actId="20577"/>
        <pc:sldMkLst>
          <pc:docMk/>
          <pc:sldMk cId="1897118440" sldId="576"/>
        </pc:sldMkLst>
      </pc:sldChg>
      <pc:sldChg chg="modNotesTx">
        <pc:chgData name="Martine Power" userId="f3410e55-3c0b-475c-b0b5-72038337e5c9" providerId="ADAL" clId="{3296C78F-EE27-44A8-8CC5-783246C25342}" dt="2025-08-19T00:43:25.350" v="225" actId="114"/>
        <pc:sldMkLst>
          <pc:docMk/>
          <pc:sldMk cId="2117175618" sldId="597"/>
        </pc:sldMkLst>
      </pc:sldChg>
      <pc:sldChg chg="modNotesTx">
        <pc:chgData name="Martine Power" userId="f3410e55-3c0b-475c-b0b5-72038337e5c9" providerId="ADAL" clId="{3296C78F-EE27-44A8-8CC5-783246C25342}" dt="2025-08-19T00:54:12.913" v="276" actId="113"/>
        <pc:sldMkLst>
          <pc:docMk/>
          <pc:sldMk cId="363186821" sldId="598"/>
        </pc:sldMkLst>
      </pc:sldChg>
      <pc:sldChg chg="modNotesTx">
        <pc:chgData name="Martine Power" userId="f3410e55-3c0b-475c-b0b5-72038337e5c9" providerId="ADAL" clId="{3296C78F-EE27-44A8-8CC5-783246C25342}" dt="2025-08-19T01:17:50.732" v="469" actId="113"/>
        <pc:sldMkLst>
          <pc:docMk/>
          <pc:sldMk cId="2982778791" sldId="599"/>
        </pc:sldMkLst>
      </pc:sldChg>
      <pc:sldChg chg="modNotesTx">
        <pc:chgData name="Martine Power" userId="f3410e55-3c0b-475c-b0b5-72038337e5c9" providerId="ADAL" clId="{3296C78F-EE27-44A8-8CC5-783246C25342}" dt="2025-08-19T01:00:15.410" v="390" actId="113"/>
        <pc:sldMkLst>
          <pc:docMk/>
          <pc:sldMk cId="2899679794" sldId="604"/>
        </pc:sldMkLst>
      </pc:sldChg>
      <pc:sldChg chg="modNotesTx">
        <pc:chgData name="Martine Power" userId="f3410e55-3c0b-475c-b0b5-72038337e5c9" providerId="ADAL" clId="{3296C78F-EE27-44A8-8CC5-783246C25342}" dt="2025-08-19T01:25:44.076" v="576" actId="113"/>
        <pc:sldMkLst>
          <pc:docMk/>
          <pc:sldMk cId="3409221541" sldId="605"/>
        </pc:sldMkLst>
      </pc:sldChg>
      <pc:sldChg chg="modNotesTx">
        <pc:chgData name="Martine Power" userId="f3410e55-3c0b-475c-b0b5-72038337e5c9" providerId="ADAL" clId="{3296C78F-EE27-44A8-8CC5-783246C25342}" dt="2025-08-19T01:10:32.828" v="431" actId="20577"/>
        <pc:sldMkLst>
          <pc:docMk/>
          <pc:sldMk cId="1787369581" sldId="607"/>
        </pc:sldMkLst>
      </pc:sldChg>
      <pc:sldChg chg="modNotesTx">
        <pc:chgData name="Martine Power" userId="f3410e55-3c0b-475c-b0b5-72038337e5c9" providerId="ADAL" clId="{3296C78F-EE27-44A8-8CC5-783246C25342}" dt="2025-08-19T00:53:14.585" v="255" actId="20577"/>
        <pc:sldMkLst>
          <pc:docMk/>
          <pc:sldMk cId="1663715646" sldId="608"/>
        </pc:sldMkLst>
      </pc:sldChg>
      <pc:sldChg chg="modNotesTx">
        <pc:chgData name="Martine Power" userId="f3410e55-3c0b-475c-b0b5-72038337e5c9" providerId="ADAL" clId="{3296C78F-EE27-44A8-8CC5-783246C25342}" dt="2025-08-19T01:09:46.682" v="425" actId="20577"/>
        <pc:sldMkLst>
          <pc:docMk/>
          <pc:sldMk cId="2051561913" sldId="609"/>
        </pc:sldMkLst>
      </pc:sldChg>
      <pc:sldChg chg="modNotesTx">
        <pc:chgData name="Martine Power" userId="f3410e55-3c0b-475c-b0b5-72038337e5c9" providerId="ADAL" clId="{3296C78F-EE27-44A8-8CC5-783246C25342}" dt="2025-08-19T01:05:54.469" v="414" actId="114"/>
        <pc:sldMkLst>
          <pc:docMk/>
          <pc:sldMk cId="3365833188" sldId="610"/>
        </pc:sldMkLst>
      </pc:sldChg>
      <pc:sldChg chg="modNotesTx">
        <pc:chgData name="Martine Power" userId="f3410e55-3c0b-475c-b0b5-72038337e5c9" providerId="ADAL" clId="{3296C78F-EE27-44A8-8CC5-783246C25342}" dt="2025-08-19T02:37:42.034" v="636" actId="113"/>
        <pc:sldMkLst>
          <pc:docMk/>
          <pc:sldMk cId="3310910444" sldId="611"/>
        </pc:sldMkLst>
      </pc:sldChg>
      <pc:sldChg chg="modNotesTx">
        <pc:chgData name="Martine Power" userId="f3410e55-3c0b-475c-b0b5-72038337e5c9" providerId="ADAL" clId="{3296C78F-EE27-44A8-8CC5-783246C25342}" dt="2025-08-19T01:29:15.963" v="601" actId="113"/>
        <pc:sldMkLst>
          <pc:docMk/>
          <pc:sldMk cId="150107670" sldId="612"/>
        </pc:sldMkLst>
      </pc:sldChg>
      <pc:sldChg chg="modNotesTx">
        <pc:chgData name="Martine Power" userId="f3410e55-3c0b-475c-b0b5-72038337e5c9" providerId="ADAL" clId="{3296C78F-EE27-44A8-8CC5-783246C25342}" dt="2025-08-19T01:11:01.205" v="437" actId="20577"/>
        <pc:sldMkLst>
          <pc:docMk/>
          <pc:sldMk cId="258954560" sldId="613"/>
        </pc:sldMkLst>
      </pc:sldChg>
      <pc:sldChg chg="modNotesTx">
        <pc:chgData name="Martine Power" userId="f3410e55-3c0b-475c-b0b5-72038337e5c9" providerId="ADAL" clId="{3296C78F-EE27-44A8-8CC5-783246C25342}" dt="2025-08-19T01:23:34.810" v="560" actId="20577"/>
        <pc:sldMkLst>
          <pc:docMk/>
          <pc:sldMk cId="2779417974" sldId="614"/>
        </pc:sldMkLst>
      </pc:sldChg>
      <pc:sldChg chg="modSp mod modNotesTx">
        <pc:chgData name="Martine Power" userId="f3410e55-3c0b-475c-b0b5-72038337e5c9" providerId="ADAL" clId="{3296C78F-EE27-44A8-8CC5-783246C25342}" dt="2025-08-19T02:40:12.272" v="722" actId="20577"/>
        <pc:sldMkLst>
          <pc:docMk/>
          <pc:sldMk cId="1390990211" sldId="615"/>
        </pc:sldMkLst>
      </pc:sldChg>
      <pc:sldChg chg="modNotesTx">
        <pc:chgData name="Martine Power" userId="f3410e55-3c0b-475c-b0b5-72038337e5c9" providerId="ADAL" clId="{3296C78F-EE27-44A8-8CC5-783246C25342}" dt="2025-08-19T00:58:48.011" v="371" actId="20577"/>
        <pc:sldMkLst>
          <pc:docMk/>
          <pc:sldMk cId="3203641233" sldId="616"/>
        </pc:sldMkLst>
      </pc:sldChg>
      <pc:sldChg chg="modNotesTx">
        <pc:chgData name="Martine Power" userId="f3410e55-3c0b-475c-b0b5-72038337e5c9" providerId="ADAL" clId="{3296C78F-EE27-44A8-8CC5-783246C25342}" dt="2025-08-19T02:40:36.971" v="733" actId="20577"/>
        <pc:sldMkLst>
          <pc:docMk/>
          <pc:sldMk cId="3627252005" sldId="617"/>
        </pc:sldMkLst>
      </pc:sldChg>
    </pc:docChg>
  </pc:docChgLst>
  <pc:docChgLst>
    <pc:chgData name="Aja Bongiorno" userId="f06bccf4-c259-48cd-b259-591b80ae2829" providerId="ADAL" clId="{5FDE022E-702F-D845-9E75-E2101AF416DA}"/>
    <pc:docChg chg="undo custSel addSld modSld sldOrd modMainMaster">
      <pc:chgData name="Aja Bongiorno" userId="f06bccf4-c259-48cd-b259-591b80ae2829" providerId="ADAL" clId="{5FDE022E-702F-D845-9E75-E2101AF416DA}" dt="2025-07-31T04:34:06.274" v="494" actId="1036"/>
      <pc:docMkLst>
        <pc:docMk/>
      </pc:docMkLst>
      <pc:sldChg chg="modSp mod">
        <pc:chgData name="Aja Bongiorno" userId="f06bccf4-c259-48cd-b259-591b80ae2829" providerId="ADAL" clId="{5FDE022E-702F-D845-9E75-E2101AF416DA}" dt="2025-07-31T00:12:15.416" v="92" actId="1076"/>
        <pc:sldMkLst>
          <pc:docMk/>
          <pc:sldMk cId="4078040901" sldId="488"/>
        </pc:sldMkLst>
      </pc:sldChg>
      <pc:sldChg chg="addSp delSp modSp mod">
        <pc:chgData name="Aja Bongiorno" userId="f06bccf4-c259-48cd-b259-591b80ae2829" providerId="ADAL" clId="{5FDE022E-702F-D845-9E75-E2101AF416DA}" dt="2025-07-31T00:12:21.185" v="95" actId="478"/>
        <pc:sldMkLst>
          <pc:docMk/>
          <pc:sldMk cId="1278329242" sldId="489"/>
        </pc:sldMkLst>
      </pc:sldChg>
      <pc:sldChg chg="modSp mod">
        <pc:chgData name="Aja Bongiorno" userId="f06bccf4-c259-48cd-b259-591b80ae2829" providerId="ADAL" clId="{5FDE022E-702F-D845-9E75-E2101AF416DA}" dt="2025-07-31T00:09:45.633" v="64" actId="14100"/>
        <pc:sldMkLst>
          <pc:docMk/>
          <pc:sldMk cId="258130066" sldId="492"/>
        </pc:sldMkLst>
      </pc:sldChg>
      <pc:sldChg chg="modSp mod">
        <pc:chgData name="Aja Bongiorno" userId="f06bccf4-c259-48cd-b259-591b80ae2829" providerId="ADAL" clId="{5FDE022E-702F-D845-9E75-E2101AF416DA}" dt="2025-07-31T00:11:22.430" v="79" actId="207"/>
        <pc:sldMkLst>
          <pc:docMk/>
          <pc:sldMk cId="409148390" sldId="520"/>
        </pc:sldMkLst>
      </pc:sldChg>
      <pc:sldChg chg="addSp delSp modSp mod">
        <pc:chgData name="Aja Bongiorno" userId="f06bccf4-c259-48cd-b259-591b80ae2829" providerId="ADAL" clId="{5FDE022E-702F-D845-9E75-E2101AF416DA}" dt="2025-07-31T00:09:25.028" v="58" actId="478"/>
        <pc:sldMkLst>
          <pc:docMk/>
          <pc:sldMk cId="1638287911" sldId="568"/>
        </pc:sldMkLst>
      </pc:sldChg>
      <pc:sldChg chg="addSp delSp modSp mod modClrScheme chgLayout">
        <pc:chgData name="Aja Bongiorno" userId="f06bccf4-c259-48cd-b259-591b80ae2829" providerId="ADAL" clId="{5FDE022E-702F-D845-9E75-E2101AF416DA}" dt="2025-07-31T00:08:39.400" v="44" actId="700"/>
        <pc:sldMkLst>
          <pc:docMk/>
          <pc:sldMk cId="668023275" sldId="577"/>
        </pc:sldMkLst>
      </pc:sldChg>
      <pc:sldChg chg="addSp delSp modSp mod modClrScheme chgLayout">
        <pc:chgData name="Aja Bongiorno" userId="f06bccf4-c259-48cd-b259-591b80ae2829" providerId="ADAL" clId="{5FDE022E-702F-D845-9E75-E2101AF416DA}" dt="2025-07-31T00:11:52.878" v="87"/>
        <pc:sldMkLst>
          <pc:docMk/>
          <pc:sldMk cId="290324804" sldId="579"/>
        </pc:sldMkLst>
      </pc:sldChg>
      <pc:sldChg chg="addSp delSp modSp mod">
        <pc:chgData name="Aja Bongiorno" userId="f06bccf4-c259-48cd-b259-591b80ae2829" providerId="ADAL" clId="{5FDE022E-702F-D845-9E75-E2101AF416DA}" dt="2025-07-31T00:12:07.457" v="91"/>
        <pc:sldMkLst>
          <pc:docMk/>
          <pc:sldMk cId="3034984858" sldId="586"/>
        </pc:sldMkLst>
      </pc:sldChg>
      <pc:sldChg chg="delSp modSp mod modClrScheme chgLayout">
        <pc:chgData name="Aja Bongiorno" userId="f06bccf4-c259-48cd-b259-591b80ae2829" providerId="ADAL" clId="{5FDE022E-702F-D845-9E75-E2101AF416DA}" dt="2025-07-31T00:11:49.713" v="84" actId="1076"/>
        <pc:sldMkLst>
          <pc:docMk/>
          <pc:sldMk cId="141073088" sldId="587"/>
        </pc:sldMkLst>
      </pc:sldChg>
      <pc:sldChg chg="delSp modSp mod modClrScheme chgLayout">
        <pc:chgData name="Aja Bongiorno" userId="f06bccf4-c259-48cd-b259-591b80ae2829" providerId="ADAL" clId="{5FDE022E-702F-D845-9E75-E2101AF416DA}" dt="2025-07-31T02:10:56.300" v="97" actId="14100"/>
        <pc:sldMkLst>
          <pc:docMk/>
          <pc:sldMk cId="1609957962" sldId="588"/>
        </pc:sldMkLst>
      </pc:sldChg>
      <pc:sldChg chg="addSp delSp modSp add mod ord modNotesTx">
        <pc:chgData name="Aja Bongiorno" userId="f06bccf4-c259-48cd-b259-591b80ae2829" providerId="ADAL" clId="{5FDE022E-702F-D845-9E75-E2101AF416DA}" dt="2025-07-31T02:25:09.001" v="127" actId="1036"/>
        <pc:sldMkLst>
          <pc:docMk/>
          <pc:sldMk cId="520497897" sldId="589"/>
        </pc:sldMkLst>
      </pc:sldChg>
      <pc:sldChg chg="addSp delSp modSp add mod">
        <pc:chgData name="Aja Bongiorno" userId="f06bccf4-c259-48cd-b259-591b80ae2829" providerId="ADAL" clId="{5FDE022E-702F-D845-9E75-E2101AF416DA}" dt="2025-07-31T03:44:36.314" v="208" actId="164"/>
        <pc:sldMkLst>
          <pc:docMk/>
          <pc:sldMk cId="1042762783" sldId="590"/>
        </pc:sldMkLst>
      </pc:sldChg>
      <pc:sldChg chg="modSp add mod ord">
        <pc:chgData name="Aja Bongiorno" userId="f06bccf4-c259-48cd-b259-591b80ae2829" providerId="ADAL" clId="{5FDE022E-702F-D845-9E75-E2101AF416DA}" dt="2025-07-31T04:29:13.915" v="423" actId="207"/>
        <pc:sldMkLst>
          <pc:docMk/>
          <pc:sldMk cId="3378007196" sldId="591"/>
        </pc:sldMkLst>
      </pc:sldChg>
      <pc:sldChg chg="addSp delSp modSp add mod">
        <pc:chgData name="Aja Bongiorno" userId="f06bccf4-c259-48cd-b259-591b80ae2829" providerId="ADAL" clId="{5FDE022E-702F-D845-9E75-E2101AF416DA}" dt="2025-07-31T03:54:30.231" v="295" actId="732"/>
        <pc:sldMkLst>
          <pc:docMk/>
          <pc:sldMk cId="807404221" sldId="592"/>
        </pc:sldMkLst>
      </pc:sldChg>
      <pc:sldChg chg="modSp add mod">
        <pc:chgData name="Aja Bongiorno" userId="f06bccf4-c259-48cd-b259-591b80ae2829" providerId="ADAL" clId="{5FDE022E-702F-D845-9E75-E2101AF416DA}" dt="2025-07-31T04:00:27.046" v="340" actId="1036"/>
        <pc:sldMkLst>
          <pc:docMk/>
          <pc:sldMk cId="801602473" sldId="593"/>
        </pc:sldMkLst>
      </pc:sldChg>
      <pc:sldChg chg="addSp modSp add mod ord">
        <pc:chgData name="Aja Bongiorno" userId="f06bccf4-c259-48cd-b259-591b80ae2829" providerId="ADAL" clId="{5FDE022E-702F-D845-9E75-E2101AF416DA}" dt="2025-07-31T04:21:06.268" v="392" actId="1076"/>
        <pc:sldMkLst>
          <pc:docMk/>
          <pc:sldMk cId="2829487418" sldId="594"/>
        </pc:sldMkLst>
      </pc:sldChg>
      <pc:sldChg chg="addSp delSp modSp add mod">
        <pc:chgData name="Aja Bongiorno" userId="f06bccf4-c259-48cd-b259-591b80ae2829" providerId="ADAL" clId="{5FDE022E-702F-D845-9E75-E2101AF416DA}" dt="2025-07-31T04:28:59.622" v="421" actId="14100"/>
        <pc:sldMkLst>
          <pc:docMk/>
          <pc:sldMk cId="3956233780" sldId="595"/>
        </pc:sldMkLst>
      </pc:sldChg>
      <pc:sldChg chg="addSp delSp modSp add mod">
        <pc:chgData name="Aja Bongiorno" userId="f06bccf4-c259-48cd-b259-591b80ae2829" providerId="ADAL" clId="{5FDE022E-702F-D845-9E75-E2101AF416DA}" dt="2025-07-31T04:34:06.274" v="494" actId="1036"/>
        <pc:sldMkLst>
          <pc:docMk/>
          <pc:sldMk cId="3156578206" sldId="596"/>
        </pc:sldMkLst>
      </pc:sldChg>
      <pc:sldMasterChg chg="addSldLayout modSldLayout sldLayoutOrd">
        <pc:chgData name="Aja Bongiorno" userId="f06bccf4-c259-48cd-b259-591b80ae2829" providerId="ADAL" clId="{5FDE022E-702F-D845-9E75-E2101AF416DA}" dt="2025-07-31T00:10:16.399" v="69" actId="14100"/>
        <pc:sldMasterMkLst>
          <pc:docMk/>
          <pc:sldMasterMk cId="1764916244" sldId="2147483648"/>
        </pc:sldMasterMkLst>
        <pc:sldLayoutChg chg="ord">
          <pc:chgData name="Aja Bongiorno" userId="f06bccf4-c259-48cd-b259-591b80ae2829" providerId="ADAL" clId="{5FDE022E-702F-D845-9E75-E2101AF416DA}" dt="2025-07-31T00:07:05.231" v="22" actId="20578"/>
          <pc:sldLayoutMkLst>
            <pc:docMk/>
            <pc:sldMasterMk cId="1764916244" sldId="2147483648"/>
            <pc:sldLayoutMk cId="3510640261" sldId="2147483665"/>
          </pc:sldLayoutMkLst>
        </pc:sldLayoutChg>
        <pc:sldLayoutChg chg="modSp mod">
          <pc:chgData name="Aja Bongiorno" userId="f06bccf4-c259-48cd-b259-591b80ae2829" providerId="ADAL" clId="{5FDE022E-702F-D845-9E75-E2101AF416DA}" dt="2025-07-31T00:10:16.399" v="69" actId="14100"/>
          <pc:sldLayoutMkLst>
            <pc:docMk/>
            <pc:sldMasterMk cId="1764916244" sldId="2147483648"/>
            <pc:sldLayoutMk cId="1887201305" sldId="2147483667"/>
          </pc:sldLayoutMkLst>
        </pc:sldLayoutChg>
        <pc:sldLayoutChg chg="addSp delSp modSp add mod modTransition">
          <pc:chgData name="Aja Bongiorno" userId="f06bccf4-c259-48cd-b259-591b80ae2829" providerId="ADAL" clId="{5FDE022E-702F-D845-9E75-E2101AF416DA}" dt="2025-07-31T00:07:30.863" v="30" actId="14100"/>
          <pc:sldLayoutMkLst>
            <pc:docMk/>
            <pc:sldMasterMk cId="1764916244" sldId="2147483648"/>
            <pc:sldLayoutMk cId="2634126479" sldId="2147483673"/>
          </pc:sldLayoutMkLst>
        </pc:sldLayoutChg>
      </pc:sldMasterChg>
    </pc:docChg>
  </pc:docChgLst>
  <pc:docChgLst>
    <pc:chgData name="Liz Heynes" userId="e5ff50d5-f39a-42f6-9e9f-e790bcc8c38d" providerId="ADAL" clId="{4482D4A2-0174-4033-B74E-CB0A2C3738F8}"/>
    <pc:docChg chg="modSld">
      <pc:chgData name="Liz Heynes" userId="e5ff50d5-f39a-42f6-9e9f-e790bcc8c38d" providerId="ADAL" clId="{4482D4A2-0174-4033-B74E-CB0A2C3738F8}" dt="2025-08-19T06:18:09.673" v="11" actId="20577"/>
      <pc:docMkLst>
        <pc:docMk/>
      </pc:docMkLst>
      <pc:sldChg chg="modSp mod">
        <pc:chgData name="Liz Heynes" userId="e5ff50d5-f39a-42f6-9e9f-e790bcc8c38d" providerId="ADAL" clId="{4482D4A2-0174-4033-B74E-CB0A2C3738F8}" dt="2025-08-19T06:17:06.663" v="3" actId="1076"/>
        <pc:sldMkLst>
          <pc:docMk/>
          <pc:sldMk cId="2779417974" sldId="614"/>
        </pc:sldMkLst>
      </pc:sldChg>
      <pc:sldChg chg="modSp mod">
        <pc:chgData name="Liz Heynes" userId="e5ff50d5-f39a-42f6-9e9f-e790bcc8c38d" providerId="ADAL" clId="{4482D4A2-0174-4033-B74E-CB0A2C3738F8}" dt="2025-08-19T06:17:58.461" v="5" actId="1076"/>
        <pc:sldMkLst>
          <pc:docMk/>
          <pc:sldMk cId="1390990211" sldId="615"/>
        </pc:sldMkLst>
      </pc:sldChg>
      <pc:sldChg chg="modSp mod">
        <pc:chgData name="Liz Heynes" userId="e5ff50d5-f39a-42f6-9e9f-e790bcc8c38d" providerId="ADAL" clId="{4482D4A2-0174-4033-B74E-CB0A2C3738F8}" dt="2025-08-19T06:16:16.128" v="1" actId="1076"/>
        <pc:sldMkLst>
          <pc:docMk/>
          <pc:sldMk cId="3203641233" sldId="616"/>
        </pc:sldMkLst>
      </pc:sldChg>
      <pc:sldChg chg="modNotesTx">
        <pc:chgData name="Liz Heynes" userId="e5ff50d5-f39a-42f6-9e9f-e790bcc8c38d" providerId="ADAL" clId="{4482D4A2-0174-4033-B74E-CB0A2C3738F8}" dt="2025-08-19T06:18:09.673" v="11" actId="20577"/>
        <pc:sldMkLst>
          <pc:docMk/>
          <pc:sldMk cId="3627252005" sldId="617"/>
        </pc:sldMkLst>
      </pc:sldChg>
    </pc:docChg>
  </pc:docChgLst>
  <pc:docChgLst>
    <pc:chgData name="Rebecca McEwan" userId="ff810c5d-fc8a-4cb6-9b96-8b31b958f764" providerId="ADAL" clId="{2ED16C2A-AC1A-4785-B6FE-DD39C0D33F1D}"/>
    <pc:docChg chg="modSld">
      <pc:chgData name="Rebecca McEwan" userId="ff810c5d-fc8a-4cb6-9b96-8b31b958f764" providerId="ADAL" clId="{2ED16C2A-AC1A-4785-B6FE-DD39C0D33F1D}" dt="2025-08-19T04:36:25.553" v="5" actId="20577"/>
      <pc:docMkLst>
        <pc:docMk/>
      </pc:docMkLst>
      <pc:sldChg chg="modNotesTx">
        <pc:chgData name="Rebecca McEwan" userId="ff810c5d-fc8a-4cb6-9b96-8b31b958f764" providerId="ADAL" clId="{2ED16C2A-AC1A-4785-B6FE-DD39C0D33F1D}" dt="2025-08-19T04:36:19.126" v="3" actId="20577"/>
        <pc:sldMkLst>
          <pc:docMk/>
          <pc:sldMk cId="2779417974" sldId="614"/>
        </pc:sldMkLst>
      </pc:sldChg>
      <pc:sldChg chg="modNotesTx">
        <pc:chgData name="Rebecca McEwan" userId="ff810c5d-fc8a-4cb6-9b96-8b31b958f764" providerId="ADAL" clId="{2ED16C2A-AC1A-4785-B6FE-DD39C0D33F1D}" dt="2025-08-19T04:36:25.553" v="5" actId="20577"/>
        <pc:sldMkLst>
          <pc:docMk/>
          <pc:sldMk cId="1390990211" sldId="615"/>
        </pc:sldMkLst>
      </pc:sldChg>
      <pc:sldChg chg="modNotesTx">
        <pc:chgData name="Rebecca McEwan" userId="ff810c5d-fc8a-4cb6-9b96-8b31b958f764" providerId="ADAL" clId="{2ED16C2A-AC1A-4785-B6FE-DD39C0D33F1D}" dt="2025-08-19T04:35:27.890" v="1" actId="20577"/>
        <pc:sldMkLst>
          <pc:docMk/>
          <pc:sldMk cId="3203641233" sldId="616"/>
        </pc:sldMkLst>
      </pc:sldChg>
    </pc:docChg>
  </pc:docChgLst>
  <pc:docChgLst>
    <pc:chgData name="Rebecca McEwan" userId="ff810c5d-fc8a-4cb6-9b96-8b31b958f764" providerId="ADAL" clId="{21E659DF-971B-4D41-9E93-0321ACC0870E}"/>
    <pc:docChg chg="undo redo custSel addSld delSld modSld sldOrd modMainMaster">
      <pc:chgData name="Rebecca McEwan" userId="ff810c5d-fc8a-4cb6-9b96-8b31b958f764" providerId="ADAL" clId="{21E659DF-971B-4D41-9E93-0321ACC0870E}" dt="2025-08-12T02:13:09.681" v="12999" actId="6549"/>
      <pc:docMkLst>
        <pc:docMk/>
      </pc:docMkLst>
      <pc:sldChg chg="del">
        <pc:chgData name="Rebecca McEwan" userId="ff810c5d-fc8a-4cb6-9b96-8b31b958f764" providerId="ADAL" clId="{21E659DF-971B-4D41-9E93-0321ACC0870E}" dt="2025-08-04T06:03:43.773" v="4420" actId="47"/>
        <pc:sldMkLst>
          <pc:docMk/>
          <pc:sldMk cId="4078040901" sldId="488"/>
        </pc:sldMkLst>
      </pc:sldChg>
      <pc:sldChg chg="del">
        <pc:chgData name="Rebecca McEwan" userId="ff810c5d-fc8a-4cb6-9b96-8b31b958f764" providerId="ADAL" clId="{21E659DF-971B-4D41-9E93-0321ACC0870E}" dt="2025-08-04T06:03:43.773" v="4420" actId="47"/>
        <pc:sldMkLst>
          <pc:docMk/>
          <pc:sldMk cId="1278329242" sldId="489"/>
        </pc:sldMkLst>
      </pc:sldChg>
      <pc:sldChg chg="addSp delSp modSp mod modCm">
        <pc:chgData name="Rebecca McEwan" userId="ff810c5d-fc8a-4cb6-9b96-8b31b958f764" providerId="ADAL" clId="{21E659DF-971B-4D41-9E93-0321ACC0870E}" dt="2025-08-04T06:12:16.654" v="4812" actId="20577"/>
        <pc:sldMkLst>
          <pc:docMk/>
          <pc:sldMk cId="258130066" sldId="492"/>
        </pc:sldMkLst>
        <pc:extLst>
          <p:ext xmlns:p="http://schemas.openxmlformats.org/presentationml/2006/main" uri="{D6D511B9-2390-475A-947B-AFAB55BFBCF1}">
            <pc226:cmChg xmlns:pc226="http://schemas.microsoft.com/office/powerpoint/2022/06/main/command" chg="mod">
              <pc226:chgData name="Rebecca McEwan" userId="ff810c5d-fc8a-4cb6-9b96-8b31b958f764" providerId="ADAL" clId="{21E659DF-971B-4D41-9E93-0321ACC0870E}" dt="2025-08-04T06:08:51.933" v="4668" actId="6549"/>
              <pc2:cmMkLst xmlns:pc2="http://schemas.microsoft.com/office/powerpoint/2019/9/main/command">
                <pc:docMk/>
                <pc:sldMk cId="258130066" sldId="492"/>
                <pc2:cmMk id="{A26E7D89-DFB1-42D1-80D9-4572706A6346}"/>
              </pc2:cmMkLst>
            </pc226:cmChg>
          </p:ext>
        </pc:extLst>
      </pc:sldChg>
      <pc:sldChg chg="addSp delSp modSp mod modNotesTx">
        <pc:chgData name="Rebecca McEwan" userId="ff810c5d-fc8a-4cb6-9b96-8b31b958f764" providerId="ADAL" clId="{21E659DF-971B-4D41-9E93-0321ACC0870E}" dt="2025-08-11T05:00:02.504" v="10871" actId="6549"/>
        <pc:sldMkLst>
          <pc:docMk/>
          <pc:sldMk cId="1759574190" sldId="498"/>
        </pc:sldMkLst>
      </pc:sldChg>
      <pc:sldChg chg="modSp mod modClrScheme chgLayout modNotesTx">
        <pc:chgData name="Rebecca McEwan" userId="ff810c5d-fc8a-4cb6-9b96-8b31b958f764" providerId="ADAL" clId="{21E659DF-971B-4D41-9E93-0321ACC0870E}" dt="2025-08-04T06:00:23.772" v="4419" actId="700"/>
        <pc:sldMkLst>
          <pc:docMk/>
          <pc:sldMk cId="1797789494" sldId="518"/>
        </pc:sldMkLst>
      </pc:sldChg>
      <pc:sldChg chg="delSp modSp mod modNotesTx">
        <pc:chgData name="Rebecca McEwan" userId="ff810c5d-fc8a-4cb6-9b96-8b31b958f764" providerId="ADAL" clId="{21E659DF-971B-4D41-9E93-0321ACC0870E}" dt="2025-08-12T02:13:09.681" v="12999" actId="6549"/>
        <pc:sldMkLst>
          <pc:docMk/>
          <pc:sldMk cId="409148390" sldId="520"/>
        </pc:sldMkLst>
      </pc:sldChg>
      <pc:sldChg chg="modSp add mod modNotesTx">
        <pc:chgData name="Rebecca McEwan" userId="ff810c5d-fc8a-4cb6-9b96-8b31b958f764" providerId="ADAL" clId="{21E659DF-971B-4D41-9E93-0321ACC0870E}" dt="2025-08-05T05:24:42.953" v="8669" actId="20577"/>
        <pc:sldMkLst>
          <pc:docMk/>
          <pc:sldMk cId="1320868255" sldId="539"/>
        </pc:sldMkLst>
      </pc:sldChg>
      <pc:sldChg chg="del">
        <pc:chgData name="Rebecca McEwan" userId="ff810c5d-fc8a-4cb6-9b96-8b31b958f764" providerId="ADAL" clId="{21E659DF-971B-4D41-9E93-0321ACC0870E}" dt="2025-08-04T06:03:43.773" v="4420" actId="47"/>
        <pc:sldMkLst>
          <pc:docMk/>
          <pc:sldMk cId="2739979485" sldId="567"/>
        </pc:sldMkLst>
      </pc:sldChg>
      <pc:sldChg chg="del">
        <pc:chgData name="Rebecca McEwan" userId="ff810c5d-fc8a-4cb6-9b96-8b31b958f764" providerId="ADAL" clId="{21E659DF-971B-4D41-9E93-0321ACC0870E}" dt="2025-08-04T06:03:43.773" v="4420" actId="47"/>
        <pc:sldMkLst>
          <pc:docMk/>
          <pc:sldMk cId="1638287911" sldId="568"/>
        </pc:sldMkLst>
      </pc:sldChg>
      <pc:sldChg chg="addSp delSp modSp mod modClrScheme chgLayout modNotesTx">
        <pc:chgData name="Rebecca McEwan" userId="ff810c5d-fc8a-4cb6-9b96-8b31b958f764" providerId="ADAL" clId="{21E659DF-971B-4D41-9E93-0321ACC0870E}" dt="2025-08-04T06:09:35.874" v="4714" actId="20577"/>
        <pc:sldMkLst>
          <pc:docMk/>
          <pc:sldMk cId="2782557085" sldId="569"/>
        </pc:sldMkLst>
      </pc:sldChg>
      <pc:sldChg chg="modSp mod modClrScheme chgLayout modNotesTx">
        <pc:chgData name="Rebecca McEwan" userId="ff810c5d-fc8a-4cb6-9b96-8b31b958f764" providerId="ADAL" clId="{21E659DF-971B-4D41-9E93-0321ACC0870E}" dt="2025-08-04T05:56:48.593" v="4382" actId="20577"/>
        <pc:sldMkLst>
          <pc:docMk/>
          <pc:sldMk cId="3603171653" sldId="570"/>
        </pc:sldMkLst>
      </pc:sldChg>
      <pc:sldChg chg="del">
        <pc:chgData name="Rebecca McEwan" userId="ff810c5d-fc8a-4cb6-9b96-8b31b958f764" providerId="ADAL" clId="{21E659DF-971B-4D41-9E93-0321ACC0870E}" dt="2025-08-04T04:48:32.866" v="2080" actId="47"/>
        <pc:sldMkLst>
          <pc:docMk/>
          <pc:sldMk cId="2120858163" sldId="573"/>
        </pc:sldMkLst>
      </pc:sldChg>
      <pc:sldChg chg="addSp delSp modSp mod modClrScheme chgLayout modNotesTx">
        <pc:chgData name="Rebecca McEwan" userId="ff810c5d-fc8a-4cb6-9b96-8b31b958f764" providerId="ADAL" clId="{21E659DF-971B-4D41-9E93-0321ACC0870E}" dt="2025-08-12T01:07:41.612" v="10873" actId="12"/>
        <pc:sldMkLst>
          <pc:docMk/>
          <pc:sldMk cId="1897118440" sldId="576"/>
        </pc:sldMkLst>
      </pc:sldChg>
      <pc:sldChg chg="del">
        <pc:chgData name="Rebecca McEwan" userId="ff810c5d-fc8a-4cb6-9b96-8b31b958f764" providerId="ADAL" clId="{21E659DF-971B-4D41-9E93-0321ACC0870E}" dt="2025-08-04T06:03:43.773" v="4420" actId="47"/>
        <pc:sldMkLst>
          <pc:docMk/>
          <pc:sldMk cId="668023275" sldId="577"/>
        </pc:sldMkLst>
      </pc:sldChg>
      <pc:sldChg chg="del">
        <pc:chgData name="Rebecca McEwan" userId="ff810c5d-fc8a-4cb6-9b96-8b31b958f764" providerId="ADAL" clId="{21E659DF-971B-4D41-9E93-0321ACC0870E}" dt="2025-08-04T06:03:43.773" v="4420" actId="47"/>
        <pc:sldMkLst>
          <pc:docMk/>
          <pc:sldMk cId="290324804" sldId="579"/>
        </pc:sldMkLst>
      </pc:sldChg>
      <pc:sldChg chg="del">
        <pc:chgData name="Rebecca McEwan" userId="ff810c5d-fc8a-4cb6-9b96-8b31b958f764" providerId="ADAL" clId="{21E659DF-971B-4D41-9E93-0321ACC0870E}" dt="2025-08-04T06:03:43.773" v="4420" actId="47"/>
        <pc:sldMkLst>
          <pc:docMk/>
          <pc:sldMk cId="2077103953" sldId="580"/>
        </pc:sldMkLst>
      </pc:sldChg>
      <pc:sldChg chg="add del modNotesTx">
        <pc:chgData name="Rebecca McEwan" userId="ff810c5d-fc8a-4cb6-9b96-8b31b958f764" providerId="ADAL" clId="{21E659DF-971B-4D41-9E93-0321ACC0870E}" dt="2025-08-12T02:11:52.551" v="12985" actId="47"/>
        <pc:sldMkLst>
          <pc:docMk/>
          <pc:sldMk cId="1742705536" sldId="581"/>
        </pc:sldMkLst>
      </pc:sldChg>
      <pc:sldChg chg="del">
        <pc:chgData name="Rebecca McEwan" userId="ff810c5d-fc8a-4cb6-9b96-8b31b958f764" providerId="ADAL" clId="{21E659DF-971B-4D41-9E93-0321ACC0870E}" dt="2025-08-04T06:03:43.773" v="4420" actId="47"/>
        <pc:sldMkLst>
          <pc:docMk/>
          <pc:sldMk cId="94197224" sldId="585"/>
        </pc:sldMkLst>
      </pc:sldChg>
      <pc:sldChg chg="del">
        <pc:chgData name="Rebecca McEwan" userId="ff810c5d-fc8a-4cb6-9b96-8b31b958f764" providerId="ADAL" clId="{21E659DF-971B-4D41-9E93-0321ACC0870E}" dt="2025-08-04T06:03:43.773" v="4420" actId="47"/>
        <pc:sldMkLst>
          <pc:docMk/>
          <pc:sldMk cId="3034984858" sldId="586"/>
        </pc:sldMkLst>
      </pc:sldChg>
      <pc:sldChg chg="del">
        <pc:chgData name="Rebecca McEwan" userId="ff810c5d-fc8a-4cb6-9b96-8b31b958f764" providerId="ADAL" clId="{21E659DF-971B-4D41-9E93-0321ACC0870E}" dt="2025-08-04T06:03:43.773" v="4420" actId="47"/>
        <pc:sldMkLst>
          <pc:docMk/>
          <pc:sldMk cId="141073088" sldId="587"/>
        </pc:sldMkLst>
      </pc:sldChg>
      <pc:sldChg chg="del">
        <pc:chgData name="Rebecca McEwan" userId="ff810c5d-fc8a-4cb6-9b96-8b31b958f764" providerId="ADAL" clId="{21E659DF-971B-4D41-9E93-0321ACC0870E}" dt="2025-08-04T06:03:43.773" v="4420" actId="47"/>
        <pc:sldMkLst>
          <pc:docMk/>
          <pc:sldMk cId="1609957962" sldId="588"/>
        </pc:sldMkLst>
      </pc:sldChg>
      <pc:sldChg chg="del">
        <pc:chgData name="Rebecca McEwan" userId="ff810c5d-fc8a-4cb6-9b96-8b31b958f764" providerId="ADAL" clId="{21E659DF-971B-4D41-9E93-0321ACC0870E}" dt="2025-08-04T06:03:43.773" v="4420" actId="47"/>
        <pc:sldMkLst>
          <pc:docMk/>
          <pc:sldMk cId="520497897" sldId="589"/>
        </pc:sldMkLst>
      </pc:sldChg>
      <pc:sldChg chg="del">
        <pc:chgData name="Rebecca McEwan" userId="ff810c5d-fc8a-4cb6-9b96-8b31b958f764" providerId="ADAL" clId="{21E659DF-971B-4D41-9E93-0321ACC0870E}" dt="2025-08-04T06:03:43.773" v="4420" actId="47"/>
        <pc:sldMkLst>
          <pc:docMk/>
          <pc:sldMk cId="1042762783" sldId="590"/>
        </pc:sldMkLst>
      </pc:sldChg>
      <pc:sldChg chg="del">
        <pc:chgData name="Rebecca McEwan" userId="ff810c5d-fc8a-4cb6-9b96-8b31b958f764" providerId="ADAL" clId="{21E659DF-971B-4D41-9E93-0321ACC0870E}" dt="2025-08-04T06:03:43.773" v="4420" actId="47"/>
        <pc:sldMkLst>
          <pc:docMk/>
          <pc:sldMk cId="3378007196" sldId="591"/>
        </pc:sldMkLst>
      </pc:sldChg>
      <pc:sldChg chg="del">
        <pc:chgData name="Rebecca McEwan" userId="ff810c5d-fc8a-4cb6-9b96-8b31b958f764" providerId="ADAL" clId="{21E659DF-971B-4D41-9E93-0321ACC0870E}" dt="2025-08-04T06:03:43.773" v="4420" actId="47"/>
        <pc:sldMkLst>
          <pc:docMk/>
          <pc:sldMk cId="807404221" sldId="592"/>
        </pc:sldMkLst>
      </pc:sldChg>
      <pc:sldChg chg="del">
        <pc:chgData name="Rebecca McEwan" userId="ff810c5d-fc8a-4cb6-9b96-8b31b958f764" providerId="ADAL" clId="{21E659DF-971B-4D41-9E93-0321ACC0870E}" dt="2025-08-04T06:03:43.773" v="4420" actId="47"/>
        <pc:sldMkLst>
          <pc:docMk/>
          <pc:sldMk cId="801602473" sldId="593"/>
        </pc:sldMkLst>
      </pc:sldChg>
      <pc:sldChg chg="del">
        <pc:chgData name="Rebecca McEwan" userId="ff810c5d-fc8a-4cb6-9b96-8b31b958f764" providerId="ADAL" clId="{21E659DF-971B-4D41-9E93-0321ACC0870E}" dt="2025-08-04T06:03:43.773" v="4420" actId="47"/>
        <pc:sldMkLst>
          <pc:docMk/>
          <pc:sldMk cId="2829487418" sldId="594"/>
        </pc:sldMkLst>
      </pc:sldChg>
      <pc:sldChg chg="del">
        <pc:chgData name="Rebecca McEwan" userId="ff810c5d-fc8a-4cb6-9b96-8b31b958f764" providerId="ADAL" clId="{21E659DF-971B-4D41-9E93-0321ACC0870E}" dt="2025-08-04T06:03:43.773" v="4420" actId="47"/>
        <pc:sldMkLst>
          <pc:docMk/>
          <pc:sldMk cId="3956233780" sldId="595"/>
        </pc:sldMkLst>
      </pc:sldChg>
      <pc:sldChg chg="del">
        <pc:chgData name="Rebecca McEwan" userId="ff810c5d-fc8a-4cb6-9b96-8b31b958f764" providerId="ADAL" clId="{21E659DF-971B-4D41-9E93-0321ACC0870E}" dt="2025-08-04T06:03:43.773" v="4420" actId="47"/>
        <pc:sldMkLst>
          <pc:docMk/>
          <pc:sldMk cId="3156578206" sldId="596"/>
        </pc:sldMkLst>
      </pc:sldChg>
      <pc:sldChg chg="addSp delSp modSp mod modClrScheme chgLayout modNotesTx">
        <pc:chgData name="Rebecca McEwan" userId="ff810c5d-fc8a-4cb6-9b96-8b31b958f764" providerId="ADAL" clId="{21E659DF-971B-4D41-9E93-0321ACC0870E}" dt="2025-08-11T04:57:55.273" v="10859" actId="113"/>
        <pc:sldMkLst>
          <pc:docMk/>
          <pc:sldMk cId="2117175618" sldId="597"/>
        </pc:sldMkLst>
      </pc:sldChg>
      <pc:sldChg chg="modSp mod modClrScheme chgLayout modNotesTx">
        <pc:chgData name="Rebecca McEwan" userId="ff810c5d-fc8a-4cb6-9b96-8b31b958f764" providerId="ADAL" clId="{21E659DF-971B-4D41-9E93-0321ACC0870E}" dt="2025-08-04T04:47:50.278" v="2079" actId="20577"/>
        <pc:sldMkLst>
          <pc:docMk/>
          <pc:sldMk cId="363186821" sldId="598"/>
        </pc:sldMkLst>
      </pc:sldChg>
      <pc:sldChg chg="modSp mod modClrScheme chgLayout modNotesTx">
        <pc:chgData name="Rebecca McEwan" userId="ff810c5d-fc8a-4cb6-9b96-8b31b958f764" providerId="ADAL" clId="{21E659DF-971B-4D41-9E93-0321ACC0870E}" dt="2025-08-04T05:40:43.166" v="3986" actId="20577"/>
        <pc:sldMkLst>
          <pc:docMk/>
          <pc:sldMk cId="2982778791" sldId="599"/>
        </pc:sldMkLst>
      </pc:sldChg>
      <pc:sldChg chg="del modNotesTx">
        <pc:chgData name="Rebecca McEwan" userId="ff810c5d-fc8a-4cb6-9b96-8b31b958f764" providerId="ADAL" clId="{21E659DF-971B-4D41-9E93-0321ACC0870E}" dt="2025-08-04T06:00:08.379" v="4418" actId="47"/>
        <pc:sldMkLst>
          <pc:docMk/>
          <pc:sldMk cId="1860370795" sldId="600"/>
        </pc:sldMkLst>
      </pc:sldChg>
      <pc:sldChg chg="del">
        <pc:chgData name="Rebecca McEwan" userId="ff810c5d-fc8a-4cb6-9b96-8b31b958f764" providerId="ADAL" clId="{21E659DF-971B-4D41-9E93-0321ACC0870E}" dt="2025-08-12T01:13:15.996" v="11341" actId="47"/>
        <pc:sldMkLst>
          <pc:docMk/>
          <pc:sldMk cId="2806417505" sldId="601"/>
        </pc:sldMkLst>
      </pc:sldChg>
      <pc:sldChg chg="add del">
        <pc:chgData name="Rebecca McEwan" userId="ff810c5d-fc8a-4cb6-9b96-8b31b958f764" providerId="ADAL" clId="{21E659DF-971B-4D41-9E93-0321ACC0870E}" dt="2025-08-12T02:11:52.551" v="12985" actId="47"/>
        <pc:sldMkLst>
          <pc:docMk/>
          <pc:sldMk cId="3249102668" sldId="602"/>
        </pc:sldMkLst>
      </pc:sldChg>
      <pc:sldChg chg="add del">
        <pc:chgData name="Rebecca McEwan" userId="ff810c5d-fc8a-4cb6-9b96-8b31b958f764" providerId="ADAL" clId="{21E659DF-971B-4D41-9E93-0321ACC0870E}" dt="2025-08-12T02:11:52.551" v="12985" actId="47"/>
        <pc:sldMkLst>
          <pc:docMk/>
          <pc:sldMk cId="2180521951" sldId="603"/>
        </pc:sldMkLst>
      </pc:sldChg>
      <pc:sldChg chg="modSp add mod modNotesTx">
        <pc:chgData name="Rebecca McEwan" userId="ff810c5d-fc8a-4cb6-9b96-8b31b958f764" providerId="ADAL" clId="{21E659DF-971B-4D41-9E93-0321ACC0870E}" dt="2025-08-05T05:25:35.671" v="8731" actId="20577"/>
        <pc:sldMkLst>
          <pc:docMk/>
          <pc:sldMk cId="2899679794" sldId="604"/>
        </pc:sldMkLst>
      </pc:sldChg>
      <pc:sldChg chg="modSp add mod modNotesTx">
        <pc:chgData name="Rebecca McEwan" userId="ff810c5d-fc8a-4cb6-9b96-8b31b958f764" providerId="ADAL" clId="{21E659DF-971B-4D41-9E93-0321ACC0870E}" dt="2025-08-05T05:26:06.653" v="8732" actId="6549"/>
        <pc:sldMkLst>
          <pc:docMk/>
          <pc:sldMk cId="3409221541" sldId="605"/>
        </pc:sldMkLst>
      </pc:sldChg>
      <pc:sldChg chg="addSp delSp modSp add del mod modClrScheme chgLayout">
        <pc:chgData name="Rebecca McEwan" userId="ff810c5d-fc8a-4cb6-9b96-8b31b958f764" providerId="ADAL" clId="{21E659DF-971B-4D41-9E93-0321ACC0870E}" dt="2025-08-04T03:23:09.517" v="2001" actId="47"/>
        <pc:sldMkLst>
          <pc:docMk/>
          <pc:sldMk cId="2826990671" sldId="606"/>
        </pc:sldMkLst>
      </pc:sldChg>
      <pc:sldChg chg="addSp delSp modSp add mod modClrScheme chgLayout modNotesTx">
        <pc:chgData name="Rebecca McEwan" userId="ff810c5d-fc8a-4cb6-9b96-8b31b958f764" providerId="ADAL" clId="{21E659DF-971B-4D41-9E93-0321ACC0870E}" dt="2025-08-05T01:28:39.918" v="5761" actId="6549"/>
        <pc:sldMkLst>
          <pc:docMk/>
          <pc:sldMk cId="1787369581" sldId="607"/>
        </pc:sldMkLst>
      </pc:sldChg>
      <pc:sldChg chg="addSp delSp modSp add mod ord modClrScheme chgLayout modNotesTx">
        <pc:chgData name="Rebecca McEwan" userId="ff810c5d-fc8a-4cb6-9b96-8b31b958f764" providerId="ADAL" clId="{21E659DF-971B-4D41-9E93-0321ACC0870E}" dt="2025-08-04T05:23:19.573" v="3443" actId="6549"/>
        <pc:sldMkLst>
          <pc:docMk/>
          <pc:sldMk cId="1663715646" sldId="608"/>
        </pc:sldMkLst>
      </pc:sldChg>
      <pc:sldChg chg="add del">
        <pc:chgData name="Rebecca McEwan" userId="ff810c5d-fc8a-4cb6-9b96-8b31b958f764" providerId="ADAL" clId="{21E659DF-971B-4D41-9E93-0321ACC0870E}" dt="2025-08-04T03:03:06.075" v="965"/>
        <pc:sldMkLst>
          <pc:docMk/>
          <pc:sldMk cId="2411522214" sldId="608"/>
        </pc:sldMkLst>
      </pc:sldChg>
      <pc:sldChg chg="modSp add mod modNotesTx">
        <pc:chgData name="Rebecca McEwan" userId="ff810c5d-fc8a-4cb6-9b96-8b31b958f764" providerId="ADAL" clId="{21E659DF-971B-4D41-9E93-0321ACC0870E}" dt="2025-08-04T05:17:15.781" v="3246" actId="6549"/>
        <pc:sldMkLst>
          <pc:docMk/>
          <pc:sldMk cId="2051561913" sldId="609"/>
        </pc:sldMkLst>
      </pc:sldChg>
      <pc:sldChg chg="modSp add mod modClrScheme chgLayout modNotesTx">
        <pc:chgData name="Rebecca McEwan" userId="ff810c5d-fc8a-4cb6-9b96-8b31b958f764" providerId="ADAL" clId="{21E659DF-971B-4D41-9E93-0321ACC0870E}" dt="2025-08-05T05:59:46.066" v="9796" actId="20577"/>
        <pc:sldMkLst>
          <pc:docMk/>
          <pc:sldMk cId="3365833188" sldId="610"/>
        </pc:sldMkLst>
      </pc:sldChg>
      <pc:sldChg chg="addSp delSp modSp add mod modClrScheme chgLayout modNotesTx">
        <pc:chgData name="Rebecca McEwan" userId="ff810c5d-fc8a-4cb6-9b96-8b31b958f764" providerId="ADAL" clId="{21E659DF-971B-4D41-9E93-0321ACC0870E}" dt="2025-08-04T05:58:33.719" v="4417" actId="20577"/>
        <pc:sldMkLst>
          <pc:docMk/>
          <pc:sldMk cId="3310910444" sldId="611"/>
        </pc:sldMkLst>
      </pc:sldChg>
      <pc:sldChg chg="modSp add mod modClrScheme chgLayout modNotesTx">
        <pc:chgData name="Rebecca McEwan" userId="ff810c5d-fc8a-4cb6-9b96-8b31b958f764" providerId="ADAL" clId="{21E659DF-971B-4D41-9E93-0321ACC0870E}" dt="2025-08-04T06:10:34.644" v="4755" actId="20577"/>
        <pc:sldMkLst>
          <pc:docMk/>
          <pc:sldMk cId="150107670" sldId="612"/>
        </pc:sldMkLst>
      </pc:sldChg>
      <pc:sldChg chg="modSp add mod modNotesTx">
        <pc:chgData name="Rebecca McEwan" userId="ff810c5d-fc8a-4cb6-9b96-8b31b958f764" providerId="ADAL" clId="{21E659DF-971B-4D41-9E93-0321ACC0870E}" dt="2025-08-04T05:54:58.241" v="4354" actId="20577"/>
        <pc:sldMkLst>
          <pc:docMk/>
          <pc:sldMk cId="258954560" sldId="613"/>
        </pc:sldMkLst>
      </pc:sldChg>
      <pc:sldChg chg="modSp add mod modNotesTx">
        <pc:chgData name="Rebecca McEwan" userId="ff810c5d-fc8a-4cb6-9b96-8b31b958f764" providerId="ADAL" clId="{21E659DF-971B-4D41-9E93-0321ACC0870E}" dt="2025-08-05T06:00:59.402" v="9848" actId="6549"/>
        <pc:sldMkLst>
          <pc:docMk/>
          <pc:sldMk cId="2779417974" sldId="614"/>
        </pc:sldMkLst>
      </pc:sldChg>
      <pc:sldChg chg="modSp add mod modNotesTx">
        <pc:chgData name="Rebecca McEwan" userId="ff810c5d-fc8a-4cb6-9b96-8b31b958f764" providerId="ADAL" clId="{21E659DF-971B-4D41-9E93-0321ACC0870E}" dt="2025-08-05T05:54:16.354" v="9661" actId="20577"/>
        <pc:sldMkLst>
          <pc:docMk/>
          <pc:sldMk cId="1390990211" sldId="615"/>
        </pc:sldMkLst>
      </pc:sldChg>
      <pc:sldChg chg="addSp delSp modSp add mod modNotesTx">
        <pc:chgData name="Rebecca McEwan" userId="ff810c5d-fc8a-4cb6-9b96-8b31b958f764" providerId="ADAL" clId="{21E659DF-971B-4D41-9E93-0321ACC0870E}" dt="2025-08-05T05:47:12.786" v="9500" actId="20577"/>
        <pc:sldMkLst>
          <pc:docMk/>
          <pc:sldMk cId="3203641233" sldId="616"/>
        </pc:sldMkLst>
      </pc:sldChg>
      <pc:sldChg chg="modNotesTx">
        <pc:chgData name="Rebecca McEwan" userId="ff810c5d-fc8a-4cb6-9b96-8b31b958f764" providerId="ADAL" clId="{21E659DF-971B-4D41-9E93-0321ACC0870E}" dt="2025-08-12T02:12:29.105" v="12992" actId="20577"/>
        <pc:sldMkLst>
          <pc:docMk/>
          <pc:sldMk cId="3627252005" sldId="617"/>
        </pc:sldMkLst>
      </pc:sldChg>
      <pc:sldChg chg="modSp add del mod">
        <pc:chgData name="Rebecca McEwan" userId="ff810c5d-fc8a-4cb6-9b96-8b31b958f764" providerId="ADAL" clId="{21E659DF-971B-4D41-9E93-0321ACC0870E}" dt="2025-08-12T02:11:52.551" v="12985" actId="47"/>
        <pc:sldMkLst>
          <pc:docMk/>
          <pc:sldMk cId="3270992925" sldId="618"/>
        </pc:sldMkLst>
      </pc:sldChg>
      <pc:sldChg chg="modSp add del mod modNotesTx">
        <pc:chgData name="Rebecca McEwan" userId="ff810c5d-fc8a-4cb6-9b96-8b31b958f764" providerId="ADAL" clId="{21E659DF-971B-4D41-9E93-0321ACC0870E}" dt="2025-08-12T02:11:54.532" v="12986" actId="47"/>
        <pc:sldMkLst>
          <pc:docMk/>
          <pc:sldMk cId="3201687319" sldId="619"/>
        </pc:sldMkLst>
      </pc:sldChg>
      <pc:sldMasterChg chg="addSldLayout delSldLayout modSldLayout">
        <pc:chgData name="Rebecca McEwan" userId="ff810c5d-fc8a-4cb6-9b96-8b31b958f764" providerId="ADAL" clId="{21E659DF-971B-4D41-9E93-0321ACC0870E}" dt="2025-08-12T02:11:52.551" v="12985" actId="47"/>
        <pc:sldMasterMkLst>
          <pc:docMk/>
          <pc:sldMasterMk cId="1764916244" sldId="2147483648"/>
        </pc:sldMasterMkLst>
        <pc:sldLayoutChg chg="modSp mod">
          <pc:chgData name="Rebecca McEwan" userId="ff810c5d-fc8a-4cb6-9b96-8b31b958f764" providerId="ADAL" clId="{21E659DF-971B-4D41-9E93-0321ACC0870E}" dt="2025-08-05T05:19:34.330" v="8374" actId="1076"/>
          <pc:sldLayoutMkLst>
            <pc:docMk/>
            <pc:sldMasterMk cId="1764916244" sldId="2147483648"/>
            <pc:sldLayoutMk cId="2591050361" sldId="2147483661"/>
          </pc:sldLayoutMkLst>
        </pc:sldLayoutChg>
        <pc:sldLayoutChg chg="modSp mod">
          <pc:chgData name="Rebecca McEwan" userId="ff810c5d-fc8a-4cb6-9b96-8b31b958f764" providerId="ADAL" clId="{21E659DF-971B-4D41-9E93-0321ACC0870E}" dt="2025-08-04T01:18:04.125" v="45" actId="20577"/>
          <pc:sldLayoutMkLst>
            <pc:docMk/>
            <pc:sldMasterMk cId="1764916244" sldId="2147483648"/>
            <pc:sldLayoutMk cId="2408521392" sldId="2147483666"/>
          </pc:sldLayoutMkLst>
        </pc:sldLayoutChg>
        <pc:sldLayoutChg chg="del">
          <pc:chgData name="Rebecca McEwan" userId="ff810c5d-fc8a-4cb6-9b96-8b31b958f764" providerId="ADAL" clId="{21E659DF-971B-4D41-9E93-0321ACC0870E}" dt="2025-08-04T06:03:43.773" v="4420" actId="47"/>
          <pc:sldLayoutMkLst>
            <pc:docMk/>
            <pc:sldMasterMk cId="1764916244" sldId="2147483648"/>
            <pc:sldLayoutMk cId="2567903731" sldId="2147483670"/>
          </pc:sldLayoutMkLst>
        </pc:sldLayoutChg>
        <pc:sldLayoutChg chg="add del">
          <pc:chgData name="Rebecca McEwan" userId="ff810c5d-fc8a-4cb6-9b96-8b31b958f764" providerId="ADAL" clId="{21E659DF-971B-4D41-9E93-0321ACC0870E}" dt="2025-08-12T02:11:52.551" v="12985" actId="47"/>
          <pc:sldLayoutMkLst>
            <pc:docMk/>
            <pc:sldMasterMk cId="1764916244" sldId="2147483648"/>
            <pc:sldLayoutMk cId="2687564334" sldId="2147483676"/>
          </pc:sldLayoutMkLst>
        </pc:sldLayoutChg>
        <pc:sldLayoutChg chg="delSp modSp mod">
          <pc:chgData name="Rebecca McEwan" userId="ff810c5d-fc8a-4cb6-9b96-8b31b958f764" providerId="ADAL" clId="{21E659DF-971B-4D41-9E93-0321ACC0870E}" dt="2025-08-04T03:22:12.166" v="1979" actId="478"/>
          <pc:sldLayoutMkLst>
            <pc:docMk/>
            <pc:sldMasterMk cId="1764916244" sldId="2147483648"/>
            <pc:sldLayoutMk cId="4135395761" sldId="2147483678"/>
          </pc:sldLayoutMkLst>
        </pc:sldLayoutChg>
      </pc:sldMasterChg>
    </pc:docChg>
  </pc:docChgLst>
  <pc:docChgLst>
    <pc:chgData name="Rebecca McEwan" userId="ff810c5d-fc8a-4cb6-9b96-8b31b958f764" providerId="ADAL" clId="{3B41461D-5DF8-4D31-BCCF-C2418DAC6EEF}"/>
    <pc:docChg chg="custSel modSld modMainMaster">
      <pc:chgData name="Rebecca McEwan" userId="ff810c5d-fc8a-4cb6-9b96-8b31b958f764" providerId="ADAL" clId="{3B41461D-5DF8-4D31-BCCF-C2418DAC6EEF}" dt="2025-09-23T06:19:44.612" v="212" actId="20577"/>
      <pc:docMkLst>
        <pc:docMk/>
      </pc:docMkLst>
      <pc:sldChg chg="modNotesTx">
        <pc:chgData name="Rebecca McEwan" userId="ff810c5d-fc8a-4cb6-9b96-8b31b958f764" providerId="ADAL" clId="{3B41461D-5DF8-4D31-BCCF-C2418DAC6EEF}" dt="2025-09-23T06:19:44.612" v="212" actId="20577"/>
        <pc:sldMkLst>
          <pc:docMk/>
          <pc:sldMk cId="1759574190" sldId="498"/>
        </pc:sldMkLst>
      </pc:sldChg>
      <pc:sldMasterChg chg="modSldLayout">
        <pc:chgData name="Rebecca McEwan" userId="ff810c5d-fc8a-4cb6-9b96-8b31b958f764" providerId="ADAL" clId="{3B41461D-5DF8-4D31-BCCF-C2418DAC6EEF}" dt="2025-09-23T06:11:44.506" v="29" actId="20577"/>
        <pc:sldMasterMkLst>
          <pc:docMk/>
          <pc:sldMasterMk cId="1764916244" sldId="2147483648"/>
        </pc:sldMasterMkLst>
        <pc:sldLayoutChg chg="modSp mod">
          <pc:chgData name="Rebecca McEwan" userId="ff810c5d-fc8a-4cb6-9b96-8b31b958f764" providerId="ADAL" clId="{3B41461D-5DF8-4D31-BCCF-C2418DAC6EEF}" dt="2025-09-23T06:11:44.506" v="29" actId="20577"/>
          <pc:sldLayoutMkLst>
            <pc:docMk/>
            <pc:sldMasterMk cId="1764916244" sldId="2147483648"/>
            <pc:sldLayoutMk cId="2591050361" sldId="2147483661"/>
          </pc:sldLayoutMkLst>
          <pc:spChg chg="mod">
            <ac:chgData name="Rebecca McEwan" userId="ff810c5d-fc8a-4cb6-9b96-8b31b958f764" providerId="ADAL" clId="{3B41461D-5DF8-4D31-BCCF-C2418DAC6EEF}" dt="2025-09-23T06:11:44.506" v="29" actId="20577"/>
            <ac:spMkLst>
              <pc:docMk/>
              <pc:sldMasterMk cId="1764916244" sldId="2147483648"/>
              <pc:sldLayoutMk cId="2591050361" sldId="2147483661"/>
              <ac:spMk id="8" creationId="{A148995D-C9E8-9DEA-5CDB-A3335605A5D4}"/>
            </ac:spMkLst>
          </pc:spChg>
        </pc:sldLayoutChg>
      </pc:sldMasterChg>
    </pc:docChg>
  </pc:docChgLst>
  <pc:docChgLst>
    <pc:chgData name="Charmaine Kenner" userId="S::charmaine.kenner@esa.edu.au::525cc8d2-224e-44fd-aa57-afaebc349805" providerId="AD" clId="Web-{BAEB8169-1595-AB93-168C-B5C9B2A5CE02}"/>
    <pc:docChg chg="modSld">
      <pc:chgData name="Charmaine Kenner" userId="S::charmaine.kenner@esa.edu.au::525cc8d2-224e-44fd-aa57-afaebc349805" providerId="AD" clId="Web-{BAEB8169-1595-AB93-168C-B5C9B2A5CE02}" dt="2025-08-12T06:08:07.500" v="13"/>
      <pc:docMkLst>
        <pc:docMk/>
      </pc:docMkLst>
      <pc:sldChg chg="modNotes">
        <pc:chgData name="Charmaine Kenner" userId="S::charmaine.kenner@esa.edu.au::525cc8d2-224e-44fd-aa57-afaebc349805" providerId="AD" clId="Web-{BAEB8169-1595-AB93-168C-B5C9B2A5CE02}" dt="2025-08-12T06:08:07.500" v="13"/>
        <pc:sldMkLst>
          <pc:docMk/>
          <pc:sldMk cId="3603171653" sldId="570"/>
        </pc:sldMkLst>
      </pc:sldChg>
      <pc:sldChg chg="modNotes">
        <pc:chgData name="Charmaine Kenner" userId="S::charmaine.kenner@esa.edu.au::525cc8d2-224e-44fd-aa57-afaebc349805" providerId="AD" clId="Web-{BAEB8169-1595-AB93-168C-B5C9B2A5CE02}" dt="2025-08-12T05:56:36.031" v="7"/>
        <pc:sldMkLst>
          <pc:docMk/>
          <pc:sldMk cId="1897118440" sldId="576"/>
        </pc:sldMkLst>
      </pc:sldChg>
      <pc:sldChg chg="modNotes">
        <pc:chgData name="Charmaine Kenner" userId="S::charmaine.kenner@esa.edu.au::525cc8d2-224e-44fd-aa57-afaebc349805" providerId="AD" clId="Web-{BAEB8169-1595-AB93-168C-B5C9B2A5CE02}" dt="2025-08-12T05:56:52.656" v="8"/>
        <pc:sldMkLst>
          <pc:docMk/>
          <pc:sldMk cId="2117175618" sldId="597"/>
        </pc:sldMkLst>
      </pc:sldChg>
      <pc:sldChg chg="modNotes">
        <pc:chgData name="Charmaine Kenner" userId="S::charmaine.kenner@esa.edu.au::525cc8d2-224e-44fd-aa57-afaebc349805" providerId="AD" clId="Web-{BAEB8169-1595-AB93-168C-B5C9B2A5CE02}" dt="2025-08-12T06:03:51.038" v="11"/>
        <pc:sldMkLst>
          <pc:docMk/>
          <pc:sldMk cId="150107670" sldId="612"/>
        </pc:sldMkLst>
      </pc:sldChg>
    </pc:docChg>
  </pc:docChgLst>
  <pc:docChgLst>
    <pc:chgData name="Aja Bongiorno" userId="f06bccf4-c259-48cd-b259-591b80ae2829" providerId="ADAL" clId="{89DDBFD2-1875-5D5E-861C-DF2FB34FCE35}"/>
    <pc:docChg chg="undo redo custSel modSld modMainMaster">
      <pc:chgData name="Aja Bongiorno" userId="f06bccf4-c259-48cd-b259-591b80ae2829" providerId="ADAL" clId="{89DDBFD2-1875-5D5E-861C-DF2FB34FCE35}" dt="2025-08-14T00:06:37.090" v="343" actId="948"/>
      <pc:docMkLst>
        <pc:docMk/>
      </pc:docMkLst>
      <pc:sldChg chg="addSp delSp modSp">
        <pc:chgData name="Aja Bongiorno" userId="f06bccf4-c259-48cd-b259-591b80ae2829" providerId="ADAL" clId="{89DDBFD2-1875-5D5E-861C-DF2FB34FCE35}" dt="2025-08-13T23:58:00.751" v="194"/>
        <pc:sldMkLst>
          <pc:docMk/>
          <pc:sldMk cId="1797789494" sldId="518"/>
        </pc:sldMkLst>
      </pc:sldChg>
      <pc:sldChg chg="modSp mod">
        <pc:chgData name="Aja Bongiorno" userId="f06bccf4-c259-48cd-b259-591b80ae2829" providerId="ADAL" clId="{89DDBFD2-1875-5D5E-861C-DF2FB34FCE35}" dt="2025-08-14T00:06:37.090" v="343" actId="948"/>
        <pc:sldMkLst>
          <pc:docMk/>
          <pc:sldMk cId="409148390" sldId="520"/>
        </pc:sldMkLst>
      </pc:sldChg>
      <pc:sldChg chg="modSp mod">
        <pc:chgData name="Aja Bongiorno" userId="f06bccf4-c259-48cd-b259-591b80ae2829" providerId="ADAL" clId="{89DDBFD2-1875-5D5E-861C-DF2FB34FCE35}" dt="2025-08-14T00:04:55.153" v="313" actId="1038"/>
        <pc:sldMkLst>
          <pc:docMk/>
          <pc:sldMk cId="2782557085" sldId="569"/>
        </pc:sldMkLst>
      </pc:sldChg>
      <pc:sldChg chg="addSp delSp modSp mod">
        <pc:chgData name="Aja Bongiorno" userId="f06bccf4-c259-48cd-b259-591b80ae2829" providerId="ADAL" clId="{89DDBFD2-1875-5D5E-861C-DF2FB34FCE35}" dt="2025-08-14T00:03:25.034" v="275" actId="1076"/>
        <pc:sldMkLst>
          <pc:docMk/>
          <pc:sldMk cId="3603171653" sldId="570"/>
        </pc:sldMkLst>
      </pc:sldChg>
      <pc:sldChg chg="addSp delSp modSp mod">
        <pc:chgData name="Aja Bongiorno" userId="f06bccf4-c259-48cd-b259-591b80ae2829" providerId="ADAL" clId="{89DDBFD2-1875-5D5E-861C-DF2FB34FCE35}" dt="2025-08-13T23:56:50.507" v="181" actId="478"/>
        <pc:sldMkLst>
          <pc:docMk/>
          <pc:sldMk cId="1897118440" sldId="576"/>
        </pc:sldMkLst>
      </pc:sldChg>
      <pc:sldChg chg="addSp delSp modSp mod">
        <pc:chgData name="Aja Bongiorno" userId="f06bccf4-c259-48cd-b259-591b80ae2829" providerId="ADAL" clId="{89DDBFD2-1875-5D5E-861C-DF2FB34FCE35}" dt="2025-08-13T23:56:22.991" v="175" actId="164"/>
        <pc:sldMkLst>
          <pc:docMk/>
          <pc:sldMk cId="363186821" sldId="598"/>
        </pc:sldMkLst>
      </pc:sldChg>
      <pc:sldChg chg="addSp delSp modSp mod">
        <pc:chgData name="Aja Bongiorno" userId="f06bccf4-c259-48cd-b259-591b80ae2829" providerId="ADAL" clId="{89DDBFD2-1875-5D5E-861C-DF2FB34FCE35}" dt="2025-08-13T23:57:53.637" v="192" actId="164"/>
        <pc:sldMkLst>
          <pc:docMk/>
          <pc:sldMk cId="2982778791" sldId="599"/>
        </pc:sldMkLst>
      </pc:sldChg>
      <pc:sldChg chg="addSp delSp modSp mod">
        <pc:chgData name="Aja Bongiorno" userId="f06bccf4-c259-48cd-b259-591b80ae2829" providerId="ADAL" clId="{89DDBFD2-1875-5D5E-861C-DF2FB34FCE35}" dt="2025-08-13T23:56:44.489" v="179" actId="478"/>
        <pc:sldMkLst>
          <pc:docMk/>
          <pc:sldMk cId="1663715646" sldId="608"/>
        </pc:sldMkLst>
      </pc:sldChg>
      <pc:sldChg chg="addSp delSp modSp mod">
        <pc:chgData name="Aja Bongiorno" userId="f06bccf4-c259-48cd-b259-591b80ae2829" providerId="ADAL" clId="{89DDBFD2-1875-5D5E-861C-DF2FB34FCE35}" dt="2025-08-14T00:05:52.457" v="331" actId="478"/>
        <pc:sldMkLst>
          <pc:docMk/>
          <pc:sldMk cId="2051561913" sldId="609"/>
        </pc:sldMkLst>
      </pc:sldChg>
      <pc:sldChg chg="addSp delSp modSp">
        <pc:chgData name="Aja Bongiorno" userId="f06bccf4-c259-48cd-b259-591b80ae2829" providerId="ADAL" clId="{89DDBFD2-1875-5D5E-861C-DF2FB34FCE35}" dt="2025-08-14T00:03:39.124" v="277"/>
        <pc:sldMkLst>
          <pc:docMk/>
          <pc:sldMk cId="3310910444" sldId="611"/>
        </pc:sldMkLst>
      </pc:sldChg>
      <pc:sldChg chg="addSp delSp modSp mod">
        <pc:chgData name="Aja Bongiorno" userId="f06bccf4-c259-48cd-b259-591b80ae2829" providerId="ADAL" clId="{89DDBFD2-1875-5D5E-861C-DF2FB34FCE35}" dt="2025-08-14T00:05:04.062" v="321" actId="1038"/>
        <pc:sldMkLst>
          <pc:docMk/>
          <pc:sldMk cId="150107670" sldId="612"/>
        </pc:sldMkLst>
      </pc:sldChg>
      <pc:sldChg chg="addSp delSp modSp mod">
        <pc:chgData name="Aja Bongiorno" userId="f06bccf4-c259-48cd-b259-591b80ae2829" providerId="ADAL" clId="{89DDBFD2-1875-5D5E-861C-DF2FB34FCE35}" dt="2025-08-14T00:06:04.186" v="341" actId="478"/>
        <pc:sldMkLst>
          <pc:docMk/>
          <pc:sldMk cId="258954560" sldId="613"/>
        </pc:sldMkLst>
      </pc:sldChg>
      <pc:sldChg chg="addSp delSp modSp mod">
        <pc:chgData name="Aja Bongiorno" userId="f06bccf4-c259-48cd-b259-591b80ae2829" providerId="ADAL" clId="{89DDBFD2-1875-5D5E-861C-DF2FB34FCE35}" dt="2025-08-14T00:05:12.627" v="322" actId="1037"/>
        <pc:sldMkLst>
          <pc:docMk/>
          <pc:sldMk cId="2779417974" sldId="614"/>
        </pc:sldMkLst>
      </pc:sldChg>
      <pc:sldChg chg="addSp delSp modSp mod">
        <pc:chgData name="Aja Bongiorno" userId="f06bccf4-c259-48cd-b259-591b80ae2829" providerId="ADAL" clId="{89DDBFD2-1875-5D5E-861C-DF2FB34FCE35}" dt="2025-08-14T00:04:16.667" v="302"/>
        <pc:sldMkLst>
          <pc:docMk/>
          <pc:sldMk cId="1390990211" sldId="615"/>
        </pc:sldMkLst>
      </pc:sldChg>
      <pc:sldChg chg="addSp modSp mod">
        <pc:chgData name="Aja Bongiorno" userId="f06bccf4-c259-48cd-b259-591b80ae2829" providerId="ADAL" clId="{89DDBFD2-1875-5D5E-861C-DF2FB34FCE35}" dt="2025-08-13T23:58:55.594" v="231" actId="164"/>
        <pc:sldMkLst>
          <pc:docMk/>
          <pc:sldMk cId="3203641233" sldId="616"/>
        </pc:sldMkLst>
      </pc:sldChg>
      <pc:sldChg chg="delSp modSp mod">
        <pc:chgData name="Aja Bongiorno" userId="f06bccf4-c259-48cd-b259-591b80ae2829" providerId="ADAL" clId="{89DDBFD2-1875-5D5E-861C-DF2FB34FCE35}" dt="2025-08-14T00:04:25.147" v="304" actId="478"/>
        <pc:sldMkLst>
          <pc:docMk/>
          <pc:sldMk cId="3627252005" sldId="617"/>
        </pc:sldMkLst>
      </pc:sldChg>
      <pc:sldMasterChg chg="modSldLayout">
        <pc:chgData name="Aja Bongiorno" userId="f06bccf4-c259-48cd-b259-591b80ae2829" providerId="ADAL" clId="{89DDBFD2-1875-5D5E-861C-DF2FB34FCE35}" dt="2025-08-13T23:53:07.219" v="105" actId="207"/>
        <pc:sldMasterMkLst>
          <pc:docMk/>
          <pc:sldMasterMk cId="1764916244" sldId="2147483648"/>
        </pc:sldMasterMkLst>
        <pc:sldLayoutChg chg="delSp modSp mod">
          <pc:chgData name="Aja Bongiorno" userId="f06bccf4-c259-48cd-b259-591b80ae2829" providerId="ADAL" clId="{89DDBFD2-1875-5D5E-861C-DF2FB34FCE35}" dt="2025-08-13T23:49:06.800" v="28" actId="207"/>
          <pc:sldLayoutMkLst>
            <pc:docMk/>
            <pc:sldMasterMk cId="1764916244" sldId="2147483648"/>
            <pc:sldLayoutMk cId="2591050361" sldId="2147483661"/>
          </pc:sldLayoutMkLst>
        </pc:sldLayoutChg>
        <pc:sldLayoutChg chg="addSp delSp modSp mod">
          <pc:chgData name="Aja Bongiorno" userId="f06bccf4-c259-48cd-b259-591b80ae2829" providerId="ADAL" clId="{89DDBFD2-1875-5D5E-861C-DF2FB34FCE35}" dt="2025-08-13T23:49:41.839" v="40" actId="207"/>
          <pc:sldLayoutMkLst>
            <pc:docMk/>
            <pc:sldMasterMk cId="1764916244" sldId="2147483648"/>
            <pc:sldLayoutMk cId="4003838139" sldId="2147483662"/>
          </pc:sldLayoutMkLst>
        </pc:sldLayoutChg>
        <pc:sldLayoutChg chg="addSp delSp modSp mod">
          <pc:chgData name="Aja Bongiorno" userId="f06bccf4-c259-48cd-b259-591b80ae2829" providerId="ADAL" clId="{89DDBFD2-1875-5D5E-861C-DF2FB34FCE35}" dt="2025-08-13T23:50:29.664" v="54" actId="207"/>
          <pc:sldLayoutMkLst>
            <pc:docMk/>
            <pc:sldMasterMk cId="1764916244" sldId="2147483648"/>
            <pc:sldLayoutMk cId="1335257906" sldId="2147483663"/>
          </pc:sldLayoutMkLst>
        </pc:sldLayoutChg>
        <pc:sldLayoutChg chg="addSp delSp modSp mod">
          <pc:chgData name="Aja Bongiorno" userId="f06bccf4-c259-48cd-b259-591b80ae2829" providerId="ADAL" clId="{89DDBFD2-1875-5D5E-861C-DF2FB34FCE35}" dt="2025-08-13T23:50:42.896" v="59" actId="207"/>
          <pc:sldLayoutMkLst>
            <pc:docMk/>
            <pc:sldMasterMk cId="1764916244" sldId="2147483648"/>
            <pc:sldLayoutMk cId="3510640261" sldId="2147483665"/>
          </pc:sldLayoutMkLst>
        </pc:sldLayoutChg>
        <pc:sldLayoutChg chg="addSp delSp modSp mod">
          <pc:chgData name="Aja Bongiorno" userId="f06bccf4-c259-48cd-b259-591b80ae2829" providerId="ADAL" clId="{89DDBFD2-1875-5D5E-861C-DF2FB34FCE35}" dt="2025-08-13T23:48:21.864" v="15" actId="478"/>
          <pc:sldLayoutMkLst>
            <pc:docMk/>
            <pc:sldMasterMk cId="1764916244" sldId="2147483648"/>
            <pc:sldLayoutMk cId="2408521392" sldId="2147483666"/>
          </pc:sldLayoutMkLst>
        </pc:sldLayoutChg>
        <pc:sldLayoutChg chg="delSp modSp mod">
          <pc:chgData name="Aja Bongiorno" userId="f06bccf4-c259-48cd-b259-591b80ae2829" providerId="ADAL" clId="{89DDBFD2-1875-5D5E-861C-DF2FB34FCE35}" dt="2025-08-13T23:51:00.063" v="67" actId="207"/>
          <pc:sldLayoutMkLst>
            <pc:docMk/>
            <pc:sldMasterMk cId="1764916244" sldId="2147483648"/>
            <pc:sldLayoutMk cId="1887201305" sldId="2147483667"/>
          </pc:sldLayoutMkLst>
        </pc:sldLayoutChg>
        <pc:sldLayoutChg chg="addSp delSp modSp mod">
          <pc:chgData name="Aja Bongiorno" userId="f06bccf4-c259-48cd-b259-591b80ae2829" providerId="ADAL" clId="{89DDBFD2-1875-5D5E-861C-DF2FB34FCE35}" dt="2025-08-13T23:49:11.594" v="30"/>
          <pc:sldLayoutMkLst>
            <pc:docMk/>
            <pc:sldMasterMk cId="1764916244" sldId="2147483648"/>
            <pc:sldLayoutMk cId="658850150" sldId="2147483668"/>
          </pc:sldLayoutMkLst>
        </pc:sldLayoutChg>
        <pc:sldLayoutChg chg="addSp delSp modSp mod">
          <pc:chgData name="Aja Bongiorno" userId="f06bccf4-c259-48cd-b259-591b80ae2829" providerId="ADAL" clId="{89DDBFD2-1875-5D5E-861C-DF2FB34FCE35}" dt="2025-08-13T23:49:21.524" v="34" actId="207"/>
          <pc:sldLayoutMkLst>
            <pc:docMk/>
            <pc:sldMasterMk cId="1764916244" sldId="2147483648"/>
            <pc:sldLayoutMk cId="2836560486" sldId="2147483669"/>
          </pc:sldLayoutMkLst>
        </pc:sldLayoutChg>
        <pc:sldLayoutChg chg="addSp delSp modSp mod">
          <pc:chgData name="Aja Bongiorno" userId="f06bccf4-c259-48cd-b259-591b80ae2829" providerId="ADAL" clId="{89DDBFD2-1875-5D5E-861C-DF2FB34FCE35}" dt="2025-08-13T23:51:33.358" v="82"/>
          <pc:sldLayoutMkLst>
            <pc:docMk/>
            <pc:sldMasterMk cId="1764916244" sldId="2147483648"/>
            <pc:sldLayoutMk cId="2092625790" sldId="2147483671"/>
          </pc:sldLayoutMkLst>
        </pc:sldLayoutChg>
        <pc:sldLayoutChg chg="addSp delSp modSp mod">
          <pc:chgData name="Aja Bongiorno" userId="f06bccf4-c259-48cd-b259-591b80ae2829" providerId="ADAL" clId="{89DDBFD2-1875-5D5E-861C-DF2FB34FCE35}" dt="2025-08-13T23:50:13.549" v="46" actId="207"/>
          <pc:sldLayoutMkLst>
            <pc:docMk/>
            <pc:sldMasterMk cId="1764916244" sldId="2147483648"/>
            <pc:sldLayoutMk cId="2141467861" sldId="2147483672"/>
          </pc:sldLayoutMkLst>
        </pc:sldLayoutChg>
        <pc:sldLayoutChg chg="addSp delSp modSp mod">
          <pc:chgData name="Aja Bongiorno" userId="f06bccf4-c259-48cd-b259-591b80ae2829" providerId="ADAL" clId="{89DDBFD2-1875-5D5E-861C-DF2FB34FCE35}" dt="2025-08-13T23:50:51.677" v="63"/>
          <pc:sldLayoutMkLst>
            <pc:docMk/>
            <pc:sldMasterMk cId="1764916244" sldId="2147483648"/>
            <pc:sldLayoutMk cId="2634126479" sldId="2147483673"/>
          </pc:sldLayoutMkLst>
        </pc:sldLayoutChg>
        <pc:sldLayoutChg chg="addSp delSp modSp mod">
          <pc:chgData name="Aja Bongiorno" userId="f06bccf4-c259-48cd-b259-591b80ae2829" providerId="ADAL" clId="{89DDBFD2-1875-5D5E-861C-DF2FB34FCE35}" dt="2025-08-13T23:51:48.600" v="90"/>
          <pc:sldLayoutMkLst>
            <pc:docMk/>
            <pc:sldMasterMk cId="1764916244" sldId="2147483648"/>
            <pc:sldLayoutMk cId="3144146221" sldId="2147483674"/>
          </pc:sldLayoutMkLst>
        </pc:sldLayoutChg>
        <pc:sldLayoutChg chg="addSp delSp modSp mod">
          <pc:chgData name="Aja Bongiorno" userId="f06bccf4-c259-48cd-b259-591b80ae2829" providerId="ADAL" clId="{89DDBFD2-1875-5D5E-861C-DF2FB34FCE35}" dt="2025-08-13T23:52:17.651" v="98"/>
          <pc:sldLayoutMkLst>
            <pc:docMk/>
            <pc:sldMasterMk cId="1764916244" sldId="2147483648"/>
            <pc:sldLayoutMk cId="370639846" sldId="2147483675"/>
          </pc:sldLayoutMkLst>
        </pc:sldLayoutChg>
        <pc:sldLayoutChg chg="addSp delSp modSp mod">
          <pc:chgData name="Aja Bongiorno" userId="f06bccf4-c259-48cd-b259-591b80ae2829" providerId="ADAL" clId="{89DDBFD2-1875-5D5E-861C-DF2FB34FCE35}" dt="2025-08-13T23:53:07.219" v="105" actId="207"/>
          <pc:sldLayoutMkLst>
            <pc:docMk/>
            <pc:sldMasterMk cId="1764916244" sldId="2147483648"/>
            <pc:sldLayoutMk cId="3027901398" sldId="2147483677"/>
          </pc:sldLayoutMkLst>
        </pc:sldLayoutChg>
        <pc:sldLayoutChg chg="addSp delSp modSp mod">
          <pc:chgData name="Aja Bongiorno" userId="f06bccf4-c259-48cd-b259-591b80ae2829" providerId="ADAL" clId="{89DDBFD2-1875-5D5E-861C-DF2FB34FCE35}" dt="2025-08-13T23:51:18.729" v="75"/>
          <pc:sldLayoutMkLst>
            <pc:docMk/>
            <pc:sldMasterMk cId="1764916244" sldId="2147483648"/>
            <pc:sldLayoutMk cId="4135395761" sldId="2147483678"/>
          </pc:sldLayoutMkLst>
        </pc:sldLayoutChg>
      </pc:sldMasterChg>
    </pc:docChg>
  </pc:docChgLst>
  <pc:docChgLst>
    <pc:chgData name="Kerrie Shanahan" userId="ae473d9f-76e9-476f-892f-2674ea963afc" providerId="ADAL" clId="{3CE93EAF-A557-4D04-9E88-0DC477556910}"/>
    <pc:docChg chg="undo redo custSel addSld delSld modSld modMainMaster">
      <pc:chgData name="Kerrie Shanahan" userId="ae473d9f-76e9-476f-892f-2674ea963afc" providerId="ADAL" clId="{3CE93EAF-A557-4D04-9E88-0DC477556910}" dt="2025-08-27T02:31:41.062" v="3127" actId="962"/>
      <pc:docMkLst>
        <pc:docMk/>
      </pc:docMkLst>
      <pc:sldChg chg="del">
        <pc:chgData name="Kerrie Shanahan" userId="ae473d9f-76e9-476f-892f-2674ea963afc" providerId="ADAL" clId="{3CE93EAF-A557-4D04-9E88-0DC477556910}" dt="2025-08-11T23:30:32.456" v="2012" actId="2696"/>
        <pc:sldMkLst>
          <pc:docMk/>
          <pc:sldMk cId="258130066" sldId="492"/>
        </pc:sldMkLst>
      </pc:sldChg>
      <pc:sldChg chg="delSp modSp mod modNotesTx">
        <pc:chgData name="Kerrie Shanahan" userId="ae473d9f-76e9-476f-892f-2674ea963afc" providerId="ADAL" clId="{3CE93EAF-A557-4D04-9E88-0DC477556910}" dt="2025-08-27T02:26:50.044" v="2550" actId="478"/>
        <pc:sldMkLst>
          <pc:docMk/>
          <pc:sldMk cId="1759574190" sldId="498"/>
        </pc:sldMkLst>
      </pc:sldChg>
      <pc:sldChg chg="del">
        <pc:chgData name="Kerrie Shanahan" userId="ae473d9f-76e9-476f-892f-2674ea963afc" providerId="ADAL" clId="{3CE93EAF-A557-4D04-9E88-0DC477556910}" dt="2025-08-11T23:33:57.841" v="2014" actId="2696"/>
        <pc:sldMkLst>
          <pc:docMk/>
          <pc:sldMk cId="1583021152" sldId="499"/>
        </pc:sldMkLst>
      </pc:sldChg>
      <pc:sldChg chg="modSp mod modNotesTx">
        <pc:chgData name="Kerrie Shanahan" userId="ae473d9f-76e9-476f-892f-2674ea963afc" providerId="ADAL" clId="{3CE93EAF-A557-4D04-9E88-0DC477556910}" dt="2025-08-27T02:31:05.290" v="3087" actId="962"/>
        <pc:sldMkLst>
          <pc:docMk/>
          <pc:sldMk cId="1797789494" sldId="518"/>
        </pc:sldMkLst>
        <pc:spChg chg="mod">
          <ac:chgData name="Kerrie Shanahan" userId="ae473d9f-76e9-476f-892f-2674ea963afc" providerId="ADAL" clId="{3CE93EAF-A557-4D04-9E88-0DC477556910}" dt="2025-08-27T02:30:37.052" v="3057" actId="1076"/>
          <ac:spMkLst>
            <pc:docMk/>
            <pc:sldMk cId="1797789494" sldId="518"/>
            <ac:spMk id="2" creationId="{1560D7E3-3D12-CD15-1FC9-C2FC0746F80D}"/>
          </ac:spMkLst>
        </pc:spChg>
        <pc:grpChg chg="mod">
          <ac:chgData name="Kerrie Shanahan" userId="ae473d9f-76e9-476f-892f-2674ea963afc" providerId="ADAL" clId="{3CE93EAF-A557-4D04-9E88-0DC477556910}" dt="2025-08-27T02:31:05.290" v="3087" actId="962"/>
          <ac:grpSpMkLst>
            <pc:docMk/>
            <pc:sldMk cId="1797789494" sldId="518"/>
            <ac:grpSpMk id="3" creationId="{DC3A3809-E84A-B213-E4E2-0F1B95ECA9DC}"/>
          </ac:grpSpMkLst>
        </pc:grpChg>
      </pc:sldChg>
      <pc:sldChg chg="addSp modSp mod modNotesTx">
        <pc:chgData name="Kerrie Shanahan" userId="ae473d9f-76e9-476f-892f-2674ea963afc" providerId="ADAL" clId="{3CE93EAF-A557-4D04-9E88-0DC477556910}" dt="2025-08-11T23:26:31.776" v="2003" actId="20577"/>
        <pc:sldMkLst>
          <pc:docMk/>
          <pc:sldMk cId="409148390" sldId="520"/>
        </pc:sldMkLst>
      </pc:sldChg>
      <pc:sldChg chg="modSp modNotesTx">
        <pc:chgData name="Kerrie Shanahan" userId="ae473d9f-76e9-476f-892f-2674ea963afc" providerId="ADAL" clId="{3CE93EAF-A557-4D04-9E88-0DC477556910}" dt="2025-08-27T02:16:15.907" v="2156" actId="20577"/>
        <pc:sldMkLst>
          <pc:docMk/>
          <pc:sldMk cId="1320868255" sldId="539"/>
        </pc:sldMkLst>
        <pc:spChg chg="mod">
          <ac:chgData name="Kerrie Shanahan" userId="ae473d9f-76e9-476f-892f-2674ea963afc" providerId="ADAL" clId="{3CE93EAF-A557-4D04-9E88-0DC477556910}" dt="2025-08-27T02:16:15.907" v="2156" actId="20577"/>
          <ac:spMkLst>
            <pc:docMk/>
            <pc:sldMk cId="1320868255" sldId="539"/>
            <ac:spMk id="2" creationId="{126759A8-1C1A-811B-170F-F09C09A9AE6E}"/>
          </ac:spMkLst>
        </pc:spChg>
      </pc:sldChg>
      <pc:sldChg chg="modSp modNotesTx">
        <pc:chgData name="Kerrie Shanahan" userId="ae473d9f-76e9-476f-892f-2674ea963afc" providerId="ADAL" clId="{3CE93EAF-A557-4D04-9E88-0DC477556910}" dt="2025-08-27T02:18:02.297" v="2255" actId="20577"/>
        <pc:sldMkLst>
          <pc:docMk/>
          <pc:sldMk cId="2782557085" sldId="569"/>
        </pc:sldMkLst>
        <pc:spChg chg="mod">
          <ac:chgData name="Kerrie Shanahan" userId="ae473d9f-76e9-476f-892f-2674ea963afc" providerId="ADAL" clId="{3CE93EAF-A557-4D04-9E88-0DC477556910}" dt="2025-08-27T02:18:02.297" v="2255" actId="20577"/>
          <ac:spMkLst>
            <pc:docMk/>
            <pc:sldMk cId="2782557085" sldId="569"/>
            <ac:spMk id="2" creationId="{1560D7E3-3D12-CD15-1FC9-C2FC0746F80D}"/>
          </ac:spMkLst>
        </pc:spChg>
      </pc:sldChg>
      <pc:sldChg chg="modSp mod modNotesTx">
        <pc:chgData name="Kerrie Shanahan" userId="ae473d9f-76e9-476f-892f-2674ea963afc" providerId="ADAL" clId="{3CE93EAF-A557-4D04-9E88-0DC477556910}" dt="2025-08-27T02:31:22.945" v="3105" actId="962"/>
        <pc:sldMkLst>
          <pc:docMk/>
          <pc:sldMk cId="3603171653" sldId="570"/>
        </pc:sldMkLst>
        <pc:spChg chg="mod">
          <ac:chgData name="Kerrie Shanahan" userId="ae473d9f-76e9-476f-892f-2674ea963afc" providerId="ADAL" clId="{3CE93EAF-A557-4D04-9E88-0DC477556910}" dt="2025-08-27T02:18:24.613" v="2327" actId="6549"/>
          <ac:spMkLst>
            <pc:docMk/>
            <pc:sldMk cId="3603171653" sldId="570"/>
            <ac:spMk id="2" creationId="{1560D7E3-3D12-CD15-1FC9-C2FC0746F80D}"/>
          </ac:spMkLst>
        </pc:spChg>
        <pc:grpChg chg="mod">
          <ac:chgData name="Kerrie Shanahan" userId="ae473d9f-76e9-476f-892f-2674ea963afc" providerId="ADAL" clId="{3CE93EAF-A557-4D04-9E88-0DC477556910}" dt="2025-08-27T02:31:22.945" v="3105" actId="962"/>
          <ac:grpSpMkLst>
            <pc:docMk/>
            <pc:sldMk cId="3603171653" sldId="570"/>
            <ac:grpSpMk id="44" creationId="{3DD4F3CA-98C1-8909-DBCD-6471562C1C39}"/>
          </ac:grpSpMkLst>
        </pc:grpChg>
      </pc:sldChg>
      <pc:sldChg chg="modSp mod modNotesTx">
        <pc:chgData name="Kerrie Shanahan" userId="ae473d9f-76e9-476f-892f-2674ea963afc" providerId="ADAL" clId="{3CE93EAF-A557-4D04-9E88-0DC477556910}" dt="2025-08-27T02:29:22.215" v="2932" actId="962"/>
        <pc:sldMkLst>
          <pc:docMk/>
          <pc:sldMk cId="1897118440" sldId="576"/>
        </pc:sldMkLst>
        <pc:spChg chg="mod">
          <ac:chgData name="Kerrie Shanahan" userId="ae473d9f-76e9-476f-892f-2674ea963afc" providerId="ADAL" clId="{3CE93EAF-A557-4D04-9E88-0DC477556910}" dt="2025-08-27T02:21:44.788" v="2415" actId="6549"/>
          <ac:spMkLst>
            <pc:docMk/>
            <pc:sldMk cId="1897118440" sldId="576"/>
            <ac:spMk id="2" creationId="{1560D7E3-3D12-CD15-1FC9-C2FC0746F80D}"/>
          </ac:spMkLst>
        </pc:spChg>
        <pc:grpChg chg="mod">
          <ac:chgData name="Kerrie Shanahan" userId="ae473d9f-76e9-476f-892f-2674ea963afc" providerId="ADAL" clId="{3CE93EAF-A557-4D04-9E88-0DC477556910}" dt="2025-08-27T02:29:22.215" v="2932" actId="962"/>
          <ac:grpSpMkLst>
            <pc:docMk/>
            <pc:sldMk cId="1897118440" sldId="576"/>
            <ac:grpSpMk id="35" creationId="{7ED8A13B-186C-8A33-648D-5D1F84DCFD92}"/>
          </ac:grpSpMkLst>
        </pc:grpChg>
      </pc:sldChg>
      <pc:sldChg chg="modSp mod modNotesTx">
        <pc:chgData name="Kerrie Shanahan" userId="ae473d9f-76e9-476f-892f-2674ea963afc" providerId="ADAL" clId="{3CE93EAF-A557-4D04-9E88-0DC477556910}" dt="2025-08-27T02:27:47.095" v="2826" actId="962"/>
        <pc:sldMkLst>
          <pc:docMk/>
          <pc:sldMk cId="2117175618" sldId="597"/>
        </pc:sldMkLst>
        <pc:spChg chg="mod">
          <ac:chgData name="Kerrie Shanahan" userId="ae473d9f-76e9-476f-892f-2674ea963afc" providerId="ADAL" clId="{3CE93EAF-A557-4D04-9E88-0DC477556910}" dt="2025-08-27T02:16:32.149" v="2161" actId="20577"/>
          <ac:spMkLst>
            <pc:docMk/>
            <pc:sldMk cId="2117175618" sldId="597"/>
            <ac:spMk id="2" creationId="{1560D7E3-3D12-CD15-1FC9-C2FC0746F80D}"/>
          </ac:spMkLst>
        </pc:spChg>
        <pc:grpChg chg="mod">
          <ac:chgData name="Kerrie Shanahan" userId="ae473d9f-76e9-476f-892f-2674ea963afc" providerId="ADAL" clId="{3CE93EAF-A557-4D04-9E88-0DC477556910}" dt="2025-08-27T02:27:47.095" v="2826" actId="962"/>
          <ac:grpSpMkLst>
            <pc:docMk/>
            <pc:sldMk cId="2117175618" sldId="597"/>
            <ac:grpSpMk id="8" creationId="{2CC0A51B-FCC8-F3EC-4074-94C472160B65}"/>
          </ac:grpSpMkLst>
        </pc:grpChg>
      </pc:sldChg>
      <pc:sldChg chg="modSp mod modNotesTx">
        <pc:chgData name="Kerrie Shanahan" userId="ae473d9f-76e9-476f-892f-2674ea963afc" providerId="ADAL" clId="{3CE93EAF-A557-4D04-9E88-0DC477556910}" dt="2025-08-27T02:28:32.007" v="2856" actId="962"/>
        <pc:sldMkLst>
          <pc:docMk/>
          <pc:sldMk cId="363186821" sldId="598"/>
        </pc:sldMkLst>
        <pc:spChg chg="mod ord">
          <ac:chgData name="Kerrie Shanahan" userId="ae473d9f-76e9-476f-892f-2674ea963afc" providerId="ADAL" clId="{3CE93EAF-A557-4D04-9E88-0DC477556910}" dt="2025-08-27T02:24:14.691" v="2510" actId="1076"/>
          <ac:spMkLst>
            <pc:docMk/>
            <pc:sldMk cId="363186821" sldId="598"/>
            <ac:spMk id="2" creationId="{1560D7E3-3D12-CD15-1FC9-C2FC0746F80D}"/>
          </ac:spMkLst>
        </pc:spChg>
        <pc:grpChg chg="mod">
          <ac:chgData name="Kerrie Shanahan" userId="ae473d9f-76e9-476f-892f-2674ea963afc" providerId="ADAL" clId="{3CE93EAF-A557-4D04-9E88-0DC477556910}" dt="2025-08-27T02:28:32.007" v="2856" actId="962"/>
          <ac:grpSpMkLst>
            <pc:docMk/>
            <pc:sldMk cId="363186821" sldId="598"/>
            <ac:grpSpMk id="34" creationId="{ECD8C584-C6B9-9D9D-9D83-AFE44C98C23A}"/>
          </ac:grpSpMkLst>
        </pc:grpChg>
      </pc:sldChg>
      <pc:sldChg chg="modSp modNotesTx">
        <pc:chgData name="Kerrie Shanahan" userId="ae473d9f-76e9-476f-892f-2674ea963afc" providerId="ADAL" clId="{3CE93EAF-A557-4D04-9E88-0DC477556910}" dt="2025-08-27T02:30:25.064" v="3054" actId="962"/>
        <pc:sldMkLst>
          <pc:docMk/>
          <pc:sldMk cId="2982778791" sldId="599"/>
        </pc:sldMkLst>
        <pc:spChg chg="mod">
          <ac:chgData name="Kerrie Shanahan" userId="ae473d9f-76e9-476f-892f-2674ea963afc" providerId="ADAL" clId="{3CE93EAF-A557-4D04-9E88-0DC477556910}" dt="2025-08-27T02:22:19.820" v="2457" actId="20577"/>
          <ac:spMkLst>
            <pc:docMk/>
            <pc:sldMk cId="2982778791" sldId="599"/>
            <ac:spMk id="2" creationId="{1560D7E3-3D12-CD15-1FC9-C2FC0746F80D}"/>
          </ac:spMkLst>
        </pc:spChg>
        <pc:grpChg chg="mod">
          <ac:chgData name="Kerrie Shanahan" userId="ae473d9f-76e9-476f-892f-2674ea963afc" providerId="ADAL" clId="{3CE93EAF-A557-4D04-9E88-0DC477556910}" dt="2025-08-27T02:30:25.064" v="3054" actId="962"/>
          <ac:grpSpMkLst>
            <pc:docMk/>
            <pc:sldMk cId="2982778791" sldId="599"/>
            <ac:grpSpMk id="14" creationId="{67AFE9A9-49D5-6534-770E-93FBA6BD891A}"/>
          </ac:grpSpMkLst>
        </pc:grpChg>
      </pc:sldChg>
      <pc:sldChg chg="modSp modNotesTx">
        <pc:chgData name="Kerrie Shanahan" userId="ae473d9f-76e9-476f-892f-2674ea963afc" providerId="ADAL" clId="{3CE93EAF-A557-4D04-9E88-0DC477556910}" dt="2025-08-27T02:21:29.161" v="2382" actId="20577"/>
        <pc:sldMkLst>
          <pc:docMk/>
          <pc:sldMk cId="2899679794" sldId="604"/>
        </pc:sldMkLst>
        <pc:spChg chg="mod">
          <ac:chgData name="Kerrie Shanahan" userId="ae473d9f-76e9-476f-892f-2674ea963afc" providerId="ADAL" clId="{3CE93EAF-A557-4D04-9E88-0DC477556910}" dt="2025-08-27T02:21:29.161" v="2382" actId="20577"/>
          <ac:spMkLst>
            <pc:docMk/>
            <pc:sldMk cId="2899679794" sldId="604"/>
            <ac:spMk id="2" creationId="{F442F5BF-5CED-4DE8-7A9F-9D1CBEAB6DD2}"/>
          </ac:spMkLst>
        </pc:spChg>
      </pc:sldChg>
      <pc:sldChg chg="modSp modNotesTx">
        <pc:chgData name="Kerrie Shanahan" userId="ae473d9f-76e9-476f-892f-2674ea963afc" providerId="ADAL" clId="{3CE93EAF-A557-4D04-9E88-0DC477556910}" dt="2025-08-27T02:22:36.563" v="2472" actId="20577"/>
        <pc:sldMkLst>
          <pc:docMk/>
          <pc:sldMk cId="3409221541" sldId="605"/>
        </pc:sldMkLst>
        <pc:spChg chg="mod">
          <ac:chgData name="Kerrie Shanahan" userId="ae473d9f-76e9-476f-892f-2674ea963afc" providerId="ADAL" clId="{3CE93EAF-A557-4D04-9E88-0DC477556910}" dt="2025-08-27T02:22:36.563" v="2472" actId="20577"/>
          <ac:spMkLst>
            <pc:docMk/>
            <pc:sldMk cId="3409221541" sldId="605"/>
            <ac:spMk id="2" creationId="{8E69B571-282D-3BC0-F709-8F0F80C10A61}"/>
          </ac:spMkLst>
        </pc:spChg>
      </pc:sldChg>
      <pc:sldChg chg="modSp">
        <pc:chgData name="Kerrie Shanahan" userId="ae473d9f-76e9-476f-892f-2674ea963afc" providerId="ADAL" clId="{3CE93EAF-A557-4D04-9E88-0DC477556910}" dt="2025-08-27T02:16:48.332" v="2169" actId="20577"/>
        <pc:sldMkLst>
          <pc:docMk/>
          <pc:sldMk cId="1787369581" sldId="607"/>
        </pc:sldMkLst>
        <pc:spChg chg="mod">
          <ac:chgData name="Kerrie Shanahan" userId="ae473d9f-76e9-476f-892f-2674ea963afc" providerId="ADAL" clId="{3CE93EAF-A557-4D04-9E88-0DC477556910}" dt="2025-08-27T02:16:48.332" v="2169" actId="20577"/>
          <ac:spMkLst>
            <pc:docMk/>
            <pc:sldMk cId="1787369581" sldId="607"/>
            <ac:spMk id="2" creationId="{E3446231-1E94-7C4E-E200-0C3FB0088947}"/>
          </ac:spMkLst>
        </pc:spChg>
      </pc:sldChg>
      <pc:sldChg chg="modSp mod">
        <pc:chgData name="Kerrie Shanahan" userId="ae473d9f-76e9-476f-892f-2674ea963afc" providerId="ADAL" clId="{3CE93EAF-A557-4D04-9E88-0DC477556910}" dt="2025-08-27T02:28:11.634" v="2838" actId="962"/>
        <pc:sldMkLst>
          <pc:docMk/>
          <pc:sldMk cId="1663715646" sldId="608"/>
        </pc:sldMkLst>
        <pc:spChg chg="mod">
          <ac:chgData name="Kerrie Shanahan" userId="ae473d9f-76e9-476f-892f-2674ea963afc" providerId="ADAL" clId="{3CE93EAF-A557-4D04-9E88-0DC477556910}" dt="2025-08-27T02:16:56.669" v="2176" actId="20577"/>
          <ac:spMkLst>
            <pc:docMk/>
            <pc:sldMk cId="1663715646" sldId="608"/>
            <ac:spMk id="2" creationId="{DDC4CA79-B8AC-9A41-3B4E-F10809869528}"/>
          </ac:spMkLst>
        </pc:spChg>
        <pc:grpChg chg="mod">
          <ac:chgData name="Kerrie Shanahan" userId="ae473d9f-76e9-476f-892f-2674ea963afc" providerId="ADAL" clId="{3CE93EAF-A557-4D04-9E88-0DC477556910}" dt="2025-08-27T02:28:11.634" v="2838" actId="962"/>
          <ac:grpSpMkLst>
            <pc:docMk/>
            <pc:sldMk cId="1663715646" sldId="608"/>
            <ac:grpSpMk id="18" creationId="{3DBC512E-97E0-3C28-0C67-2CD46E1B3467}"/>
          </ac:grpSpMkLst>
        </pc:grpChg>
      </pc:sldChg>
      <pc:sldChg chg="modSp">
        <pc:chgData name="Kerrie Shanahan" userId="ae473d9f-76e9-476f-892f-2674ea963afc" providerId="ADAL" clId="{3CE93EAF-A557-4D04-9E88-0DC477556910}" dt="2025-08-27T02:22:05.722" v="2451" actId="255"/>
        <pc:sldMkLst>
          <pc:docMk/>
          <pc:sldMk cId="2051561913" sldId="609"/>
        </pc:sldMkLst>
        <pc:spChg chg="mod">
          <ac:chgData name="Kerrie Shanahan" userId="ae473d9f-76e9-476f-892f-2674ea963afc" providerId="ADAL" clId="{3CE93EAF-A557-4D04-9E88-0DC477556910}" dt="2025-08-27T02:22:05.722" v="2451" actId="255"/>
          <ac:spMkLst>
            <pc:docMk/>
            <pc:sldMk cId="2051561913" sldId="609"/>
            <ac:spMk id="2" creationId="{725ACDE0-4C7D-AFA9-25B7-2AEBB7548A95}"/>
          </ac:spMkLst>
        </pc:spChg>
      </pc:sldChg>
      <pc:sldChg chg="modSp mod modNotesTx">
        <pc:chgData name="Kerrie Shanahan" userId="ae473d9f-76e9-476f-892f-2674ea963afc" providerId="ADAL" clId="{3CE93EAF-A557-4D04-9E88-0DC477556910}" dt="2025-08-27T02:29:57.988" v="2972" actId="962"/>
        <pc:sldMkLst>
          <pc:docMk/>
          <pc:sldMk cId="3365833188" sldId="610"/>
        </pc:sldMkLst>
        <pc:spChg chg="mod">
          <ac:chgData name="Kerrie Shanahan" userId="ae473d9f-76e9-476f-892f-2674ea963afc" providerId="ADAL" clId="{3CE93EAF-A557-4D04-9E88-0DC477556910}" dt="2025-08-27T02:21:52.705" v="2448" actId="6549"/>
          <ac:spMkLst>
            <pc:docMk/>
            <pc:sldMk cId="3365833188" sldId="610"/>
            <ac:spMk id="2" creationId="{99D0F2D7-D292-8AA6-6753-3EE84FB9FB56}"/>
          </ac:spMkLst>
        </pc:spChg>
        <pc:grpChg chg="mod">
          <ac:chgData name="Kerrie Shanahan" userId="ae473d9f-76e9-476f-892f-2674ea963afc" providerId="ADAL" clId="{3CE93EAF-A557-4D04-9E88-0DC477556910}" dt="2025-08-27T02:29:57.988" v="2972" actId="962"/>
          <ac:grpSpMkLst>
            <pc:docMk/>
            <pc:sldMk cId="3365833188" sldId="610"/>
            <ac:grpSpMk id="35" creationId="{A953F947-CC68-5524-A182-C13762EF7652}"/>
          </ac:grpSpMkLst>
        </pc:grpChg>
      </pc:sldChg>
      <pc:sldChg chg="modSp mod modNotesTx">
        <pc:chgData name="Kerrie Shanahan" userId="ae473d9f-76e9-476f-892f-2674ea963afc" providerId="ADAL" clId="{3CE93EAF-A557-4D04-9E88-0DC477556910}" dt="2025-08-27T02:31:41.062" v="3127" actId="962"/>
        <pc:sldMkLst>
          <pc:docMk/>
          <pc:sldMk cId="3310910444" sldId="611"/>
        </pc:sldMkLst>
        <pc:spChg chg="mod">
          <ac:chgData name="Kerrie Shanahan" userId="ae473d9f-76e9-476f-892f-2674ea963afc" providerId="ADAL" clId="{3CE93EAF-A557-4D04-9E88-0DC477556910}" dt="2025-08-27T02:23:03.063" v="2478" actId="255"/>
          <ac:spMkLst>
            <pc:docMk/>
            <pc:sldMk cId="3310910444" sldId="611"/>
            <ac:spMk id="2" creationId="{9A471F00-B2C2-943A-2350-E3B3D7CC444B}"/>
          </ac:spMkLst>
        </pc:spChg>
        <pc:grpChg chg="mod">
          <ac:chgData name="Kerrie Shanahan" userId="ae473d9f-76e9-476f-892f-2674ea963afc" providerId="ADAL" clId="{3CE93EAF-A557-4D04-9E88-0DC477556910}" dt="2025-08-27T02:31:41.062" v="3127" actId="962"/>
          <ac:grpSpMkLst>
            <pc:docMk/>
            <pc:sldMk cId="3310910444" sldId="611"/>
            <ac:grpSpMk id="3" creationId="{1ECCC795-5BBF-1F0A-CB6D-B5540BA83804}"/>
          </ac:grpSpMkLst>
        </pc:grpChg>
      </pc:sldChg>
      <pc:sldChg chg="modSp modNotesTx">
        <pc:chgData name="Kerrie Shanahan" userId="ae473d9f-76e9-476f-892f-2674ea963afc" providerId="ADAL" clId="{3CE93EAF-A557-4D04-9E88-0DC477556910}" dt="2025-08-27T02:18:09.339" v="2262" actId="20577"/>
        <pc:sldMkLst>
          <pc:docMk/>
          <pc:sldMk cId="150107670" sldId="612"/>
        </pc:sldMkLst>
        <pc:spChg chg="mod">
          <ac:chgData name="Kerrie Shanahan" userId="ae473d9f-76e9-476f-892f-2674ea963afc" providerId="ADAL" clId="{3CE93EAF-A557-4D04-9E88-0DC477556910}" dt="2025-08-27T02:18:09.339" v="2262" actId="20577"/>
          <ac:spMkLst>
            <pc:docMk/>
            <pc:sldMk cId="150107670" sldId="612"/>
            <ac:spMk id="2" creationId="{06BDC855-8E6C-8F36-05DE-82E03407B766}"/>
          </ac:spMkLst>
        </pc:spChg>
      </pc:sldChg>
      <pc:sldChg chg="modSp">
        <pc:chgData name="Kerrie Shanahan" userId="ae473d9f-76e9-476f-892f-2674ea963afc" providerId="ADAL" clId="{3CE93EAF-A557-4D04-9E88-0DC477556910}" dt="2025-08-27T02:22:50.320" v="2475" actId="255"/>
        <pc:sldMkLst>
          <pc:docMk/>
          <pc:sldMk cId="258954560" sldId="613"/>
        </pc:sldMkLst>
        <pc:spChg chg="mod">
          <ac:chgData name="Kerrie Shanahan" userId="ae473d9f-76e9-476f-892f-2674ea963afc" providerId="ADAL" clId="{3CE93EAF-A557-4D04-9E88-0DC477556910}" dt="2025-08-27T02:22:50.320" v="2475" actId="255"/>
          <ac:spMkLst>
            <pc:docMk/>
            <pc:sldMk cId="258954560" sldId="613"/>
            <ac:spMk id="2" creationId="{82CABAA0-6912-0B9E-3B4B-77E9431763FE}"/>
          </ac:spMkLst>
        </pc:spChg>
      </pc:sldChg>
      <pc:sldChg chg="addSp delSp modSp mod modNotesTx">
        <pc:chgData name="Kerrie Shanahan" userId="ae473d9f-76e9-476f-892f-2674ea963afc" providerId="ADAL" clId="{3CE93EAF-A557-4D04-9E88-0DC477556910}" dt="2025-08-27T02:25:41.483" v="2520" actId="962"/>
        <pc:sldMkLst>
          <pc:docMk/>
          <pc:sldMk cId="2779417974" sldId="614"/>
        </pc:sldMkLst>
        <pc:spChg chg="mod">
          <ac:chgData name="Kerrie Shanahan" userId="ae473d9f-76e9-476f-892f-2674ea963afc" providerId="ADAL" clId="{3CE93EAF-A557-4D04-9E88-0DC477556910}" dt="2025-08-27T02:24:25.058" v="2511" actId="1076"/>
          <ac:spMkLst>
            <pc:docMk/>
            <pc:sldMk cId="2779417974" sldId="614"/>
            <ac:spMk id="4" creationId="{9B9913A9-07FB-6646-D597-47203E50B47F}"/>
          </ac:spMkLst>
        </pc:spChg>
        <pc:spChg chg="ord">
          <ac:chgData name="Kerrie Shanahan" userId="ae473d9f-76e9-476f-892f-2674ea963afc" providerId="ADAL" clId="{3CE93EAF-A557-4D04-9E88-0DC477556910}" dt="2025-08-27T02:24:33.818" v="2512"/>
          <ac:spMkLst>
            <pc:docMk/>
            <pc:sldMk cId="2779417974" sldId="614"/>
            <ac:spMk id="21" creationId="{ABBDE8B3-6986-227B-935F-071318789942}"/>
          </ac:spMkLst>
        </pc:spChg>
        <pc:grpChg chg="mod">
          <ac:chgData name="Kerrie Shanahan" userId="ae473d9f-76e9-476f-892f-2674ea963afc" providerId="ADAL" clId="{3CE93EAF-A557-4D04-9E88-0DC477556910}" dt="2025-08-27T02:25:41.483" v="2520" actId="962"/>
          <ac:grpSpMkLst>
            <pc:docMk/>
            <pc:sldMk cId="2779417974" sldId="614"/>
            <ac:grpSpMk id="2" creationId="{865FCB73-0BB2-6126-30F9-F0CAFEED3D4F}"/>
          </ac:grpSpMkLst>
        </pc:grpChg>
        <pc:grpChg chg="mod">
          <ac:chgData name="Kerrie Shanahan" userId="ae473d9f-76e9-476f-892f-2674ea963afc" providerId="ADAL" clId="{3CE93EAF-A557-4D04-9E88-0DC477556910}" dt="2025-08-27T02:24:39.627" v="2513" actId="962"/>
          <ac:grpSpMkLst>
            <pc:docMk/>
            <pc:sldMk cId="2779417974" sldId="614"/>
            <ac:grpSpMk id="10" creationId="{BD681533-47AB-693E-59F7-DF6770D99FB3}"/>
          </ac:grpSpMkLst>
        </pc:grpChg>
        <pc:picChg chg="add mod ord">
          <ac:chgData name="Kerrie Shanahan" userId="ae473d9f-76e9-476f-892f-2674ea963afc" providerId="ADAL" clId="{3CE93EAF-A557-4D04-9E88-0DC477556910}" dt="2025-08-27T02:25:26.442" v="2516"/>
          <ac:picMkLst>
            <pc:docMk/>
            <pc:sldMk cId="2779417974" sldId="614"/>
            <ac:picMk id="3" creationId="{FDD62F1A-4738-DD6B-9F24-07FF886EA9A6}"/>
          </ac:picMkLst>
        </pc:picChg>
        <pc:picChg chg="add mod">
          <ac:chgData name="Kerrie Shanahan" userId="ae473d9f-76e9-476f-892f-2674ea963afc" providerId="ADAL" clId="{3CE93EAF-A557-4D04-9E88-0DC477556910}" dt="2025-08-27T02:25:33.942" v="2517" actId="962"/>
          <ac:picMkLst>
            <pc:docMk/>
            <pc:sldMk cId="2779417974" sldId="614"/>
            <ac:picMk id="7" creationId="{507A82DB-4303-221E-32A0-B6474A0F097D}"/>
          </ac:picMkLst>
        </pc:picChg>
        <pc:picChg chg="add mod ord">
          <ac:chgData name="Kerrie Shanahan" userId="ae473d9f-76e9-476f-892f-2674ea963afc" providerId="ADAL" clId="{3CE93EAF-A557-4D04-9E88-0DC477556910}" dt="2025-08-27T02:25:39.243" v="2519" actId="962"/>
          <ac:picMkLst>
            <pc:docMk/>
            <pc:sldMk cId="2779417974" sldId="614"/>
            <ac:picMk id="11" creationId="{8C05D4CB-C030-A2C5-49B6-5076691C96FB}"/>
          </ac:picMkLst>
        </pc:picChg>
      </pc:sldChg>
      <pc:sldChg chg="addSp delSp modSp mod modNotesTx">
        <pc:chgData name="Kerrie Shanahan" userId="ae473d9f-76e9-476f-892f-2674ea963afc" providerId="ADAL" clId="{3CE93EAF-A557-4D04-9E88-0DC477556910}" dt="2025-08-27T02:26:26.339" v="2529" actId="962"/>
        <pc:sldMkLst>
          <pc:docMk/>
          <pc:sldMk cId="1390990211" sldId="615"/>
        </pc:sldMkLst>
        <pc:spChg chg="mod">
          <ac:chgData name="Kerrie Shanahan" userId="ae473d9f-76e9-476f-892f-2674ea963afc" providerId="ADAL" clId="{3CE93EAF-A557-4D04-9E88-0DC477556910}" dt="2025-08-27T02:25:51.851" v="2521" actId="1076"/>
          <ac:spMkLst>
            <pc:docMk/>
            <pc:sldMk cId="1390990211" sldId="615"/>
            <ac:spMk id="4" creationId="{26202EF1-8E86-7E0F-6AE1-0275EEBE485C}"/>
          </ac:spMkLst>
        </pc:spChg>
        <pc:spChg chg="mod ord">
          <ac:chgData name="Kerrie Shanahan" userId="ae473d9f-76e9-476f-892f-2674ea963afc" providerId="ADAL" clId="{3CE93EAF-A557-4D04-9E88-0DC477556910}" dt="2025-08-27T02:25:57.643" v="2522"/>
          <ac:spMkLst>
            <pc:docMk/>
            <pc:sldMk cId="1390990211" sldId="615"/>
            <ac:spMk id="21" creationId="{8BD29DEE-355A-88F0-BAA1-E07AA6D04BA7}"/>
          </ac:spMkLst>
        </pc:spChg>
        <pc:grpChg chg="mod">
          <ac:chgData name="Kerrie Shanahan" userId="ae473d9f-76e9-476f-892f-2674ea963afc" providerId="ADAL" clId="{3CE93EAF-A557-4D04-9E88-0DC477556910}" dt="2025-08-27T02:26:26.339" v="2529" actId="962"/>
          <ac:grpSpMkLst>
            <pc:docMk/>
            <pc:sldMk cId="1390990211" sldId="615"/>
            <ac:grpSpMk id="2" creationId="{A9CF248D-BA9A-3E21-3DD2-5B309510DF6C}"/>
          </ac:grpSpMkLst>
        </pc:grpChg>
        <pc:grpChg chg="mod">
          <ac:chgData name="Kerrie Shanahan" userId="ae473d9f-76e9-476f-892f-2674ea963afc" providerId="ADAL" clId="{3CE93EAF-A557-4D04-9E88-0DC477556910}" dt="2025-08-27T02:26:02.027" v="2523" actId="962"/>
          <ac:grpSpMkLst>
            <pc:docMk/>
            <pc:sldMk cId="1390990211" sldId="615"/>
            <ac:grpSpMk id="10" creationId="{2B1E6CE3-0394-03A4-7924-C02A54961166}"/>
          </ac:grpSpMkLst>
        </pc:grpChg>
        <pc:picChg chg="add mod ord">
          <ac:chgData name="Kerrie Shanahan" userId="ae473d9f-76e9-476f-892f-2674ea963afc" providerId="ADAL" clId="{3CE93EAF-A557-4D04-9E88-0DC477556910}" dt="2025-08-27T02:26:05.482" v="2526"/>
          <ac:picMkLst>
            <pc:docMk/>
            <pc:sldMk cId="1390990211" sldId="615"/>
            <ac:picMk id="3" creationId="{B006C768-2B28-B284-24B6-62276B25F7B6}"/>
          </ac:picMkLst>
        </pc:picChg>
        <pc:picChg chg="add mod">
          <ac:chgData name="Kerrie Shanahan" userId="ae473d9f-76e9-476f-892f-2674ea963afc" providerId="ADAL" clId="{3CE93EAF-A557-4D04-9E88-0DC477556910}" dt="2025-08-27T02:26:19.307" v="2527" actId="962"/>
          <ac:picMkLst>
            <pc:docMk/>
            <pc:sldMk cId="1390990211" sldId="615"/>
            <ac:picMk id="7" creationId="{C4262912-1596-D2F1-F975-09D5EA083C11}"/>
          </ac:picMkLst>
        </pc:picChg>
        <pc:picChg chg="add mod">
          <ac:chgData name="Kerrie Shanahan" userId="ae473d9f-76e9-476f-892f-2674ea963afc" providerId="ADAL" clId="{3CE93EAF-A557-4D04-9E88-0DC477556910}" dt="2025-08-27T02:26:24.432" v="2528" actId="962"/>
          <ac:picMkLst>
            <pc:docMk/>
            <pc:sldMk cId="1390990211" sldId="615"/>
            <ac:picMk id="13" creationId="{4C75586B-463D-2CCB-0A50-BB9CD54BC875}"/>
          </ac:picMkLst>
        </pc:picChg>
      </pc:sldChg>
      <pc:sldChg chg="addSp delSp modSp mod modNotesTx">
        <pc:chgData name="Kerrie Shanahan" userId="ae473d9f-76e9-476f-892f-2674ea963afc" providerId="ADAL" clId="{3CE93EAF-A557-4D04-9E88-0DC477556910}" dt="2025-08-27T02:28:53.608" v="2882" actId="962"/>
        <pc:sldMkLst>
          <pc:docMk/>
          <pc:sldMk cId="3203641233" sldId="616"/>
        </pc:sldMkLst>
        <pc:spChg chg="mod">
          <ac:chgData name="Kerrie Shanahan" userId="ae473d9f-76e9-476f-892f-2674ea963afc" providerId="ADAL" clId="{3CE93EAF-A557-4D04-9E88-0DC477556910}" dt="2025-08-27T02:21:05.259" v="2368" actId="20577"/>
          <ac:spMkLst>
            <pc:docMk/>
            <pc:sldMk cId="3203641233" sldId="616"/>
            <ac:spMk id="4" creationId="{0B1DAAC5-99CB-B7AD-1106-E0490498EE18}"/>
          </ac:spMkLst>
        </pc:spChg>
        <pc:grpChg chg="mod">
          <ac:chgData name="Kerrie Shanahan" userId="ae473d9f-76e9-476f-892f-2674ea963afc" providerId="ADAL" clId="{3CE93EAF-A557-4D04-9E88-0DC477556910}" dt="2025-08-27T02:28:36.547" v="2857" actId="962"/>
          <ac:grpSpMkLst>
            <pc:docMk/>
            <pc:sldMk cId="3203641233" sldId="616"/>
            <ac:grpSpMk id="2" creationId="{2F6E3260-6DC9-2B55-7ABC-BE504E7FEC6B}"/>
          </ac:grpSpMkLst>
        </pc:grpChg>
        <pc:grpChg chg="mod">
          <ac:chgData name="Kerrie Shanahan" userId="ae473d9f-76e9-476f-892f-2674ea963afc" providerId="ADAL" clId="{3CE93EAF-A557-4D04-9E88-0DC477556910}" dt="2025-08-27T02:28:39.652" v="2858" actId="962"/>
          <ac:grpSpMkLst>
            <pc:docMk/>
            <pc:sldMk cId="3203641233" sldId="616"/>
            <ac:grpSpMk id="10" creationId="{9CD4DEE8-1433-37EB-30F2-A8AC400AD6DB}"/>
          </ac:grpSpMkLst>
        </pc:grpChg>
        <pc:picChg chg="add mod">
          <ac:chgData name="Kerrie Shanahan" userId="ae473d9f-76e9-476f-892f-2674ea963afc" providerId="ADAL" clId="{3CE93EAF-A557-4D04-9E88-0DC477556910}" dt="2025-08-27T02:26:34.927" v="2539" actId="962"/>
          <ac:picMkLst>
            <pc:docMk/>
            <pc:sldMk cId="3203641233" sldId="616"/>
            <ac:picMk id="3" creationId="{67815FC2-F028-2948-C4F8-1058A7AFA539}"/>
          </ac:picMkLst>
        </pc:picChg>
        <pc:picChg chg="add mod">
          <ac:chgData name="Kerrie Shanahan" userId="ae473d9f-76e9-476f-892f-2674ea963afc" providerId="ADAL" clId="{3CE93EAF-A557-4D04-9E88-0DC477556910}" dt="2025-08-27T02:28:53.608" v="2882" actId="962"/>
          <ac:picMkLst>
            <pc:docMk/>
            <pc:sldMk cId="3203641233" sldId="616"/>
            <ac:picMk id="7" creationId="{E70A5D24-0E38-090A-AEDE-07D7D29DAA14}"/>
          </ac:picMkLst>
        </pc:picChg>
        <pc:picChg chg="add mod">
          <ac:chgData name="Kerrie Shanahan" userId="ae473d9f-76e9-476f-892f-2674ea963afc" providerId="ADAL" clId="{3CE93EAF-A557-4D04-9E88-0DC477556910}" dt="2025-08-27T02:26:41.827" v="2549" actId="962"/>
          <ac:picMkLst>
            <pc:docMk/>
            <pc:sldMk cId="3203641233" sldId="616"/>
            <ac:picMk id="11" creationId="{528F9FCC-64C6-BDDD-3791-9BD139614A7B}"/>
          </ac:picMkLst>
        </pc:picChg>
      </pc:sldChg>
      <pc:sldChg chg="addSp modSp new">
        <pc:chgData name="Kerrie Shanahan" userId="ae473d9f-76e9-476f-892f-2674ea963afc" providerId="ADAL" clId="{3CE93EAF-A557-4D04-9E88-0DC477556910}" dt="2025-08-27T02:23:51.518" v="2508" actId="255"/>
        <pc:sldMkLst>
          <pc:docMk/>
          <pc:sldMk cId="3627252005" sldId="617"/>
        </pc:sldMkLst>
        <pc:spChg chg="add mod">
          <ac:chgData name="Kerrie Shanahan" userId="ae473d9f-76e9-476f-892f-2674ea963afc" providerId="ADAL" clId="{3CE93EAF-A557-4D04-9E88-0DC477556910}" dt="2025-08-27T02:23:51.518" v="2508" actId="255"/>
          <ac:spMkLst>
            <pc:docMk/>
            <pc:sldMk cId="3627252005" sldId="617"/>
            <ac:spMk id="2" creationId="{F2B7CE09-21B0-2326-C101-EEB1B14B9F60}"/>
          </ac:spMkLst>
        </pc:spChg>
      </pc:sldChg>
      <pc:sldMasterChg chg="modSldLayout">
        <pc:chgData name="Kerrie Shanahan" userId="ae473d9f-76e9-476f-892f-2674ea963afc" providerId="ADAL" clId="{3CE93EAF-A557-4D04-9E88-0DC477556910}" dt="2025-08-17T23:06:07.352" v="2060" actId="20577"/>
        <pc:sldMasterMkLst>
          <pc:docMk/>
          <pc:sldMasterMk cId="1764916244" sldId="2147483648"/>
        </pc:sldMasterMkLst>
        <pc:sldLayoutChg chg="delSp modSp mod">
          <pc:chgData name="Kerrie Shanahan" userId="ae473d9f-76e9-476f-892f-2674ea963afc" providerId="ADAL" clId="{3CE93EAF-A557-4D04-9E88-0DC477556910}" dt="2025-08-17T23:06:07.352" v="2060" actId="20577"/>
          <pc:sldLayoutMkLst>
            <pc:docMk/>
            <pc:sldMasterMk cId="1764916244" sldId="2147483648"/>
            <pc:sldLayoutMk cId="3027901398" sldId="2147483677"/>
          </pc:sldLayoutMkLst>
        </pc:sldLayoutChg>
      </pc:sldMasterChg>
    </pc:docChg>
  </pc:docChgLst>
  <pc:docChgLst>
    <pc:chgData name="Kerrie Shanahan" userId="ae473d9f-76e9-476f-892f-2674ea963afc" providerId="ADAL" clId="{534D2A82-AE69-4FAE-BC0E-195127702696}"/>
    <pc:docChg chg="custSel addSld modSld">
      <pc:chgData name="Kerrie Shanahan" userId="ae473d9f-76e9-476f-892f-2674ea963afc" providerId="ADAL" clId="{534D2A82-AE69-4FAE-BC0E-195127702696}" dt="2025-09-22T01:54:44.912" v="333" actId="20577"/>
      <pc:docMkLst>
        <pc:docMk/>
      </pc:docMkLst>
      <pc:sldChg chg="modSp">
        <pc:chgData name="Kerrie Shanahan" userId="ae473d9f-76e9-476f-892f-2674ea963afc" providerId="ADAL" clId="{534D2A82-AE69-4FAE-BC0E-195127702696}" dt="2025-09-22T01:54:11.741" v="307" actId="20577"/>
        <pc:sldMkLst>
          <pc:docMk/>
          <pc:sldMk cId="1797789494" sldId="518"/>
        </pc:sldMkLst>
        <pc:spChg chg="mod">
          <ac:chgData name="Kerrie Shanahan" userId="ae473d9f-76e9-476f-892f-2674ea963afc" providerId="ADAL" clId="{534D2A82-AE69-4FAE-BC0E-195127702696}" dt="2025-09-22T01:54:11.741" v="307" actId="20577"/>
          <ac:spMkLst>
            <pc:docMk/>
            <pc:sldMk cId="1797789494" sldId="518"/>
            <ac:spMk id="2" creationId="{1560D7E3-3D12-CD15-1FC9-C2FC0746F80D}"/>
          </ac:spMkLst>
        </pc:spChg>
      </pc:sldChg>
      <pc:sldChg chg="modNotesTx">
        <pc:chgData name="Kerrie Shanahan" userId="ae473d9f-76e9-476f-892f-2674ea963afc" providerId="ADAL" clId="{534D2A82-AE69-4FAE-BC0E-195127702696}" dt="2025-09-17T01:15:41.645" v="280" actId="20577"/>
        <pc:sldMkLst>
          <pc:docMk/>
          <pc:sldMk cId="409148390" sldId="520"/>
        </pc:sldMkLst>
      </pc:sldChg>
      <pc:sldChg chg="modNotesTx">
        <pc:chgData name="Kerrie Shanahan" userId="ae473d9f-76e9-476f-892f-2674ea963afc" providerId="ADAL" clId="{534D2A82-AE69-4FAE-BC0E-195127702696}" dt="2025-09-15T05:25:36.766" v="101" actId="20577"/>
        <pc:sldMkLst>
          <pc:docMk/>
          <pc:sldMk cId="1320868255" sldId="539"/>
        </pc:sldMkLst>
      </pc:sldChg>
      <pc:sldChg chg="modSp modNotesTx">
        <pc:chgData name="Kerrie Shanahan" userId="ae473d9f-76e9-476f-892f-2674ea963afc" providerId="ADAL" clId="{534D2A82-AE69-4FAE-BC0E-195127702696}" dt="2025-09-22T01:54:27.182" v="319" actId="20577"/>
        <pc:sldMkLst>
          <pc:docMk/>
          <pc:sldMk cId="2782557085" sldId="569"/>
        </pc:sldMkLst>
        <pc:spChg chg="mod">
          <ac:chgData name="Kerrie Shanahan" userId="ae473d9f-76e9-476f-892f-2674ea963afc" providerId="ADAL" clId="{534D2A82-AE69-4FAE-BC0E-195127702696}" dt="2025-09-22T01:54:27.182" v="319" actId="20577"/>
          <ac:spMkLst>
            <pc:docMk/>
            <pc:sldMk cId="2782557085" sldId="569"/>
            <ac:spMk id="2" creationId="{1560D7E3-3D12-CD15-1FC9-C2FC0746F80D}"/>
          </ac:spMkLst>
        </pc:spChg>
      </pc:sldChg>
      <pc:sldChg chg="modSp">
        <pc:chgData name="Kerrie Shanahan" userId="ae473d9f-76e9-476f-892f-2674ea963afc" providerId="ADAL" clId="{534D2A82-AE69-4FAE-BC0E-195127702696}" dt="2025-09-22T01:54:38.260" v="329" actId="20577"/>
        <pc:sldMkLst>
          <pc:docMk/>
          <pc:sldMk cId="3603171653" sldId="570"/>
        </pc:sldMkLst>
        <pc:spChg chg="mod">
          <ac:chgData name="Kerrie Shanahan" userId="ae473d9f-76e9-476f-892f-2674ea963afc" providerId="ADAL" clId="{534D2A82-AE69-4FAE-BC0E-195127702696}" dt="2025-09-22T01:54:38.260" v="329" actId="20577"/>
          <ac:spMkLst>
            <pc:docMk/>
            <pc:sldMk cId="3603171653" sldId="570"/>
            <ac:spMk id="2" creationId="{1560D7E3-3D12-CD15-1FC9-C2FC0746F80D}"/>
          </ac:spMkLst>
        </pc:spChg>
      </pc:sldChg>
      <pc:sldChg chg="modSp mod modNotesTx">
        <pc:chgData name="Kerrie Shanahan" userId="ae473d9f-76e9-476f-892f-2674ea963afc" providerId="ADAL" clId="{534D2A82-AE69-4FAE-BC0E-195127702696}" dt="2025-09-22T01:53:55.746" v="297" actId="20577"/>
        <pc:sldMkLst>
          <pc:docMk/>
          <pc:sldMk cId="1897118440" sldId="576"/>
        </pc:sldMkLst>
        <pc:spChg chg="mod">
          <ac:chgData name="Kerrie Shanahan" userId="ae473d9f-76e9-476f-892f-2674ea963afc" providerId="ADAL" clId="{534D2A82-AE69-4FAE-BC0E-195127702696}" dt="2025-09-22T01:53:55.746" v="297" actId="20577"/>
          <ac:spMkLst>
            <pc:docMk/>
            <pc:sldMk cId="1897118440" sldId="576"/>
            <ac:spMk id="2" creationId="{1560D7E3-3D12-CD15-1FC9-C2FC0746F80D}"/>
          </ac:spMkLst>
        </pc:spChg>
        <pc:spChg chg="mod">
          <ac:chgData name="Kerrie Shanahan" userId="ae473d9f-76e9-476f-892f-2674ea963afc" providerId="ADAL" clId="{534D2A82-AE69-4FAE-BC0E-195127702696}" dt="2025-09-15T05:27:34.747" v="115" actId="20577"/>
          <ac:spMkLst>
            <pc:docMk/>
            <pc:sldMk cId="1897118440" sldId="576"/>
            <ac:spMk id="30" creationId="{A5CC57BC-9BFD-EB8E-5987-6B23B241F64B}"/>
          </ac:spMkLst>
        </pc:spChg>
        <pc:spChg chg="mod">
          <ac:chgData name="Kerrie Shanahan" userId="ae473d9f-76e9-476f-892f-2674ea963afc" providerId="ADAL" clId="{534D2A82-AE69-4FAE-BC0E-195127702696}" dt="2025-09-15T05:27:41.469" v="118" actId="6549"/>
          <ac:spMkLst>
            <pc:docMk/>
            <pc:sldMk cId="1897118440" sldId="576"/>
            <ac:spMk id="31" creationId="{97E37CEE-D79E-CDBE-C095-7C1E08768F89}"/>
          </ac:spMkLst>
        </pc:spChg>
        <pc:spChg chg="mod">
          <ac:chgData name="Kerrie Shanahan" userId="ae473d9f-76e9-476f-892f-2674ea963afc" providerId="ADAL" clId="{534D2A82-AE69-4FAE-BC0E-195127702696}" dt="2025-09-15T05:27:36.043" v="116" actId="20577"/>
          <ac:spMkLst>
            <pc:docMk/>
            <pc:sldMk cId="1897118440" sldId="576"/>
            <ac:spMk id="32" creationId="{AEA603E7-5BDC-29A3-79F3-90F17C7BE672}"/>
          </ac:spMkLst>
        </pc:spChg>
        <pc:spChg chg="mod">
          <ac:chgData name="Kerrie Shanahan" userId="ae473d9f-76e9-476f-892f-2674ea963afc" providerId="ADAL" clId="{534D2A82-AE69-4FAE-BC0E-195127702696}" dt="2025-09-15T05:27:40.098" v="117" actId="6549"/>
          <ac:spMkLst>
            <pc:docMk/>
            <pc:sldMk cId="1897118440" sldId="576"/>
            <ac:spMk id="33" creationId="{1D014DF9-090A-BD63-D6E4-D430AE0E6091}"/>
          </ac:spMkLst>
        </pc:spChg>
        <pc:spChg chg="mod">
          <ac:chgData name="Kerrie Shanahan" userId="ae473d9f-76e9-476f-892f-2674ea963afc" providerId="ADAL" clId="{534D2A82-AE69-4FAE-BC0E-195127702696}" dt="2025-09-15T05:27:42.968" v="119" actId="6549"/>
          <ac:spMkLst>
            <pc:docMk/>
            <pc:sldMk cId="1897118440" sldId="576"/>
            <ac:spMk id="34" creationId="{44A264BC-37D6-F5FA-6DED-F9EE13B266E8}"/>
          </ac:spMkLst>
        </pc:spChg>
      </pc:sldChg>
      <pc:sldChg chg="modSp mod modNotesTx">
        <pc:chgData name="Kerrie Shanahan" userId="ae473d9f-76e9-476f-892f-2674ea963afc" providerId="ADAL" clId="{534D2A82-AE69-4FAE-BC0E-195127702696}" dt="2025-09-15T05:33:01.316" v="269" actId="313"/>
        <pc:sldMkLst>
          <pc:docMk/>
          <pc:sldMk cId="2117175618" sldId="597"/>
        </pc:sldMkLst>
        <pc:spChg chg="mod">
          <ac:chgData name="Kerrie Shanahan" userId="ae473d9f-76e9-476f-892f-2674ea963afc" providerId="ADAL" clId="{534D2A82-AE69-4FAE-BC0E-195127702696}" dt="2025-09-15T05:26:44.331" v="106" actId="20577"/>
          <ac:spMkLst>
            <pc:docMk/>
            <pc:sldMk cId="2117175618" sldId="597"/>
            <ac:spMk id="19" creationId="{5763D3CA-8C45-364B-478E-E68EE3E6DA1B}"/>
          </ac:spMkLst>
        </pc:spChg>
        <pc:spChg chg="mod">
          <ac:chgData name="Kerrie Shanahan" userId="ae473d9f-76e9-476f-892f-2674ea963afc" providerId="ADAL" clId="{534D2A82-AE69-4FAE-BC0E-195127702696}" dt="2025-09-15T05:26:47.558" v="108" actId="20577"/>
          <ac:spMkLst>
            <pc:docMk/>
            <pc:sldMk cId="2117175618" sldId="597"/>
            <ac:spMk id="21" creationId="{1AC87CC8-35DA-0171-3E8F-4F5725ECC345}"/>
          </ac:spMkLst>
        </pc:spChg>
        <pc:spChg chg="mod">
          <ac:chgData name="Kerrie Shanahan" userId="ae473d9f-76e9-476f-892f-2674ea963afc" providerId="ADAL" clId="{534D2A82-AE69-4FAE-BC0E-195127702696}" dt="2025-09-15T05:26:45.471" v="107" actId="20577"/>
          <ac:spMkLst>
            <pc:docMk/>
            <pc:sldMk cId="2117175618" sldId="597"/>
            <ac:spMk id="22" creationId="{D2A76954-65F6-6C75-B6C2-BE066927032E}"/>
          </ac:spMkLst>
        </pc:spChg>
        <pc:spChg chg="mod">
          <ac:chgData name="Kerrie Shanahan" userId="ae473d9f-76e9-476f-892f-2674ea963afc" providerId="ADAL" clId="{534D2A82-AE69-4FAE-BC0E-195127702696}" dt="2025-09-15T05:26:49.347" v="109" actId="20577"/>
          <ac:spMkLst>
            <pc:docMk/>
            <pc:sldMk cId="2117175618" sldId="597"/>
            <ac:spMk id="23" creationId="{61069CE7-D124-3B15-2F91-3138EA967015}"/>
          </ac:spMkLst>
        </pc:spChg>
        <pc:spChg chg="mod">
          <ac:chgData name="Kerrie Shanahan" userId="ae473d9f-76e9-476f-892f-2674ea963afc" providerId="ADAL" clId="{534D2A82-AE69-4FAE-BC0E-195127702696}" dt="2025-09-15T05:26:50.787" v="110" actId="20577"/>
          <ac:spMkLst>
            <pc:docMk/>
            <pc:sldMk cId="2117175618" sldId="597"/>
            <ac:spMk id="24" creationId="{D4F8EC9A-F068-BDEF-AA08-82252A0DFCBF}"/>
          </ac:spMkLst>
        </pc:spChg>
      </pc:sldChg>
      <pc:sldChg chg="modSp">
        <pc:chgData name="Kerrie Shanahan" userId="ae473d9f-76e9-476f-892f-2674ea963afc" providerId="ADAL" clId="{534D2A82-AE69-4FAE-BC0E-195127702696}" dt="2025-09-22T01:53:48.317" v="290" actId="20577"/>
        <pc:sldMkLst>
          <pc:docMk/>
          <pc:sldMk cId="363186821" sldId="598"/>
        </pc:sldMkLst>
        <pc:spChg chg="mod">
          <ac:chgData name="Kerrie Shanahan" userId="ae473d9f-76e9-476f-892f-2674ea963afc" providerId="ADAL" clId="{534D2A82-AE69-4FAE-BC0E-195127702696}" dt="2025-09-22T01:53:48.317" v="290" actId="20577"/>
          <ac:spMkLst>
            <pc:docMk/>
            <pc:sldMk cId="363186821" sldId="598"/>
            <ac:spMk id="2" creationId="{1560D7E3-3D12-CD15-1FC9-C2FC0746F80D}"/>
          </ac:spMkLst>
        </pc:spChg>
      </pc:sldChg>
      <pc:sldChg chg="modSp">
        <pc:chgData name="Kerrie Shanahan" userId="ae473d9f-76e9-476f-892f-2674ea963afc" providerId="ADAL" clId="{534D2A82-AE69-4FAE-BC0E-195127702696}" dt="2025-09-22T01:54:08.507" v="305" actId="20577"/>
        <pc:sldMkLst>
          <pc:docMk/>
          <pc:sldMk cId="2982778791" sldId="599"/>
        </pc:sldMkLst>
        <pc:spChg chg="mod">
          <ac:chgData name="Kerrie Shanahan" userId="ae473d9f-76e9-476f-892f-2674ea963afc" providerId="ADAL" clId="{534D2A82-AE69-4FAE-BC0E-195127702696}" dt="2025-09-22T01:54:08.507" v="305" actId="20577"/>
          <ac:spMkLst>
            <pc:docMk/>
            <pc:sldMk cId="2982778791" sldId="599"/>
            <ac:spMk id="2" creationId="{1560D7E3-3D12-CD15-1FC9-C2FC0746F80D}"/>
          </ac:spMkLst>
        </pc:spChg>
      </pc:sldChg>
      <pc:sldChg chg="modSp modNotesTx">
        <pc:chgData name="Kerrie Shanahan" userId="ae473d9f-76e9-476f-892f-2674ea963afc" providerId="ADAL" clId="{534D2A82-AE69-4FAE-BC0E-195127702696}" dt="2025-09-22T01:53:53.388" v="295" actId="20577"/>
        <pc:sldMkLst>
          <pc:docMk/>
          <pc:sldMk cId="2899679794" sldId="604"/>
        </pc:sldMkLst>
        <pc:spChg chg="mod">
          <ac:chgData name="Kerrie Shanahan" userId="ae473d9f-76e9-476f-892f-2674ea963afc" providerId="ADAL" clId="{534D2A82-AE69-4FAE-BC0E-195127702696}" dt="2025-09-22T01:53:53.388" v="295" actId="20577"/>
          <ac:spMkLst>
            <pc:docMk/>
            <pc:sldMk cId="2899679794" sldId="604"/>
            <ac:spMk id="2" creationId="{F442F5BF-5CED-4DE8-7A9F-9D1CBEAB6DD2}"/>
          </ac:spMkLst>
        </pc:spChg>
      </pc:sldChg>
      <pc:sldChg chg="modSp modNotesTx">
        <pc:chgData name="Kerrie Shanahan" userId="ae473d9f-76e9-476f-892f-2674ea963afc" providerId="ADAL" clId="{534D2A82-AE69-4FAE-BC0E-195127702696}" dt="2025-09-22T01:54:20.080" v="311" actId="20577"/>
        <pc:sldMkLst>
          <pc:docMk/>
          <pc:sldMk cId="3409221541" sldId="605"/>
        </pc:sldMkLst>
        <pc:spChg chg="mod">
          <ac:chgData name="Kerrie Shanahan" userId="ae473d9f-76e9-476f-892f-2674ea963afc" providerId="ADAL" clId="{534D2A82-AE69-4FAE-BC0E-195127702696}" dt="2025-09-22T01:54:20.080" v="311" actId="20577"/>
          <ac:spMkLst>
            <pc:docMk/>
            <pc:sldMk cId="3409221541" sldId="605"/>
            <ac:spMk id="2" creationId="{8E69B571-282D-3BC0-F709-8F0F80C10A61}"/>
          </ac:spMkLst>
        </pc:spChg>
      </pc:sldChg>
      <pc:sldChg chg="modSp">
        <pc:chgData name="Kerrie Shanahan" userId="ae473d9f-76e9-476f-892f-2674ea963afc" providerId="ADAL" clId="{534D2A82-AE69-4FAE-BC0E-195127702696}" dt="2025-09-22T01:53:41.502" v="286" actId="20577"/>
        <pc:sldMkLst>
          <pc:docMk/>
          <pc:sldMk cId="1787369581" sldId="607"/>
        </pc:sldMkLst>
        <pc:spChg chg="mod">
          <ac:chgData name="Kerrie Shanahan" userId="ae473d9f-76e9-476f-892f-2674ea963afc" providerId="ADAL" clId="{534D2A82-AE69-4FAE-BC0E-195127702696}" dt="2025-09-22T01:53:41.502" v="286" actId="20577"/>
          <ac:spMkLst>
            <pc:docMk/>
            <pc:sldMk cId="1787369581" sldId="607"/>
            <ac:spMk id="2" creationId="{E3446231-1E94-7C4E-E200-0C3FB0088947}"/>
          </ac:spMkLst>
        </pc:spChg>
      </pc:sldChg>
      <pc:sldChg chg="modSp">
        <pc:chgData name="Kerrie Shanahan" userId="ae473d9f-76e9-476f-892f-2674ea963afc" providerId="ADAL" clId="{534D2A82-AE69-4FAE-BC0E-195127702696}" dt="2025-09-22T01:53:45.305" v="288" actId="20577"/>
        <pc:sldMkLst>
          <pc:docMk/>
          <pc:sldMk cId="1663715646" sldId="608"/>
        </pc:sldMkLst>
        <pc:spChg chg="mod">
          <ac:chgData name="Kerrie Shanahan" userId="ae473d9f-76e9-476f-892f-2674ea963afc" providerId="ADAL" clId="{534D2A82-AE69-4FAE-BC0E-195127702696}" dt="2025-09-22T01:53:45.305" v="288" actId="20577"/>
          <ac:spMkLst>
            <pc:docMk/>
            <pc:sldMk cId="1663715646" sldId="608"/>
            <ac:spMk id="2" creationId="{DDC4CA79-B8AC-9A41-3B4E-F10809869528}"/>
          </ac:spMkLst>
        </pc:spChg>
      </pc:sldChg>
      <pc:sldChg chg="modSp">
        <pc:chgData name="Kerrie Shanahan" userId="ae473d9f-76e9-476f-892f-2674ea963afc" providerId="ADAL" clId="{534D2A82-AE69-4FAE-BC0E-195127702696}" dt="2025-09-22T01:54:04.959" v="303" actId="20577"/>
        <pc:sldMkLst>
          <pc:docMk/>
          <pc:sldMk cId="2051561913" sldId="609"/>
        </pc:sldMkLst>
        <pc:spChg chg="mod">
          <ac:chgData name="Kerrie Shanahan" userId="ae473d9f-76e9-476f-892f-2674ea963afc" providerId="ADAL" clId="{534D2A82-AE69-4FAE-BC0E-195127702696}" dt="2025-09-22T01:54:04.959" v="303" actId="20577"/>
          <ac:spMkLst>
            <pc:docMk/>
            <pc:sldMk cId="2051561913" sldId="609"/>
            <ac:spMk id="2" creationId="{725ACDE0-4C7D-AFA9-25B7-2AEBB7548A95}"/>
          </ac:spMkLst>
        </pc:spChg>
      </pc:sldChg>
      <pc:sldChg chg="modSp">
        <pc:chgData name="Kerrie Shanahan" userId="ae473d9f-76e9-476f-892f-2674ea963afc" providerId="ADAL" clId="{534D2A82-AE69-4FAE-BC0E-195127702696}" dt="2025-09-22T01:54:01.325" v="301" actId="20577"/>
        <pc:sldMkLst>
          <pc:docMk/>
          <pc:sldMk cId="3365833188" sldId="610"/>
        </pc:sldMkLst>
        <pc:spChg chg="mod">
          <ac:chgData name="Kerrie Shanahan" userId="ae473d9f-76e9-476f-892f-2674ea963afc" providerId="ADAL" clId="{534D2A82-AE69-4FAE-BC0E-195127702696}" dt="2025-09-22T01:54:01.325" v="301" actId="20577"/>
          <ac:spMkLst>
            <pc:docMk/>
            <pc:sldMk cId="3365833188" sldId="610"/>
            <ac:spMk id="2" creationId="{99D0F2D7-D292-8AA6-6753-3EE84FB9FB56}"/>
          </ac:spMkLst>
        </pc:spChg>
      </pc:sldChg>
      <pc:sldChg chg="modSp">
        <pc:chgData name="Kerrie Shanahan" userId="ae473d9f-76e9-476f-892f-2674ea963afc" providerId="ADAL" clId="{534D2A82-AE69-4FAE-BC0E-195127702696}" dt="2025-09-22T01:54:41.682" v="331" actId="20577"/>
        <pc:sldMkLst>
          <pc:docMk/>
          <pc:sldMk cId="3310910444" sldId="611"/>
        </pc:sldMkLst>
        <pc:spChg chg="mod">
          <ac:chgData name="Kerrie Shanahan" userId="ae473d9f-76e9-476f-892f-2674ea963afc" providerId="ADAL" clId="{534D2A82-AE69-4FAE-BC0E-195127702696}" dt="2025-09-22T01:54:41.682" v="331" actId="20577"/>
          <ac:spMkLst>
            <pc:docMk/>
            <pc:sldMk cId="3310910444" sldId="611"/>
            <ac:spMk id="2" creationId="{9A471F00-B2C2-943A-2350-E3B3D7CC444B}"/>
          </ac:spMkLst>
        </pc:spChg>
      </pc:sldChg>
      <pc:sldChg chg="modSp">
        <pc:chgData name="Kerrie Shanahan" userId="ae473d9f-76e9-476f-892f-2674ea963afc" providerId="ADAL" clId="{534D2A82-AE69-4FAE-BC0E-195127702696}" dt="2025-09-22T01:54:32.099" v="323" actId="20577"/>
        <pc:sldMkLst>
          <pc:docMk/>
          <pc:sldMk cId="150107670" sldId="612"/>
        </pc:sldMkLst>
        <pc:spChg chg="mod">
          <ac:chgData name="Kerrie Shanahan" userId="ae473d9f-76e9-476f-892f-2674ea963afc" providerId="ADAL" clId="{534D2A82-AE69-4FAE-BC0E-195127702696}" dt="2025-09-22T01:54:32.099" v="323" actId="20577"/>
          <ac:spMkLst>
            <pc:docMk/>
            <pc:sldMk cId="150107670" sldId="612"/>
            <ac:spMk id="2" creationId="{06BDC855-8E6C-8F36-05DE-82E03407B766}"/>
          </ac:spMkLst>
        </pc:spChg>
      </pc:sldChg>
      <pc:sldChg chg="modSp">
        <pc:chgData name="Kerrie Shanahan" userId="ae473d9f-76e9-476f-892f-2674ea963afc" providerId="ADAL" clId="{534D2A82-AE69-4FAE-BC0E-195127702696}" dt="2025-09-22T01:54:35.708" v="327" actId="20577"/>
        <pc:sldMkLst>
          <pc:docMk/>
          <pc:sldMk cId="258954560" sldId="613"/>
        </pc:sldMkLst>
        <pc:spChg chg="mod">
          <ac:chgData name="Kerrie Shanahan" userId="ae473d9f-76e9-476f-892f-2674ea963afc" providerId="ADAL" clId="{534D2A82-AE69-4FAE-BC0E-195127702696}" dt="2025-09-22T01:54:35.708" v="327" actId="20577"/>
          <ac:spMkLst>
            <pc:docMk/>
            <pc:sldMk cId="258954560" sldId="613"/>
            <ac:spMk id="2" creationId="{82CABAA0-6912-0B9E-3B4B-77E9431763FE}"/>
          </ac:spMkLst>
        </pc:spChg>
      </pc:sldChg>
      <pc:sldChg chg="modSp">
        <pc:chgData name="Kerrie Shanahan" userId="ae473d9f-76e9-476f-892f-2674ea963afc" providerId="ADAL" clId="{534D2A82-AE69-4FAE-BC0E-195127702696}" dt="2025-09-22T01:54:15.938" v="309" actId="20577"/>
        <pc:sldMkLst>
          <pc:docMk/>
          <pc:sldMk cId="2779417974" sldId="614"/>
        </pc:sldMkLst>
        <pc:spChg chg="mod">
          <ac:chgData name="Kerrie Shanahan" userId="ae473d9f-76e9-476f-892f-2674ea963afc" providerId="ADAL" clId="{534D2A82-AE69-4FAE-BC0E-195127702696}" dt="2025-09-22T01:54:15.938" v="309" actId="20577"/>
          <ac:spMkLst>
            <pc:docMk/>
            <pc:sldMk cId="2779417974" sldId="614"/>
            <ac:spMk id="4" creationId="{9B9913A9-07FB-6646-D597-47203E50B47F}"/>
          </ac:spMkLst>
        </pc:spChg>
      </pc:sldChg>
      <pc:sldChg chg="modSp">
        <pc:chgData name="Kerrie Shanahan" userId="ae473d9f-76e9-476f-892f-2674ea963afc" providerId="ADAL" clId="{534D2A82-AE69-4FAE-BC0E-195127702696}" dt="2025-09-22T01:54:44.912" v="333" actId="20577"/>
        <pc:sldMkLst>
          <pc:docMk/>
          <pc:sldMk cId="1390990211" sldId="615"/>
        </pc:sldMkLst>
        <pc:spChg chg="mod">
          <ac:chgData name="Kerrie Shanahan" userId="ae473d9f-76e9-476f-892f-2674ea963afc" providerId="ADAL" clId="{534D2A82-AE69-4FAE-BC0E-195127702696}" dt="2025-09-22T01:54:44.912" v="333" actId="20577"/>
          <ac:spMkLst>
            <pc:docMk/>
            <pc:sldMk cId="1390990211" sldId="615"/>
            <ac:spMk id="4" creationId="{26202EF1-8E86-7E0F-6AE1-0275EEBE485C}"/>
          </ac:spMkLst>
        </pc:spChg>
      </pc:sldChg>
      <pc:sldChg chg="modSp">
        <pc:chgData name="Kerrie Shanahan" userId="ae473d9f-76e9-476f-892f-2674ea963afc" providerId="ADAL" clId="{534D2A82-AE69-4FAE-BC0E-195127702696}" dt="2025-09-22T01:53:51.031" v="292" actId="20577"/>
        <pc:sldMkLst>
          <pc:docMk/>
          <pc:sldMk cId="3203641233" sldId="616"/>
        </pc:sldMkLst>
        <pc:spChg chg="mod">
          <ac:chgData name="Kerrie Shanahan" userId="ae473d9f-76e9-476f-892f-2674ea963afc" providerId="ADAL" clId="{534D2A82-AE69-4FAE-BC0E-195127702696}" dt="2025-09-22T01:53:51.031" v="292" actId="20577"/>
          <ac:spMkLst>
            <pc:docMk/>
            <pc:sldMk cId="3203641233" sldId="616"/>
            <ac:spMk id="4" creationId="{0B1DAAC5-99CB-B7AD-1106-E0490498EE18}"/>
          </ac:spMkLst>
        </pc:spChg>
      </pc:sldChg>
      <pc:sldChg chg="modSp add modNotesTx">
        <pc:chgData name="Kerrie Shanahan" userId="ae473d9f-76e9-476f-892f-2674ea963afc" providerId="ADAL" clId="{534D2A82-AE69-4FAE-BC0E-195127702696}" dt="2025-09-22T01:53:37.291" v="284" actId="20577"/>
        <pc:sldMkLst>
          <pc:docMk/>
          <pc:sldMk cId="4064672958" sldId="618"/>
        </pc:sldMkLst>
        <pc:spChg chg="mod">
          <ac:chgData name="Kerrie Shanahan" userId="ae473d9f-76e9-476f-892f-2674ea963afc" providerId="ADAL" clId="{534D2A82-AE69-4FAE-BC0E-195127702696}" dt="2025-09-22T01:53:37.291" v="284" actId="20577"/>
          <ac:spMkLst>
            <pc:docMk/>
            <pc:sldMk cId="4064672958" sldId="618"/>
            <ac:spMk id="2" creationId="{F6B4BF13-C028-E168-5663-34EFD9946C21}"/>
          </ac:spMkLst>
        </pc:spChg>
      </pc:sldChg>
      <pc:sldChg chg="modSp add modNotesTx">
        <pc:chgData name="Kerrie Shanahan" userId="ae473d9f-76e9-476f-892f-2674ea963afc" providerId="ADAL" clId="{534D2A82-AE69-4FAE-BC0E-195127702696}" dt="2025-09-22T01:53:58.519" v="299" actId="20577"/>
        <pc:sldMkLst>
          <pc:docMk/>
          <pc:sldMk cId="515347606" sldId="619"/>
        </pc:sldMkLst>
        <pc:spChg chg="mod">
          <ac:chgData name="Kerrie Shanahan" userId="ae473d9f-76e9-476f-892f-2674ea963afc" providerId="ADAL" clId="{534D2A82-AE69-4FAE-BC0E-195127702696}" dt="2025-09-22T01:53:58.519" v="299" actId="20577"/>
          <ac:spMkLst>
            <pc:docMk/>
            <pc:sldMk cId="515347606" sldId="619"/>
            <ac:spMk id="2" creationId="{4BB29488-3A15-23DD-ADBB-C9E2A4A15C86}"/>
          </ac:spMkLst>
        </pc:spChg>
      </pc:sldChg>
      <pc:sldChg chg="modSp add mod modNotesTx">
        <pc:chgData name="Kerrie Shanahan" userId="ae473d9f-76e9-476f-892f-2674ea963afc" providerId="ADAL" clId="{534D2A82-AE69-4FAE-BC0E-195127702696}" dt="2025-09-22T01:54:22.903" v="313" actId="20577"/>
        <pc:sldMkLst>
          <pc:docMk/>
          <pc:sldMk cId="31210351" sldId="620"/>
        </pc:sldMkLst>
        <pc:spChg chg="mod">
          <ac:chgData name="Kerrie Shanahan" userId="ae473d9f-76e9-476f-892f-2674ea963afc" providerId="ADAL" clId="{534D2A82-AE69-4FAE-BC0E-195127702696}" dt="2025-09-22T01:54:22.903" v="313" actId="20577"/>
          <ac:spMkLst>
            <pc:docMk/>
            <pc:sldMk cId="31210351" sldId="620"/>
            <ac:spMk id="2" creationId="{DBB137DD-3D4B-4CB7-7474-2E04C6D0E85B}"/>
          </ac:spMkLst>
        </pc:spChg>
        <pc:spChg chg="mod">
          <ac:chgData name="Kerrie Shanahan" userId="ae473d9f-76e9-476f-892f-2674ea963afc" providerId="ADAL" clId="{534D2A82-AE69-4FAE-BC0E-195127702696}" dt="2025-09-15T05:31:04.258" v="123" actId="20577"/>
          <ac:spMkLst>
            <pc:docMk/>
            <pc:sldMk cId="31210351" sldId="620"/>
            <ac:spMk id="3" creationId="{0173BD6A-9F02-883F-18C3-ABF3CD3EA5F1}"/>
          </ac:spMkLst>
        </pc:spChg>
        <pc:spChg chg="mod">
          <ac:chgData name="Kerrie Shanahan" userId="ae473d9f-76e9-476f-892f-2674ea963afc" providerId="ADAL" clId="{534D2A82-AE69-4FAE-BC0E-195127702696}" dt="2025-09-15T05:31:05.484" v="124" actId="20577"/>
          <ac:spMkLst>
            <pc:docMk/>
            <pc:sldMk cId="31210351" sldId="620"/>
            <ac:spMk id="10" creationId="{4B0915C0-F71A-FEE5-29BB-4216C0AA8617}"/>
          </ac:spMkLst>
        </pc:spChg>
        <pc:spChg chg="mod">
          <ac:chgData name="Kerrie Shanahan" userId="ae473d9f-76e9-476f-892f-2674ea963afc" providerId="ADAL" clId="{534D2A82-AE69-4FAE-BC0E-195127702696}" dt="2025-09-15T05:31:07.901" v="125" actId="6549"/>
          <ac:spMkLst>
            <pc:docMk/>
            <pc:sldMk cId="31210351" sldId="620"/>
            <ac:spMk id="11" creationId="{08FAF716-7DE7-95DA-113C-A00DF3387AA3}"/>
          </ac:spMkLst>
        </pc:spChg>
        <pc:spChg chg="mod">
          <ac:chgData name="Kerrie Shanahan" userId="ae473d9f-76e9-476f-892f-2674ea963afc" providerId="ADAL" clId="{534D2A82-AE69-4FAE-BC0E-195127702696}" dt="2025-09-15T05:31:10.375" v="127" actId="20577"/>
          <ac:spMkLst>
            <pc:docMk/>
            <pc:sldMk cId="31210351" sldId="620"/>
            <ac:spMk id="12" creationId="{35CA162E-3D62-BD7C-0E23-6F8081D5AFF5}"/>
          </ac:spMkLst>
        </pc:spChg>
        <pc:spChg chg="mod">
          <ac:chgData name="Kerrie Shanahan" userId="ae473d9f-76e9-476f-892f-2674ea963afc" providerId="ADAL" clId="{534D2A82-AE69-4FAE-BC0E-195127702696}" dt="2025-09-15T05:31:11.688" v="128" actId="6549"/>
          <ac:spMkLst>
            <pc:docMk/>
            <pc:sldMk cId="31210351" sldId="620"/>
            <ac:spMk id="13" creationId="{CD7F8CF8-7BE2-4821-8097-4E3C39C8E876}"/>
          </ac:spMkLst>
        </pc:spChg>
        <pc:spChg chg="mod">
          <ac:chgData name="Kerrie Shanahan" userId="ae473d9f-76e9-476f-892f-2674ea963afc" providerId="ADAL" clId="{534D2A82-AE69-4FAE-BC0E-195127702696}" dt="2025-09-15T05:31:09.091" v="126" actId="20577"/>
          <ac:spMkLst>
            <pc:docMk/>
            <pc:sldMk cId="31210351" sldId="620"/>
            <ac:spMk id="31" creationId="{593C92FD-EA82-BF77-C399-106A81602005}"/>
          </ac:spMkLst>
        </pc:spChg>
      </pc:sldChg>
    </pc:docChg>
  </pc:docChgLst>
  <pc:docChgLst>
    <pc:chgData name="Rebecca McEwan" userId="ff810c5d-fc8a-4cb6-9b96-8b31b958f764" providerId="ADAL" clId="{7924D8EE-A32F-4632-8CDA-A2851EB04769}"/>
    <pc:docChg chg="undo custSel addSld delSld modSld sldOrd modMainMaster">
      <pc:chgData name="Rebecca McEwan" userId="ff810c5d-fc8a-4cb6-9b96-8b31b958f764" providerId="ADAL" clId="{7924D8EE-A32F-4632-8CDA-A2851EB04769}" dt="2025-08-04T01:10:18.563" v="224"/>
      <pc:docMkLst>
        <pc:docMk/>
      </pc:docMkLst>
      <pc:sldChg chg="modSp mod ord">
        <pc:chgData name="Rebecca McEwan" userId="ff810c5d-fc8a-4cb6-9b96-8b31b958f764" providerId="ADAL" clId="{7924D8EE-A32F-4632-8CDA-A2851EB04769}" dt="2025-08-04T01:01:36.254" v="154" actId="5793"/>
        <pc:sldMkLst>
          <pc:docMk/>
          <pc:sldMk cId="1759574190" sldId="498"/>
        </pc:sldMkLst>
      </pc:sldChg>
      <pc:sldChg chg="add">
        <pc:chgData name="Rebecca McEwan" userId="ff810c5d-fc8a-4cb6-9b96-8b31b958f764" providerId="ADAL" clId="{7924D8EE-A32F-4632-8CDA-A2851EB04769}" dt="2025-08-04T00:50:58.063" v="10"/>
        <pc:sldMkLst>
          <pc:docMk/>
          <pc:sldMk cId="1797789494" sldId="518"/>
        </pc:sldMkLst>
      </pc:sldChg>
      <pc:sldChg chg="add del">
        <pc:chgData name="Rebecca McEwan" userId="ff810c5d-fc8a-4cb6-9b96-8b31b958f764" providerId="ADAL" clId="{7924D8EE-A32F-4632-8CDA-A2851EB04769}" dt="2025-08-04T00:48:18.163" v="1" actId="2696"/>
        <pc:sldMkLst>
          <pc:docMk/>
          <pc:sldMk cId="2117175618" sldId="569"/>
        </pc:sldMkLst>
      </pc:sldChg>
      <pc:sldChg chg="add del">
        <pc:chgData name="Rebecca McEwan" userId="ff810c5d-fc8a-4cb6-9b96-8b31b958f764" providerId="ADAL" clId="{7924D8EE-A32F-4632-8CDA-A2851EB04769}" dt="2025-08-04T00:49:53.779" v="6" actId="47"/>
        <pc:sldMkLst>
          <pc:docMk/>
          <pc:sldMk cId="2293601994" sldId="569"/>
        </pc:sldMkLst>
      </pc:sldChg>
      <pc:sldChg chg="add">
        <pc:chgData name="Rebecca McEwan" userId="ff810c5d-fc8a-4cb6-9b96-8b31b958f764" providerId="ADAL" clId="{7924D8EE-A32F-4632-8CDA-A2851EB04769}" dt="2025-08-04T00:52:08.434" v="15"/>
        <pc:sldMkLst>
          <pc:docMk/>
          <pc:sldMk cId="2782557085" sldId="569"/>
        </pc:sldMkLst>
      </pc:sldChg>
      <pc:sldChg chg="add del">
        <pc:chgData name="Rebecca McEwan" userId="ff810c5d-fc8a-4cb6-9b96-8b31b958f764" providerId="ADAL" clId="{7924D8EE-A32F-4632-8CDA-A2851EB04769}" dt="2025-08-04T00:48:18.163" v="1" actId="2696"/>
        <pc:sldMkLst>
          <pc:docMk/>
          <pc:sldMk cId="363186821" sldId="570"/>
        </pc:sldMkLst>
      </pc:sldChg>
      <pc:sldChg chg="add del">
        <pc:chgData name="Rebecca McEwan" userId="ff810c5d-fc8a-4cb6-9b96-8b31b958f764" providerId="ADAL" clId="{7924D8EE-A32F-4632-8CDA-A2851EB04769}" dt="2025-08-04T00:49:54.538" v="7" actId="47"/>
        <pc:sldMkLst>
          <pc:docMk/>
          <pc:sldMk cId="1695678911" sldId="570"/>
        </pc:sldMkLst>
      </pc:sldChg>
      <pc:sldChg chg="add">
        <pc:chgData name="Rebecca McEwan" userId="ff810c5d-fc8a-4cb6-9b96-8b31b958f764" providerId="ADAL" clId="{7924D8EE-A32F-4632-8CDA-A2851EB04769}" dt="2025-08-04T00:52:08.434" v="15"/>
        <pc:sldMkLst>
          <pc:docMk/>
          <pc:sldMk cId="3603171653" sldId="570"/>
        </pc:sldMkLst>
      </pc:sldChg>
      <pc:sldChg chg="add">
        <pc:chgData name="Rebecca McEwan" userId="ff810c5d-fc8a-4cb6-9b96-8b31b958f764" providerId="ADAL" clId="{7924D8EE-A32F-4632-8CDA-A2851EB04769}" dt="2025-08-04T00:50:06.020" v="8"/>
        <pc:sldMkLst>
          <pc:docMk/>
          <pc:sldMk cId="2120858163" sldId="573"/>
        </pc:sldMkLst>
      </pc:sldChg>
      <pc:sldChg chg="add">
        <pc:chgData name="Rebecca McEwan" userId="ff810c5d-fc8a-4cb6-9b96-8b31b958f764" providerId="ADAL" clId="{7924D8EE-A32F-4632-8CDA-A2851EB04769}" dt="2025-08-04T00:50:31.430" v="9"/>
        <pc:sldMkLst>
          <pc:docMk/>
          <pc:sldMk cId="1897118440" sldId="576"/>
        </pc:sldMkLst>
      </pc:sldChg>
      <pc:sldChg chg="add">
        <pc:chgData name="Rebecca McEwan" userId="ff810c5d-fc8a-4cb6-9b96-8b31b958f764" providerId="ADAL" clId="{7924D8EE-A32F-4632-8CDA-A2851EB04769}" dt="2025-08-04T01:09:00.903" v="222"/>
        <pc:sldMkLst>
          <pc:docMk/>
          <pc:sldMk cId="1742705536" sldId="581"/>
        </pc:sldMkLst>
      </pc:sldChg>
      <pc:sldChg chg="add">
        <pc:chgData name="Rebecca McEwan" userId="ff810c5d-fc8a-4cb6-9b96-8b31b958f764" providerId="ADAL" clId="{7924D8EE-A32F-4632-8CDA-A2851EB04769}" dt="2025-08-04T00:48:58.825" v="5"/>
        <pc:sldMkLst>
          <pc:docMk/>
          <pc:sldMk cId="2117175618" sldId="597"/>
        </pc:sldMkLst>
      </pc:sldChg>
      <pc:sldChg chg="add">
        <pc:chgData name="Rebecca McEwan" userId="ff810c5d-fc8a-4cb6-9b96-8b31b958f764" providerId="ADAL" clId="{7924D8EE-A32F-4632-8CDA-A2851EB04769}" dt="2025-08-04T00:48:58.825" v="5"/>
        <pc:sldMkLst>
          <pc:docMk/>
          <pc:sldMk cId="363186821" sldId="598"/>
        </pc:sldMkLst>
      </pc:sldChg>
      <pc:sldChg chg="add">
        <pc:chgData name="Rebecca McEwan" userId="ff810c5d-fc8a-4cb6-9b96-8b31b958f764" providerId="ADAL" clId="{7924D8EE-A32F-4632-8CDA-A2851EB04769}" dt="2025-08-04T00:50:31.430" v="9"/>
        <pc:sldMkLst>
          <pc:docMk/>
          <pc:sldMk cId="2982778791" sldId="599"/>
        </pc:sldMkLst>
      </pc:sldChg>
      <pc:sldChg chg="add del">
        <pc:chgData name="Rebecca McEwan" userId="ff810c5d-fc8a-4cb6-9b96-8b31b958f764" providerId="ADAL" clId="{7924D8EE-A32F-4632-8CDA-A2851EB04769}" dt="2025-08-04T00:51:57.846" v="14" actId="47"/>
        <pc:sldMkLst>
          <pc:docMk/>
          <pc:sldMk cId="868178145" sldId="600"/>
        </pc:sldMkLst>
      </pc:sldChg>
      <pc:sldChg chg="add">
        <pc:chgData name="Rebecca McEwan" userId="ff810c5d-fc8a-4cb6-9b96-8b31b958f764" providerId="ADAL" clId="{7924D8EE-A32F-4632-8CDA-A2851EB04769}" dt="2025-08-04T00:52:20.160" v="16"/>
        <pc:sldMkLst>
          <pc:docMk/>
          <pc:sldMk cId="1860370795" sldId="600"/>
        </pc:sldMkLst>
      </pc:sldChg>
      <pc:sldChg chg="add del">
        <pc:chgData name="Rebecca McEwan" userId="ff810c5d-fc8a-4cb6-9b96-8b31b958f764" providerId="ADAL" clId="{7924D8EE-A32F-4632-8CDA-A2851EB04769}" dt="2025-08-04T00:51:33.569" v="12"/>
        <pc:sldMkLst>
          <pc:docMk/>
          <pc:sldMk cId="2348069445" sldId="600"/>
        </pc:sldMkLst>
      </pc:sldChg>
      <pc:sldChg chg="add">
        <pc:chgData name="Rebecca McEwan" userId="ff810c5d-fc8a-4cb6-9b96-8b31b958f764" providerId="ADAL" clId="{7924D8EE-A32F-4632-8CDA-A2851EB04769}" dt="2025-08-04T00:52:49.849" v="17"/>
        <pc:sldMkLst>
          <pc:docMk/>
          <pc:sldMk cId="2806417505" sldId="601"/>
        </pc:sldMkLst>
      </pc:sldChg>
      <pc:sldChg chg="add del">
        <pc:chgData name="Rebecca McEwan" userId="ff810c5d-fc8a-4cb6-9b96-8b31b958f764" providerId="ADAL" clId="{7924D8EE-A32F-4632-8CDA-A2851EB04769}" dt="2025-08-04T00:56:18.923" v="19" actId="47"/>
        <pc:sldMkLst>
          <pc:docMk/>
          <pc:sldMk cId="1482365716" sldId="602"/>
        </pc:sldMkLst>
      </pc:sldChg>
      <pc:sldChg chg="add">
        <pc:chgData name="Rebecca McEwan" userId="ff810c5d-fc8a-4cb6-9b96-8b31b958f764" providerId="ADAL" clId="{7924D8EE-A32F-4632-8CDA-A2851EB04769}" dt="2025-08-04T01:09:20.855" v="223"/>
        <pc:sldMkLst>
          <pc:docMk/>
          <pc:sldMk cId="3249102668" sldId="602"/>
        </pc:sldMkLst>
      </pc:sldChg>
      <pc:sldChg chg="add">
        <pc:chgData name="Rebecca McEwan" userId="ff810c5d-fc8a-4cb6-9b96-8b31b958f764" providerId="ADAL" clId="{7924D8EE-A32F-4632-8CDA-A2851EB04769}" dt="2025-08-04T01:10:18.563" v="224"/>
        <pc:sldMkLst>
          <pc:docMk/>
          <pc:sldMk cId="2180521951" sldId="603"/>
        </pc:sldMkLst>
      </pc:sldChg>
      <pc:sldMasterChg chg="delSldLayout modSldLayout">
        <pc:chgData name="Rebecca McEwan" userId="ff810c5d-fc8a-4cb6-9b96-8b31b958f764" providerId="ADAL" clId="{7924D8EE-A32F-4632-8CDA-A2851EB04769}" dt="2025-08-04T01:02:35.071" v="221" actId="20577"/>
        <pc:sldMasterMkLst>
          <pc:docMk/>
          <pc:sldMasterMk cId="1764916244" sldId="2147483648"/>
        </pc:sldMasterMkLst>
        <pc:sldLayoutChg chg="modSp mod">
          <pc:chgData name="Rebecca McEwan" userId="ff810c5d-fc8a-4cb6-9b96-8b31b958f764" providerId="ADAL" clId="{7924D8EE-A32F-4632-8CDA-A2851EB04769}" dt="2025-08-04T01:02:35.071" v="221" actId="20577"/>
          <pc:sldLayoutMkLst>
            <pc:docMk/>
            <pc:sldMasterMk cId="1764916244" sldId="2147483648"/>
            <pc:sldLayoutMk cId="2591050361" sldId="2147483661"/>
          </pc:sldLayoutMkLst>
        </pc:sldLayoutChg>
        <pc:sldLayoutChg chg="del">
          <pc:chgData name="Rebecca McEwan" userId="ff810c5d-fc8a-4cb6-9b96-8b31b958f764" providerId="ADAL" clId="{7924D8EE-A32F-4632-8CDA-A2851EB04769}" dt="2025-08-04T00:48:18.163" v="1" actId="2696"/>
          <pc:sldLayoutMkLst>
            <pc:docMk/>
            <pc:sldMasterMk cId="1764916244" sldId="2147483648"/>
            <pc:sldLayoutMk cId="967466032" sldId="2147483674"/>
          </pc:sldLayoutMkLst>
        </pc:sldLayoutChg>
        <pc:sldLayoutChg chg="del">
          <pc:chgData name="Rebecca McEwan" userId="ff810c5d-fc8a-4cb6-9b96-8b31b958f764" providerId="ADAL" clId="{7924D8EE-A32F-4632-8CDA-A2851EB04769}" dt="2025-08-04T00:48:18.163" v="1" actId="2696"/>
          <pc:sldLayoutMkLst>
            <pc:docMk/>
            <pc:sldMasterMk cId="1764916244" sldId="2147483648"/>
            <pc:sldLayoutMk cId="2439314374" sldId="2147483675"/>
          </pc:sldLayoutMkLst>
        </pc:sldLayoutChg>
      </pc:sldMasterChg>
    </pc:docChg>
  </pc:docChgLst>
  <pc:docChgLst>
    <pc:chgData name="Trish Wilson" userId="1a8d7cc3620296f7" providerId="LiveId" clId="{DE89389B-2A80-4965-ADC8-9875FB471A28}"/>
    <pc:docChg chg="undo custSel modSld">
      <pc:chgData name="Trish Wilson" userId="1a8d7cc3620296f7" providerId="LiveId" clId="{DE89389B-2A80-4965-ADC8-9875FB471A28}" dt="2025-07-09T00:53:48.901" v="152" actId="20577"/>
      <pc:docMkLst>
        <pc:docMk/>
      </pc:docMkLst>
      <pc:sldChg chg="modNotesTx">
        <pc:chgData name="Trish Wilson" userId="1a8d7cc3620296f7" providerId="LiveId" clId="{DE89389B-2A80-4965-ADC8-9875FB471A28}" dt="2025-07-09T00:49:46.363" v="143" actId="6549"/>
        <pc:sldMkLst>
          <pc:docMk/>
          <pc:sldMk cId="4078040901" sldId="488"/>
        </pc:sldMkLst>
      </pc:sldChg>
      <pc:sldChg chg="modNotesTx">
        <pc:chgData name="Trish Wilson" userId="1a8d7cc3620296f7" providerId="LiveId" clId="{DE89389B-2A80-4965-ADC8-9875FB471A28}" dt="2025-07-09T00:50:17.888" v="145" actId="113"/>
        <pc:sldMkLst>
          <pc:docMk/>
          <pc:sldMk cId="1278329242" sldId="489"/>
        </pc:sldMkLst>
      </pc:sldChg>
      <pc:sldChg chg="addCm modCm modNotesTx">
        <pc:chgData name="Trish Wilson" userId="1a8d7cc3620296f7" providerId="LiveId" clId="{DE89389B-2A80-4965-ADC8-9875FB471A28}" dt="2025-07-09T00:53:48.901" v="152" actId="20577"/>
        <pc:sldMkLst>
          <pc:docMk/>
          <pc:sldMk cId="258130066" sldId="492"/>
        </pc:sldMkLst>
      </pc:sldChg>
      <pc:sldChg chg="modSp mod addCm modNotesTx">
        <pc:chgData name="Trish Wilson" userId="1a8d7cc3620296f7" providerId="LiveId" clId="{DE89389B-2A80-4965-ADC8-9875FB471A28}" dt="2025-07-09T00:34:50.176" v="19" actId="20577"/>
        <pc:sldMkLst>
          <pc:docMk/>
          <pc:sldMk cId="1759574190" sldId="498"/>
        </pc:sldMkLst>
      </pc:sldChg>
      <pc:sldChg chg="modNotesTx">
        <pc:chgData name="Trish Wilson" userId="1a8d7cc3620296f7" providerId="LiveId" clId="{DE89389B-2A80-4965-ADC8-9875FB471A28}" dt="2025-07-09T00:46:23.993" v="131" actId="20577"/>
        <pc:sldMkLst>
          <pc:docMk/>
          <pc:sldMk cId="2739979485" sldId="567"/>
        </pc:sldMkLst>
      </pc:sldChg>
      <pc:sldChg chg="modNotesTx">
        <pc:chgData name="Trish Wilson" userId="1a8d7cc3620296f7" providerId="LiveId" clId="{DE89389B-2A80-4965-ADC8-9875FB471A28}" dt="2025-07-09T00:48:28.383" v="140" actId="20577"/>
        <pc:sldMkLst>
          <pc:docMk/>
          <pc:sldMk cId="1638287911" sldId="568"/>
        </pc:sldMkLst>
      </pc:sldChg>
      <pc:sldChg chg="addCm modCm modNotesTx">
        <pc:chgData name="Trish Wilson" userId="1a8d7cc3620296f7" providerId="LiveId" clId="{DE89389B-2A80-4965-ADC8-9875FB471A28}" dt="2025-07-09T00:51:44.640" v="147"/>
        <pc:sldMkLst>
          <pc:docMk/>
          <pc:sldMk cId="668023275" sldId="577"/>
        </pc:sldMkLst>
      </pc:sldChg>
      <pc:sldChg chg="addCm modNotesTx">
        <pc:chgData name="Trish Wilson" userId="1a8d7cc3620296f7" providerId="LiveId" clId="{DE89389B-2A80-4965-ADC8-9875FB471A28}" dt="2025-07-09T00:42:15.015" v="116" actId="20577"/>
        <pc:sldMkLst>
          <pc:docMk/>
          <pc:sldMk cId="290324804" sldId="579"/>
        </pc:sldMkLst>
      </pc:sldChg>
      <pc:sldChg chg="modNotesTx">
        <pc:chgData name="Trish Wilson" userId="1a8d7cc3620296f7" providerId="LiveId" clId="{DE89389B-2A80-4965-ADC8-9875FB471A28}" dt="2025-07-09T00:43:29.418" v="120" actId="113"/>
        <pc:sldMkLst>
          <pc:docMk/>
          <pc:sldMk cId="2077103953" sldId="580"/>
        </pc:sldMkLst>
      </pc:sldChg>
      <pc:sldChg chg="modNotesTx">
        <pc:chgData name="Trish Wilson" userId="1a8d7cc3620296f7" providerId="LiveId" clId="{DE89389B-2A80-4965-ADC8-9875FB471A28}" dt="2025-07-09T00:44:45.713" v="125" actId="2711"/>
        <pc:sldMkLst>
          <pc:docMk/>
          <pc:sldMk cId="94197224" sldId="585"/>
        </pc:sldMkLst>
      </pc:sldChg>
      <pc:sldChg chg="modNotesTx">
        <pc:chgData name="Trish Wilson" userId="1a8d7cc3620296f7" providerId="LiveId" clId="{DE89389B-2A80-4965-ADC8-9875FB471A28}" dt="2025-07-09T00:44:34.868" v="124" actId="2711"/>
        <pc:sldMkLst>
          <pc:docMk/>
          <pc:sldMk cId="3034984858" sldId="586"/>
        </pc:sldMkLst>
      </pc:sldChg>
      <pc:sldChg chg="addCm modNotesTx">
        <pc:chgData name="Trish Wilson" userId="1a8d7cc3620296f7" providerId="LiveId" clId="{DE89389B-2A80-4965-ADC8-9875FB471A28}" dt="2025-07-09T00:40:54.673" v="99" actId="2711"/>
        <pc:sldMkLst>
          <pc:docMk/>
          <pc:sldMk cId="141073088" sldId="587"/>
        </pc:sldMkLst>
      </pc:sldChg>
      <pc:sldChg chg="addCm modNotesTx">
        <pc:chgData name="Trish Wilson" userId="1a8d7cc3620296f7" providerId="LiveId" clId="{DE89389B-2A80-4965-ADC8-9875FB471A28}" dt="2025-07-09T00:39:46.552" v="90"/>
        <pc:sldMkLst>
          <pc:docMk/>
          <pc:sldMk cId="1609957962" sldId="58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9CAD68-9CAD-4A51-B687-60351633DB71}" type="datetimeFigureOut">
              <a:rPr lang="en-AU" smtClean="0"/>
              <a:t>23/09/2025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EC930A-2EBC-4AEE-A900-808B20A43FFE}" type="slidenum">
              <a:rPr lang="en-AU" smtClean="0"/>
              <a:t>‹#›</a:t>
            </a:fld>
            <a:endParaRPr lang="en-AU"/>
          </a:p>
        </p:txBody>
      </p:sp>
    </p:spTree>
    <p:extLst>
      <p:ext uri="{BB962C8B-B14F-4D97-AF65-F5344CB8AC3E}">
        <p14:creationId xmlns:p14="http://schemas.microsoft.com/office/powerpoint/2010/main" val="2455427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This mini-lesson is an introduction to blending and segmenting </a:t>
            </a:r>
            <a:r>
              <a:rPr lang="en-AU" b="1" dirty="0">
                <a:latin typeface="+mn-lt"/>
              </a:rPr>
              <a:t>CCVCC</a:t>
            </a:r>
            <a:r>
              <a:rPr lang="en-AU" b="0" dirty="0">
                <a:latin typeface="+mn-lt"/>
              </a:rPr>
              <a:t>,</a:t>
            </a:r>
            <a:r>
              <a:rPr lang="en-AU" b="1" dirty="0">
                <a:latin typeface="+mn-lt"/>
              </a:rPr>
              <a:t> CCCVC </a:t>
            </a:r>
            <a:r>
              <a:rPr lang="en-AU" dirty="0">
                <a:latin typeface="+mn-lt"/>
              </a:rPr>
              <a:t>and </a:t>
            </a:r>
            <a:r>
              <a:rPr lang="en-AU" b="1" dirty="0">
                <a:latin typeface="+mn-lt"/>
              </a:rPr>
              <a:t>CCCVCC</a:t>
            </a:r>
            <a:r>
              <a:rPr lang="en-AU" b="0" dirty="0">
                <a:latin typeface="+mn-lt"/>
              </a:rPr>
              <a:t> </a:t>
            </a:r>
            <a:r>
              <a:rPr lang="en-AU" dirty="0">
                <a:latin typeface="+mn-lt"/>
              </a:rPr>
              <a:t>pattern words. It is designed to support students to read and spell more phonemically complex words with multiple </a:t>
            </a:r>
            <a:r>
              <a:rPr lang="en-AU" b="1" dirty="0">
                <a:latin typeface="+mn-lt"/>
              </a:rPr>
              <a:t>adjacent consonants</a:t>
            </a:r>
            <a:r>
              <a:rPr lang="en-AU" dirty="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200" dirty="0">
              <a:effectLst/>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Adjacent consonants</a:t>
            </a:r>
            <a:r>
              <a:rPr lang="en-AU" sz="1200" kern="1200" dirty="0">
                <a:effectLst/>
                <a:latin typeface="Calibri" panose="020F0502020204030204" pitchFamily="34" charset="0"/>
                <a:ea typeface="Calibri" panose="020F0502020204030204" pitchFamily="34" charset="0"/>
                <a:cs typeface="Calibri" panose="020F0502020204030204" pitchFamily="34" charset="0"/>
              </a:rPr>
              <a:t> are consonant letter–sound correspondences that sit one after the other in a word, each representing their own sound. These include consonant digraphs in some words. </a:t>
            </a:r>
          </a:p>
          <a:p>
            <a:pPr>
              <a:defRPr/>
            </a:pPr>
            <a:endParaRPr lang="en-AU" sz="1200" dirty="0">
              <a:latin typeface="+mn-lt"/>
            </a:endParaRPr>
          </a:p>
          <a:p>
            <a:pPr>
              <a:defRPr/>
            </a:pPr>
            <a:r>
              <a:rPr lang="en-AU" sz="1200" dirty="0">
                <a:latin typeface="+mn-lt"/>
              </a:rPr>
              <a:t>This lesson may be taught as one continuous lesson or may be broken into three shorter lessons as follows:</a:t>
            </a:r>
          </a:p>
          <a:p>
            <a:pPr marL="171450" indent="-171450">
              <a:buFont typeface="Arial" panose="020B0604020202020204" pitchFamily="34" charset="0"/>
              <a:buChar char="•"/>
              <a:defRPr/>
            </a:pPr>
            <a:r>
              <a:rPr lang="en-AU" sz="1200" b="1" dirty="0">
                <a:latin typeface="+mn-lt"/>
              </a:rPr>
              <a:t>CCVCC words</a:t>
            </a:r>
            <a:r>
              <a:rPr lang="en-AU" sz="1200" dirty="0">
                <a:latin typeface="+mn-lt"/>
              </a:rPr>
              <a:t> (slides 2 to 9)</a:t>
            </a:r>
          </a:p>
          <a:p>
            <a:pPr marL="171450" indent="-171450">
              <a:buFont typeface="Arial" panose="020B0604020202020204" pitchFamily="34" charset="0"/>
              <a:buChar char="•"/>
              <a:defRPr/>
            </a:pPr>
            <a:r>
              <a:rPr lang="en-AU" sz="1200" b="1" dirty="0">
                <a:latin typeface="+mn-lt"/>
              </a:rPr>
              <a:t>CCCVC words</a:t>
            </a:r>
            <a:r>
              <a:rPr lang="en-AU" sz="1200" dirty="0">
                <a:latin typeface="+mn-lt"/>
              </a:rPr>
              <a:t> (slide 2 and slides 10 to 17)</a:t>
            </a:r>
          </a:p>
          <a:p>
            <a:pPr marL="171450" indent="-171450">
              <a:buFont typeface="Arial" panose="020B0604020202020204" pitchFamily="34" charset="0"/>
              <a:buChar char="•"/>
              <a:defRPr/>
            </a:pPr>
            <a:r>
              <a:rPr lang="en-AU" sz="1200" b="1" dirty="0">
                <a:latin typeface="+mn-lt"/>
              </a:rPr>
              <a:t>CCCVCC words</a:t>
            </a:r>
            <a:r>
              <a:rPr lang="en-AU" sz="1200" dirty="0">
                <a:latin typeface="+mn-lt"/>
              </a:rPr>
              <a:t> (slide 2 and slides 18 to 25)</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dirty="0">
                <a:latin typeface="+mn-lt"/>
              </a:rPr>
              <a:t>When taught as a continuous lesson, it takes approximately 30 minutes.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letters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C</a:t>
            </a:r>
            <a:r>
              <a:rPr lang="en-AU" sz="1200" kern="1200" dirty="0">
                <a:effectLst/>
                <a:latin typeface="Calibri" panose="020F0502020204030204" pitchFamily="34" charset="0"/>
                <a:ea typeface="Calibri" panose="020F0502020204030204" pitchFamily="34" charset="0"/>
                <a:cs typeface="Calibri" panose="020F0502020204030204" pitchFamily="34" charset="0"/>
              </a:rPr>
              <a:t> and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V</a:t>
            </a:r>
            <a:r>
              <a:rPr lang="en-AU" sz="1200" kern="1200" dirty="0">
                <a:effectLst/>
                <a:latin typeface="Calibri" panose="020F0502020204030204" pitchFamily="34" charset="0"/>
                <a:ea typeface="Calibri" panose="020F0502020204030204" pitchFamily="34" charset="0"/>
                <a:cs typeface="Calibri" panose="020F0502020204030204" pitchFamily="34" charset="0"/>
              </a:rPr>
              <a:t> are used as abbreviations for consonant letter–sound correspondence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C</a:t>
            </a:r>
            <a:r>
              <a:rPr lang="en-AU" sz="1200" kern="1200" dirty="0">
                <a:effectLst/>
                <a:latin typeface="Calibri" panose="020F0502020204030204" pitchFamily="34" charset="0"/>
                <a:ea typeface="Calibri" panose="020F0502020204030204" pitchFamily="34" charset="0"/>
                <a:cs typeface="Calibri" panose="020F0502020204030204" pitchFamily="34" charset="0"/>
              </a:rPr>
              <a:t>) and vowel letter–sound correspondence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V</a:t>
            </a:r>
            <a:r>
              <a:rPr lang="en-AU" sz="1200" kern="1200" dirty="0">
                <a:effectLst/>
                <a:latin typeface="Calibri" panose="020F0502020204030204" pitchFamily="34" charset="0"/>
                <a:ea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rPr>
              <a:t>Throughout the lessons, square tiles are used to represent consonant letter</a:t>
            </a:r>
            <a:r>
              <a:rPr lang="en-AU" sz="1200" kern="1200" dirty="0">
                <a:effectLst/>
                <a:latin typeface="Calibri" panose="020F0502020204030204" pitchFamily="34" charset="0"/>
                <a:ea typeface="Calibri" panose="020F0502020204030204" pitchFamily="34" charset="0"/>
                <a:cs typeface="Calibri" panose="020F0502020204030204" pitchFamily="34" charset="0"/>
              </a:rPr>
              <a:t>–</a:t>
            </a:r>
            <a:r>
              <a:rPr lang="en-US" sz="1200" b="0" dirty="0">
                <a:latin typeface="+mn-lt"/>
              </a:rPr>
              <a:t>sound correspondences and round tiles represent a vowel letter</a:t>
            </a:r>
            <a:r>
              <a:rPr lang="en-AU" sz="1200" kern="1200" dirty="0">
                <a:effectLst/>
                <a:latin typeface="Calibri" panose="020F0502020204030204" pitchFamily="34" charset="0"/>
                <a:ea typeface="Calibri" panose="020F0502020204030204" pitchFamily="34" charset="0"/>
                <a:cs typeface="Calibri" panose="020F0502020204030204" pitchFamily="34" charset="0"/>
              </a:rPr>
              <a:t>–</a:t>
            </a:r>
            <a:r>
              <a:rPr lang="en-US" sz="1200" b="0" dirty="0">
                <a:latin typeface="+mn-lt"/>
              </a:rPr>
              <a:t>sound correspondence.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dirty="0">
                <a:latin typeface="+mn-lt"/>
              </a:rPr>
              <a:t>Future learning</a:t>
            </a:r>
            <a:r>
              <a:rPr lang="en-US" sz="1200" dirty="0">
                <a:latin typeface="+mn-lt"/>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rPr>
              <a:t>This is the final phonemic awareness activity in these lesson packs.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rPr>
              <a:t>You may choose to use these slides again or create new ones for students who need additional support.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rPr>
              <a:t>Future lessons in the Literacy Hub lesson packs will include words for reading and spelling which contain adjacent consonants in various positions.</a:t>
            </a:r>
          </a:p>
          <a:p>
            <a:pPr marL="0" indent="0">
              <a:buFont typeface="Arial" panose="020B0604020202020204" pitchFamily="34" charset="0"/>
              <a:buNone/>
              <a:defRPr/>
            </a:pPr>
            <a:endParaRPr lang="en-AU" sz="1200" dirty="0">
              <a:latin typeface="+mn-lt"/>
            </a:endParaRPr>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E62E1-6166-7DF8-A387-46D5B6A58D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5DC139-AB05-26A0-DA60-B98ED110A1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A9CCBE-880F-3581-9556-5E03B4FBB76D}"/>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CCCVC words</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teaching of </a:t>
            </a:r>
            <a:r>
              <a:rPr lang="en-US" b="1" dirty="0">
                <a:latin typeface="Calibri" panose="020F0502020204030204" pitchFamily="34" charset="0"/>
                <a:ea typeface="Calibri" panose="020F0502020204030204" pitchFamily="34" charset="0"/>
                <a:cs typeface="Calibri" panose="020F0502020204030204" pitchFamily="34" charset="0"/>
              </a:rPr>
              <a:t>CCCVC</a:t>
            </a:r>
            <a:r>
              <a:rPr lang="en-US" dirty="0">
                <a:latin typeface="Calibri" panose="020F0502020204030204" pitchFamily="34" charset="0"/>
                <a:ea typeface="Calibri" panose="020F0502020204030204" pitchFamily="34" charset="0"/>
                <a:cs typeface="Calibri" panose="020F0502020204030204" pitchFamily="34" charset="0"/>
              </a:rPr>
              <a:t> pattern words includes:</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I do and We do slides (slides 10 to 14) for:</a:t>
            </a:r>
          </a:p>
          <a:p>
            <a:pPr marL="628650" lvl="1"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blending to read </a:t>
            </a:r>
            <a:r>
              <a:rPr lang="en-US" b="1" dirty="0">
                <a:latin typeface="Calibri" panose="020F0502020204030204" pitchFamily="34" charset="0"/>
                <a:ea typeface="Calibri" panose="020F0502020204030204" pitchFamily="34" charset="0"/>
                <a:cs typeface="Calibri" panose="020F0502020204030204" pitchFamily="34" charset="0"/>
              </a:rPr>
              <a:t>CCCVC</a:t>
            </a:r>
            <a:r>
              <a:rPr lang="en-US" b="0" dirty="0">
                <a:latin typeface="Calibri" panose="020F0502020204030204" pitchFamily="34" charset="0"/>
                <a:ea typeface="Calibri" panose="020F0502020204030204" pitchFamily="34" charset="0"/>
                <a:cs typeface="Calibri" panose="020F0502020204030204" pitchFamily="34" charset="0"/>
              </a:rPr>
              <a:t> pattern words</a:t>
            </a:r>
          </a:p>
          <a:p>
            <a:pPr marL="628650" lvl="1" indent="-171450">
              <a:buFont typeface="Arial" panose="020B0604020202020204" pitchFamily="34" charset="0"/>
              <a:buChar char="•"/>
            </a:pPr>
            <a:r>
              <a:rPr lang="en-AU" b="0" dirty="0">
                <a:latin typeface="Calibri" panose="020F0502020204030204" pitchFamily="34" charset="0"/>
                <a:ea typeface="Calibri" panose="020F0502020204030204" pitchFamily="34" charset="0"/>
                <a:cs typeface="Calibri" panose="020F0502020204030204" pitchFamily="34" charset="0"/>
              </a:rPr>
              <a:t>segmenting to spell </a:t>
            </a:r>
            <a:r>
              <a:rPr lang="en-AU" b="1" dirty="0">
                <a:latin typeface="Calibri" panose="020F0502020204030204" pitchFamily="34" charset="0"/>
                <a:ea typeface="Calibri" panose="020F0502020204030204" pitchFamily="34" charset="0"/>
                <a:cs typeface="Calibri" panose="020F0502020204030204" pitchFamily="34" charset="0"/>
              </a:rPr>
              <a:t>CCCVC</a:t>
            </a:r>
            <a:r>
              <a:rPr lang="en-AU" b="0" dirty="0">
                <a:latin typeface="Calibri" panose="020F0502020204030204" pitchFamily="34" charset="0"/>
                <a:ea typeface="Calibri" panose="020F0502020204030204" pitchFamily="34" charset="0"/>
                <a:cs typeface="Calibri" panose="020F0502020204030204" pitchFamily="34" charset="0"/>
              </a:rPr>
              <a:t> pattern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A check for understanding slide (slide 15).</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Calibri" panose="020F0502020204030204" pitchFamily="34" charset="0"/>
                <a:ea typeface="Calibri" panose="020F0502020204030204" pitchFamily="34" charset="0"/>
                <a:cs typeface="Calibri" panose="020F0502020204030204" pitchFamily="34" charset="0"/>
              </a:rPr>
              <a:t>Say: </a:t>
            </a:r>
            <a:r>
              <a:rPr lang="en-US" b="0" i="1" dirty="0">
                <a:latin typeface="Calibri" panose="020F0502020204030204" pitchFamily="34" charset="0"/>
                <a:ea typeface="Calibri" panose="020F0502020204030204" pitchFamily="34" charset="0"/>
                <a:cs typeface="Calibri" panose="020F0502020204030204" pitchFamily="34" charset="0"/>
              </a:rPr>
              <a:t>We are now going to read and spell words with a CCCVC pattern.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8A591B46-D097-ED4F-4ECF-387036A755C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78726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I do</a:t>
            </a:r>
          </a:p>
          <a:p>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latin typeface="+mn-lt"/>
              </a:rPr>
              <a:t>Introduce </a:t>
            </a:r>
            <a:r>
              <a:rPr lang="en-US" sz="1200" b="1" i="0" dirty="0">
                <a:latin typeface="+mn-lt"/>
              </a:rPr>
              <a:t>CCCVC</a:t>
            </a:r>
            <a:r>
              <a:rPr lang="en-US" sz="1200" b="0" i="0" dirty="0">
                <a:latin typeface="+mn-lt"/>
              </a:rPr>
              <a:t> pattern words. </a:t>
            </a:r>
            <a:r>
              <a:rPr lang="en-US" sz="1200" i="0" dirty="0">
                <a:effectLst/>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effectLst/>
                <a:latin typeface="+mn-lt"/>
              </a:rPr>
              <a:t>We will be reading and spelling words with: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effectLst/>
                <a:latin typeface="+mn-lt"/>
              </a:rPr>
              <a:t>three consonants next to each other at the start of the word</a:t>
            </a:r>
            <a:endParaRPr lang="en-US" sz="1200" i="1" u="none" dirty="0">
              <a:effectLst/>
              <a:latin typeface="+mn-lt"/>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u="none" dirty="0">
                <a:effectLst/>
                <a:latin typeface="+mn-lt"/>
              </a:rPr>
              <a:t>one consonant sound at the end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u="none" dirty="0">
                <a:effectLst/>
                <a:latin typeface="+mn-lt"/>
              </a:rPr>
              <a:t>a vowel sound in the middle.</a:t>
            </a:r>
            <a:r>
              <a:rPr lang="en-US" sz="1200" i="1" dirty="0">
                <a:effectLst/>
                <a:latin typeface="+mn-lt"/>
              </a:rPr>
              <a:t> </a:t>
            </a:r>
            <a:endParaRPr lang="en-US" sz="1200" i="1" u="none" dirty="0">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effectLst/>
                <a:latin typeface="+mn-lt"/>
              </a:rPr>
              <a:t>These words can be called </a:t>
            </a:r>
            <a:r>
              <a:rPr lang="en-US" sz="1200" b="1" i="1" dirty="0">
                <a:effectLst/>
                <a:latin typeface="+mn-lt"/>
              </a:rPr>
              <a:t>CCCVC </a:t>
            </a:r>
            <a:r>
              <a:rPr lang="en-US" sz="1200" b="0" i="1" dirty="0">
                <a:effectLst/>
                <a:latin typeface="+mn-lt"/>
              </a:rPr>
              <a:t>words</a:t>
            </a:r>
            <a:r>
              <a:rPr lang="en-US" sz="1200" i="1" dirty="0">
                <a:effectLst/>
                <a:latin typeface="+mn-lt"/>
              </a:rPr>
              <a:t>.</a:t>
            </a:r>
            <a:endParaRPr lang="en-US" sz="1200" i="1" u="none" dirty="0">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u="none" dirty="0">
                <a:effectLst/>
                <a:latin typeface="+mn-lt"/>
              </a:rPr>
              <a:t>Words with three adjacent consonants* at the start always begin with </a:t>
            </a:r>
            <a:r>
              <a:rPr lang="en-US" sz="1200" b="1" i="1" u="none" dirty="0">
                <a:effectLst/>
                <a:latin typeface="+mn-lt"/>
              </a:rPr>
              <a:t>s</a:t>
            </a:r>
            <a:r>
              <a:rPr lang="en-US" sz="1200" b="0" i="1" u="none" dirty="0">
                <a:effectLst/>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latin typeface="+mn-lt"/>
              </a:rPr>
              <a:t>*If needed, reinforce the meaning of the term </a:t>
            </a:r>
            <a:r>
              <a:rPr lang="en-US" b="1" dirty="0"/>
              <a:t>adjacent</a:t>
            </a:r>
            <a:r>
              <a:rPr lang="en-US" sz="1200" b="1" i="0" dirty="0">
                <a:latin typeface="+mn-lt"/>
              </a:rPr>
              <a:t> consonants</a:t>
            </a:r>
            <a:r>
              <a:rPr lang="en-US" sz="1200" b="0" i="0" dirty="0">
                <a:latin typeface="+mn-lt"/>
              </a:rPr>
              <a:t>. Say: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u="none" dirty="0">
                <a:effectLst/>
                <a:latin typeface="+mn-lt"/>
              </a:rPr>
              <a:t>When two or more consonant sounds come one after the other in a word, we call them </a:t>
            </a:r>
            <a:r>
              <a:rPr lang="en-US" sz="1200" b="1" i="1" u="none" dirty="0">
                <a:effectLst/>
                <a:latin typeface="+mn-lt"/>
              </a:rPr>
              <a:t>adjacent consonants</a:t>
            </a:r>
            <a:r>
              <a:rPr lang="en-US" sz="1200" b="0" i="1" u="none" dirty="0">
                <a:effectLst/>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41368271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496CC-9E53-4B7A-165B-363EA3386C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06245D-5C76-BD77-18D6-6958DF66D0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04FCC4-E1B1-4132-9BE4-2FFFE011B99F}"/>
              </a:ext>
            </a:extLst>
          </p:cNvPr>
          <p:cNvSpPr>
            <a:spLocks noGrp="1"/>
          </p:cNvSpPr>
          <p:nvPr>
            <p:ph type="body" idx="1"/>
          </p:nvPr>
        </p:nvSpPr>
        <p:spPr/>
        <p:txBody>
          <a:bodyPr/>
          <a:lstStyle/>
          <a:p>
            <a:r>
              <a:rPr lang="en-US" sz="1200" b="1" dirty="0">
                <a:latin typeface="+mn-lt"/>
              </a:rPr>
              <a:t>I do</a:t>
            </a:r>
          </a:p>
          <a:p>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rPr>
              <a:t>Demonstrate reading the word </a:t>
            </a:r>
            <a:r>
              <a:rPr lang="en-US" sz="1200" b="1" dirty="0">
                <a:latin typeface="+mn-lt"/>
              </a:rPr>
              <a:t>scrap</a:t>
            </a:r>
            <a:r>
              <a:rPr lang="en-US" sz="1200" b="0" dirty="0">
                <a:latin typeface="+mn-lt"/>
              </a:rPr>
              <a:t>, </a:t>
            </a:r>
            <a:r>
              <a:rPr lang="en-US" sz="1200" b="0" dirty="0" err="1">
                <a:latin typeface="+mn-lt"/>
              </a:rPr>
              <a:t>emphasising</a:t>
            </a:r>
            <a:r>
              <a:rPr lang="en-US" sz="1200" b="0" dirty="0">
                <a:latin typeface="+mn-lt"/>
              </a:rPr>
              <a:t> blending the single sounds for the adjacent consonants.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ea typeface="Calibri"/>
                <a:cs typeface="Calibri"/>
              </a:rPr>
              <a:t>/s/, /c/, /r/</a:t>
            </a:r>
            <a:endParaRPr lang="en-US" sz="1200"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err="1">
                <a:latin typeface="+mn-lt"/>
                <a:ea typeface="Calibri"/>
                <a:cs typeface="Calibri"/>
              </a:rPr>
              <a:t>scr</a:t>
            </a:r>
            <a:r>
              <a:rPr lang="en-US" sz="1200" b="0" i="1" dirty="0">
                <a:latin typeface="+mn-lt"/>
                <a:ea typeface="Calibri"/>
                <a:cs typeface="Calibri"/>
              </a:rPr>
              <a:t>,</a:t>
            </a:r>
            <a:r>
              <a:rPr lang="en-US" sz="1200" b="1" i="1" dirty="0">
                <a:latin typeface="+mn-lt"/>
                <a:ea typeface="Calibri"/>
                <a:cs typeface="Calibri"/>
              </a:rPr>
              <a:t> </a:t>
            </a:r>
            <a:r>
              <a:rPr lang="en-US" sz="1200" b="0" i="1" dirty="0">
                <a:latin typeface="+mn-lt"/>
                <a:ea typeface="Calibri"/>
                <a:cs typeface="Calibri"/>
              </a:rPr>
              <a:t>/a/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err="1">
                <a:latin typeface="+mn-lt"/>
                <a:ea typeface="Calibri"/>
                <a:cs typeface="Calibri"/>
              </a:rPr>
              <a:t>scra</a:t>
            </a:r>
            <a:r>
              <a:rPr lang="en-US" sz="1200" b="0" i="1" dirty="0">
                <a:latin typeface="+mn-lt"/>
                <a:ea typeface="Calibri"/>
                <a:cs typeface="Calibri"/>
              </a:rPr>
              <a:t>, /p/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mn-lt"/>
                <a:ea typeface="Calibri"/>
                <a:cs typeface="Calibri"/>
              </a:rPr>
              <a:t>scrap</a:t>
            </a:r>
            <a:r>
              <a:rPr lang="en-US" sz="1200" b="0" i="1" dirty="0">
                <a:latin typeface="+mn-lt"/>
                <a:ea typeface="Calibri"/>
                <a:cs typeface="Calibri"/>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ea typeface="Calibri"/>
                <a:cs typeface="Calibri"/>
              </a:rPr>
              <a:t>Note: If your students need further worked examples, you can write the words </a:t>
            </a:r>
            <a:r>
              <a:rPr lang="en-US" sz="1200" b="1" dirty="0">
                <a:latin typeface="+mn-lt"/>
                <a:ea typeface="Calibri"/>
                <a:cs typeface="Calibri"/>
              </a:rPr>
              <a:t>sprig</a:t>
            </a:r>
            <a:r>
              <a:rPr lang="en-US" sz="1200" b="0" dirty="0">
                <a:latin typeface="+mn-lt"/>
                <a:ea typeface="Calibri"/>
                <a:cs typeface="Calibri"/>
              </a:rPr>
              <a:t> and/or </a:t>
            </a:r>
            <a:r>
              <a:rPr lang="en-US" sz="1200" b="1" dirty="0">
                <a:latin typeface="+mn-lt"/>
                <a:ea typeface="Calibri"/>
                <a:cs typeface="Calibri"/>
              </a:rPr>
              <a:t>strum</a:t>
            </a:r>
            <a:r>
              <a:rPr lang="en-US" sz="1200" b="0" dirty="0">
                <a:latin typeface="+mn-lt"/>
                <a:ea typeface="Calibri"/>
                <a:cs typeface="Calibri"/>
              </a:rPr>
              <a:t> on the class whiteboard and model decoding these words using the approach outlined for </a:t>
            </a:r>
            <a:r>
              <a:rPr lang="en-US" sz="1200" b="1" dirty="0">
                <a:latin typeface="+mn-lt"/>
                <a:ea typeface="Calibri"/>
                <a:cs typeface="Calibri"/>
              </a:rPr>
              <a:t>scrap</a:t>
            </a:r>
            <a:r>
              <a:rPr lang="en-US" sz="1200" b="0" dirty="0">
                <a:latin typeface="+mn-lt"/>
                <a:ea typeface="Calibri"/>
                <a:cs typeface="Calibri"/>
              </a:rPr>
              <a:t>.</a:t>
            </a:r>
            <a:endParaRPr lang="en-US" sz="1200" b="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a typeface="Calibri"/>
              <a:cs typeface="Calibri"/>
            </a:endParaRPr>
          </a:p>
        </p:txBody>
      </p:sp>
      <p:sp>
        <p:nvSpPr>
          <p:cNvPr id="4" name="Slide Number Placeholder 3">
            <a:extLst>
              <a:ext uri="{FF2B5EF4-FFF2-40B4-BE49-F238E27FC236}">
                <a16:creationId xmlns:a16="http://schemas.microsoft.com/office/drawing/2014/main" id="{6E335FD4-1824-EB58-92C9-756570B24060}"/>
              </a:ext>
            </a:extLst>
          </p:cNvPr>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5757866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ED7FD9-37BD-4C75-5610-0DDFCFE28F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3CD89F-EF29-1626-1394-558DC317BB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5C667E-6112-B28D-5C99-84FE4FD79F98}"/>
              </a:ext>
            </a:extLst>
          </p:cNvPr>
          <p:cNvSpPr>
            <a:spLocks noGrp="1"/>
          </p:cNvSpPr>
          <p:nvPr>
            <p:ph type="body" idx="1"/>
          </p:nvPr>
        </p:nvSpPr>
        <p:spPr/>
        <p:txBody>
          <a:bodyPr/>
          <a:lstStyle/>
          <a:p>
            <a:r>
              <a:rPr lang="en-US" sz="1200" b="1">
                <a:latin typeface="+mn-lt"/>
              </a:rPr>
              <a:t>I do</a:t>
            </a:r>
          </a:p>
          <a:p>
            <a:endParaRPr lang="en-US" sz="1200" b="1">
              <a:latin typeface="+mn-lt"/>
            </a:endParaRPr>
          </a:p>
          <a:p>
            <a:r>
              <a:rPr lang="en-US" sz="1200" b="0">
                <a:latin typeface="+mn-lt"/>
              </a:rPr>
              <a:t>Explain that in some </a:t>
            </a:r>
            <a:r>
              <a:rPr lang="en-US" sz="1200" b="1">
                <a:latin typeface="+mn-lt"/>
              </a:rPr>
              <a:t>CCCVC </a:t>
            </a:r>
            <a:r>
              <a:rPr lang="en-US" sz="1200" b="0">
                <a:latin typeface="+mn-lt"/>
              </a:rPr>
              <a:t>pattern</a:t>
            </a:r>
            <a:r>
              <a:rPr lang="en-US" sz="1200" b="1">
                <a:latin typeface="+mn-lt"/>
              </a:rPr>
              <a:t> </a:t>
            </a:r>
            <a:r>
              <a:rPr lang="en-US" sz="1200" b="0">
                <a:latin typeface="+mn-lt"/>
              </a:rPr>
              <a:t>words:</a:t>
            </a:r>
          </a:p>
          <a:p>
            <a:pPr marL="171450" indent="-171450">
              <a:buFont typeface="Arial" panose="020B0604020202020204" pitchFamily="34" charset="0"/>
              <a:buChar char="•"/>
            </a:pPr>
            <a:r>
              <a:rPr lang="en-US" sz="1200" b="0">
                <a:latin typeface="+mn-lt"/>
              </a:rPr>
              <a:t>the vowel sound is spelled with a vowel digraph</a:t>
            </a:r>
          </a:p>
          <a:p>
            <a:pPr marL="171450" indent="-171450">
              <a:buFont typeface="Arial" panose="020B0604020202020204" pitchFamily="34" charset="0"/>
              <a:buChar char="•"/>
            </a:pPr>
            <a:r>
              <a:rPr lang="en-US" sz="1200" b="0">
                <a:latin typeface="+mn-lt"/>
              </a:rPr>
              <a:t>the consonant sound at the end is spelled with a digraph</a:t>
            </a:r>
          </a:p>
          <a:p>
            <a:pPr marL="171450" indent="-171450">
              <a:buFont typeface="Arial" panose="020B0604020202020204" pitchFamily="34" charset="0"/>
              <a:buChar char="•"/>
            </a:pPr>
            <a:r>
              <a:rPr lang="en-US" sz="1200" b="0">
                <a:latin typeface="+mn-lt"/>
              </a:rPr>
              <a:t>both the vowel sound </a:t>
            </a:r>
            <a:r>
              <a:rPr lang="en-US" sz="1200" b="0" i="1">
                <a:latin typeface="+mn-lt"/>
              </a:rPr>
              <a:t>and</a:t>
            </a:r>
            <a:r>
              <a:rPr lang="en-US" sz="1200" b="0">
                <a:latin typeface="+mn-lt"/>
              </a:rPr>
              <a:t> the final consonant sound are spelled with digraphs.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Demonstrate reading the word </a:t>
            </a:r>
            <a:r>
              <a:rPr lang="en-US" sz="1200" b="1">
                <a:latin typeface="+mn-lt"/>
              </a:rPr>
              <a:t>screech</a:t>
            </a:r>
            <a:r>
              <a:rPr lang="en-US" sz="1200" b="0">
                <a:latin typeface="+mn-lt"/>
              </a:rPr>
              <a:t>, </a:t>
            </a:r>
            <a:r>
              <a:rPr lang="en-US" sz="1200" b="0" err="1">
                <a:latin typeface="+mn-lt"/>
              </a:rPr>
              <a:t>emphasising</a:t>
            </a:r>
            <a:r>
              <a:rPr lang="en-US" sz="1200" b="0">
                <a:latin typeface="+mn-lt"/>
              </a:rPr>
              <a:t> blending the single sounds for the adjacent consonants.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a:latin typeface="+mn-lt"/>
                <a:ea typeface="Calibri"/>
                <a:cs typeface="Calibri"/>
              </a:rPr>
              <a:t>/s/, /c/, /r/</a:t>
            </a:r>
            <a:endParaRPr lang="en-US" sz="1200" b="1"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err="1">
                <a:latin typeface="+mn-lt"/>
                <a:ea typeface="Calibri"/>
                <a:cs typeface="Calibri"/>
              </a:rPr>
              <a:t>scr</a:t>
            </a:r>
            <a:r>
              <a:rPr lang="en-US" sz="1200" b="0" i="1">
                <a:latin typeface="+mn-lt"/>
                <a:ea typeface="Calibri"/>
                <a:cs typeface="Calibri"/>
              </a:rPr>
              <a:t>,</a:t>
            </a:r>
            <a:r>
              <a:rPr lang="en-US" sz="1200" b="1" i="1">
                <a:latin typeface="+mn-lt"/>
                <a:ea typeface="Calibri"/>
                <a:cs typeface="Calibri"/>
              </a:rPr>
              <a:t> </a:t>
            </a:r>
            <a:r>
              <a:rPr lang="en-US" sz="1200" b="0" i="1">
                <a:latin typeface="+mn-lt"/>
                <a:ea typeface="Calibri"/>
                <a:cs typeface="Calibri"/>
              </a:rPr>
              <a:t>/ee/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a:latin typeface="+mn-lt"/>
                <a:ea typeface="Calibri"/>
                <a:cs typeface="Calibri"/>
              </a:rPr>
              <a:t>scree</a:t>
            </a:r>
            <a:r>
              <a:rPr lang="en-US" sz="1200" b="0" i="1">
                <a:latin typeface="+mn-lt"/>
                <a:ea typeface="Calibri"/>
                <a:cs typeface="Calibri"/>
              </a:rPr>
              <a:t>, /</a:t>
            </a:r>
            <a:r>
              <a:rPr lang="en-US" sz="1200" b="0" i="1" err="1">
                <a:latin typeface="+mn-lt"/>
                <a:ea typeface="Calibri"/>
                <a:cs typeface="Calibri"/>
              </a:rPr>
              <a:t>ch</a:t>
            </a:r>
            <a:r>
              <a:rPr lang="en-US" sz="1200" b="0" i="1">
                <a:latin typeface="+mn-lt"/>
                <a:ea typeface="Calibri"/>
                <a:cs typeface="Calibri"/>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a:latin typeface="+mn-lt"/>
                <a:ea typeface="Calibri"/>
                <a:cs typeface="Calibri"/>
              </a:rPr>
              <a:t>screech</a:t>
            </a:r>
            <a:r>
              <a:rPr lang="en-US" sz="1200" b="0">
                <a:latin typeface="+mn-lt"/>
              </a:rPr>
              <a:t>.</a:t>
            </a:r>
            <a:endParaRPr lang="en-US" sz="1200" b="1"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a typeface="Calibri"/>
              <a:cs typeface="Calibri"/>
            </a:endParaRPr>
          </a:p>
        </p:txBody>
      </p:sp>
      <p:sp>
        <p:nvSpPr>
          <p:cNvPr id="4" name="Slide Number Placeholder 3">
            <a:extLst>
              <a:ext uri="{FF2B5EF4-FFF2-40B4-BE49-F238E27FC236}">
                <a16:creationId xmlns:a16="http://schemas.microsoft.com/office/drawing/2014/main" id="{68B37B65-2370-70CE-D99E-6510F6265D1A}"/>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773940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4FAFF-49F5-FD0E-4B8F-0667707324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64EBFE-F8F4-AC85-F3E0-0E94598F50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EF55A1-96E8-886B-2EFD-B960D91464DD}"/>
              </a:ext>
            </a:extLst>
          </p:cNvPr>
          <p:cNvSpPr>
            <a:spLocks noGrp="1"/>
          </p:cNvSpPr>
          <p:nvPr>
            <p:ph type="body" idx="1"/>
          </p:nvPr>
        </p:nvSpPr>
        <p:spPr/>
        <p:txBody>
          <a:bodyPr/>
          <a:lstStyle/>
          <a:p>
            <a:r>
              <a:rPr lang="en-US" sz="1200" b="1">
                <a:latin typeface="+mn-lt"/>
              </a:rPr>
              <a:t>We do</a:t>
            </a:r>
          </a:p>
          <a:p>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Support students to read the word on the slide, focusing on blending the single sounds for the adjacent consonants.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Point to the corresponding letters to prompt students to read the word as follows: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ea typeface="Calibri"/>
                <a:cs typeface="Calibri"/>
              </a:rPr>
              <a:t>/s/, /p/, /l/, </a:t>
            </a:r>
            <a:r>
              <a:rPr lang="en-US" sz="1200" b="1" err="1">
                <a:latin typeface="+mn-lt"/>
                <a:ea typeface="Calibri"/>
                <a:cs typeface="Calibri"/>
              </a:rPr>
              <a:t>spl</a:t>
            </a:r>
            <a:endParaRPr lang="en-US" sz="1200" b="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err="1">
                <a:latin typeface="+mn-lt"/>
                <a:ea typeface="Calibri"/>
                <a:cs typeface="Calibri"/>
              </a:rPr>
              <a:t>spl</a:t>
            </a:r>
            <a:r>
              <a:rPr lang="en-US" sz="1200" b="0">
                <a:latin typeface="+mn-lt"/>
                <a:ea typeface="Calibri"/>
                <a:cs typeface="Calibri"/>
              </a:rPr>
              <a:t>,</a:t>
            </a:r>
            <a:r>
              <a:rPr lang="en-US" sz="1200" b="1">
                <a:latin typeface="+mn-lt"/>
                <a:ea typeface="Calibri"/>
                <a:cs typeface="Calibri"/>
              </a:rPr>
              <a:t> </a:t>
            </a:r>
            <a:r>
              <a:rPr lang="en-US" sz="1200" b="0">
                <a:latin typeface="+mn-lt"/>
                <a:ea typeface="Calibri"/>
                <a:cs typeface="Calibri"/>
              </a:rPr>
              <a:t>/a/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err="1">
                <a:latin typeface="+mn-lt"/>
                <a:ea typeface="Calibri"/>
                <a:cs typeface="Calibri"/>
              </a:rPr>
              <a:t>spla</a:t>
            </a:r>
            <a:r>
              <a:rPr lang="en-US" sz="1200" b="0">
                <a:latin typeface="+mn-lt"/>
                <a:ea typeface="Calibri"/>
                <a:cs typeface="Calibri"/>
              </a:rPr>
              <a:t>, /</a:t>
            </a:r>
            <a:r>
              <a:rPr lang="en-US" sz="1200" b="0" err="1">
                <a:latin typeface="+mn-lt"/>
                <a:ea typeface="Calibri"/>
                <a:cs typeface="Calibri"/>
              </a:rPr>
              <a:t>sh</a:t>
            </a:r>
            <a:r>
              <a:rPr lang="en-US" sz="1200" b="0">
                <a:latin typeface="+mn-lt"/>
                <a:ea typeface="Calibri"/>
                <a:cs typeface="Calibri"/>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ea typeface="Calibri"/>
                <a:cs typeface="Calibri"/>
              </a:rPr>
              <a:t>splash</a:t>
            </a:r>
            <a:r>
              <a:rPr lang="en-AU">
                <a:latin typeface="+mn-lt"/>
              </a:rPr>
              <a:t>.</a:t>
            </a:r>
            <a:endParaRPr lang="en-US" sz="1200" b="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You may choose to provide further examples by writing words on the class whiteboard and supporting students to read them as outlined above.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Further example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sprig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screen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scroll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a:latin typeface="+mn-lt"/>
            </a:endParaRPr>
          </a:p>
        </p:txBody>
      </p:sp>
      <p:sp>
        <p:nvSpPr>
          <p:cNvPr id="4" name="Slide Number Placeholder 3">
            <a:extLst>
              <a:ext uri="{FF2B5EF4-FFF2-40B4-BE49-F238E27FC236}">
                <a16:creationId xmlns:a16="http://schemas.microsoft.com/office/drawing/2014/main" id="{AF4A3202-8A92-F8DF-5BF7-27A908475B17}"/>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7824909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I do</a:t>
            </a:r>
          </a:p>
          <a:p>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Build it: </a:t>
            </a:r>
            <a:r>
              <a:rPr lang="en-US" sz="1200" b="0">
                <a:latin typeface="+mn-lt"/>
              </a:rPr>
              <a:t>Isolating and recording individual sounds in words beginning with three adjacent consonants (</a:t>
            </a:r>
            <a:r>
              <a:rPr lang="en-US" sz="1200" b="1">
                <a:latin typeface="+mn-lt"/>
              </a:rPr>
              <a:t>CCCVC</a:t>
            </a:r>
            <a:r>
              <a:rPr lang="en-US" sz="1200" b="0">
                <a:latin typeface="+mn-lt"/>
              </a:rPr>
              <a:t> pattern words).</a:t>
            </a:r>
            <a:endParaRPr lang="en-US" sz="1200"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ndParaRPr>
          </a:p>
          <a:p>
            <a:pPr marL="0" indent="0">
              <a:buFont typeface="Arial" panose="020B0604020202020204" pitchFamily="34" charset="0"/>
              <a:buNone/>
            </a:pPr>
            <a:r>
              <a:rPr lang="en-US" sz="1200" b="0">
                <a:latin typeface="+mn-lt"/>
              </a:rPr>
              <a:t>Demonstrate spelling words with a </a:t>
            </a:r>
            <a:r>
              <a:rPr lang="en-US" sz="1200" b="1">
                <a:latin typeface="+mn-lt"/>
              </a:rPr>
              <a:t>CCCVC</a:t>
            </a:r>
            <a:r>
              <a:rPr lang="en-US" sz="1200" b="0">
                <a:latin typeface="+mn-lt"/>
              </a:rPr>
              <a:t> pattern, starting with the word </a:t>
            </a:r>
            <a:r>
              <a:rPr lang="en-US" sz="1200" b="1">
                <a:latin typeface="+mn-lt"/>
              </a:rPr>
              <a:t>strum</a:t>
            </a:r>
            <a:r>
              <a:rPr lang="en-US" sz="1200" b="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Say:</a:t>
            </a:r>
            <a:r>
              <a:rPr lang="en-US" sz="1200" b="0" i="1">
                <a:latin typeface="+mn-lt"/>
              </a:rPr>
              <a:t> It can be tricky to notice all three consonant sounds at the start of </a:t>
            </a:r>
            <a:r>
              <a:rPr lang="en-US" sz="1200" b="1" i="1">
                <a:latin typeface="+mn-lt"/>
              </a:rPr>
              <a:t>CCCVC</a:t>
            </a:r>
            <a:r>
              <a:rPr lang="en-US" sz="1200" b="0" i="1">
                <a:latin typeface="+mn-lt"/>
              </a:rPr>
              <a:t> words. I will pay extra attention to these when I say the sounds to spell the word. </a:t>
            </a:r>
            <a:endParaRPr lang="en-US" sz="1200" b="0" i="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ea typeface="Calibri"/>
                <a:cs typeface="Calibri"/>
              </a:rPr>
              <a:t>Demonstrate segmenting the word and writing </a:t>
            </a:r>
            <a:r>
              <a:rPr lang="en-US" sz="1200" b="1">
                <a:latin typeface="+mn-lt"/>
                <a:ea typeface="Calibri"/>
                <a:cs typeface="Calibri"/>
              </a:rPr>
              <a:t>strum</a:t>
            </a:r>
            <a:r>
              <a:rPr lang="en-US" sz="1200" b="0">
                <a:latin typeface="+mn-lt"/>
                <a:ea typeface="Calibri"/>
                <a:cs typeface="Calibri"/>
              </a:rPr>
              <a:t> on the class whiteboard: /s/, /t/, /r/, /u/, /m/, </a:t>
            </a:r>
            <a:r>
              <a:rPr lang="en-US" sz="1200" b="1">
                <a:latin typeface="+mn-lt"/>
                <a:ea typeface="Calibri"/>
                <a:cs typeface="Calibri"/>
              </a:rPr>
              <a:t>strum</a:t>
            </a:r>
            <a:r>
              <a:rPr lang="en-US" sz="1200" b="0">
                <a:latin typeface="+mn-lt"/>
                <a:ea typeface="Calibri"/>
                <a:cs typeface="Calibri"/>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mn-lt"/>
            </a:endParaRPr>
          </a:p>
          <a:p>
            <a:pPr marL="0" indent="0">
              <a:buFont typeface="Arial" panose="020B0604020202020204" pitchFamily="34" charset="0"/>
              <a:buNone/>
              <a:defRPr/>
            </a:pPr>
            <a:r>
              <a:rPr lang="en-US" sz="1200" b="0" i="0">
                <a:latin typeface="+mn-lt"/>
              </a:rPr>
              <a:t>Repeat with the following </a:t>
            </a:r>
            <a:r>
              <a:rPr lang="en-US" sz="1200" b="1" i="0">
                <a:latin typeface="+mn-lt"/>
              </a:rPr>
              <a:t>CCCVC</a:t>
            </a:r>
            <a:r>
              <a:rPr lang="en-US" sz="1200" b="0" i="0">
                <a:latin typeface="+mn-lt"/>
              </a:rPr>
              <a:t> pattern words:</a:t>
            </a:r>
            <a:endParaRPr lang="en-US" sz="120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ea typeface="Calibri" panose="020F0502020204030204"/>
                <a:cs typeface="Calibri" panose="020F0502020204030204"/>
              </a:rPr>
              <a:t>scrub</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ea typeface="Calibri" panose="020F0502020204030204"/>
                <a:cs typeface="Calibri" panose="020F0502020204030204"/>
              </a:rPr>
              <a:t>scream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ea typeface="Calibri" panose="020F0502020204030204"/>
                <a:cs typeface="Calibri" panose="020F0502020204030204"/>
              </a:rPr>
              <a:t>string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9022436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Build it: </a:t>
            </a:r>
            <a:r>
              <a:rPr lang="en-US" sz="1200" b="0">
                <a:latin typeface="+mn-lt"/>
              </a:rPr>
              <a:t>Isolating and recording individual sounds in words beginning with three adjacent consonants (</a:t>
            </a:r>
            <a:r>
              <a:rPr lang="en-US" sz="1200" b="1">
                <a:latin typeface="+mn-lt"/>
              </a:rPr>
              <a:t>CCCVC</a:t>
            </a:r>
            <a:r>
              <a:rPr lang="en-US" sz="1200" b="0">
                <a:latin typeface="+mn-lt"/>
              </a:rPr>
              <a:t> pattern words).</a:t>
            </a:r>
            <a:endParaRPr lang="en-US" sz="1200"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ndParaRPr>
          </a:p>
          <a:p>
            <a:r>
              <a:rPr lang="en-US" b="0"/>
              <a:t>Say:</a:t>
            </a:r>
            <a:r>
              <a:rPr lang="en-US" b="0" i="1"/>
              <a:t> Let’s do some together. </a:t>
            </a:r>
            <a:endParaRPr lang="en-US" b="0" i="1">
              <a:ea typeface="Calibri"/>
              <a:cs typeface="Calibri"/>
            </a:endParaRPr>
          </a:p>
          <a:p>
            <a:endParaRPr lang="en-US" b="0"/>
          </a:p>
          <a:p>
            <a:pPr marL="0" indent="0">
              <a:buFont typeface="Arial" panose="020B0604020202020204" pitchFamily="34" charset="0"/>
              <a:buNone/>
            </a:pPr>
            <a:r>
              <a:rPr lang="en-US" b="0"/>
              <a:t>Start with the word </a:t>
            </a:r>
            <a:r>
              <a:rPr lang="en-US" b="1"/>
              <a:t>strap</a:t>
            </a:r>
            <a:r>
              <a:rPr lang="en-US" b="0"/>
              <a:t>. </a:t>
            </a:r>
            <a:endParaRPr lang="en-US" b="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latin typeface="+mn-lt"/>
              </a:rPr>
              <a:t>Say: </a:t>
            </a:r>
            <a:r>
              <a:rPr lang="en-US" sz="1200" b="0" i="1">
                <a:latin typeface="+mn-lt"/>
              </a:rPr>
              <a:t>We will pay extra attention to the three consonant sounds at the start of the word. </a:t>
            </a:r>
            <a:endParaRPr lang="en-US" sz="1200" b="0"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Support students </a:t>
            </a:r>
            <a:r>
              <a:rPr lang="en-US" sz="1200">
                <a:effectLst/>
                <a:latin typeface="+mn-lt"/>
              </a:rPr>
              <a:t>as they segment </a:t>
            </a:r>
            <a:r>
              <a:rPr lang="en-US" sz="1200" b="1">
                <a:effectLst/>
                <a:latin typeface="+mn-lt"/>
              </a:rPr>
              <a:t>strap</a:t>
            </a:r>
            <a:r>
              <a:rPr lang="en-US" sz="1200">
                <a:effectLst/>
                <a:latin typeface="+mn-lt"/>
              </a:rPr>
              <a:t> and record it on their mini-whiteboard: /s/, /t/, /r/, /a/, /p/, </a:t>
            </a:r>
            <a:r>
              <a:rPr lang="en-US" sz="1200" b="1">
                <a:effectLst/>
                <a:latin typeface="+mn-lt"/>
              </a:rPr>
              <a:t>strap</a:t>
            </a:r>
            <a:r>
              <a:rPr lang="en-US" sz="1200" b="0">
                <a:effectLst/>
                <a:latin typeface="+mn-lt"/>
              </a:rPr>
              <a:t>.</a:t>
            </a:r>
            <a:endParaRPr lang="en-US" sz="1200">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mn-lt"/>
            </a:endParaRPr>
          </a:p>
          <a:p>
            <a:pPr marL="0" indent="0">
              <a:buFont typeface="Arial" panose="020B0604020202020204" pitchFamily="34" charset="0"/>
              <a:buNone/>
              <a:defRPr/>
            </a:pPr>
            <a:r>
              <a:rPr lang="en-US" sz="1200" b="0" i="0">
                <a:latin typeface="+mn-lt"/>
              </a:rPr>
              <a:t>Repeat with the following </a:t>
            </a:r>
            <a:r>
              <a:rPr lang="en-US" sz="1200" b="1" i="0">
                <a:latin typeface="+mn-lt"/>
              </a:rPr>
              <a:t>CCCVC</a:t>
            </a:r>
            <a:r>
              <a:rPr lang="en-US" sz="1200" b="0" i="0">
                <a:latin typeface="+mn-lt"/>
              </a:rPr>
              <a:t> pattern words:</a:t>
            </a:r>
            <a:endParaRPr lang="en-US" sz="1200" b="0" i="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splat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spring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strum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4B7854-CA2B-DD41-9A45-1F0CBBB019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9BB27F-7AC8-AB14-1F23-373933535B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5F00B1-3AB0-EFEF-E060-84F8DA300CE2}"/>
              </a:ext>
            </a:extLst>
          </p:cNvPr>
          <p:cNvSpPr>
            <a:spLocks noGrp="1"/>
          </p:cNvSpPr>
          <p:nvPr>
            <p:ph type="body" idx="1"/>
          </p:nvPr>
        </p:nvSpPr>
        <p:spPr/>
        <p:txBody>
          <a:bodyPr/>
          <a:lstStyle/>
          <a:p>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Check for understanding</a:t>
            </a:r>
          </a:p>
          <a:p>
            <a:endParaRPr lang="en-AU" sz="120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Calibri" panose="020F0502020204030204" pitchFamily="34" charset="0"/>
                <a:ea typeface="Calibri" panose="020F0502020204030204" pitchFamily="34" charset="0"/>
                <a:cs typeface="Calibri" panose="020F0502020204030204" pitchFamily="34"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split</a:t>
            </a:r>
            <a:r>
              <a:rPr lang="en-AU" sz="1200" b="0">
                <a:solidFill>
                  <a:srgbClr val="404040"/>
                </a:solidFill>
                <a:effectLst/>
                <a:latin typeface="Calibri" panose="020F0502020204030204" pitchFamily="34" charset="0"/>
                <a:ea typeface="Calibri" panose="020F0502020204030204" pitchFamily="34" charset="0"/>
                <a:cs typeface="Calibri" panose="020F0502020204030204" pitchFamily="34" charset="0"/>
              </a:rPr>
              <a:t>,</a:t>
            </a:r>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 string</a:t>
            </a:r>
            <a:r>
              <a:rPr lang="en-AU" sz="1200" b="0">
                <a:solidFill>
                  <a:srgbClr val="404040"/>
                </a:solidFill>
                <a:effectLst/>
                <a:latin typeface="Calibri" panose="020F0502020204030204" pitchFamily="34" charset="0"/>
                <a:ea typeface="Calibri" panose="020F0502020204030204" pitchFamily="34" charset="0"/>
                <a:cs typeface="Calibri" panose="020F0502020204030204" pitchFamily="34" charset="0"/>
              </a:rPr>
              <a:t>,</a:t>
            </a:r>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 screen</a:t>
            </a: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p>
          <a:p>
            <a:pPr marL="171450" indent="-171450">
              <a:buFont typeface="Arial" panose="020B0604020202020204" pitchFamily="34" charset="0"/>
              <a:buChar char="•"/>
            </a:pPr>
            <a:endPar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r>
              <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rPr>
              <a:t>Note: </a:t>
            </a:r>
          </a:p>
          <a:p>
            <a:pPr marL="171450" indent="-171450">
              <a:buFont typeface="Arial" panose="020B0604020202020204" pitchFamily="34" charset="0"/>
              <a:buChar char="•"/>
            </a:pPr>
            <a:r>
              <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rPr>
              <a:t>Students who have not met the success criteria are top priority for small-group targeted instruction.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rPr>
              <a:t>There is no student sheet included for mini-lessons.</a:t>
            </a:r>
          </a:p>
          <a:p>
            <a:pPr marL="171450" indent="-171450">
              <a:buFont typeface="Arial" panose="020B0604020202020204" pitchFamily="34" charset="0"/>
              <a:buChar char="•"/>
            </a:pPr>
            <a:endPar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1282E598-9F26-B2B5-8873-D1BB5660F5B6}"/>
              </a:ext>
            </a:extLst>
          </p:cNvPr>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2619185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0A0CFE-FD92-A1A0-9F4D-3EFD51C17B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C75A3B-BA9B-8543-8D88-B954CD402D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831E34-1227-F0C7-F58D-26450EF1D975}"/>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CCCVCC words</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teaching of </a:t>
            </a:r>
            <a:r>
              <a:rPr lang="en-US" b="1" dirty="0">
                <a:latin typeface="Calibri" panose="020F0502020204030204" pitchFamily="34" charset="0"/>
                <a:ea typeface="Calibri" panose="020F0502020204030204" pitchFamily="34" charset="0"/>
                <a:cs typeface="Calibri" panose="020F0502020204030204" pitchFamily="34" charset="0"/>
              </a:rPr>
              <a:t>CCCVCC</a:t>
            </a:r>
            <a:r>
              <a:rPr lang="en-US" dirty="0">
                <a:latin typeface="Calibri" panose="020F0502020204030204" pitchFamily="34" charset="0"/>
                <a:ea typeface="Calibri" panose="020F0502020204030204" pitchFamily="34" charset="0"/>
                <a:cs typeface="Calibri" panose="020F0502020204030204" pitchFamily="34" charset="0"/>
              </a:rPr>
              <a:t> pattern words includes:</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I do and We do slides (slides 17 to 21) for:</a:t>
            </a:r>
          </a:p>
          <a:p>
            <a:pPr marL="628650" lvl="1"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blending to read </a:t>
            </a:r>
            <a:r>
              <a:rPr lang="en-US" b="1" dirty="0">
                <a:latin typeface="Calibri" panose="020F0502020204030204" pitchFamily="34" charset="0"/>
                <a:ea typeface="Calibri" panose="020F0502020204030204" pitchFamily="34" charset="0"/>
                <a:cs typeface="Calibri" panose="020F0502020204030204" pitchFamily="34" charset="0"/>
              </a:rPr>
              <a:t>CCCVCC</a:t>
            </a:r>
            <a:r>
              <a:rPr lang="en-US" b="0" dirty="0">
                <a:latin typeface="Calibri" panose="020F0502020204030204" pitchFamily="34" charset="0"/>
                <a:ea typeface="Calibri" panose="020F0502020204030204" pitchFamily="34" charset="0"/>
                <a:cs typeface="Calibri" panose="020F0502020204030204" pitchFamily="34" charset="0"/>
              </a:rPr>
              <a:t> pattern words</a:t>
            </a:r>
          </a:p>
          <a:p>
            <a:pPr marL="628650" lvl="1" indent="-171450">
              <a:buFont typeface="Arial" panose="020B0604020202020204" pitchFamily="34" charset="0"/>
              <a:buChar char="•"/>
            </a:pPr>
            <a:r>
              <a:rPr lang="en-AU" b="0" dirty="0">
                <a:latin typeface="Calibri" panose="020F0502020204030204" pitchFamily="34" charset="0"/>
                <a:ea typeface="Calibri" panose="020F0502020204030204" pitchFamily="34" charset="0"/>
                <a:cs typeface="Calibri" panose="020F0502020204030204" pitchFamily="34" charset="0"/>
              </a:rPr>
              <a:t>segmenting to spell </a:t>
            </a:r>
            <a:r>
              <a:rPr lang="en-AU" b="1" dirty="0">
                <a:latin typeface="Calibri" panose="020F0502020204030204" pitchFamily="34" charset="0"/>
                <a:ea typeface="Calibri" panose="020F0502020204030204" pitchFamily="34" charset="0"/>
                <a:cs typeface="Calibri" panose="020F0502020204030204" pitchFamily="34" charset="0"/>
              </a:rPr>
              <a:t>CCCVCC</a:t>
            </a:r>
            <a:r>
              <a:rPr lang="en-AU" b="0" dirty="0">
                <a:latin typeface="Calibri" panose="020F0502020204030204" pitchFamily="34" charset="0"/>
                <a:ea typeface="Calibri" panose="020F0502020204030204" pitchFamily="34" charset="0"/>
                <a:cs typeface="Calibri" panose="020F0502020204030204" pitchFamily="34" charset="0"/>
              </a:rPr>
              <a:t> pattern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A check for understanding slide (slide 22).</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Calibri" panose="020F0502020204030204" pitchFamily="34" charset="0"/>
                <a:ea typeface="Calibri" panose="020F0502020204030204" pitchFamily="34" charset="0"/>
                <a:cs typeface="Calibri" panose="020F0502020204030204" pitchFamily="34" charset="0"/>
              </a:rPr>
              <a:t>Say: </a:t>
            </a:r>
            <a:r>
              <a:rPr lang="en-US" b="0" i="1" dirty="0">
                <a:latin typeface="Calibri" panose="020F0502020204030204" pitchFamily="34" charset="0"/>
                <a:ea typeface="Calibri" panose="020F0502020204030204" pitchFamily="34" charset="0"/>
                <a:cs typeface="Calibri" panose="020F0502020204030204" pitchFamily="34" charset="0"/>
              </a:rPr>
              <a:t>We are now going to read and spell words with a CCCVCC pattern.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D63EB280-1F27-F255-DF1A-427AC627974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69186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4C33C-4449-1554-2370-F7778BAE6F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6BFB6F-BD47-9275-4003-2B4E01D996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E6A100-FF58-4973-C25E-D9662BC6B60A}"/>
              </a:ext>
            </a:extLst>
          </p:cNvPr>
          <p:cNvSpPr>
            <a:spLocks noGrp="1"/>
          </p:cNvSpPr>
          <p:nvPr>
            <p:ph type="body" idx="1"/>
          </p:nvPr>
        </p:nvSpPr>
        <p:spPr/>
        <p:txBody>
          <a:bodyPr/>
          <a:lstStyle/>
          <a:p>
            <a:r>
              <a:rPr lang="en-US" sz="1200" b="1" dirty="0">
                <a:latin typeface="+mn-lt"/>
              </a:rPr>
              <a:t>I do</a:t>
            </a:r>
          </a:p>
          <a:p>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latin typeface="+mn-lt"/>
              </a:rPr>
              <a:t>Introduce </a:t>
            </a:r>
            <a:r>
              <a:rPr lang="en-US" sz="1200" b="1" i="0" dirty="0">
                <a:latin typeface="+mn-lt"/>
              </a:rPr>
              <a:t>CCCVCC</a:t>
            </a:r>
            <a:r>
              <a:rPr lang="en-US" sz="1200" b="0" i="0" dirty="0">
                <a:latin typeface="+mn-lt"/>
              </a:rPr>
              <a:t> pattern words. </a:t>
            </a:r>
            <a:r>
              <a:rPr lang="en-US" sz="1200" i="0" dirty="0">
                <a:effectLst/>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effectLst/>
                <a:latin typeface="+mn-lt"/>
              </a:rPr>
              <a:t>We will be reading and spelling words with:</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effectLst/>
                <a:latin typeface="+mn-lt"/>
              </a:rPr>
              <a:t>three consonants next to each other at the beginning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u="none" dirty="0">
                <a:effectLst/>
                <a:latin typeface="+mn-lt"/>
              </a:rPr>
              <a:t>two consonant </a:t>
            </a:r>
            <a:r>
              <a:rPr lang="en-US" sz="1200" b="0" i="1" u="none" dirty="0">
                <a:effectLst/>
                <a:latin typeface="+mn-lt"/>
              </a:rPr>
              <a:t>sounds at the end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u="none" dirty="0">
                <a:effectLst/>
                <a:latin typeface="+mn-lt"/>
              </a:rPr>
              <a:t>a vowel sound in the middle</a:t>
            </a:r>
            <a:r>
              <a:rPr lang="en-US" sz="1200" b="0" i="1" u="none" dirty="0">
                <a:effectLst/>
                <a:latin typeface="+mn-lt"/>
              </a:rPr>
              <a:t>.</a:t>
            </a:r>
            <a:endParaRPr lang="en-US" sz="1200" i="1" u="none" dirty="0">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effectLst/>
                <a:latin typeface="+mn-lt"/>
              </a:rPr>
              <a:t>These words can be called </a:t>
            </a:r>
            <a:r>
              <a:rPr lang="en-US" sz="1200" b="1" i="1" dirty="0">
                <a:effectLst/>
                <a:latin typeface="+mn-lt"/>
              </a:rPr>
              <a:t>CCCVCC </a:t>
            </a:r>
            <a:r>
              <a:rPr lang="en-US" sz="1200" b="0" i="1" dirty="0">
                <a:effectLst/>
                <a:latin typeface="+mn-lt"/>
              </a:rPr>
              <a:t>words</a:t>
            </a:r>
            <a:r>
              <a:rPr lang="en-US" sz="1200" i="1" dirty="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u="none" dirty="0">
                <a:effectLst/>
                <a:latin typeface="+mn-lt"/>
              </a:rPr>
              <a:t>Words with three adjacent consonants* at the start always begin with </a:t>
            </a:r>
            <a:r>
              <a:rPr lang="en-US" sz="1200" b="1" i="1" u="none" dirty="0">
                <a:effectLst/>
                <a:latin typeface="+mn-lt"/>
              </a:rPr>
              <a:t>s</a:t>
            </a:r>
            <a:r>
              <a:rPr lang="en-US" sz="1200" b="0" i="1" u="none" dirty="0">
                <a:effectLst/>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latin typeface="+mn-lt"/>
              </a:rPr>
              <a:t>*If needed, reinforce the meaning of the term </a:t>
            </a:r>
            <a:r>
              <a:rPr lang="en-US" sz="1200" b="1" i="0" dirty="0">
                <a:latin typeface="+mn-lt"/>
              </a:rPr>
              <a:t>adjacent consonants</a:t>
            </a:r>
            <a:r>
              <a:rPr lang="en-US" sz="1200" b="0" i="0" dirty="0">
                <a:latin typeface="+mn-lt"/>
              </a:rPr>
              <a:t>. Say: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u="none" dirty="0">
                <a:effectLst/>
                <a:latin typeface="+mn-lt"/>
              </a:rPr>
              <a:t>When two or more consonant sounds come one after the other in a word, we call them </a:t>
            </a:r>
            <a:r>
              <a:rPr lang="en-US" sz="1200" b="1" i="1" u="none" dirty="0">
                <a:effectLst/>
                <a:latin typeface="+mn-lt"/>
              </a:rPr>
              <a:t>adjacent consonants</a:t>
            </a:r>
            <a:r>
              <a:rPr lang="en-US" sz="1200" b="0" dirty="0">
                <a:latin typeface="+mn-lt"/>
                <a:ea typeface="Calibri"/>
                <a:cs typeface="Calibri"/>
              </a:rPr>
              <a:t>.</a:t>
            </a:r>
            <a:endParaRPr lang="en-US" sz="1200" b="1" dirty="0">
              <a:latin typeface="+mn-lt"/>
              <a:ea typeface="Calibri"/>
              <a:cs typeface="Calibri"/>
            </a:endParaRPr>
          </a:p>
        </p:txBody>
      </p:sp>
      <p:sp>
        <p:nvSpPr>
          <p:cNvPr id="4" name="Slide Number Placeholder 3">
            <a:extLst>
              <a:ext uri="{FF2B5EF4-FFF2-40B4-BE49-F238E27FC236}">
                <a16:creationId xmlns:a16="http://schemas.microsoft.com/office/drawing/2014/main" id="{301E310F-8F7E-EDEA-1D84-38BB791ABAD1}"/>
              </a:ext>
            </a:extLst>
          </p:cNvPr>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2801398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endParaRPr lang="en-AU" sz="1200" b="1"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CCVCC</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 CCCVC </a:t>
            </a:r>
            <a:r>
              <a:rPr lang="en-AU" sz="1200" kern="1200" dirty="0">
                <a:effectLst/>
                <a:latin typeface="Calibri" panose="020F0502020204030204" pitchFamily="34" charset="0"/>
                <a:ea typeface="Calibri" panose="020F0502020204030204" pitchFamily="34" charset="0"/>
                <a:cs typeface="Calibri" panose="020F0502020204030204" pitchFamily="34" charset="0"/>
              </a:rPr>
              <a:t>and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CCCVCC</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 pattern words</a:t>
            </a:r>
            <a:r>
              <a:rPr lang="en-AU" sz="1200" kern="1200" dirty="0">
                <a:effectLst/>
                <a:latin typeface="Calibri" panose="020F0502020204030204" pitchFamily="34" charset="0"/>
                <a:ea typeface="Calibri" panose="020F0502020204030204" pitchFamily="34" charset="0"/>
                <a:cs typeface="Calibri" panose="020F0502020204030204" pitchFamily="34" charset="0"/>
              </a:rPr>
              <a:t> are introduced in this mini-lesson.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ea typeface="Calibri"/>
                <a:cs typeface="Calibri"/>
              </a:rPr>
              <a:t>Particular focus is placed on blending and segmenting words with these letter patterns because: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they contain multiple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adjacent consonants </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and are therefore </a:t>
            </a:r>
            <a:r>
              <a:rPr lang="en-AU" sz="1200" kern="1200" dirty="0">
                <a:effectLst/>
                <a:latin typeface="Calibri" panose="020F0502020204030204" pitchFamily="34" charset="0"/>
                <a:ea typeface="Calibri" panose="020F0502020204030204" pitchFamily="34" charset="0"/>
                <a:cs typeface="Calibri" panose="020F0502020204030204" pitchFamily="34" charset="0"/>
              </a:rPr>
              <a:t>more phonemically complex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ea typeface="Calibri"/>
                <a:cs typeface="Calibri"/>
              </a:rPr>
              <a:t>some students require explicit instruction to master blending and segmenting of multiple adjacent consonant sounds. </a:t>
            </a:r>
          </a:p>
          <a:p>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r>
              <a:rPr lang="en-AU" sz="1200" kern="1200" dirty="0">
                <a:effectLst/>
                <a:latin typeface="Calibri" panose="020F0502020204030204" pitchFamily="34" charset="0"/>
                <a:ea typeface="Calibri" panose="020F0502020204030204" pitchFamily="34" charset="0"/>
                <a:cs typeface="Calibri" panose="020F0502020204030204" pitchFamily="34" charset="0"/>
              </a:rPr>
              <a:t>Examples of these words include:</a:t>
            </a:r>
          </a:p>
          <a:p>
            <a:pPr marL="171450" indent="-171450">
              <a:buFont typeface="Arial" panose="020B0604020202020204" pitchFamily="34" charset="0"/>
              <a:buChar cha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CCVCC </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pattern: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trust</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 – /t/, /r/, /u/, /s/, /t/</a:t>
            </a:r>
          </a:p>
          <a:p>
            <a:pPr marL="171450" indent="-171450">
              <a:buFont typeface="Arial" panose="020B0604020202020204" pitchFamily="34" charset="0"/>
              <a:buChar cha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CCCVC </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pattern: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splash</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 – /s/, /p/, /l/, /a/, /</a:t>
            </a:r>
            <a:r>
              <a:rPr lang="en-AU" sz="1200" b="0" kern="1200" dirty="0" err="1">
                <a:effectLst/>
                <a:latin typeface="Calibri" panose="020F0502020204030204" pitchFamily="34" charset="0"/>
                <a:ea typeface="Calibri" panose="020F0502020204030204" pitchFamily="34" charset="0"/>
                <a:cs typeface="Calibri" panose="020F0502020204030204" pitchFamily="34" charset="0"/>
              </a:rPr>
              <a:t>sh</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a:t>
            </a:r>
            <a:endParaRPr lang="en-AU" sz="1200" b="1" kern="1200" dirty="0">
              <a:effectLst/>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CCCVCC </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pattern: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sprint </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 /s/, /p/, /r/, /</a:t>
            </a:r>
            <a:r>
              <a:rPr lang="en-AU" sz="1200" b="0" kern="1200" dirty="0" err="1">
                <a:effectLst/>
                <a:latin typeface="Calibri" panose="020F0502020204030204" pitchFamily="34" charset="0"/>
                <a:ea typeface="Calibri" panose="020F0502020204030204" pitchFamily="34" charset="0"/>
                <a:cs typeface="Calibri" panose="020F0502020204030204" pitchFamily="34" charset="0"/>
              </a:rPr>
              <a:t>i</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 /n/, /t/</a:t>
            </a: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sz="1200" kern="1200" dirty="0">
                <a:effectLst/>
                <a:latin typeface="Calibri" panose="020F0502020204030204" pitchFamily="34" charset="0"/>
                <a:ea typeface="Calibri" panose="020F0502020204030204" pitchFamily="34" charset="0"/>
                <a:cs typeface="Calibri" panose="020F0502020204030204" pitchFamily="34" charset="0"/>
              </a:rPr>
              <a:t>Students will:</a:t>
            </a:r>
          </a:p>
          <a:p>
            <a:pPr marL="171450" indent="-171450">
              <a:buFont typeface="Arial" panose="020B0604020202020204" pitchFamily="34" charset="0"/>
              <a:buChar char="•"/>
            </a:pPr>
            <a:r>
              <a:rPr lang="en-AU" sz="1200" kern="1200" dirty="0">
                <a:effectLst/>
                <a:latin typeface="Calibri" panose="020F0502020204030204" pitchFamily="34" charset="0"/>
                <a:ea typeface="Calibri" panose="020F0502020204030204" pitchFamily="34" charset="0"/>
                <a:cs typeface="Calibri" panose="020F0502020204030204" pitchFamily="34" charset="0"/>
              </a:rPr>
              <a:t>be taught each word-pattern structure</a:t>
            </a:r>
          </a:p>
          <a:p>
            <a:pPr marL="171450" indent="-171450">
              <a:buFont typeface="Arial" panose="020B0604020202020204" pitchFamily="34" charset="0"/>
              <a:buChar char="•"/>
            </a:pPr>
            <a:r>
              <a:rPr lang="en-AU" sz="1200" kern="1200" dirty="0">
                <a:effectLst/>
                <a:latin typeface="Calibri" panose="020F0502020204030204" pitchFamily="34" charset="0"/>
                <a:ea typeface="Calibri" panose="020F0502020204030204" pitchFamily="34" charset="0"/>
                <a:cs typeface="Calibri" panose="020F0502020204030204" pitchFamily="34" charset="0"/>
              </a:rPr>
              <a:t>practise reading and spelling these word types with letters and sounds they have already been taught.</a:t>
            </a:r>
          </a:p>
          <a:p>
            <a:pPr marL="0" indent="0">
              <a:buFont typeface="Arial" panose="020B0604020202020204" pitchFamily="34" charset="0"/>
              <a:buNone/>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New vocabulary</a:t>
            </a:r>
          </a:p>
          <a:p>
            <a:pPr marL="0" indent="0">
              <a:buFont typeface="Arial" panose="020B0604020202020204" pitchFamily="34" charset="0"/>
              <a:buNone/>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Adjacent consonants: </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two or more adjacent consonant letters and sounds one after the </a:t>
            </a:r>
            <a:r>
              <a:rPr lang="en-AU" sz="1200" b="0" kern="1200">
                <a:effectLst/>
                <a:latin typeface="Calibri" panose="020F0502020204030204" pitchFamily="34" charset="0"/>
                <a:ea typeface="Calibri" panose="020F0502020204030204" pitchFamily="34" charset="0"/>
                <a:cs typeface="Calibri" panose="020F0502020204030204" pitchFamily="34" charset="0"/>
              </a:rPr>
              <a:t>other in a word.  </a:t>
            </a:r>
            <a:endParaRPr lang="en-AU" sz="1200" b="1" kern="1200" dirty="0">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Note: </a:t>
            </a:r>
            <a:r>
              <a:rPr lang="en-US" sz="1200" b="0" kern="1200" dirty="0">
                <a:effectLst/>
                <a:latin typeface="+mn-lt"/>
                <a:ea typeface="Calibri"/>
                <a:cs typeface="Calibri"/>
              </a:rPr>
              <a:t>This lesson has a phonemic awareness focus, however, it also includes reading and spelling skills. Phonemic instruction for students with existing reading and spelling skills is most effective and efficient when paired with written words. </a:t>
            </a: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rPr>
              <a:t>Demonstrate reading the word </a:t>
            </a:r>
            <a:r>
              <a:rPr lang="en-US" sz="1200" b="1" dirty="0">
                <a:latin typeface="+mn-lt"/>
              </a:rPr>
              <a:t>sprint</a:t>
            </a:r>
            <a:r>
              <a:rPr lang="en-US" sz="1200" b="0" dirty="0">
                <a:latin typeface="+mn-lt"/>
              </a:rPr>
              <a:t>, </a:t>
            </a:r>
            <a:r>
              <a:rPr lang="en-US" sz="1200" b="0" dirty="0" err="1">
                <a:latin typeface="+mn-lt"/>
              </a:rPr>
              <a:t>emphasising</a:t>
            </a:r>
            <a:r>
              <a:rPr lang="en-US" sz="1200" b="0" dirty="0">
                <a:latin typeface="+mn-lt"/>
              </a:rPr>
              <a:t> blending the single sounds for the adjacent consonants.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ea typeface="Calibri"/>
                <a:cs typeface="Calibri"/>
              </a:rPr>
              <a:t>/s/, /p/, /r/</a:t>
            </a:r>
            <a:endParaRPr lang="en-US" sz="1200"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err="1">
                <a:latin typeface="+mn-lt"/>
                <a:ea typeface="Calibri"/>
                <a:cs typeface="Calibri"/>
              </a:rPr>
              <a:t>spr</a:t>
            </a:r>
            <a:r>
              <a:rPr lang="en-US" sz="1200" b="0" i="1" dirty="0">
                <a:latin typeface="+mn-lt"/>
                <a:ea typeface="Calibri"/>
                <a:cs typeface="Calibri"/>
              </a:rPr>
              <a:t>,</a:t>
            </a:r>
            <a:r>
              <a:rPr lang="en-US" sz="1200" b="1" i="1" dirty="0">
                <a:latin typeface="+mn-lt"/>
                <a:ea typeface="Calibri"/>
                <a:cs typeface="Calibri"/>
              </a:rPr>
              <a:t> </a:t>
            </a:r>
            <a:r>
              <a:rPr lang="en-US" sz="1200" b="0" i="1" dirty="0">
                <a:latin typeface="+mn-lt"/>
                <a:ea typeface="Calibri"/>
                <a:cs typeface="Calibri"/>
              </a:rPr>
              <a:t>/</a:t>
            </a:r>
            <a:r>
              <a:rPr lang="en-US" sz="1200" b="0" i="1" dirty="0" err="1">
                <a:latin typeface="+mn-lt"/>
                <a:ea typeface="Calibri"/>
                <a:cs typeface="Calibri"/>
              </a:rPr>
              <a:t>i</a:t>
            </a:r>
            <a:r>
              <a:rPr lang="en-US" sz="1200" b="0" i="1" dirty="0">
                <a:latin typeface="+mn-lt"/>
                <a:ea typeface="Calibri"/>
                <a:cs typeface="Calibri"/>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err="1">
                <a:latin typeface="+mn-lt"/>
                <a:ea typeface="Calibri"/>
                <a:cs typeface="Calibri"/>
              </a:rPr>
              <a:t>spri</a:t>
            </a:r>
            <a:r>
              <a:rPr lang="en-US" sz="1200" b="0" i="1" dirty="0">
                <a:latin typeface="+mn-lt"/>
                <a:ea typeface="Calibri"/>
                <a:cs typeface="Calibri"/>
              </a:rPr>
              <a:t>, /n/, /t/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mn-lt"/>
                <a:ea typeface="Calibri"/>
                <a:cs typeface="Calibri"/>
              </a:rPr>
              <a:t>sprint</a:t>
            </a:r>
            <a:r>
              <a:rPr lang="en-US" sz="1200" i="1" dirty="0">
                <a:effectLst/>
                <a:latin typeface="+mn-lt"/>
              </a:rPr>
              <a:t>.</a:t>
            </a: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ea typeface="Calibri"/>
                <a:cs typeface="Calibri"/>
              </a:rPr>
              <a:t>Note: If your students need further worked examples, you can write the words </a:t>
            </a:r>
            <a:r>
              <a:rPr lang="en-US" sz="1200" b="1" dirty="0">
                <a:latin typeface="+mn-lt"/>
                <a:ea typeface="Calibri"/>
                <a:cs typeface="Calibri"/>
              </a:rPr>
              <a:t>strict</a:t>
            </a:r>
            <a:r>
              <a:rPr lang="en-US" sz="1200" b="0" dirty="0">
                <a:latin typeface="+mn-lt"/>
                <a:ea typeface="Calibri"/>
                <a:cs typeface="Calibri"/>
              </a:rPr>
              <a:t> and/or </a:t>
            </a:r>
            <a:r>
              <a:rPr lang="en-US" sz="1200" b="1" dirty="0">
                <a:latin typeface="+mn-lt"/>
                <a:ea typeface="Calibri"/>
                <a:cs typeface="Calibri"/>
              </a:rPr>
              <a:t>scrimp</a:t>
            </a:r>
            <a:r>
              <a:rPr lang="en-US" sz="1200" b="0" dirty="0">
                <a:latin typeface="+mn-lt"/>
                <a:ea typeface="Calibri"/>
                <a:cs typeface="Calibri"/>
              </a:rPr>
              <a:t> on the class whiteboard and model decoding these words using the approach outlined for </a:t>
            </a:r>
            <a:r>
              <a:rPr lang="en-US" sz="1200" b="1" dirty="0">
                <a:latin typeface="+mn-lt"/>
                <a:ea typeface="Calibri"/>
                <a:cs typeface="Calibri"/>
              </a:rPr>
              <a:t>sprint</a:t>
            </a:r>
            <a:r>
              <a:rPr lang="en-US" sz="1200" b="0" dirty="0">
                <a:latin typeface="+mn-lt"/>
                <a:ea typeface="Calibri"/>
                <a:cs typeface="Calibri"/>
              </a:rPr>
              <a:t>.</a:t>
            </a:r>
            <a:endParaRPr lang="en-US" sz="1200" b="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41368271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230BC9-64DB-8038-DCD9-A695204918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B86077-6E5E-09BF-FC5A-610B14E072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DEA30D-389C-5DC8-8D3A-F5810D67ACDF}"/>
              </a:ext>
            </a:extLst>
          </p:cNvPr>
          <p:cNvSpPr>
            <a:spLocks noGrp="1"/>
          </p:cNvSpPr>
          <p:nvPr>
            <p:ph type="body" idx="1"/>
          </p:nvPr>
        </p:nvSpPr>
        <p:spPr/>
        <p:txBody>
          <a:bodyPr/>
          <a:lstStyle/>
          <a:p>
            <a:r>
              <a:rPr lang="en-US" sz="1200" b="1">
                <a:latin typeface="+mn-lt"/>
              </a:rPr>
              <a:t>I do</a:t>
            </a:r>
          </a:p>
          <a:p>
            <a:endParaRPr lang="en-US" sz="1200" b="1">
              <a:latin typeface="+mn-lt"/>
            </a:endParaRPr>
          </a:p>
          <a:p>
            <a:r>
              <a:rPr lang="en-US" sz="1200" b="0">
                <a:latin typeface="+mn-lt"/>
              </a:rPr>
              <a:t>Explain that in some </a:t>
            </a:r>
            <a:r>
              <a:rPr lang="en-US" sz="1200" b="1">
                <a:latin typeface="+mn-lt"/>
              </a:rPr>
              <a:t>CCCVCC </a:t>
            </a:r>
            <a:r>
              <a:rPr lang="en-US" sz="1200" b="0">
                <a:latin typeface="+mn-lt"/>
              </a:rPr>
              <a:t>pattern</a:t>
            </a:r>
            <a:r>
              <a:rPr lang="en-US" sz="1200" b="1">
                <a:latin typeface="+mn-lt"/>
              </a:rPr>
              <a:t> </a:t>
            </a:r>
            <a:r>
              <a:rPr lang="en-US" sz="1200" b="0">
                <a:latin typeface="+mn-lt"/>
              </a:rPr>
              <a:t>words:</a:t>
            </a:r>
          </a:p>
          <a:p>
            <a:pPr marL="171450" indent="-171450">
              <a:buFont typeface="Arial" panose="020B0604020202020204" pitchFamily="34" charset="0"/>
              <a:buChar char="•"/>
            </a:pPr>
            <a:r>
              <a:rPr lang="en-US" sz="1200" b="0">
                <a:latin typeface="+mn-lt"/>
              </a:rPr>
              <a:t>one or both of the consonant sounds at the end can be spelled with a digraph.</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Demonstrate reading the word </a:t>
            </a:r>
            <a:r>
              <a:rPr lang="en-US" sz="1200" b="1">
                <a:latin typeface="+mn-lt"/>
              </a:rPr>
              <a:t>strength</a:t>
            </a:r>
            <a:r>
              <a:rPr lang="en-US" sz="1200" b="0">
                <a:latin typeface="+mn-lt"/>
              </a:rPr>
              <a:t>, </a:t>
            </a:r>
            <a:r>
              <a:rPr lang="en-US" sz="1200" b="0" err="1">
                <a:latin typeface="+mn-lt"/>
              </a:rPr>
              <a:t>emphasising</a:t>
            </a:r>
            <a:r>
              <a:rPr lang="en-US" sz="1200" b="0">
                <a:latin typeface="+mn-lt"/>
              </a:rPr>
              <a:t> blending the single sounds for the adjacent consonants.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ea typeface="Calibri"/>
                <a:cs typeface="Calibri"/>
              </a:rPr>
              <a:t>/s/, /t/, /r/</a:t>
            </a:r>
            <a:endParaRPr lang="en-US" sz="1200" b="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ea typeface="Calibri"/>
                <a:cs typeface="Calibri"/>
              </a:rPr>
              <a:t>str</a:t>
            </a:r>
            <a:r>
              <a:rPr lang="en-US" sz="1200" b="0">
                <a:latin typeface="+mn-lt"/>
                <a:ea typeface="Calibri"/>
                <a:cs typeface="Calibri"/>
              </a:rPr>
              <a:t>,</a:t>
            </a:r>
            <a:r>
              <a:rPr lang="en-US" sz="1200" b="1">
                <a:latin typeface="+mn-lt"/>
                <a:ea typeface="Calibri"/>
                <a:cs typeface="Calibri"/>
              </a:rPr>
              <a:t> </a:t>
            </a:r>
            <a:r>
              <a:rPr lang="en-US" sz="1200" b="0">
                <a:latin typeface="+mn-lt"/>
                <a:ea typeface="Calibri"/>
                <a:cs typeface="Calibri"/>
              </a:rPr>
              <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err="1">
                <a:latin typeface="+mn-lt"/>
                <a:ea typeface="Calibri"/>
                <a:cs typeface="Calibri"/>
              </a:rPr>
              <a:t>stre</a:t>
            </a:r>
            <a:r>
              <a:rPr lang="en-US" sz="1200" b="0">
                <a:latin typeface="+mn-lt"/>
                <a:ea typeface="Calibri"/>
                <a:cs typeface="Calibri"/>
              </a:rPr>
              <a:t>, /ng/, /</a:t>
            </a:r>
            <a:r>
              <a:rPr lang="en-US" sz="1200" b="0" err="1">
                <a:latin typeface="+mn-lt"/>
                <a:ea typeface="Calibri"/>
                <a:cs typeface="Calibri"/>
              </a:rPr>
              <a:t>th</a:t>
            </a:r>
            <a:r>
              <a:rPr lang="en-US" sz="1200" b="0">
                <a:latin typeface="+mn-lt"/>
                <a:ea typeface="Calibri"/>
                <a:cs typeface="Calibri"/>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ea typeface="Calibri"/>
                <a:cs typeface="Calibri"/>
              </a:rPr>
              <a:t>strength</a:t>
            </a:r>
            <a:r>
              <a:rPr lang="en-US" sz="1200" b="0">
                <a:latin typeface="+mn-lt"/>
              </a:rPr>
              <a:t>.</a:t>
            </a:r>
            <a:endParaRPr lang="en-US" sz="1200" b="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a typeface="Calibri"/>
              <a:cs typeface="Calibri"/>
            </a:endParaRPr>
          </a:p>
        </p:txBody>
      </p:sp>
      <p:sp>
        <p:nvSpPr>
          <p:cNvPr id="4" name="Slide Number Placeholder 3">
            <a:extLst>
              <a:ext uri="{FF2B5EF4-FFF2-40B4-BE49-F238E27FC236}">
                <a16:creationId xmlns:a16="http://schemas.microsoft.com/office/drawing/2014/main" id="{1EE95BAB-7CC7-C848-E0E5-58A078C4887B}"/>
              </a:ext>
            </a:extLst>
          </p:cNvPr>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9217690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2B082-9A8F-B658-BA33-3910A83C4E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742E2B-BA09-1430-EC47-C0064DD05F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263C1D-FDE6-DF1C-D44B-317C1E15C2A7}"/>
              </a:ext>
            </a:extLst>
          </p:cNvPr>
          <p:cNvSpPr>
            <a:spLocks noGrp="1"/>
          </p:cNvSpPr>
          <p:nvPr>
            <p:ph type="body" idx="1"/>
          </p:nvPr>
        </p:nvSpPr>
        <p:spPr/>
        <p:txBody>
          <a:bodyPr/>
          <a:lstStyle/>
          <a:p>
            <a:r>
              <a:rPr lang="en-US" sz="1200" b="1">
                <a:latin typeface="+mn-lt"/>
              </a:rPr>
              <a:t>We do</a:t>
            </a:r>
          </a:p>
          <a:p>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Support students to read the word on the slide, focusing on blending the single sounds for the adjacent consonants.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Point to the corresponding letters to prompt students to read the word as follows: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ea typeface="Calibri"/>
                <a:cs typeface="Calibri"/>
              </a:rPr>
              <a:t>/s/, /c/, /r/, </a:t>
            </a:r>
            <a:r>
              <a:rPr lang="en-US" sz="1200" b="1" err="1">
                <a:latin typeface="+mn-lt"/>
                <a:ea typeface="Calibri"/>
                <a:cs typeface="Calibri"/>
              </a:rPr>
              <a:t>scr</a:t>
            </a:r>
            <a:endParaRPr lang="en-US" sz="1200" b="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err="1">
                <a:latin typeface="+mn-lt"/>
                <a:ea typeface="Calibri"/>
                <a:cs typeface="Calibri"/>
              </a:rPr>
              <a:t>scr</a:t>
            </a:r>
            <a:r>
              <a:rPr lang="en-US" sz="1200" b="0">
                <a:latin typeface="+mn-lt"/>
                <a:ea typeface="Calibri"/>
                <a:cs typeface="Calibri"/>
              </a:rPr>
              <a:t>,</a:t>
            </a:r>
            <a:r>
              <a:rPr lang="en-US" sz="1200" b="1">
                <a:latin typeface="+mn-lt"/>
                <a:ea typeface="Calibri"/>
                <a:cs typeface="Calibri"/>
              </a:rPr>
              <a:t> </a:t>
            </a:r>
            <a:r>
              <a:rPr lang="en-US" sz="1200" b="0">
                <a:latin typeface="+mn-lt"/>
                <a:ea typeface="Calibri"/>
                <a:cs typeface="Calibri"/>
              </a:rPr>
              <a:t>/u/</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err="1">
                <a:latin typeface="+mn-lt"/>
                <a:ea typeface="Calibri"/>
                <a:cs typeface="Calibri"/>
              </a:rPr>
              <a:t>scru</a:t>
            </a:r>
            <a:r>
              <a:rPr lang="en-US" sz="1200" b="0">
                <a:latin typeface="+mn-lt"/>
                <a:ea typeface="Calibri"/>
                <a:cs typeface="Calibri"/>
              </a:rPr>
              <a:t>, /n/, /</a:t>
            </a:r>
            <a:r>
              <a:rPr lang="en-US" sz="1200" b="0" err="1">
                <a:latin typeface="+mn-lt"/>
                <a:ea typeface="Calibri"/>
                <a:cs typeface="Calibri"/>
              </a:rPr>
              <a:t>ch</a:t>
            </a:r>
            <a:r>
              <a:rPr lang="en-US" sz="1200" b="0">
                <a:latin typeface="+mn-lt"/>
                <a:ea typeface="Calibri"/>
                <a:cs typeface="Calibri"/>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ea typeface="Calibri"/>
                <a:cs typeface="Calibri"/>
              </a:rPr>
              <a:t>scrunch</a:t>
            </a:r>
            <a:r>
              <a:rPr lang="en-AU">
                <a:latin typeface="+mn-lt"/>
              </a:rPr>
              <a:t>.</a:t>
            </a:r>
            <a:endParaRPr lang="en-US" sz="1200" b="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You may choose to provide further examples by writing words on the class whiteboard and supporting students to read them as outlined above.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Further example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strand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strict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script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a:latin typeface="+mn-lt"/>
            </a:endParaRPr>
          </a:p>
        </p:txBody>
      </p:sp>
      <p:sp>
        <p:nvSpPr>
          <p:cNvPr id="4" name="Slide Number Placeholder 3">
            <a:extLst>
              <a:ext uri="{FF2B5EF4-FFF2-40B4-BE49-F238E27FC236}">
                <a16:creationId xmlns:a16="http://schemas.microsoft.com/office/drawing/2014/main" id="{3FAFA0DD-89E3-DEA6-F02D-6F8B2B0262F3}"/>
              </a:ext>
            </a:extLst>
          </p:cNvPr>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8493376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I do</a:t>
            </a:r>
          </a:p>
          <a:p>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Build it: </a:t>
            </a:r>
            <a:r>
              <a:rPr lang="en-US" sz="1200" b="0">
                <a:latin typeface="+mn-lt"/>
              </a:rPr>
              <a:t>Isolating and recording individual sounds in words beginning with three consonants and ending with two consonants (</a:t>
            </a:r>
            <a:r>
              <a:rPr lang="en-US" sz="1200" b="1">
                <a:latin typeface="+mn-lt"/>
              </a:rPr>
              <a:t>CCCVCC</a:t>
            </a:r>
            <a:r>
              <a:rPr lang="en-US" sz="1200" b="0">
                <a:latin typeface="+mn-lt"/>
              </a:rPr>
              <a:t> pattern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1">
              <a:latin typeface="+mn-lt"/>
            </a:endParaRPr>
          </a:p>
          <a:p>
            <a:pPr marL="0" indent="0">
              <a:buFont typeface="Arial" panose="020B0604020202020204" pitchFamily="34" charset="0"/>
              <a:buNone/>
            </a:pPr>
            <a:r>
              <a:rPr lang="en-US" sz="1200" b="0">
                <a:latin typeface="+mn-lt"/>
              </a:rPr>
              <a:t>Demonstrate spelling words with a </a:t>
            </a:r>
            <a:r>
              <a:rPr lang="en-US" sz="1200" b="1">
                <a:latin typeface="+mn-lt"/>
              </a:rPr>
              <a:t>CCCVCC</a:t>
            </a:r>
            <a:r>
              <a:rPr lang="en-US" sz="1200" b="0">
                <a:latin typeface="+mn-lt"/>
              </a:rPr>
              <a:t> pattern, starting with the word </a:t>
            </a:r>
            <a:r>
              <a:rPr lang="en-US" sz="1200" b="1">
                <a:latin typeface="+mn-lt"/>
              </a:rPr>
              <a:t>strand</a:t>
            </a:r>
            <a:r>
              <a:rPr lang="en-US" sz="1200" b="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Say:</a:t>
            </a:r>
            <a:r>
              <a:rPr lang="en-US" sz="1200" b="0" i="1">
                <a:latin typeface="+mn-lt"/>
              </a:rPr>
              <a:t> It can be tricky to notice the consonant sounds that are next to the vowel in a word like this. I will pay extra attention to these sounds when I am spelling.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ea typeface="Calibri"/>
                <a:cs typeface="Calibri"/>
              </a:rPr>
              <a:t>Demonstrate segmenting the word and writing </a:t>
            </a:r>
            <a:r>
              <a:rPr lang="en-US" sz="1200" b="1">
                <a:latin typeface="+mn-lt"/>
              </a:rPr>
              <a:t>strand</a:t>
            </a:r>
            <a:r>
              <a:rPr lang="en-US" sz="1200" b="0">
                <a:latin typeface="+mn-lt"/>
                <a:ea typeface="Calibri"/>
                <a:cs typeface="Calibri"/>
              </a:rPr>
              <a:t> on the class whiteboard: /s/, /t/, /r/, /a/, /n/, /d</a:t>
            </a:r>
            <a:r>
              <a:rPr lang="en-US">
                <a:ea typeface="Calibri"/>
                <a:cs typeface="Calibri"/>
              </a:rPr>
              <a:t>/,</a:t>
            </a:r>
            <a:r>
              <a:rPr lang="en-US" sz="1200" b="0">
                <a:latin typeface="+mn-lt"/>
                <a:ea typeface="Calibri"/>
                <a:cs typeface="Calibri"/>
              </a:rPr>
              <a:t> </a:t>
            </a:r>
            <a:r>
              <a:rPr lang="en-US" sz="1200" b="1">
                <a:latin typeface="+mn-lt"/>
                <a:ea typeface="Calibri"/>
                <a:cs typeface="Calibri"/>
              </a:rPr>
              <a:t>strand</a:t>
            </a:r>
            <a:r>
              <a:rPr lang="en-US" sz="1200" b="0">
                <a:latin typeface="+mn-lt"/>
                <a:ea typeface="Calibri"/>
                <a:cs typeface="Calibri"/>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mn-lt"/>
            </a:endParaRPr>
          </a:p>
          <a:p>
            <a:pPr marL="0" indent="0">
              <a:buFont typeface="Arial" panose="020B0604020202020204" pitchFamily="34" charset="0"/>
              <a:buNone/>
              <a:defRPr/>
            </a:pPr>
            <a:r>
              <a:rPr lang="en-US" sz="1200" b="0" i="0">
                <a:latin typeface="+mn-lt"/>
              </a:rPr>
              <a:t>Repeat with the following </a:t>
            </a:r>
            <a:r>
              <a:rPr lang="en-US" sz="1200" b="1" i="0">
                <a:latin typeface="+mn-lt"/>
              </a:rPr>
              <a:t>CCCVCC</a:t>
            </a:r>
            <a:r>
              <a:rPr lang="en-US" sz="1200" b="0" i="0">
                <a:latin typeface="+mn-lt"/>
              </a:rPr>
              <a:t> words:</a:t>
            </a:r>
            <a:endParaRPr lang="en-US" sz="1200" b="0" i="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splint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strength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scrunch</a:t>
            </a:r>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9022436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36523-A56C-ED7A-8E31-E43F18345B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56322D-B1CB-81FE-95ED-153CC034CB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85EC93-9540-65B1-D925-EDE8169B1E40}"/>
              </a:ext>
            </a:extLst>
          </p:cNvPr>
          <p:cNvSpPr>
            <a:spLocks noGrp="1"/>
          </p:cNvSpPr>
          <p:nvPr>
            <p:ph type="body" idx="1"/>
          </p:nvPr>
        </p:nvSpPr>
        <p:spPr/>
        <p:txBody>
          <a:bodyPr/>
          <a:lstStyle/>
          <a:p>
            <a:r>
              <a:rPr lang="en-US" sz="1200" b="1">
                <a:latin typeface="+mn-lt"/>
              </a:rPr>
              <a:t>I do</a:t>
            </a: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Build it: </a:t>
            </a:r>
            <a:r>
              <a:rPr lang="en-US" sz="1200" b="0">
                <a:latin typeface="+mn-lt"/>
              </a:rPr>
              <a:t>Isolating and recording individual sounds in words beginning and ending with adjacent consonants (</a:t>
            </a:r>
            <a:r>
              <a:rPr lang="en-US" sz="1200" b="1">
                <a:latin typeface="+mn-lt"/>
              </a:rPr>
              <a:t>CCCVCC</a:t>
            </a:r>
            <a:r>
              <a:rPr lang="en-US" sz="1200" b="0">
                <a:latin typeface="+mn-lt"/>
              </a:rPr>
              <a:t> pattern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ndParaRPr>
          </a:p>
          <a:p>
            <a:r>
              <a:rPr lang="en-US" b="0"/>
              <a:t>Say:</a:t>
            </a:r>
            <a:r>
              <a:rPr lang="en-US" b="0" i="1"/>
              <a:t> Let’s do some together. </a:t>
            </a:r>
          </a:p>
          <a:p>
            <a:endParaRPr lang="en-US" b="0"/>
          </a:p>
          <a:p>
            <a:pPr marL="0" indent="0">
              <a:buFont typeface="Arial" panose="020B0604020202020204" pitchFamily="34" charset="0"/>
              <a:buNone/>
            </a:pPr>
            <a:r>
              <a:rPr lang="en-US" b="0"/>
              <a:t>Start with the word </a:t>
            </a:r>
            <a:r>
              <a:rPr lang="en-US" b="1"/>
              <a:t>sprint</a:t>
            </a:r>
            <a:r>
              <a:rPr lang="en-US" b="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latin typeface="+mn-lt"/>
              </a:rPr>
              <a:t>Say: </a:t>
            </a:r>
            <a:r>
              <a:rPr lang="en-US" sz="1200" b="0" i="1">
                <a:latin typeface="+mn-lt"/>
              </a:rPr>
              <a:t>We will pay extra attention to the consonant sounds that are next to the vowel sound in the word. </a:t>
            </a:r>
            <a:endParaRPr lang="en-US" sz="1200" b="0"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Support students </a:t>
            </a:r>
            <a:r>
              <a:rPr lang="en-US" sz="1200">
                <a:effectLst/>
                <a:latin typeface="+mn-lt"/>
              </a:rPr>
              <a:t>as they segment </a:t>
            </a:r>
            <a:r>
              <a:rPr lang="en-US" sz="1200" b="1">
                <a:effectLst/>
                <a:latin typeface="+mn-lt"/>
              </a:rPr>
              <a:t>sprint</a:t>
            </a:r>
            <a:r>
              <a:rPr lang="en-US" sz="1200">
                <a:effectLst/>
                <a:latin typeface="+mn-lt"/>
              </a:rPr>
              <a:t> and record it on their mini-whiteboard: /s/, /p/, /r/, /</a:t>
            </a:r>
            <a:r>
              <a:rPr lang="en-US" sz="1200" err="1">
                <a:effectLst/>
                <a:latin typeface="+mn-lt"/>
              </a:rPr>
              <a:t>i</a:t>
            </a:r>
            <a:r>
              <a:rPr lang="en-US" sz="1200">
                <a:effectLst/>
                <a:latin typeface="+mn-lt"/>
              </a:rPr>
              <a:t>/ /n/, /t/, </a:t>
            </a:r>
            <a:r>
              <a:rPr lang="en-US" sz="1200" b="1">
                <a:effectLst/>
                <a:latin typeface="+mn-lt"/>
              </a:rPr>
              <a:t>sprint</a:t>
            </a:r>
            <a:r>
              <a:rPr lang="en-US" sz="1200" b="0">
                <a:effectLst/>
                <a:latin typeface="+mn-lt"/>
              </a:rPr>
              <a:t>.</a:t>
            </a:r>
            <a:endParaRPr lang="en-US" sz="1200">
              <a:effectLst/>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mn-lt"/>
            </a:endParaRPr>
          </a:p>
          <a:p>
            <a:pPr marL="0" indent="0">
              <a:buFont typeface="Arial" panose="020B0604020202020204" pitchFamily="34" charset="0"/>
              <a:buNone/>
              <a:defRPr/>
            </a:pPr>
            <a:r>
              <a:rPr lang="en-US" sz="1200" b="0" i="0">
                <a:latin typeface="+mn-lt"/>
              </a:rPr>
              <a:t>Repeat with the following </a:t>
            </a:r>
            <a:r>
              <a:rPr lang="en-US" sz="1200" b="1" i="0">
                <a:latin typeface="+mn-lt"/>
              </a:rPr>
              <a:t>CCCVCC</a:t>
            </a:r>
            <a:r>
              <a:rPr lang="en-US" sz="1200" b="0" i="0">
                <a:latin typeface="+mn-lt"/>
              </a:rPr>
              <a:t> pattern words:</a:t>
            </a:r>
            <a:endParaRPr lang="en-US" sz="1200" b="0" i="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scrimp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script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strength</a:t>
            </a:r>
          </a:p>
        </p:txBody>
      </p:sp>
      <p:sp>
        <p:nvSpPr>
          <p:cNvPr id="4" name="Slide Number Placeholder 3">
            <a:extLst>
              <a:ext uri="{FF2B5EF4-FFF2-40B4-BE49-F238E27FC236}">
                <a16:creationId xmlns:a16="http://schemas.microsoft.com/office/drawing/2014/main" id="{38691631-B68C-7939-AA37-F8A36D193CC7}"/>
              </a:ext>
            </a:extLst>
          </p:cNvPr>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17650911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DBA555-61C3-02EA-C374-F496869A4D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142CB0-5796-97A6-E2DD-DD64A331E3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1C86FC-2FB2-59D1-12F4-133D4B1E987F}"/>
              </a:ext>
            </a:extLst>
          </p:cNvPr>
          <p:cNvSpPr>
            <a:spLocks noGrp="1"/>
          </p:cNvSpPr>
          <p:nvPr>
            <p:ph type="body" idx="1"/>
          </p:nvPr>
        </p:nvSpPr>
        <p:spPr/>
        <p:txBody>
          <a:bodyPr/>
          <a:lstStyle/>
          <a:p>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Check for understanding</a:t>
            </a:r>
          </a:p>
          <a:p>
            <a:endParaRPr lang="en-AU" sz="120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Calibri" panose="020F0502020204030204" pitchFamily="34" charset="0"/>
                <a:ea typeface="Calibri" panose="020F0502020204030204" pitchFamily="34" charset="0"/>
                <a:cs typeface="Calibri" panose="020F0502020204030204" pitchFamily="34"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US" sz="1200" b="1">
                <a:solidFill>
                  <a:schemeClr val="tx1"/>
                </a:solidFill>
                <a:effectLst/>
                <a:latin typeface="+mn-lt"/>
                <a:cs typeface="Times New Roman" panose="02020603050405020304" pitchFamily="18" charset="0"/>
              </a:rPr>
              <a:t>s</a:t>
            </a:r>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print</a:t>
            </a:r>
            <a:r>
              <a:rPr lang="en-AU" sz="1200" b="0">
                <a:solidFill>
                  <a:srgbClr val="404040"/>
                </a:solidFill>
                <a:effectLst/>
                <a:latin typeface="Calibri" panose="020F0502020204030204" pitchFamily="34" charset="0"/>
                <a:ea typeface="Calibri" panose="020F0502020204030204" pitchFamily="34" charset="0"/>
                <a:cs typeface="Calibri" panose="020F0502020204030204" pitchFamily="34" charset="0"/>
              </a:rPr>
              <a:t>,</a:t>
            </a:r>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 splint</a:t>
            </a:r>
            <a:r>
              <a:rPr lang="en-AU" sz="1200" b="0">
                <a:solidFill>
                  <a:srgbClr val="404040"/>
                </a:solidFill>
                <a:effectLst/>
                <a:latin typeface="Calibri" panose="020F0502020204030204" pitchFamily="34" charset="0"/>
                <a:ea typeface="Calibri" panose="020F0502020204030204" pitchFamily="34" charset="0"/>
                <a:cs typeface="Calibri" panose="020F0502020204030204" pitchFamily="34" charset="0"/>
              </a:rPr>
              <a:t>,</a:t>
            </a:r>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 scrunch</a:t>
            </a: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p>
          <a:p>
            <a:pPr marL="171450" indent="-171450">
              <a:buFont typeface="Arial" panose="020B0604020202020204" pitchFamily="34" charset="0"/>
              <a:buChar char="•"/>
            </a:pPr>
            <a:endPar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r>
              <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rPr>
              <a:t>Note: </a:t>
            </a:r>
          </a:p>
          <a:p>
            <a:pPr marL="171450" indent="-171450">
              <a:buFont typeface="Arial" panose="020B0604020202020204" pitchFamily="34" charset="0"/>
              <a:buChar char="•"/>
            </a:pPr>
            <a:r>
              <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rPr>
              <a:t>Students who have not met the success criteria are top priority for small-group targeted instruction.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rPr>
              <a:t>There is no student sheet included for mini-lessons.</a:t>
            </a:r>
          </a:p>
          <a:p>
            <a:pPr marL="171450" indent="-171450">
              <a:buFont typeface="Arial" panose="020B0604020202020204" pitchFamily="34" charset="0"/>
              <a:buChar char="•"/>
            </a:pPr>
            <a:endPar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B4786834-B9AB-5E93-F0EC-D0851BC0D20D}"/>
              </a:ext>
            </a:extLst>
          </p:cNvPr>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372279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a:latin typeface="+mn-lt"/>
              </a:rPr>
              <a:t>Future learning</a:t>
            </a:r>
            <a:r>
              <a:rPr lang="en-US" sz="1200">
                <a:latin typeface="+mn-lt"/>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rPr>
              <a:t>This is the final phonemic awareness activity in these lesson packs.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rPr>
              <a:t>You may choose to use these slides again or create new ones for students who need additional support.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rPr>
              <a:t>Future lessons in the Literacy Hub lesson packs will include words for reading and spelling that contain adjacent consonants in various positions.</a:t>
            </a:r>
          </a:p>
          <a:p>
            <a:endParaRPr lang="en-AU"/>
          </a:p>
        </p:txBody>
      </p:sp>
      <p:sp>
        <p:nvSpPr>
          <p:cNvPr id="4" name="Slide Number Placeholder 3"/>
          <p:cNvSpPr>
            <a:spLocks noGrp="1"/>
          </p:cNvSpPr>
          <p:nvPr>
            <p:ph type="sldNum" sz="quarter" idx="5"/>
          </p:nvPr>
        </p:nvSpPr>
        <p:spPr/>
        <p:txBody>
          <a:bodyPr/>
          <a:lstStyle/>
          <a:p>
            <a:fld id="{ADEC930A-2EBC-4AEE-A900-808B20A43FFE}" type="slidenum">
              <a:rPr lang="en-AU" smtClean="0"/>
              <a:t>26</a:t>
            </a:fld>
            <a:endParaRPr lang="en-AU"/>
          </a:p>
        </p:txBody>
      </p:sp>
    </p:spTree>
    <p:extLst>
      <p:ext uri="{BB962C8B-B14F-4D97-AF65-F5344CB8AC3E}">
        <p14:creationId xmlns:p14="http://schemas.microsoft.com/office/powerpoint/2010/main" val="951217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D32FA-1EBC-81B4-489B-53300434AC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CDE12E-AD8B-520D-4356-F6C32B6DCA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1BBD93-C0B8-7EF5-1C14-6E7AE632BCD8}"/>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CCVCC words</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teaching of </a:t>
            </a:r>
            <a:r>
              <a:rPr lang="en-US" b="1" dirty="0">
                <a:latin typeface="Calibri" panose="020F0502020204030204" pitchFamily="34" charset="0"/>
                <a:ea typeface="Calibri" panose="020F0502020204030204" pitchFamily="34" charset="0"/>
                <a:cs typeface="Calibri" panose="020F0502020204030204" pitchFamily="34" charset="0"/>
              </a:rPr>
              <a:t>CCVCC</a:t>
            </a:r>
            <a:r>
              <a:rPr lang="en-US" dirty="0">
                <a:latin typeface="Calibri" panose="020F0502020204030204" pitchFamily="34" charset="0"/>
                <a:ea typeface="Calibri" panose="020F0502020204030204" pitchFamily="34" charset="0"/>
                <a:cs typeface="Calibri" panose="020F0502020204030204" pitchFamily="34" charset="0"/>
              </a:rPr>
              <a:t> pattern words includes:</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I do and We do slides (slides 4 to 7) for:</a:t>
            </a:r>
          </a:p>
          <a:p>
            <a:pPr marL="628650" lvl="1"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blending to read </a:t>
            </a:r>
            <a:r>
              <a:rPr lang="en-US" b="1" dirty="0">
                <a:latin typeface="Calibri" panose="020F0502020204030204" pitchFamily="34" charset="0"/>
                <a:ea typeface="Calibri" panose="020F0502020204030204" pitchFamily="34" charset="0"/>
                <a:cs typeface="Calibri" panose="020F0502020204030204" pitchFamily="34" charset="0"/>
              </a:rPr>
              <a:t>CCVCC</a:t>
            </a:r>
            <a:r>
              <a:rPr lang="en-US" b="0" dirty="0">
                <a:latin typeface="Calibri" panose="020F0502020204030204" pitchFamily="34" charset="0"/>
                <a:ea typeface="Calibri" panose="020F0502020204030204" pitchFamily="34" charset="0"/>
                <a:cs typeface="Calibri" panose="020F0502020204030204" pitchFamily="34" charset="0"/>
              </a:rPr>
              <a:t> pattern words</a:t>
            </a:r>
          </a:p>
          <a:p>
            <a:pPr marL="628650" lvl="1" indent="-171450">
              <a:buFont typeface="Arial" panose="020B0604020202020204" pitchFamily="34" charset="0"/>
              <a:buChar char="•"/>
            </a:pPr>
            <a:r>
              <a:rPr lang="en-AU" b="0" dirty="0">
                <a:latin typeface="Calibri" panose="020F0502020204030204" pitchFamily="34" charset="0"/>
                <a:ea typeface="Calibri" panose="020F0502020204030204" pitchFamily="34" charset="0"/>
                <a:cs typeface="Calibri" panose="020F0502020204030204" pitchFamily="34" charset="0"/>
              </a:rPr>
              <a:t>segmenting to spell </a:t>
            </a:r>
            <a:r>
              <a:rPr lang="en-AU" b="1" dirty="0">
                <a:latin typeface="Calibri" panose="020F0502020204030204" pitchFamily="34" charset="0"/>
                <a:ea typeface="Calibri" panose="020F0502020204030204" pitchFamily="34" charset="0"/>
                <a:cs typeface="Calibri" panose="020F0502020204030204" pitchFamily="34" charset="0"/>
              </a:rPr>
              <a:t>CCVCC</a:t>
            </a:r>
            <a:r>
              <a:rPr lang="en-AU" b="0" dirty="0">
                <a:latin typeface="Calibri" panose="020F0502020204030204" pitchFamily="34" charset="0"/>
                <a:ea typeface="Calibri" panose="020F0502020204030204" pitchFamily="34" charset="0"/>
                <a:cs typeface="Calibri" panose="020F0502020204030204" pitchFamily="34" charset="0"/>
              </a:rPr>
              <a:t> pattern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A check for understanding slide (slide 8).</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Calibri" panose="020F0502020204030204" pitchFamily="34" charset="0"/>
                <a:ea typeface="Calibri" panose="020F0502020204030204" pitchFamily="34" charset="0"/>
                <a:cs typeface="Calibri" panose="020F0502020204030204" pitchFamily="34" charset="0"/>
              </a:rPr>
              <a:t>Say: </a:t>
            </a:r>
            <a:r>
              <a:rPr lang="en-US" b="0" i="1" dirty="0">
                <a:latin typeface="Calibri" panose="020F0502020204030204" pitchFamily="34" charset="0"/>
                <a:ea typeface="Calibri" panose="020F0502020204030204" pitchFamily="34" charset="0"/>
                <a:cs typeface="Calibri" panose="020F0502020204030204" pitchFamily="34" charset="0"/>
              </a:rPr>
              <a:t>We are now going to read and spell words with a CCVCC pattern.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A0617F08-539C-6CDB-1401-11683DAE86F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8182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I do</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latin typeface="+mn-lt"/>
              </a:rPr>
              <a:t>Introduce </a:t>
            </a:r>
            <a:r>
              <a:rPr lang="en-US" sz="1200" b="1" i="0" dirty="0">
                <a:latin typeface="+mn-lt"/>
              </a:rPr>
              <a:t>CCVCC</a:t>
            </a:r>
            <a:r>
              <a:rPr lang="en-US" sz="1200" b="0" i="0" dirty="0">
                <a:latin typeface="+mn-lt"/>
              </a:rPr>
              <a:t> pattern words. </a:t>
            </a:r>
            <a:r>
              <a:rPr lang="en-US" sz="1200" i="0" dirty="0">
                <a:effectLst/>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effectLst/>
                <a:latin typeface="+mn-lt"/>
              </a:rPr>
              <a:t>We will be reading and spelling words with:</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effectLst/>
                <a:latin typeface="+mn-lt"/>
              </a:rPr>
              <a:t>two consonant sounds at the start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effectLst/>
                <a:latin typeface="+mn-lt"/>
              </a:rPr>
              <a:t>two consonant sounds at the end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u="none" dirty="0">
                <a:effectLst/>
                <a:latin typeface="+mn-lt"/>
              </a:rPr>
              <a:t>a vowel sound in the middle.</a:t>
            </a:r>
            <a:r>
              <a:rPr lang="en-US" sz="1200" i="1" dirty="0">
                <a:effectLst/>
                <a:latin typeface="+mn-lt"/>
              </a:rPr>
              <a:t> </a:t>
            </a:r>
            <a:endParaRPr lang="en-US" sz="1200" i="1" u="none" dirty="0">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effectLst/>
                <a:latin typeface="+mn-lt"/>
              </a:rPr>
              <a:t>These words can be called </a:t>
            </a:r>
            <a:r>
              <a:rPr lang="en-US" sz="1200" b="1" i="1" dirty="0">
                <a:effectLst/>
                <a:latin typeface="+mn-lt"/>
              </a:rPr>
              <a:t>CCVCC </a:t>
            </a:r>
            <a:r>
              <a:rPr lang="en-US" sz="1200" b="0" i="1" dirty="0">
                <a:effectLst/>
                <a:latin typeface="+mn-lt"/>
              </a:rPr>
              <a:t>words</a:t>
            </a:r>
            <a:r>
              <a:rPr lang="en-US" sz="1200" i="1" dirty="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u="none" dirty="0">
                <a:effectLst/>
                <a:latin typeface="+mn-lt"/>
              </a:rPr>
              <a:t>When two or more consonant sounds come one after the other in a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u="none" dirty="0">
                <a:effectLst/>
                <a:latin typeface="+mn-lt"/>
              </a:rPr>
              <a:t>we call them </a:t>
            </a:r>
            <a:r>
              <a:rPr lang="en-US" sz="1200" b="1" i="1" u="none" dirty="0">
                <a:effectLst/>
                <a:latin typeface="+mn-lt"/>
              </a:rPr>
              <a:t>adjacent consonants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u="none" dirty="0">
                <a:effectLst/>
                <a:latin typeface="+mn-lt"/>
              </a:rPr>
              <a:t>we need to make sure we include both sounds when blending them to read.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dirty="0">
              <a:latin typeface="+mn-lt"/>
            </a:endParaRPr>
          </a:p>
          <a:p>
            <a:r>
              <a:rPr lang="en-US" sz="1200" b="0" dirty="0">
                <a:latin typeface="+mn-lt"/>
              </a:rPr>
              <a:t>Note: Square tiles represent consonants and circular tiles represent vowels.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41368271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86F20-FD04-FF1A-4025-37DCC44654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C12F94-B8FD-0A15-EA0E-98DA13FF5B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578CAE-D52B-C90F-0DF6-BB6EE5F8504F}"/>
              </a:ext>
            </a:extLst>
          </p:cNvPr>
          <p:cNvSpPr>
            <a:spLocks noGrp="1"/>
          </p:cNvSpPr>
          <p:nvPr>
            <p:ph type="body" idx="1"/>
          </p:nvPr>
        </p:nvSpPr>
        <p:spPr/>
        <p:txBody>
          <a:bodyPr/>
          <a:lstStyle/>
          <a:p>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rPr>
              <a:t>Demonstrate reading the word </a:t>
            </a:r>
            <a:r>
              <a:rPr lang="en-US" sz="1200" b="1" dirty="0">
                <a:latin typeface="+mn-lt"/>
              </a:rPr>
              <a:t>stomp</a:t>
            </a:r>
            <a:r>
              <a:rPr lang="en-US" sz="1200" b="0" dirty="0">
                <a:latin typeface="+mn-lt"/>
              </a:rPr>
              <a:t>, </a:t>
            </a:r>
            <a:r>
              <a:rPr lang="en-US" sz="1200" b="0" dirty="0" err="1">
                <a:latin typeface="+mn-lt"/>
              </a:rPr>
              <a:t>emphasising</a:t>
            </a:r>
            <a:r>
              <a:rPr lang="en-US" sz="1200" b="0" dirty="0">
                <a:latin typeface="+mn-lt"/>
              </a:rPr>
              <a:t> blending the single sounds for the adjacent consonants.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ea typeface="Calibri"/>
                <a:cs typeface="Calibri"/>
              </a:rPr>
              <a:t>/s/, /t/, </a:t>
            </a:r>
            <a:r>
              <a:rPr lang="en-US" sz="1200" b="1" i="1" dirty="0" err="1">
                <a:latin typeface="+mn-lt"/>
                <a:ea typeface="Calibri"/>
                <a:cs typeface="Calibri"/>
              </a:rPr>
              <a:t>st</a:t>
            </a:r>
            <a:endParaRPr lang="en-US" sz="1200"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err="1">
                <a:latin typeface="+mn-lt"/>
                <a:ea typeface="Calibri"/>
                <a:cs typeface="Calibri"/>
              </a:rPr>
              <a:t>st</a:t>
            </a:r>
            <a:r>
              <a:rPr lang="en-US" sz="1200" b="0" i="1" dirty="0">
                <a:latin typeface="+mn-lt"/>
                <a:ea typeface="Calibri"/>
                <a:cs typeface="Calibri"/>
              </a:rPr>
              <a:t>,</a:t>
            </a:r>
            <a:r>
              <a:rPr lang="en-US" sz="1200" b="1" i="1" dirty="0">
                <a:latin typeface="+mn-lt"/>
                <a:ea typeface="Calibri"/>
                <a:cs typeface="Calibri"/>
              </a:rPr>
              <a:t> </a:t>
            </a:r>
            <a:r>
              <a:rPr lang="en-US" sz="1200" b="0" i="1" dirty="0">
                <a:latin typeface="+mn-lt"/>
                <a:ea typeface="Calibri"/>
                <a:cs typeface="Calibri"/>
              </a:rPr>
              <a: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err="1">
                <a:latin typeface="+mn-lt"/>
                <a:ea typeface="Calibri"/>
                <a:cs typeface="Calibri"/>
              </a:rPr>
              <a:t>sto</a:t>
            </a:r>
            <a:r>
              <a:rPr lang="en-US" sz="1200" b="0" i="1" dirty="0">
                <a:latin typeface="+mn-lt"/>
                <a:ea typeface="Calibri"/>
                <a:cs typeface="Calibri"/>
              </a:rPr>
              <a:t>, /m/, /p/</a:t>
            </a:r>
            <a:endParaRPr lang="en-US" sz="1200"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ea typeface="Calibri"/>
                <a:cs typeface="Calibri"/>
              </a:rPr>
              <a:t>stomp</a:t>
            </a:r>
            <a:r>
              <a:rPr lang="en-US" sz="1200" i="1" u="none" dirty="0">
                <a:effectLst/>
                <a:latin typeface="+mn-lt"/>
              </a:rPr>
              <a:t>.</a:t>
            </a:r>
            <a:endParaRPr lang="en-US" sz="1200"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dirty="0">
              <a:latin typeface="+mn-lt"/>
            </a:endParaRPr>
          </a:p>
          <a:p>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ndParaRPr>
          </a:p>
        </p:txBody>
      </p:sp>
      <p:sp>
        <p:nvSpPr>
          <p:cNvPr id="4" name="Slide Number Placeholder 3">
            <a:extLst>
              <a:ext uri="{FF2B5EF4-FFF2-40B4-BE49-F238E27FC236}">
                <a16:creationId xmlns:a16="http://schemas.microsoft.com/office/drawing/2014/main" id="{FBB9B4DA-7AF2-77D0-078E-30DCFDFD8671}"/>
              </a:ext>
            </a:extLst>
          </p:cNvPr>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5868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8100A4-268F-86EF-8208-5B2E1949C6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66D511-1821-8A24-16B5-A02F55A32E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3440FA-094D-AEBC-3E0C-C08BC4FB9BD4}"/>
              </a:ext>
            </a:extLst>
          </p:cNvPr>
          <p:cNvSpPr>
            <a:spLocks noGrp="1"/>
          </p:cNvSpPr>
          <p:nvPr>
            <p:ph type="body" idx="1"/>
          </p:nvPr>
        </p:nvSpPr>
        <p:spPr/>
        <p:txBody>
          <a:bodyPr/>
          <a:lstStyle/>
          <a:p>
            <a:r>
              <a:rPr lang="en-US" sz="1200" b="1">
                <a:latin typeface="+mn-lt"/>
              </a:rPr>
              <a:t>We do</a:t>
            </a:r>
          </a:p>
          <a:p>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Support students to read the word on the slide, focusing on blending the single sounds for the adjacent consonants.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Point to the corresponding letters to prompt students to read the word as follows: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ea typeface="Calibri"/>
                <a:cs typeface="Calibri"/>
              </a:rPr>
              <a:t>/p/, /l/, </a:t>
            </a:r>
            <a:r>
              <a:rPr lang="en-US" sz="1200" b="1">
                <a:latin typeface="+mn-lt"/>
                <a:ea typeface="Calibri"/>
                <a:cs typeface="Calibri"/>
              </a:rPr>
              <a:t>pl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ea typeface="Calibri"/>
                <a:cs typeface="Calibri"/>
              </a:rPr>
              <a:t>pl</a:t>
            </a:r>
            <a:r>
              <a:rPr lang="en-US" sz="1200" b="0">
                <a:latin typeface="+mn-lt"/>
                <a:ea typeface="Calibri"/>
                <a:cs typeface="Calibri"/>
              </a:rPr>
              <a:t>,</a:t>
            </a:r>
            <a:r>
              <a:rPr lang="en-US" sz="1200" b="1">
                <a:latin typeface="+mn-lt"/>
                <a:ea typeface="Calibri"/>
                <a:cs typeface="Calibri"/>
              </a:rPr>
              <a:t> </a:t>
            </a:r>
            <a:r>
              <a:rPr lang="en-US" sz="1200" b="0">
                <a:latin typeface="+mn-lt"/>
                <a:ea typeface="Calibri"/>
                <a:cs typeface="Calibri"/>
              </a:rPr>
              <a:t>/a/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err="1">
                <a:latin typeface="+mn-lt"/>
                <a:ea typeface="Calibri"/>
                <a:cs typeface="Calibri"/>
              </a:rPr>
              <a:t>pla</a:t>
            </a:r>
            <a:r>
              <a:rPr lang="en-US" sz="1200" b="0">
                <a:latin typeface="+mn-lt"/>
                <a:ea typeface="Calibri"/>
                <a:cs typeface="Calibri"/>
              </a:rPr>
              <a:t>, /n/, /t/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ea typeface="Calibri"/>
                <a:cs typeface="Calibri"/>
              </a:rPr>
              <a:t>plant</a:t>
            </a:r>
            <a:r>
              <a:rPr lang="en-US" sz="1200" b="0" i="1" u="none">
                <a:effectLst/>
                <a:latin typeface="+mn-lt"/>
                <a:ea typeface="Calibri"/>
                <a:cs typeface="Calibri"/>
              </a:rPr>
              <a:t>.</a:t>
            </a:r>
            <a:r>
              <a:rPr lang="en-US" sz="1200" b="1">
                <a:latin typeface="+mn-lt"/>
                <a:ea typeface="Calibri"/>
                <a:cs typeface="Calibri"/>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You may choose to provide further examples by writing words on the class whiteboard and supporting students to read them as outlined above.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Further example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crisp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trust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prism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ndParaRPr>
          </a:p>
        </p:txBody>
      </p:sp>
      <p:sp>
        <p:nvSpPr>
          <p:cNvPr id="4" name="Slide Number Placeholder 3">
            <a:extLst>
              <a:ext uri="{FF2B5EF4-FFF2-40B4-BE49-F238E27FC236}">
                <a16:creationId xmlns:a16="http://schemas.microsoft.com/office/drawing/2014/main" id="{A6787940-186B-D3A0-80DB-3ADDA5EEA8AE}"/>
              </a:ext>
            </a:extLst>
          </p:cNvPr>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114786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00477-DA27-7917-3651-F48C36D345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F245EB-2465-D759-D0AE-026648A249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F9AB1C-0C7C-204B-712F-5973309A23B0}"/>
              </a:ext>
            </a:extLst>
          </p:cNvPr>
          <p:cNvSpPr>
            <a:spLocks noGrp="1"/>
          </p:cNvSpPr>
          <p:nvPr>
            <p:ph type="body" idx="1"/>
          </p:nvPr>
        </p:nvSpPr>
        <p:spPr/>
        <p:txBody>
          <a:bodyPr/>
          <a:lstStyle/>
          <a:p>
            <a:r>
              <a:rPr lang="en-US" sz="1200" b="1">
                <a:latin typeface="+mn-lt"/>
              </a:rPr>
              <a:t>I do</a:t>
            </a: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Build it: </a:t>
            </a:r>
            <a:r>
              <a:rPr lang="en-US" sz="1200" b="0">
                <a:latin typeface="+mn-lt"/>
              </a:rPr>
              <a:t>Isolating and recording individual sounds in words beginning and ending with adjacent consonants (</a:t>
            </a:r>
            <a:r>
              <a:rPr lang="en-US" sz="1200" b="1">
                <a:latin typeface="+mn-lt"/>
              </a:rPr>
              <a:t>CCVCC</a:t>
            </a:r>
            <a:r>
              <a:rPr lang="en-US" sz="1200" b="0">
                <a:latin typeface="+mn-lt"/>
              </a:rPr>
              <a:t> pattern words).</a:t>
            </a:r>
          </a:p>
          <a:p>
            <a:pPr marL="171450" indent="-171450">
              <a:buFont typeface="Arial" panose="020B0604020202020204" pitchFamily="34" charset="0"/>
              <a:buChar char="•"/>
            </a:pPr>
            <a:endParaRPr lang="en-US" sz="1200" b="0">
              <a:latin typeface="+mn-lt"/>
            </a:endParaRPr>
          </a:p>
          <a:p>
            <a:pPr marL="0" indent="0">
              <a:buFont typeface="Arial" panose="020B0604020202020204" pitchFamily="34" charset="0"/>
              <a:buNone/>
            </a:pPr>
            <a:r>
              <a:rPr lang="en-US" sz="1200" b="0">
                <a:latin typeface="+mn-lt"/>
              </a:rPr>
              <a:t>Demonstrate spelling words with a </a:t>
            </a:r>
            <a:r>
              <a:rPr lang="en-US" sz="1200" b="1">
                <a:latin typeface="+mn-lt"/>
              </a:rPr>
              <a:t>CCVCC</a:t>
            </a:r>
            <a:r>
              <a:rPr lang="en-US" sz="1200" b="0">
                <a:latin typeface="+mn-lt"/>
              </a:rPr>
              <a:t> pattern, starting with the word </a:t>
            </a:r>
            <a:r>
              <a:rPr lang="en-US" sz="1200" b="1">
                <a:latin typeface="+mn-lt"/>
              </a:rPr>
              <a:t>brisk</a:t>
            </a:r>
            <a:r>
              <a:rPr lang="en-US" sz="1200" b="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Say:</a:t>
            </a:r>
            <a:r>
              <a:rPr lang="en-US" sz="1200" b="0" i="1">
                <a:latin typeface="+mn-lt"/>
              </a:rPr>
              <a:t> It can be tricky to notice the consonant sounds that are next to the vowel in a word like this. I will pay extra attention to these when I say the sounds to spell the word. </a:t>
            </a:r>
            <a:endParaRPr lang="en-US" sz="1200" b="0" i="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ea typeface="Calibri"/>
                <a:cs typeface="Calibri"/>
              </a:rPr>
              <a:t>Demonstrate segmenting the word and writing </a:t>
            </a:r>
            <a:r>
              <a:rPr lang="en-US" sz="1200" b="1">
                <a:latin typeface="+mn-lt"/>
              </a:rPr>
              <a:t>brisk</a:t>
            </a:r>
            <a:r>
              <a:rPr lang="en-US" sz="1200" b="0">
                <a:latin typeface="+mn-lt"/>
                <a:ea typeface="Calibri"/>
                <a:cs typeface="Calibri"/>
              </a:rPr>
              <a:t> on the class whiteboard: /b/, /r/, /</a:t>
            </a:r>
            <a:r>
              <a:rPr lang="en-US" sz="1200" b="0" err="1">
                <a:latin typeface="+mn-lt"/>
                <a:ea typeface="Calibri"/>
                <a:cs typeface="Calibri"/>
              </a:rPr>
              <a:t>i</a:t>
            </a:r>
            <a:r>
              <a:rPr lang="en-US" sz="1200" b="0">
                <a:latin typeface="+mn-lt"/>
                <a:ea typeface="Calibri"/>
                <a:cs typeface="Calibri"/>
              </a:rPr>
              <a:t>/, /s/, /k/, </a:t>
            </a:r>
            <a:r>
              <a:rPr lang="en-US" sz="1200" b="1">
                <a:latin typeface="+mn-lt"/>
                <a:ea typeface="Calibri"/>
                <a:cs typeface="Calibri"/>
              </a:rPr>
              <a:t>brisk</a:t>
            </a:r>
            <a:r>
              <a:rPr lang="en-US" sz="1200" b="0">
                <a:latin typeface="+mn-lt"/>
                <a:ea typeface="Calibri"/>
                <a:cs typeface="Calibri"/>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mn-lt"/>
            </a:endParaRPr>
          </a:p>
          <a:p>
            <a:pPr marL="0" indent="0">
              <a:buFont typeface="Arial" panose="020B0604020202020204" pitchFamily="34" charset="0"/>
              <a:buNone/>
              <a:defRPr/>
            </a:pPr>
            <a:r>
              <a:rPr lang="en-US" sz="1200" b="0" i="0">
                <a:latin typeface="+mn-lt"/>
              </a:rPr>
              <a:t>Repeat with the following </a:t>
            </a:r>
            <a:r>
              <a:rPr lang="en-US" sz="1200" b="1" i="0">
                <a:latin typeface="+mn-lt"/>
              </a:rPr>
              <a:t>CCVCC</a:t>
            </a:r>
            <a:r>
              <a:rPr lang="en-US" sz="1200" b="0" i="0">
                <a:latin typeface="+mn-lt"/>
              </a:rPr>
              <a:t> pattern words:</a:t>
            </a:r>
            <a:endParaRPr lang="en-US" sz="1200" b="0" i="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clamp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trend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spend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latin typeface="+mn-lt"/>
            </a:endParaRPr>
          </a:p>
        </p:txBody>
      </p:sp>
      <p:sp>
        <p:nvSpPr>
          <p:cNvPr id="4" name="Slide Number Placeholder 3">
            <a:extLst>
              <a:ext uri="{FF2B5EF4-FFF2-40B4-BE49-F238E27FC236}">
                <a16:creationId xmlns:a16="http://schemas.microsoft.com/office/drawing/2014/main" id="{2D162771-2BF1-6059-ACBB-5E29AE35D1EC}"/>
              </a:ext>
            </a:extLst>
          </p:cNvPr>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6396982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We do</a:t>
            </a: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Build it: </a:t>
            </a:r>
            <a:r>
              <a:rPr lang="en-US" sz="1200" b="0">
                <a:latin typeface="+mn-lt"/>
              </a:rPr>
              <a:t>Isolating and recording individual sounds in words beginning and ending with adjacent consonants (</a:t>
            </a:r>
            <a:r>
              <a:rPr lang="en-US" sz="1200" b="1">
                <a:latin typeface="+mn-lt"/>
              </a:rPr>
              <a:t>CCVCC</a:t>
            </a:r>
            <a:r>
              <a:rPr lang="en-US" sz="1200" b="0">
                <a:latin typeface="+mn-lt"/>
              </a:rPr>
              <a:t> pattern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ndParaRPr>
          </a:p>
          <a:p>
            <a:r>
              <a:rPr lang="en-US" b="0"/>
              <a:t>Say:</a:t>
            </a:r>
            <a:r>
              <a:rPr lang="en-US" b="0" i="1"/>
              <a:t> Let’s do some together. </a:t>
            </a:r>
          </a:p>
          <a:p>
            <a:endParaRPr lang="en-US" b="0"/>
          </a:p>
          <a:p>
            <a:pPr marL="171450" indent="-171450">
              <a:buFont typeface="Arial" panose="020B0604020202020204" pitchFamily="34" charset="0"/>
              <a:buChar char="•"/>
            </a:pPr>
            <a:r>
              <a:rPr lang="en-US" b="0"/>
              <a:t>Start with the word </a:t>
            </a:r>
            <a:r>
              <a:rPr lang="en-US" b="1"/>
              <a:t>twist</a:t>
            </a:r>
            <a:r>
              <a:rPr lang="en-US" b="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latin typeface="+mn-lt"/>
              </a:rPr>
              <a:t>Say: </a:t>
            </a:r>
            <a:r>
              <a:rPr lang="en-US" sz="1200" b="0" i="1">
                <a:latin typeface="+mn-lt"/>
              </a:rPr>
              <a:t>We will pay extra attention to the consonant sounds before and after the vowel sound in the word. </a:t>
            </a:r>
            <a:endParaRPr lang="en-US" sz="1200" b="0"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Support students </a:t>
            </a:r>
            <a:r>
              <a:rPr lang="en-US" sz="1200">
                <a:effectLst/>
                <a:latin typeface="+mn-lt"/>
              </a:rPr>
              <a:t>as they segment </a:t>
            </a:r>
            <a:r>
              <a:rPr lang="en-US" sz="1200" b="1">
                <a:effectLst/>
                <a:latin typeface="+mn-lt"/>
              </a:rPr>
              <a:t>twist</a:t>
            </a:r>
            <a:r>
              <a:rPr lang="en-US" sz="1200">
                <a:effectLst/>
                <a:latin typeface="+mn-lt"/>
              </a:rPr>
              <a:t> and record it on their mini-whiteboard: /t/, /w/, /</a:t>
            </a:r>
            <a:r>
              <a:rPr lang="en-US" sz="1200" err="1">
                <a:effectLst/>
                <a:latin typeface="+mn-lt"/>
              </a:rPr>
              <a:t>i</a:t>
            </a:r>
            <a:r>
              <a:rPr lang="en-US" sz="1200">
                <a:effectLst/>
                <a:latin typeface="+mn-lt"/>
              </a:rPr>
              <a:t>/ /s/, /t/, </a:t>
            </a:r>
            <a:r>
              <a:rPr lang="en-US" sz="1200" b="1">
                <a:effectLst/>
                <a:latin typeface="+mn-lt"/>
              </a:rPr>
              <a:t>twist</a:t>
            </a:r>
            <a:r>
              <a:rPr lang="en-US" sz="1200" b="0">
                <a:effectLst/>
                <a:latin typeface="+mn-lt"/>
              </a:rPr>
              <a:t>.</a:t>
            </a:r>
            <a:endParaRPr lang="en-US" sz="1200">
              <a:effectLst/>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a:latin typeface="+mn-lt"/>
            </a:endParaRPr>
          </a:p>
          <a:p>
            <a:pPr marL="0" indent="0">
              <a:buFont typeface="Arial" panose="020B0604020202020204" pitchFamily="34" charset="0"/>
              <a:buNone/>
              <a:defRPr/>
            </a:pPr>
            <a:r>
              <a:rPr lang="en-US" sz="1200" b="0" i="0">
                <a:latin typeface="+mn-lt"/>
              </a:rPr>
              <a:t>Repeat with the following </a:t>
            </a:r>
            <a:r>
              <a:rPr lang="en-US" sz="1200" b="1" i="0">
                <a:latin typeface="+mn-lt"/>
              </a:rPr>
              <a:t>CCVCC</a:t>
            </a:r>
            <a:r>
              <a:rPr lang="en-US" sz="1200" b="0" i="0">
                <a:latin typeface="+mn-lt"/>
              </a:rPr>
              <a:t> pattern words:</a:t>
            </a:r>
            <a:endParaRPr lang="en-US" sz="1200" b="0" i="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print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stand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a:latin typeface="+mn-lt"/>
              </a:rPr>
              <a:t>plump</a:t>
            </a:r>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9022436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4EEBD3-7CC2-80FD-5354-4C4BD89E8A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06E4FF-1605-42CF-B84C-6660E0763C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D598E2-EA1E-9BEC-91EB-755A7CAA56F8}"/>
              </a:ext>
            </a:extLst>
          </p:cNvPr>
          <p:cNvSpPr>
            <a:spLocks noGrp="1"/>
          </p:cNvSpPr>
          <p:nvPr>
            <p:ph type="body" idx="1"/>
          </p:nvPr>
        </p:nvSpPr>
        <p:spPr/>
        <p:txBody>
          <a:bodyPr/>
          <a:lstStyle/>
          <a:p>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Check for understanding</a:t>
            </a:r>
          </a:p>
          <a:p>
            <a:endParaRPr lang="en-AU" sz="120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Calibri" panose="020F0502020204030204" pitchFamily="34" charset="0"/>
                <a:ea typeface="Calibri" panose="020F0502020204030204" pitchFamily="34" charset="0"/>
                <a:cs typeface="Calibri" panose="020F0502020204030204" pitchFamily="34"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print</a:t>
            </a:r>
            <a:r>
              <a:rPr lang="en-AU" sz="1200" b="0">
                <a:solidFill>
                  <a:srgbClr val="404040"/>
                </a:solidFill>
                <a:effectLst/>
                <a:latin typeface="Calibri" panose="020F0502020204030204" pitchFamily="34" charset="0"/>
                <a:ea typeface="Calibri" panose="020F0502020204030204" pitchFamily="34" charset="0"/>
                <a:cs typeface="Calibri" panose="020F0502020204030204" pitchFamily="34" charset="0"/>
              </a:rPr>
              <a:t>,</a:t>
            </a:r>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 spend</a:t>
            </a:r>
            <a:r>
              <a:rPr lang="en-AU" sz="1200" b="0">
                <a:solidFill>
                  <a:srgbClr val="404040"/>
                </a:solidFill>
                <a:effectLst/>
                <a:latin typeface="Calibri" panose="020F0502020204030204" pitchFamily="34" charset="0"/>
                <a:ea typeface="Calibri" panose="020F0502020204030204" pitchFamily="34" charset="0"/>
                <a:cs typeface="Calibri" panose="020F0502020204030204" pitchFamily="34" charset="0"/>
              </a:rPr>
              <a:t>,</a:t>
            </a:r>
            <a:r>
              <a:rPr lang="en-AU" sz="1200" b="1">
                <a:solidFill>
                  <a:srgbClr val="404040"/>
                </a:solidFill>
                <a:effectLst/>
                <a:latin typeface="Calibri" panose="020F0502020204030204" pitchFamily="34" charset="0"/>
                <a:ea typeface="Calibri" panose="020F0502020204030204" pitchFamily="34" charset="0"/>
                <a:cs typeface="Calibri" panose="020F0502020204030204" pitchFamily="34" charset="0"/>
              </a:rPr>
              <a:t> clamp</a:t>
            </a: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p>
          <a:p>
            <a:pPr marL="171450" indent="-171450">
              <a:buFont typeface="Arial" panose="020B0604020202020204" pitchFamily="34" charset="0"/>
              <a:buChar char="•"/>
            </a:pPr>
            <a:endPar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r>
              <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rPr>
              <a:t>Note: </a:t>
            </a:r>
          </a:p>
          <a:p>
            <a:pPr marL="171450" indent="-171450">
              <a:buFont typeface="Arial" panose="020B0604020202020204" pitchFamily="34" charset="0"/>
              <a:buChar char="•"/>
            </a:pPr>
            <a:r>
              <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rPr>
              <a:t>Students who have not met the success criteria are top priority for small-group targeted instruction.</a:t>
            </a:r>
          </a:p>
          <a:p>
            <a:pPr marL="171450" indent="-171450">
              <a:buFont typeface="Arial" panose="020B0604020202020204" pitchFamily="34" charset="0"/>
              <a:buChar char="•"/>
            </a:pPr>
            <a:r>
              <a:rPr lang="en-US" sz="1200">
                <a:solidFill>
                  <a:schemeClr val="tx1"/>
                </a:solidFill>
                <a:effectLst/>
                <a:latin typeface="Calibri" panose="020F0502020204030204" pitchFamily="34" charset="0"/>
                <a:ea typeface="Calibri" panose="020F0502020204030204" pitchFamily="34" charset="0"/>
                <a:cs typeface="Calibri" panose="020F0502020204030204" pitchFamily="34" charset="0"/>
              </a:rPr>
              <a:t>There is no student sheet included for mini-lessons.</a:t>
            </a:r>
          </a:p>
        </p:txBody>
      </p:sp>
      <p:sp>
        <p:nvSpPr>
          <p:cNvPr id="4" name="Slide Number Placeholder 3">
            <a:extLst>
              <a:ext uri="{FF2B5EF4-FFF2-40B4-BE49-F238E27FC236}">
                <a16:creationId xmlns:a16="http://schemas.microsoft.com/office/drawing/2014/main" id="{41A4F4A2-C45E-ED18-06B2-6A24237082D5}"/>
              </a:ext>
            </a:extLst>
          </p:cNvPr>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77118533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https://www.literacyhub.edu.au/plan-teach-and-assess/lesson-packs/" TargetMode="External"/><Relationship Id="rId7" Type="http://schemas.openxmlformats.org/officeDocument/2006/relationships/image" Target="../media/image5.png"/><Relationship Id="rId2" Type="http://schemas.openxmlformats.org/officeDocument/2006/relationships/image" Target="../media/image1.tiff"/><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jpeg"/><Relationship Id="rId9" Type="http://schemas.openxmlformats.org/officeDocument/2006/relationships/image" Target="../media/image7.svg"/></Relationships>
</file>

<file path=ppt/slideLayouts/_rels/slideLayout10.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4.svg"/><Relationship Id="rId7"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6.png"/><Relationship Id="rId4"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1.xml"/><Relationship Id="rId5" Type="http://schemas.openxmlformats.org/officeDocument/2006/relationships/image" Target="../media/image5.png"/><Relationship Id="rId4" Type="http://schemas.openxmlformats.org/officeDocument/2006/relationships/image" Target="../media/image4.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5.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13">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AC609FE3-06E3-0686-9E95-B700F4DC9DA4}"/>
              </a:ext>
            </a:extLst>
          </p:cNvPr>
          <p:cNvGrpSpPr/>
          <p:nvPr userDrawn="1"/>
        </p:nvGrpSpPr>
        <p:grpSpPr>
          <a:xfrm>
            <a:off x="6275877" y="437600"/>
            <a:ext cx="5554980" cy="711200"/>
            <a:chOff x="6275877" y="437600"/>
            <a:chExt cx="5554980" cy="711200"/>
          </a:xfrm>
        </p:grpSpPr>
        <p:pic>
          <p:nvPicPr>
            <p:cNvPr id="10" name="Picture 9">
              <a:extLst>
                <a:ext uri="{FF2B5EF4-FFF2-40B4-BE49-F238E27FC236}">
                  <a16:creationId xmlns:a16="http://schemas.microsoft.com/office/drawing/2014/main" id="{7867CE1E-19F6-C446-4A58-4F0B9B664C10}"/>
                </a:ext>
              </a:extLst>
            </p:cNvPr>
            <p:cNvPicPr>
              <a:picLocks noChangeAspect="1"/>
            </p:cNvPicPr>
            <p:nvPr userDrawn="1"/>
          </p:nvPicPr>
          <p:blipFill>
            <a:blip r:embed="rId2"/>
            <a:stretch>
              <a:fillRect/>
            </a:stretch>
          </p:blipFill>
          <p:spPr>
            <a:xfrm>
              <a:off x="6283497" y="437600"/>
              <a:ext cx="5547360" cy="711200"/>
            </a:xfrm>
            <a:prstGeom prst="rect">
              <a:avLst/>
            </a:prstGeom>
          </p:spPr>
        </p:pic>
        <p:sp>
          <p:nvSpPr>
            <p:cNvPr id="11" name="Title 1">
              <a:extLst>
                <a:ext uri="{FF2B5EF4-FFF2-40B4-BE49-F238E27FC236}">
                  <a16:creationId xmlns:a16="http://schemas.microsoft.com/office/drawing/2014/main" id="{C805287F-4055-7755-C790-6E77F6D80D1F}"/>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58D"/>
                  </a:solidFill>
                  <a:latin typeface="Calibri" panose="020F0502020204030204" pitchFamily="34" charset="0"/>
                  <a:cs typeface="Calibri" panose="020F0502020204030204" pitchFamily="34" charset="0"/>
                </a:rPr>
                <a:t>Lesson 3</a:t>
              </a:r>
            </a:p>
          </p:txBody>
        </p:sp>
        <p:sp>
          <p:nvSpPr>
            <p:cNvPr id="12" name="Title 1">
              <a:extLst>
                <a:ext uri="{FF2B5EF4-FFF2-40B4-BE49-F238E27FC236}">
                  <a16:creationId xmlns:a16="http://schemas.microsoft.com/office/drawing/2014/main" id="{CFB875AC-6D97-2A59-A6E2-9E77A4F9AF96}"/>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14</a:t>
              </a:r>
            </a:p>
          </p:txBody>
        </p:sp>
      </p:grpSp>
      <p:sp>
        <p:nvSpPr>
          <p:cNvPr id="23" name="Rounded Rectangle 22">
            <a:extLst>
              <a:ext uri="{FF2B5EF4-FFF2-40B4-BE49-F238E27FC236}">
                <a16:creationId xmlns:a16="http://schemas.microsoft.com/office/drawing/2014/main" id="{89559B1A-5C47-5D4D-B3C2-F608D8B2C8F2}"/>
              </a:ext>
            </a:extLst>
          </p:cNvPr>
          <p:cNvSpPr/>
          <p:nvPr userDrawn="1"/>
        </p:nvSpPr>
        <p:spPr>
          <a:xfrm>
            <a:off x="283764" y="2219397"/>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4">
            <a:extLst>
              <a:ext uri="{FF2B5EF4-FFF2-40B4-BE49-F238E27FC236}">
                <a16:creationId xmlns:a16="http://schemas.microsoft.com/office/drawing/2014/main" id="{64A5F4B4-521E-4231-B1DE-C9B4B43C838A}"/>
              </a:ext>
            </a:extLst>
          </p:cNvPr>
          <p:cNvSpPr txBox="1">
            <a:spLocks/>
          </p:cNvSpPr>
          <p:nvPr userDrawn="1"/>
        </p:nvSpPr>
        <p:spPr>
          <a:xfrm>
            <a:off x="4732542" y="6141839"/>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V1 © 2025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3"/>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4" cstate="print">
            <a:extLst>
              <a:ext uri="{28A0092B-C50C-407E-A947-70E740481C1C}">
                <a14:useLocalDpi xmlns:a14="http://schemas.microsoft.com/office/drawing/2010/main" val="0"/>
              </a:ext>
            </a:extLst>
          </a:blip>
          <a:stretch>
            <a:fillRect/>
          </a:stretch>
        </p:blipFill>
        <p:spPr>
          <a:xfrm>
            <a:off x="11000970" y="6378039"/>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24" name="TextBox 23">
            <a:extLst>
              <a:ext uri="{FF2B5EF4-FFF2-40B4-BE49-F238E27FC236}">
                <a16:creationId xmlns:a16="http://schemas.microsoft.com/office/drawing/2014/main" id="{F1FB7EF2-1696-FC48-8ED0-970106984075}"/>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Tree>
    <p:extLst>
      <p:ext uri="{BB962C8B-B14F-4D97-AF65-F5344CB8AC3E}">
        <p14:creationId xmlns:p14="http://schemas.microsoft.com/office/powerpoint/2010/main" val="2408521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379581" cy="1424364"/>
          </a:xfrm>
          <a:prstGeom prst="rect">
            <a:avLst/>
          </a:prstGeom>
        </p:spPr>
        <p:txBody>
          <a:bodyPr wrap="square">
            <a:spAutoFit/>
          </a:bodyPr>
          <a:lstStyle/>
          <a:p>
            <a:pPr>
              <a:lnSpc>
                <a:spcPct val="90000"/>
              </a:lnSpc>
            </a:pPr>
            <a:r>
              <a:rPr lang="en-AU" sz="3200" b="1" i="0">
                <a:solidFill>
                  <a:srgbClr val="0E1E42"/>
                </a:solidFill>
                <a:latin typeface="Calibri" panose="020F0502020204030204" pitchFamily="34" charset="0"/>
                <a:cs typeface="Calibri" panose="020F0502020204030204" pitchFamily="34" charset="0"/>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i="0" u="none">
                <a:solidFill>
                  <a:srgbClr val="0E1E42"/>
                </a:solidFill>
                <a:latin typeface="Calibri" panose="020F0502020204030204" pitchFamily="34" charset="0"/>
                <a:cs typeface="Calibri" panose="020F0502020204030204" pitchFamily="34" charset="0"/>
              </a:rPr>
              <a:t> </a:t>
            </a:r>
            <a:r>
              <a:rPr lang="en-AU" sz="3200" b="1" i="0">
                <a:solidFill>
                  <a:srgbClr val="0E1E42"/>
                </a:solidFill>
                <a:latin typeface="Calibri" panose="020F0502020204030204" pitchFamily="34" charset="0"/>
                <a:cs typeface="Calibri" panose="020F0502020204030204" pitchFamily="34" charset="0"/>
              </a:rPr>
              <a:t>to access more free, evidence-based literacy resources for teachers. </a:t>
            </a:r>
          </a:p>
        </p:txBody>
      </p:sp>
      <p:sp>
        <p:nvSpPr>
          <p:cNvPr id="4" name="Rectangle 3">
            <a:extLst>
              <a:ext uri="{FF2B5EF4-FFF2-40B4-BE49-F238E27FC236}">
                <a16:creationId xmlns:a16="http://schemas.microsoft.com/office/drawing/2014/main" id="{515FB344-6251-4356-8B98-228D43EF647F}"/>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72013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10030246" y="287869"/>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4022" y="369232"/>
            <a:ext cx="490017" cy="490017"/>
          </a:xfrm>
          <a:prstGeom prst="rect">
            <a:avLst/>
          </a:prstGeom>
        </p:spPr>
      </p:pic>
      <p:sp>
        <p:nvSpPr>
          <p:cNvPr id="11" name="Rectangle 10">
            <a:extLst>
              <a:ext uri="{FF2B5EF4-FFF2-40B4-BE49-F238E27FC236}">
                <a16:creationId xmlns:a16="http://schemas.microsoft.com/office/drawing/2014/main" id="{BA25F467-FBAA-DED9-87EA-95967CE5106B}"/>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537229ED-B59E-4739-D03A-6618FB10291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353957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9" name="Rectangle 8">
            <a:extLst>
              <a:ext uri="{FF2B5EF4-FFF2-40B4-BE49-F238E27FC236}">
                <a16:creationId xmlns:a16="http://schemas.microsoft.com/office/drawing/2014/main" id="{FCE5725B-F3FC-2E1A-5870-08B43EB8A5C2}"/>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1">
            <a:extLst>
              <a:ext uri="{FF2B5EF4-FFF2-40B4-BE49-F238E27FC236}">
                <a16:creationId xmlns:a16="http://schemas.microsoft.com/office/drawing/2014/main" id="{5BF9C563-344B-CEE3-56D0-B4DF5274BB24}"/>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926257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I do Phonemic awarenes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7" name="Rectangle 6">
            <a:extLst>
              <a:ext uri="{FF2B5EF4-FFF2-40B4-BE49-F238E27FC236}">
                <a16:creationId xmlns:a16="http://schemas.microsoft.com/office/drawing/2014/main" id="{D1840FA7-F051-58E3-3F23-6F508C2A45E2}"/>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9DF47105-5BC4-1EC7-1FC9-F5EC856DEB82}"/>
              </a:ext>
            </a:extLst>
          </p:cNvPr>
          <p:cNvGrpSpPr/>
          <p:nvPr userDrawn="1"/>
        </p:nvGrpSpPr>
        <p:grpSpPr>
          <a:xfrm>
            <a:off x="283765" y="299356"/>
            <a:ext cx="5404588" cy="645960"/>
            <a:chOff x="283765" y="299356"/>
            <a:chExt cx="5404588" cy="645960"/>
          </a:xfrm>
        </p:grpSpPr>
        <p:sp>
          <p:nvSpPr>
            <p:cNvPr id="8" name="Rounded Rectangle 6">
              <a:extLst>
                <a:ext uri="{FF2B5EF4-FFF2-40B4-BE49-F238E27FC236}">
                  <a16:creationId xmlns:a16="http://schemas.microsoft.com/office/drawing/2014/main" id="{55798AE9-2649-AA34-24E2-044858DD2F61}"/>
                </a:ext>
              </a:extLst>
            </p:cNvPr>
            <p:cNvSpPr/>
            <p:nvPr userDrawn="1"/>
          </p:nvSpPr>
          <p:spPr>
            <a:xfrm>
              <a:off x="283765" y="299356"/>
              <a:ext cx="462905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B5F96CF8-6F8D-FF96-6BA2-35E4E7B622B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Phonemic awareness</a:t>
              </a:r>
            </a:p>
          </p:txBody>
        </p:sp>
      </p:grpSp>
      <p:sp>
        <p:nvSpPr>
          <p:cNvPr id="10" name="Rectangle: Rounded Corners 1">
            <a:extLst>
              <a:ext uri="{FF2B5EF4-FFF2-40B4-BE49-F238E27FC236}">
                <a16:creationId xmlns:a16="http://schemas.microsoft.com/office/drawing/2014/main" id="{BCA2005E-70D6-25C0-FB7E-0EC5F69D0F3E}"/>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441462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We do Phonemic awarenes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1840FA7-F051-58E3-3F23-6F508C2A45E2}"/>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Classroom outline">
            <a:extLst>
              <a:ext uri="{FF2B5EF4-FFF2-40B4-BE49-F238E27FC236}">
                <a16:creationId xmlns:a16="http://schemas.microsoft.com/office/drawing/2014/main" id="{DCDA0B79-E63F-2A94-F1B7-A8553D43D73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2" name="Rectangle: Rounded Corners 1">
            <a:extLst>
              <a:ext uri="{FF2B5EF4-FFF2-40B4-BE49-F238E27FC236}">
                <a16:creationId xmlns:a16="http://schemas.microsoft.com/office/drawing/2014/main" id="{978500FA-BC6E-2D74-BD1A-18F89C73CBD4}"/>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grpSp>
        <p:nvGrpSpPr>
          <p:cNvPr id="10" name="Group 9">
            <a:extLst>
              <a:ext uri="{FF2B5EF4-FFF2-40B4-BE49-F238E27FC236}">
                <a16:creationId xmlns:a16="http://schemas.microsoft.com/office/drawing/2014/main" id="{7AD94F9E-E6C2-97ED-03C4-E80BF765CB53}"/>
              </a:ext>
            </a:extLst>
          </p:cNvPr>
          <p:cNvGrpSpPr/>
          <p:nvPr userDrawn="1"/>
        </p:nvGrpSpPr>
        <p:grpSpPr>
          <a:xfrm>
            <a:off x="283765" y="299356"/>
            <a:ext cx="5404588" cy="645960"/>
            <a:chOff x="283765" y="299356"/>
            <a:chExt cx="5404588" cy="645960"/>
          </a:xfrm>
        </p:grpSpPr>
        <p:sp>
          <p:nvSpPr>
            <p:cNvPr id="12" name="Rounded Rectangle 6">
              <a:extLst>
                <a:ext uri="{FF2B5EF4-FFF2-40B4-BE49-F238E27FC236}">
                  <a16:creationId xmlns:a16="http://schemas.microsoft.com/office/drawing/2014/main" id="{669382A3-E82B-2EB1-9CC8-EBD976A99497}"/>
                </a:ext>
              </a:extLst>
            </p:cNvPr>
            <p:cNvSpPr/>
            <p:nvPr userDrawn="1"/>
          </p:nvSpPr>
          <p:spPr>
            <a:xfrm>
              <a:off x="283765" y="299356"/>
              <a:ext cx="462905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DF29C107-2411-0FA3-14E5-AB08A9287FB0}"/>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Phonemic awareness</a:t>
              </a:r>
            </a:p>
          </p:txBody>
        </p:sp>
      </p:grpSp>
    </p:spTree>
    <p:extLst>
      <p:ext uri="{BB962C8B-B14F-4D97-AF65-F5344CB8AC3E}">
        <p14:creationId xmlns:p14="http://schemas.microsoft.com/office/powerpoint/2010/main" val="3706398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esson title slide">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324326" y="249962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AU"/>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sp>
        <p:nvSpPr>
          <p:cNvPr id="9" name="Rectangle: Rounded Corners 1">
            <a:extLst>
              <a:ext uri="{FF2B5EF4-FFF2-40B4-BE49-F238E27FC236}">
                <a16:creationId xmlns:a16="http://schemas.microsoft.com/office/drawing/2014/main" id="{6F3F3F7A-C6B4-ACDB-998B-DD7267962D46}"/>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027901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08132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882505"/>
            <a:ext cx="3516056"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50233" y="2873613"/>
            <a:ext cx="3272880"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10505316" cy="1015663"/>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blending and segmenting consonant sounds so that we can read and </a:t>
            </a:r>
            <a:r>
              <a:rPr lang="en-US" sz="3000" dirty="0">
                <a:latin typeface="Calibri" panose="020F0502020204030204" pitchFamily="34" charset="0"/>
                <a:ea typeface="Calibri" panose="020F0502020204030204" pitchFamily="34" charset="0"/>
                <a:cs typeface="Calibri" panose="020F0502020204030204" pitchFamily="34" charset="0"/>
              </a:rPr>
              <a:t>spell more complex words.</a:t>
            </a:r>
            <a:endPar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Rectangle: Rounded Corners 1">
            <a:extLst>
              <a:ext uri="{FF2B5EF4-FFF2-40B4-BE49-F238E27FC236}">
                <a16:creationId xmlns:a16="http://schemas.microsoft.com/office/drawing/2014/main" id="{3299AD13-2C9D-8121-0BFC-E9C6B15D62B2}"/>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91050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view 2 columns 6:2">
    <p:spTree>
      <p:nvGrpSpPr>
        <p:cNvPr id="1" name=""/>
        <p:cNvGrpSpPr/>
        <p:nvPr/>
      </p:nvGrpSpPr>
      <p:grpSpPr>
        <a:xfrm>
          <a:off x="0" y="0"/>
          <a:ext cx="0" cy="0"/>
          <a:chOff x="0" y="0"/>
          <a:chExt cx="0" cy="0"/>
        </a:xfrm>
      </p:grpSpPr>
      <p:sp>
        <p:nvSpPr>
          <p:cNvPr id="50" name="Rounded Rectangle 49">
            <a:extLst>
              <a:ext uri="{FF2B5EF4-FFF2-40B4-BE49-F238E27FC236}">
                <a16:creationId xmlns:a16="http://schemas.microsoft.com/office/drawing/2014/main" id="{4133D872-ECCC-9243-85B3-9C56EFBD36CD}"/>
              </a:ext>
            </a:extLst>
          </p:cNvPr>
          <p:cNvSpPr/>
          <p:nvPr userDrawn="1"/>
        </p:nvSpPr>
        <p:spPr>
          <a:xfrm>
            <a:off x="283765" y="300637"/>
            <a:ext cx="7546590" cy="890659"/>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7" name="Text Placeholder 2">
            <a:extLst>
              <a:ext uri="{FF2B5EF4-FFF2-40B4-BE49-F238E27FC236}">
                <a16:creationId xmlns:a16="http://schemas.microsoft.com/office/drawing/2014/main" id="{4F0DE3F8-FA1F-2E49-8EEA-6F3E93F650C3}"/>
              </a:ext>
            </a:extLst>
          </p:cNvPr>
          <p:cNvSpPr>
            <a:spLocks noGrp="1"/>
          </p:cNvSpPr>
          <p:nvPr>
            <p:ph type="body" idx="12"/>
          </p:nvPr>
        </p:nvSpPr>
        <p:spPr>
          <a:xfrm>
            <a:off x="719329" y="1683459"/>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cxnSp>
        <p:nvCxnSpPr>
          <p:cNvPr id="39" name="Straight Connector 38">
            <a:extLst>
              <a:ext uri="{FF2B5EF4-FFF2-40B4-BE49-F238E27FC236}">
                <a16:creationId xmlns:a16="http://schemas.microsoft.com/office/drawing/2014/main" id="{F705F4EC-C442-BD4E-B597-7168A84D6B74}"/>
              </a:ext>
            </a:extLst>
          </p:cNvPr>
          <p:cNvCxnSpPr>
            <a:cxnSpLocks/>
          </p:cNvCxnSpPr>
          <p:nvPr userDrawn="1"/>
        </p:nvCxnSpPr>
        <p:spPr>
          <a:xfrm>
            <a:off x="6178592" y="1572279"/>
            <a:ext cx="0" cy="4481403"/>
          </a:xfrm>
          <a:prstGeom prst="line">
            <a:avLst/>
          </a:prstGeom>
          <a:ln w="44450" cap="rnd">
            <a:solidFill>
              <a:srgbClr val="00858D"/>
            </a:solidFill>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C5861C86-0D83-F84E-908B-0E0B4F617187}"/>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5" name="Text Placeholder 2">
            <a:extLst>
              <a:ext uri="{FF2B5EF4-FFF2-40B4-BE49-F238E27FC236}">
                <a16:creationId xmlns:a16="http://schemas.microsoft.com/office/drawing/2014/main" id="{E233A22E-37E6-9345-AB74-B082F058A9CB}"/>
              </a:ext>
            </a:extLst>
          </p:cNvPr>
          <p:cNvSpPr>
            <a:spLocks noGrp="1"/>
          </p:cNvSpPr>
          <p:nvPr>
            <p:ph type="body" idx="14"/>
          </p:nvPr>
        </p:nvSpPr>
        <p:spPr>
          <a:xfrm>
            <a:off x="6700290" y="1683456"/>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 name="Rectangle 2">
            <a:extLst>
              <a:ext uri="{FF2B5EF4-FFF2-40B4-BE49-F238E27FC236}">
                <a16:creationId xmlns:a16="http://schemas.microsoft.com/office/drawing/2014/main" id="{E61D195C-00EF-39B0-4BB6-07871986CF14}"/>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5934A184-EFC9-E6A9-3654-6F38065C5832}"/>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58850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We do EDITABLE 6:2">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itle 1">
            <a:extLst>
              <a:ext uri="{FF2B5EF4-FFF2-40B4-BE49-F238E27FC236}">
                <a16:creationId xmlns:a16="http://schemas.microsoft.com/office/drawing/2014/main" id="{CAA55C0D-9DD3-DF4D-A49C-93721801662E}"/>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F3CD53A2-7B4D-1842-98C0-91945CC65141}"/>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Rectangle 3">
            <a:extLst>
              <a:ext uri="{FF2B5EF4-FFF2-40B4-BE49-F238E27FC236}">
                <a16:creationId xmlns:a16="http://schemas.microsoft.com/office/drawing/2014/main" id="{3140E821-0D8F-147D-FBC1-74553F048F22}"/>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C5C0561-871F-90D4-0845-6901C87E1883}"/>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36560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2" name="Rectangle 11">
            <a:extLst>
              <a:ext uri="{FF2B5EF4-FFF2-40B4-BE49-F238E27FC236}">
                <a16:creationId xmlns:a16="http://schemas.microsoft.com/office/drawing/2014/main" id="{67D9B05B-AD2D-1024-F0C9-D0C05A5471BD}"/>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1">
            <a:extLst>
              <a:ext uri="{FF2B5EF4-FFF2-40B4-BE49-F238E27FC236}">
                <a16:creationId xmlns:a16="http://schemas.microsoft.com/office/drawing/2014/main" id="{049B6220-E6FE-9DF2-BAF9-67EF96E5449A}"/>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03838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2" name="Rectangle 11">
            <a:extLst>
              <a:ext uri="{FF2B5EF4-FFF2-40B4-BE49-F238E27FC236}">
                <a16:creationId xmlns:a16="http://schemas.microsoft.com/office/drawing/2014/main" id="{67D9B05B-AD2D-1024-F0C9-D0C05A5471BD}"/>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32A7BD24-9403-A323-2474-2F18BC80F53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6740" y="377327"/>
            <a:ext cx="490017" cy="490017"/>
          </a:xfrm>
          <a:prstGeom prst="rect">
            <a:avLst/>
          </a:prstGeom>
        </p:spPr>
      </p:pic>
      <p:sp>
        <p:nvSpPr>
          <p:cNvPr id="2" name="Rectangle: Rounded Corners 1">
            <a:extLst>
              <a:ext uri="{FF2B5EF4-FFF2-40B4-BE49-F238E27FC236}">
                <a16:creationId xmlns:a16="http://schemas.microsoft.com/office/drawing/2014/main" id="{D8B7E202-8EEF-B391-1001-C929F0893636}"/>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1467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1" name="Rectangle 10">
            <a:extLst>
              <a:ext uri="{FF2B5EF4-FFF2-40B4-BE49-F238E27FC236}">
                <a16:creationId xmlns:a16="http://schemas.microsoft.com/office/drawing/2014/main" id="{0DA8B514-FAD3-73FB-A623-E820567A244B}"/>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1">
            <a:extLst>
              <a:ext uri="{FF2B5EF4-FFF2-40B4-BE49-F238E27FC236}">
                <a16:creationId xmlns:a16="http://schemas.microsoft.com/office/drawing/2014/main" id="{AD876A3C-24E1-8D6B-2B88-21DC43EE191F}"/>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35257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 do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ounded Rectangle 5">
            <a:extLst>
              <a:ext uri="{FF2B5EF4-FFF2-40B4-BE49-F238E27FC236}">
                <a16:creationId xmlns:a16="http://schemas.microsoft.com/office/drawing/2014/main" id="{0BF632FB-70B9-6B3E-4871-7FC1FF020DD1}"/>
              </a:ext>
            </a:extLst>
          </p:cNvPr>
          <p:cNvSpPr/>
          <p:nvPr userDrawn="1"/>
        </p:nvSpPr>
        <p:spPr>
          <a:xfrm>
            <a:off x="285371" y="299356"/>
            <a:ext cx="1448538"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1DF5A6-C83F-D2CF-BC29-6B0303BD5026}"/>
              </a:ext>
            </a:extLst>
          </p:cNvPr>
          <p:cNvSpPr txBox="1">
            <a:spLocks/>
          </p:cNvSpPr>
          <p:nvPr userDrawn="1"/>
        </p:nvSpPr>
        <p:spPr>
          <a:xfrm>
            <a:off x="285371" y="291263"/>
            <a:ext cx="1448538" cy="6378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FD7D382A-081B-59B2-5EDF-0EDDDACBF4E7}"/>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1">
            <a:extLst>
              <a:ext uri="{FF2B5EF4-FFF2-40B4-BE49-F238E27FC236}">
                <a16:creationId xmlns:a16="http://schemas.microsoft.com/office/drawing/2014/main" id="{BBF1679D-03FA-5C31-5573-E03748733B05}"/>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106402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omophones">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ectangle 5">
            <a:extLst>
              <a:ext uri="{FF2B5EF4-FFF2-40B4-BE49-F238E27FC236}">
                <a16:creationId xmlns:a16="http://schemas.microsoft.com/office/drawing/2014/main" id="{FD7D382A-081B-59B2-5EDF-0EDDDACBF4E7}"/>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4C863119-5E37-08A6-2BC5-F5ED628CC39C}"/>
              </a:ext>
            </a:extLst>
          </p:cNvPr>
          <p:cNvSpPr/>
          <p:nvPr userDrawn="1"/>
        </p:nvSpPr>
        <p:spPr>
          <a:xfrm>
            <a:off x="283765" y="299356"/>
            <a:ext cx="3038984"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263399D0-9569-4F91-739F-F43279CD0BAB}"/>
              </a:ext>
            </a:extLst>
          </p:cNvPr>
          <p:cNvSpPr txBox="1">
            <a:spLocks/>
          </p:cNvSpPr>
          <p:nvPr userDrawn="1"/>
        </p:nvSpPr>
        <p:spPr>
          <a:xfrm>
            <a:off x="475244" y="301851"/>
            <a:ext cx="264788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Homophones</a:t>
            </a:r>
            <a:endParaRPr lang="en-AU" sz="3400">
              <a:latin typeface="Calibri" panose="020F0502020204030204" pitchFamily="34" charset="0"/>
              <a:cs typeface="Calibri" panose="020F0502020204030204" pitchFamily="34" charset="0"/>
            </a:endParaRPr>
          </a:p>
        </p:txBody>
      </p:sp>
      <p:sp>
        <p:nvSpPr>
          <p:cNvPr id="2" name="Rectangle: Rounded Corners 1">
            <a:extLst>
              <a:ext uri="{FF2B5EF4-FFF2-40B4-BE49-F238E27FC236}">
                <a16:creationId xmlns:a16="http://schemas.microsoft.com/office/drawing/2014/main" id="{C974926F-D6DD-C36E-6BF0-E9BFEDD2301A}"/>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341264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B4C8A59-F59E-ED12-FB6D-2FB7AD1EF6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046F1051-3E76-AA8E-E85F-2132321A88A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59F5504C-271F-E006-4E67-DDCE95F2ED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8F124A9-92D8-44BB-A909-EAF92FA9820F}" type="datetimeFigureOut">
              <a:rPr lang="en-AU" smtClean="0"/>
              <a:t>23/09/2025</a:t>
            </a:fld>
            <a:endParaRPr lang="en-AU"/>
          </a:p>
        </p:txBody>
      </p:sp>
      <p:sp>
        <p:nvSpPr>
          <p:cNvPr id="5" name="Footer Placeholder 4">
            <a:extLst>
              <a:ext uri="{FF2B5EF4-FFF2-40B4-BE49-F238E27FC236}">
                <a16:creationId xmlns:a16="http://schemas.microsoft.com/office/drawing/2014/main" id="{C5EE1D28-A4C9-43FD-F04A-A493FA50B3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333496C7-7CEA-D352-E2A4-A602DE3A61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7AAD7F8-223E-445E-9B80-DA410E691BB9}" type="slidenum">
              <a:rPr lang="en-AU" smtClean="0"/>
              <a:t>‹#›</a:t>
            </a:fld>
            <a:endParaRPr lang="en-AU"/>
          </a:p>
        </p:txBody>
      </p:sp>
    </p:spTree>
    <p:extLst>
      <p:ext uri="{BB962C8B-B14F-4D97-AF65-F5344CB8AC3E}">
        <p14:creationId xmlns:p14="http://schemas.microsoft.com/office/powerpoint/2010/main" val="1764916244"/>
      </p:ext>
    </p:extLst>
  </p:cSld>
  <p:clrMap bg1="lt1" tx1="dk1" bg2="lt2" tx2="dk2" accent1="accent1" accent2="accent2" accent3="accent3" accent4="accent4" accent5="accent5" accent6="accent6" hlink="hlink" folHlink="folHlink"/>
  <p:sldLayoutIdLst>
    <p:sldLayoutId id="2147483666" r:id="rId1"/>
    <p:sldLayoutId id="2147483661" r:id="rId2"/>
    <p:sldLayoutId id="2147483668" r:id="rId3"/>
    <p:sldLayoutId id="2147483669" r:id="rId4"/>
    <p:sldLayoutId id="2147483662" r:id="rId5"/>
    <p:sldLayoutId id="2147483672" r:id="rId6"/>
    <p:sldLayoutId id="2147483663" r:id="rId7"/>
    <p:sldLayoutId id="2147483665" r:id="rId8"/>
    <p:sldLayoutId id="2147483673" r:id="rId9"/>
    <p:sldLayoutId id="2147483667" r:id="rId10"/>
    <p:sldLayoutId id="2147483678" r:id="rId11"/>
    <p:sldLayoutId id="2147483671" r:id="rId12"/>
    <p:sldLayoutId id="2147483674" r:id="rId13"/>
    <p:sldLayoutId id="2147483675" r:id="rId14"/>
    <p:sldLayoutId id="2147483677"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notesSlide" Target="../notesSlides/notesSlide17.xml"/><Relationship Id="rId7" Type="http://schemas.openxmlformats.org/officeDocument/2006/relationships/image" Target="../media/image12.png"/><Relationship Id="rId12" Type="http://schemas.openxmlformats.org/officeDocument/2006/relationships/image" Target="../media/image25.png"/><Relationship Id="rId2" Type="http://schemas.openxmlformats.org/officeDocument/2006/relationships/slideLayout" Target="../slideLayouts/slideLayout12.xml"/><Relationship Id="rId1" Type="http://schemas.openxmlformats.org/officeDocument/2006/relationships/tags" Target="../tags/tag6.xml"/><Relationship Id="rId6" Type="http://schemas.openxmlformats.org/officeDocument/2006/relationships/image" Target="../media/image9.svg"/><Relationship Id="rId11" Type="http://schemas.openxmlformats.org/officeDocument/2006/relationships/image" Target="../media/image19.svg"/><Relationship Id="rId5" Type="http://schemas.openxmlformats.org/officeDocument/2006/relationships/image" Target="../media/image8.png"/><Relationship Id="rId10" Type="http://schemas.openxmlformats.org/officeDocument/2006/relationships/image" Target="../media/image18.png"/><Relationship Id="rId4" Type="http://schemas.openxmlformats.org/officeDocument/2006/relationships/image" Target="../media/image23.png"/><Relationship Id="rId9"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5.xml"/><Relationship Id="rId1" Type="http://schemas.openxmlformats.org/officeDocument/2006/relationships/tags" Target="../tags/tag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25.xml"/><Relationship Id="rId7" Type="http://schemas.openxmlformats.org/officeDocument/2006/relationships/image" Target="../media/image13.svg"/><Relationship Id="rId12" Type="http://schemas.openxmlformats.org/officeDocument/2006/relationships/image" Target="../media/image28.png"/><Relationship Id="rId2" Type="http://schemas.openxmlformats.org/officeDocument/2006/relationships/slideLayout" Target="../slideLayouts/slideLayout12.xml"/><Relationship Id="rId1" Type="http://schemas.openxmlformats.org/officeDocument/2006/relationships/tags" Target="../tags/tag8.xml"/><Relationship Id="rId6" Type="http://schemas.openxmlformats.org/officeDocument/2006/relationships/image" Target="../media/image12.png"/><Relationship Id="rId11" Type="http://schemas.openxmlformats.org/officeDocument/2006/relationships/image" Target="../media/image19.svg"/><Relationship Id="rId5" Type="http://schemas.openxmlformats.org/officeDocument/2006/relationships/image" Target="../media/image9.svg"/><Relationship Id="rId10" Type="http://schemas.openxmlformats.org/officeDocument/2006/relationships/image" Target="../media/image18.png"/><Relationship Id="rId4" Type="http://schemas.openxmlformats.org/officeDocument/2006/relationships/image" Target="../media/image8.png"/><Relationship Id="rId9" Type="http://schemas.openxmlformats.org/officeDocument/2006/relationships/image" Target="../media/image2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5.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9.xml"/><Relationship Id="rId7" Type="http://schemas.openxmlformats.org/officeDocument/2006/relationships/image" Target="../media/image9.svg"/><Relationship Id="rId12" Type="http://schemas.openxmlformats.org/officeDocument/2006/relationships/image" Target="../media/image22.png"/><Relationship Id="rId2" Type="http://schemas.openxmlformats.org/officeDocument/2006/relationships/slideLayout" Target="../slideLayouts/slideLayout12.xml"/><Relationship Id="rId1" Type="http://schemas.openxmlformats.org/officeDocument/2006/relationships/tags" Target="../tags/tag4.xml"/><Relationship Id="rId6" Type="http://schemas.openxmlformats.org/officeDocument/2006/relationships/image" Target="../media/image8.png"/><Relationship Id="rId11" Type="http://schemas.openxmlformats.org/officeDocument/2006/relationships/image" Target="../media/image21.png"/><Relationship Id="rId5" Type="http://schemas.openxmlformats.org/officeDocument/2006/relationships/image" Target="../media/image19.svg"/><Relationship Id="rId10" Type="http://schemas.openxmlformats.org/officeDocument/2006/relationships/image" Target="../media/image20.png"/><Relationship Id="rId4" Type="http://schemas.openxmlformats.org/officeDocument/2006/relationships/image" Target="../media/image18.png"/><Relationship Id="rId9" Type="http://schemas.openxmlformats.org/officeDocument/2006/relationships/image" Target="../media/image1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7A74D89-B884-4814-E8F2-BEAE1EBFE8F7}"/>
              </a:ext>
              <a:ext uri="{C183D7F6-B498-43B3-948B-1728B52AA6E4}">
                <adec:decorative xmlns:adec="http://schemas.microsoft.com/office/drawing/2017/decorative" val="1"/>
              </a:ext>
            </a:extLst>
          </p:cNvPr>
          <p:cNvGrpSpPr/>
          <p:nvPr/>
        </p:nvGrpSpPr>
        <p:grpSpPr>
          <a:xfrm>
            <a:off x="283765" y="2075577"/>
            <a:ext cx="11666496" cy="725055"/>
            <a:chOff x="283765" y="2071136"/>
            <a:chExt cx="11666496" cy="725055"/>
          </a:xfrm>
        </p:grpSpPr>
        <p:sp>
          <p:nvSpPr>
            <p:cNvPr id="4" name="Rounded Rectangle 34">
              <a:extLst>
                <a:ext uri="{FF2B5EF4-FFF2-40B4-BE49-F238E27FC236}">
                  <a16:creationId xmlns:a16="http://schemas.microsoft.com/office/drawing/2014/main" id="{5FFA41EB-5AF6-EAFB-977D-DD7AC50500D0}"/>
                </a:ext>
              </a:extLst>
            </p:cNvPr>
            <p:cNvSpPr>
              <a:spLocks/>
            </p:cNvSpPr>
            <p:nvPr userDrawn="1"/>
          </p:nvSpPr>
          <p:spPr>
            <a:xfrm>
              <a:off x="283765" y="2071136"/>
              <a:ext cx="11666496" cy="638571"/>
            </a:xfrm>
            <a:prstGeom prst="roundRect">
              <a:avLst>
                <a:gd name="adj" fmla="val 41812"/>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35">
              <a:extLst>
                <a:ext uri="{FF2B5EF4-FFF2-40B4-BE49-F238E27FC236}">
                  <a16:creationId xmlns:a16="http://schemas.microsoft.com/office/drawing/2014/main" id="{ECD5C184-6AA5-DCB1-1CB8-48D3FCC20743}"/>
                </a:ext>
              </a:extLst>
            </p:cNvPr>
            <p:cNvSpPr>
              <a:spLocks/>
            </p:cNvSpPr>
            <p:nvPr userDrawn="1"/>
          </p:nvSpPr>
          <p:spPr>
            <a:xfrm>
              <a:off x="283765" y="2341758"/>
              <a:ext cx="11666496" cy="454433"/>
            </a:xfrm>
            <a:prstGeom prst="roundRect">
              <a:avLst>
                <a:gd name="adj" fmla="val 0"/>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62EC2534-F83F-B1EF-2B76-9E4C0A32A6AB}"/>
              </a:ext>
              <a:ext uri="{C183D7F6-B498-43B3-948B-1728B52AA6E4}">
                <adec:decorative xmlns:adec="http://schemas.microsoft.com/office/drawing/2017/decorative" val="1"/>
              </a:ext>
            </a:extLst>
          </p:cNvPr>
          <p:cNvSpPr txBox="1"/>
          <p:nvPr/>
        </p:nvSpPr>
        <p:spPr>
          <a:xfrm>
            <a:off x="0" y="2111059"/>
            <a:ext cx="12192000" cy="646331"/>
          </a:xfrm>
          <a:prstGeom prst="rect">
            <a:avLst/>
          </a:prstGeom>
          <a:noFill/>
        </p:spPr>
        <p:txBody>
          <a:bodyPr wrap="square">
            <a:spAutoFit/>
          </a:bodyPr>
          <a:lstStyle/>
          <a:p>
            <a:pPr algn="ctr"/>
            <a:r>
              <a:rPr lang="en-US" sz="3600" b="1">
                <a:solidFill>
                  <a:schemeClr val="bg1"/>
                </a:solidFill>
                <a:latin typeface="Calibri" panose="020F0502020204030204" pitchFamily="34" charset="0"/>
                <a:cs typeface="Calibri" panose="020F0502020204030204" pitchFamily="34" charset="0"/>
              </a:rPr>
              <a:t>Explicit teaching</a:t>
            </a:r>
          </a:p>
        </p:txBody>
      </p:sp>
      <p:sp>
        <p:nvSpPr>
          <p:cNvPr id="10" name="Title 9">
            <a:extLst>
              <a:ext uri="{FF2B5EF4-FFF2-40B4-BE49-F238E27FC236}">
                <a16:creationId xmlns:a16="http://schemas.microsoft.com/office/drawing/2014/main" id="{862F83E3-68C9-A6C5-8C1E-238A243CE1F0}"/>
              </a:ext>
            </a:extLst>
          </p:cNvPr>
          <p:cNvSpPr>
            <a:spLocks noGrp="1"/>
          </p:cNvSpPr>
          <p:nvPr>
            <p:ph type="title" idx="4294967295"/>
          </p:nvPr>
        </p:nvSpPr>
        <p:spPr>
          <a:xfrm>
            <a:off x="262731" y="3401805"/>
            <a:ext cx="11666537" cy="1311128"/>
          </a:xfrm>
          <a:prstGeom prst="rect">
            <a:avLst/>
          </a:prstGeom>
        </p:spPr>
        <p:txBody>
          <a:bodyPr wrap="square">
            <a:spAutoFit/>
          </a:bodyPr>
          <a:lstStyle/>
          <a:p>
            <a:pPr algn="ctr">
              <a:spcBef>
                <a:spcPts val="1000"/>
              </a:spcBef>
              <a:spcAft>
                <a:spcPts val="600"/>
              </a:spcAft>
            </a:pPr>
            <a:r>
              <a:rPr lang="en-AU" sz="5600" b="1" dirty="0">
                <a:solidFill>
                  <a:schemeClr val="tx2"/>
                </a:solidFill>
                <a:effectLst/>
                <a:latin typeface="Calibri" panose="020F0502020204030204" pitchFamily="34" charset="0"/>
                <a:ea typeface="Aptos"/>
                <a:cs typeface="Calibri" panose="020F0502020204030204" pitchFamily="34" charset="0"/>
              </a:rPr>
              <a:t>Phonemic awareness</a:t>
            </a:r>
            <a:br>
              <a:rPr lang="en-AU" sz="3200" b="1" dirty="0">
                <a:solidFill>
                  <a:schemeClr val="tx2"/>
                </a:solidFill>
                <a:effectLst/>
                <a:latin typeface="Calibri" panose="020F0502020204030204" pitchFamily="34" charset="0"/>
                <a:ea typeface="Aptos"/>
                <a:cs typeface="Calibri" panose="020F0502020204030204" pitchFamily="34" charset="0"/>
              </a:rPr>
            </a:br>
            <a:r>
              <a:rPr lang="en-AU" sz="3200" b="1" dirty="0">
                <a:solidFill>
                  <a:schemeClr val="tx2"/>
                </a:solidFill>
                <a:latin typeface="Calibri" panose="020F0502020204030204" pitchFamily="34" charset="0"/>
                <a:ea typeface="Aptos"/>
                <a:cs typeface="Calibri" panose="020F0502020204030204" pitchFamily="34" charset="0"/>
              </a:rPr>
              <a:t>CCVCC, CCCVC and CCCVCC pattern words </a:t>
            </a:r>
            <a:endParaRPr lang="en-US" sz="3200" b="1" dirty="0">
              <a:solidFill>
                <a:schemeClr val="tx2"/>
              </a:solidFill>
              <a:latin typeface="Calibri" panose="020F0502020204030204" pitchFamily="34" charset="0"/>
              <a:cs typeface="Calibri" panose="020F0502020204030204" pitchFamily="34" charset="0"/>
            </a:endParaRPr>
          </a:p>
        </p:txBody>
      </p:sp>
      <p:sp>
        <p:nvSpPr>
          <p:cNvPr id="2" name="Title 9">
            <a:extLst>
              <a:ext uri="{FF2B5EF4-FFF2-40B4-BE49-F238E27FC236}">
                <a16:creationId xmlns:a16="http://schemas.microsoft.com/office/drawing/2014/main" id="{EAC7AEC4-3760-4E20-B74E-195FF485BF79}"/>
              </a:ext>
            </a:extLst>
          </p:cNvPr>
          <p:cNvSpPr txBox="1">
            <a:spLocks/>
          </p:cNvSpPr>
          <p:nvPr/>
        </p:nvSpPr>
        <p:spPr>
          <a:xfrm>
            <a:off x="283765" y="2901474"/>
            <a:ext cx="11666537" cy="535531"/>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AU" sz="3200" b="1">
                <a:solidFill>
                  <a:schemeClr val="tx2"/>
                </a:solidFill>
                <a:latin typeface="Calibri" panose="020F0502020204030204" pitchFamily="34" charset="0"/>
                <a:ea typeface="Aptos"/>
                <a:cs typeface="Calibri" panose="020F0502020204030204" pitchFamily="34" charset="0"/>
              </a:rPr>
              <a:t>Mini-lesson </a:t>
            </a:r>
            <a:endParaRPr lang="en-US" sz="3200" b="1">
              <a:solidFill>
                <a:schemeClr val="tx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51D84-71FB-9648-0D3C-DC9FA87877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42F5BF-5CED-4DE8-7A9F-9D1CBEAB6DD2}"/>
              </a:ext>
            </a:extLst>
          </p:cNvPr>
          <p:cNvSpPr>
            <a:spLocks noGrp="1"/>
          </p:cNvSpPr>
          <p:nvPr>
            <p:ph type="title"/>
          </p:nvPr>
        </p:nvSpPr>
        <p:spPr>
          <a:xfrm>
            <a:off x="0" y="-2024251"/>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10 CCVCC words</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1EDB1FCD-A74F-0CC8-2DCE-C6929E3F9EEB}"/>
              </a:ext>
            </a:extLst>
          </p:cNvPr>
          <p:cNvSpPr txBox="1"/>
          <p:nvPr/>
        </p:nvSpPr>
        <p:spPr>
          <a:xfrm>
            <a:off x="2975811" y="2767280"/>
            <a:ext cx="6240378" cy="1323439"/>
          </a:xfrm>
          <a:prstGeom prst="rect">
            <a:avLst/>
          </a:prstGeom>
          <a:noFill/>
        </p:spPr>
        <p:txBody>
          <a:bodyPr wrap="square" rtlCol="0">
            <a:spAutoFit/>
          </a:bodyPr>
          <a:lstStyle/>
          <a:p>
            <a:r>
              <a:rPr lang="en-US" sz="8000" b="1">
                <a:solidFill>
                  <a:srgbClr val="0E1E42"/>
                </a:solidFill>
                <a:latin typeface="Calibri" panose="020F0502020204030204" pitchFamily="34" charset="0"/>
                <a:ea typeface="Verdana" panose="020B0604030504040204" pitchFamily="34" charset="0"/>
                <a:cs typeface="Calibri" panose="020F0502020204030204" pitchFamily="34" charset="0"/>
              </a:rPr>
              <a:t>CCCVC words</a:t>
            </a:r>
            <a:endParaRPr lang="en-AU"/>
          </a:p>
        </p:txBody>
      </p:sp>
    </p:spTree>
    <p:custDataLst>
      <p:tags r:id="rId1"/>
    </p:custDataLst>
    <p:extLst>
      <p:ext uri="{BB962C8B-B14F-4D97-AF65-F5344CB8AC3E}">
        <p14:creationId xmlns:p14="http://schemas.microsoft.com/office/powerpoint/2010/main" val="28996797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idx="4294967295"/>
          </p:nvPr>
        </p:nvSpPr>
        <p:spPr>
          <a:xfrm>
            <a:off x="0" y="-1477963"/>
            <a:ext cx="10515600" cy="1325563"/>
          </a:xfrm>
        </p:spPr>
        <p:txBody>
          <a:bodyPr/>
          <a:lstStyle/>
          <a:p>
            <a:r>
              <a:rPr lang="en-AU" sz="800" dirty="0">
                <a:solidFill>
                  <a:schemeClr val="bg2"/>
                </a:solidFill>
                <a:latin typeface="+mn-lt"/>
              </a:rPr>
              <a:t>Slide 11</a:t>
            </a:r>
            <a:r>
              <a:rPr lang="en-AU" sz="800" baseline="0" dirty="0">
                <a:solidFill>
                  <a:schemeClr val="bg2"/>
                </a:solidFill>
                <a:latin typeface="+mn-lt"/>
              </a:rPr>
              <a:t> I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35" name="Group 34" descr="Three square tiles with the letters s, c and r; a circle tile with the vowel o; a square tile with the letter p">
            <a:extLst>
              <a:ext uri="{FF2B5EF4-FFF2-40B4-BE49-F238E27FC236}">
                <a16:creationId xmlns:a16="http://schemas.microsoft.com/office/drawing/2014/main" id="{7ED8A13B-186C-8A33-648D-5D1F84DCFD92}"/>
              </a:ext>
            </a:extLst>
          </p:cNvPr>
          <p:cNvGrpSpPr/>
          <p:nvPr/>
        </p:nvGrpSpPr>
        <p:grpSpPr>
          <a:xfrm>
            <a:off x="905953" y="2464517"/>
            <a:ext cx="10075294" cy="1920703"/>
            <a:chOff x="2091942" y="2464517"/>
            <a:chExt cx="10075294" cy="1920703"/>
          </a:xfrm>
        </p:grpSpPr>
        <p:grpSp>
          <p:nvGrpSpPr>
            <p:cNvPr id="8" name="Group 7">
              <a:extLst>
                <a:ext uri="{FF2B5EF4-FFF2-40B4-BE49-F238E27FC236}">
                  <a16:creationId xmlns:a16="http://schemas.microsoft.com/office/drawing/2014/main" id="{A433D9FF-3F7A-5F6D-8800-15E6A1F06444}"/>
                </a:ext>
              </a:extLst>
            </p:cNvPr>
            <p:cNvGrpSpPr/>
            <p:nvPr/>
          </p:nvGrpSpPr>
          <p:grpSpPr>
            <a:xfrm>
              <a:off x="2091942" y="2464517"/>
              <a:ext cx="8008115" cy="1920703"/>
              <a:chOff x="2433056" y="2872036"/>
              <a:chExt cx="6843203" cy="1551376"/>
            </a:xfrm>
          </p:grpSpPr>
          <p:sp>
            <p:nvSpPr>
              <p:cNvPr id="30" name="Rounded Rectangle 13">
                <a:extLst>
                  <a:ext uri="{FF2B5EF4-FFF2-40B4-BE49-F238E27FC236}">
                    <a16:creationId xmlns:a16="http://schemas.microsoft.com/office/drawing/2014/main" id="{A5CC57BC-9BFD-EB8E-5987-6B23B241F64B}"/>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latin typeface="Tenorite" panose="00000500000000000000" pitchFamily="2" charset="0"/>
                </a:endParaRPr>
              </a:p>
            </p:txBody>
          </p:sp>
          <p:sp>
            <p:nvSpPr>
              <p:cNvPr id="31" name="Oval 30">
                <a:extLst>
                  <a:ext uri="{FF2B5EF4-FFF2-40B4-BE49-F238E27FC236}">
                    <a16:creationId xmlns:a16="http://schemas.microsoft.com/office/drawing/2014/main" id="{97E37CEE-D79E-CDBE-C095-7C1E08768F89}"/>
                  </a:ext>
                </a:extLst>
              </p:cNvPr>
              <p:cNvSpPr/>
              <p:nvPr/>
            </p:nvSpPr>
            <p:spPr>
              <a:xfrm>
                <a:off x="7734328" y="2872036"/>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latin typeface="Tenorite" panose="00000500000000000000" pitchFamily="2" charset="0"/>
                </a:endParaRPr>
              </a:p>
            </p:txBody>
          </p:sp>
          <p:sp>
            <p:nvSpPr>
              <p:cNvPr id="32" name="Rounded Rectangle 13">
                <a:extLst>
                  <a:ext uri="{FF2B5EF4-FFF2-40B4-BE49-F238E27FC236}">
                    <a16:creationId xmlns:a16="http://schemas.microsoft.com/office/drawing/2014/main" id="{AEA603E7-5BDC-29A3-79F3-90F17C7BE672}"/>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p>
            </p:txBody>
          </p:sp>
          <p:sp>
            <p:nvSpPr>
              <p:cNvPr id="33" name="Rounded Rectangle 13">
                <a:extLst>
                  <a:ext uri="{FF2B5EF4-FFF2-40B4-BE49-F238E27FC236}">
                    <a16:creationId xmlns:a16="http://schemas.microsoft.com/office/drawing/2014/main" id="{1D014DF9-090A-BD63-D6E4-D430AE0E6091}"/>
                  </a:ext>
                </a:extLst>
              </p:cNvPr>
              <p:cNvSpPr/>
              <p:nvPr/>
            </p:nvSpPr>
            <p:spPr>
              <a:xfrm>
                <a:off x="59669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p>
            </p:txBody>
          </p:sp>
        </p:grpSp>
        <p:sp>
          <p:nvSpPr>
            <p:cNvPr id="34" name="Rounded Rectangle 13">
              <a:extLst>
                <a:ext uri="{FF2B5EF4-FFF2-40B4-BE49-F238E27FC236}">
                  <a16:creationId xmlns:a16="http://schemas.microsoft.com/office/drawing/2014/main" id="{44A264BC-37D6-F5FA-6DED-F9EE13B266E8}"/>
                </a:ext>
              </a:extLst>
            </p:cNvPr>
            <p:cNvSpPr/>
            <p:nvPr/>
          </p:nvSpPr>
          <p:spPr>
            <a:xfrm>
              <a:off x="10362824" y="2472780"/>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p>
          </p:txBody>
        </p:sp>
      </p:grpSp>
    </p:spTree>
    <p:extLst>
      <p:ext uri="{BB962C8B-B14F-4D97-AF65-F5344CB8AC3E}">
        <p14:creationId xmlns:p14="http://schemas.microsoft.com/office/powerpoint/2010/main" val="1897118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98C5D7-C5DC-DEAF-40BF-8E3F98FE94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B29488-3A15-23DD-ADBB-C9E2A4A15C86}"/>
              </a:ext>
            </a:extLst>
          </p:cNvPr>
          <p:cNvSpPr>
            <a:spLocks noGrp="1"/>
          </p:cNvSpPr>
          <p:nvPr>
            <p:ph type="title" idx="4294967295"/>
          </p:nvPr>
        </p:nvSpPr>
        <p:spPr>
          <a:xfrm>
            <a:off x="0" y="-1477963"/>
            <a:ext cx="10515600" cy="1325563"/>
          </a:xfrm>
        </p:spPr>
        <p:txBody>
          <a:bodyPr/>
          <a:lstStyle/>
          <a:p>
            <a:r>
              <a:rPr lang="en-AU" sz="800" dirty="0">
                <a:solidFill>
                  <a:schemeClr val="bg2"/>
                </a:solidFill>
                <a:latin typeface="+mn-lt"/>
              </a:rPr>
              <a:t>Slide 12</a:t>
            </a:r>
            <a:r>
              <a:rPr lang="en-AU" sz="800" baseline="0" dirty="0">
                <a:solidFill>
                  <a:schemeClr val="bg2"/>
                </a:solidFill>
                <a:latin typeface="+mn-lt"/>
              </a:rPr>
              <a:t> I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3A4E79B1-F00F-730B-F1B6-4C5947FB53B2}"/>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35" name="Group 34" descr="Three square tiles with the letters s, c and r; a circle tile with the vowel o; a square tile with the letter p">
            <a:extLst>
              <a:ext uri="{FF2B5EF4-FFF2-40B4-BE49-F238E27FC236}">
                <a16:creationId xmlns:a16="http://schemas.microsoft.com/office/drawing/2014/main" id="{7C7B70A1-FB93-5F1E-F02E-9EC0D217B0DB}"/>
              </a:ext>
            </a:extLst>
          </p:cNvPr>
          <p:cNvGrpSpPr/>
          <p:nvPr/>
        </p:nvGrpSpPr>
        <p:grpSpPr>
          <a:xfrm>
            <a:off x="905953" y="2464517"/>
            <a:ext cx="10075294" cy="1920703"/>
            <a:chOff x="2091942" y="2464517"/>
            <a:chExt cx="10075294" cy="1920703"/>
          </a:xfrm>
        </p:grpSpPr>
        <p:grpSp>
          <p:nvGrpSpPr>
            <p:cNvPr id="8" name="Group 7">
              <a:extLst>
                <a:ext uri="{FF2B5EF4-FFF2-40B4-BE49-F238E27FC236}">
                  <a16:creationId xmlns:a16="http://schemas.microsoft.com/office/drawing/2014/main" id="{29AE23B7-B324-F37D-D562-EC55D182AD4F}"/>
                </a:ext>
              </a:extLst>
            </p:cNvPr>
            <p:cNvGrpSpPr/>
            <p:nvPr/>
          </p:nvGrpSpPr>
          <p:grpSpPr>
            <a:xfrm>
              <a:off x="2091942" y="2464517"/>
              <a:ext cx="8008115" cy="1920703"/>
              <a:chOff x="2433056" y="2872036"/>
              <a:chExt cx="6843203" cy="1551376"/>
            </a:xfrm>
          </p:grpSpPr>
          <p:sp>
            <p:nvSpPr>
              <p:cNvPr id="30" name="Rounded Rectangle 13">
                <a:extLst>
                  <a:ext uri="{FF2B5EF4-FFF2-40B4-BE49-F238E27FC236}">
                    <a16:creationId xmlns:a16="http://schemas.microsoft.com/office/drawing/2014/main" id="{7F447674-AD9D-38B9-DB23-8B128E00A37C}"/>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s</a:t>
                </a:r>
              </a:p>
            </p:txBody>
          </p:sp>
          <p:sp>
            <p:nvSpPr>
              <p:cNvPr id="31" name="Oval 30">
                <a:extLst>
                  <a:ext uri="{FF2B5EF4-FFF2-40B4-BE49-F238E27FC236}">
                    <a16:creationId xmlns:a16="http://schemas.microsoft.com/office/drawing/2014/main" id="{A6708BE5-1D7B-0417-016D-5035F89A6950}"/>
                  </a:ext>
                </a:extLst>
              </p:cNvPr>
              <p:cNvSpPr/>
              <p:nvPr/>
            </p:nvSpPr>
            <p:spPr>
              <a:xfrm>
                <a:off x="7734328" y="2872036"/>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a</a:t>
                </a:r>
              </a:p>
            </p:txBody>
          </p:sp>
          <p:sp>
            <p:nvSpPr>
              <p:cNvPr id="32" name="Rounded Rectangle 13">
                <a:extLst>
                  <a:ext uri="{FF2B5EF4-FFF2-40B4-BE49-F238E27FC236}">
                    <a16:creationId xmlns:a16="http://schemas.microsoft.com/office/drawing/2014/main" id="{EC336275-624B-61AF-68D1-99049BCDD149}"/>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c</a:t>
                </a:r>
                <a:endParaRPr lang="en-US" sz="8000"/>
              </a:p>
            </p:txBody>
          </p:sp>
          <p:sp>
            <p:nvSpPr>
              <p:cNvPr id="33" name="Rounded Rectangle 13">
                <a:extLst>
                  <a:ext uri="{FF2B5EF4-FFF2-40B4-BE49-F238E27FC236}">
                    <a16:creationId xmlns:a16="http://schemas.microsoft.com/office/drawing/2014/main" id="{8884064D-B73D-0162-E9B6-AFDF40B8A11E}"/>
                  </a:ext>
                </a:extLst>
              </p:cNvPr>
              <p:cNvSpPr/>
              <p:nvPr/>
            </p:nvSpPr>
            <p:spPr>
              <a:xfrm>
                <a:off x="59669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r</a:t>
                </a:r>
                <a:endParaRPr lang="en-US" sz="8000"/>
              </a:p>
            </p:txBody>
          </p:sp>
        </p:grpSp>
        <p:sp>
          <p:nvSpPr>
            <p:cNvPr id="34" name="Rounded Rectangle 13">
              <a:extLst>
                <a:ext uri="{FF2B5EF4-FFF2-40B4-BE49-F238E27FC236}">
                  <a16:creationId xmlns:a16="http://schemas.microsoft.com/office/drawing/2014/main" id="{2C2CB29C-6335-6842-FE0D-CD454E6E7BE3}"/>
                </a:ext>
              </a:extLst>
            </p:cNvPr>
            <p:cNvSpPr/>
            <p:nvPr/>
          </p:nvSpPr>
          <p:spPr>
            <a:xfrm>
              <a:off x="10362824" y="2472780"/>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p</a:t>
              </a:r>
              <a:endParaRPr lang="en-US" sz="8000"/>
            </a:p>
          </p:txBody>
        </p:sp>
      </p:grpSp>
    </p:spTree>
    <p:extLst>
      <p:ext uri="{BB962C8B-B14F-4D97-AF65-F5344CB8AC3E}">
        <p14:creationId xmlns:p14="http://schemas.microsoft.com/office/powerpoint/2010/main" val="5153476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E1902E-880F-16F0-AE90-4C465FBCB9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D0F2D7-D292-8AA6-6753-3EE84FB9FB56}"/>
              </a:ext>
            </a:extLst>
          </p:cNvPr>
          <p:cNvSpPr>
            <a:spLocks noGrp="1"/>
          </p:cNvSpPr>
          <p:nvPr>
            <p:ph type="title" idx="4294967295"/>
          </p:nvPr>
        </p:nvSpPr>
        <p:spPr>
          <a:xfrm>
            <a:off x="0" y="-1477963"/>
            <a:ext cx="10515600" cy="1325563"/>
          </a:xfrm>
        </p:spPr>
        <p:txBody>
          <a:bodyPr/>
          <a:lstStyle/>
          <a:p>
            <a:r>
              <a:rPr lang="en-AU" sz="800" dirty="0">
                <a:solidFill>
                  <a:schemeClr val="bg2"/>
                </a:solidFill>
                <a:latin typeface="+mn-lt"/>
              </a:rPr>
              <a:t>Slide 13</a:t>
            </a:r>
            <a:r>
              <a:rPr lang="en-AU" sz="800" baseline="0" dirty="0">
                <a:solidFill>
                  <a:schemeClr val="bg2"/>
                </a:solidFill>
                <a:latin typeface="+mn-lt"/>
              </a:rPr>
              <a:t> I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783278F8-EBEF-B418-610C-A51BF4403AF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35" name="Group 34" descr="Three, c square tiles with the letters s and r; a circle tile with the vowels ee; a square tile with the letters ch">
            <a:extLst>
              <a:ext uri="{FF2B5EF4-FFF2-40B4-BE49-F238E27FC236}">
                <a16:creationId xmlns:a16="http://schemas.microsoft.com/office/drawing/2014/main" id="{A953F947-CC68-5524-A182-C13762EF7652}"/>
              </a:ext>
            </a:extLst>
          </p:cNvPr>
          <p:cNvGrpSpPr/>
          <p:nvPr/>
        </p:nvGrpSpPr>
        <p:grpSpPr>
          <a:xfrm>
            <a:off x="905953" y="2464517"/>
            <a:ext cx="10075294" cy="1920703"/>
            <a:chOff x="2091942" y="2464517"/>
            <a:chExt cx="10075294" cy="1920703"/>
          </a:xfrm>
        </p:grpSpPr>
        <p:grpSp>
          <p:nvGrpSpPr>
            <p:cNvPr id="8" name="Group 7">
              <a:extLst>
                <a:ext uri="{FF2B5EF4-FFF2-40B4-BE49-F238E27FC236}">
                  <a16:creationId xmlns:a16="http://schemas.microsoft.com/office/drawing/2014/main" id="{DDDBE2B5-204B-DDF8-7BB2-EB761CFA3845}"/>
                </a:ext>
              </a:extLst>
            </p:cNvPr>
            <p:cNvGrpSpPr/>
            <p:nvPr/>
          </p:nvGrpSpPr>
          <p:grpSpPr>
            <a:xfrm>
              <a:off x="2091942" y="2464517"/>
              <a:ext cx="8008115" cy="1920703"/>
              <a:chOff x="2433056" y="2872036"/>
              <a:chExt cx="6843203" cy="1551376"/>
            </a:xfrm>
          </p:grpSpPr>
          <p:sp>
            <p:nvSpPr>
              <p:cNvPr id="30" name="Rounded Rectangle 13">
                <a:extLst>
                  <a:ext uri="{FF2B5EF4-FFF2-40B4-BE49-F238E27FC236}">
                    <a16:creationId xmlns:a16="http://schemas.microsoft.com/office/drawing/2014/main" id="{CE6E3365-B324-1D91-76F8-25965CCFF9AE}"/>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s</a:t>
                </a:r>
                <a:endParaRPr lang="en-US" sz="11500">
                  <a:latin typeface="Tenorite" panose="00000500000000000000" pitchFamily="2" charset="0"/>
                </a:endParaRPr>
              </a:p>
            </p:txBody>
          </p:sp>
          <p:sp>
            <p:nvSpPr>
              <p:cNvPr id="31" name="Oval 30">
                <a:extLst>
                  <a:ext uri="{FF2B5EF4-FFF2-40B4-BE49-F238E27FC236}">
                    <a16:creationId xmlns:a16="http://schemas.microsoft.com/office/drawing/2014/main" id="{4964B907-D643-01FD-6509-4DD7F0F6387E}"/>
                  </a:ext>
                </a:extLst>
              </p:cNvPr>
              <p:cNvSpPr/>
              <p:nvPr/>
            </p:nvSpPr>
            <p:spPr>
              <a:xfrm>
                <a:off x="7734328" y="2872036"/>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ee</a:t>
                </a:r>
              </a:p>
            </p:txBody>
          </p:sp>
          <p:sp>
            <p:nvSpPr>
              <p:cNvPr id="32" name="Rounded Rectangle 13">
                <a:extLst>
                  <a:ext uri="{FF2B5EF4-FFF2-40B4-BE49-F238E27FC236}">
                    <a16:creationId xmlns:a16="http://schemas.microsoft.com/office/drawing/2014/main" id="{92D8C445-240F-3E64-5BFA-1C2DA2FDFBB6}"/>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c</a:t>
                </a:r>
                <a:endParaRPr lang="en-US" sz="8000"/>
              </a:p>
            </p:txBody>
          </p:sp>
          <p:sp>
            <p:nvSpPr>
              <p:cNvPr id="33" name="Rounded Rectangle 13">
                <a:extLst>
                  <a:ext uri="{FF2B5EF4-FFF2-40B4-BE49-F238E27FC236}">
                    <a16:creationId xmlns:a16="http://schemas.microsoft.com/office/drawing/2014/main" id="{232797D5-E082-233E-AC3A-CADF768C17EC}"/>
                  </a:ext>
                </a:extLst>
              </p:cNvPr>
              <p:cNvSpPr/>
              <p:nvPr/>
            </p:nvSpPr>
            <p:spPr>
              <a:xfrm>
                <a:off x="59669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r</a:t>
                </a:r>
                <a:endParaRPr lang="en-US" sz="8000"/>
              </a:p>
            </p:txBody>
          </p:sp>
        </p:grpSp>
        <p:sp>
          <p:nvSpPr>
            <p:cNvPr id="34" name="Rounded Rectangle 13">
              <a:extLst>
                <a:ext uri="{FF2B5EF4-FFF2-40B4-BE49-F238E27FC236}">
                  <a16:creationId xmlns:a16="http://schemas.microsoft.com/office/drawing/2014/main" id="{DDE91DB8-6820-70F4-7046-DC198DA50EE8}"/>
                </a:ext>
              </a:extLst>
            </p:cNvPr>
            <p:cNvSpPr/>
            <p:nvPr/>
          </p:nvSpPr>
          <p:spPr>
            <a:xfrm>
              <a:off x="10362824" y="2472780"/>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err="1">
                  <a:latin typeface="Tenorite" panose="00000500000000000000" pitchFamily="2" charset="0"/>
                </a:rPr>
                <a:t>ch</a:t>
              </a:r>
              <a:endParaRPr lang="en-US" sz="8000">
                <a:latin typeface="Tenorite" panose="00000500000000000000" pitchFamily="2" charset="0"/>
              </a:endParaRPr>
            </a:p>
          </p:txBody>
        </p:sp>
      </p:grpSp>
    </p:spTree>
    <p:extLst>
      <p:ext uri="{BB962C8B-B14F-4D97-AF65-F5344CB8AC3E}">
        <p14:creationId xmlns:p14="http://schemas.microsoft.com/office/powerpoint/2010/main" val="33658331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0944A-D1D9-6738-6D8B-CDC9194F39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5ACDE0-4C7D-AFA9-25B7-2AEBB7548A95}"/>
              </a:ext>
            </a:extLst>
          </p:cNvPr>
          <p:cNvSpPr>
            <a:spLocks noGrp="1"/>
          </p:cNvSpPr>
          <p:nvPr>
            <p:ph type="title" idx="4294967295"/>
          </p:nvPr>
        </p:nvSpPr>
        <p:spPr>
          <a:xfrm>
            <a:off x="0" y="-1491189"/>
            <a:ext cx="10515600" cy="1325563"/>
          </a:xfrm>
        </p:spPr>
        <p:txBody>
          <a:bodyPr/>
          <a:lstStyle/>
          <a:p>
            <a:r>
              <a:rPr lang="en-AU" sz="800" dirty="0">
                <a:solidFill>
                  <a:schemeClr val="bg2"/>
                </a:solidFill>
                <a:latin typeface="+mn-lt"/>
              </a:rPr>
              <a:t>Slide 14</a:t>
            </a:r>
            <a:r>
              <a:rPr lang="en-AU" sz="800" baseline="0" dirty="0">
                <a:solidFill>
                  <a:schemeClr val="bg2"/>
                </a:solidFill>
                <a:latin typeface="+mn-lt"/>
              </a:rPr>
              <a:t> </a:t>
            </a:r>
            <a:r>
              <a:rPr lang="en-AU" sz="800" kern="1200" dirty="0">
                <a:solidFill>
                  <a:schemeClr val="bg2"/>
                </a:solidFill>
                <a:effectLst/>
              </a:rPr>
              <a:t>We do</a:t>
            </a:r>
            <a:endParaRPr lang="en-AU" sz="800" dirty="0">
              <a:solidFill>
                <a:schemeClr val="bg2"/>
              </a:solidFill>
              <a:latin typeface="+mn-lt"/>
            </a:endParaRPr>
          </a:p>
        </p:txBody>
      </p:sp>
      <p:sp>
        <p:nvSpPr>
          <p:cNvPr id="4" name="Content Placeholder 2">
            <a:extLst>
              <a:ext uri="{FF2B5EF4-FFF2-40B4-BE49-F238E27FC236}">
                <a16:creationId xmlns:a16="http://schemas.microsoft.com/office/drawing/2014/main" id="{F4F7A7A5-5131-688E-9B67-CD730B5EFF49}"/>
              </a:ext>
            </a:extLst>
          </p:cNvPr>
          <p:cNvSpPr txBox="1">
            <a:spLocks/>
          </p:cNvSpPr>
          <p:nvPr/>
        </p:nvSpPr>
        <p:spPr>
          <a:xfrm>
            <a:off x="142875" y="2586461"/>
            <a:ext cx="11906250" cy="172932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en-US" sz="11500">
                <a:solidFill>
                  <a:srgbClr val="4557AD"/>
                </a:solidFill>
                <a:latin typeface="Tenorite" pitchFamily="2" charset="0"/>
                <a:ea typeface="Verdana" panose="020B0604030504040204" pitchFamily="34" charset="0"/>
                <a:cs typeface="Verdana" panose="020B0604030504040204" pitchFamily="34" charset="0"/>
              </a:rPr>
              <a:t>splash</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515619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idx="4294967295"/>
          </p:nvPr>
        </p:nvSpPr>
        <p:spPr>
          <a:xfrm>
            <a:off x="0" y="-1477963"/>
            <a:ext cx="10515600" cy="1325563"/>
          </a:xfrm>
        </p:spPr>
        <p:txBody>
          <a:bodyPr/>
          <a:lstStyle/>
          <a:p>
            <a:r>
              <a:rPr lang="en-AU" sz="800" dirty="0">
                <a:solidFill>
                  <a:schemeClr val="bg2"/>
                </a:solidFill>
                <a:latin typeface="+mn-lt"/>
              </a:rPr>
              <a:t>Slide 15 I do</a:t>
            </a:r>
          </a:p>
        </p:txBody>
      </p:sp>
      <p:grpSp>
        <p:nvGrpSpPr>
          <p:cNvPr id="14" name="Group 13" descr="Three square tiles; a circle tile; one square tile">
            <a:extLst>
              <a:ext uri="{FF2B5EF4-FFF2-40B4-BE49-F238E27FC236}">
                <a16:creationId xmlns:a16="http://schemas.microsoft.com/office/drawing/2014/main" id="{67AFE9A9-49D5-6534-770E-93FBA6BD891A}"/>
              </a:ext>
            </a:extLst>
          </p:cNvPr>
          <p:cNvGrpSpPr/>
          <p:nvPr/>
        </p:nvGrpSpPr>
        <p:grpSpPr>
          <a:xfrm>
            <a:off x="937484" y="2094407"/>
            <a:ext cx="10075294" cy="3516290"/>
            <a:chOff x="937484" y="2094407"/>
            <a:chExt cx="10075294" cy="3516290"/>
          </a:xfrm>
        </p:grpSpPr>
        <p:sp>
          <p:nvSpPr>
            <p:cNvPr id="4" name="Rounded Rectangle 3">
              <a:extLst>
                <a:ext uri="{FF2B5EF4-FFF2-40B4-BE49-F238E27FC236}">
                  <a16:creationId xmlns:a16="http://schemas.microsoft.com/office/drawing/2014/main" id="{84C55E28-61AB-09C3-88A1-86206395A453}"/>
                </a:ext>
              </a:extLst>
            </p:cNvPr>
            <p:cNvSpPr/>
            <p:nvPr/>
          </p:nvSpPr>
          <p:spPr>
            <a:xfrm>
              <a:off x="937484" y="2094407"/>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D463869A-7539-95BB-0DD1-85BEB61373D3}"/>
                </a:ext>
              </a:extLst>
            </p:cNvPr>
            <p:cNvSpPr/>
            <p:nvPr/>
          </p:nvSpPr>
          <p:spPr>
            <a:xfrm>
              <a:off x="7141188" y="2094408"/>
              <a:ext cx="1804412" cy="190899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13">
              <a:extLst>
                <a:ext uri="{FF2B5EF4-FFF2-40B4-BE49-F238E27FC236}">
                  <a16:creationId xmlns:a16="http://schemas.microsoft.com/office/drawing/2014/main" id="{AA0EBBAA-66FB-CC50-FBBA-54108ADFD3B5}"/>
                </a:ext>
              </a:extLst>
            </p:cNvPr>
            <p:cNvSpPr/>
            <p:nvPr/>
          </p:nvSpPr>
          <p:spPr>
            <a:xfrm>
              <a:off x="3006832" y="2097838"/>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3">
              <a:extLst>
                <a:ext uri="{FF2B5EF4-FFF2-40B4-BE49-F238E27FC236}">
                  <a16:creationId xmlns:a16="http://schemas.microsoft.com/office/drawing/2014/main" id="{6D291188-B481-7D51-04E9-82861A9292EC}"/>
                </a:ext>
              </a:extLst>
            </p:cNvPr>
            <p:cNvSpPr/>
            <p:nvPr/>
          </p:nvSpPr>
          <p:spPr>
            <a:xfrm>
              <a:off x="5071840" y="2094407"/>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3">
              <a:extLst>
                <a:ext uri="{FF2B5EF4-FFF2-40B4-BE49-F238E27FC236}">
                  <a16:creationId xmlns:a16="http://schemas.microsoft.com/office/drawing/2014/main" id="{84D00B29-4CE2-AEF3-8D1F-03930CAC9BC8}"/>
                </a:ext>
              </a:extLst>
            </p:cNvPr>
            <p:cNvSpPr/>
            <p:nvPr/>
          </p:nvSpPr>
          <p:spPr>
            <a:xfrm>
              <a:off x="9208366" y="2094408"/>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C6FDC3BC-C308-5A1B-3B6C-0422DC21B3B3}"/>
                </a:ext>
              </a:extLst>
            </p:cNvPr>
            <p:cNvCxnSpPr>
              <a:cxnSpLocks/>
            </p:cNvCxnSpPr>
            <p:nvPr/>
          </p:nvCxnSpPr>
          <p:spPr>
            <a:xfrm>
              <a:off x="7291905"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F8652369-03B5-A9AF-AE02-2702F8DA8294}"/>
                </a:ext>
              </a:extLst>
            </p:cNvPr>
            <p:cNvCxnSpPr>
              <a:cxnSpLocks/>
            </p:cNvCxnSpPr>
            <p:nvPr/>
          </p:nvCxnSpPr>
          <p:spPr>
            <a:xfrm>
              <a:off x="5224727"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B4617B20-88CF-ADA0-9F52-BE65635209C2}"/>
                </a:ext>
              </a:extLst>
            </p:cNvPr>
            <p:cNvCxnSpPr>
              <a:cxnSpLocks/>
            </p:cNvCxnSpPr>
            <p:nvPr/>
          </p:nvCxnSpPr>
          <p:spPr>
            <a:xfrm>
              <a:off x="9359083"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30D731F1-6CF8-E2BD-AEC8-5FD917C73D32}"/>
                </a:ext>
              </a:extLst>
            </p:cNvPr>
            <p:cNvCxnSpPr>
              <a:cxnSpLocks/>
            </p:cNvCxnSpPr>
            <p:nvPr/>
          </p:nvCxnSpPr>
          <p:spPr>
            <a:xfrm>
              <a:off x="1088201"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9D2DFC9C-DBE3-4087-402A-2BA4F9386DF6}"/>
                </a:ext>
              </a:extLst>
            </p:cNvPr>
            <p:cNvCxnSpPr>
              <a:cxnSpLocks/>
            </p:cNvCxnSpPr>
            <p:nvPr/>
          </p:nvCxnSpPr>
          <p:spPr>
            <a:xfrm>
              <a:off x="3157549"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spTree>
    <p:extLst>
      <p:ext uri="{BB962C8B-B14F-4D97-AF65-F5344CB8AC3E}">
        <p14:creationId xmlns:p14="http://schemas.microsoft.com/office/powerpoint/2010/main" val="29827787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idx="4294967295"/>
          </p:nvPr>
        </p:nvSpPr>
        <p:spPr>
          <a:xfrm>
            <a:off x="0" y="-1641314"/>
            <a:ext cx="10515600" cy="1325563"/>
          </a:xfrm>
        </p:spPr>
        <p:txBody>
          <a:bodyPr/>
          <a:lstStyle/>
          <a:p>
            <a:r>
              <a:rPr lang="en-AU" sz="800" dirty="0">
                <a:solidFill>
                  <a:schemeClr val="bg2"/>
                </a:solidFill>
                <a:latin typeface="+mn-lt"/>
              </a:rPr>
              <a:t>Slide 16</a:t>
            </a:r>
            <a:r>
              <a:rPr lang="en-AU" sz="800" baseline="0" dirty="0">
                <a:solidFill>
                  <a:schemeClr val="bg2"/>
                </a:solidFill>
                <a:latin typeface="+mn-lt"/>
              </a:rPr>
              <a:t> </a:t>
            </a:r>
            <a:r>
              <a:rPr lang="en-AU" sz="800" kern="1200" dirty="0">
                <a:solidFill>
                  <a:schemeClr val="bg2"/>
                </a:solidFill>
                <a:effectLst/>
                <a:latin typeface="+mj-lt"/>
                <a:ea typeface="+mj-ea"/>
                <a:cs typeface="+mj-cs"/>
              </a:rPr>
              <a:t>We do</a:t>
            </a:r>
            <a:endParaRPr lang="en-AU" sz="800" dirty="0">
              <a:solidFill>
                <a:schemeClr val="bg2"/>
              </a:solidFill>
              <a:latin typeface="+mn-lt"/>
            </a:endParaRPr>
          </a:p>
        </p:txBody>
      </p:sp>
      <p:grpSp>
        <p:nvGrpSpPr>
          <p:cNvPr id="3" name="Group 2" descr="Three square tiles; a circle tile ; a square tile">
            <a:extLst>
              <a:ext uri="{FF2B5EF4-FFF2-40B4-BE49-F238E27FC236}">
                <a16:creationId xmlns:a16="http://schemas.microsoft.com/office/drawing/2014/main" id="{DC3A3809-E84A-B213-E4E2-0F1B95ECA9DC}"/>
              </a:ext>
            </a:extLst>
          </p:cNvPr>
          <p:cNvGrpSpPr/>
          <p:nvPr/>
        </p:nvGrpSpPr>
        <p:grpSpPr>
          <a:xfrm>
            <a:off x="937484" y="2094407"/>
            <a:ext cx="10075294" cy="3516290"/>
            <a:chOff x="937484" y="2094407"/>
            <a:chExt cx="10075294" cy="3516290"/>
          </a:xfrm>
        </p:grpSpPr>
        <p:sp>
          <p:nvSpPr>
            <p:cNvPr id="4" name="Rounded Rectangle 3">
              <a:extLst>
                <a:ext uri="{FF2B5EF4-FFF2-40B4-BE49-F238E27FC236}">
                  <a16:creationId xmlns:a16="http://schemas.microsoft.com/office/drawing/2014/main" id="{132A3FE3-2F91-2BEF-E08A-0A191853E8D9}"/>
                </a:ext>
              </a:extLst>
            </p:cNvPr>
            <p:cNvSpPr/>
            <p:nvPr/>
          </p:nvSpPr>
          <p:spPr>
            <a:xfrm>
              <a:off x="937484" y="2094407"/>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385F6E34-9CA8-52B9-2545-C5FD8D8F9609}"/>
                </a:ext>
              </a:extLst>
            </p:cNvPr>
            <p:cNvSpPr/>
            <p:nvPr/>
          </p:nvSpPr>
          <p:spPr>
            <a:xfrm>
              <a:off x="7141188" y="2094408"/>
              <a:ext cx="1804412" cy="190899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13">
              <a:extLst>
                <a:ext uri="{FF2B5EF4-FFF2-40B4-BE49-F238E27FC236}">
                  <a16:creationId xmlns:a16="http://schemas.microsoft.com/office/drawing/2014/main" id="{3CA3DEBB-0E3A-F63B-DA46-2A633EEC038C}"/>
                </a:ext>
              </a:extLst>
            </p:cNvPr>
            <p:cNvSpPr/>
            <p:nvPr/>
          </p:nvSpPr>
          <p:spPr>
            <a:xfrm>
              <a:off x="3006832" y="2097838"/>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13">
              <a:extLst>
                <a:ext uri="{FF2B5EF4-FFF2-40B4-BE49-F238E27FC236}">
                  <a16:creationId xmlns:a16="http://schemas.microsoft.com/office/drawing/2014/main" id="{7C90342A-F4D3-1DF9-567A-5D3F00A60385}"/>
                </a:ext>
              </a:extLst>
            </p:cNvPr>
            <p:cNvSpPr/>
            <p:nvPr/>
          </p:nvSpPr>
          <p:spPr>
            <a:xfrm>
              <a:off x="5071840" y="2094407"/>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3">
              <a:extLst>
                <a:ext uri="{FF2B5EF4-FFF2-40B4-BE49-F238E27FC236}">
                  <a16:creationId xmlns:a16="http://schemas.microsoft.com/office/drawing/2014/main" id="{C2C7B6C6-D04F-EE3B-C5C7-FA2B8DAB8CBE}"/>
                </a:ext>
              </a:extLst>
            </p:cNvPr>
            <p:cNvSpPr/>
            <p:nvPr/>
          </p:nvSpPr>
          <p:spPr>
            <a:xfrm>
              <a:off x="9208366" y="2094408"/>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77EA879D-4BDC-2BE6-4DA9-DDA4F91EB1DD}"/>
                </a:ext>
              </a:extLst>
            </p:cNvPr>
            <p:cNvCxnSpPr>
              <a:cxnSpLocks/>
            </p:cNvCxnSpPr>
            <p:nvPr/>
          </p:nvCxnSpPr>
          <p:spPr>
            <a:xfrm>
              <a:off x="7291905"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D4631471-3B8F-E303-6176-A520063D85D3}"/>
                </a:ext>
              </a:extLst>
            </p:cNvPr>
            <p:cNvCxnSpPr>
              <a:cxnSpLocks/>
            </p:cNvCxnSpPr>
            <p:nvPr/>
          </p:nvCxnSpPr>
          <p:spPr>
            <a:xfrm>
              <a:off x="5224727"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FC63D193-4F2C-881A-3647-0949BB9CCDF6}"/>
                </a:ext>
              </a:extLst>
            </p:cNvPr>
            <p:cNvCxnSpPr>
              <a:cxnSpLocks/>
            </p:cNvCxnSpPr>
            <p:nvPr/>
          </p:nvCxnSpPr>
          <p:spPr>
            <a:xfrm>
              <a:off x="9359083"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489E8DEB-98F0-8A24-7A1F-2B4C540D09E2}"/>
                </a:ext>
              </a:extLst>
            </p:cNvPr>
            <p:cNvCxnSpPr>
              <a:cxnSpLocks/>
            </p:cNvCxnSpPr>
            <p:nvPr/>
          </p:nvCxnSpPr>
          <p:spPr>
            <a:xfrm>
              <a:off x="1088201"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1F69206A-945F-DF37-8A17-9DEE1DB114A2}"/>
                </a:ext>
              </a:extLst>
            </p:cNvPr>
            <p:cNvCxnSpPr>
              <a:cxnSpLocks/>
            </p:cNvCxnSpPr>
            <p:nvPr/>
          </p:nvCxnSpPr>
          <p:spPr>
            <a:xfrm>
              <a:off x="3157549"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sp>
          <p:nvSpPr>
            <p:cNvPr id="17" name="AutoShape 2">
              <a:extLst>
                <a:ext uri="{FF2B5EF4-FFF2-40B4-BE49-F238E27FC236}">
                  <a16:creationId xmlns:a16="http://schemas.microsoft.com/office/drawing/2014/main" id="{1F3605BE-229C-15B7-0472-F9B9DCBD4B8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spTree>
    <p:extLst>
      <p:ext uri="{BB962C8B-B14F-4D97-AF65-F5344CB8AC3E}">
        <p14:creationId xmlns:p14="http://schemas.microsoft.com/office/powerpoint/2010/main" val="17977894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21B6D-3124-8E85-B51D-FE7C4B96C95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B9913A9-07FB-6646-D597-47203E50B47F}"/>
              </a:ext>
            </a:extLst>
          </p:cNvPr>
          <p:cNvSpPr>
            <a:spLocks noGrp="1"/>
          </p:cNvSpPr>
          <p:nvPr>
            <p:ph type="title" idx="4294967295"/>
          </p:nvPr>
        </p:nvSpPr>
        <p:spPr>
          <a:xfrm>
            <a:off x="23013" y="-1676840"/>
            <a:ext cx="10515600" cy="1325563"/>
          </a:xfrm>
        </p:spPr>
        <p:txBody>
          <a:bodyPr/>
          <a:lstStyle/>
          <a:p>
            <a:r>
              <a:rPr lang="en-US" sz="800" kern="1200" dirty="0">
                <a:solidFill>
                  <a:srgbClr val="E7E6E6"/>
                </a:solidFill>
                <a:effectLst/>
                <a:latin typeface="Calibri" panose="020F0502020204030204" pitchFamily="34" charset="0"/>
                <a:ea typeface="+mj-ea"/>
                <a:cs typeface="+mj-cs"/>
              </a:rPr>
              <a:t>Slide 17 Check for understanding</a:t>
            </a:r>
            <a:endParaRPr lang="en-AU" dirty="0"/>
          </a:p>
        </p:txBody>
      </p:sp>
      <p:sp>
        <p:nvSpPr>
          <p:cNvPr id="31" name="Title 1">
            <a:extLst>
              <a:ext uri="{FF2B5EF4-FFF2-40B4-BE49-F238E27FC236}">
                <a16:creationId xmlns:a16="http://schemas.microsoft.com/office/drawing/2014/main" id="{F98D356D-E121-AB81-75CA-ED5E11804208}"/>
              </a:ext>
            </a:extLst>
          </p:cNvPr>
          <p:cNvSpPr txBox="1">
            <a:spLocks/>
          </p:cNvSpPr>
          <p:nvPr/>
        </p:nvSpPr>
        <p:spPr>
          <a:xfrm>
            <a:off x="3566944" y="2561070"/>
            <a:ext cx="3860584"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CCCVC words</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ABBDE8B3-6986-227B-935F-071318789942}"/>
              </a:ext>
            </a:extLst>
          </p:cNvPr>
          <p:cNvSpPr txBox="1">
            <a:spLocks/>
          </p:cNvSpPr>
          <p:nvPr/>
        </p:nvSpPr>
        <p:spPr>
          <a:xfrm>
            <a:off x="4389510" y="3467406"/>
            <a:ext cx="1983137" cy="201080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000">
                <a:solidFill>
                  <a:srgbClr val="4557AD"/>
                </a:solidFill>
                <a:latin typeface="Tenorite" pitchFamily="2" charset="0"/>
                <a:cs typeface="Arial"/>
              </a:rPr>
              <a:t>strum</a:t>
            </a:r>
            <a:endParaRPr lang="en-US" sz="4000" dirty="0">
              <a:solidFill>
                <a:srgbClr val="4557AD"/>
              </a:solidFill>
              <a:latin typeface="Tenorite" pitchFamily="2" charset="0"/>
              <a:cs typeface="Arial"/>
            </a:endParaRPr>
          </a:p>
          <a:p>
            <a:pPr marL="0" indent="0" algn="ctr">
              <a:buFont typeface="Arial" panose="020B0604020202020204" pitchFamily="34" charset="0"/>
              <a:buNone/>
            </a:pPr>
            <a:r>
              <a:rPr lang="en-US" sz="4000">
                <a:solidFill>
                  <a:srgbClr val="4557AD"/>
                </a:solidFill>
                <a:latin typeface="Tenorite" pitchFamily="2" charset="0"/>
                <a:cs typeface="Arial"/>
              </a:rPr>
              <a:t>scream</a:t>
            </a:r>
            <a:endParaRPr lang="en-US" sz="4000" dirty="0">
              <a:solidFill>
                <a:srgbClr val="4557AD"/>
              </a:solidFill>
              <a:latin typeface="Tenorite" pitchFamily="2" charset="0"/>
              <a:cs typeface="Arial"/>
            </a:endParaRPr>
          </a:p>
          <a:p>
            <a:pPr marL="0" indent="0" algn="ctr">
              <a:buFont typeface="Arial" panose="020B0604020202020204" pitchFamily="34" charset="0"/>
              <a:buNone/>
            </a:pPr>
            <a:r>
              <a:rPr lang="en-US" sz="4000">
                <a:solidFill>
                  <a:srgbClr val="4557AD"/>
                </a:solidFill>
                <a:latin typeface="Tenorite" pitchFamily="2" charset="0"/>
                <a:cs typeface="Arial"/>
              </a:rPr>
              <a:t>sprig</a:t>
            </a:r>
            <a:endParaRPr lang="en-US" sz="4000" dirty="0">
              <a:solidFill>
                <a:srgbClr val="4557AD"/>
              </a:solidFill>
              <a:latin typeface="Tenorite" pitchFamily="2" charset="0"/>
              <a:cs typeface="Arial"/>
            </a:endParaRPr>
          </a:p>
        </p:txBody>
      </p:sp>
      <p:sp>
        <p:nvSpPr>
          <p:cNvPr id="23" name="Title 1">
            <a:extLst>
              <a:ext uri="{FF2B5EF4-FFF2-40B4-BE49-F238E27FC236}">
                <a16:creationId xmlns:a16="http://schemas.microsoft.com/office/drawing/2014/main" id="{31721242-7427-FB18-8748-AE044CA8BE6B}"/>
              </a:ext>
            </a:extLst>
          </p:cNvPr>
          <p:cNvSpPr txBox="1">
            <a:spLocks/>
          </p:cNvSpPr>
          <p:nvPr/>
        </p:nvSpPr>
        <p:spPr>
          <a:xfrm>
            <a:off x="8048935" y="2642630"/>
            <a:ext cx="361405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CCCVC words</a:t>
            </a:r>
            <a:endParaRPr lang="en-US" sz="2800">
              <a:solidFill>
                <a:srgbClr val="0E1E42"/>
              </a:solidFill>
              <a:latin typeface="Calibri" panose="020F0502020204030204" pitchFamily="34" charset="0"/>
              <a:ea typeface="Verdana" panose="020B0604030504040204" pitchFamily="34" charset="0"/>
            </a:endParaRPr>
          </a:p>
        </p:txBody>
      </p:sp>
      <p:pic>
        <p:nvPicPr>
          <p:cNvPr id="3" name="Picture 2" descr="split">
            <a:extLst>
              <a:ext uri="{FF2B5EF4-FFF2-40B4-BE49-F238E27FC236}">
                <a16:creationId xmlns:a16="http://schemas.microsoft.com/office/drawing/2014/main" id="{FDD62F1A-4738-DD6B-9F24-07FF886EA9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26320" y="2721289"/>
            <a:ext cx="1581939" cy="1581939"/>
          </a:xfrm>
          <a:prstGeom prst="rect">
            <a:avLst/>
          </a:prstGeom>
        </p:spPr>
      </p:pic>
      <p:grpSp>
        <p:nvGrpSpPr>
          <p:cNvPr id="32" name="Group 31">
            <a:extLst>
              <a:ext uri="{FF2B5EF4-FFF2-40B4-BE49-F238E27FC236}">
                <a16:creationId xmlns:a16="http://schemas.microsoft.com/office/drawing/2014/main" id="{4848642D-82AB-69B8-2D46-CBE81F69E312}"/>
              </a:ext>
              <a:ext uri="{C183D7F6-B498-43B3-948B-1728B52AA6E4}">
                <adec:decorative xmlns:adec="http://schemas.microsoft.com/office/drawing/2017/decorative" val="1"/>
              </a:ext>
            </a:extLst>
          </p:cNvPr>
          <p:cNvGrpSpPr/>
          <p:nvPr/>
        </p:nvGrpSpPr>
        <p:grpSpPr>
          <a:xfrm>
            <a:off x="4942720" y="1545169"/>
            <a:ext cx="876718" cy="645960"/>
            <a:chOff x="7374176" y="1891643"/>
            <a:chExt cx="800799" cy="598492"/>
          </a:xfrm>
        </p:grpSpPr>
        <p:sp>
          <p:nvSpPr>
            <p:cNvPr id="28" name="Rounded Rectangle 27">
              <a:extLst>
                <a:ext uri="{FF2B5EF4-FFF2-40B4-BE49-F238E27FC236}">
                  <a16:creationId xmlns:a16="http://schemas.microsoft.com/office/drawing/2014/main" id="{42149622-8C94-EF04-E1DC-8341E8D8F416}"/>
                </a:ext>
              </a:extLst>
            </p:cNvPr>
            <p:cNvSpPr/>
            <p:nvPr userDrawn="1"/>
          </p:nvSpPr>
          <p:spPr>
            <a:xfrm>
              <a:off x="7374176" y="1891643"/>
              <a:ext cx="800799" cy="590023"/>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pic>
          <p:nvPicPr>
            <p:cNvPr id="29" name="Graphic 28" descr="Glasses outline">
              <a:extLst>
                <a:ext uri="{FF2B5EF4-FFF2-40B4-BE49-F238E27FC236}">
                  <a16:creationId xmlns:a16="http://schemas.microsoft.com/office/drawing/2014/main" id="{4A743265-F68E-BFA1-171A-C6BFD333930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83340" y="1891643"/>
              <a:ext cx="598492" cy="598492"/>
            </a:xfrm>
            <a:prstGeom prst="rect">
              <a:avLst/>
            </a:prstGeom>
          </p:spPr>
        </p:pic>
      </p:grpSp>
      <p:grpSp>
        <p:nvGrpSpPr>
          <p:cNvPr id="10" name="Group 9">
            <a:extLst>
              <a:ext uri="{FF2B5EF4-FFF2-40B4-BE49-F238E27FC236}">
                <a16:creationId xmlns:a16="http://schemas.microsoft.com/office/drawing/2014/main" id="{BD681533-47AB-693E-59F7-DF6770D99FB3}"/>
              </a:ext>
              <a:ext uri="{C183D7F6-B498-43B3-948B-1728B52AA6E4}">
                <adec:decorative xmlns:adec="http://schemas.microsoft.com/office/drawing/2017/decorative" val="1"/>
              </a:ext>
            </a:extLst>
          </p:cNvPr>
          <p:cNvGrpSpPr/>
          <p:nvPr/>
        </p:nvGrpSpPr>
        <p:grpSpPr>
          <a:xfrm>
            <a:off x="9701447" y="1545169"/>
            <a:ext cx="876718" cy="645960"/>
            <a:chOff x="8838986" y="1219889"/>
            <a:chExt cx="876718" cy="645960"/>
          </a:xfrm>
        </p:grpSpPr>
        <p:sp>
          <p:nvSpPr>
            <p:cNvPr id="6" name="Rounded Rectangle 16">
              <a:extLst>
                <a:ext uri="{FF2B5EF4-FFF2-40B4-BE49-F238E27FC236}">
                  <a16:creationId xmlns:a16="http://schemas.microsoft.com/office/drawing/2014/main" id="{BAE63E7B-468C-F812-CCC7-97C873011577}"/>
                </a:ext>
              </a:extLst>
            </p:cNvPr>
            <p:cNvSpPr/>
            <p:nvPr/>
          </p:nvSpPr>
          <p:spPr>
            <a:xfrm>
              <a:off x="8838986" y="1219889"/>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Pencil outline">
              <a:extLst>
                <a:ext uri="{FF2B5EF4-FFF2-40B4-BE49-F238E27FC236}">
                  <a16:creationId xmlns:a16="http://schemas.microsoft.com/office/drawing/2014/main" id="{9B23EE35-348D-D3B8-CCC3-1C2E4DD75B8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032336" y="1297860"/>
              <a:ext cx="490017" cy="490017"/>
            </a:xfrm>
            <a:prstGeom prst="rect">
              <a:avLst/>
            </a:prstGeom>
          </p:spPr>
        </p:pic>
      </p:grpSp>
      <p:pic>
        <p:nvPicPr>
          <p:cNvPr id="7" name="Picture 6" descr="string">
            <a:extLst>
              <a:ext uri="{FF2B5EF4-FFF2-40B4-BE49-F238E27FC236}">
                <a16:creationId xmlns:a16="http://schemas.microsoft.com/office/drawing/2014/main" id="{507A82DB-4303-221E-32A0-B6474A0F097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709455" y="4094262"/>
            <a:ext cx="1015667" cy="1015667"/>
          </a:xfrm>
          <a:prstGeom prst="rect">
            <a:avLst/>
          </a:prstGeom>
        </p:spPr>
      </p:pic>
      <p:grpSp>
        <p:nvGrpSpPr>
          <p:cNvPr id="2" name="Group 1">
            <a:extLst>
              <a:ext uri="{FF2B5EF4-FFF2-40B4-BE49-F238E27FC236}">
                <a16:creationId xmlns:a16="http://schemas.microsoft.com/office/drawing/2014/main" id="{865FCB73-0BB2-6126-30F9-F0CAFEED3D4F}"/>
              </a:ext>
              <a:ext uri="{C183D7F6-B498-43B3-948B-1728B52AA6E4}">
                <adec:decorative xmlns:adec="http://schemas.microsoft.com/office/drawing/2017/decorative" val="1"/>
              </a:ext>
            </a:extLst>
          </p:cNvPr>
          <p:cNvGrpSpPr/>
          <p:nvPr/>
        </p:nvGrpSpPr>
        <p:grpSpPr>
          <a:xfrm>
            <a:off x="-257537" y="1454443"/>
            <a:ext cx="3658512" cy="3658512"/>
            <a:chOff x="-257537" y="1454443"/>
            <a:chExt cx="3658512" cy="3658512"/>
          </a:xfrm>
        </p:grpSpPr>
        <p:pic>
          <p:nvPicPr>
            <p:cNvPr id="5" name="Graphic 4">
              <a:extLst>
                <a:ext uri="{FF2B5EF4-FFF2-40B4-BE49-F238E27FC236}">
                  <a16:creationId xmlns:a16="http://schemas.microsoft.com/office/drawing/2014/main" id="{3C0DC7E4-3C2D-A42C-4DB8-F94959C91A44}"/>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flipH="1">
              <a:off x="-257537" y="1454443"/>
              <a:ext cx="3658512" cy="3658512"/>
            </a:xfrm>
            <a:prstGeom prst="rect">
              <a:avLst/>
            </a:prstGeom>
          </p:spPr>
        </p:pic>
        <p:sp>
          <p:nvSpPr>
            <p:cNvPr id="9" name="TextBox 8">
              <a:extLst>
                <a:ext uri="{FF2B5EF4-FFF2-40B4-BE49-F238E27FC236}">
                  <a16:creationId xmlns:a16="http://schemas.microsoft.com/office/drawing/2014/main" id="{EDFB72C4-7109-AA5B-F052-D59AFA061BD1}"/>
                </a:ext>
              </a:extLst>
            </p:cNvPr>
            <p:cNvSpPr txBox="1"/>
            <p:nvPr/>
          </p:nvSpPr>
          <p:spPr>
            <a:xfrm>
              <a:off x="332863" y="2454461"/>
              <a:ext cx="2491257"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grpSp>
      <p:pic>
        <p:nvPicPr>
          <p:cNvPr id="11" name="Picture 10" descr="screen">
            <a:extLst>
              <a:ext uri="{FF2B5EF4-FFF2-40B4-BE49-F238E27FC236}">
                <a16:creationId xmlns:a16="http://schemas.microsoft.com/office/drawing/2014/main" id="{8C05D4CB-C030-A2C5-49B6-5076691C96F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632006" y="5067715"/>
            <a:ext cx="1267673" cy="1267673"/>
          </a:xfrm>
          <a:prstGeom prst="rect">
            <a:avLst/>
          </a:prstGeom>
        </p:spPr>
      </p:pic>
    </p:spTree>
    <p:custDataLst>
      <p:tags r:id="rId1"/>
    </p:custDataLst>
    <p:extLst>
      <p:ext uri="{BB962C8B-B14F-4D97-AF65-F5344CB8AC3E}">
        <p14:creationId xmlns:p14="http://schemas.microsoft.com/office/powerpoint/2010/main" val="27794179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9D9A17-2E00-6A5D-0499-B064AC2877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69B571-282D-3BC0-F709-8F0F80C10A61}"/>
              </a:ext>
            </a:extLst>
          </p:cNvPr>
          <p:cNvSpPr>
            <a:spLocks noGrp="1"/>
          </p:cNvSpPr>
          <p:nvPr>
            <p:ph type="title"/>
          </p:nvPr>
        </p:nvSpPr>
        <p:spPr>
          <a:xfrm>
            <a:off x="0" y="-2024251"/>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18 CCCVCC words</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F53A9F8A-0348-A831-BBD5-063E1F36C878}"/>
              </a:ext>
            </a:extLst>
          </p:cNvPr>
          <p:cNvSpPr txBox="1"/>
          <p:nvPr/>
        </p:nvSpPr>
        <p:spPr>
          <a:xfrm>
            <a:off x="2912749" y="2767280"/>
            <a:ext cx="7129886" cy="1323439"/>
          </a:xfrm>
          <a:prstGeom prst="rect">
            <a:avLst/>
          </a:prstGeom>
          <a:noFill/>
        </p:spPr>
        <p:txBody>
          <a:bodyPr wrap="square" rtlCol="0">
            <a:spAutoFit/>
          </a:bodyPr>
          <a:lstStyle/>
          <a:p>
            <a:r>
              <a:rPr lang="en-US" sz="8000" b="1">
                <a:solidFill>
                  <a:srgbClr val="0E1E42"/>
                </a:solidFill>
                <a:latin typeface="Calibri" panose="020F0502020204030204" pitchFamily="34" charset="0"/>
                <a:ea typeface="Verdana" panose="020B0604030504040204" pitchFamily="34" charset="0"/>
                <a:cs typeface="Calibri" panose="020F0502020204030204" pitchFamily="34" charset="0"/>
              </a:rPr>
              <a:t>CCCVCC words</a:t>
            </a:r>
            <a:endParaRPr lang="en-AU"/>
          </a:p>
        </p:txBody>
      </p:sp>
    </p:spTree>
    <p:custDataLst>
      <p:tags r:id="rId1"/>
    </p:custDataLst>
    <p:extLst>
      <p:ext uri="{BB962C8B-B14F-4D97-AF65-F5344CB8AC3E}">
        <p14:creationId xmlns:p14="http://schemas.microsoft.com/office/powerpoint/2010/main" val="34092215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4A10A4-EE8E-FA12-38B1-460D29A2DF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B137DD-3D4B-4CB7-7474-2E04C6D0E85B}"/>
              </a:ext>
            </a:extLst>
          </p:cNvPr>
          <p:cNvSpPr>
            <a:spLocks noGrp="1"/>
          </p:cNvSpPr>
          <p:nvPr>
            <p:ph type="title" idx="4294967295"/>
          </p:nvPr>
        </p:nvSpPr>
        <p:spPr>
          <a:xfrm>
            <a:off x="0" y="-1477963"/>
            <a:ext cx="10515600" cy="1325563"/>
          </a:xfrm>
        </p:spPr>
        <p:txBody>
          <a:bodyPr/>
          <a:lstStyle/>
          <a:p>
            <a:r>
              <a:rPr lang="en-AU" sz="800" dirty="0">
                <a:solidFill>
                  <a:schemeClr val="bg2"/>
                </a:solidFill>
                <a:latin typeface="+mn-lt"/>
              </a:rPr>
              <a:t>Slide 19 I do</a:t>
            </a:r>
          </a:p>
        </p:txBody>
      </p:sp>
      <p:sp>
        <p:nvSpPr>
          <p:cNvPr id="20" name="AutoShape 2">
            <a:extLst>
              <a:ext uri="{FF2B5EF4-FFF2-40B4-BE49-F238E27FC236}">
                <a16:creationId xmlns:a16="http://schemas.microsoft.com/office/drawing/2014/main" id="{B716B178-26FF-30E7-9552-0AD432FCD1ED}"/>
              </a:ext>
              <a:ext uri="{C183D7F6-B498-43B3-948B-1728B52AA6E4}">
                <adec:decorative xmlns:adec="http://schemas.microsoft.com/office/drawing/2017/decorative" val="1"/>
              </a:ext>
            </a:extLst>
          </p:cNvPr>
          <p:cNvSpPr>
            <a:spLocks noChangeAspect="1" noChangeArrowheads="1"/>
          </p:cNvSpPr>
          <p:nvPr/>
        </p:nvSpPr>
        <p:spPr bwMode="auto">
          <a:xfrm>
            <a:off x="5765575"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22" name="Group 21" descr="Three square tiles, a circle tile and two square tiles.">
            <a:extLst>
              <a:ext uri="{FF2B5EF4-FFF2-40B4-BE49-F238E27FC236}">
                <a16:creationId xmlns:a16="http://schemas.microsoft.com/office/drawing/2014/main" id="{DBF704A9-2DE4-57F2-63BF-925685EFBF5A}"/>
              </a:ext>
            </a:extLst>
          </p:cNvPr>
          <p:cNvGrpSpPr/>
          <p:nvPr/>
        </p:nvGrpSpPr>
        <p:grpSpPr>
          <a:xfrm>
            <a:off x="529061" y="2644234"/>
            <a:ext cx="11038112" cy="1579511"/>
            <a:chOff x="707086" y="2644234"/>
            <a:chExt cx="11038112" cy="1579511"/>
          </a:xfrm>
        </p:grpSpPr>
        <p:sp>
          <p:nvSpPr>
            <p:cNvPr id="31" name="Oval 30">
              <a:extLst>
                <a:ext uri="{FF2B5EF4-FFF2-40B4-BE49-F238E27FC236}">
                  <a16:creationId xmlns:a16="http://schemas.microsoft.com/office/drawing/2014/main" id="{593C92FD-EA82-BF77-C399-106A81602005}"/>
                </a:ext>
              </a:extLst>
            </p:cNvPr>
            <p:cNvSpPr/>
            <p:nvPr/>
          </p:nvSpPr>
          <p:spPr>
            <a:xfrm>
              <a:off x="6427067" y="2705893"/>
              <a:ext cx="1518257" cy="1466173"/>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latin typeface="Tenorite" panose="00000500000000000000" pitchFamily="2" charset="0"/>
              </a:endParaRPr>
            </a:p>
          </p:txBody>
        </p:sp>
        <p:sp>
          <p:nvSpPr>
            <p:cNvPr id="3" name="Rounded Rectangle 13">
              <a:extLst>
                <a:ext uri="{FF2B5EF4-FFF2-40B4-BE49-F238E27FC236}">
                  <a16:creationId xmlns:a16="http://schemas.microsoft.com/office/drawing/2014/main" id="{0173BD6A-9F02-883F-18C3-ABF3CD3EA5F1}"/>
                </a:ext>
              </a:extLst>
            </p:cNvPr>
            <p:cNvSpPr/>
            <p:nvPr/>
          </p:nvSpPr>
          <p:spPr>
            <a:xfrm>
              <a:off x="707086" y="2654213"/>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latin typeface="Tenorite" panose="00000500000000000000" pitchFamily="2" charset="0"/>
              </a:endParaRPr>
            </a:p>
          </p:txBody>
        </p:sp>
        <p:sp>
          <p:nvSpPr>
            <p:cNvPr id="10" name="Rounded Rectangle 13">
              <a:extLst>
                <a:ext uri="{FF2B5EF4-FFF2-40B4-BE49-F238E27FC236}">
                  <a16:creationId xmlns:a16="http://schemas.microsoft.com/office/drawing/2014/main" id="{4B0915C0-F71A-FEE5-29BB-4216C0AA8617}"/>
                </a:ext>
              </a:extLst>
            </p:cNvPr>
            <p:cNvSpPr/>
            <p:nvPr/>
          </p:nvSpPr>
          <p:spPr>
            <a:xfrm>
              <a:off x="2650343" y="2654213"/>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p>
          </p:txBody>
        </p:sp>
        <p:sp>
          <p:nvSpPr>
            <p:cNvPr id="11" name="Rounded Rectangle 13">
              <a:extLst>
                <a:ext uri="{FF2B5EF4-FFF2-40B4-BE49-F238E27FC236}">
                  <a16:creationId xmlns:a16="http://schemas.microsoft.com/office/drawing/2014/main" id="{08FAF716-7DE7-95DA-113C-A00DF3387AA3}"/>
                </a:ext>
              </a:extLst>
            </p:cNvPr>
            <p:cNvSpPr/>
            <p:nvPr/>
          </p:nvSpPr>
          <p:spPr>
            <a:xfrm>
              <a:off x="4578196" y="2654213"/>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latin typeface="Tenorite" panose="00000500000000000000" pitchFamily="2" charset="0"/>
              </a:endParaRPr>
            </a:p>
          </p:txBody>
        </p:sp>
        <p:sp>
          <p:nvSpPr>
            <p:cNvPr id="12" name="Rounded Rectangle 13">
              <a:extLst>
                <a:ext uri="{FF2B5EF4-FFF2-40B4-BE49-F238E27FC236}">
                  <a16:creationId xmlns:a16="http://schemas.microsoft.com/office/drawing/2014/main" id="{35CA162E-3D62-BD7C-0E23-6F8081D5AFF5}"/>
                </a:ext>
              </a:extLst>
            </p:cNvPr>
            <p:cNvSpPr/>
            <p:nvPr/>
          </p:nvSpPr>
          <p:spPr>
            <a:xfrm>
              <a:off x="8206924" y="2644234"/>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latin typeface="Tenorite" panose="00000500000000000000" pitchFamily="2" charset="0"/>
              </a:endParaRPr>
            </a:p>
          </p:txBody>
        </p:sp>
        <p:sp>
          <p:nvSpPr>
            <p:cNvPr id="13" name="Rounded Rectangle 13">
              <a:extLst>
                <a:ext uri="{FF2B5EF4-FFF2-40B4-BE49-F238E27FC236}">
                  <a16:creationId xmlns:a16="http://schemas.microsoft.com/office/drawing/2014/main" id="{CD7F8CF8-7BE2-4821-8097-4E3C39C8E876}"/>
                </a:ext>
              </a:extLst>
            </p:cNvPr>
            <p:cNvSpPr/>
            <p:nvPr/>
          </p:nvSpPr>
          <p:spPr>
            <a:xfrm>
              <a:off x="10136369" y="2644234"/>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latin typeface="Tenorite" panose="00000500000000000000" pitchFamily="2" charset="0"/>
              </a:endParaRPr>
            </a:p>
          </p:txBody>
        </p:sp>
      </p:grpSp>
    </p:spTree>
    <p:extLst>
      <p:ext uri="{BB962C8B-B14F-4D97-AF65-F5344CB8AC3E}">
        <p14:creationId xmlns:p14="http://schemas.microsoft.com/office/powerpoint/2010/main" val="312103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dirty="0">
                <a:solidFill>
                  <a:schemeClr val="bg2"/>
                </a:solidFill>
              </a:rPr>
              <a:t>Slide 2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03924" y="3775533"/>
            <a:ext cx="10897153" cy="1938992"/>
          </a:xfrm>
          <a:prstGeom prst="rect">
            <a:avLst/>
          </a:prstGeom>
          <a:noFill/>
        </p:spPr>
        <p:txBody>
          <a:bodyPr wrap="square">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342900" indent="-3429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read more complex words with adjacent consonants</a:t>
            </a:r>
          </a:p>
          <a:p>
            <a:pPr marL="342900" indent="-3429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spell more complex words with adjacent consonants.</a:t>
            </a:r>
          </a:p>
          <a:p>
            <a:endParaRPr lang="en-US" sz="3000" dirty="0">
              <a:latin typeface="Calibri" panose="020F0502020204030204" pitchFamily="34" charset="0"/>
              <a:ea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idx="4294967295"/>
          </p:nvPr>
        </p:nvSpPr>
        <p:spPr>
          <a:xfrm>
            <a:off x="0" y="-1477963"/>
            <a:ext cx="10515600" cy="1325563"/>
          </a:xfrm>
        </p:spPr>
        <p:txBody>
          <a:bodyPr/>
          <a:lstStyle/>
          <a:p>
            <a:r>
              <a:rPr lang="en-AU" sz="800" dirty="0">
                <a:solidFill>
                  <a:schemeClr val="bg2"/>
                </a:solidFill>
                <a:latin typeface="+mn-lt"/>
              </a:rPr>
              <a:t>Slide 20 I do</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765575"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22" name="Group 21" descr="Three square tiles, a circle tile and two square tiles.">
            <a:extLst>
              <a:ext uri="{FF2B5EF4-FFF2-40B4-BE49-F238E27FC236}">
                <a16:creationId xmlns:a16="http://schemas.microsoft.com/office/drawing/2014/main" id="{F93F63A2-9FC7-A0B4-FEB7-A437E5BAF948}"/>
              </a:ext>
            </a:extLst>
          </p:cNvPr>
          <p:cNvGrpSpPr/>
          <p:nvPr/>
        </p:nvGrpSpPr>
        <p:grpSpPr>
          <a:xfrm>
            <a:off x="529061" y="2644234"/>
            <a:ext cx="11038112" cy="1579511"/>
            <a:chOff x="707086" y="2644234"/>
            <a:chExt cx="11038112" cy="1579511"/>
          </a:xfrm>
        </p:grpSpPr>
        <p:sp>
          <p:nvSpPr>
            <p:cNvPr id="31" name="Oval 30">
              <a:extLst>
                <a:ext uri="{FF2B5EF4-FFF2-40B4-BE49-F238E27FC236}">
                  <a16:creationId xmlns:a16="http://schemas.microsoft.com/office/drawing/2014/main" id="{97E37CEE-D79E-CDBE-C095-7C1E08768F89}"/>
                </a:ext>
              </a:extLst>
            </p:cNvPr>
            <p:cNvSpPr/>
            <p:nvPr/>
          </p:nvSpPr>
          <p:spPr>
            <a:xfrm>
              <a:off x="6427067" y="2705893"/>
              <a:ext cx="1518257" cy="1466173"/>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err="1">
                  <a:latin typeface="Tenorite" panose="00000500000000000000" pitchFamily="2" charset="0"/>
                </a:rPr>
                <a:t>i</a:t>
              </a:r>
              <a:endParaRPr lang="en-US" sz="8000">
                <a:latin typeface="Tenorite" panose="00000500000000000000" pitchFamily="2" charset="0"/>
              </a:endParaRPr>
            </a:p>
          </p:txBody>
        </p:sp>
        <p:sp>
          <p:nvSpPr>
            <p:cNvPr id="3" name="Rounded Rectangle 13">
              <a:extLst>
                <a:ext uri="{FF2B5EF4-FFF2-40B4-BE49-F238E27FC236}">
                  <a16:creationId xmlns:a16="http://schemas.microsoft.com/office/drawing/2014/main" id="{4AC37ACD-8A11-A9A7-8C28-495EF6027BF3}"/>
                </a:ext>
              </a:extLst>
            </p:cNvPr>
            <p:cNvSpPr/>
            <p:nvPr/>
          </p:nvSpPr>
          <p:spPr>
            <a:xfrm>
              <a:off x="707086" y="2654213"/>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s</a:t>
              </a:r>
            </a:p>
          </p:txBody>
        </p:sp>
        <p:sp>
          <p:nvSpPr>
            <p:cNvPr id="10" name="Rounded Rectangle 13">
              <a:extLst>
                <a:ext uri="{FF2B5EF4-FFF2-40B4-BE49-F238E27FC236}">
                  <a16:creationId xmlns:a16="http://schemas.microsoft.com/office/drawing/2014/main" id="{048CD083-00D5-882F-44A7-8AE2247EFD18}"/>
                </a:ext>
              </a:extLst>
            </p:cNvPr>
            <p:cNvSpPr/>
            <p:nvPr/>
          </p:nvSpPr>
          <p:spPr>
            <a:xfrm>
              <a:off x="2650343" y="2654213"/>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p</a:t>
              </a:r>
              <a:endParaRPr lang="en-US" sz="8000"/>
            </a:p>
          </p:txBody>
        </p:sp>
        <p:sp>
          <p:nvSpPr>
            <p:cNvPr id="11" name="Rounded Rectangle 13">
              <a:extLst>
                <a:ext uri="{FF2B5EF4-FFF2-40B4-BE49-F238E27FC236}">
                  <a16:creationId xmlns:a16="http://schemas.microsoft.com/office/drawing/2014/main" id="{50083B67-C471-D307-97BD-96C81FB01AE6}"/>
                </a:ext>
              </a:extLst>
            </p:cNvPr>
            <p:cNvSpPr/>
            <p:nvPr/>
          </p:nvSpPr>
          <p:spPr>
            <a:xfrm>
              <a:off x="4578196" y="2654213"/>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r</a:t>
              </a:r>
            </a:p>
          </p:txBody>
        </p:sp>
        <p:sp>
          <p:nvSpPr>
            <p:cNvPr id="12" name="Rounded Rectangle 13">
              <a:extLst>
                <a:ext uri="{FF2B5EF4-FFF2-40B4-BE49-F238E27FC236}">
                  <a16:creationId xmlns:a16="http://schemas.microsoft.com/office/drawing/2014/main" id="{DB0D245A-329D-81ED-2914-4A09DFA83897}"/>
                </a:ext>
              </a:extLst>
            </p:cNvPr>
            <p:cNvSpPr/>
            <p:nvPr/>
          </p:nvSpPr>
          <p:spPr>
            <a:xfrm>
              <a:off x="8206924" y="2644234"/>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n</a:t>
              </a:r>
            </a:p>
          </p:txBody>
        </p:sp>
        <p:sp>
          <p:nvSpPr>
            <p:cNvPr id="13" name="Rounded Rectangle 13">
              <a:extLst>
                <a:ext uri="{FF2B5EF4-FFF2-40B4-BE49-F238E27FC236}">
                  <a16:creationId xmlns:a16="http://schemas.microsoft.com/office/drawing/2014/main" id="{5F7700BF-9502-46CD-3873-08F77B504286}"/>
                </a:ext>
              </a:extLst>
            </p:cNvPr>
            <p:cNvSpPr/>
            <p:nvPr/>
          </p:nvSpPr>
          <p:spPr>
            <a:xfrm>
              <a:off x="10136369" y="2644234"/>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t</a:t>
              </a:r>
            </a:p>
          </p:txBody>
        </p:sp>
      </p:grpSp>
    </p:spTree>
    <p:extLst>
      <p:ext uri="{BB962C8B-B14F-4D97-AF65-F5344CB8AC3E}">
        <p14:creationId xmlns:p14="http://schemas.microsoft.com/office/powerpoint/2010/main" val="27825570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1B95F-9DA2-B21D-1929-B56600599A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BDC855-8E6C-8F36-05DE-82E03407B766}"/>
              </a:ext>
            </a:extLst>
          </p:cNvPr>
          <p:cNvSpPr>
            <a:spLocks noGrp="1"/>
          </p:cNvSpPr>
          <p:nvPr>
            <p:ph type="title" idx="4294967295"/>
          </p:nvPr>
        </p:nvSpPr>
        <p:spPr>
          <a:xfrm>
            <a:off x="0" y="-1477963"/>
            <a:ext cx="10515600" cy="1325563"/>
          </a:xfrm>
        </p:spPr>
        <p:txBody>
          <a:bodyPr/>
          <a:lstStyle/>
          <a:p>
            <a:r>
              <a:rPr lang="en-AU" sz="800" dirty="0">
                <a:solidFill>
                  <a:schemeClr val="bg2"/>
                </a:solidFill>
                <a:latin typeface="+mn-lt"/>
              </a:rPr>
              <a:t>Slide 21 I do</a:t>
            </a:r>
          </a:p>
        </p:txBody>
      </p:sp>
      <p:sp>
        <p:nvSpPr>
          <p:cNvPr id="20" name="AutoShape 2">
            <a:extLst>
              <a:ext uri="{FF2B5EF4-FFF2-40B4-BE49-F238E27FC236}">
                <a16:creationId xmlns:a16="http://schemas.microsoft.com/office/drawing/2014/main" id="{85FF2A15-50DD-9F6C-78F9-1B19361194FB}"/>
              </a:ext>
              <a:ext uri="{C183D7F6-B498-43B3-948B-1728B52AA6E4}">
                <adec:decorative xmlns:adec="http://schemas.microsoft.com/office/drawing/2017/decorative" val="1"/>
              </a:ext>
            </a:extLst>
          </p:cNvPr>
          <p:cNvSpPr>
            <a:spLocks noChangeAspect="1" noChangeArrowheads="1"/>
          </p:cNvSpPr>
          <p:nvPr/>
        </p:nvSpPr>
        <p:spPr bwMode="auto">
          <a:xfrm>
            <a:off x="5765575"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22" name="Group 21" descr="Three square tiles, a circle tile and two square tiles.">
            <a:extLst>
              <a:ext uri="{FF2B5EF4-FFF2-40B4-BE49-F238E27FC236}">
                <a16:creationId xmlns:a16="http://schemas.microsoft.com/office/drawing/2014/main" id="{64B7B1A3-C8FB-D624-FF76-7DEA43644E11}"/>
              </a:ext>
            </a:extLst>
          </p:cNvPr>
          <p:cNvGrpSpPr/>
          <p:nvPr/>
        </p:nvGrpSpPr>
        <p:grpSpPr>
          <a:xfrm>
            <a:off x="529061" y="2644234"/>
            <a:ext cx="11038112" cy="1579511"/>
            <a:chOff x="707086" y="2644234"/>
            <a:chExt cx="11038112" cy="1579511"/>
          </a:xfrm>
        </p:grpSpPr>
        <p:sp>
          <p:nvSpPr>
            <p:cNvPr id="31" name="Oval 30">
              <a:extLst>
                <a:ext uri="{FF2B5EF4-FFF2-40B4-BE49-F238E27FC236}">
                  <a16:creationId xmlns:a16="http://schemas.microsoft.com/office/drawing/2014/main" id="{BC553088-AA6C-0792-CA87-D858C24816D2}"/>
                </a:ext>
              </a:extLst>
            </p:cNvPr>
            <p:cNvSpPr/>
            <p:nvPr/>
          </p:nvSpPr>
          <p:spPr>
            <a:xfrm>
              <a:off x="6418975" y="2705893"/>
              <a:ext cx="1518257" cy="1466173"/>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e</a:t>
              </a:r>
            </a:p>
          </p:txBody>
        </p:sp>
        <p:sp>
          <p:nvSpPr>
            <p:cNvPr id="3" name="Rounded Rectangle 13">
              <a:extLst>
                <a:ext uri="{FF2B5EF4-FFF2-40B4-BE49-F238E27FC236}">
                  <a16:creationId xmlns:a16="http://schemas.microsoft.com/office/drawing/2014/main" id="{15C101BE-3CD0-4883-2BAD-3649BD949E44}"/>
                </a:ext>
              </a:extLst>
            </p:cNvPr>
            <p:cNvSpPr/>
            <p:nvPr/>
          </p:nvSpPr>
          <p:spPr>
            <a:xfrm>
              <a:off x="707086" y="2654213"/>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s</a:t>
              </a:r>
            </a:p>
          </p:txBody>
        </p:sp>
        <p:sp>
          <p:nvSpPr>
            <p:cNvPr id="10" name="Rounded Rectangle 13">
              <a:extLst>
                <a:ext uri="{FF2B5EF4-FFF2-40B4-BE49-F238E27FC236}">
                  <a16:creationId xmlns:a16="http://schemas.microsoft.com/office/drawing/2014/main" id="{57A7309A-1938-C5CC-468C-9FDD66865EE7}"/>
                </a:ext>
              </a:extLst>
            </p:cNvPr>
            <p:cNvSpPr/>
            <p:nvPr/>
          </p:nvSpPr>
          <p:spPr>
            <a:xfrm>
              <a:off x="2650343" y="2654213"/>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t</a:t>
              </a:r>
              <a:endParaRPr lang="en-US" sz="8000"/>
            </a:p>
          </p:txBody>
        </p:sp>
        <p:sp>
          <p:nvSpPr>
            <p:cNvPr id="11" name="Rounded Rectangle 13">
              <a:extLst>
                <a:ext uri="{FF2B5EF4-FFF2-40B4-BE49-F238E27FC236}">
                  <a16:creationId xmlns:a16="http://schemas.microsoft.com/office/drawing/2014/main" id="{648EC10E-CCEF-00A6-9289-BE6732861E97}"/>
                </a:ext>
              </a:extLst>
            </p:cNvPr>
            <p:cNvSpPr/>
            <p:nvPr/>
          </p:nvSpPr>
          <p:spPr>
            <a:xfrm>
              <a:off x="4578196" y="2654213"/>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r</a:t>
              </a:r>
            </a:p>
          </p:txBody>
        </p:sp>
        <p:sp>
          <p:nvSpPr>
            <p:cNvPr id="12" name="Rounded Rectangle 13">
              <a:extLst>
                <a:ext uri="{FF2B5EF4-FFF2-40B4-BE49-F238E27FC236}">
                  <a16:creationId xmlns:a16="http://schemas.microsoft.com/office/drawing/2014/main" id="{2D0294A6-62FD-C667-6B19-726AD53404EC}"/>
                </a:ext>
              </a:extLst>
            </p:cNvPr>
            <p:cNvSpPr/>
            <p:nvPr/>
          </p:nvSpPr>
          <p:spPr>
            <a:xfrm>
              <a:off x="8206924" y="2644234"/>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ng</a:t>
              </a:r>
            </a:p>
          </p:txBody>
        </p:sp>
        <p:sp>
          <p:nvSpPr>
            <p:cNvPr id="13" name="Rounded Rectangle 13">
              <a:extLst>
                <a:ext uri="{FF2B5EF4-FFF2-40B4-BE49-F238E27FC236}">
                  <a16:creationId xmlns:a16="http://schemas.microsoft.com/office/drawing/2014/main" id="{56C01B16-6E52-E24F-B8FC-77F451AE7DC8}"/>
                </a:ext>
              </a:extLst>
            </p:cNvPr>
            <p:cNvSpPr/>
            <p:nvPr/>
          </p:nvSpPr>
          <p:spPr>
            <a:xfrm>
              <a:off x="10136369" y="2644234"/>
              <a:ext cx="1608829" cy="1569532"/>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err="1">
                  <a:latin typeface="Tenorite" panose="00000500000000000000" pitchFamily="2" charset="0"/>
                </a:rPr>
                <a:t>th</a:t>
              </a:r>
              <a:endParaRPr lang="en-US" sz="8000">
                <a:latin typeface="Tenorite" panose="00000500000000000000" pitchFamily="2" charset="0"/>
              </a:endParaRPr>
            </a:p>
          </p:txBody>
        </p:sp>
      </p:grpSp>
    </p:spTree>
    <p:extLst>
      <p:ext uri="{BB962C8B-B14F-4D97-AF65-F5344CB8AC3E}">
        <p14:creationId xmlns:p14="http://schemas.microsoft.com/office/powerpoint/2010/main" val="1501076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EBFC0D-5552-1104-88C7-08933B9EAE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CABAA0-6912-0B9E-3B4B-77E9431763FE}"/>
              </a:ext>
            </a:extLst>
          </p:cNvPr>
          <p:cNvSpPr>
            <a:spLocks noGrp="1"/>
          </p:cNvSpPr>
          <p:nvPr>
            <p:ph type="title" idx="4294967295"/>
          </p:nvPr>
        </p:nvSpPr>
        <p:spPr>
          <a:xfrm>
            <a:off x="0" y="-1463893"/>
            <a:ext cx="10515600" cy="1325563"/>
          </a:xfrm>
        </p:spPr>
        <p:txBody>
          <a:bodyPr/>
          <a:lstStyle/>
          <a:p>
            <a:r>
              <a:rPr lang="en-AU" sz="800" dirty="0">
                <a:solidFill>
                  <a:schemeClr val="bg2"/>
                </a:solidFill>
                <a:latin typeface="+mn-lt"/>
              </a:rPr>
              <a:t>Slide 22</a:t>
            </a:r>
            <a:r>
              <a:rPr lang="en-AU" sz="800" baseline="0" dirty="0">
                <a:solidFill>
                  <a:schemeClr val="bg2"/>
                </a:solidFill>
                <a:latin typeface="+mn-lt"/>
              </a:rPr>
              <a:t> </a:t>
            </a:r>
            <a:r>
              <a:rPr lang="en-AU" sz="800" kern="1200" dirty="0">
                <a:solidFill>
                  <a:schemeClr val="bg2"/>
                </a:solidFill>
                <a:effectLst/>
              </a:rPr>
              <a:t>We do</a:t>
            </a:r>
            <a:endParaRPr lang="en-AU" sz="800" dirty="0">
              <a:solidFill>
                <a:schemeClr val="bg2"/>
              </a:solidFill>
              <a:latin typeface="+mn-lt"/>
            </a:endParaRPr>
          </a:p>
        </p:txBody>
      </p:sp>
      <p:sp>
        <p:nvSpPr>
          <p:cNvPr id="4" name="Content Placeholder 2">
            <a:extLst>
              <a:ext uri="{FF2B5EF4-FFF2-40B4-BE49-F238E27FC236}">
                <a16:creationId xmlns:a16="http://schemas.microsoft.com/office/drawing/2014/main" id="{D24BEE94-F440-0874-B65E-2E61AFEFDA2F}"/>
              </a:ext>
            </a:extLst>
          </p:cNvPr>
          <p:cNvSpPr txBox="1">
            <a:spLocks/>
          </p:cNvSpPr>
          <p:nvPr/>
        </p:nvSpPr>
        <p:spPr>
          <a:xfrm>
            <a:off x="142875" y="2586461"/>
            <a:ext cx="11906250" cy="172932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en-US" sz="11500">
                <a:solidFill>
                  <a:srgbClr val="4557AD"/>
                </a:solidFill>
                <a:latin typeface="Tenorite" pitchFamily="2" charset="0"/>
                <a:ea typeface="Verdana" panose="020B0604030504040204" pitchFamily="34" charset="0"/>
                <a:cs typeface="Verdana" panose="020B0604030504040204" pitchFamily="34" charset="0"/>
              </a:rPr>
              <a:t>scrunch</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89545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idx="4294967295"/>
          </p:nvPr>
        </p:nvSpPr>
        <p:spPr>
          <a:xfrm>
            <a:off x="0" y="-1393825"/>
            <a:ext cx="10515600" cy="1325562"/>
          </a:xfrm>
        </p:spPr>
        <p:txBody>
          <a:bodyPr/>
          <a:lstStyle/>
          <a:p>
            <a:r>
              <a:rPr lang="en-AU" sz="800" dirty="0">
                <a:solidFill>
                  <a:schemeClr val="bg2"/>
                </a:solidFill>
                <a:latin typeface="+mn-lt"/>
              </a:rPr>
              <a:t>Slide 23</a:t>
            </a:r>
            <a:r>
              <a:rPr lang="en-AU" sz="800" baseline="0" dirty="0">
                <a:solidFill>
                  <a:schemeClr val="bg2"/>
                </a:solidFill>
                <a:latin typeface="+mn-lt"/>
              </a:rPr>
              <a:t> I do</a:t>
            </a:r>
            <a:endParaRPr lang="en-AU" sz="800" dirty="0">
              <a:solidFill>
                <a:schemeClr val="bg2"/>
              </a:solidFill>
              <a:latin typeface="+mn-lt"/>
            </a:endParaRPr>
          </a:p>
        </p:txBody>
      </p:sp>
      <p:grpSp>
        <p:nvGrpSpPr>
          <p:cNvPr id="44" name="Group 43" descr="Three square tiles; a circle tile ; two square tiles ">
            <a:extLst>
              <a:ext uri="{FF2B5EF4-FFF2-40B4-BE49-F238E27FC236}">
                <a16:creationId xmlns:a16="http://schemas.microsoft.com/office/drawing/2014/main" id="{3DD4F3CA-98C1-8909-DBCD-6471562C1C39}"/>
              </a:ext>
            </a:extLst>
          </p:cNvPr>
          <p:cNvGrpSpPr/>
          <p:nvPr/>
        </p:nvGrpSpPr>
        <p:grpSpPr>
          <a:xfrm>
            <a:off x="597097" y="2184841"/>
            <a:ext cx="10997806" cy="3185389"/>
            <a:chOff x="500784" y="2184841"/>
            <a:chExt cx="10997806" cy="3185389"/>
          </a:xfrm>
        </p:grpSpPr>
        <p:sp>
          <p:nvSpPr>
            <p:cNvPr id="31" name="Rounded Rectangle 30">
              <a:extLst>
                <a:ext uri="{FF2B5EF4-FFF2-40B4-BE49-F238E27FC236}">
                  <a16:creationId xmlns:a16="http://schemas.microsoft.com/office/drawing/2014/main" id="{8EDE9A0E-320B-E2CB-9218-F0C5C98EA37F}"/>
                </a:ext>
              </a:extLst>
            </p:cNvPr>
            <p:cNvSpPr/>
            <p:nvPr/>
          </p:nvSpPr>
          <p:spPr>
            <a:xfrm>
              <a:off x="500784" y="2184850"/>
              <a:ext cx="1634603" cy="1729357"/>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AFE386F2-6144-2378-B560-8CDE072ED03E}"/>
                </a:ext>
              </a:extLst>
            </p:cNvPr>
            <p:cNvSpPr/>
            <p:nvPr/>
          </p:nvSpPr>
          <p:spPr>
            <a:xfrm>
              <a:off x="6120672" y="2184851"/>
              <a:ext cx="1634603" cy="1729347"/>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13">
              <a:extLst>
                <a:ext uri="{FF2B5EF4-FFF2-40B4-BE49-F238E27FC236}">
                  <a16:creationId xmlns:a16="http://schemas.microsoft.com/office/drawing/2014/main" id="{0E71B0AE-EE15-61C2-5630-35F17F28208E}"/>
                </a:ext>
              </a:extLst>
            </p:cNvPr>
            <p:cNvSpPr/>
            <p:nvPr/>
          </p:nvSpPr>
          <p:spPr>
            <a:xfrm>
              <a:off x="2375390" y="2187958"/>
              <a:ext cx="1634603" cy="1729357"/>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ounded Rectangle 13">
              <a:extLst>
                <a:ext uri="{FF2B5EF4-FFF2-40B4-BE49-F238E27FC236}">
                  <a16:creationId xmlns:a16="http://schemas.microsoft.com/office/drawing/2014/main" id="{6F63C940-055C-1CD8-DBC9-6D5C86F250DA}"/>
                </a:ext>
              </a:extLst>
            </p:cNvPr>
            <p:cNvSpPr/>
            <p:nvPr/>
          </p:nvSpPr>
          <p:spPr>
            <a:xfrm>
              <a:off x="4246065" y="2184850"/>
              <a:ext cx="1634603" cy="1729357"/>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13">
              <a:extLst>
                <a:ext uri="{FF2B5EF4-FFF2-40B4-BE49-F238E27FC236}">
                  <a16:creationId xmlns:a16="http://schemas.microsoft.com/office/drawing/2014/main" id="{DE6DEC62-F4F5-870A-5EFF-C73E10AC7442}"/>
                </a:ext>
              </a:extLst>
            </p:cNvPr>
            <p:cNvSpPr/>
            <p:nvPr/>
          </p:nvSpPr>
          <p:spPr>
            <a:xfrm>
              <a:off x="7993312" y="2184851"/>
              <a:ext cx="1634603" cy="1729357"/>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traight Connector 35">
              <a:extLst>
                <a:ext uri="{FF2B5EF4-FFF2-40B4-BE49-F238E27FC236}">
                  <a16:creationId xmlns:a16="http://schemas.microsoft.com/office/drawing/2014/main" id="{857A3AB6-3297-52FE-9B29-8926EF3FA768}"/>
                </a:ext>
              </a:extLst>
            </p:cNvPr>
            <p:cNvCxnSpPr>
              <a:cxnSpLocks/>
            </p:cNvCxnSpPr>
            <p:nvPr/>
          </p:nvCxnSpPr>
          <p:spPr>
            <a:xfrm>
              <a:off x="6257205" y="537023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37" name="Straight Connector 36">
              <a:extLst>
                <a:ext uri="{FF2B5EF4-FFF2-40B4-BE49-F238E27FC236}">
                  <a16:creationId xmlns:a16="http://schemas.microsoft.com/office/drawing/2014/main" id="{47F9AB76-86B4-5514-46DC-3C1853277588}"/>
                </a:ext>
              </a:extLst>
            </p:cNvPr>
            <p:cNvCxnSpPr>
              <a:cxnSpLocks/>
            </p:cNvCxnSpPr>
            <p:nvPr/>
          </p:nvCxnSpPr>
          <p:spPr>
            <a:xfrm>
              <a:off x="4384564" y="537023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38" name="Straight Connector 37">
              <a:extLst>
                <a:ext uri="{FF2B5EF4-FFF2-40B4-BE49-F238E27FC236}">
                  <a16:creationId xmlns:a16="http://schemas.microsoft.com/office/drawing/2014/main" id="{6C4CF3F7-3F6E-2D8A-E4F6-A1B79CB4A225}"/>
                </a:ext>
              </a:extLst>
            </p:cNvPr>
            <p:cNvCxnSpPr>
              <a:cxnSpLocks/>
            </p:cNvCxnSpPr>
            <p:nvPr/>
          </p:nvCxnSpPr>
          <p:spPr>
            <a:xfrm>
              <a:off x="8129845" y="537023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FF7F6155-304E-016E-3FA8-9F6B09588379}"/>
                </a:ext>
              </a:extLst>
            </p:cNvPr>
            <p:cNvCxnSpPr>
              <a:cxnSpLocks/>
            </p:cNvCxnSpPr>
            <p:nvPr/>
          </p:nvCxnSpPr>
          <p:spPr>
            <a:xfrm>
              <a:off x="637317" y="537023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FB23C59F-036E-373D-8173-1F93309D9D81}"/>
                </a:ext>
              </a:extLst>
            </p:cNvPr>
            <p:cNvCxnSpPr>
              <a:cxnSpLocks/>
            </p:cNvCxnSpPr>
            <p:nvPr/>
          </p:nvCxnSpPr>
          <p:spPr>
            <a:xfrm>
              <a:off x="2511924" y="537023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sp>
          <p:nvSpPr>
            <p:cNvPr id="42" name="Rounded Rectangle 13">
              <a:extLst>
                <a:ext uri="{FF2B5EF4-FFF2-40B4-BE49-F238E27FC236}">
                  <a16:creationId xmlns:a16="http://schemas.microsoft.com/office/drawing/2014/main" id="{D842651C-2A31-D7A1-2E13-C9E4E96F9DDE}"/>
                </a:ext>
              </a:extLst>
            </p:cNvPr>
            <p:cNvSpPr/>
            <p:nvPr/>
          </p:nvSpPr>
          <p:spPr>
            <a:xfrm>
              <a:off x="9863987" y="2184841"/>
              <a:ext cx="1634603" cy="1729357"/>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Connector 42">
              <a:extLst>
                <a:ext uri="{FF2B5EF4-FFF2-40B4-BE49-F238E27FC236}">
                  <a16:creationId xmlns:a16="http://schemas.microsoft.com/office/drawing/2014/main" id="{C8D17028-DFA6-9E29-F824-D0B763039F23}"/>
                </a:ext>
              </a:extLst>
            </p:cNvPr>
            <p:cNvCxnSpPr>
              <a:cxnSpLocks/>
            </p:cNvCxnSpPr>
            <p:nvPr/>
          </p:nvCxnSpPr>
          <p:spPr>
            <a:xfrm>
              <a:off x="10000520" y="537022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6031716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3968B8-8272-50C0-6274-D5E441EDD3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471F00-B2C2-943A-2350-E3B3D7CC444B}"/>
              </a:ext>
            </a:extLst>
          </p:cNvPr>
          <p:cNvSpPr>
            <a:spLocks noGrp="1"/>
          </p:cNvSpPr>
          <p:nvPr>
            <p:ph type="title" idx="4294967295"/>
          </p:nvPr>
        </p:nvSpPr>
        <p:spPr>
          <a:xfrm>
            <a:off x="0" y="-1586723"/>
            <a:ext cx="10515600" cy="1325563"/>
          </a:xfrm>
        </p:spPr>
        <p:txBody>
          <a:bodyPr/>
          <a:lstStyle/>
          <a:p>
            <a:r>
              <a:rPr lang="en-AU" sz="800" dirty="0">
                <a:solidFill>
                  <a:schemeClr val="bg2"/>
                </a:solidFill>
                <a:latin typeface="+mn-lt"/>
              </a:rPr>
              <a:t>Slide 24</a:t>
            </a:r>
            <a:r>
              <a:rPr lang="en-AU" sz="800" baseline="0" dirty="0">
                <a:solidFill>
                  <a:schemeClr val="bg2"/>
                </a:solidFill>
                <a:latin typeface="+mn-lt"/>
              </a:rPr>
              <a:t> </a:t>
            </a:r>
            <a:r>
              <a:rPr lang="en-AU" sz="800" kern="1200" dirty="0">
                <a:solidFill>
                  <a:schemeClr val="bg2"/>
                </a:solidFill>
                <a:effectLst/>
              </a:rPr>
              <a:t>We do</a:t>
            </a:r>
            <a:endParaRPr lang="en-AU" sz="800" dirty="0">
              <a:solidFill>
                <a:schemeClr val="bg2"/>
              </a:solidFill>
              <a:latin typeface="+mn-lt"/>
            </a:endParaRPr>
          </a:p>
        </p:txBody>
      </p:sp>
      <p:grpSp>
        <p:nvGrpSpPr>
          <p:cNvPr id="3" name="Group 2" descr="Three square tiles; a circle tile ; two square tiles ">
            <a:extLst>
              <a:ext uri="{FF2B5EF4-FFF2-40B4-BE49-F238E27FC236}">
                <a16:creationId xmlns:a16="http://schemas.microsoft.com/office/drawing/2014/main" id="{1ECCC795-5BBF-1F0A-CB6D-B5540BA83804}"/>
              </a:ext>
            </a:extLst>
          </p:cNvPr>
          <p:cNvGrpSpPr/>
          <p:nvPr/>
        </p:nvGrpSpPr>
        <p:grpSpPr>
          <a:xfrm>
            <a:off x="597097" y="2184841"/>
            <a:ext cx="10997806" cy="3185389"/>
            <a:chOff x="500784" y="2184841"/>
            <a:chExt cx="10997806" cy="3185389"/>
          </a:xfrm>
        </p:grpSpPr>
        <p:sp>
          <p:nvSpPr>
            <p:cNvPr id="4" name="Rounded Rectangle 3">
              <a:extLst>
                <a:ext uri="{FF2B5EF4-FFF2-40B4-BE49-F238E27FC236}">
                  <a16:creationId xmlns:a16="http://schemas.microsoft.com/office/drawing/2014/main" id="{AE5E9F8B-EAFD-421D-BE40-754016037943}"/>
                </a:ext>
              </a:extLst>
            </p:cNvPr>
            <p:cNvSpPr/>
            <p:nvPr/>
          </p:nvSpPr>
          <p:spPr>
            <a:xfrm>
              <a:off x="500784" y="2184850"/>
              <a:ext cx="1634603" cy="1729357"/>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7F021CB-0ECD-9A23-EB41-DAF4E1E679C9}"/>
                </a:ext>
              </a:extLst>
            </p:cNvPr>
            <p:cNvSpPr/>
            <p:nvPr/>
          </p:nvSpPr>
          <p:spPr>
            <a:xfrm>
              <a:off x="6120672" y="2184851"/>
              <a:ext cx="1634603" cy="1729347"/>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13">
              <a:extLst>
                <a:ext uri="{FF2B5EF4-FFF2-40B4-BE49-F238E27FC236}">
                  <a16:creationId xmlns:a16="http://schemas.microsoft.com/office/drawing/2014/main" id="{2B3AC342-A37E-D82A-4ABD-675CF1E57A3F}"/>
                </a:ext>
              </a:extLst>
            </p:cNvPr>
            <p:cNvSpPr/>
            <p:nvPr/>
          </p:nvSpPr>
          <p:spPr>
            <a:xfrm>
              <a:off x="2375390" y="2187958"/>
              <a:ext cx="1634603" cy="1729357"/>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3">
              <a:extLst>
                <a:ext uri="{FF2B5EF4-FFF2-40B4-BE49-F238E27FC236}">
                  <a16:creationId xmlns:a16="http://schemas.microsoft.com/office/drawing/2014/main" id="{04CD0F01-9A4F-A937-B736-1290247850EE}"/>
                </a:ext>
              </a:extLst>
            </p:cNvPr>
            <p:cNvSpPr/>
            <p:nvPr/>
          </p:nvSpPr>
          <p:spPr>
            <a:xfrm>
              <a:off x="4246065" y="2184850"/>
              <a:ext cx="1634603" cy="1729357"/>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3">
              <a:extLst>
                <a:ext uri="{FF2B5EF4-FFF2-40B4-BE49-F238E27FC236}">
                  <a16:creationId xmlns:a16="http://schemas.microsoft.com/office/drawing/2014/main" id="{7DF693FE-5F0C-9A7B-086D-620C7880469F}"/>
                </a:ext>
              </a:extLst>
            </p:cNvPr>
            <p:cNvSpPr/>
            <p:nvPr/>
          </p:nvSpPr>
          <p:spPr>
            <a:xfrm>
              <a:off x="7993312" y="2184851"/>
              <a:ext cx="1634603" cy="1729357"/>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EDD43325-C2A6-C713-234F-B5B8A08C7B8F}"/>
                </a:ext>
              </a:extLst>
            </p:cNvPr>
            <p:cNvCxnSpPr>
              <a:cxnSpLocks/>
            </p:cNvCxnSpPr>
            <p:nvPr/>
          </p:nvCxnSpPr>
          <p:spPr>
            <a:xfrm>
              <a:off x="6257205" y="537023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ADC7D674-B9D3-8B13-62BC-A35F65B7BE12}"/>
                </a:ext>
              </a:extLst>
            </p:cNvPr>
            <p:cNvCxnSpPr>
              <a:cxnSpLocks/>
            </p:cNvCxnSpPr>
            <p:nvPr/>
          </p:nvCxnSpPr>
          <p:spPr>
            <a:xfrm>
              <a:off x="4384564" y="537023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C7FEC344-22D9-E05B-786B-9219D8C8741F}"/>
                </a:ext>
              </a:extLst>
            </p:cNvPr>
            <p:cNvCxnSpPr>
              <a:cxnSpLocks/>
            </p:cNvCxnSpPr>
            <p:nvPr/>
          </p:nvCxnSpPr>
          <p:spPr>
            <a:xfrm>
              <a:off x="8129845" y="537023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2598F6C9-0222-E5C2-8CC7-E8CC8DC4F6E9}"/>
                </a:ext>
              </a:extLst>
            </p:cNvPr>
            <p:cNvCxnSpPr>
              <a:cxnSpLocks/>
            </p:cNvCxnSpPr>
            <p:nvPr/>
          </p:nvCxnSpPr>
          <p:spPr>
            <a:xfrm>
              <a:off x="637317" y="537023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4CD06984-4901-34F1-4623-0BA3EA9926BD}"/>
                </a:ext>
              </a:extLst>
            </p:cNvPr>
            <p:cNvCxnSpPr>
              <a:cxnSpLocks/>
            </p:cNvCxnSpPr>
            <p:nvPr/>
          </p:nvCxnSpPr>
          <p:spPr>
            <a:xfrm>
              <a:off x="2511924" y="537023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sp>
          <p:nvSpPr>
            <p:cNvPr id="15" name="Rounded Rectangle 13">
              <a:extLst>
                <a:ext uri="{FF2B5EF4-FFF2-40B4-BE49-F238E27FC236}">
                  <a16:creationId xmlns:a16="http://schemas.microsoft.com/office/drawing/2014/main" id="{BA028F08-6042-416E-11DA-E06258A0C48B}"/>
                </a:ext>
              </a:extLst>
            </p:cNvPr>
            <p:cNvSpPr/>
            <p:nvPr/>
          </p:nvSpPr>
          <p:spPr>
            <a:xfrm>
              <a:off x="9863987" y="2184841"/>
              <a:ext cx="1634603" cy="1729357"/>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9CCFF920-26F2-141A-1AF0-B11CAA3191FE}"/>
                </a:ext>
              </a:extLst>
            </p:cNvPr>
            <p:cNvCxnSpPr>
              <a:cxnSpLocks/>
            </p:cNvCxnSpPr>
            <p:nvPr/>
          </p:nvCxnSpPr>
          <p:spPr>
            <a:xfrm>
              <a:off x="10000520" y="5370220"/>
              <a:ext cx="1361537"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3109104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08719-0345-1C66-8FFA-616A971B168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6202EF1-8E86-7E0F-6AE1-0275EEBE485C}"/>
              </a:ext>
            </a:extLst>
          </p:cNvPr>
          <p:cNvSpPr>
            <a:spLocks noGrp="1"/>
          </p:cNvSpPr>
          <p:nvPr>
            <p:ph type="title" idx="4294967295"/>
          </p:nvPr>
        </p:nvSpPr>
        <p:spPr>
          <a:xfrm>
            <a:off x="0" y="-1509888"/>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25 Check for understanding</a:t>
            </a:r>
            <a:endParaRPr lang="en-AU" dirty="0"/>
          </a:p>
        </p:txBody>
      </p:sp>
      <p:sp>
        <p:nvSpPr>
          <p:cNvPr id="31" name="Title 1">
            <a:extLst>
              <a:ext uri="{FF2B5EF4-FFF2-40B4-BE49-F238E27FC236}">
                <a16:creationId xmlns:a16="http://schemas.microsoft.com/office/drawing/2014/main" id="{B27F52F2-FA8F-A1C2-0CA2-092F6D285D74}"/>
              </a:ext>
            </a:extLst>
          </p:cNvPr>
          <p:cNvSpPr txBox="1">
            <a:spLocks/>
          </p:cNvSpPr>
          <p:nvPr/>
        </p:nvSpPr>
        <p:spPr>
          <a:xfrm>
            <a:off x="3566944" y="2561070"/>
            <a:ext cx="3860584"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CCCVCC words</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8BD29DEE-355A-88F0-BAA1-E07AA6D04BA7}"/>
              </a:ext>
            </a:extLst>
          </p:cNvPr>
          <p:cNvSpPr txBox="1">
            <a:spLocks/>
          </p:cNvSpPr>
          <p:nvPr/>
        </p:nvSpPr>
        <p:spPr>
          <a:xfrm>
            <a:off x="4328499" y="3429000"/>
            <a:ext cx="2105160" cy="201080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000">
                <a:solidFill>
                  <a:srgbClr val="4557AD"/>
                </a:solidFill>
                <a:latin typeface="Tenorite" pitchFamily="2" charset="0"/>
                <a:cs typeface="Arial"/>
              </a:rPr>
              <a:t>script</a:t>
            </a:r>
            <a:endParaRPr lang="en-US" sz="4000" dirty="0">
              <a:solidFill>
                <a:srgbClr val="4557AD"/>
              </a:solidFill>
              <a:latin typeface="Tenorite" pitchFamily="2" charset="0"/>
              <a:cs typeface="Arial"/>
            </a:endParaRPr>
          </a:p>
          <a:p>
            <a:pPr marL="0" indent="0" algn="ctr">
              <a:buNone/>
            </a:pPr>
            <a:r>
              <a:rPr lang="en-US" sz="4000">
                <a:solidFill>
                  <a:srgbClr val="4557AD"/>
                </a:solidFill>
                <a:latin typeface="Tenorite" pitchFamily="2" charset="0"/>
                <a:cs typeface="Arial"/>
              </a:rPr>
              <a:t>strand</a:t>
            </a:r>
            <a:endParaRPr lang="en-US" sz="4000" dirty="0">
              <a:solidFill>
                <a:srgbClr val="4557AD"/>
              </a:solidFill>
              <a:latin typeface="Tenorite" pitchFamily="2" charset="0"/>
              <a:cs typeface="Arial"/>
            </a:endParaRPr>
          </a:p>
          <a:p>
            <a:pPr marL="0" indent="0" algn="ctr">
              <a:buFont typeface="Arial" panose="020B0604020202020204" pitchFamily="34" charset="0"/>
              <a:buNone/>
            </a:pPr>
            <a:r>
              <a:rPr lang="en-US" sz="4000">
                <a:solidFill>
                  <a:srgbClr val="4557AD"/>
                </a:solidFill>
                <a:latin typeface="Tenorite" pitchFamily="2" charset="0"/>
                <a:cs typeface="Arial"/>
              </a:rPr>
              <a:t>strength</a:t>
            </a:r>
            <a:endParaRPr lang="en-US" sz="4000" dirty="0">
              <a:solidFill>
                <a:srgbClr val="4557AD"/>
              </a:solidFill>
              <a:latin typeface="Tenorite" pitchFamily="2" charset="0"/>
              <a:cs typeface="Arial"/>
            </a:endParaRPr>
          </a:p>
        </p:txBody>
      </p:sp>
      <p:sp>
        <p:nvSpPr>
          <p:cNvPr id="23" name="Title 1">
            <a:extLst>
              <a:ext uri="{FF2B5EF4-FFF2-40B4-BE49-F238E27FC236}">
                <a16:creationId xmlns:a16="http://schemas.microsoft.com/office/drawing/2014/main" id="{D7B91C51-C8CE-83A3-0685-8113B13C145E}"/>
              </a:ext>
            </a:extLst>
          </p:cNvPr>
          <p:cNvSpPr txBox="1">
            <a:spLocks/>
          </p:cNvSpPr>
          <p:nvPr/>
        </p:nvSpPr>
        <p:spPr>
          <a:xfrm>
            <a:off x="8048935" y="2642630"/>
            <a:ext cx="361405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CCCVCC words</a:t>
            </a:r>
            <a:endParaRPr lang="en-US" sz="2800">
              <a:solidFill>
                <a:srgbClr val="0E1E42"/>
              </a:solidFill>
              <a:latin typeface="Calibri" panose="020F0502020204030204" pitchFamily="34" charset="0"/>
              <a:ea typeface="Verdana" panose="020B0604030504040204" pitchFamily="34" charset="0"/>
            </a:endParaRPr>
          </a:p>
        </p:txBody>
      </p:sp>
      <p:grpSp>
        <p:nvGrpSpPr>
          <p:cNvPr id="32" name="Group 31">
            <a:extLst>
              <a:ext uri="{FF2B5EF4-FFF2-40B4-BE49-F238E27FC236}">
                <a16:creationId xmlns:a16="http://schemas.microsoft.com/office/drawing/2014/main" id="{006A9C3A-FCF2-C049-C3AF-05A97FC97996}"/>
              </a:ext>
              <a:ext uri="{C183D7F6-B498-43B3-948B-1728B52AA6E4}">
                <adec:decorative xmlns:adec="http://schemas.microsoft.com/office/drawing/2017/decorative" val="1"/>
              </a:ext>
            </a:extLst>
          </p:cNvPr>
          <p:cNvGrpSpPr/>
          <p:nvPr/>
        </p:nvGrpSpPr>
        <p:grpSpPr>
          <a:xfrm>
            <a:off x="4942720" y="1545169"/>
            <a:ext cx="876718" cy="645960"/>
            <a:chOff x="7374176" y="1891643"/>
            <a:chExt cx="800799" cy="598492"/>
          </a:xfrm>
        </p:grpSpPr>
        <p:sp>
          <p:nvSpPr>
            <p:cNvPr id="28" name="Rounded Rectangle 27">
              <a:extLst>
                <a:ext uri="{FF2B5EF4-FFF2-40B4-BE49-F238E27FC236}">
                  <a16:creationId xmlns:a16="http://schemas.microsoft.com/office/drawing/2014/main" id="{CBE25721-3D40-2EDE-87A1-E838B2F9351F}"/>
                </a:ext>
              </a:extLst>
            </p:cNvPr>
            <p:cNvSpPr/>
            <p:nvPr userDrawn="1"/>
          </p:nvSpPr>
          <p:spPr>
            <a:xfrm>
              <a:off x="7374176" y="1891643"/>
              <a:ext cx="800799" cy="590023"/>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pic>
          <p:nvPicPr>
            <p:cNvPr id="29" name="Graphic 28" descr="Glasses outline">
              <a:extLst>
                <a:ext uri="{FF2B5EF4-FFF2-40B4-BE49-F238E27FC236}">
                  <a16:creationId xmlns:a16="http://schemas.microsoft.com/office/drawing/2014/main" id="{06DB492E-1B2B-BECF-CE37-E481F2E4F00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483340" y="1891643"/>
              <a:ext cx="598492" cy="598492"/>
            </a:xfrm>
            <a:prstGeom prst="rect">
              <a:avLst/>
            </a:prstGeom>
          </p:spPr>
        </p:pic>
      </p:grpSp>
      <p:grpSp>
        <p:nvGrpSpPr>
          <p:cNvPr id="10" name="Group 9">
            <a:extLst>
              <a:ext uri="{FF2B5EF4-FFF2-40B4-BE49-F238E27FC236}">
                <a16:creationId xmlns:a16="http://schemas.microsoft.com/office/drawing/2014/main" id="{2B1E6CE3-0394-03A4-7924-C02A54961166}"/>
              </a:ext>
              <a:ext uri="{C183D7F6-B498-43B3-948B-1728B52AA6E4}">
                <adec:decorative xmlns:adec="http://schemas.microsoft.com/office/drawing/2017/decorative" val="1"/>
              </a:ext>
            </a:extLst>
          </p:cNvPr>
          <p:cNvGrpSpPr/>
          <p:nvPr/>
        </p:nvGrpSpPr>
        <p:grpSpPr>
          <a:xfrm>
            <a:off x="9701447" y="1545169"/>
            <a:ext cx="876718" cy="645960"/>
            <a:chOff x="8838986" y="1219889"/>
            <a:chExt cx="876718" cy="645960"/>
          </a:xfrm>
        </p:grpSpPr>
        <p:sp>
          <p:nvSpPr>
            <p:cNvPr id="6" name="Rounded Rectangle 16">
              <a:extLst>
                <a:ext uri="{FF2B5EF4-FFF2-40B4-BE49-F238E27FC236}">
                  <a16:creationId xmlns:a16="http://schemas.microsoft.com/office/drawing/2014/main" id="{4698F43C-3C61-A380-EDD6-130065DF5652}"/>
                </a:ext>
              </a:extLst>
            </p:cNvPr>
            <p:cNvSpPr/>
            <p:nvPr/>
          </p:nvSpPr>
          <p:spPr>
            <a:xfrm>
              <a:off x="8838986" y="1219889"/>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Pencil outline">
              <a:extLst>
                <a:ext uri="{FF2B5EF4-FFF2-40B4-BE49-F238E27FC236}">
                  <a16:creationId xmlns:a16="http://schemas.microsoft.com/office/drawing/2014/main" id="{1E177E1F-48AF-2C1E-8FED-715DD788040A}"/>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032336" y="1297860"/>
              <a:ext cx="490017" cy="490017"/>
            </a:xfrm>
            <a:prstGeom prst="rect">
              <a:avLst/>
            </a:prstGeom>
          </p:spPr>
        </p:pic>
      </p:grpSp>
      <p:pic>
        <p:nvPicPr>
          <p:cNvPr id="7" name="Picture 6" descr="sprint">
            <a:extLst>
              <a:ext uri="{FF2B5EF4-FFF2-40B4-BE49-F238E27FC236}">
                <a16:creationId xmlns:a16="http://schemas.microsoft.com/office/drawing/2014/main" id="{C4262912-1596-D2F1-F975-09D5EA083C1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665033" y="3122761"/>
            <a:ext cx="1000361" cy="1000361"/>
          </a:xfrm>
          <a:prstGeom prst="rect">
            <a:avLst/>
          </a:prstGeom>
        </p:spPr>
      </p:pic>
      <p:pic>
        <p:nvPicPr>
          <p:cNvPr id="13" name="Picture 12" descr="splint">
            <a:extLst>
              <a:ext uri="{FF2B5EF4-FFF2-40B4-BE49-F238E27FC236}">
                <a16:creationId xmlns:a16="http://schemas.microsoft.com/office/drawing/2014/main" id="{4C75586B-463D-2CCB-0A50-BB9CD54BC875}"/>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759513" y="4215366"/>
            <a:ext cx="1000361" cy="1000361"/>
          </a:xfrm>
          <a:prstGeom prst="rect">
            <a:avLst/>
          </a:prstGeom>
        </p:spPr>
      </p:pic>
      <p:grpSp>
        <p:nvGrpSpPr>
          <p:cNvPr id="2" name="Group 1">
            <a:extLst>
              <a:ext uri="{FF2B5EF4-FFF2-40B4-BE49-F238E27FC236}">
                <a16:creationId xmlns:a16="http://schemas.microsoft.com/office/drawing/2014/main" id="{A9CF248D-BA9A-3E21-3DD2-5B309510DF6C}"/>
              </a:ext>
              <a:ext uri="{C183D7F6-B498-43B3-948B-1728B52AA6E4}">
                <adec:decorative xmlns:adec="http://schemas.microsoft.com/office/drawing/2017/decorative" val="1"/>
              </a:ext>
            </a:extLst>
          </p:cNvPr>
          <p:cNvGrpSpPr/>
          <p:nvPr/>
        </p:nvGrpSpPr>
        <p:grpSpPr>
          <a:xfrm>
            <a:off x="-257537" y="1454443"/>
            <a:ext cx="3658512" cy="3658512"/>
            <a:chOff x="-257537" y="1454443"/>
            <a:chExt cx="3658512" cy="3658512"/>
          </a:xfrm>
        </p:grpSpPr>
        <p:pic>
          <p:nvPicPr>
            <p:cNvPr id="5" name="Graphic 4">
              <a:extLst>
                <a:ext uri="{FF2B5EF4-FFF2-40B4-BE49-F238E27FC236}">
                  <a16:creationId xmlns:a16="http://schemas.microsoft.com/office/drawing/2014/main" id="{95E2310B-AD2F-B7F4-E9A0-873029CC7AAB}"/>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flipH="1">
              <a:off x="-257537" y="1454443"/>
              <a:ext cx="3658512" cy="3658512"/>
            </a:xfrm>
            <a:prstGeom prst="rect">
              <a:avLst/>
            </a:prstGeom>
          </p:spPr>
        </p:pic>
        <p:sp>
          <p:nvSpPr>
            <p:cNvPr id="9" name="TextBox 8">
              <a:extLst>
                <a:ext uri="{FF2B5EF4-FFF2-40B4-BE49-F238E27FC236}">
                  <a16:creationId xmlns:a16="http://schemas.microsoft.com/office/drawing/2014/main" id="{28B9CF2D-0F63-F214-56A1-AAF08CCF42D2}"/>
                </a:ext>
              </a:extLst>
            </p:cNvPr>
            <p:cNvSpPr txBox="1"/>
            <p:nvPr/>
          </p:nvSpPr>
          <p:spPr>
            <a:xfrm>
              <a:off x="332863" y="2454461"/>
              <a:ext cx="2491257"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grpSp>
      <p:pic>
        <p:nvPicPr>
          <p:cNvPr id="3" name="Picture 2" descr="scrunch">
            <a:extLst>
              <a:ext uri="{FF2B5EF4-FFF2-40B4-BE49-F238E27FC236}">
                <a16:creationId xmlns:a16="http://schemas.microsoft.com/office/drawing/2014/main" id="{B006C768-2B28-B284-24B6-62276B25F7B6}"/>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701447" y="5256187"/>
            <a:ext cx="1146830" cy="990733"/>
          </a:xfrm>
          <a:prstGeom prst="rect">
            <a:avLst/>
          </a:prstGeom>
        </p:spPr>
      </p:pic>
    </p:spTree>
    <p:custDataLst>
      <p:tags r:id="rId1"/>
    </p:custDataLst>
    <p:extLst>
      <p:ext uri="{BB962C8B-B14F-4D97-AF65-F5344CB8AC3E}">
        <p14:creationId xmlns:p14="http://schemas.microsoft.com/office/powerpoint/2010/main" val="13909902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7CE09-21B0-2326-C101-EEB1B14B9F60}"/>
              </a:ext>
            </a:extLst>
          </p:cNvPr>
          <p:cNvSpPr>
            <a:spLocks noGrp="1"/>
          </p:cNvSpPr>
          <p:nvPr>
            <p:ph type="title" idx="4294967295"/>
          </p:nvPr>
        </p:nvSpPr>
        <p:spPr>
          <a:xfrm>
            <a:off x="0" y="-1531914"/>
            <a:ext cx="10515600" cy="1325563"/>
          </a:xfrm>
        </p:spPr>
        <p:txBody>
          <a:bodyPr>
            <a:normAutofit/>
          </a:bodyPr>
          <a:lstStyle/>
          <a:p>
            <a:r>
              <a:rPr lang="en-AU" sz="800" dirty="0">
                <a:solidFill>
                  <a:schemeClr val="bg2"/>
                </a:solidFill>
              </a:rPr>
              <a:t>End</a:t>
            </a:r>
            <a:r>
              <a:rPr lang="en-AU" sz="800" baseline="0" dirty="0">
                <a:solidFill>
                  <a:schemeClr val="bg2"/>
                </a:solidFill>
              </a:rPr>
              <a:t> of presentation</a:t>
            </a:r>
            <a:endParaRPr lang="en-AU" sz="800" dirty="0">
              <a:solidFill>
                <a:schemeClr val="bg2"/>
              </a:solidFill>
            </a:endParaRPr>
          </a:p>
        </p:txBody>
      </p:sp>
    </p:spTree>
    <p:extLst>
      <p:ext uri="{BB962C8B-B14F-4D97-AF65-F5344CB8AC3E}">
        <p14:creationId xmlns:p14="http://schemas.microsoft.com/office/powerpoint/2010/main" val="3627252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A2B66-1AA5-ECA8-7937-0A90DFBF77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6759A8-1C1A-811B-170F-F09C09A9AE6E}"/>
              </a:ext>
            </a:extLst>
          </p:cNvPr>
          <p:cNvSpPr>
            <a:spLocks noGrp="1"/>
          </p:cNvSpPr>
          <p:nvPr>
            <p:ph type="title"/>
          </p:nvPr>
        </p:nvSpPr>
        <p:spPr>
          <a:xfrm>
            <a:off x="0" y="-2024251"/>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 CCVCC words</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079A9764-10F6-1785-CB4E-1B2BBF8F84D3}"/>
              </a:ext>
            </a:extLst>
          </p:cNvPr>
          <p:cNvSpPr txBox="1"/>
          <p:nvPr/>
        </p:nvSpPr>
        <p:spPr>
          <a:xfrm>
            <a:off x="2975811" y="2767280"/>
            <a:ext cx="6240378" cy="1323439"/>
          </a:xfrm>
          <a:prstGeom prst="rect">
            <a:avLst/>
          </a:prstGeom>
          <a:noFill/>
        </p:spPr>
        <p:txBody>
          <a:bodyPr wrap="square" rtlCol="0">
            <a:spAutoFit/>
          </a:bodyPr>
          <a:lstStyle/>
          <a:p>
            <a:r>
              <a:rPr lang="en-US" sz="8000" b="1">
                <a:solidFill>
                  <a:srgbClr val="0E1E42"/>
                </a:solidFill>
                <a:latin typeface="Calibri" panose="020F0502020204030204" pitchFamily="34" charset="0"/>
                <a:ea typeface="Verdana" panose="020B0604030504040204" pitchFamily="34" charset="0"/>
                <a:cs typeface="Calibri" panose="020F0502020204030204" pitchFamily="34" charset="0"/>
              </a:rPr>
              <a:t>CCVCC words</a:t>
            </a:r>
            <a:endParaRPr lang="en-AU"/>
          </a:p>
        </p:txBody>
      </p:sp>
    </p:spTree>
    <p:custDataLst>
      <p:tags r:id="rId1"/>
    </p:custDataLst>
    <p:extLst>
      <p:ext uri="{BB962C8B-B14F-4D97-AF65-F5344CB8AC3E}">
        <p14:creationId xmlns:p14="http://schemas.microsoft.com/office/powerpoint/2010/main" val="13208682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idx="4294967295"/>
          </p:nvPr>
        </p:nvSpPr>
        <p:spPr>
          <a:xfrm>
            <a:off x="0" y="-1477963"/>
            <a:ext cx="10515600" cy="1325563"/>
          </a:xfrm>
        </p:spPr>
        <p:txBody>
          <a:bodyPr/>
          <a:lstStyle/>
          <a:p>
            <a:r>
              <a:rPr lang="en-AU" sz="800" dirty="0">
                <a:solidFill>
                  <a:schemeClr val="bg2"/>
                </a:solidFill>
                <a:latin typeface="+mn-lt"/>
              </a:rPr>
              <a:t>Slide 4 I do</a:t>
            </a:r>
          </a:p>
        </p:txBody>
      </p:sp>
      <p:grpSp>
        <p:nvGrpSpPr>
          <p:cNvPr id="8" name="Group 7" descr="Two square tiles with the letters s and t; a circle tile with the vowel o; two square tiles with the letters m and p">
            <a:extLst>
              <a:ext uri="{FF2B5EF4-FFF2-40B4-BE49-F238E27FC236}">
                <a16:creationId xmlns:a16="http://schemas.microsoft.com/office/drawing/2014/main" id="{2CC0A51B-FCC8-F3EC-4074-94C472160B65}"/>
              </a:ext>
            </a:extLst>
          </p:cNvPr>
          <p:cNvGrpSpPr/>
          <p:nvPr/>
        </p:nvGrpSpPr>
        <p:grpSpPr>
          <a:xfrm>
            <a:off x="905953" y="2472779"/>
            <a:ext cx="10075294" cy="1912440"/>
            <a:chOff x="905953" y="2472779"/>
            <a:chExt cx="10075294" cy="1912440"/>
          </a:xfrm>
        </p:grpSpPr>
        <p:sp>
          <p:nvSpPr>
            <p:cNvPr id="18" name="AutoShape 2">
              <a:extLst>
                <a:ext uri="{FF2B5EF4-FFF2-40B4-BE49-F238E27FC236}">
                  <a16:creationId xmlns:a16="http://schemas.microsoft.com/office/drawing/2014/main" id="{90804464-B2AC-4158-A625-77C4B7020FBE}"/>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9" name="Rounded Rectangle 13">
              <a:extLst>
                <a:ext uri="{FF2B5EF4-FFF2-40B4-BE49-F238E27FC236}">
                  <a16:creationId xmlns:a16="http://schemas.microsoft.com/office/drawing/2014/main" id="{5763D3CA-8C45-364B-478E-E68EE3E6DA1B}"/>
                </a:ext>
              </a:extLst>
            </p:cNvPr>
            <p:cNvSpPr/>
            <p:nvPr/>
          </p:nvSpPr>
          <p:spPr>
            <a:xfrm>
              <a:off x="905953" y="2472779"/>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latin typeface="Tenorite" panose="00000500000000000000" pitchFamily="2" charset="0"/>
              </a:endParaRPr>
            </a:p>
          </p:txBody>
        </p:sp>
        <p:sp>
          <p:nvSpPr>
            <p:cNvPr id="21" name="Oval 20">
              <a:extLst>
                <a:ext uri="{FF2B5EF4-FFF2-40B4-BE49-F238E27FC236}">
                  <a16:creationId xmlns:a16="http://schemas.microsoft.com/office/drawing/2014/main" id="{1AC87CC8-35DA-0171-3E8F-4F5725ECC345}"/>
                </a:ext>
              </a:extLst>
            </p:cNvPr>
            <p:cNvSpPr/>
            <p:nvPr/>
          </p:nvSpPr>
          <p:spPr>
            <a:xfrm>
              <a:off x="5042479" y="2472780"/>
              <a:ext cx="1804412" cy="19090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p>
          </p:txBody>
        </p:sp>
        <p:sp>
          <p:nvSpPr>
            <p:cNvPr id="22" name="Rounded Rectangle 13">
              <a:extLst>
                <a:ext uri="{FF2B5EF4-FFF2-40B4-BE49-F238E27FC236}">
                  <a16:creationId xmlns:a16="http://schemas.microsoft.com/office/drawing/2014/main" id="{D2A76954-65F6-6C75-B6C2-BE066927032E}"/>
                </a:ext>
              </a:extLst>
            </p:cNvPr>
            <p:cNvSpPr/>
            <p:nvPr/>
          </p:nvSpPr>
          <p:spPr>
            <a:xfrm>
              <a:off x="2975301" y="2476210"/>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p>
          </p:txBody>
        </p:sp>
        <p:sp>
          <p:nvSpPr>
            <p:cNvPr id="23" name="Rounded Rectangle 13">
              <a:extLst>
                <a:ext uri="{FF2B5EF4-FFF2-40B4-BE49-F238E27FC236}">
                  <a16:creationId xmlns:a16="http://schemas.microsoft.com/office/drawing/2014/main" id="{61069CE7-D124-3B15-2F91-3138EA967015}"/>
                </a:ext>
              </a:extLst>
            </p:cNvPr>
            <p:cNvSpPr/>
            <p:nvPr/>
          </p:nvSpPr>
          <p:spPr>
            <a:xfrm>
              <a:off x="7109657" y="2472779"/>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p>
          </p:txBody>
        </p:sp>
        <p:sp>
          <p:nvSpPr>
            <p:cNvPr id="24" name="Rounded Rectangle 13">
              <a:extLst>
                <a:ext uri="{FF2B5EF4-FFF2-40B4-BE49-F238E27FC236}">
                  <a16:creationId xmlns:a16="http://schemas.microsoft.com/office/drawing/2014/main" id="{D4F8EC9A-F068-BDEF-AA08-82252A0DFCBF}"/>
                </a:ext>
              </a:extLst>
            </p:cNvPr>
            <p:cNvSpPr/>
            <p:nvPr/>
          </p:nvSpPr>
          <p:spPr>
            <a:xfrm>
              <a:off x="9176835" y="2472780"/>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8000" dirty="0"/>
            </a:p>
          </p:txBody>
        </p:sp>
      </p:grpSp>
    </p:spTree>
    <p:extLst>
      <p:ext uri="{BB962C8B-B14F-4D97-AF65-F5344CB8AC3E}">
        <p14:creationId xmlns:p14="http://schemas.microsoft.com/office/powerpoint/2010/main" val="21171756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57DD9-92D8-236A-F87D-863B6DFF76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B4BF13-C028-E168-5663-34EFD9946C21}"/>
              </a:ext>
            </a:extLst>
          </p:cNvPr>
          <p:cNvSpPr>
            <a:spLocks noGrp="1"/>
          </p:cNvSpPr>
          <p:nvPr>
            <p:ph type="title" idx="4294967295"/>
          </p:nvPr>
        </p:nvSpPr>
        <p:spPr>
          <a:xfrm>
            <a:off x="0" y="-1477963"/>
            <a:ext cx="10515600" cy="1325563"/>
          </a:xfrm>
        </p:spPr>
        <p:txBody>
          <a:bodyPr/>
          <a:lstStyle/>
          <a:p>
            <a:r>
              <a:rPr lang="en-AU" sz="800" dirty="0">
                <a:solidFill>
                  <a:schemeClr val="bg2"/>
                </a:solidFill>
                <a:latin typeface="+mn-lt"/>
              </a:rPr>
              <a:t>Slide 5 I do</a:t>
            </a:r>
          </a:p>
        </p:txBody>
      </p:sp>
      <p:grpSp>
        <p:nvGrpSpPr>
          <p:cNvPr id="8" name="Group 7" descr="Two square tiles with the letters s and t; a circle tile with the vowel o; two square tiles with the letters m and p">
            <a:extLst>
              <a:ext uri="{FF2B5EF4-FFF2-40B4-BE49-F238E27FC236}">
                <a16:creationId xmlns:a16="http://schemas.microsoft.com/office/drawing/2014/main" id="{007AEF73-EED5-922E-5D1E-954E82C86B3A}"/>
              </a:ext>
            </a:extLst>
          </p:cNvPr>
          <p:cNvGrpSpPr/>
          <p:nvPr/>
        </p:nvGrpSpPr>
        <p:grpSpPr>
          <a:xfrm>
            <a:off x="905953" y="2472779"/>
            <a:ext cx="10075294" cy="1912440"/>
            <a:chOff x="905953" y="2472779"/>
            <a:chExt cx="10075294" cy="1912440"/>
          </a:xfrm>
        </p:grpSpPr>
        <p:sp>
          <p:nvSpPr>
            <p:cNvPr id="18" name="AutoShape 2">
              <a:extLst>
                <a:ext uri="{FF2B5EF4-FFF2-40B4-BE49-F238E27FC236}">
                  <a16:creationId xmlns:a16="http://schemas.microsoft.com/office/drawing/2014/main" id="{BE7113E4-6318-3CA0-F323-23F8ECF607FB}"/>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9" name="Rounded Rectangle 13">
              <a:extLst>
                <a:ext uri="{FF2B5EF4-FFF2-40B4-BE49-F238E27FC236}">
                  <a16:creationId xmlns:a16="http://schemas.microsoft.com/office/drawing/2014/main" id="{74E8FDE7-63A6-2A89-A093-74FD923FE764}"/>
                </a:ext>
              </a:extLst>
            </p:cNvPr>
            <p:cNvSpPr/>
            <p:nvPr/>
          </p:nvSpPr>
          <p:spPr>
            <a:xfrm>
              <a:off x="905953" y="2472779"/>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s</a:t>
              </a:r>
            </a:p>
          </p:txBody>
        </p:sp>
        <p:sp>
          <p:nvSpPr>
            <p:cNvPr id="21" name="Oval 20">
              <a:extLst>
                <a:ext uri="{FF2B5EF4-FFF2-40B4-BE49-F238E27FC236}">
                  <a16:creationId xmlns:a16="http://schemas.microsoft.com/office/drawing/2014/main" id="{25C606E9-2C76-C5EC-1479-78037F081E6E}"/>
                </a:ext>
              </a:extLst>
            </p:cNvPr>
            <p:cNvSpPr/>
            <p:nvPr/>
          </p:nvSpPr>
          <p:spPr>
            <a:xfrm>
              <a:off x="5042479" y="2472780"/>
              <a:ext cx="1804412" cy="19090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o</a:t>
              </a:r>
              <a:endParaRPr lang="en-US" sz="8000"/>
            </a:p>
          </p:txBody>
        </p:sp>
        <p:sp>
          <p:nvSpPr>
            <p:cNvPr id="22" name="Rounded Rectangle 13">
              <a:extLst>
                <a:ext uri="{FF2B5EF4-FFF2-40B4-BE49-F238E27FC236}">
                  <a16:creationId xmlns:a16="http://schemas.microsoft.com/office/drawing/2014/main" id="{AC62A554-FACB-E96E-4141-F5D7542F394E}"/>
                </a:ext>
              </a:extLst>
            </p:cNvPr>
            <p:cNvSpPr/>
            <p:nvPr/>
          </p:nvSpPr>
          <p:spPr>
            <a:xfrm>
              <a:off x="2975301" y="2476210"/>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t</a:t>
              </a:r>
              <a:endParaRPr lang="en-US" sz="8000"/>
            </a:p>
          </p:txBody>
        </p:sp>
        <p:sp>
          <p:nvSpPr>
            <p:cNvPr id="23" name="Rounded Rectangle 13">
              <a:extLst>
                <a:ext uri="{FF2B5EF4-FFF2-40B4-BE49-F238E27FC236}">
                  <a16:creationId xmlns:a16="http://schemas.microsoft.com/office/drawing/2014/main" id="{03AF4AAA-5800-E810-7858-B0C723AC164D}"/>
                </a:ext>
              </a:extLst>
            </p:cNvPr>
            <p:cNvSpPr/>
            <p:nvPr/>
          </p:nvSpPr>
          <p:spPr>
            <a:xfrm>
              <a:off x="7109657" y="2472779"/>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m</a:t>
              </a:r>
              <a:endParaRPr lang="en-US" sz="8000"/>
            </a:p>
          </p:txBody>
        </p:sp>
        <p:sp>
          <p:nvSpPr>
            <p:cNvPr id="24" name="Rounded Rectangle 13">
              <a:extLst>
                <a:ext uri="{FF2B5EF4-FFF2-40B4-BE49-F238E27FC236}">
                  <a16:creationId xmlns:a16="http://schemas.microsoft.com/office/drawing/2014/main" id="{666CD526-DE04-7BED-B885-C2D13A0695E2}"/>
                </a:ext>
              </a:extLst>
            </p:cNvPr>
            <p:cNvSpPr/>
            <p:nvPr/>
          </p:nvSpPr>
          <p:spPr>
            <a:xfrm>
              <a:off x="9176835" y="2472780"/>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0">
                  <a:latin typeface="Tenorite" panose="00000500000000000000" pitchFamily="2" charset="0"/>
                </a:rPr>
                <a:t>p</a:t>
              </a:r>
              <a:endParaRPr lang="en-US" sz="8000"/>
            </a:p>
          </p:txBody>
        </p:sp>
      </p:grpSp>
    </p:spTree>
    <p:extLst>
      <p:ext uri="{BB962C8B-B14F-4D97-AF65-F5344CB8AC3E}">
        <p14:creationId xmlns:p14="http://schemas.microsoft.com/office/powerpoint/2010/main" val="40646729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C32CA2-099F-B53B-321B-35C91FE7B3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446231-1E94-7C4E-E200-0C3FB0088947}"/>
              </a:ext>
            </a:extLst>
          </p:cNvPr>
          <p:cNvSpPr>
            <a:spLocks noGrp="1"/>
          </p:cNvSpPr>
          <p:nvPr>
            <p:ph type="title" idx="4294967295"/>
          </p:nvPr>
        </p:nvSpPr>
        <p:spPr>
          <a:xfrm>
            <a:off x="0" y="-1136347"/>
            <a:ext cx="10515600" cy="1325563"/>
          </a:xfrm>
        </p:spPr>
        <p:txBody>
          <a:bodyPr/>
          <a:lstStyle/>
          <a:p>
            <a:r>
              <a:rPr lang="en-AU" sz="800" dirty="0">
                <a:solidFill>
                  <a:schemeClr val="bg2"/>
                </a:solidFill>
                <a:latin typeface="+mn-lt"/>
              </a:rPr>
              <a:t>Slide 6 We do</a:t>
            </a:r>
          </a:p>
        </p:txBody>
      </p:sp>
      <p:sp>
        <p:nvSpPr>
          <p:cNvPr id="3" name="Content Placeholder 2">
            <a:extLst>
              <a:ext uri="{FF2B5EF4-FFF2-40B4-BE49-F238E27FC236}">
                <a16:creationId xmlns:a16="http://schemas.microsoft.com/office/drawing/2014/main" id="{092FAF70-3A3E-A9B0-3F55-E4EE9EEC30D8}"/>
              </a:ext>
            </a:extLst>
          </p:cNvPr>
          <p:cNvSpPr txBox="1">
            <a:spLocks/>
          </p:cNvSpPr>
          <p:nvPr/>
        </p:nvSpPr>
        <p:spPr>
          <a:xfrm>
            <a:off x="142875" y="2586461"/>
            <a:ext cx="11906250" cy="168507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en-US" sz="11500">
                <a:solidFill>
                  <a:srgbClr val="4557AD"/>
                </a:solidFill>
                <a:latin typeface="Tenorite" pitchFamily="2" charset="0"/>
                <a:ea typeface="Verdana" panose="020B0604030504040204" pitchFamily="34" charset="0"/>
                <a:cs typeface="Verdana" panose="020B0604030504040204" pitchFamily="34" charset="0"/>
              </a:rPr>
              <a:t>plant</a:t>
            </a:r>
            <a:endParaRPr lang="en-AU" sz="115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787369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C3A729-0305-116B-A601-8D71CD4176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C4CA79-B8AC-9A41-3B4E-F10809869528}"/>
              </a:ext>
            </a:extLst>
          </p:cNvPr>
          <p:cNvSpPr>
            <a:spLocks noGrp="1"/>
          </p:cNvSpPr>
          <p:nvPr>
            <p:ph type="title" idx="4294967295"/>
          </p:nvPr>
        </p:nvSpPr>
        <p:spPr>
          <a:xfrm>
            <a:off x="0" y="-1477963"/>
            <a:ext cx="10515600" cy="1325563"/>
          </a:xfrm>
        </p:spPr>
        <p:txBody>
          <a:bodyPr/>
          <a:lstStyle/>
          <a:p>
            <a:r>
              <a:rPr lang="en-AU" sz="800" dirty="0">
                <a:solidFill>
                  <a:schemeClr val="bg2"/>
                </a:solidFill>
                <a:latin typeface="+mn-lt"/>
              </a:rPr>
              <a:t>Slide 7 I do</a:t>
            </a:r>
          </a:p>
        </p:txBody>
      </p:sp>
      <p:grpSp>
        <p:nvGrpSpPr>
          <p:cNvPr id="18" name="Group 17" descr="Two square tiles; a circle tile ; two square tiles ">
            <a:extLst>
              <a:ext uri="{FF2B5EF4-FFF2-40B4-BE49-F238E27FC236}">
                <a16:creationId xmlns:a16="http://schemas.microsoft.com/office/drawing/2014/main" id="{3DBC512E-97E0-3C28-0C67-2CD46E1B3467}"/>
              </a:ext>
            </a:extLst>
          </p:cNvPr>
          <p:cNvGrpSpPr/>
          <p:nvPr/>
        </p:nvGrpSpPr>
        <p:grpSpPr>
          <a:xfrm>
            <a:off x="937484" y="2094407"/>
            <a:ext cx="10075294" cy="3516290"/>
            <a:chOff x="937484" y="2094407"/>
            <a:chExt cx="10075294" cy="3516290"/>
          </a:xfrm>
        </p:grpSpPr>
        <p:sp>
          <p:nvSpPr>
            <p:cNvPr id="19" name="Rounded Rectangle 18">
              <a:extLst>
                <a:ext uri="{FF2B5EF4-FFF2-40B4-BE49-F238E27FC236}">
                  <a16:creationId xmlns:a16="http://schemas.microsoft.com/office/drawing/2014/main" id="{B41D307E-B93E-A1C5-89DD-318B142EDF29}"/>
                </a:ext>
              </a:extLst>
            </p:cNvPr>
            <p:cNvSpPr/>
            <p:nvPr/>
          </p:nvSpPr>
          <p:spPr>
            <a:xfrm>
              <a:off x="937484" y="2094407"/>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58167528-4DB5-07E9-5475-55737C6A035D}"/>
                </a:ext>
              </a:extLst>
            </p:cNvPr>
            <p:cNvSpPr/>
            <p:nvPr/>
          </p:nvSpPr>
          <p:spPr>
            <a:xfrm>
              <a:off x="5074010" y="2094408"/>
              <a:ext cx="1804412" cy="190899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13">
              <a:extLst>
                <a:ext uri="{FF2B5EF4-FFF2-40B4-BE49-F238E27FC236}">
                  <a16:creationId xmlns:a16="http://schemas.microsoft.com/office/drawing/2014/main" id="{B5E5E9AA-581A-CA86-73D6-6BC1DE3A12DC}"/>
                </a:ext>
              </a:extLst>
            </p:cNvPr>
            <p:cNvSpPr/>
            <p:nvPr/>
          </p:nvSpPr>
          <p:spPr>
            <a:xfrm>
              <a:off x="3006832" y="2097838"/>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13">
              <a:extLst>
                <a:ext uri="{FF2B5EF4-FFF2-40B4-BE49-F238E27FC236}">
                  <a16:creationId xmlns:a16="http://schemas.microsoft.com/office/drawing/2014/main" id="{3C322582-FB6F-8817-9E66-39C9179FABC6}"/>
                </a:ext>
              </a:extLst>
            </p:cNvPr>
            <p:cNvSpPr/>
            <p:nvPr/>
          </p:nvSpPr>
          <p:spPr>
            <a:xfrm>
              <a:off x="7141188" y="2094407"/>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13">
              <a:extLst>
                <a:ext uri="{FF2B5EF4-FFF2-40B4-BE49-F238E27FC236}">
                  <a16:creationId xmlns:a16="http://schemas.microsoft.com/office/drawing/2014/main" id="{882392E4-CC6A-8E90-2CE1-E16AF25AA7F6}"/>
                </a:ext>
              </a:extLst>
            </p:cNvPr>
            <p:cNvSpPr/>
            <p:nvPr/>
          </p:nvSpPr>
          <p:spPr>
            <a:xfrm>
              <a:off x="9208366" y="2094408"/>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a:extLst>
                <a:ext uri="{FF2B5EF4-FFF2-40B4-BE49-F238E27FC236}">
                  <a16:creationId xmlns:a16="http://schemas.microsoft.com/office/drawing/2014/main" id="{ACA0BEF1-C0E3-2E74-882E-A5F95AB37DC0}"/>
                </a:ext>
              </a:extLst>
            </p:cNvPr>
            <p:cNvCxnSpPr>
              <a:cxnSpLocks/>
            </p:cNvCxnSpPr>
            <p:nvPr/>
          </p:nvCxnSpPr>
          <p:spPr>
            <a:xfrm>
              <a:off x="7291905"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1FF2C44A-561F-B753-0544-024ABF9FF0E9}"/>
                </a:ext>
              </a:extLst>
            </p:cNvPr>
            <p:cNvCxnSpPr>
              <a:cxnSpLocks/>
            </p:cNvCxnSpPr>
            <p:nvPr/>
          </p:nvCxnSpPr>
          <p:spPr>
            <a:xfrm>
              <a:off x="5224727"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C3396474-723E-79F8-B74D-C62A7DB5AA0B}"/>
                </a:ext>
              </a:extLst>
            </p:cNvPr>
            <p:cNvCxnSpPr>
              <a:cxnSpLocks/>
            </p:cNvCxnSpPr>
            <p:nvPr/>
          </p:nvCxnSpPr>
          <p:spPr>
            <a:xfrm>
              <a:off x="9359083"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6227E60B-00FB-F004-9D9B-8D32DA591148}"/>
                </a:ext>
              </a:extLst>
            </p:cNvPr>
            <p:cNvCxnSpPr>
              <a:cxnSpLocks/>
            </p:cNvCxnSpPr>
            <p:nvPr/>
          </p:nvCxnSpPr>
          <p:spPr>
            <a:xfrm>
              <a:off x="1088201"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1621D9A0-FE64-929F-6443-9A0C8E7CB53B}"/>
                </a:ext>
              </a:extLst>
            </p:cNvPr>
            <p:cNvCxnSpPr>
              <a:cxnSpLocks/>
            </p:cNvCxnSpPr>
            <p:nvPr/>
          </p:nvCxnSpPr>
          <p:spPr>
            <a:xfrm>
              <a:off x="3157549"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663715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idx="4294967295"/>
          </p:nvPr>
        </p:nvSpPr>
        <p:spPr>
          <a:xfrm>
            <a:off x="60907" y="-1614018"/>
            <a:ext cx="10515600" cy="1325563"/>
          </a:xfrm>
        </p:spPr>
        <p:txBody>
          <a:bodyPr/>
          <a:lstStyle/>
          <a:p>
            <a:r>
              <a:rPr lang="en-AU" sz="800" dirty="0">
                <a:solidFill>
                  <a:schemeClr val="bg2"/>
                </a:solidFill>
                <a:latin typeface="+mn-lt"/>
              </a:rPr>
              <a:t>Slide 8 We do</a:t>
            </a:r>
          </a:p>
        </p:txBody>
      </p:sp>
      <p:grpSp>
        <p:nvGrpSpPr>
          <p:cNvPr id="34" name="Group 33" descr="Two square tiles; a circle tile and two square tiles ">
            <a:extLst>
              <a:ext uri="{FF2B5EF4-FFF2-40B4-BE49-F238E27FC236}">
                <a16:creationId xmlns:a16="http://schemas.microsoft.com/office/drawing/2014/main" id="{ECD8C584-C6B9-9D9D-9D83-AFE44C98C23A}"/>
              </a:ext>
            </a:extLst>
          </p:cNvPr>
          <p:cNvGrpSpPr/>
          <p:nvPr/>
        </p:nvGrpSpPr>
        <p:grpSpPr>
          <a:xfrm>
            <a:off x="937484" y="2094407"/>
            <a:ext cx="10075294" cy="3516290"/>
            <a:chOff x="937484" y="2094407"/>
            <a:chExt cx="10075294" cy="3516290"/>
          </a:xfrm>
        </p:grpSpPr>
        <p:sp>
          <p:nvSpPr>
            <p:cNvPr id="29" name="Rounded Rectangle 28">
              <a:extLst>
                <a:ext uri="{FF2B5EF4-FFF2-40B4-BE49-F238E27FC236}">
                  <a16:creationId xmlns:a16="http://schemas.microsoft.com/office/drawing/2014/main" id="{D0855CFF-99E3-4BAD-086D-D97AC2A7463A}"/>
                </a:ext>
              </a:extLst>
            </p:cNvPr>
            <p:cNvSpPr/>
            <p:nvPr/>
          </p:nvSpPr>
          <p:spPr>
            <a:xfrm>
              <a:off x="937484" y="2094407"/>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FADA7473-0741-0E3A-1AF6-4AE8A0FA94F9}"/>
                </a:ext>
              </a:extLst>
            </p:cNvPr>
            <p:cNvSpPr/>
            <p:nvPr/>
          </p:nvSpPr>
          <p:spPr>
            <a:xfrm>
              <a:off x="5074010" y="2094408"/>
              <a:ext cx="1804412" cy="190899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13">
              <a:extLst>
                <a:ext uri="{FF2B5EF4-FFF2-40B4-BE49-F238E27FC236}">
                  <a16:creationId xmlns:a16="http://schemas.microsoft.com/office/drawing/2014/main" id="{318D7836-E4DD-4997-E8FC-076C7777088D}"/>
                </a:ext>
              </a:extLst>
            </p:cNvPr>
            <p:cNvSpPr/>
            <p:nvPr/>
          </p:nvSpPr>
          <p:spPr>
            <a:xfrm>
              <a:off x="3006832" y="2097838"/>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13">
              <a:extLst>
                <a:ext uri="{FF2B5EF4-FFF2-40B4-BE49-F238E27FC236}">
                  <a16:creationId xmlns:a16="http://schemas.microsoft.com/office/drawing/2014/main" id="{EFC94D25-B091-EBFE-2E8F-E90BDE32892A}"/>
                </a:ext>
              </a:extLst>
            </p:cNvPr>
            <p:cNvSpPr/>
            <p:nvPr/>
          </p:nvSpPr>
          <p:spPr>
            <a:xfrm>
              <a:off x="7141188" y="2094407"/>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13">
              <a:extLst>
                <a:ext uri="{FF2B5EF4-FFF2-40B4-BE49-F238E27FC236}">
                  <a16:creationId xmlns:a16="http://schemas.microsoft.com/office/drawing/2014/main" id="{DA8B2283-C764-1DFB-15CA-98DB402771F6}"/>
                </a:ext>
              </a:extLst>
            </p:cNvPr>
            <p:cNvSpPr/>
            <p:nvPr/>
          </p:nvSpPr>
          <p:spPr>
            <a:xfrm>
              <a:off x="9208366" y="2094408"/>
              <a:ext cx="1804412" cy="1909009"/>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a:extLst>
                <a:ext uri="{FF2B5EF4-FFF2-40B4-BE49-F238E27FC236}">
                  <a16:creationId xmlns:a16="http://schemas.microsoft.com/office/drawing/2014/main" id="{C27D92DC-53BE-B0AF-F8D7-A0B40377CB57}"/>
                </a:ext>
              </a:extLst>
            </p:cNvPr>
            <p:cNvCxnSpPr>
              <a:cxnSpLocks/>
            </p:cNvCxnSpPr>
            <p:nvPr/>
          </p:nvCxnSpPr>
          <p:spPr>
            <a:xfrm>
              <a:off x="7291905"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4FEE44ED-D681-E6DA-B8A7-66C0564411C3}"/>
                </a:ext>
              </a:extLst>
            </p:cNvPr>
            <p:cNvCxnSpPr>
              <a:cxnSpLocks/>
            </p:cNvCxnSpPr>
            <p:nvPr/>
          </p:nvCxnSpPr>
          <p:spPr>
            <a:xfrm>
              <a:off x="5224727"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55B3C202-6249-3C11-A21F-0CED3F67DEDF}"/>
                </a:ext>
              </a:extLst>
            </p:cNvPr>
            <p:cNvCxnSpPr>
              <a:cxnSpLocks/>
            </p:cNvCxnSpPr>
            <p:nvPr/>
          </p:nvCxnSpPr>
          <p:spPr>
            <a:xfrm>
              <a:off x="9359083"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F2262EAC-64C3-0BFA-469E-99975A717115}"/>
                </a:ext>
              </a:extLst>
            </p:cNvPr>
            <p:cNvCxnSpPr>
              <a:cxnSpLocks/>
            </p:cNvCxnSpPr>
            <p:nvPr/>
          </p:nvCxnSpPr>
          <p:spPr>
            <a:xfrm>
              <a:off x="1088201"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8C9069F1-71FB-4495-99FD-E7C19EB6B7C6}"/>
                </a:ext>
              </a:extLst>
            </p:cNvPr>
            <p:cNvCxnSpPr>
              <a:cxnSpLocks/>
            </p:cNvCxnSpPr>
            <p:nvPr/>
          </p:nvCxnSpPr>
          <p:spPr>
            <a:xfrm>
              <a:off x="3157549" y="56106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63186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50CBB-D542-E233-4159-6E1720B3975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B1DAAC5-99CB-B7AD-1106-E0490498EE18}"/>
              </a:ext>
            </a:extLst>
          </p:cNvPr>
          <p:cNvSpPr>
            <a:spLocks noGrp="1"/>
          </p:cNvSpPr>
          <p:nvPr>
            <p:ph type="title" idx="4294967295"/>
          </p:nvPr>
        </p:nvSpPr>
        <p:spPr>
          <a:xfrm>
            <a:off x="0" y="-1171872"/>
            <a:ext cx="10515600" cy="1325563"/>
          </a:xfrm>
        </p:spPr>
        <p:txBody>
          <a:bodyPr/>
          <a:lstStyle/>
          <a:p>
            <a:r>
              <a:rPr lang="en-US" sz="800" kern="1200" dirty="0">
                <a:solidFill>
                  <a:srgbClr val="E7E6E6"/>
                </a:solidFill>
                <a:effectLst/>
                <a:latin typeface="Calibri" panose="020F0502020204030204" pitchFamily="34" charset="0"/>
                <a:ea typeface="+mj-ea"/>
                <a:cs typeface="+mj-cs"/>
              </a:rPr>
              <a:t>Slide 9 Check for understanding</a:t>
            </a:r>
            <a:endParaRPr lang="en-AU" dirty="0"/>
          </a:p>
        </p:txBody>
      </p:sp>
      <p:grpSp>
        <p:nvGrpSpPr>
          <p:cNvPr id="2" name="Group 1">
            <a:extLst>
              <a:ext uri="{FF2B5EF4-FFF2-40B4-BE49-F238E27FC236}">
                <a16:creationId xmlns:a16="http://schemas.microsoft.com/office/drawing/2014/main" id="{2F6E3260-6DC9-2B55-7ABC-BE504E7FEC6B}"/>
              </a:ext>
              <a:ext uri="{C183D7F6-B498-43B3-948B-1728B52AA6E4}">
                <adec:decorative xmlns:adec="http://schemas.microsoft.com/office/drawing/2017/decorative" val="1"/>
              </a:ext>
            </a:extLst>
          </p:cNvPr>
          <p:cNvGrpSpPr/>
          <p:nvPr/>
        </p:nvGrpSpPr>
        <p:grpSpPr>
          <a:xfrm>
            <a:off x="-257537" y="1454443"/>
            <a:ext cx="3658512" cy="3658512"/>
            <a:chOff x="-257537" y="1454443"/>
            <a:chExt cx="3658512" cy="3658512"/>
          </a:xfrm>
        </p:grpSpPr>
        <p:pic>
          <p:nvPicPr>
            <p:cNvPr id="30" name="Graphic 29">
              <a:extLst>
                <a:ext uri="{FF2B5EF4-FFF2-40B4-BE49-F238E27FC236}">
                  <a16:creationId xmlns:a16="http://schemas.microsoft.com/office/drawing/2014/main" id="{66B62620-B28F-37A3-9241-0B07A78A7B18}"/>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257537" y="1454443"/>
              <a:ext cx="3658512" cy="3658512"/>
            </a:xfrm>
            <a:prstGeom prst="rect">
              <a:avLst/>
            </a:prstGeom>
          </p:spPr>
        </p:pic>
        <p:sp>
          <p:nvSpPr>
            <p:cNvPr id="19" name="TextBox 18">
              <a:extLst>
                <a:ext uri="{FF2B5EF4-FFF2-40B4-BE49-F238E27FC236}">
                  <a16:creationId xmlns:a16="http://schemas.microsoft.com/office/drawing/2014/main" id="{D7FCD7A4-1849-F340-6560-443D3D8E2B6F}"/>
                </a:ext>
              </a:extLst>
            </p:cNvPr>
            <p:cNvSpPr txBox="1"/>
            <p:nvPr/>
          </p:nvSpPr>
          <p:spPr>
            <a:xfrm>
              <a:off x="332863" y="2454461"/>
              <a:ext cx="2491257"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grpSp>
      <p:sp>
        <p:nvSpPr>
          <p:cNvPr id="31" name="Title 1">
            <a:extLst>
              <a:ext uri="{FF2B5EF4-FFF2-40B4-BE49-F238E27FC236}">
                <a16:creationId xmlns:a16="http://schemas.microsoft.com/office/drawing/2014/main" id="{D0478E55-EBE3-BBD1-A8B8-D16F26AEA239}"/>
              </a:ext>
            </a:extLst>
          </p:cNvPr>
          <p:cNvSpPr txBox="1">
            <a:spLocks/>
          </p:cNvSpPr>
          <p:nvPr/>
        </p:nvSpPr>
        <p:spPr>
          <a:xfrm>
            <a:off x="3459556" y="2601638"/>
            <a:ext cx="3860584"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3" name="Title 1">
            <a:extLst>
              <a:ext uri="{FF2B5EF4-FFF2-40B4-BE49-F238E27FC236}">
                <a16:creationId xmlns:a16="http://schemas.microsoft.com/office/drawing/2014/main" id="{D0FF7B8D-42FF-72C6-FCE1-7C39310864B7}"/>
              </a:ext>
            </a:extLst>
          </p:cNvPr>
          <p:cNvSpPr txBox="1">
            <a:spLocks/>
          </p:cNvSpPr>
          <p:nvPr/>
        </p:nvSpPr>
        <p:spPr>
          <a:xfrm>
            <a:off x="8048935" y="2642630"/>
            <a:ext cx="361405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E4A35C18-30E8-A649-B97D-7DDC507D784F}"/>
              </a:ext>
            </a:extLst>
          </p:cNvPr>
          <p:cNvSpPr txBox="1">
            <a:spLocks/>
          </p:cNvSpPr>
          <p:nvPr/>
        </p:nvSpPr>
        <p:spPr>
          <a:xfrm>
            <a:off x="4504094" y="3429000"/>
            <a:ext cx="1771507" cy="201080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000">
                <a:solidFill>
                  <a:srgbClr val="4557AD"/>
                </a:solidFill>
                <a:latin typeface="Tenorite" pitchFamily="2" charset="0"/>
                <a:cs typeface="Arial"/>
              </a:rPr>
              <a:t>trend</a:t>
            </a:r>
            <a:endParaRPr lang="en-US" sz="4000" dirty="0">
              <a:solidFill>
                <a:srgbClr val="4557AD"/>
              </a:solidFill>
              <a:latin typeface="Tenorite" pitchFamily="2" charset="0"/>
              <a:cs typeface="Arial"/>
            </a:endParaRPr>
          </a:p>
          <a:p>
            <a:pPr marL="0" indent="0" algn="ctr">
              <a:buFont typeface="Arial" panose="020B0604020202020204" pitchFamily="34" charset="0"/>
              <a:buNone/>
            </a:pPr>
            <a:r>
              <a:rPr lang="en-US" sz="4000">
                <a:solidFill>
                  <a:srgbClr val="4557AD"/>
                </a:solidFill>
                <a:latin typeface="Tenorite" pitchFamily="2" charset="0"/>
                <a:cs typeface="Arial"/>
              </a:rPr>
              <a:t>stomp</a:t>
            </a:r>
            <a:endParaRPr lang="en-US" sz="4000" dirty="0">
              <a:solidFill>
                <a:srgbClr val="4557AD"/>
              </a:solidFill>
              <a:latin typeface="Tenorite" pitchFamily="2" charset="0"/>
              <a:cs typeface="Arial"/>
            </a:endParaRPr>
          </a:p>
          <a:p>
            <a:pPr marL="0" indent="0" algn="ctr">
              <a:buFont typeface="Arial" panose="020B0604020202020204" pitchFamily="34" charset="0"/>
              <a:buNone/>
            </a:pPr>
            <a:r>
              <a:rPr lang="en-US" sz="4000">
                <a:solidFill>
                  <a:srgbClr val="4557AD"/>
                </a:solidFill>
                <a:latin typeface="Tenorite" pitchFamily="2" charset="0"/>
                <a:cs typeface="Arial"/>
              </a:rPr>
              <a:t>crisp</a:t>
            </a:r>
            <a:endParaRPr lang="en-US" sz="4000" dirty="0">
              <a:solidFill>
                <a:srgbClr val="4557AD"/>
              </a:solidFill>
              <a:latin typeface="Tenorite" pitchFamily="2" charset="0"/>
              <a:cs typeface="Arial"/>
            </a:endParaRPr>
          </a:p>
        </p:txBody>
      </p:sp>
      <p:grpSp>
        <p:nvGrpSpPr>
          <p:cNvPr id="32" name="Group 31">
            <a:extLst>
              <a:ext uri="{FF2B5EF4-FFF2-40B4-BE49-F238E27FC236}">
                <a16:creationId xmlns:a16="http://schemas.microsoft.com/office/drawing/2014/main" id="{A2DAC5D5-53AE-AD86-58CD-798D8E6A1EC6}"/>
              </a:ext>
              <a:ext uri="{C183D7F6-B498-43B3-948B-1728B52AA6E4}">
                <adec:decorative xmlns:adec="http://schemas.microsoft.com/office/drawing/2017/decorative" val="1"/>
              </a:ext>
            </a:extLst>
          </p:cNvPr>
          <p:cNvGrpSpPr/>
          <p:nvPr/>
        </p:nvGrpSpPr>
        <p:grpSpPr>
          <a:xfrm>
            <a:off x="4942720" y="1545169"/>
            <a:ext cx="876718" cy="645960"/>
            <a:chOff x="7374176" y="1891643"/>
            <a:chExt cx="800799" cy="598492"/>
          </a:xfrm>
        </p:grpSpPr>
        <p:sp>
          <p:nvSpPr>
            <p:cNvPr id="28" name="Rounded Rectangle 27">
              <a:extLst>
                <a:ext uri="{FF2B5EF4-FFF2-40B4-BE49-F238E27FC236}">
                  <a16:creationId xmlns:a16="http://schemas.microsoft.com/office/drawing/2014/main" id="{7F664139-2CEB-2DF6-2BCD-A55FFCF22CFB}"/>
                </a:ext>
              </a:extLst>
            </p:cNvPr>
            <p:cNvSpPr/>
            <p:nvPr userDrawn="1"/>
          </p:nvSpPr>
          <p:spPr>
            <a:xfrm>
              <a:off x="7374176" y="1891643"/>
              <a:ext cx="800799" cy="590023"/>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pic>
          <p:nvPicPr>
            <p:cNvPr id="29" name="Graphic 28" descr="Glasses outline">
              <a:extLst>
                <a:ext uri="{FF2B5EF4-FFF2-40B4-BE49-F238E27FC236}">
                  <a16:creationId xmlns:a16="http://schemas.microsoft.com/office/drawing/2014/main" id="{5F267B39-6E78-BA6A-C2DE-E2DE5897C7B3}"/>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grpSp>
        <p:nvGrpSpPr>
          <p:cNvPr id="10" name="Group 9">
            <a:extLst>
              <a:ext uri="{FF2B5EF4-FFF2-40B4-BE49-F238E27FC236}">
                <a16:creationId xmlns:a16="http://schemas.microsoft.com/office/drawing/2014/main" id="{9CD4DEE8-1433-37EB-30F2-A8AC400AD6DB}"/>
              </a:ext>
              <a:ext uri="{C183D7F6-B498-43B3-948B-1728B52AA6E4}">
                <adec:decorative xmlns:adec="http://schemas.microsoft.com/office/drawing/2017/decorative" val="1"/>
              </a:ext>
            </a:extLst>
          </p:cNvPr>
          <p:cNvGrpSpPr/>
          <p:nvPr/>
        </p:nvGrpSpPr>
        <p:grpSpPr>
          <a:xfrm>
            <a:off x="9701447" y="1545169"/>
            <a:ext cx="876718" cy="645960"/>
            <a:chOff x="8838986" y="1219889"/>
            <a:chExt cx="876718" cy="645960"/>
          </a:xfrm>
        </p:grpSpPr>
        <p:sp>
          <p:nvSpPr>
            <p:cNvPr id="6" name="Rounded Rectangle 16">
              <a:extLst>
                <a:ext uri="{FF2B5EF4-FFF2-40B4-BE49-F238E27FC236}">
                  <a16:creationId xmlns:a16="http://schemas.microsoft.com/office/drawing/2014/main" id="{3DCDD95F-3B8B-E527-30AC-B89AF40F3743}"/>
                </a:ext>
              </a:extLst>
            </p:cNvPr>
            <p:cNvSpPr/>
            <p:nvPr/>
          </p:nvSpPr>
          <p:spPr>
            <a:xfrm>
              <a:off x="8838986" y="1219889"/>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Pencil outline">
              <a:extLst>
                <a:ext uri="{FF2B5EF4-FFF2-40B4-BE49-F238E27FC236}">
                  <a16:creationId xmlns:a16="http://schemas.microsoft.com/office/drawing/2014/main" id="{BC060CC2-115F-C118-4C9E-8BEAF927C061}"/>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032336" y="1297860"/>
              <a:ext cx="490017" cy="490017"/>
            </a:xfrm>
            <a:prstGeom prst="rect">
              <a:avLst/>
            </a:prstGeom>
          </p:spPr>
        </p:pic>
      </p:grpSp>
      <p:pic>
        <p:nvPicPr>
          <p:cNvPr id="3" name="Picture 2" descr="print">
            <a:extLst>
              <a:ext uri="{FF2B5EF4-FFF2-40B4-BE49-F238E27FC236}">
                <a16:creationId xmlns:a16="http://schemas.microsoft.com/office/drawing/2014/main" id="{67815FC2-F028-2948-C4F8-1058A7AFA53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665057" y="3111573"/>
            <a:ext cx="828333" cy="828333"/>
          </a:xfrm>
          <a:prstGeom prst="rect">
            <a:avLst/>
          </a:prstGeom>
        </p:spPr>
      </p:pic>
      <p:pic>
        <p:nvPicPr>
          <p:cNvPr id="7" name="Picture 6" descr="spend">
            <a:extLst>
              <a:ext uri="{FF2B5EF4-FFF2-40B4-BE49-F238E27FC236}">
                <a16:creationId xmlns:a16="http://schemas.microsoft.com/office/drawing/2014/main" id="{E70A5D24-0E38-090A-AEDE-07D7D29DAA14}"/>
              </a:ext>
              <a:ext uri="{C183D7F6-B498-43B3-948B-1728B52AA6E4}">
                <adec:decorative xmlns:adec="http://schemas.microsoft.com/office/drawing/2017/decorative" val="0"/>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562451" y="3964890"/>
            <a:ext cx="985517" cy="985517"/>
          </a:xfrm>
          <a:prstGeom prst="rect">
            <a:avLst/>
          </a:prstGeom>
        </p:spPr>
      </p:pic>
      <p:pic>
        <p:nvPicPr>
          <p:cNvPr id="11" name="Picture 10" descr="clamp">
            <a:extLst>
              <a:ext uri="{FF2B5EF4-FFF2-40B4-BE49-F238E27FC236}">
                <a16:creationId xmlns:a16="http://schemas.microsoft.com/office/drawing/2014/main" id="{528F9FCC-64C6-BDDD-3791-9BD139614A7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621855" y="5112955"/>
            <a:ext cx="972494" cy="972494"/>
          </a:xfrm>
          <a:prstGeom prst="rect">
            <a:avLst/>
          </a:prstGeom>
        </p:spPr>
      </p:pic>
    </p:spTree>
    <p:custDataLst>
      <p:tags r:id="rId1"/>
    </p:custDataLst>
    <p:extLst>
      <p:ext uri="{BB962C8B-B14F-4D97-AF65-F5344CB8AC3E}">
        <p14:creationId xmlns:p14="http://schemas.microsoft.com/office/powerpoint/2010/main" val="32036412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45400F4-88E6-4BFC-8386-814C69908DCA}">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06BDC61-B7B6-4019-93E9-410C6AC9AC98}">
  <ds:schemaRefs>
    <ds:schemaRef ds:uri="http://purl.org/dc/elements/1.1/"/>
    <ds:schemaRef ds:uri="http://schemas.microsoft.com/office/2006/documentManagement/types"/>
    <ds:schemaRef ds:uri="http://purl.org/dc/terms/"/>
    <ds:schemaRef ds:uri="http://schemas.microsoft.com/office/infopath/2007/PartnerControls"/>
    <ds:schemaRef ds:uri="http://schemas.microsoft.com/office/2006/metadata/properties"/>
    <ds:schemaRef ds:uri="http://schemas.openxmlformats.org/package/2006/metadata/core-properties"/>
    <ds:schemaRef ds:uri="http://www.w3.org/XML/1998/namespace"/>
    <ds:schemaRef ds:uri="ff236c08-9611-4854-a4bb-16d44b7327b6"/>
    <ds:schemaRef ds:uri="64eff3df-e3d6-48ed-978f-45ff25640900"/>
    <ds:schemaRef ds:uri="http://purl.org/dc/dcmitype/"/>
  </ds:schemaRefs>
</ds:datastoreItem>
</file>

<file path=customXml/itemProps3.xml><?xml version="1.0" encoding="utf-8"?>
<ds:datastoreItem xmlns:ds="http://schemas.openxmlformats.org/officeDocument/2006/customXml" ds:itemID="{A1A0CDB6-49F5-4787-91A4-7FD2079DD1CF}">
  <ds:schemaRefs>
    <ds:schemaRef ds:uri="http://schemas.microsoft.com/sharepoint/v3/contenttype/fo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95</TotalTime>
  <Words>2844</Words>
  <Application>Microsoft Office PowerPoint</Application>
  <PresentationFormat>Widescreen</PresentationFormat>
  <Paragraphs>448</Paragraphs>
  <Slides>26</Slides>
  <Notes>26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Aptos</vt:lpstr>
      <vt:lpstr>Aptos Display</vt:lpstr>
      <vt:lpstr>Arial</vt:lpstr>
      <vt:lpstr>Calibri</vt:lpstr>
      <vt:lpstr>Tenorite</vt:lpstr>
      <vt:lpstr>Office Theme</vt:lpstr>
      <vt:lpstr>Phonemic awareness CCVCC, CCCVC and CCCVCC pattern words </vt:lpstr>
      <vt:lpstr>Slide 2 Learning intention and success criteria</vt:lpstr>
      <vt:lpstr>Slide 3 CCVCC words</vt:lpstr>
      <vt:lpstr>Slide 4 I do</vt:lpstr>
      <vt:lpstr>Slide 5 I do</vt:lpstr>
      <vt:lpstr>Slide 6 We do</vt:lpstr>
      <vt:lpstr>Slide 7 I do</vt:lpstr>
      <vt:lpstr>Slide 8 We do</vt:lpstr>
      <vt:lpstr>Slide 9 Check for understanding</vt:lpstr>
      <vt:lpstr>Slide 10 CCVCC words</vt:lpstr>
      <vt:lpstr>Slide 11 I do</vt:lpstr>
      <vt:lpstr>Slide 12 I do</vt:lpstr>
      <vt:lpstr>Slide 13 I do</vt:lpstr>
      <vt:lpstr>Slide 14 We do</vt:lpstr>
      <vt:lpstr>Slide 15 I do</vt:lpstr>
      <vt:lpstr>Slide 16 We do</vt:lpstr>
      <vt:lpstr>Slide 17 Check for understanding</vt:lpstr>
      <vt:lpstr>Slide 18 CCCVCC words</vt:lpstr>
      <vt:lpstr>Slide 19 I do</vt:lpstr>
      <vt:lpstr>Slide 20 I do</vt:lpstr>
      <vt:lpstr>Slide 21 I do</vt:lpstr>
      <vt:lpstr>Slide 22 We do</vt:lpstr>
      <vt:lpstr>Slide 23 I do</vt:lpstr>
      <vt:lpstr>Slide 24 We do</vt:lpstr>
      <vt:lpstr>Slide 25 Check for understanding</vt:lpstr>
      <vt:lpstr>End of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Mini-lesson </dc:title>
  <dc:creator>Kerrie Shanahan</dc:creator>
  <cp:lastModifiedBy>Rebecca McEwan</cp:lastModifiedBy>
  <cp:revision>1</cp:revision>
  <dcterms:created xsi:type="dcterms:W3CDTF">2025-07-01T05:26:48Z</dcterms:created>
  <dcterms:modified xsi:type="dcterms:W3CDTF">2025-09-23T06:19:52Z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MediaServiceImageTags">
    <vt:lpwstr/>
  </property>
</Properties>
</file>