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8.xml" ContentType="application/vnd.openxmlformats-officedocument.presentationml.tags+xml"/>
  <Override PartName="/ppt/notesSlides/notesSlide14.xml" ContentType="application/vnd.openxmlformats-officedocument.presentationml.notesSlide+xml"/>
  <Override PartName="/ppt/tags/tag19.xml" ContentType="application/vnd.openxmlformats-officedocument.presentationml.tags+xml"/>
  <Override PartName="/ppt/notesSlides/notesSlide15.xml" ContentType="application/vnd.openxmlformats-officedocument.presentationml.notesSlide+xml"/>
  <Override PartName="/ppt/tags/tag20.xml" ContentType="application/vnd.openxmlformats-officedocument.presentationml.tags+xml"/>
  <Override PartName="/ppt/notesSlides/notesSlide16.xml" ContentType="application/vnd.openxmlformats-officedocument.presentationml.notesSlide+xml"/>
  <Override PartName="/ppt/tags/tag21.xml" ContentType="application/vnd.openxmlformats-officedocument.presentationml.tags+xml"/>
  <Override PartName="/ppt/notesSlides/notesSlide17.xml" ContentType="application/vnd.openxmlformats-officedocument.presentationml.notesSlide+xml"/>
  <Override PartName="/ppt/tags/tag22.xml" ContentType="application/vnd.openxmlformats-officedocument.presentationml.tags+xml"/>
  <Override PartName="/ppt/notesSlides/notesSlide18.xml" ContentType="application/vnd.openxmlformats-officedocument.presentationml.notesSlide+xml"/>
  <Override PartName="/ppt/tags/tag23.xml" ContentType="application/vnd.openxmlformats-officedocument.presentationml.tags+xml"/>
  <Override PartName="/ppt/notesSlides/notesSlide19.xml" ContentType="application/vnd.openxmlformats-officedocument.presentationml.notesSlide+xml"/>
  <Override PartName="/ppt/tags/tag24.xml" ContentType="application/vnd.openxmlformats-officedocument.presentationml.tags+xml"/>
  <Override PartName="/ppt/notesSlides/notesSlide20.xml" ContentType="application/vnd.openxmlformats-officedocument.presentationml.notesSlide+xml"/>
  <Override PartName="/ppt/tags/tag25.xml" ContentType="application/vnd.openxmlformats-officedocument.presentationml.tags+xml"/>
  <Override PartName="/ppt/notesSlides/notesSlide21.xml" ContentType="application/vnd.openxmlformats-officedocument.presentationml.notesSlide+xml"/>
  <Override PartName="/ppt/tags/tag26.xml" ContentType="application/vnd.openxmlformats-officedocument.presentationml.tags+xml"/>
  <Override PartName="/ppt/notesSlides/notesSlide22.xml" ContentType="application/vnd.openxmlformats-officedocument.presentationml.notesSlide+xml"/>
  <Override PartName="/ppt/tags/tag27.xml" ContentType="application/vnd.openxmlformats-officedocument.presentationml.tags+xml"/>
  <Override PartName="/ppt/notesSlides/notesSlide23.xml" ContentType="application/vnd.openxmlformats-officedocument.presentationml.notesSlide+xml"/>
  <Override PartName="/ppt/tags/tag28.xml" ContentType="application/vnd.openxmlformats-officedocument.presentationml.tags+xml"/>
  <Override PartName="/ppt/notesSlides/notesSlide24.xml" ContentType="application/vnd.openxmlformats-officedocument.presentationml.notesSlide+xml"/>
  <Override PartName="/ppt/tags/tag29.xml" ContentType="application/vnd.openxmlformats-officedocument.presentationml.tags+xml"/>
  <Override PartName="/ppt/notesSlides/notesSlide25.xml" ContentType="application/vnd.openxmlformats-officedocument.presentationml.notesSlide+xml"/>
  <Override PartName="/ppt/tags/tag30.xml" ContentType="application/vnd.openxmlformats-officedocument.presentationml.tags+xml"/>
  <Override PartName="/ppt/notesSlides/notesSlide26.xml" ContentType="application/vnd.openxmlformats-officedocument.presentationml.notesSlide+xml"/>
  <Override PartName="/ppt/tags/tag31.xml" ContentType="application/vnd.openxmlformats-officedocument.presentationml.tags+xml"/>
  <Override PartName="/ppt/notesSlides/notesSlide27.xml" ContentType="application/vnd.openxmlformats-officedocument.presentationml.notesSlide+xml"/>
  <Override PartName="/ppt/tags/tag32.xml" ContentType="application/vnd.openxmlformats-officedocument.presentationml.tags+xml"/>
  <Override PartName="/ppt/notesSlides/notesSlide28.xml" ContentType="application/vnd.openxmlformats-officedocument.presentationml.notesSlide+xml"/>
  <Override PartName="/ppt/tags/tag33.xml" ContentType="application/vnd.openxmlformats-officedocument.presentationml.tags+xml"/>
  <Override PartName="/ppt/notesSlides/notesSlide29.xml" ContentType="application/vnd.openxmlformats-officedocument.presentationml.notesSlide+xml"/>
  <Override PartName="/ppt/tags/tag34.xml" ContentType="application/vnd.openxmlformats-officedocument.presentationml.tags+xml"/>
  <Override PartName="/ppt/notesSlides/notesSlide30.xml" ContentType="application/vnd.openxmlformats-officedocument.presentationml.notesSlide+xml"/>
  <Override PartName="/ppt/tags/tag35.xml" ContentType="application/vnd.openxmlformats-officedocument.presentationml.tags+xml"/>
  <Override PartName="/ppt/notesSlides/notesSlide31.xml" ContentType="application/vnd.openxmlformats-officedocument.presentationml.notesSlide+xml"/>
  <Override PartName="/ppt/tags/tag36.xml" ContentType="application/vnd.openxmlformats-officedocument.presentationml.tags+xml"/>
  <Override PartName="/ppt/notesSlides/notesSlide32.xml" ContentType="application/vnd.openxmlformats-officedocument.presentationml.notesSlide+xml"/>
  <Override PartName="/ppt/tags/tag37.xml" ContentType="application/vnd.openxmlformats-officedocument.presentationml.tags+xml"/>
  <Override PartName="/ppt/notesSlides/notesSlide33.xml" ContentType="application/vnd.openxmlformats-officedocument.presentationml.notesSlide+xml"/>
  <Override PartName="/ppt/tags/tag38.xml" ContentType="application/vnd.openxmlformats-officedocument.presentationml.tags+xml"/>
  <Override PartName="/ppt/notesSlides/notesSlide34.xml" ContentType="application/vnd.openxmlformats-officedocument.presentationml.notesSlide+xml"/>
  <Override PartName="/ppt/tags/tag39.xml" ContentType="application/vnd.openxmlformats-officedocument.presentationml.tags+xml"/>
  <Override PartName="/ppt/notesSlides/notesSlide35.xml" ContentType="application/vnd.openxmlformats-officedocument.presentationml.notesSlide+xml"/>
  <Override PartName="/ppt/tags/tag40.xml" ContentType="application/vnd.openxmlformats-officedocument.presentationml.tags+xml"/>
  <Override PartName="/ppt/notesSlides/notesSlide36.xml" ContentType="application/vnd.openxmlformats-officedocument.presentationml.notesSlide+xml"/>
  <Override PartName="/ppt/tags/tag41.xml" ContentType="application/vnd.openxmlformats-officedocument.presentationml.tags+xml"/>
  <Override PartName="/ppt/notesSlides/notesSlide37.xml" ContentType="application/vnd.openxmlformats-officedocument.presentationml.notesSlide+xml"/>
  <Override PartName="/ppt/tags/tag42.xml" ContentType="application/vnd.openxmlformats-officedocument.presentationml.tags+xml"/>
  <Override PartName="/ppt/notesSlides/notesSlide38.xml" ContentType="application/vnd.openxmlformats-officedocument.presentationml.notesSlide+xml"/>
  <Override PartName="/ppt/tags/tag43.xml" ContentType="application/vnd.openxmlformats-officedocument.presentationml.tags+xml"/>
  <Override PartName="/ppt/notesSlides/notesSlide39.xml" ContentType="application/vnd.openxmlformats-officedocument.presentationml.notesSlide+xml"/>
  <Override PartName="/ppt/tags/tag44.xml" ContentType="application/vnd.openxmlformats-officedocument.presentationml.tags+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4"/>
    <p:sldMasterId id="2147483790" r:id="rId5"/>
  </p:sldMasterIdLst>
  <p:notesMasterIdLst>
    <p:notesMasterId r:id="rId46"/>
  </p:notesMasterIdLst>
  <p:handoutMasterIdLst>
    <p:handoutMasterId r:id="rId47"/>
  </p:handoutMasterIdLst>
  <p:sldIdLst>
    <p:sldId id="520" r:id="rId6"/>
    <p:sldId id="518" r:id="rId7"/>
    <p:sldId id="510" r:id="rId8"/>
    <p:sldId id="509" r:id="rId9"/>
    <p:sldId id="524" r:id="rId10"/>
    <p:sldId id="511" r:id="rId11"/>
    <p:sldId id="512" r:id="rId12"/>
    <p:sldId id="513" r:id="rId13"/>
    <p:sldId id="514" r:id="rId14"/>
    <p:sldId id="515" r:id="rId15"/>
    <p:sldId id="521" r:id="rId16"/>
    <p:sldId id="517" r:id="rId17"/>
    <p:sldId id="519" r:id="rId18"/>
    <p:sldId id="441" r:id="rId19"/>
    <p:sldId id="442" r:id="rId20"/>
    <p:sldId id="443" r:id="rId21"/>
    <p:sldId id="444" r:id="rId22"/>
    <p:sldId id="445" r:id="rId23"/>
    <p:sldId id="466" r:id="rId24"/>
    <p:sldId id="496" r:id="rId25"/>
    <p:sldId id="468" r:id="rId26"/>
    <p:sldId id="469" r:id="rId27"/>
    <p:sldId id="470" r:id="rId28"/>
    <p:sldId id="471" r:id="rId29"/>
    <p:sldId id="472" r:id="rId30"/>
    <p:sldId id="473" r:id="rId31"/>
    <p:sldId id="498" r:id="rId32"/>
    <p:sldId id="475" r:id="rId33"/>
    <p:sldId id="476" r:id="rId34"/>
    <p:sldId id="499" r:id="rId35"/>
    <p:sldId id="506" r:id="rId36"/>
    <p:sldId id="507" r:id="rId37"/>
    <p:sldId id="480" r:id="rId38"/>
    <p:sldId id="504" r:id="rId39"/>
    <p:sldId id="502" r:id="rId40"/>
    <p:sldId id="505" r:id="rId41"/>
    <p:sldId id="449" r:id="rId42"/>
    <p:sldId id="437" r:id="rId43"/>
    <p:sldId id="446" r:id="rId44"/>
    <p:sldId id="448" r:id="rId45"/>
  </p:sldIdLst>
  <p:sldSz cx="12192000" cy="6858000"/>
  <p:notesSz cx="6858000" cy="9144000"/>
  <p:custDataLst>
    <p:tags r:id="rId4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5039C15-BE5C-AB8A-9188-F567A25F44E6}" name="Emma Durbridge" initials="ED" userId="S::Emma.Durbridge@esa.edu.au::fa194594-074f-43bd-8de7-d322108f10cf" providerId="AD"/>
  <p188:author id="{6DCFF56C-C452-04AB-1CC8-788A250198E2}" name="Rebecca McEwan" initials="RM" userId="S::Rebecca.McEwan@esa.edu.au::ff810c5d-fc8a-4cb6-9b96-8b31b958f764" providerId="AD"/>
  <p188:author id="{4BCA3691-0497-F841-5840-330C7100EA01}" name="Emma Durbridge" initials="ED" userId="S::emma.durbridge@esa.edu.au::fa194594-074f-43bd-8de7-d322108f10cf"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AC1A14C9-5C87-F7A0-98A6-59A8A750B5A3}" name="Liz Heynes" initials="LH" userId="S::Liz.Heynes@esa.edu.au::e5ff50d5-f39a-42f6-9e9f-e790bcc8c38d"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E9F2"/>
    <a:srgbClr val="776AAA"/>
    <a:srgbClr val="008253"/>
    <a:srgbClr val="D6EFEC"/>
    <a:srgbClr val="D9ECE5"/>
    <a:srgbClr val="0E1E42"/>
    <a:srgbClr val="0E1D42"/>
    <a:srgbClr val="4857A6"/>
    <a:srgbClr val="0E1F42"/>
    <a:srgbClr val="4557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67" autoAdjust="0"/>
    <p:restoredTop sz="86441" autoAdjust="0"/>
  </p:normalViewPr>
  <p:slideViewPr>
    <p:cSldViewPr snapToGrid="0">
      <p:cViewPr varScale="1">
        <p:scale>
          <a:sx n="95" d="100"/>
          <a:sy n="95" d="100"/>
        </p:scale>
        <p:origin x="396" y="9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handoutMaster" Target="handoutMasters/handoutMaster1.xml"/><Relationship Id="rId50"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microsoft.com/office/2016/11/relationships/changesInfo" Target="changesInfos/changesInfo1.xml"/><Relationship Id="rId5" Type="http://schemas.openxmlformats.org/officeDocument/2006/relationships/slideMaster" Target="slideMasters/slideMaster2.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tags" Target="tags/tag1.xml"/><Relationship Id="rId8" Type="http://schemas.openxmlformats.org/officeDocument/2006/relationships/slide" Target="slides/slide3.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notesMaster" Target="notesMasters/notesMaster1.xml"/><Relationship Id="rId20" Type="http://schemas.openxmlformats.org/officeDocument/2006/relationships/slide" Target="slides/slide15.xml"/><Relationship Id="rId41" Type="http://schemas.openxmlformats.org/officeDocument/2006/relationships/slide" Target="slides/slide36.xml"/><Relationship Id="rId54"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ae473d9f-76e9-476f-892f-2674ea963afc" providerId="ADAL" clId="{059CEA3E-7539-47C3-A44F-6EFD217BCFF3}"/>
    <pc:docChg chg="undo custSel delSld modSld modMainMaster">
      <pc:chgData name="Kerrie Shanahan" userId="ae473d9f-76e9-476f-892f-2674ea963afc" providerId="ADAL" clId="{059CEA3E-7539-47C3-A44F-6EFD217BCFF3}" dt="2024-10-02T00:07:32.708" v="303" actId="1076"/>
      <pc:docMkLst>
        <pc:docMk/>
      </pc:docMkLst>
      <pc:sldChg chg="del">
        <pc:chgData name="Kerrie Shanahan" userId="ae473d9f-76e9-476f-892f-2674ea963afc" providerId="ADAL" clId="{059CEA3E-7539-47C3-A44F-6EFD217BCFF3}" dt="2024-10-01T01:48:29.539" v="12" actId="2696"/>
        <pc:sldMkLst>
          <pc:docMk/>
          <pc:sldMk cId="4263359036" sldId="418"/>
        </pc:sldMkLst>
      </pc:sldChg>
      <pc:sldChg chg="modSp mod">
        <pc:chgData name="Kerrie Shanahan" userId="ae473d9f-76e9-476f-892f-2674ea963afc" providerId="ADAL" clId="{059CEA3E-7539-47C3-A44F-6EFD217BCFF3}" dt="2024-10-02T00:07:32.708" v="303" actId="1076"/>
        <pc:sldMkLst>
          <pc:docMk/>
          <pc:sldMk cId="1550106778" sldId="444"/>
        </pc:sldMkLst>
      </pc:sldChg>
      <pc:sldChg chg="modSp mod">
        <pc:chgData name="Kerrie Shanahan" userId="ae473d9f-76e9-476f-892f-2674ea963afc" providerId="ADAL" clId="{059CEA3E-7539-47C3-A44F-6EFD217BCFF3}" dt="2024-10-02T00:07:00.842" v="300" actId="1076"/>
        <pc:sldMkLst>
          <pc:docMk/>
          <pc:sldMk cId="2708634835" sldId="445"/>
        </pc:sldMkLst>
      </pc:sldChg>
      <pc:sldChg chg="modSp mod modNotesTx">
        <pc:chgData name="Kerrie Shanahan" userId="ae473d9f-76e9-476f-892f-2674ea963afc" providerId="ADAL" clId="{059CEA3E-7539-47C3-A44F-6EFD217BCFF3}" dt="2024-10-02T00:02:56.670" v="279"/>
        <pc:sldMkLst>
          <pc:docMk/>
          <pc:sldMk cId="1652726119" sldId="509"/>
        </pc:sldMkLst>
      </pc:sldChg>
      <pc:sldChg chg="delSp modSp mod modNotesTx">
        <pc:chgData name="Kerrie Shanahan" userId="ae473d9f-76e9-476f-892f-2674ea963afc" providerId="ADAL" clId="{059CEA3E-7539-47C3-A44F-6EFD217BCFF3}" dt="2024-10-02T00:02:38.441" v="278"/>
        <pc:sldMkLst>
          <pc:docMk/>
          <pc:sldMk cId="3580694833" sldId="510"/>
        </pc:sldMkLst>
      </pc:sldChg>
      <pc:sldChg chg="modSp mod modNotesTx">
        <pc:chgData name="Kerrie Shanahan" userId="ae473d9f-76e9-476f-892f-2674ea963afc" providerId="ADAL" clId="{059CEA3E-7539-47C3-A44F-6EFD217BCFF3}" dt="2024-10-02T00:03:23.738" v="281"/>
        <pc:sldMkLst>
          <pc:docMk/>
          <pc:sldMk cId="702303488" sldId="511"/>
        </pc:sldMkLst>
      </pc:sldChg>
      <pc:sldChg chg="modSp mod modNotesTx">
        <pc:chgData name="Kerrie Shanahan" userId="ae473d9f-76e9-476f-892f-2674ea963afc" providerId="ADAL" clId="{059CEA3E-7539-47C3-A44F-6EFD217BCFF3}" dt="2024-10-02T00:03:47.112" v="283"/>
        <pc:sldMkLst>
          <pc:docMk/>
          <pc:sldMk cId="2491177883" sldId="512"/>
        </pc:sldMkLst>
      </pc:sldChg>
      <pc:sldChg chg="modSp mod modNotesTx">
        <pc:chgData name="Kerrie Shanahan" userId="ae473d9f-76e9-476f-892f-2674ea963afc" providerId="ADAL" clId="{059CEA3E-7539-47C3-A44F-6EFD217BCFF3}" dt="2024-10-02T00:04:05.716" v="284"/>
        <pc:sldMkLst>
          <pc:docMk/>
          <pc:sldMk cId="868684786" sldId="513"/>
        </pc:sldMkLst>
      </pc:sldChg>
      <pc:sldChg chg="modSp mod modNotesTx">
        <pc:chgData name="Kerrie Shanahan" userId="ae473d9f-76e9-476f-892f-2674ea963afc" providerId="ADAL" clId="{059CEA3E-7539-47C3-A44F-6EFD217BCFF3}" dt="2024-10-02T00:04:19.189" v="285"/>
        <pc:sldMkLst>
          <pc:docMk/>
          <pc:sldMk cId="1259779433" sldId="514"/>
        </pc:sldMkLst>
      </pc:sldChg>
      <pc:sldChg chg="modNotesTx">
        <pc:chgData name="Kerrie Shanahan" userId="ae473d9f-76e9-476f-892f-2674ea963afc" providerId="ADAL" clId="{059CEA3E-7539-47C3-A44F-6EFD217BCFF3}" dt="2024-10-02T00:04:39.087" v="287"/>
        <pc:sldMkLst>
          <pc:docMk/>
          <pc:sldMk cId="1971552586" sldId="515"/>
        </pc:sldMkLst>
      </pc:sldChg>
      <pc:sldChg chg="modNotesTx">
        <pc:chgData name="Kerrie Shanahan" userId="ae473d9f-76e9-476f-892f-2674ea963afc" providerId="ADAL" clId="{059CEA3E-7539-47C3-A44F-6EFD217BCFF3}" dt="2024-10-02T00:04:47.800" v="288"/>
        <pc:sldMkLst>
          <pc:docMk/>
          <pc:sldMk cId="3791891907" sldId="516"/>
        </pc:sldMkLst>
      </pc:sldChg>
      <pc:sldChg chg="modSp mod modNotesTx">
        <pc:chgData name="Kerrie Shanahan" userId="ae473d9f-76e9-476f-892f-2674ea963afc" providerId="ADAL" clId="{059CEA3E-7539-47C3-A44F-6EFD217BCFF3}" dt="2024-10-02T00:01:23.469" v="271" actId="20577"/>
        <pc:sldMkLst>
          <pc:docMk/>
          <pc:sldMk cId="409148390" sldId="520"/>
        </pc:sldMkLst>
      </pc:sldChg>
      <pc:sldMasterChg chg="delSldLayout modSldLayout">
        <pc:chgData name="Kerrie Shanahan" userId="ae473d9f-76e9-476f-892f-2674ea963afc" providerId="ADAL" clId="{059CEA3E-7539-47C3-A44F-6EFD217BCFF3}" dt="2024-10-01T02:27:50.309" v="19" actId="1076"/>
        <pc:sldMasterMkLst>
          <pc:docMk/>
          <pc:sldMasterMk cId="2172787928" sldId="2147483708"/>
        </pc:sldMasterMkLst>
        <pc:sldLayoutChg chg="del">
          <pc:chgData name="Kerrie Shanahan" userId="ae473d9f-76e9-476f-892f-2674ea963afc" providerId="ADAL" clId="{059CEA3E-7539-47C3-A44F-6EFD217BCFF3}" dt="2024-10-01T01:48:29.539" v="12" actId="2696"/>
          <pc:sldLayoutMkLst>
            <pc:docMk/>
            <pc:sldMasterMk cId="2172787928" sldId="2147483708"/>
            <pc:sldLayoutMk cId="1787566143" sldId="2147483765"/>
          </pc:sldLayoutMkLst>
        </pc:sldLayoutChg>
        <pc:sldLayoutChg chg="modSp mod">
          <pc:chgData name="Kerrie Shanahan" userId="ae473d9f-76e9-476f-892f-2674ea963afc" providerId="ADAL" clId="{059CEA3E-7539-47C3-A44F-6EFD217BCFF3}" dt="2024-10-01T01:47:44.557" v="11" actId="20577"/>
          <pc:sldLayoutMkLst>
            <pc:docMk/>
            <pc:sldMasterMk cId="2172787928" sldId="2147483708"/>
            <pc:sldLayoutMk cId="1999497906" sldId="2147483782"/>
          </pc:sldLayoutMkLst>
        </pc:sldLayoutChg>
        <pc:sldLayoutChg chg="addSp delSp modSp mod">
          <pc:chgData name="Kerrie Shanahan" userId="ae473d9f-76e9-476f-892f-2674ea963afc" providerId="ADAL" clId="{059CEA3E-7539-47C3-A44F-6EFD217BCFF3}" dt="2024-10-01T02:27:28.402" v="16" actId="1076"/>
          <pc:sldLayoutMkLst>
            <pc:docMk/>
            <pc:sldMasterMk cId="2172787928" sldId="2147483708"/>
            <pc:sldLayoutMk cId="2308725390" sldId="2147483785"/>
          </pc:sldLayoutMkLst>
        </pc:sldLayoutChg>
        <pc:sldLayoutChg chg="addSp delSp modSp mod">
          <pc:chgData name="Kerrie Shanahan" userId="ae473d9f-76e9-476f-892f-2674ea963afc" providerId="ADAL" clId="{059CEA3E-7539-47C3-A44F-6EFD217BCFF3}" dt="2024-10-01T02:27:50.309" v="19" actId="1076"/>
          <pc:sldLayoutMkLst>
            <pc:docMk/>
            <pc:sldMasterMk cId="2172787928" sldId="2147483708"/>
            <pc:sldLayoutMk cId="3975265082" sldId="2147483815"/>
          </pc:sldLayoutMkLst>
        </pc:sldLayoutChg>
      </pc:sldMasterChg>
    </pc:docChg>
  </pc:docChgLst>
  <pc:docChgLst>
    <pc:chgData name="Rebecca McEwan" userId="ff810c5d-fc8a-4cb6-9b96-8b31b958f764" providerId="ADAL" clId="{C5DF94D0-31F6-44A7-ABB9-A250D1FE613E}"/>
    <pc:docChg chg="modSld">
      <pc:chgData name="Rebecca McEwan" userId="ff810c5d-fc8a-4cb6-9b96-8b31b958f764" providerId="ADAL" clId="{C5DF94D0-31F6-44A7-ABB9-A250D1FE613E}" dt="2024-11-26T02:41:12.457" v="1" actId="20577"/>
      <pc:docMkLst>
        <pc:docMk/>
      </pc:docMkLst>
      <pc:sldChg chg="modNotesTx">
        <pc:chgData name="Rebecca McEwan" userId="ff810c5d-fc8a-4cb6-9b96-8b31b958f764" providerId="ADAL" clId="{C5DF94D0-31F6-44A7-ABB9-A250D1FE613E}" dt="2024-11-26T02:41:12.457" v="1" actId="20577"/>
        <pc:sldMkLst>
          <pc:docMk/>
          <pc:sldMk cId="1797789494" sldId="518"/>
        </pc:sldMkLst>
      </pc:sldChg>
    </pc:docChg>
  </pc:docChgLst>
  <pc:docChgLst>
    <pc:chgData name="Emma Durbridge" userId="S::emma.durbridge@esa.edu.au::fa194594-074f-43bd-8de7-d322108f10cf" providerId="AD" clId="Web-{CD83CC24-59C2-E9F0-68FC-CBBA93C704E9}"/>
    <pc:docChg chg="mod">
      <pc:chgData name="Emma Durbridge" userId="S::emma.durbridge@esa.edu.au::fa194594-074f-43bd-8de7-d322108f10cf" providerId="AD" clId="Web-{CD83CC24-59C2-E9F0-68FC-CBBA93C704E9}" dt="2024-10-08T05:08:30.999" v="0"/>
      <pc:docMkLst>
        <pc:docMk/>
      </pc:docMkLst>
    </pc:docChg>
  </pc:docChgLst>
  <pc:docChgLst>
    <pc:chgData name="Rebecca McEwan" userId="S::rebecca.mcewan@esa.edu.au::ff810c5d-fc8a-4cb6-9b96-8b31b958f764" providerId="AD" clId="Web-{C071C022-B6BF-BCBD-2D6A-FDBE2EE0BBA8}"/>
    <pc:docChg chg="modSld">
      <pc:chgData name="Rebecca McEwan" userId="S::rebecca.mcewan@esa.edu.au::ff810c5d-fc8a-4cb6-9b96-8b31b958f764" providerId="AD" clId="Web-{C071C022-B6BF-BCBD-2D6A-FDBE2EE0BBA8}" dt="2024-09-16T02:57:15.409" v="32" actId="20577"/>
      <pc:docMkLst>
        <pc:docMk/>
      </pc:docMkLst>
      <pc:sldChg chg="modSp modCm modNotes">
        <pc:chgData name="Rebecca McEwan" userId="S::rebecca.mcewan@esa.edu.au::ff810c5d-fc8a-4cb6-9b96-8b31b958f764" providerId="AD" clId="Web-{C071C022-B6BF-BCBD-2D6A-FDBE2EE0BBA8}" dt="2024-09-16T02:57:15.409" v="32" actId="20577"/>
        <pc:sldMkLst>
          <pc:docMk/>
          <pc:sldMk cId="3662316055" sldId="441"/>
        </pc:sldMkLst>
        <pc:extLst>
          <p:ext xmlns:p="http://schemas.openxmlformats.org/presentationml/2006/main" uri="{D6D511B9-2390-475A-947B-AFAB55BFBCF1}">
            <pc226:cmChg xmlns:pc226="http://schemas.microsoft.com/office/powerpoint/2022/06/main/command" chg="mod">
              <pc226:chgData name="Rebecca McEwan" userId="S::rebecca.mcewan@esa.edu.au::ff810c5d-fc8a-4cb6-9b96-8b31b958f764" providerId="AD" clId="Web-{C071C022-B6BF-BCBD-2D6A-FDBE2EE0BBA8}" dt="2024-09-16T02:57:09.581" v="31" actId="20577"/>
              <pc2:cmMkLst xmlns:pc2="http://schemas.microsoft.com/office/powerpoint/2019/9/main/command">
                <pc:docMk/>
                <pc:sldMk cId="3662316055" sldId="441"/>
                <pc2:cmMk id="{814D7953-E18A-45E9-812C-49065E1B555B}"/>
              </pc2:cmMkLst>
            </pc226:cmChg>
          </p:ext>
        </pc:extLst>
      </pc:sldChg>
      <pc:sldChg chg="modNotes">
        <pc:chgData name="Rebecca McEwan" userId="S::rebecca.mcewan@esa.edu.au::ff810c5d-fc8a-4cb6-9b96-8b31b958f764" providerId="AD" clId="Web-{C071C022-B6BF-BCBD-2D6A-FDBE2EE0BBA8}" dt="2024-09-16T02:56:14.219" v="8"/>
        <pc:sldMkLst>
          <pc:docMk/>
          <pc:sldMk cId="4027708307" sldId="507"/>
        </pc:sldMkLst>
      </pc:sldChg>
    </pc:docChg>
  </pc:docChgLst>
  <pc:docChgLst>
    <pc:chgData name="Elaine Stanley" userId="S::elaine.stanley@esa.edu.au::9dfc5ab9-b876-4d2e-b928-2720deac3464" providerId="AD" clId="Web-{19CDBE8E-CCCA-AB6B-917D-CCA2C1CAAD5F}"/>
    <pc:docChg chg="mod modSld">
      <pc:chgData name="Elaine Stanley" userId="S::elaine.stanley@esa.edu.au::9dfc5ab9-b876-4d2e-b928-2720deac3464" providerId="AD" clId="Web-{19CDBE8E-CCCA-AB6B-917D-CCA2C1CAAD5F}" dt="2024-08-29T02:30:16.855" v="16"/>
      <pc:docMkLst>
        <pc:docMk/>
      </pc:docMkLst>
      <pc:sldChg chg="modSp">
        <pc:chgData name="Elaine Stanley" userId="S::elaine.stanley@esa.edu.au::9dfc5ab9-b876-4d2e-b928-2720deac3464" providerId="AD" clId="Web-{19CDBE8E-CCCA-AB6B-917D-CCA2C1CAAD5F}" dt="2024-08-29T02:27:50.976" v="3" actId="20577"/>
        <pc:sldMkLst>
          <pc:docMk/>
          <pc:sldMk cId="4263359036" sldId="418"/>
        </pc:sldMkLst>
      </pc:sldChg>
      <pc:sldChg chg="modSp">
        <pc:chgData name="Elaine Stanley" userId="S::elaine.stanley@esa.edu.au::9dfc5ab9-b876-4d2e-b928-2720deac3464" providerId="AD" clId="Web-{19CDBE8E-CCCA-AB6B-917D-CCA2C1CAAD5F}" dt="2024-08-29T02:28:09.414" v="9" actId="20577"/>
        <pc:sldMkLst>
          <pc:docMk/>
          <pc:sldMk cId="3662316055" sldId="441"/>
        </pc:sldMkLst>
      </pc:sldChg>
      <pc:sldChg chg="modSp">
        <pc:chgData name="Elaine Stanley" userId="S::elaine.stanley@esa.edu.au::9dfc5ab9-b876-4d2e-b928-2720deac3464" providerId="AD" clId="Web-{19CDBE8E-CCCA-AB6B-917D-CCA2C1CAAD5F}" dt="2024-08-29T02:28:27.227" v="15" actId="20577"/>
        <pc:sldMkLst>
          <pc:docMk/>
          <pc:sldMk cId="1548968196" sldId="443"/>
        </pc:sldMkLst>
      </pc:sldChg>
    </pc:docChg>
  </pc:docChgLst>
  <pc:docChgLst>
    <pc:chgData name="Emma Durbridge" userId="fa194594-074f-43bd-8de7-d322108f10cf" providerId="ADAL" clId="{430A9E9F-7D50-474F-A465-E8EBC4268A7E}"/>
    <pc:docChg chg="modSld">
      <pc:chgData name="Emma Durbridge" userId="fa194594-074f-43bd-8de7-d322108f10cf" providerId="ADAL" clId="{430A9E9F-7D50-474F-A465-E8EBC4268A7E}" dt="2024-10-07T01:45:29.677" v="3" actId="108"/>
      <pc:docMkLst>
        <pc:docMk/>
      </pc:docMkLst>
      <pc:sldChg chg="modSp mod">
        <pc:chgData name="Emma Durbridge" userId="fa194594-074f-43bd-8de7-d322108f10cf" providerId="ADAL" clId="{430A9E9F-7D50-474F-A465-E8EBC4268A7E}" dt="2024-10-07T01:45:29.677" v="3" actId="108"/>
        <pc:sldMkLst>
          <pc:docMk/>
          <pc:sldMk cId="3791891907" sldId="516"/>
        </pc:sldMkLst>
      </pc:sldChg>
    </pc:docChg>
  </pc:docChgLst>
  <pc:docChgLst>
    <pc:chgData name="Kerrie Shanahan" userId="ae473d9f-76e9-476f-892f-2674ea963afc" providerId="ADAL" clId="{F9391660-49FA-4C5B-80CA-7C071ECBEC30}"/>
    <pc:docChg chg="undo custSel delSld modSld modMainMaster">
      <pc:chgData name="Kerrie Shanahan" userId="ae473d9f-76e9-476f-892f-2674ea963afc" providerId="ADAL" clId="{F9391660-49FA-4C5B-80CA-7C071ECBEC30}" dt="2024-10-08T04:58:46.417" v="397" actId="20577"/>
      <pc:docMkLst>
        <pc:docMk/>
      </pc:docMkLst>
      <pc:sldChg chg="modNotesTx">
        <pc:chgData name="Kerrie Shanahan" userId="ae473d9f-76e9-476f-892f-2674ea963afc" providerId="ADAL" clId="{F9391660-49FA-4C5B-80CA-7C071ECBEC30}" dt="2024-10-07T01:02:54.098" v="184" actId="115"/>
        <pc:sldMkLst>
          <pc:docMk/>
          <pc:sldMk cId="349643366" sldId="446"/>
        </pc:sldMkLst>
      </pc:sldChg>
      <pc:sldChg chg="addSp delSp modSp mod">
        <pc:chgData name="Kerrie Shanahan" userId="ae473d9f-76e9-476f-892f-2674ea963afc" providerId="ADAL" clId="{F9391660-49FA-4C5B-80CA-7C071ECBEC30}" dt="2024-10-07T01:00:26.417" v="22"/>
        <pc:sldMkLst>
          <pc:docMk/>
          <pc:sldMk cId="2806691242" sldId="472"/>
        </pc:sldMkLst>
      </pc:sldChg>
      <pc:sldChg chg="addSp delSp modSp mod">
        <pc:chgData name="Kerrie Shanahan" userId="ae473d9f-76e9-476f-892f-2674ea963afc" providerId="ADAL" clId="{F9391660-49FA-4C5B-80CA-7C071ECBEC30}" dt="2024-10-07T01:00:33.004" v="24"/>
        <pc:sldMkLst>
          <pc:docMk/>
          <pc:sldMk cId="2667868244" sldId="473"/>
        </pc:sldMkLst>
      </pc:sldChg>
      <pc:sldChg chg="addSp delSp modSp mod">
        <pc:chgData name="Kerrie Shanahan" userId="ae473d9f-76e9-476f-892f-2674ea963afc" providerId="ADAL" clId="{F9391660-49FA-4C5B-80CA-7C071ECBEC30}" dt="2024-10-07T01:01:02.973" v="34"/>
        <pc:sldMkLst>
          <pc:docMk/>
          <pc:sldMk cId="908412850" sldId="475"/>
        </pc:sldMkLst>
      </pc:sldChg>
      <pc:sldChg chg="addSp delSp modSp mod">
        <pc:chgData name="Kerrie Shanahan" userId="ae473d9f-76e9-476f-892f-2674ea963afc" providerId="ADAL" clId="{F9391660-49FA-4C5B-80CA-7C071ECBEC30}" dt="2024-10-07T01:01:09.098" v="36"/>
        <pc:sldMkLst>
          <pc:docMk/>
          <pc:sldMk cId="1716554648" sldId="476"/>
        </pc:sldMkLst>
      </pc:sldChg>
      <pc:sldChg chg="modSp mod">
        <pc:chgData name="Kerrie Shanahan" userId="ae473d9f-76e9-476f-892f-2674ea963afc" providerId="ADAL" clId="{F9391660-49FA-4C5B-80CA-7C071ECBEC30}" dt="2024-10-07T01:00:17.399" v="18" actId="1076"/>
        <pc:sldMkLst>
          <pc:docMk/>
          <pc:sldMk cId="3577013097" sldId="498"/>
        </pc:sldMkLst>
      </pc:sldChg>
      <pc:sldChg chg="modSp mod">
        <pc:chgData name="Kerrie Shanahan" userId="ae473d9f-76e9-476f-892f-2674ea963afc" providerId="ADAL" clId="{F9391660-49FA-4C5B-80CA-7C071ECBEC30}" dt="2024-10-07T01:00:55.465" v="30" actId="1076"/>
        <pc:sldMkLst>
          <pc:docMk/>
          <pc:sldMk cId="2230884598" sldId="499"/>
        </pc:sldMkLst>
      </pc:sldChg>
      <pc:sldChg chg="modSp mod modNotesTx">
        <pc:chgData name="Kerrie Shanahan" userId="ae473d9f-76e9-476f-892f-2674ea963afc" providerId="ADAL" clId="{F9391660-49FA-4C5B-80CA-7C071ECBEC30}" dt="2024-10-07T00:59:27.840" v="11" actId="14100"/>
        <pc:sldMkLst>
          <pc:docMk/>
          <pc:sldMk cId="3580694833" sldId="510"/>
        </pc:sldMkLst>
      </pc:sldChg>
      <pc:sldChg chg="addSp delSp modSp mod modNotesTx">
        <pc:chgData name="Kerrie Shanahan" userId="ae473d9f-76e9-476f-892f-2674ea963afc" providerId="ADAL" clId="{F9391660-49FA-4C5B-80CA-7C071ECBEC30}" dt="2024-10-08T03:16:41.423" v="264"/>
        <pc:sldMkLst>
          <pc:docMk/>
          <pc:sldMk cId="2491177883" sldId="512"/>
        </pc:sldMkLst>
      </pc:sldChg>
      <pc:sldChg chg="addSp modSp del mod">
        <pc:chgData name="Kerrie Shanahan" userId="ae473d9f-76e9-476f-892f-2674ea963afc" providerId="ADAL" clId="{F9391660-49FA-4C5B-80CA-7C071ECBEC30}" dt="2024-10-07T22:31:12.787" v="263" actId="2696"/>
        <pc:sldMkLst>
          <pc:docMk/>
          <pc:sldMk cId="3791891907" sldId="516"/>
        </pc:sldMkLst>
      </pc:sldChg>
      <pc:sldChg chg="modNotesTx">
        <pc:chgData name="Kerrie Shanahan" userId="ae473d9f-76e9-476f-892f-2674ea963afc" providerId="ADAL" clId="{F9391660-49FA-4C5B-80CA-7C071ECBEC30}" dt="2024-10-08T04:57:06.344" v="359" actId="20577"/>
        <pc:sldMkLst>
          <pc:docMk/>
          <pc:sldMk cId="1921910358" sldId="517"/>
        </pc:sldMkLst>
      </pc:sldChg>
      <pc:sldChg chg="modNotesTx">
        <pc:chgData name="Kerrie Shanahan" userId="ae473d9f-76e9-476f-892f-2674ea963afc" providerId="ADAL" clId="{F9391660-49FA-4C5B-80CA-7C071ECBEC30}" dt="2024-10-08T04:55:28.013" v="313" actId="20577"/>
        <pc:sldMkLst>
          <pc:docMk/>
          <pc:sldMk cId="1797789494" sldId="518"/>
        </pc:sldMkLst>
      </pc:sldChg>
      <pc:sldChg chg="modNotesTx">
        <pc:chgData name="Kerrie Shanahan" userId="ae473d9f-76e9-476f-892f-2674ea963afc" providerId="ADAL" clId="{F9391660-49FA-4C5B-80CA-7C071ECBEC30}" dt="2024-10-08T04:58:46.417" v="397" actId="20577"/>
        <pc:sldMkLst>
          <pc:docMk/>
          <pc:sldMk cId="3324446923" sldId="519"/>
        </pc:sldMkLst>
      </pc:sldChg>
      <pc:sldMasterChg chg="delSldLayout modSldLayout">
        <pc:chgData name="Kerrie Shanahan" userId="ae473d9f-76e9-476f-892f-2674ea963afc" providerId="ADAL" clId="{F9391660-49FA-4C5B-80CA-7C071ECBEC30}" dt="2024-10-07T22:31:12.787" v="263" actId="2696"/>
        <pc:sldMasterMkLst>
          <pc:docMk/>
          <pc:sldMasterMk cId="2172787928" sldId="2147483708"/>
        </pc:sldMasterMkLst>
        <pc:sldLayoutChg chg="addSp delSp modSp del mod">
          <pc:chgData name="Kerrie Shanahan" userId="ae473d9f-76e9-476f-892f-2674ea963afc" providerId="ADAL" clId="{F9391660-49FA-4C5B-80CA-7C071ECBEC30}" dt="2024-10-07T22:31:12.787" v="263" actId="2696"/>
          <pc:sldLayoutMkLst>
            <pc:docMk/>
            <pc:sldMasterMk cId="2172787928" sldId="2147483708"/>
            <pc:sldLayoutMk cId="2727347005" sldId="2147483787"/>
          </pc:sldLayoutMkLst>
        </pc:sldLayoutChg>
      </pc:sldMasterChg>
    </pc:docChg>
  </pc:docChgLst>
  <pc:docChgLst>
    <pc:chgData name="Kerrie Shanahan" userId="ae473d9f-76e9-476f-892f-2674ea963afc" providerId="ADAL" clId="{41F315FA-E797-4722-B868-578B83D7B446}"/>
    <pc:docChg chg="custSel modSld modMainMaster">
      <pc:chgData name="Kerrie Shanahan" userId="ae473d9f-76e9-476f-892f-2674ea963afc" providerId="ADAL" clId="{41F315FA-E797-4722-B868-578B83D7B446}" dt="2024-09-25T02:21:32.925" v="45" actId="255"/>
      <pc:docMkLst>
        <pc:docMk/>
      </pc:docMkLst>
      <pc:sldChg chg="modNotesTx">
        <pc:chgData name="Kerrie Shanahan" userId="ae473d9f-76e9-476f-892f-2674ea963afc" providerId="ADAL" clId="{41F315FA-E797-4722-B868-578B83D7B446}" dt="2024-09-16T05:25:35.490" v="0"/>
        <pc:sldMkLst>
          <pc:docMk/>
          <pc:sldMk cId="4263359036" sldId="418"/>
        </pc:sldMkLst>
      </pc:sldChg>
      <pc:sldChg chg="modNotesTx">
        <pc:chgData name="Kerrie Shanahan" userId="ae473d9f-76e9-476f-892f-2674ea963afc" providerId="ADAL" clId="{41F315FA-E797-4722-B868-578B83D7B446}" dt="2024-09-16T05:25:56.607" v="1" actId="20577"/>
        <pc:sldMkLst>
          <pc:docMk/>
          <pc:sldMk cId="3790191868" sldId="442"/>
        </pc:sldMkLst>
      </pc:sldChg>
      <pc:sldChg chg="modSp mod modNotesTx">
        <pc:chgData name="Kerrie Shanahan" userId="ae473d9f-76e9-476f-892f-2674ea963afc" providerId="ADAL" clId="{41F315FA-E797-4722-B868-578B83D7B446}" dt="2024-09-25T02:21:32.925" v="45" actId="255"/>
        <pc:sldMkLst>
          <pc:docMk/>
          <pc:sldMk cId="240114052" sldId="449"/>
        </pc:sldMkLst>
      </pc:sldChg>
      <pc:sldChg chg="modNotesTx">
        <pc:chgData name="Kerrie Shanahan" userId="ae473d9f-76e9-476f-892f-2674ea963afc" providerId="ADAL" clId="{41F315FA-E797-4722-B868-578B83D7B446}" dt="2024-09-16T05:26:42.247" v="3" actId="20577"/>
        <pc:sldMkLst>
          <pc:docMk/>
          <pc:sldMk cId="3461911102" sldId="469"/>
        </pc:sldMkLst>
      </pc:sldChg>
      <pc:sldChg chg="modNotesTx">
        <pc:chgData name="Kerrie Shanahan" userId="ae473d9f-76e9-476f-892f-2674ea963afc" providerId="ADAL" clId="{41F315FA-E797-4722-B868-578B83D7B446}" dt="2024-09-16T05:26:52.419" v="4"/>
        <pc:sldMkLst>
          <pc:docMk/>
          <pc:sldMk cId="3868218024" sldId="470"/>
        </pc:sldMkLst>
      </pc:sldChg>
      <pc:sldChg chg="modNotesTx">
        <pc:chgData name="Kerrie Shanahan" userId="ae473d9f-76e9-476f-892f-2674ea963afc" providerId="ADAL" clId="{41F315FA-E797-4722-B868-578B83D7B446}" dt="2024-09-16T05:27:03.353" v="6" actId="20577"/>
        <pc:sldMkLst>
          <pc:docMk/>
          <pc:sldMk cId="2325795097" sldId="471"/>
        </pc:sldMkLst>
      </pc:sldChg>
      <pc:sldChg chg="mod modClrScheme chgLayout modNotesTx">
        <pc:chgData name="Kerrie Shanahan" userId="ae473d9f-76e9-476f-892f-2674ea963afc" providerId="ADAL" clId="{41F315FA-E797-4722-B868-578B83D7B446}" dt="2024-09-16T05:32:44.713" v="33" actId="700"/>
        <pc:sldMkLst>
          <pc:docMk/>
          <pc:sldMk cId="908412850" sldId="475"/>
        </pc:sldMkLst>
      </pc:sldChg>
      <pc:sldChg chg="mod modClrScheme chgLayout modNotesTx">
        <pc:chgData name="Kerrie Shanahan" userId="ae473d9f-76e9-476f-892f-2674ea963afc" providerId="ADAL" clId="{41F315FA-E797-4722-B868-578B83D7B446}" dt="2024-09-16T05:32:49.799" v="34" actId="700"/>
        <pc:sldMkLst>
          <pc:docMk/>
          <pc:sldMk cId="1716554648" sldId="476"/>
        </pc:sldMkLst>
      </pc:sldChg>
      <pc:sldChg chg="mod modClrScheme chgLayout modNotesTx">
        <pc:chgData name="Kerrie Shanahan" userId="ae473d9f-76e9-476f-892f-2674ea963afc" providerId="ADAL" clId="{41F315FA-E797-4722-B868-578B83D7B446}" dt="2024-09-16T05:32:55.249" v="35" actId="700"/>
        <pc:sldMkLst>
          <pc:docMk/>
          <pc:sldMk cId="2230884598" sldId="499"/>
        </pc:sldMkLst>
      </pc:sldChg>
      <pc:sldChg chg="modNotesTx">
        <pc:chgData name="Kerrie Shanahan" userId="ae473d9f-76e9-476f-892f-2674ea963afc" providerId="ADAL" clId="{41F315FA-E797-4722-B868-578B83D7B446}" dt="2024-09-16T05:29:00.449" v="21"/>
        <pc:sldMkLst>
          <pc:docMk/>
          <pc:sldMk cId="945680467" sldId="504"/>
        </pc:sldMkLst>
      </pc:sldChg>
      <pc:sldChg chg="mod modClrScheme chgLayout modNotesTx">
        <pc:chgData name="Kerrie Shanahan" userId="ae473d9f-76e9-476f-892f-2674ea963afc" providerId="ADAL" clId="{41F315FA-E797-4722-B868-578B83D7B446}" dt="2024-09-16T05:33:21.438" v="37" actId="700"/>
        <pc:sldMkLst>
          <pc:docMk/>
          <pc:sldMk cId="48479127" sldId="505"/>
        </pc:sldMkLst>
      </pc:sldChg>
      <pc:sldChg chg="modNotesTx">
        <pc:chgData name="Kerrie Shanahan" userId="ae473d9f-76e9-476f-892f-2674ea963afc" providerId="ADAL" clId="{41F315FA-E797-4722-B868-578B83D7B446}" dt="2024-09-16T06:10:42.507" v="40" actId="20577"/>
        <pc:sldMkLst>
          <pc:docMk/>
          <pc:sldMk cId="2507169125" sldId="506"/>
        </pc:sldMkLst>
      </pc:sldChg>
      <pc:sldChg chg="mod modClrScheme chgLayout modNotesTx">
        <pc:chgData name="Kerrie Shanahan" userId="ae473d9f-76e9-476f-892f-2674ea963afc" providerId="ADAL" clId="{41F315FA-E797-4722-B868-578B83D7B446}" dt="2024-09-16T05:33:05.376" v="36" actId="700"/>
        <pc:sldMkLst>
          <pc:docMk/>
          <pc:sldMk cId="4027708307" sldId="507"/>
        </pc:sldMkLst>
      </pc:sldChg>
      <pc:sldMasterChg chg="addSldLayout modSldLayout">
        <pc:chgData name="Kerrie Shanahan" userId="ae473d9f-76e9-476f-892f-2674ea963afc" providerId="ADAL" clId="{41F315FA-E797-4722-B868-578B83D7B446}" dt="2024-09-16T05:32:15.830" v="32"/>
        <pc:sldMasterMkLst>
          <pc:docMk/>
          <pc:sldMasterMk cId="2172787928" sldId="2147483708"/>
        </pc:sldMasterMkLst>
        <pc:sldLayoutChg chg="addSp delSp modSp add mod modTransition">
          <pc:chgData name="Kerrie Shanahan" userId="ae473d9f-76e9-476f-892f-2674ea963afc" providerId="ADAL" clId="{41F315FA-E797-4722-B868-578B83D7B446}" dt="2024-09-16T05:32:15.830" v="32"/>
          <pc:sldLayoutMkLst>
            <pc:docMk/>
            <pc:sldMasterMk cId="2172787928" sldId="2147483708"/>
            <pc:sldLayoutMk cId="1774011866" sldId="2147483814"/>
          </pc:sldLayoutMkLst>
        </pc:sldLayoutChg>
      </pc:sldMasterChg>
    </pc:docChg>
  </pc:docChgLst>
  <pc:docChgLst>
    <pc:chgData name="Liz Heynes" userId="e5ff50d5-f39a-42f6-9e9f-e790bcc8c38d" providerId="ADAL" clId="{E77BAD65-94D6-4259-8F71-42BEB5C78477}"/>
    <pc:docChg chg="custSel modSld modMainMaster">
      <pc:chgData name="Liz Heynes" userId="e5ff50d5-f39a-42f6-9e9f-e790bcc8c38d" providerId="ADAL" clId="{E77BAD65-94D6-4259-8F71-42BEB5C78477}" dt="2024-11-28T05:16:32.454" v="848"/>
      <pc:docMkLst>
        <pc:docMk/>
      </pc:docMkLst>
      <pc:sldChg chg="addSp modSp mod">
        <pc:chgData name="Liz Heynes" userId="e5ff50d5-f39a-42f6-9e9f-e790bcc8c38d" providerId="ADAL" clId="{E77BAD65-94D6-4259-8F71-42BEB5C78477}" dt="2024-11-28T04:41:09.036" v="757" actId="13244"/>
        <pc:sldMkLst>
          <pc:docMk/>
          <pc:sldMk cId="4150549256" sldId="437"/>
        </pc:sldMkLst>
        <pc:spChg chg="add mod">
          <ac:chgData name="Liz Heynes" userId="e5ff50d5-f39a-42f6-9e9f-e790bcc8c38d" providerId="ADAL" clId="{E77BAD65-94D6-4259-8F71-42BEB5C78477}" dt="2024-11-28T04:41:09.036" v="757" actId="13244"/>
          <ac:spMkLst>
            <pc:docMk/>
            <pc:sldMk cId="4150549256" sldId="437"/>
            <ac:spMk id="2" creationId="{B98D0AA8-CABA-14E8-AA23-734E8580D418}"/>
          </ac:spMkLst>
        </pc:spChg>
        <pc:picChg chg="mod">
          <ac:chgData name="Liz Heynes" userId="e5ff50d5-f39a-42f6-9e9f-e790bcc8c38d" providerId="ADAL" clId="{E77BAD65-94D6-4259-8F71-42BEB5C78477}" dt="2024-11-28T04:35:26.338" v="700" actId="962"/>
          <ac:picMkLst>
            <pc:docMk/>
            <pc:sldMk cId="4150549256" sldId="437"/>
            <ac:picMk id="3" creationId="{1825C2BD-668D-1B47-A307-4478F57E8F9E}"/>
          </ac:picMkLst>
        </pc:picChg>
      </pc:sldChg>
      <pc:sldChg chg="addSp modSp mod">
        <pc:chgData name="Liz Heynes" userId="e5ff50d5-f39a-42f6-9e9f-e790bcc8c38d" providerId="ADAL" clId="{E77BAD65-94D6-4259-8F71-42BEB5C78477}" dt="2024-11-28T04:38:00.285" v="727" actId="13244"/>
        <pc:sldMkLst>
          <pc:docMk/>
          <pc:sldMk cId="3790191868" sldId="442"/>
        </pc:sldMkLst>
        <pc:spChg chg="add mod">
          <ac:chgData name="Liz Heynes" userId="e5ff50d5-f39a-42f6-9e9f-e790bcc8c38d" providerId="ADAL" clId="{E77BAD65-94D6-4259-8F71-42BEB5C78477}" dt="2024-11-28T04:37:57.909" v="726" actId="13244"/>
          <ac:spMkLst>
            <pc:docMk/>
            <pc:sldMk cId="3790191868" sldId="442"/>
            <ac:spMk id="2" creationId="{0F64CC18-C33B-EF84-CE83-5E26D6F3AB7B}"/>
          </ac:spMkLst>
        </pc:spChg>
        <pc:grpChg chg="mod">
          <ac:chgData name="Liz Heynes" userId="e5ff50d5-f39a-42f6-9e9f-e790bcc8c38d" providerId="ADAL" clId="{E77BAD65-94D6-4259-8F71-42BEB5C78477}" dt="2024-11-28T04:38:00.285" v="727" actId="13244"/>
          <ac:grpSpMkLst>
            <pc:docMk/>
            <pc:sldMk cId="3790191868" sldId="442"/>
            <ac:grpSpMk id="5" creationId="{2CB7013B-1C89-B9D3-CB31-AEED898E3D2F}"/>
          </ac:grpSpMkLst>
        </pc:grpChg>
      </pc:sldChg>
      <pc:sldChg chg="addSp modSp mod">
        <pc:chgData name="Liz Heynes" userId="e5ff50d5-f39a-42f6-9e9f-e790bcc8c38d" providerId="ADAL" clId="{E77BAD65-94D6-4259-8F71-42BEB5C78477}" dt="2024-11-28T04:38:12.661" v="728" actId="13244"/>
        <pc:sldMkLst>
          <pc:docMk/>
          <pc:sldMk cId="1548968196" sldId="443"/>
        </pc:sldMkLst>
        <pc:spChg chg="add mod">
          <ac:chgData name="Liz Heynes" userId="e5ff50d5-f39a-42f6-9e9f-e790bcc8c38d" providerId="ADAL" clId="{E77BAD65-94D6-4259-8F71-42BEB5C78477}" dt="2024-11-28T04:38:12.661" v="728" actId="13244"/>
          <ac:spMkLst>
            <pc:docMk/>
            <pc:sldMk cId="1548968196" sldId="443"/>
            <ac:spMk id="2" creationId="{AD70CAFF-1D00-6A52-34A9-189810325F14}"/>
          </ac:spMkLst>
        </pc:spChg>
        <pc:grpChg chg="mod">
          <ac:chgData name="Liz Heynes" userId="e5ff50d5-f39a-42f6-9e9f-e790bcc8c38d" providerId="ADAL" clId="{E77BAD65-94D6-4259-8F71-42BEB5C78477}" dt="2024-11-28T04:32:42.870" v="632" actId="962"/>
          <ac:grpSpMkLst>
            <pc:docMk/>
            <pc:sldMk cId="1548968196" sldId="443"/>
            <ac:grpSpMk id="8" creationId="{6CA4B364-A150-FECC-18F4-4719F28E1F9C}"/>
          </ac:grpSpMkLst>
        </pc:grpChg>
      </pc:sldChg>
      <pc:sldChg chg="addSp modSp mod">
        <pc:chgData name="Liz Heynes" userId="e5ff50d5-f39a-42f6-9e9f-e790bcc8c38d" providerId="ADAL" clId="{E77BAD65-94D6-4259-8F71-42BEB5C78477}" dt="2024-11-28T04:38:18.205" v="729" actId="13244"/>
        <pc:sldMkLst>
          <pc:docMk/>
          <pc:sldMk cId="1550106778" sldId="444"/>
        </pc:sldMkLst>
        <pc:spChg chg="add mod">
          <ac:chgData name="Liz Heynes" userId="e5ff50d5-f39a-42f6-9e9f-e790bcc8c38d" providerId="ADAL" clId="{E77BAD65-94D6-4259-8F71-42BEB5C78477}" dt="2024-11-28T04:38:18.205" v="729" actId="13244"/>
          <ac:spMkLst>
            <pc:docMk/>
            <pc:sldMk cId="1550106778" sldId="444"/>
            <ac:spMk id="2" creationId="{73B605CA-43CB-249F-FB73-766442F01378}"/>
          </ac:spMkLst>
        </pc:spChg>
        <pc:picChg chg="mod">
          <ac:chgData name="Liz Heynes" userId="e5ff50d5-f39a-42f6-9e9f-e790bcc8c38d" providerId="ADAL" clId="{E77BAD65-94D6-4259-8F71-42BEB5C78477}" dt="2024-11-28T04:32:51.925" v="634" actId="962"/>
          <ac:picMkLst>
            <pc:docMk/>
            <pc:sldMk cId="1550106778" sldId="444"/>
            <ac:picMk id="4" creationId="{87DB2F2C-27D4-8317-3D7C-9F1B66F3FA2D}"/>
          </ac:picMkLst>
        </pc:picChg>
        <pc:picChg chg="mod">
          <ac:chgData name="Liz Heynes" userId="e5ff50d5-f39a-42f6-9e9f-e790bcc8c38d" providerId="ADAL" clId="{E77BAD65-94D6-4259-8F71-42BEB5C78477}" dt="2024-11-28T04:32:58.487" v="636" actId="962"/>
          <ac:picMkLst>
            <pc:docMk/>
            <pc:sldMk cId="1550106778" sldId="444"/>
            <ac:picMk id="7" creationId="{C264AAF8-8CDC-6A9D-D375-01B7CCDE4A27}"/>
          </ac:picMkLst>
        </pc:picChg>
        <pc:picChg chg="mod">
          <ac:chgData name="Liz Heynes" userId="e5ff50d5-f39a-42f6-9e9f-e790bcc8c38d" providerId="ADAL" clId="{E77BAD65-94D6-4259-8F71-42BEB5C78477}" dt="2024-11-28T04:33:05.026" v="638" actId="962"/>
          <ac:picMkLst>
            <pc:docMk/>
            <pc:sldMk cId="1550106778" sldId="444"/>
            <ac:picMk id="9" creationId="{097C5249-D7C1-A80D-2AB0-9A2DAE386C10}"/>
          </ac:picMkLst>
        </pc:picChg>
      </pc:sldChg>
      <pc:sldChg chg="addSp modSp mod">
        <pc:chgData name="Liz Heynes" userId="e5ff50d5-f39a-42f6-9e9f-e790bcc8c38d" providerId="ADAL" clId="{E77BAD65-94D6-4259-8F71-42BEB5C78477}" dt="2024-11-28T04:38:23.809" v="730" actId="13244"/>
        <pc:sldMkLst>
          <pc:docMk/>
          <pc:sldMk cId="2708634835" sldId="445"/>
        </pc:sldMkLst>
        <pc:spChg chg="add mod">
          <ac:chgData name="Liz Heynes" userId="e5ff50d5-f39a-42f6-9e9f-e790bcc8c38d" providerId="ADAL" clId="{E77BAD65-94D6-4259-8F71-42BEB5C78477}" dt="2024-11-28T04:38:23.809" v="730" actId="13244"/>
          <ac:spMkLst>
            <pc:docMk/>
            <pc:sldMk cId="2708634835" sldId="445"/>
            <ac:spMk id="2" creationId="{71D42657-DC2E-2D14-6B1F-BA63EE52B349}"/>
          </ac:spMkLst>
        </pc:spChg>
        <pc:picChg chg="mod">
          <ac:chgData name="Liz Heynes" userId="e5ff50d5-f39a-42f6-9e9f-e790bcc8c38d" providerId="ADAL" clId="{E77BAD65-94D6-4259-8F71-42BEB5C78477}" dt="2024-11-28T04:33:11.418" v="640" actId="962"/>
          <ac:picMkLst>
            <pc:docMk/>
            <pc:sldMk cId="2708634835" sldId="445"/>
            <ac:picMk id="4" creationId="{031BA6A8-FF93-5EDC-6B2B-B60E48675F15}"/>
          </ac:picMkLst>
        </pc:picChg>
        <pc:picChg chg="mod">
          <ac:chgData name="Liz Heynes" userId="e5ff50d5-f39a-42f6-9e9f-e790bcc8c38d" providerId="ADAL" clId="{E77BAD65-94D6-4259-8F71-42BEB5C78477}" dt="2024-11-28T04:33:17.707" v="642" actId="962"/>
          <ac:picMkLst>
            <pc:docMk/>
            <pc:sldMk cId="2708634835" sldId="445"/>
            <ac:picMk id="8" creationId="{987018C8-A31F-DD39-D07A-7C417E0622DC}"/>
          </ac:picMkLst>
        </pc:picChg>
        <pc:picChg chg="mod">
          <ac:chgData name="Liz Heynes" userId="e5ff50d5-f39a-42f6-9e9f-e790bcc8c38d" providerId="ADAL" clId="{E77BAD65-94D6-4259-8F71-42BEB5C78477}" dt="2024-11-28T04:33:24.246" v="644" actId="962"/>
          <ac:picMkLst>
            <pc:docMk/>
            <pc:sldMk cId="2708634835" sldId="445"/>
            <ac:picMk id="10" creationId="{4B0A9130-8CC9-9DB1-AA96-5EC0DA166DCA}"/>
          </ac:picMkLst>
        </pc:picChg>
      </pc:sldChg>
      <pc:sldChg chg="addSp modSp mod">
        <pc:chgData name="Liz Heynes" userId="e5ff50d5-f39a-42f6-9e9f-e790bcc8c38d" providerId="ADAL" clId="{E77BAD65-94D6-4259-8F71-42BEB5C78477}" dt="2024-11-28T04:41:19.142" v="759" actId="13244"/>
        <pc:sldMkLst>
          <pc:docMk/>
          <pc:sldMk cId="349643366" sldId="446"/>
        </pc:sldMkLst>
        <pc:spChg chg="mod">
          <ac:chgData name="Liz Heynes" userId="e5ff50d5-f39a-42f6-9e9f-e790bcc8c38d" providerId="ADAL" clId="{E77BAD65-94D6-4259-8F71-42BEB5C78477}" dt="2024-11-28T04:41:19.142" v="759" actId="13244"/>
          <ac:spMkLst>
            <pc:docMk/>
            <pc:sldMk cId="349643366" sldId="446"/>
            <ac:spMk id="4" creationId="{DA3D3666-F224-9147-BD4A-2407C6B422EA}"/>
          </ac:spMkLst>
        </pc:spChg>
        <pc:spChg chg="add mod">
          <ac:chgData name="Liz Heynes" userId="e5ff50d5-f39a-42f6-9e9f-e790bcc8c38d" providerId="ADAL" clId="{E77BAD65-94D6-4259-8F71-42BEB5C78477}" dt="2024-11-28T04:41:15.105" v="758" actId="13244"/>
          <ac:spMkLst>
            <pc:docMk/>
            <pc:sldMk cId="349643366" sldId="446"/>
            <ac:spMk id="6" creationId="{F32B1E7B-E770-4166-3044-193FE25FFAC9}"/>
          </ac:spMkLst>
        </pc:spChg>
      </pc:sldChg>
      <pc:sldChg chg="addSp modSp mod">
        <pc:chgData name="Liz Heynes" userId="e5ff50d5-f39a-42f6-9e9f-e790bcc8c38d" providerId="ADAL" clId="{E77BAD65-94D6-4259-8F71-42BEB5C78477}" dt="2024-11-28T04:36:06.439" v="704" actId="207"/>
        <pc:sldMkLst>
          <pc:docMk/>
          <pc:sldMk cId="3837448520" sldId="448"/>
        </pc:sldMkLst>
        <pc:spChg chg="add mod">
          <ac:chgData name="Liz Heynes" userId="e5ff50d5-f39a-42f6-9e9f-e790bcc8c38d" providerId="ADAL" clId="{E77BAD65-94D6-4259-8F71-42BEB5C78477}" dt="2024-11-28T04:36:06.439" v="704" actId="207"/>
          <ac:spMkLst>
            <pc:docMk/>
            <pc:sldMk cId="3837448520" sldId="448"/>
            <ac:spMk id="2" creationId="{83B1E89B-A213-632E-DAF3-0146841F9B44}"/>
          </ac:spMkLst>
        </pc:spChg>
      </pc:sldChg>
      <pc:sldChg chg="addSp modSp mod">
        <pc:chgData name="Liz Heynes" userId="e5ff50d5-f39a-42f6-9e9f-e790bcc8c38d" providerId="ADAL" clId="{E77BAD65-94D6-4259-8F71-42BEB5C78477}" dt="2024-11-28T04:41:02.314" v="756" actId="962"/>
        <pc:sldMkLst>
          <pc:docMk/>
          <pc:sldMk cId="240114052" sldId="449"/>
        </pc:sldMkLst>
        <pc:spChg chg="add mod">
          <ac:chgData name="Liz Heynes" userId="e5ff50d5-f39a-42f6-9e9f-e790bcc8c38d" providerId="ADAL" clId="{E77BAD65-94D6-4259-8F71-42BEB5C78477}" dt="2024-11-28T04:40:07.587" v="750" actId="13244"/>
          <ac:spMkLst>
            <pc:docMk/>
            <pc:sldMk cId="240114052" sldId="449"/>
            <ac:spMk id="2" creationId="{B0DA77C0-CD0F-67AB-3D88-68EE6C1C3D48}"/>
          </ac:spMkLst>
        </pc:spChg>
        <pc:spChg chg="mod">
          <ac:chgData name="Liz Heynes" userId="e5ff50d5-f39a-42f6-9e9f-e790bcc8c38d" providerId="ADAL" clId="{E77BAD65-94D6-4259-8F71-42BEB5C78477}" dt="2024-11-28T04:40:17.589" v="751" actId="13244"/>
          <ac:spMkLst>
            <pc:docMk/>
            <pc:sldMk cId="240114052" sldId="449"/>
            <ac:spMk id="25" creationId="{3182014F-9A9A-A9F9-C748-6353230F9681}"/>
          </ac:spMkLst>
        </pc:spChg>
        <pc:spChg chg="mod">
          <ac:chgData name="Liz Heynes" userId="e5ff50d5-f39a-42f6-9e9f-e790bcc8c38d" providerId="ADAL" clId="{E77BAD65-94D6-4259-8F71-42BEB5C78477}" dt="2024-11-28T04:40:22.419" v="752" actId="13244"/>
          <ac:spMkLst>
            <pc:docMk/>
            <pc:sldMk cId="240114052" sldId="449"/>
            <ac:spMk id="27" creationId="{936B7364-513D-3D8C-B843-FF04AED36847}"/>
          </ac:spMkLst>
        </pc:spChg>
        <pc:spChg chg="mod">
          <ac:chgData name="Liz Heynes" userId="e5ff50d5-f39a-42f6-9e9f-e790bcc8c38d" providerId="ADAL" clId="{E77BAD65-94D6-4259-8F71-42BEB5C78477}" dt="2024-11-28T04:34:58.678" v="692" actId="962"/>
          <ac:spMkLst>
            <pc:docMk/>
            <pc:sldMk cId="240114052" sldId="449"/>
            <ac:spMk id="30" creationId="{9390D6BB-FA42-E9DB-587A-01C7B6FF1A5E}"/>
          </ac:spMkLst>
        </pc:spChg>
        <pc:picChg chg="mod">
          <ac:chgData name="Liz Heynes" userId="e5ff50d5-f39a-42f6-9e9f-e790bcc8c38d" providerId="ADAL" clId="{E77BAD65-94D6-4259-8F71-42BEB5C78477}" dt="2024-11-28T04:35:04.952" v="694" actId="962"/>
          <ac:picMkLst>
            <pc:docMk/>
            <pc:sldMk cId="240114052" sldId="449"/>
            <ac:picMk id="3" creationId="{C08F2094-1D5E-9E7C-10DB-138D356AAA85}"/>
          </ac:picMkLst>
        </pc:picChg>
        <pc:picChg chg="mod">
          <ac:chgData name="Liz Heynes" userId="e5ff50d5-f39a-42f6-9e9f-e790bcc8c38d" providerId="ADAL" clId="{E77BAD65-94D6-4259-8F71-42BEB5C78477}" dt="2024-11-28T04:35:10.441" v="696" actId="962"/>
          <ac:picMkLst>
            <pc:docMk/>
            <pc:sldMk cId="240114052" sldId="449"/>
            <ac:picMk id="5" creationId="{55605F4B-C9D0-A831-BF87-AF0C25846B5D}"/>
          </ac:picMkLst>
        </pc:picChg>
        <pc:picChg chg="mod">
          <ac:chgData name="Liz Heynes" userId="e5ff50d5-f39a-42f6-9e9f-e790bcc8c38d" providerId="ADAL" clId="{E77BAD65-94D6-4259-8F71-42BEB5C78477}" dt="2024-11-28T04:35:16.537" v="698" actId="962"/>
          <ac:picMkLst>
            <pc:docMk/>
            <pc:sldMk cId="240114052" sldId="449"/>
            <ac:picMk id="7" creationId="{CCA8D6F2-81EA-518E-2F46-7BFC33EABD79}"/>
          </ac:picMkLst>
        </pc:picChg>
        <pc:picChg chg="mod">
          <ac:chgData name="Liz Heynes" userId="e5ff50d5-f39a-42f6-9e9f-e790bcc8c38d" providerId="ADAL" clId="{E77BAD65-94D6-4259-8F71-42BEB5C78477}" dt="2024-11-28T04:41:02.314" v="756" actId="962"/>
          <ac:picMkLst>
            <pc:docMk/>
            <pc:sldMk cId="240114052" sldId="449"/>
            <ac:picMk id="28" creationId="{3CF1B34A-57B9-12B8-639A-D7E23476AA5C}"/>
          </ac:picMkLst>
        </pc:picChg>
        <pc:picChg chg="mod">
          <ac:chgData name="Liz Heynes" userId="e5ff50d5-f39a-42f6-9e9f-e790bcc8c38d" providerId="ADAL" clId="{E77BAD65-94D6-4259-8F71-42BEB5C78477}" dt="2024-11-28T04:40:58.940" v="755" actId="962"/>
          <ac:picMkLst>
            <pc:docMk/>
            <pc:sldMk cId="240114052" sldId="449"/>
            <ac:picMk id="31" creationId="{0CD15AD4-1658-E044-D725-BACD96EEA581}"/>
          </ac:picMkLst>
        </pc:picChg>
      </pc:sldChg>
      <pc:sldChg chg="addSp modSp mod">
        <pc:chgData name="Liz Heynes" userId="e5ff50d5-f39a-42f6-9e9f-e790bcc8c38d" providerId="ADAL" clId="{E77BAD65-94D6-4259-8F71-42BEB5C78477}" dt="2024-11-28T04:38:27.597" v="731" actId="13244"/>
        <pc:sldMkLst>
          <pc:docMk/>
          <pc:sldMk cId="536094152" sldId="466"/>
        </pc:sldMkLst>
        <pc:spChg chg="add mod">
          <ac:chgData name="Liz Heynes" userId="e5ff50d5-f39a-42f6-9e9f-e790bcc8c38d" providerId="ADAL" clId="{E77BAD65-94D6-4259-8F71-42BEB5C78477}" dt="2024-11-28T04:38:27.597" v="731" actId="13244"/>
          <ac:spMkLst>
            <pc:docMk/>
            <pc:sldMk cId="536094152" sldId="466"/>
            <ac:spMk id="2" creationId="{B2A5E32A-3811-A1FB-98D1-55F5AED76187}"/>
          </ac:spMkLst>
        </pc:spChg>
      </pc:sldChg>
      <pc:sldChg chg="addSp modSp mod">
        <pc:chgData name="Liz Heynes" userId="e5ff50d5-f39a-42f6-9e9f-e790bcc8c38d" providerId="ADAL" clId="{E77BAD65-94D6-4259-8F71-42BEB5C78477}" dt="2024-11-28T04:38:37.465" v="734" actId="13244"/>
        <pc:sldMkLst>
          <pc:docMk/>
          <pc:sldMk cId="3096463887" sldId="468"/>
        </pc:sldMkLst>
        <pc:spChg chg="add mod">
          <ac:chgData name="Liz Heynes" userId="e5ff50d5-f39a-42f6-9e9f-e790bcc8c38d" providerId="ADAL" clId="{E77BAD65-94D6-4259-8F71-42BEB5C78477}" dt="2024-11-28T04:38:37.465" v="734" actId="13244"/>
          <ac:spMkLst>
            <pc:docMk/>
            <pc:sldMk cId="3096463887" sldId="468"/>
            <ac:spMk id="3" creationId="{A528B019-5F5C-DB00-02FA-D6FCE7B977D2}"/>
          </ac:spMkLst>
        </pc:spChg>
      </pc:sldChg>
      <pc:sldChg chg="addSp modSp mod">
        <pc:chgData name="Liz Heynes" userId="e5ff50d5-f39a-42f6-9e9f-e790bcc8c38d" providerId="ADAL" clId="{E77BAD65-94D6-4259-8F71-42BEB5C78477}" dt="2024-11-28T04:38:41.807" v="735" actId="13244"/>
        <pc:sldMkLst>
          <pc:docMk/>
          <pc:sldMk cId="3461911102" sldId="469"/>
        </pc:sldMkLst>
        <pc:spChg chg="add mod">
          <ac:chgData name="Liz Heynes" userId="e5ff50d5-f39a-42f6-9e9f-e790bcc8c38d" providerId="ADAL" clId="{E77BAD65-94D6-4259-8F71-42BEB5C78477}" dt="2024-11-28T04:38:41.807" v="735" actId="13244"/>
          <ac:spMkLst>
            <pc:docMk/>
            <pc:sldMk cId="3461911102" sldId="469"/>
            <ac:spMk id="3" creationId="{24526706-5E6D-7A65-F551-CFF35C661C30}"/>
          </ac:spMkLst>
        </pc:spChg>
      </pc:sldChg>
      <pc:sldChg chg="addSp modSp mod">
        <pc:chgData name="Liz Heynes" userId="e5ff50d5-f39a-42f6-9e9f-e790bcc8c38d" providerId="ADAL" clId="{E77BAD65-94D6-4259-8F71-42BEB5C78477}" dt="2024-11-28T04:38:46.097" v="736" actId="13244"/>
        <pc:sldMkLst>
          <pc:docMk/>
          <pc:sldMk cId="3868218024" sldId="470"/>
        </pc:sldMkLst>
        <pc:spChg chg="add mod">
          <ac:chgData name="Liz Heynes" userId="e5ff50d5-f39a-42f6-9e9f-e790bcc8c38d" providerId="ADAL" clId="{E77BAD65-94D6-4259-8F71-42BEB5C78477}" dt="2024-11-28T04:38:46.097" v="736" actId="13244"/>
          <ac:spMkLst>
            <pc:docMk/>
            <pc:sldMk cId="3868218024" sldId="470"/>
            <ac:spMk id="3" creationId="{522309DB-A575-BFF9-49AD-C7FC9E24E119}"/>
          </ac:spMkLst>
        </pc:spChg>
      </pc:sldChg>
      <pc:sldChg chg="addSp modSp mod">
        <pc:chgData name="Liz Heynes" userId="e5ff50d5-f39a-42f6-9e9f-e790bcc8c38d" providerId="ADAL" clId="{E77BAD65-94D6-4259-8F71-42BEB5C78477}" dt="2024-11-28T04:38:50.194" v="737" actId="13244"/>
        <pc:sldMkLst>
          <pc:docMk/>
          <pc:sldMk cId="2325795097" sldId="471"/>
        </pc:sldMkLst>
        <pc:spChg chg="add mod">
          <ac:chgData name="Liz Heynes" userId="e5ff50d5-f39a-42f6-9e9f-e790bcc8c38d" providerId="ADAL" clId="{E77BAD65-94D6-4259-8F71-42BEB5C78477}" dt="2024-11-28T04:38:50.194" v="737" actId="13244"/>
          <ac:spMkLst>
            <pc:docMk/>
            <pc:sldMk cId="2325795097" sldId="471"/>
            <ac:spMk id="2" creationId="{62A0F139-C3BC-E8A3-9D06-2FE24809FA84}"/>
          </ac:spMkLst>
        </pc:spChg>
      </pc:sldChg>
      <pc:sldChg chg="addSp modSp mod">
        <pc:chgData name="Liz Heynes" userId="e5ff50d5-f39a-42f6-9e9f-e790bcc8c38d" providerId="ADAL" clId="{E77BAD65-94D6-4259-8F71-42BEB5C78477}" dt="2024-11-28T04:38:55.062" v="738" actId="13244"/>
        <pc:sldMkLst>
          <pc:docMk/>
          <pc:sldMk cId="2806691242" sldId="472"/>
        </pc:sldMkLst>
        <pc:spChg chg="add mod">
          <ac:chgData name="Liz Heynes" userId="e5ff50d5-f39a-42f6-9e9f-e790bcc8c38d" providerId="ADAL" clId="{E77BAD65-94D6-4259-8F71-42BEB5C78477}" dt="2024-11-28T04:38:55.062" v="738" actId="13244"/>
          <ac:spMkLst>
            <pc:docMk/>
            <pc:sldMk cId="2806691242" sldId="472"/>
            <ac:spMk id="2" creationId="{78143D94-916A-324E-7BEB-6587887239B7}"/>
          </ac:spMkLst>
        </pc:spChg>
        <pc:picChg chg="mod">
          <ac:chgData name="Liz Heynes" userId="e5ff50d5-f39a-42f6-9e9f-e790bcc8c38d" providerId="ADAL" clId="{E77BAD65-94D6-4259-8F71-42BEB5C78477}" dt="2024-11-28T04:33:29.821" v="646" actId="962"/>
          <ac:picMkLst>
            <pc:docMk/>
            <pc:sldMk cId="2806691242" sldId="472"/>
            <ac:picMk id="3" creationId="{53CEA50C-0F84-1F43-E228-4AA481568FD8}"/>
          </ac:picMkLst>
        </pc:picChg>
      </pc:sldChg>
      <pc:sldChg chg="addSp modSp mod">
        <pc:chgData name="Liz Heynes" userId="e5ff50d5-f39a-42f6-9e9f-e790bcc8c38d" providerId="ADAL" clId="{E77BAD65-94D6-4259-8F71-42BEB5C78477}" dt="2024-11-28T04:38:59.464" v="739" actId="13244"/>
        <pc:sldMkLst>
          <pc:docMk/>
          <pc:sldMk cId="2667868244" sldId="473"/>
        </pc:sldMkLst>
        <pc:spChg chg="add mod">
          <ac:chgData name="Liz Heynes" userId="e5ff50d5-f39a-42f6-9e9f-e790bcc8c38d" providerId="ADAL" clId="{E77BAD65-94D6-4259-8F71-42BEB5C78477}" dt="2024-11-28T04:38:59.464" v="739" actId="13244"/>
          <ac:spMkLst>
            <pc:docMk/>
            <pc:sldMk cId="2667868244" sldId="473"/>
            <ac:spMk id="2" creationId="{9D6984FF-E1B2-8FD6-1DEE-0BAF481FD4E3}"/>
          </ac:spMkLst>
        </pc:spChg>
        <pc:picChg chg="mod">
          <ac:chgData name="Liz Heynes" userId="e5ff50d5-f39a-42f6-9e9f-e790bcc8c38d" providerId="ADAL" clId="{E77BAD65-94D6-4259-8F71-42BEB5C78477}" dt="2024-11-28T04:33:35.473" v="648" actId="962"/>
          <ac:picMkLst>
            <pc:docMk/>
            <pc:sldMk cId="2667868244" sldId="473"/>
            <ac:picMk id="4" creationId="{89DF7AC7-7377-75F7-3D12-2F3F2F2AD0B9}"/>
          </ac:picMkLst>
        </pc:picChg>
        <pc:picChg chg="mod">
          <ac:chgData name="Liz Heynes" userId="e5ff50d5-f39a-42f6-9e9f-e790bcc8c38d" providerId="ADAL" clId="{E77BAD65-94D6-4259-8F71-42BEB5C78477}" dt="2024-11-28T04:33:40.377" v="650" actId="962"/>
          <ac:picMkLst>
            <pc:docMk/>
            <pc:sldMk cId="2667868244" sldId="473"/>
            <ac:picMk id="5" creationId="{F32C0DA3-4339-EE29-555D-2B3294625A54}"/>
          </ac:picMkLst>
        </pc:picChg>
      </pc:sldChg>
      <pc:sldChg chg="addSp modSp mod">
        <pc:chgData name="Liz Heynes" userId="e5ff50d5-f39a-42f6-9e9f-e790bcc8c38d" providerId="ADAL" clId="{E77BAD65-94D6-4259-8F71-42BEB5C78477}" dt="2024-11-28T04:39:10.072" v="741" actId="13244"/>
        <pc:sldMkLst>
          <pc:docMk/>
          <pc:sldMk cId="908412850" sldId="475"/>
        </pc:sldMkLst>
        <pc:spChg chg="add mod">
          <ac:chgData name="Liz Heynes" userId="e5ff50d5-f39a-42f6-9e9f-e790bcc8c38d" providerId="ADAL" clId="{E77BAD65-94D6-4259-8F71-42BEB5C78477}" dt="2024-11-28T04:39:10.072" v="741" actId="13244"/>
          <ac:spMkLst>
            <pc:docMk/>
            <pc:sldMk cId="908412850" sldId="475"/>
            <ac:spMk id="2" creationId="{5F6A1167-D481-6A1B-E458-B477C108D86B}"/>
          </ac:spMkLst>
        </pc:spChg>
        <pc:picChg chg="mod">
          <ac:chgData name="Liz Heynes" userId="e5ff50d5-f39a-42f6-9e9f-e790bcc8c38d" providerId="ADAL" clId="{E77BAD65-94D6-4259-8F71-42BEB5C78477}" dt="2024-11-28T04:34:00.220" v="658" actId="962"/>
          <ac:picMkLst>
            <pc:docMk/>
            <pc:sldMk cId="908412850" sldId="475"/>
            <ac:picMk id="4" creationId="{AC0F4FBA-9744-1AAB-1503-DC1B56F04B89}"/>
          </ac:picMkLst>
        </pc:picChg>
      </pc:sldChg>
      <pc:sldChg chg="addSp delSp modSp mod">
        <pc:chgData name="Liz Heynes" userId="e5ff50d5-f39a-42f6-9e9f-e790bcc8c38d" providerId="ADAL" clId="{E77BAD65-94D6-4259-8F71-42BEB5C78477}" dt="2024-11-28T04:39:14.475" v="742" actId="13244"/>
        <pc:sldMkLst>
          <pc:docMk/>
          <pc:sldMk cId="1716554648" sldId="476"/>
        </pc:sldMkLst>
        <pc:spChg chg="add mod">
          <ac:chgData name="Liz Heynes" userId="e5ff50d5-f39a-42f6-9e9f-e790bcc8c38d" providerId="ADAL" clId="{E77BAD65-94D6-4259-8F71-42BEB5C78477}" dt="2024-11-28T04:39:14.475" v="742" actId="13244"/>
          <ac:spMkLst>
            <pc:docMk/>
            <pc:sldMk cId="1716554648" sldId="476"/>
            <ac:spMk id="2" creationId="{2F929B76-BA13-02D3-92AE-A8386EE71E59}"/>
          </ac:spMkLst>
        </pc:spChg>
        <pc:picChg chg="mod topLvl">
          <ac:chgData name="Liz Heynes" userId="e5ff50d5-f39a-42f6-9e9f-e790bcc8c38d" providerId="ADAL" clId="{E77BAD65-94D6-4259-8F71-42BEB5C78477}" dt="2024-11-28T04:34:17.904" v="665" actId="962"/>
          <ac:picMkLst>
            <pc:docMk/>
            <pc:sldMk cId="1716554648" sldId="476"/>
            <ac:picMk id="13" creationId="{AE2307F4-F559-33C1-77BA-C11B277F4DFD}"/>
          </ac:picMkLst>
        </pc:picChg>
        <pc:picChg chg="mod topLvl">
          <ac:chgData name="Liz Heynes" userId="e5ff50d5-f39a-42f6-9e9f-e790bcc8c38d" providerId="ADAL" clId="{E77BAD65-94D6-4259-8F71-42BEB5C78477}" dt="2024-11-28T04:34:23.875" v="671" actId="962"/>
          <ac:picMkLst>
            <pc:docMk/>
            <pc:sldMk cId="1716554648" sldId="476"/>
            <ac:picMk id="15" creationId="{7AF3ED95-0CDE-D3BB-B39F-186048BBF03E}"/>
          </ac:picMkLst>
        </pc:picChg>
      </pc:sldChg>
      <pc:sldChg chg="addSp modSp mod">
        <pc:chgData name="Liz Heynes" userId="e5ff50d5-f39a-42f6-9e9f-e790bcc8c38d" providerId="ADAL" clId="{E77BAD65-94D6-4259-8F71-42BEB5C78477}" dt="2024-11-28T04:39:47.104" v="746" actId="13244"/>
        <pc:sldMkLst>
          <pc:docMk/>
          <pc:sldMk cId="3005270447" sldId="480"/>
        </pc:sldMkLst>
        <pc:spChg chg="add mod">
          <ac:chgData name="Liz Heynes" userId="e5ff50d5-f39a-42f6-9e9f-e790bcc8c38d" providerId="ADAL" clId="{E77BAD65-94D6-4259-8F71-42BEB5C78477}" dt="2024-11-28T04:39:47.104" v="746" actId="13244"/>
          <ac:spMkLst>
            <pc:docMk/>
            <pc:sldMk cId="3005270447" sldId="480"/>
            <ac:spMk id="3" creationId="{72120FC9-116E-B153-7B0A-860AD007FB6A}"/>
          </ac:spMkLst>
        </pc:spChg>
      </pc:sldChg>
      <pc:sldChg chg="addSp modSp mod">
        <pc:chgData name="Liz Heynes" userId="e5ff50d5-f39a-42f6-9e9f-e790bcc8c38d" providerId="ADAL" clId="{E77BAD65-94D6-4259-8F71-42BEB5C78477}" dt="2024-11-28T04:38:33.413" v="733" actId="13244"/>
        <pc:sldMkLst>
          <pc:docMk/>
          <pc:sldMk cId="4152176365" sldId="496"/>
        </pc:sldMkLst>
        <pc:spChg chg="add mod">
          <ac:chgData name="Liz Heynes" userId="e5ff50d5-f39a-42f6-9e9f-e790bcc8c38d" providerId="ADAL" clId="{E77BAD65-94D6-4259-8F71-42BEB5C78477}" dt="2024-11-28T04:38:33.413" v="733" actId="13244"/>
          <ac:spMkLst>
            <pc:docMk/>
            <pc:sldMk cId="4152176365" sldId="496"/>
            <ac:spMk id="3" creationId="{943A62FB-207D-17A6-1AF6-DC00189345D4}"/>
          </ac:spMkLst>
        </pc:spChg>
      </pc:sldChg>
      <pc:sldChg chg="addSp modSp mod">
        <pc:chgData name="Liz Heynes" userId="e5ff50d5-f39a-42f6-9e9f-e790bcc8c38d" providerId="ADAL" clId="{E77BAD65-94D6-4259-8F71-42BEB5C78477}" dt="2024-11-28T04:39:03.958" v="740" actId="13244"/>
        <pc:sldMkLst>
          <pc:docMk/>
          <pc:sldMk cId="3577013097" sldId="498"/>
        </pc:sldMkLst>
        <pc:spChg chg="add mod">
          <ac:chgData name="Liz Heynes" userId="e5ff50d5-f39a-42f6-9e9f-e790bcc8c38d" providerId="ADAL" clId="{E77BAD65-94D6-4259-8F71-42BEB5C78477}" dt="2024-11-28T04:39:03.958" v="740" actId="13244"/>
          <ac:spMkLst>
            <pc:docMk/>
            <pc:sldMk cId="3577013097" sldId="498"/>
            <ac:spMk id="2" creationId="{7E9A5C38-4586-14EB-6D08-BBB910C57B1A}"/>
          </ac:spMkLst>
        </pc:spChg>
        <pc:picChg chg="mod">
          <ac:chgData name="Liz Heynes" userId="e5ff50d5-f39a-42f6-9e9f-e790bcc8c38d" providerId="ADAL" clId="{E77BAD65-94D6-4259-8F71-42BEB5C78477}" dt="2024-11-28T04:33:53.395" v="656" actId="962"/>
          <ac:picMkLst>
            <pc:docMk/>
            <pc:sldMk cId="3577013097" sldId="498"/>
            <ac:picMk id="3" creationId="{BE8775A8-51E8-6AE4-9E83-BE704926D9C3}"/>
          </ac:picMkLst>
        </pc:picChg>
        <pc:picChg chg="mod">
          <ac:chgData name="Liz Heynes" userId="e5ff50d5-f39a-42f6-9e9f-e790bcc8c38d" providerId="ADAL" clId="{E77BAD65-94D6-4259-8F71-42BEB5C78477}" dt="2024-11-28T04:33:45.124" v="652" actId="962"/>
          <ac:picMkLst>
            <pc:docMk/>
            <pc:sldMk cId="3577013097" sldId="498"/>
            <ac:picMk id="5" creationId="{653E3778-EDF5-F022-98B5-283BF6AB56F8}"/>
          </ac:picMkLst>
        </pc:picChg>
        <pc:picChg chg="mod">
          <ac:chgData name="Liz Heynes" userId="e5ff50d5-f39a-42f6-9e9f-e790bcc8c38d" providerId="ADAL" clId="{E77BAD65-94D6-4259-8F71-42BEB5C78477}" dt="2024-11-28T04:33:50.217" v="654" actId="962"/>
          <ac:picMkLst>
            <pc:docMk/>
            <pc:sldMk cId="3577013097" sldId="498"/>
            <ac:picMk id="7" creationId="{2835004B-0712-1972-20E8-E97E488DE628}"/>
          </ac:picMkLst>
        </pc:picChg>
      </pc:sldChg>
      <pc:sldChg chg="addSp delSp modSp mod">
        <pc:chgData name="Liz Heynes" userId="e5ff50d5-f39a-42f6-9e9f-e790bcc8c38d" providerId="ADAL" clId="{E77BAD65-94D6-4259-8F71-42BEB5C78477}" dt="2024-11-28T04:42:53.078" v="768" actId="13244"/>
        <pc:sldMkLst>
          <pc:docMk/>
          <pc:sldMk cId="2230884598" sldId="499"/>
        </pc:sldMkLst>
        <pc:spChg chg="add mod">
          <ac:chgData name="Liz Heynes" userId="e5ff50d5-f39a-42f6-9e9f-e790bcc8c38d" providerId="ADAL" clId="{E77BAD65-94D6-4259-8F71-42BEB5C78477}" dt="2024-11-28T04:39:20.105" v="743" actId="13244"/>
          <ac:spMkLst>
            <pc:docMk/>
            <pc:sldMk cId="2230884598" sldId="499"/>
            <ac:spMk id="2" creationId="{2A250448-7F3B-31F1-E105-75D146D2BEB2}"/>
          </ac:spMkLst>
        </pc:spChg>
        <pc:picChg chg="mod topLvl">
          <ac:chgData name="Liz Heynes" userId="e5ff50d5-f39a-42f6-9e9f-e790bcc8c38d" providerId="ADAL" clId="{E77BAD65-94D6-4259-8F71-42BEB5C78477}" dt="2024-11-28T04:34:40.306" v="678" actId="962"/>
          <ac:picMkLst>
            <pc:docMk/>
            <pc:sldMk cId="2230884598" sldId="499"/>
            <ac:picMk id="5" creationId="{55CCFE9A-9F40-8D93-7169-BE8BFA1D619A}"/>
          </ac:picMkLst>
        </pc:picChg>
        <pc:picChg chg="mod topLvl">
          <ac:chgData name="Liz Heynes" userId="e5ff50d5-f39a-42f6-9e9f-e790bcc8c38d" providerId="ADAL" clId="{E77BAD65-94D6-4259-8F71-42BEB5C78477}" dt="2024-11-28T04:34:51.502" v="690" actId="962"/>
          <ac:picMkLst>
            <pc:docMk/>
            <pc:sldMk cId="2230884598" sldId="499"/>
            <ac:picMk id="7" creationId="{1CFDD245-F8C5-652E-4DE5-9AABA0B70ED3}"/>
          </ac:picMkLst>
        </pc:picChg>
        <pc:picChg chg="mod topLvl">
          <ac:chgData name="Liz Heynes" userId="e5ff50d5-f39a-42f6-9e9f-e790bcc8c38d" providerId="ADAL" clId="{E77BAD65-94D6-4259-8F71-42BEB5C78477}" dt="2024-11-28T04:42:53.078" v="768" actId="13244"/>
          <ac:picMkLst>
            <pc:docMk/>
            <pc:sldMk cId="2230884598" sldId="499"/>
            <ac:picMk id="10" creationId="{0B359ED2-E40E-B417-9A50-46590374D3B8}"/>
          </ac:picMkLst>
        </pc:picChg>
      </pc:sldChg>
      <pc:sldChg chg="addSp modSp mod">
        <pc:chgData name="Liz Heynes" userId="e5ff50d5-f39a-42f6-9e9f-e790bcc8c38d" providerId="ADAL" clId="{E77BAD65-94D6-4259-8F71-42BEB5C78477}" dt="2024-11-28T04:39:57.159" v="748" actId="13244"/>
        <pc:sldMkLst>
          <pc:docMk/>
          <pc:sldMk cId="3426776120" sldId="502"/>
        </pc:sldMkLst>
        <pc:spChg chg="add mod">
          <ac:chgData name="Liz Heynes" userId="e5ff50d5-f39a-42f6-9e9f-e790bcc8c38d" providerId="ADAL" clId="{E77BAD65-94D6-4259-8F71-42BEB5C78477}" dt="2024-11-28T04:39:57.159" v="748" actId="13244"/>
          <ac:spMkLst>
            <pc:docMk/>
            <pc:sldMk cId="3426776120" sldId="502"/>
            <ac:spMk id="2" creationId="{4C39CB83-FD4F-08EE-0B3A-93D68C883BF4}"/>
          </ac:spMkLst>
        </pc:spChg>
      </pc:sldChg>
      <pc:sldChg chg="addSp modSp mod">
        <pc:chgData name="Liz Heynes" userId="e5ff50d5-f39a-42f6-9e9f-e790bcc8c38d" providerId="ADAL" clId="{E77BAD65-94D6-4259-8F71-42BEB5C78477}" dt="2024-11-28T04:39:51.769" v="747" actId="13244"/>
        <pc:sldMkLst>
          <pc:docMk/>
          <pc:sldMk cId="945680467" sldId="504"/>
        </pc:sldMkLst>
        <pc:spChg chg="add mod">
          <ac:chgData name="Liz Heynes" userId="e5ff50d5-f39a-42f6-9e9f-e790bcc8c38d" providerId="ADAL" clId="{E77BAD65-94D6-4259-8F71-42BEB5C78477}" dt="2024-11-28T04:39:51.769" v="747" actId="13244"/>
          <ac:spMkLst>
            <pc:docMk/>
            <pc:sldMk cId="945680467" sldId="504"/>
            <ac:spMk id="3" creationId="{388C827D-78AB-182F-64B5-7F7E57B77D66}"/>
          </ac:spMkLst>
        </pc:spChg>
      </pc:sldChg>
      <pc:sldChg chg="addSp modSp mod">
        <pc:chgData name="Liz Heynes" userId="e5ff50d5-f39a-42f6-9e9f-e790bcc8c38d" providerId="ADAL" clId="{E77BAD65-94D6-4259-8F71-42BEB5C78477}" dt="2024-11-28T04:40:01.749" v="749" actId="13244"/>
        <pc:sldMkLst>
          <pc:docMk/>
          <pc:sldMk cId="48479127" sldId="505"/>
        </pc:sldMkLst>
        <pc:spChg chg="add mod">
          <ac:chgData name="Liz Heynes" userId="e5ff50d5-f39a-42f6-9e9f-e790bcc8c38d" providerId="ADAL" clId="{E77BAD65-94D6-4259-8F71-42BEB5C78477}" dt="2024-11-28T04:40:01.749" v="749" actId="13244"/>
          <ac:spMkLst>
            <pc:docMk/>
            <pc:sldMk cId="48479127" sldId="505"/>
            <ac:spMk id="2" creationId="{8CD43439-6F76-3454-BC22-AEBD72A43EA7}"/>
          </ac:spMkLst>
        </pc:spChg>
      </pc:sldChg>
      <pc:sldChg chg="addSp modSp mod">
        <pc:chgData name="Liz Heynes" userId="e5ff50d5-f39a-42f6-9e9f-e790bcc8c38d" providerId="ADAL" clId="{E77BAD65-94D6-4259-8F71-42BEB5C78477}" dt="2024-11-28T04:39:37.824" v="744" actId="13244"/>
        <pc:sldMkLst>
          <pc:docMk/>
          <pc:sldMk cId="2507169125" sldId="506"/>
        </pc:sldMkLst>
        <pc:spChg chg="add mod">
          <ac:chgData name="Liz Heynes" userId="e5ff50d5-f39a-42f6-9e9f-e790bcc8c38d" providerId="ADAL" clId="{E77BAD65-94D6-4259-8F71-42BEB5C78477}" dt="2024-11-28T04:39:37.824" v="744" actId="13244"/>
          <ac:spMkLst>
            <pc:docMk/>
            <pc:sldMk cId="2507169125" sldId="506"/>
            <ac:spMk id="2" creationId="{D4B2A0A3-5559-B367-F3A4-C9BC41DF4C6F}"/>
          </ac:spMkLst>
        </pc:spChg>
      </pc:sldChg>
      <pc:sldChg chg="addSp modSp mod">
        <pc:chgData name="Liz Heynes" userId="e5ff50d5-f39a-42f6-9e9f-e790bcc8c38d" providerId="ADAL" clId="{E77BAD65-94D6-4259-8F71-42BEB5C78477}" dt="2024-11-28T04:39:41.943" v="745" actId="13244"/>
        <pc:sldMkLst>
          <pc:docMk/>
          <pc:sldMk cId="4027708307" sldId="507"/>
        </pc:sldMkLst>
        <pc:spChg chg="add mod">
          <ac:chgData name="Liz Heynes" userId="e5ff50d5-f39a-42f6-9e9f-e790bcc8c38d" providerId="ADAL" clId="{E77BAD65-94D6-4259-8F71-42BEB5C78477}" dt="2024-11-28T04:39:41.943" v="745" actId="13244"/>
          <ac:spMkLst>
            <pc:docMk/>
            <pc:sldMk cId="4027708307" sldId="507"/>
            <ac:spMk id="3" creationId="{FD35B390-2AC4-644F-56A4-99CB4620BAEE}"/>
          </ac:spMkLst>
        </pc:spChg>
      </pc:sldChg>
      <pc:sldChg chg="addSp modSp mod">
        <pc:chgData name="Liz Heynes" userId="e5ff50d5-f39a-42f6-9e9f-e790bcc8c38d" providerId="ADAL" clId="{E77BAD65-94D6-4259-8F71-42BEB5C78477}" dt="2024-11-28T04:37:00.123" v="714" actId="13244"/>
        <pc:sldMkLst>
          <pc:docMk/>
          <pc:sldMk cId="1652726119" sldId="509"/>
        </pc:sldMkLst>
        <pc:spChg chg="mod">
          <ac:chgData name="Liz Heynes" userId="e5ff50d5-f39a-42f6-9e9f-e790bcc8c38d" providerId="ADAL" clId="{E77BAD65-94D6-4259-8F71-42BEB5C78477}" dt="2024-11-28T04:36:56.163" v="713" actId="13244"/>
          <ac:spMkLst>
            <pc:docMk/>
            <pc:sldMk cId="1652726119" sldId="509"/>
            <ac:spMk id="4" creationId="{F8169863-D3C2-2D8B-C3BE-279ADF06C9E6}"/>
          </ac:spMkLst>
        </pc:spChg>
        <pc:spChg chg="mod">
          <ac:chgData name="Liz Heynes" userId="e5ff50d5-f39a-42f6-9e9f-e790bcc8c38d" providerId="ADAL" clId="{E77BAD65-94D6-4259-8F71-42BEB5C78477}" dt="2024-11-28T04:37:00.123" v="714" actId="13244"/>
          <ac:spMkLst>
            <pc:docMk/>
            <pc:sldMk cId="1652726119" sldId="509"/>
            <ac:spMk id="6" creationId="{11A7C06D-48D6-D753-DAD5-D5CBB1E2F96D}"/>
          </ac:spMkLst>
        </pc:spChg>
        <pc:spChg chg="mod">
          <ac:chgData name="Liz Heynes" userId="e5ff50d5-f39a-42f6-9e9f-e790bcc8c38d" providerId="ADAL" clId="{E77BAD65-94D6-4259-8F71-42BEB5C78477}" dt="2024-11-28T04:36:54.137" v="712" actId="13244"/>
          <ac:spMkLst>
            <pc:docMk/>
            <pc:sldMk cId="1652726119" sldId="509"/>
            <ac:spMk id="7" creationId="{97661B67-39B3-286B-A745-D223A451D2BE}"/>
          </ac:spMkLst>
        </pc:spChg>
        <pc:spChg chg="add mod">
          <ac:chgData name="Liz Heynes" userId="e5ff50d5-f39a-42f6-9e9f-e790bcc8c38d" providerId="ADAL" clId="{E77BAD65-94D6-4259-8F71-42BEB5C78477}" dt="2024-11-28T04:36:49.021" v="711" actId="13244"/>
          <ac:spMkLst>
            <pc:docMk/>
            <pc:sldMk cId="1652726119" sldId="509"/>
            <ac:spMk id="9" creationId="{8CE0E498-C5B4-B445-C393-9E796A5C3282}"/>
          </ac:spMkLst>
        </pc:spChg>
      </pc:sldChg>
      <pc:sldChg chg="addSp delSp modSp mod">
        <pc:chgData name="Liz Heynes" userId="e5ff50d5-f39a-42f6-9e9f-e790bcc8c38d" providerId="ADAL" clId="{E77BAD65-94D6-4259-8F71-42BEB5C78477}" dt="2024-11-28T04:36:43.731" v="710" actId="13244"/>
        <pc:sldMkLst>
          <pc:docMk/>
          <pc:sldMk cId="3580694833" sldId="510"/>
        </pc:sldMkLst>
        <pc:spChg chg="add mod">
          <ac:chgData name="Liz Heynes" userId="e5ff50d5-f39a-42f6-9e9f-e790bcc8c38d" providerId="ADAL" clId="{E77BAD65-94D6-4259-8F71-42BEB5C78477}" dt="2024-11-28T04:36:34.383" v="707" actId="13244"/>
          <ac:spMkLst>
            <pc:docMk/>
            <pc:sldMk cId="3580694833" sldId="510"/>
            <ac:spMk id="2" creationId="{0B38A2CA-6C2F-1C77-4D96-5A66E974F7CF}"/>
          </ac:spMkLst>
        </pc:spChg>
        <pc:picChg chg="mod">
          <ac:chgData name="Liz Heynes" userId="e5ff50d5-f39a-42f6-9e9f-e790bcc8c38d" providerId="ADAL" clId="{E77BAD65-94D6-4259-8F71-42BEB5C78477}" dt="2024-11-28T04:29:59.636" v="587" actId="962"/>
          <ac:picMkLst>
            <pc:docMk/>
            <pc:sldMk cId="3580694833" sldId="510"/>
            <ac:picMk id="13" creationId="{478C22C1-5571-C4BA-E001-057866267EA5}"/>
          </ac:picMkLst>
        </pc:picChg>
        <pc:picChg chg="mod">
          <ac:chgData name="Liz Heynes" userId="e5ff50d5-f39a-42f6-9e9f-e790bcc8c38d" providerId="ADAL" clId="{E77BAD65-94D6-4259-8F71-42BEB5C78477}" dt="2024-11-28T04:30:02.791" v="589" actId="962"/>
          <ac:picMkLst>
            <pc:docMk/>
            <pc:sldMk cId="3580694833" sldId="510"/>
            <ac:picMk id="17" creationId="{F1C411B8-96F9-02DC-5129-131156B7E2BC}"/>
          </ac:picMkLst>
        </pc:picChg>
        <pc:picChg chg="mod">
          <ac:chgData name="Liz Heynes" userId="e5ff50d5-f39a-42f6-9e9f-e790bcc8c38d" providerId="ADAL" clId="{E77BAD65-94D6-4259-8F71-42BEB5C78477}" dt="2024-11-28T04:36:39.473" v="709" actId="13244"/>
          <ac:picMkLst>
            <pc:docMk/>
            <pc:sldMk cId="3580694833" sldId="510"/>
            <ac:picMk id="19" creationId="{3E2E6BB2-3A99-7A0F-CB7B-C3CEFBCA9EE3}"/>
          </ac:picMkLst>
        </pc:picChg>
        <pc:picChg chg="mod">
          <ac:chgData name="Liz Heynes" userId="e5ff50d5-f39a-42f6-9e9f-e790bcc8c38d" providerId="ADAL" clId="{E77BAD65-94D6-4259-8F71-42BEB5C78477}" dt="2024-11-28T04:30:10.643" v="593" actId="962"/>
          <ac:picMkLst>
            <pc:docMk/>
            <pc:sldMk cId="3580694833" sldId="510"/>
            <ac:picMk id="22" creationId="{7B83B044-FA56-E998-60FC-D433EADCEFA9}"/>
          </ac:picMkLst>
        </pc:picChg>
        <pc:picChg chg="mod">
          <ac:chgData name="Liz Heynes" userId="e5ff50d5-f39a-42f6-9e9f-e790bcc8c38d" providerId="ADAL" clId="{E77BAD65-94D6-4259-8F71-42BEB5C78477}" dt="2024-11-28T04:36:43.731" v="710" actId="13244"/>
          <ac:picMkLst>
            <pc:docMk/>
            <pc:sldMk cId="3580694833" sldId="510"/>
            <ac:picMk id="24" creationId="{804136B4-47FF-EEE6-575A-91F3802C6CB7}"/>
          </ac:picMkLst>
        </pc:picChg>
        <pc:picChg chg="mod">
          <ac:chgData name="Liz Heynes" userId="e5ff50d5-f39a-42f6-9e9f-e790bcc8c38d" providerId="ADAL" clId="{E77BAD65-94D6-4259-8F71-42BEB5C78477}" dt="2024-11-28T04:36:37.090" v="708" actId="13244"/>
          <ac:picMkLst>
            <pc:docMk/>
            <pc:sldMk cId="3580694833" sldId="510"/>
            <ac:picMk id="26" creationId="{5FA344B6-7E96-C328-3BA3-7D5B4F2972E3}"/>
          </ac:picMkLst>
        </pc:picChg>
      </pc:sldChg>
      <pc:sldChg chg="addSp delSp modSp mod">
        <pc:chgData name="Liz Heynes" userId="e5ff50d5-f39a-42f6-9e9f-e790bcc8c38d" providerId="ADAL" clId="{E77BAD65-94D6-4259-8F71-42BEB5C78477}" dt="2024-11-28T04:37:11.717" v="716" actId="13244"/>
        <pc:sldMkLst>
          <pc:docMk/>
          <pc:sldMk cId="702303488" sldId="511"/>
        </pc:sldMkLst>
        <pc:spChg chg="add mod">
          <ac:chgData name="Liz Heynes" userId="e5ff50d5-f39a-42f6-9e9f-e790bcc8c38d" providerId="ADAL" clId="{E77BAD65-94D6-4259-8F71-42BEB5C78477}" dt="2024-11-28T04:37:11.717" v="716" actId="13244"/>
          <ac:spMkLst>
            <pc:docMk/>
            <pc:sldMk cId="702303488" sldId="511"/>
            <ac:spMk id="3" creationId="{627C3E60-AC00-C1D3-E153-EBE4D9149CC3}"/>
          </ac:spMkLst>
        </pc:spChg>
      </pc:sldChg>
      <pc:sldChg chg="addSp delSp modSp mod">
        <pc:chgData name="Liz Heynes" userId="e5ff50d5-f39a-42f6-9e9f-e790bcc8c38d" providerId="ADAL" clId="{E77BAD65-94D6-4259-8F71-42BEB5C78477}" dt="2024-11-28T04:37:19.306" v="718" actId="13244"/>
        <pc:sldMkLst>
          <pc:docMk/>
          <pc:sldMk cId="2491177883" sldId="512"/>
        </pc:sldMkLst>
        <pc:spChg chg="add mod">
          <ac:chgData name="Liz Heynes" userId="e5ff50d5-f39a-42f6-9e9f-e790bcc8c38d" providerId="ADAL" clId="{E77BAD65-94D6-4259-8F71-42BEB5C78477}" dt="2024-11-28T04:37:16.302" v="717" actId="13244"/>
          <ac:spMkLst>
            <pc:docMk/>
            <pc:sldMk cId="2491177883" sldId="512"/>
            <ac:spMk id="3" creationId="{1DD39F10-F630-F138-100B-3F3A75DAA39F}"/>
          </ac:spMkLst>
        </pc:spChg>
        <pc:picChg chg="mod">
          <ac:chgData name="Liz Heynes" userId="e5ff50d5-f39a-42f6-9e9f-e790bcc8c38d" providerId="ADAL" clId="{E77BAD65-94D6-4259-8F71-42BEB5C78477}" dt="2024-11-28T04:37:19.306" v="718" actId="13244"/>
          <ac:picMkLst>
            <pc:docMk/>
            <pc:sldMk cId="2491177883" sldId="512"/>
            <ac:picMk id="2" creationId="{7C2028F3-668D-67EE-5358-2326F2AABDBC}"/>
          </ac:picMkLst>
        </pc:picChg>
        <pc:picChg chg="mod">
          <ac:chgData name="Liz Heynes" userId="e5ff50d5-f39a-42f6-9e9f-e790bcc8c38d" providerId="ADAL" clId="{E77BAD65-94D6-4259-8F71-42BEB5C78477}" dt="2024-11-28T04:30:50.394" v="621" actId="962"/>
          <ac:picMkLst>
            <pc:docMk/>
            <pc:sldMk cId="2491177883" sldId="512"/>
            <ac:picMk id="4" creationId="{78E42BA6-E451-6509-097B-E3E6B6458242}"/>
          </ac:picMkLst>
        </pc:picChg>
        <pc:picChg chg="mod">
          <ac:chgData name="Liz Heynes" userId="e5ff50d5-f39a-42f6-9e9f-e790bcc8c38d" providerId="ADAL" clId="{E77BAD65-94D6-4259-8F71-42BEB5C78477}" dt="2024-11-28T04:30:32.925" v="613" actId="962"/>
          <ac:picMkLst>
            <pc:docMk/>
            <pc:sldMk cId="2491177883" sldId="512"/>
            <ac:picMk id="7" creationId="{1574D421-D3D3-3BD3-5639-CD621B5E5658}"/>
          </ac:picMkLst>
        </pc:picChg>
      </pc:sldChg>
      <pc:sldChg chg="addSp delSp modSp mod">
        <pc:chgData name="Liz Heynes" userId="e5ff50d5-f39a-42f6-9e9f-e790bcc8c38d" providerId="ADAL" clId="{E77BAD65-94D6-4259-8F71-42BEB5C78477}" dt="2024-11-28T04:37:24.331" v="719" actId="13244"/>
        <pc:sldMkLst>
          <pc:docMk/>
          <pc:sldMk cId="868684786" sldId="513"/>
        </pc:sldMkLst>
        <pc:spChg chg="add mod">
          <ac:chgData name="Liz Heynes" userId="e5ff50d5-f39a-42f6-9e9f-e790bcc8c38d" providerId="ADAL" clId="{E77BAD65-94D6-4259-8F71-42BEB5C78477}" dt="2024-11-28T04:37:24.331" v="719" actId="13244"/>
          <ac:spMkLst>
            <pc:docMk/>
            <pc:sldMk cId="868684786" sldId="513"/>
            <ac:spMk id="2" creationId="{43A62025-ADA0-ED29-5E61-A0478C84BFAF}"/>
          </ac:spMkLst>
        </pc:spChg>
      </pc:sldChg>
      <pc:sldChg chg="addSp delSp modSp mod">
        <pc:chgData name="Liz Heynes" userId="e5ff50d5-f39a-42f6-9e9f-e790bcc8c38d" providerId="ADAL" clId="{E77BAD65-94D6-4259-8F71-42BEB5C78477}" dt="2024-11-28T04:37:28.488" v="720" actId="13244"/>
        <pc:sldMkLst>
          <pc:docMk/>
          <pc:sldMk cId="1259779433" sldId="514"/>
        </pc:sldMkLst>
        <pc:spChg chg="add mod">
          <ac:chgData name="Liz Heynes" userId="e5ff50d5-f39a-42f6-9e9f-e790bcc8c38d" providerId="ADAL" clId="{E77BAD65-94D6-4259-8F71-42BEB5C78477}" dt="2024-11-28T04:37:28.488" v="720" actId="13244"/>
          <ac:spMkLst>
            <pc:docMk/>
            <pc:sldMk cId="1259779433" sldId="514"/>
            <ac:spMk id="2" creationId="{B9276C8D-F4E4-69E8-D74A-4A5FA4F8ABDA}"/>
          </ac:spMkLst>
        </pc:spChg>
      </pc:sldChg>
      <pc:sldChg chg="addSp delSp modSp mod">
        <pc:chgData name="Liz Heynes" userId="e5ff50d5-f39a-42f6-9e9f-e790bcc8c38d" providerId="ADAL" clId="{E77BAD65-94D6-4259-8F71-42BEB5C78477}" dt="2024-11-28T04:37:32.386" v="721" actId="13244"/>
        <pc:sldMkLst>
          <pc:docMk/>
          <pc:sldMk cId="1971552586" sldId="515"/>
        </pc:sldMkLst>
        <pc:spChg chg="add mod">
          <ac:chgData name="Liz Heynes" userId="e5ff50d5-f39a-42f6-9e9f-e790bcc8c38d" providerId="ADAL" clId="{E77BAD65-94D6-4259-8F71-42BEB5C78477}" dt="2024-11-28T04:37:32.386" v="721" actId="13244"/>
          <ac:spMkLst>
            <pc:docMk/>
            <pc:sldMk cId="1971552586" sldId="515"/>
            <ac:spMk id="3" creationId="{CBE51101-CFDA-D1FD-905B-51E91AC25076}"/>
          </ac:spMkLst>
        </pc:spChg>
      </pc:sldChg>
      <pc:sldChg chg="addSp delSp modSp mod">
        <pc:chgData name="Liz Heynes" userId="e5ff50d5-f39a-42f6-9e9f-e790bcc8c38d" providerId="ADAL" clId="{E77BAD65-94D6-4259-8F71-42BEB5C78477}" dt="2024-11-28T04:37:36.348" v="722" actId="13244"/>
        <pc:sldMkLst>
          <pc:docMk/>
          <pc:sldMk cId="1921910358" sldId="517"/>
        </pc:sldMkLst>
        <pc:spChg chg="add mod">
          <ac:chgData name="Liz Heynes" userId="e5ff50d5-f39a-42f6-9e9f-e790bcc8c38d" providerId="ADAL" clId="{E77BAD65-94D6-4259-8F71-42BEB5C78477}" dt="2024-11-28T04:37:36.348" v="722" actId="13244"/>
          <ac:spMkLst>
            <pc:docMk/>
            <pc:sldMk cId="1921910358" sldId="517"/>
            <ac:spMk id="2" creationId="{E0E7385B-6905-7C4C-ED03-8B5B14371E9A}"/>
          </ac:spMkLst>
        </pc:spChg>
        <pc:grpChg chg="mod">
          <ac:chgData name="Liz Heynes" userId="e5ff50d5-f39a-42f6-9e9f-e790bcc8c38d" providerId="ADAL" clId="{E77BAD65-94D6-4259-8F71-42BEB5C78477}" dt="2024-11-28T04:32:23.644" v="628" actId="962"/>
          <ac:grpSpMkLst>
            <pc:docMk/>
            <pc:sldMk cId="1921910358" sldId="517"/>
            <ac:grpSpMk id="3" creationId="{7998E7BE-CB6D-04FC-4063-4FA026CB811A}"/>
          </ac:grpSpMkLst>
        </pc:grpChg>
      </pc:sldChg>
      <pc:sldChg chg="addSp delSp modSp mod">
        <pc:chgData name="Liz Heynes" userId="e5ff50d5-f39a-42f6-9e9f-e790bcc8c38d" providerId="ADAL" clId="{E77BAD65-94D6-4259-8F71-42BEB5C78477}" dt="2024-11-28T04:36:29.873" v="706" actId="13244"/>
        <pc:sldMkLst>
          <pc:docMk/>
          <pc:sldMk cId="1797789494" sldId="518"/>
        </pc:sldMkLst>
        <pc:spChg chg="add mod">
          <ac:chgData name="Liz Heynes" userId="e5ff50d5-f39a-42f6-9e9f-e790bcc8c38d" providerId="ADAL" clId="{E77BAD65-94D6-4259-8F71-42BEB5C78477}" dt="2024-11-28T04:36:29.873" v="706" actId="13244"/>
          <ac:spMkLst>
            <pc:docMk/>
            <pc:sldMk cId="1797789494" sldId="518"/>
            <ac:spMk id="3" creationId="{B5C2DB09-E3F6-B68A-483D-F0A22831CB1A}"/>
          </ac:spMkLst>
        </pc:spChg>
        <pc:picChg chg="mod">
          <ac:chgData name="Liz Heynes" userId="e5ff50d5-f39a-42f6-9e9f-e790bcc8c38d" providerId="ADAL" clId="{E77BAD65-94D6-4259-8F71-42BEB5C78477}" dt="2024-11-28T04:29:36.400" v="584" actId="962"/>
          <ac:picMkLst>
            <pc:docMk/>
            <pc:sldMk cId="1797789494" sldId="518"/>
            <ac:picMk id="2" creationId="{01705E7E-BE01-D25F-0157-A77D7078BA09}"/>
          </ac:picMkLst>
        </pc:picChg>
      </pc:sldChg>
      <pc:sldChg chg="addSp delSp modSp mod">
        <pc:chgData name="Liz Heynes" userId="e5ff50d5-f39a-42f6-9e9f-e790bcc8c38d" providerId="ADAL" clId="{E77BAD65-94D6-4259-8F71-42BEB5C78477}" dt="2024-11-28T04:37:54.355" v="725" actId="962"/>
        <pc:sldMkLst>
          <pc:docMk/>
          <pc:sldMk cId="3324446923" sldId="519"/>
        </pc:sldMkLst>
        <pc:spChg chg="add mod">
          <ac:chgData name="Liz Heynes" userId="e5ff50d5-f39a-42f6-9e9f-e790bcc8c38d" providerId="ADAL" clId="{E77BAD65-94D6-4259-8F71-42BEB5C78477}" dt="2024-11-28T04:37:40.489" v="723" actId="13244"/>
          <ac:spMkLst>
            <pc:docMk/>
            <pc:sldMk cId="3324446923" sldId="519"/>
            <ac:spMk id="2" creationId="{36EE3515-245E-9A42-80FD-A93D58AA06B5}"/>
          </ac:spMkLst>
        </pc:spChg>
        <pc:picChg chg="mod topLvl">
          <ac:chgData name="Liz Heynes" userId="e5ff50d5-f39a-42f6-9e9f-e790bcc8c38d" providerId="ADAL" clId="{E77BAD65-94D6-4259-8F71-42BEB5C78477}" dt="2024-11-28T04:37:46.967" v="724" actId="962"/>
          <ac:picMkLst>
            <pc:docMk/>
            <pc:sldMk cId="3324446923" sldId="519"/>
            <ac:picMk id="4" creationId="{3592FD5C-0836-1F1D-BDB2-F04B0CBB9A5F}"/>
          </ac:picMkLst>
        </pc:picChg>
        <pc:picChg chg="mod topLvl">
          <ac:chgData name="Liz Heynes" userId="e5ff50d5-f39a-42f6-9e9f-e790bcc8c38d" providerId="ADAL" clId="{E77BAD65-94D6-4259-8F71-42BEB5C78477}" dt="2024-11-28T04:37:54.355" v="725" actId="962"/>
          <ac:picMkLst>
            <pc:docMk/>
            <pc:sldMk cId="3324446923" sldId="519"/>
            <ac:picMk id="5" creationId="{C3BBE0B7-0FDF-04D4-2A68-46537E6966DD}"/>
          </ac:picMkLst>
        </pc:picChg>
      </pc:sldChg>
      <pc:sldChg chg="modSp">
        <pc:chgData name="Liz Heynes" userId="e5ff50d5-f39a-42f6-9e9f-e790bcc8c38d" providerId="ADAL" clId="{E77BAD65-94D6-4259-8F71-42BEB5C78477}" dt="2024-11-28T04:48:34.342" v="846" actId="13244"/>
        <pc:sldMkLst>
          <pc:docMk/>
          <pc:sldMk cId="409148390" sldId="520"/>
        </pc:sldMkLst>
        <pc:spChg chg="mod">
          <ac:chgData name="Liz Heynes" userId="e5ff50d5-f39a-42f6-9e9f-e790bcc8c38d" providerId="ADAL" clId="{E77BAD65-94D6-4259-8F71-42BEB5C78477}" dt="2024-11-28T04:46:14.248" v="795" actId="13244"/>
          <ac:spMkLst>
            <pc:docMk/>
            <pc:sldMk cId="409148390" sldId="520"/>
            <ac:spMk id="2" creationId="{1231462D-637C-A61E-8AE1-061F1B9FFFA4}"/>
          </ac:spMkLst>
        </pc:spChg>
        <pc:spChg chg="mod">
          <ac:chgData name="Liz Heynes" userId="e5ff50d5-f39a-42f6-9e9f-e790bcc8c38d" providerId="ADAL" clId="{E77BAD65-94D6-4259-8F71-42BEB5C78477}" dt="2024-11-28T04:46:46.655" v="799" actId="13244"/>
          <ac:spMkLst>
            <pc:docMk/>
            <pc:sldMk cId="409148390" sldId="520"/>
            <ac:spMk id="3" creationId="{79CFB367-4EE0-DB50-0437-A4E59AE596D4}"/>
          </ac:spMkLst>
        </pc:spChg>
        <pc:spChg chg="mod">
          <ac:chgData name="Liz Heynes" userId="e5ff50d5-f39a-42f6-9e9f-e790bcc8c38d" providerId="ADAL" clId="{E77BAD65-94D6-4259-8F71-42BEB5C78477}" dt="2024-11-28T04:46:17.479" v="796" actId="13244"/>
          <ac:spMkLst>
            <pc:docMk/>
            <pc:sldMk cId="409148390" sldId="520"/>
            <ac:spMk id="4" creationId="{B659DB08-7D8E-1082-B82B-1E2F333A9A4B}"/>
          </ac:spMkLst>
        </pc:spChg>
        <pc:spChg chg="mod">
          <ac:chgData name="Liz Heynes" userId="e5ff50d5-f39a-42f6-9e9f-e790bcc8c38d" providerId="ADAL" clId="{E77BAD65-94D6-4259-8F71-42BEB5C78477}" dt="2024-11-28T04:48:22.231" v="833" actId="20577"/>
          <ac:spMkLst>
            <pc:docMk/>
            <pc:sldMk cId="409148390" sldId="520"/>
            <ac:spMk id="5" creationId="{4D63DF55-0F69-AF36-CD74-DB192D4FA7FC}"/>
          </ac:spMkLst>
        </pc:spChg>
        <pc:spChg chg="mod">
          <ac:chgData name="Liz Heynes" userId="e5ff50d5-f39a-42f6-9e9f-e790bcc8c38d" providerId="ADAL" clId="{E77BAD65-94D6-4259-8F71-42BEB5C78477}" dt="2024-11-28T04:48:34.342" v="846" actId="13244"/>
          <ac:spMkLst>
            <pc:docMk/>
            <pc:sldMk cId="409148390" sldId="520"/>
            <ac:spMk id="6" creationId="{3E192CB3-B945-9406-F3AE-9F952F274A67}"/>
          </ac:spMkLst>
        </pc:spChg>
      </pc:sldChg>
      <pc:sldChg chg="addSp delSp modSp mod">
        <pc:chgData name="Liz Heynes" userId="e5ff50d5-f39a-42f6-9e9f-e790bcc8c38d" providerId="ADAL" clId="{E77BAD65-94D6-4259-8F71-42BEB5C78477}" dt="2024-11-28T04:35:46.634" v="702" actId="207"/>
        <pc:sldMkLst>
          <pc:docMk/>
          <pc:sldMk cId="876271720" sldId="521"/>
        </pc:sldMkLst>
        <pc:spChg chg="add mod">
          <ac:chgData name="Liz Heynes" userId="e5ff50d5-f39a-42f6-9e9f-e790bcc8c38d" providerId="ADAL" clId="{E77BAD65-94D6-4259-8F71-42BEB5C78477}" dt="2024-11-28T04:35:46.634" v="702" actId="207"/>
          <ac:spMkLst>
            <pc:docMk/>
            <pc:sldMk cId="876271720" sldId="521"/>
            <ac:spMk id="2" creationId="{3B34EBE4-D1BB-E1CF-7105-381E03FEA5C9}"/>
          </ac:spMkLst>
        </pc:spChg>
      </pc:sldChg>
      <pc:sldChg chg="addSp modSp mod">
        <pc:chgData name="Liz Heynes" userId="e5ff50d5-f39a-42f6-9e9f-e790bcc8c38d" providerId="ADAL" clId="{E77BAD65-94D6-4259-8F71-42BEB5C78477}" dt="2024-11-28T04:37:07.040" v="715" actId="13244"/>
        <pc:sldMkLst>
          <pc:docMk/>
          <pc:sldMk cId="3556024566" sldId="524"/>
        </pc:sldMkLst>
        <pc:spChg chg="add mod">
          <ac:chgData name="Liz Heynes" userId="e5ff50d5-f39a-42f6-9e9f-e790bcc8c38d" providerId="ADAL" clId="{E77BAD65-94D6-4259-8F71-42BEB5C78477}" dt="2024-11-28T04:37:07.040" v="715" actId="13244"/>
          <ac:spMkLst>
            <pc:docMk/>
            <pc:sldMk cId="3556024566" sldId="524"/>
            <ac:spMk id="2" creationId="{E897CB51-4E78-0552-F6E2-A199AA65E628}"/>
          </ac:spMkLst>
        </pc:spChg>
      </pc:sldChg>
      <pc:sldMasterChg chg="modSldLayout">
        <pc:chgData name="Liz Heynes" userId="e5ff50d5-f39a-42f6-9e9f-e790bcc8c38d" providerId="ADAL" clId="{E77BAD65-94D6-4259-8F71-42BEB5C78477}" dt="2024-11-28T05:16:32.454" v="848"/>
        <pc:sldMasterMkLst>
          <pc:docMk/>
          <pc:sldMasterMk cId="2172787928" sldId="2147483708"/>
        </pc:sldMasterMkLst>
        <pc:sldLayoutChg chg="addSp delSp modSp mod">
          <pc:chgData name="Liz Heynes" userId="e5ff50d5-f39a-42f6-9e9f-e790bcc8c38d" providerId="ADAL" clId="{E77BAD65-94D6-4259-8F71-42BEB5C78477}" dt="2024-11-28T05:16:32.454" v="848"/>
          <pc:sldLayoutMkLst>
            <pc:docMk/>
            <pc:sldMasterMk cId="2172787928" sldId="2147483708"/>
            <pc:sldLayoutMk cId="1999497906" sldId="2147483782"/>
          </pc:sldLayoutMkLst>
          <pc:spChg chg="add mod">
            <ac:chgData name="Liz Heynes" userId="e5ff50d5-f39a-42f6-9e9f-e790bcc8c38d" providerId="ADAL" clId="{E77BAD65-94D6-4259-8F71-42BEB5C78477}" dt="2024-11-28T05:16:32.454" v="848"/>
            <ac:spMkLst>
              <pc:docMk/>
              <pc:sldMasterMk cId="2172787928" sldId="2147483708"/>
              <pc:sldLayoutMk cId="1999497906" sldId="2147483782"/>
              <ac:spMk id="9" creationId="{9E0EE4C8-5C6D-E56D-6A64-AFB1B3EB9272}"/>
            </ac:spMkLst>
          </pc:spChg>
          <pc:picChg chg="add mod">
            <ac:chgData name="Liz Heynes" userId="e5ff50d5-f39a-42f6-9e9f-e790bcc8c38d" providerId="ADAL" clId="{E77BAD65-94D6-4259-8F71-42BEB5C78477}" dt="2024-11-28T05:16:32.454" v="848"/>
            <ac:picMkLst>
              <pc:docMk/>
              <pc:sldMasterMk cId="2172787928" sldId="2147483708"/>
              <pc:sldLayoutMk cId="1999497906" sldId="2147483782"/>
              <ac:picMk id="2" creationId="{BFC85D32-1CF2-EA55-C558-6781F92E2C74}"/>
            </ac:picMkLst>
          </pc:picChg>
        </pc:sldLayoutChg>
      </pc:sldMasterChg>
    </pc:docChg>
  </pc:docChgLst>
  <pc:docChgLst>
    <pc:chgData name="Kerrie Shanahan" userId="ae473d9f-76e9-476f-892f-2674ea963afc" providerId="ADAL" clId="{8490323B-68E6-44E0-B2B7-FF700C573492}"/>
    <pc:docChg chg="custSel modSld modMainMaster">
      <pc:chgData name="Kerrie Shanahan" userId="ae473d9f-76e9-476f-892f-2674ea963afc" providerId="ADAL" clId="{8490323B-68E6-44E0-B2B7-FF700C573492}" dt="2024-08-28T04:10:04.301" v="108"/>
      <pc:docMkLst>
        <pc:docMk/>
      </pc:docMkLst>
      <pc:sldChg chg="modSp">
        <pc:chgData name="Kerrie Shanahan" userId="ae473d9f-76e9-476f-892f-2674ea963afc" providerId="ADAL" clId="{8490323B-68E6-44E0-B2B7-FF700C573492}" dt="2024-08-28T03:37:08.911" v="1" actId="14826"/>
        <pc:sldMkLst>
          <pc:docMk/>
          <pc:sldMk cId="4150549256" sldId="437"/>
        </pc:sldMkLst>
      </pc:sldChg>
      <pc:sldChg chg="modNotesTx">
        <pc:chgData name="Kerrie Shanahan" userId="ae473d9f-76e9-476f-892f-2674ea963afc" providerId="ADAL" clId="{8490323B-68E6-44E0-B2B7-FF700C573492}" dt="2024-08-28T04:10:04.301" v="108"/>
        <pc:sldMkLst>
          <pc:docMk/>
          <pc:sldMk cId="349643366" sldId="446"/>
        </pc:sldMkLst>
      </pc:sldChg>
      <pc:sldChg chg="addSp delSp modSp mod">
        <pc:chgData name="Kerrie Shanahan" userId="ae473d9f-76e9-476f-892f-2674ea963afc" providerId="ADAL" clId="{8490323B-68E6-44E0-B2B7-FF700C573492}" dt="2024-08-28T04:09:25.403" v="106"/>
        <pc:sldMkLst>
          <pc:docMk/>
          <pc:sldMk cId="2667868244" sldId="473"/>
        </pc:sldMkLst>
      </pc:sldChg>
      <pc:sldChg chg="addSp delSp modSp mod">
        <pc:chgData name="Kerrie Shanahan" userId="ae473d9f-76e9-476f-892f-2674ea963afc" providerId="ADAL" clId="{8490323B-68E6-44E0-B2B7-FF700C573492}" dt="2024-08-28T04:09:16.373" v="104" actId="1076"/>
        <pc:sldMkLst>
          <pc:docMk/>
          <pc:sldMk cId="3577013097" sldId="498"/>
        </pc:sldMkLst>
      </pc:sldChg>
      <pc:sldMasterChg chg="modSldLayout sldLayoutOrd">
        <pc:chgData name="Kerrie Shanahan" userId="ae473d9f-76e9-476f-892f-2674ea963afc" providerId="ADAL" clId="{8490323B-68E6-44E0-B2B7-FF700C573492}" dt="2024-08-28T03:54:08.093" v="91"/>
        <pc:sldMasterMkLst>
          <pc:docMk/>
          <pc:sldMasterMk cId="2172787928" sldId="2147483708"/>
        </pc:sldMasterMkLst>
        <pc:sldLayoutChg chg="addSp modSp">
          <pc:chgData name="Kerrie Shanahan" userId="ae473d9f-76e9-476f-892f-2674ea963afc" providerId="ADAL" clId="{8490323B-68E6-44E0-B2B7-FF700C573492}" dt="2024-08-28T03:39:26.734" v="23"/>
          <pc:sldLayoutMkLst>
            <pc:docMk/>
            <pc:sldMasterMk cId="2172787928" sldId="2147483708"/>
            <pc:sldLayoutMk cId="2272416617" sldId="2147483690"/>
          </pc:sldLayoutMkLst>
        </pc:sldLayoutChg>
        <pc:sldLayoutChg chg="addSp delSp modSp mod">
          <pc:chgData name="Kerrie Shanahan" userId="ae473d9f-76e9-476f-892f-2674ea963afc" providerId="ADAL" clId="{8490323B-68E6-44E0-B2B7-FF700C573492}" dt="2024-08-28T03:54:08.093" v="91"/>
          <pc:sldLayoutMkLst>
            <pc:docMk/>
            <pc:sldMasterMk cId="2172787928" sldId="2147483708"/>
            <pc:sldLayoutMk cId="830297260" sldId="2147483692"/>
          </pc:sldLayoutMkLst>
        </pc:sldLayoutChg>
        <pc:sldLayoutChg chg="addSp delSp modSp mod">
          <pc:chgData name="Kerrie Shanahan" userId="ae473d9f-76e9-476f-892f-2674ea963afc" providerId="ADAL" clId="{8490323B-68E6-44E0-B2B7-FF700C573492}" dt="2024-08-28T03:38:15.487" v="7"/>
          <pc:sldLayoutMkLst>
            <pc:docMk/>
            <pc:sldMasterMk cId="2172787928" sldId="2147483708"/>
            <pc:sldLayoutMk cId="1787566143" sldId="2147483765"/>
          </pc:sldLayoutMkLst>
        </pc:sldLayoutChg>
        <pc:sldLayoutChg chg="addSp modSp">
          <pc:chgData name="Kerrie Shanahan" userId="ae473d9f-76e9-476f-892f-2674ea963afc" providerId="ADAL" clId="{8490323B-68E6-44E0-B2B7-FF700C573492}" dt="2024-08-28T03:38:51.066" v="8"/>
          <pc:sldLayoutMkLst>
            <pc:docMk/>
            <pc:sldMasterMk cId="2172787928" sldId="2147483708"/>
            <pc:sldLayoutMk cId="1142151318" sldId="2147483768"/>
          </pc:sldLayoutMkLst>
        </pc:sldLayoutChg>
        <pc:sldLayoutChg chg="addSp delSp modSp mod">
          <pc:chgData name="Kerrie Shanahan" userId="ae473d9f-76e9-476f-892f-2674ea963afc" providerId="ADAL" clId="{8490323B-68E6-44E0-B2B7-FF700C573492}" dt="2024-08-28T03:41:29.862" v="34"/>
          <pc:sldLayoutMkLst>
            <pc:docMk/>
            <pc:sldMasterMk cId="2172787928" sldId="2147483708"/>
            <pc:sldLayoutMk cId="500624972" sldId="2147483770"/>
          </pc:sldLayoutMkLst>
        </pc:sldLayoutChg>
        <pc:sldLayoutChg chg="addSp delSp modSp mod">
          <pc:chgData name="Kerrie Shanahan" userId="ae473d9f-76e9-476f-892f-2674ea963afc" providerId="ADAL" clId="{8490323B-68E6-44E0-B2B7-FF700C573492}" dt="2024-08-28T03:42:25.481" v="43"/>
          <pc:sldLayoutMkLst>
            <pc:docMk/>
            <pc:sldMasterMk cId="2172787928" sldId="2147483708"/>
            <pc:sldLayoutMk cId="3076293172" sldId="2147483772"/>
          </pc:sldLayoutMkLst>
        </pc:sldLayoutChg>
        <pc:sldLayoutChg chg="addSp delSp modSp mod">
          <pc:chgData name="Kerrie Shanahan" userId="ae473d9f-76e9-476f-892f-2674ea963afc" providerId="ADAL" clId="{8490323B-68E6-44E0-B2B7-FF700C573492}" dt="2024-08-28T03:51:35.075" v="63"/>
          <pc:sldLayoutMkLst>
            <pc:docMk/>
            <pc:sldMasterMk cId="2172787928" sldId="2147483708"/>
            <pc:sldLayoutMk cId="3263449712" sldId="2147483776"/>
          </pc:sldLayoutMkLst>
        </pc:sldLayoutChg>
        <pc:sldLayoutChg chg="addSp delSp modSp mod">
          <pc:chgData name="Kerrie Shanahan" userId="ae473d9f-76e9-476f-892f-2674ea963afc" providerId="ADAL" clId="{8490323B-68E6-44E0-B2B7-FF700C573492}" dt="2024-08-28T03:52:38.968" v="77" actId="20577"/>
          <pc:sldLayoutMkLst>
            <pc:docMk/>
            <pc:sldMasterMk cId="2172787928" sldId="2147483708"/>
            <pc:sldLayoutMk cId="4197174195" sldId="2147483779"/>
          </pc:sldLayoutMkLst>
        </pc:sldLayoutChg>
        <pc:sldLayoutChg chg="addSp delSp modSp mod">
          <pc:chgData name="Kerrie Shanahan" userId="ae473d9f-76e9-476f-892f-2674ea963afc" providerId="ADAL" clId="{8490323B-68E6-44E0-B2B7-FF700C573492}" dt="2024-08-28T03:40:09.826" v="30"/>
          <pc:sldLayoutMkLst>
            <pc:docMk/>
            <pc:sldMasterMk cId="2172787928" sldId="2147483708"/>
            <pc:sldLayoutMk cId="99948327" sldId="2147483803"/>
          </pc:sldLayoutMkLst>
        </pc:sldLayoutChg>
        <pc:sldLayoutChg chg="addSp delSp modSp mod">
          <pc:chgData name="Kerrie Shanahan" userId="ae473d9f-76e9-476f-892f-2674ea963afc" providerId="ADAL" clId="{8490323B-68E6-44E0-B2B7-FF700C573492}" dt="2024-08-28T03:41:47.128" v="38"/>
          <pc:sldLayoutMkLst>
            <pc:docMk/>
            <pc:sldMasterMk cId="2172787928" sldId="2147483708"/>
            <pc:sldLayoutMk cId="3197712711" sldId="2147483804"/>
          </pc:sldLayoutMkLst>
        </pc:sldLayoutChg>
        <pc:sldLayoutChg chg="addSp delSp modSp mod ord">
          <pc:chgData name="Kerrie Shanahan" userId="ae473d9f-76e9-476f-892f-2674ea963afc" providerId="ADAL" clId="{8490323B-68E6-44E0-B2B7-FF700C573492}" dt="2024-08-28T03:42:53.611" v="47"/>
          <pc:sldLayoutMkLst>
            <pc:docMk/>
            <pc:sldMasterMk cId="2172787928" sldId="2147483708"/>
            <pc:sldLayoutMk cId="1256401333" sldId="2147483805"/>
          </pc:sldLayoutMkLst>
        </pc:sldLayoutChg>
        <pc:sldLayoutChg chg="addSp delSp modSp mod">
          <pc:chgData name="Kerrie Shanahan" userId="ae473d9f-76e9-476f-892f-2674ea963afc" providerId="ADAL" clId="{8490323B-68E6-44E0-B2B7-FF700C573492}" dt="2024-08-28T03:50:33.954" v="51"/>
          <pc:sldLayoutMkLst>
            <pc:docMk/>
            <pc:sldMasterMk cId="2172787928" sldId="2147483708"/>
            <pc:sldLayoutMk cId="3410214754" sldId="2147483806"/>
          </pc:sldLayoutMkLst>
        </pc:sldLayoutChg>
        <pc:sldLayoutChg chg="addSp delSp modSp mod">
          <pc:chgData name="Kerrie Shanahan" userId="ae473d9f-76e9-476f-892f-2674ea963afc" providerId="ADAL" clId="{8490323B-68E6-44E0-B2B7-FF700C573492}" dt="2024-08-28T03:50:52.587" v="55"/>
          <pc:sldLayoutMkLst>
            <pc:docMk/>
            <pc:sldMasterMk cId="2172787928" sldId="2147483708"/>
            <pc:sldLayoutMk cId="1930116222" sldId="2147483807"/>
          </pc:sldLayoutMkLst>
        </pc:sldLayoutChg>
        <pc:sldLayoutChg chg="addSp delSp modSp mod">
          <pc:chgData name="Kerrie Shanahan" userId="ae473d9f-76e9-476f-892f-2674ea963afc" providerId="ADAL" clId="{8490323B-68E6-44E0-B2B7-FF700C573492}" dt="2024-08-28T03:51:10.633" v="59"/>
          <pc:sldLayoutMkLst>
            <pc:docMk/>
            <pc:sldMasterMk cId="2172787928" sldId="2147483708"/>
            <pc:sldLayoutMk cId="3276783575" sldId="2147483808"/>
          </pc:sldLayoutMkLst>
        </pc:sldLayoutChg>
        <pc:sldLayoutChg chg="addSp modSp mod">
          <pc:chgData name="Kerrie Shanahan" userId="ae473d9f-76e9-476f-892f-2674ea963afc" providerId="ADAL" clId="{8490323B-68E6-44E0-B2B7-FF700C573492}" dt="2024-08-28T03:52:12.448" v="66" actId="1076"/>
          <pc:sldLayoutMkLst>
            <pc:docMk/>
            <pc:sldMasterMk cId="2172787928" sldId="2147483708"/>
            <pc:sldLayoutMk cId="2432345610" sldId="2147483809"/>
          </pc:sldLayoutMkLst>
        </pc:sldLayoutChg>
        <pc:sldLayoutChg chg="addSp delSp modSp mod">
          <pc:chgData name="Kerrie Shanahan" userId="ae473d9f-76e9-476f-892f-2674ea963afc" providerId="ADAL" clId="{8490323B-68E6-44E0-B2B7-FF700C573492}" dt="2024-08-28T03:52:21.762" v="68"/>
          <pc:sldLayoutMkLst>
            <pc:docMk/>
            <pc:sldMasterMk cId="2172787928" sldId="2147483708"/>
            <pc:sldLayoutMk cId="3072612684" sldId="2147483810"/>
          </pc:sldLayoutMkLst>
        </pc:sldLayoutChg>
        <pc:sldLayoutChg chg="addSp delSp modSp mod">
          <pc:chgData name="Kerrie Shanahan" userId="ae473d9f-76e9-476f-892f-2674ea963afc" providerId="ADAL" clId="{8490323B-68E6-44E0-B2B7-FF700C573492}" dt="2024-08-28T03:53:21.336" v="83"/>
          <pc:sldLayoutMkLst>
            <pc:docMk/>
            <pc:sldMasterMk cId="2172787928" sldId="2147483708"/>
            <pc:sldLayoutMk cId="3864395886" sldId="2147483811"/>
          </pc:sldLayoutMkLst>
        </pc:sldLayoutChg>
        <pc:sldLayoutChg chg="addSp modSp">
          <pc:chgData name="Kerrie Shanahan" userId="ae473d9f-76e9-476f-892f-2674ea963afc" providerId="ADAL" clId="{8490323B-68E6-44E0-B2B7-FF700C573492}" dt="2024-08-28T03:39:29.844" v="24"/>
          <pc:sldLayoutMkLst>
            <pc:docMk/>
            <pc:sldMasterMk cId="2172787928" sldId="2147483708"/>
            <pc:sldLayoutMk cId="2156658703" sldId="2147483812"/>
          </pc:sldLayoutMkLst>
        </pc:sldLayoutChg>
        <pc:sldLayoutChg chg="addSp delSp modSp mod">
          <pc:chgData name="Kerrie Shanahan" userId="ae473d9f-76e9-476f-892f-2674ea963afc" providerId="ADAL" clId="{8490323B-68E6-44E0-B2B7-FF700C573492}" dt="2024-08-28T03:53:47.459" v="87"/>
          <pc:sldLayoutMkLst>
            <pc:docMk/>
            <pc:sldMasterMk cId="2172787928" sldId="2147483708"/>
            <pc:sldLayoutMk cId="936281495" sldId="2147483813"/>
          </pc:sldLayoutMkLst>
        </pc:sldLayoutChg>
      </pc:sldMasterChg>
    </pc:docChg>
  </pc:docChgLst>
  <pc:docChgLst>
    <pc:chgData name="Liz Heynes" userId="e5ff50d5-f39a-42f6-9e9f-e790bcc8c38d" providerId="ADAL" clId="{EA860D9E-1E63-476B-8F33-B4FCF833D869}"/>
    <pc:docChg chg="modSld modMainMaster">
      <pc:chgData name="Liz Heynes" userId="e5ff50d5-f39a-42f6-9e9f-e790bcc8c38d" providerId="ADAL" clId="{EA860D9E-1E63-476B-8F33-B4FCF833D869}" dt="2024-12-16T01:01:53.091" v="91" actId="115"/>
      <pc:docMkLst>
        <pc:docMk/>
      </pc:docMkLst>
      <pc:sldChg chg="modNotesTx">
        <pc:chgData name="Liz Heynes" userId="e5ff50d5-f39a-42f6-9e9f-e790bcc8c38d" providerId="ADAL" clId="{EA860D9E-1E63-476B-8F33-B4FCF833D869}" dt="2024-12-16T01:01:53.091" v="91" actId="115"/>
        <pc:sldMkLst>
          <pc:docMk/>
          <pc:sldMk cId="409148390" sldId="520"/>
        </pc:sldMkLst>
      </pc:sldChg>
      <pc:sldMasterChg chg="modSldLayout">
        <pc:chgData name="Liz Heynes" userId="e5ff50d5-f39a-42f6-9e9f-e790bcc8c38d" providerId="ADAL" clId="{EA860D9E-1E63-476B-8F33-B4FCF833D869}" dt="2024-12-16T00:56:21.716" v="21" actId="1036"/>
        <pc:sldMasterMkLst>
          <pc:docMk/>
          <pc:sldMasterMk cId="2172787928" sldId="2147483708"/>
        </pc:sldMasterMkLst>
        <pc:sldLayoutChg chg="modSp mod">
          <pc:chgData name="Liz Heynes" userId="e5ff50d5-f39a-42f6-9e9f-e790bcc8c38d" providerId="ADAL" clId="{EA860D9E-1E63-476B-8F33-B4FCF833D869}" dt="2024-12-16T00:56:21.716" v="21" actId="1036"/>
          <pc:sldLayoutMkLst>
            <pc:docMk/>
            <pc:sldMasterMk cId="2172787928" sldId="2147483708"/>
            <pc:sldLayoutMk cId="1999497906" sldId="2147483782"/>
          </pc:sldLayoutMkLst>
          <pc:spChg chg="mod">
            <ac:chgData name="Liz Heynes" userId="e5ff50d5-f39a-42f6-9e9f-e790bcc8c38d" providerId="ADAL" clId="{EA860D9E-1E63-476B-8F33-B4FCF833D869}" dt="2024-12-16T00:56:21.716" v="21" actId="1036"/>
            <ac:spMkLst>
              <pc:docMk/>
              <pc:sldMasterMk cId="2172787928" sldId="2147483708"/>
              <pc:sldLayoutMk cId="1999497906" sldId="2147483782"/>
              <ac:spMk id="8" creationId="{DA37FD61-74A1-4F91-9EF7-6D0EE5FCEB00}"/>
            </ac:spMkLst>
          </pc:spChg>
          <pc:spChg chg="mod">
            <ac:chgData name="Liz Heynes" userId="e5ff50d5-f39a-42f6-9e9f-e790bcc8c38d" providerId="ADAL" clId="{EA860D9E-1E63-476B-8F33-B4FCF833D869}" dt="2024-12-16T00:56:11.386" v="7" actId="14100"/>
            <ac:spMkLst>
              <pc:docMk/>
              <pc:sldMasterMk cId="2172787928" sldId="2147483708"/>
              <pc:sldLayoutMk cId="1999497906" sldId="2147483782"/>
              <ac:spMk id="9" creationId="{9E0EE4C8-5C6D-E56D-6A64-AFB1B3EB9272}"/>
            </ac:spMkLst>
          </pc:spChg>
        </pc:sldLayoutChg>
      </pc:sldMasterChg>
    </pc:docChg>
  </pc:docChgLst>
  <pc:docChgLst>
    <pc:chgData name="Martine Power" userId="f3410e55-3c0b-475c-b0b5-72038337e5c9" providerId="ADAL" clId="{D4E4FDDB-3B10-4D2A-AF46-9EBE5CE49529}"/>
    <pc:docChg chg="undo custSel modSld">
      <pc:chgData name="Martine Power" userId="f3410e55-3c0b-475c-b0b5-72038337e5c9" providerId="ADAL" clId="{D4E4FDDB-3B10-4D2A-AF46-9EBE5CE49529}" dt="2024-10-08T01:59:20.560" v="217" actId="20577"/>
      <pc:docMkLst>
        <pc:docMk/>
      </pc:docMkLst>
      <pc:sldChg chg="modNotesTx">
        <pc:chgData name="Martine Power" userId="f3410e55-3c0b-475c-b0b5-72038337e5c9" providerId="ADAL" clId="{D4E4FDDB-3B10-4D2A-AF46-9EBE5CE49529}" dt="2024-10-08T01:59:20.560" v="217" actId="20577"/>
        <pc:sldMkLst>
          <pc:docMk/>
          <pc:sldMk cId="4150549256" sldId="437"/>
        </pc:sldMkLst>
      </pc:sldChg>
      <pc:sldChg chg="modNotesTx">
        <pc:chgData name="Martine Power" userId="f3410e55-3c0b-475c-b0b5-72038337e5c9" providerId="ADAL" clId="{D4E4FDDB-3B10-4D2A-AF46-9EBE5CE49529}" dt="2024-10-08T01:34:23.711" v="94" actId="20577"/>
        <pc:sldMkLst>
          <pc:docMk/>
          <pc:sldMk cId="3662316055" sldId="441"/>
        </pc:sldMkLst>
      </pc:sldChg>
      <pc:sldChg chg="modNotesTx">
        <pc:chgData name="Martine Power" userId="f3410e55-3c0b-475c-b0b5-72038337e5c9" providerId="ADAL" clId="{D4E4FDDB-3B10-4D2A-AF46-9EBE5CE49529}" dt="2024-10-08T01:34:59.630" v="95" actId="20577"/>
        <pc:sldMkLst>
          <pc:docMk/>
          <pc:sldMk cId="3790191868" sldId="442"/>
        </pc:sldMkLst>
      </pc:sldChg>
      <pc:sldChg chg="modNotesTx">
        <pc:chgData name="Martine Power" userId="f3410e55-3c0b-475c-b0b5-72038337e5c9" providerId="ADAL" clId="{D4E4FDDB-3B10-4D2A-AF46-9EBE5CE49529}" dt="2024-10-08T01:38:16.412" v="98" actId="20577"/>
        <pc:sldMkLst>
          <pc:docMk/>
          <pc:sldMk cId="1548968196" sldId="443"/>
        </pc:sldMkLst>
      </pc:sldChg>
      <pc:sldChg chg="modNotesTx">
        <pc:chgData name="Martine Power" userId="f3410e55-3c0b-475c-b0b5-72038337e5c9" providerId="ADAL" clId="{D4E4FDDB-3B10-4D2A-AF46-9EBE5CE49529}" dt="2024-10-08T01:43:00.554" v="102" actId="113"/>
        <pc:sldMkLst>
          <pc:docMk/>
          <pc:sldMk cId="1550106778" sldId="444"/>
        </pc:sldMkLst>
      </pc:sldChg>
      <pc:sldChg chg="modNotesTx">
        <pc:chgData name="Martine Power" userId="f3410e55-3c0b-475c-b0b5-72038337e5c9" providerId="ADAL" clId="{D4E4FDDB-3B10-4D2A-AF46-9EBE5CE49529}" dt="2024-10-08T01:43:27.511" v="106" actId="113"/>
        <pc:sldMkLst>
          <pc:docMk/>
          <pc:sldMk cId="2708634835" sldId="445"/>
        </pc:sldMkLst>
      </pc:sldChg>
      <pc:sldChg chg="modNotesTx">
        <pc:chgData name="Martine Power" userId="f3410e55-3c0b-475c-b0b5-72038337e5c9" providerId="ADAL" clId="{D4E4FDDB-3B10-4D2A-AF46-9EBE5CE49529}" dt="2024-10-08T01:58:16.633" v="214" actId="20577"/>
        <pc:sldMkLst>
          <pc:docMk/>
          <pc:sldMk cId="240114052" sldId="449"/>
        </pc:sldMkLst>
      </pc:sldChg>
      <pc:sldChg chg="modNotesTx">
        <pc:chgData name="Martine Power" userId="f3410e55-3c0b-475c-b0b5-72038337e5c9" providerId="ADAL" clId="{D4E4FDDB-3B10-4D2A-AF46-9EBE5CE49529}" dt="2024-10-08T01:43:47.448" v="107" actId="20577"/>
        <pc:sldMkLst>
          <pc:docMk/>
          <pc:sldMk cId="536094152" sldId="466"/>
        </pc:sldMkLst>
      </pc:sldChg>
      <pc:sldChg chg="modNotesTx">
        <pc:chgData name="Martine Power" userId="f3410e55-3c0b-475c-b0b5-72038337e5c9" providerId="ADAL" clId="{D4E4FDDB-3B10-4D2A-AF46-9EBE5CE49529}" dt="2024-10-08T01:44:15.577" v="109" actId="20577"/>
        <pc:sldMkLst>
          <pc:docMk/>
          <pc:sldMk cId="3096463887" sldId="468"/>
        </pc:sldMkLst>
      </pc:sldChg>
      <pc:sldChg chg="modNotesTx">
        <pc:chgData name="Martine Power" userId="f3410e55-3c0b-475c-b0b5-72038337e5c9" providerId="ADAL" clId="{D4E4FDDB-3B10-4D2A-AF46-9EBE5CE49529}" dt="2024-10-08T01:44:32.029" v="110" actId="20577"/>
        <pc:sldMkLst>
          <pc:docMk/>
          <pc:sldMk cId="3461911102" sldId="469"/>
        </pc:sldMkLst>
      </pc:sldChg>
      <pc:sldChg chg="modNotesTx">
        <pc:chgData name="Martine Power" userId="f3410e55-3c0b-475c-b0b5-72038337e5c9" providerId="ADAL" clId="{D4E4FDDB-3B10-4D2A-AF46-9EBE5CE49529}" dt="2024-10-08T01:44:49.664" v="111" actId="20577"/>
        <pc:sldMkLst>
          <pc:docMk/>
          <pc:sldMk cId="3868218024" sldId="470"/>
        </pc:sldMkLst>
      </pc:sldChg>
      <pc:sldChg chg="modNotesTx">
        <pc:chgData name="Martine Power" userId="f3410e55-3c0b-475c-b0b5-72038337e5c9" providerId="ADAL" clId="{D4E4FDDB-3B10-4D2A-AF46-9EBE5CE49529}" dt="2024-10-08T01:44:58.405" v="112" actId="20577"/>
        <pc:sldMkLst>
          <pc:docMk/>
          <pc:sldMk cId="2325795097" sldId="471"/>
        </pc:sldMkLst>
      </pc:sldChg>
      <pc:sldChg chg="modNotesTx">
        <pc:chgData name="Martine Power" userId="f3410e55-3c0b-475c-b0b5-72038337e5c9" providerId="ADAL" clId="{D4E4FDDB-3B10-4D2A-AF46-9EBE5CE49529}" dt="2024-10-08T01:45:17.481" v="117" actId="20577"/>
        <pc:sldMkLst>
          <pc:docMk/>
          <pc:sldMk cId="2806691242" sldId="472"/>
        </pc:sldMkLst>
      </pc:sldChg>
      <pc:sldChg chg="modNotesTx">
        <pc:chgData name="Martine Power" userId="f3410e55-3c0b-475c-b0b5-72038337e5c9" providerId="ADAL" clId="{D4E4FDDB-3B10-4D2A-AF46-9EBE5CE49529}" dt="2024-10-08T01:45:36.473" v="119" actId="113"/>
        <pc:sldMkLst>
          <pc:docMk/>
          <pc:sldMk cId="2667868244" sldId="473"/>
        </pc:sldMkLst>
      </pc:sldChg>
      <pc:sldChg chg="modNotesTx">
        <pc:chgData name="Martine Power" userId="f3410e55-3c0b-475c-b0b5-72038337e5c9" providerId="ADAL" clId="{D4E4FDDB-3B10-4D2A-AF46-9EBE5CE49529}" dt="2024-10-08T01:47:09.084" v="126" actId="20577"/>
        <pc:sldMkLst>
          <pc:docMk/>
          <pc:sldMk cId="908412850" sldId="475"/>
        </pc:sldMkLst>
      </pc:sldChg>
      <pc:sldChg chg="modNotesTx">
        <pc:chgData name="Martine Power" userId="f3410e55-3c0b-475c-b0b5-72038337e5c9" providerId="ADAL" clId="{D4E4FDDB-3B10-4D2A-AF46-9EBE5CE49529}" dt="2024-10-08T01:47:42.964" v="129" actId="113"/>
        <pc:sldMkLst>
          <pc:docMk/>
          <pc:sldMk cId="1716554648" sldId="476"/>
        </pc:sldMkLst>
      </pc:sldChg>
      <pc:sldChg chg="modNotesTx">
        <pc:chgData name="Martine Power" userId="f3410e55-3c0b-475c-b0b5-72038337e5c9" providerId="ADAL" clId="{D4E4FDDB-3B10-4D2A-AF46-9EBE5CE49529}" dt="2024-10-08T01:55:43.379" v="201" actId="20577"/>
        <pc:sldMkLst>
          <pc:docMk/>
          <pc:sldMk cId="3005270447" sldId="480"/>
        </pc:sldMkLst>
      </pc:sldChg>
      <pc:sldChg chg="modNotesTx">
        <pc:chgData name="Martine Power" userId="f3410e55-3c0b-475c-b0b5-72038337e5c9" providerId="ADAL" clId="{D4E4FDDB-3B10-4D2A-AF46-9EBE5CE49529}" dt="2024-10-08T01:44:05.534" v="108" actId="20577"/>
        <pc:sldMkLst>
          <pc:docMk/>
          <pc:sldMk cId="4152176365" sldId="496"/>
        </pc:sldMkLst>
      </pc:sldChg>
      <pc:sldChg chg="modNotesTx">
        <pc:chgData name="Martine Power" userId="f3410e55-3c0b-475c-b0b5-72038337e5c9" providerId="ADAL" clId="{D4E4FDDB-3B10-4D2A-AF46-9EBE5CE49529}" dt="2024-10-08T01:46:26.526" v="123" actId="113"/>
        <pc:sldMkLst>
          <pc:docMk/>
          <pc:sldMk cId="3577013097" sldId="498"/>
        </pc:sldMkLst>
      </pc:sldChg>
      <pc:sldChg chg="modNotesTx">
        <pc:chgData name="Martine Power" userId="f3410e55-3c0b-475c-b0b5-72038337e5c9" providerId="ADAL" clId="{D4E4FDDB-3B10-4D2A-AF46-9EBE5CE49529}" dt="2024-10-08T01:48:09.280" v="133" actId="113"/>
        <pc:sldMkLst>
          <pc:docMk/>
          <pc:sldMk cId="2230884598" sldId="499"/>
        </pc:sldMkLst>
      </pc:sldChg>
      <pc:sldChg chg="modNotesTx">
        <pc:chgData name="Martine Power" userId="f3410e55-3c0b-475c-b0b5-72038337e5c9" providerId="ADAL" clId="{D4E4FDDB-3B10-4D2A-AF46-9EBE5CE49529}" dt="2024-10-08T01:56:43.155" v="204" actId="20577"/>
        <pc:sldMkLst>
          <pc:docMk/>
          <pc:sldMk cId="3426776120" sldId="502"/>
        </pc:sldMkLst>
      </pc:sldChg>
      <pc:sldChg chg="modNotesTx">
        <pc:chgData name="Martine Power" userId="f3410e55-3c0b-475c-b0b5-72038337e5c9" providerId="ADAL" clId="{D4E4FDDB-3B10-4D2A-AF46-9EBE5CE49529}" dt="2024-10-08T01:56:07.699" v="203" actId="6549"/>
        <pc:sldMkLst>
          <pc:docMk/>
          <pc:sldMk cId="945680467" sldId="504"/>
        </pc:sldMkLst>
      </pc:sldChg>
      <pc:sldChg chg="modNotesTx">
        <pc:chgData name="Martine Power" userId="f3410e55-3c0b-475c-b0b5-72038337e5c9" providerId="ADAL" clId="{D4E4FDDB-3B10-4D2A-AF46-9EBE5CE49529}" dt="2024-10-08T01:57:00.530" v="206" actId="20577"/>
        <pc:sldMkLst>
          <pc:docMk/>
          <pc:sldMk cId="48479127" sldId="505"/>
        </pc:sldMkLst>
      </pc:sldChg>
      <pc:sldChg chg="modNotesTx">
        <pc:chgData name="Martine Power" userId="f3410e55-3c0b-475c-b0b5-72038337e5c9" providerId="ADAL" clId="{D4E4FDDB-3B10-4D2A-AF46-9EBE5CE49529}" dt="2024-10-08T01:52:35.282" v="180" actId="20577"/>
        <pc:sldMkLst>
          <pc:docMk/>
          <pc:sldMk cId="2507169125" sldId="506"/>
        </pc:sldMkLst>
      </pc:sldChg>
      <pc:sldChg chg="modNotesTx">
        <pc:chgData name="Martine Power" userId="f3410e55-3c0b-475c-b0b5-72038337e5c9" providerId="ADAL" clId="{D4E4FDDB-3B10-4D2A-AF46-9EBE5CE49529}" dt="2024-10-08T01:55:09.888" v="199" actId="114"/>
        <pc:sldMkLst>
          <pc:docMk/>
          <pc:sldMk cId="4027708307" sldId="507"/>
        </pc:sldMkLst>
      </pc:sldChg>
      <pc:sldChg chg="modNotesTx">
        <pc:chgData name="Martine Power" userId="f3410e55-3c0b-475c-b0b5-72038337e5c9" providerId="ADAL" clId="{D4E4FDDB-3B10-4D2A-AF46-9EBE5CE49529}" dt="2024-10-08T01:20:39.767" v="53" actId="20577"/>
        <pc:sldMkLst>
          <pc:docMk/>
          <pc:sldMk cId="3580694833" sldId="510"/>
        </pc:sldMkLst>
      </pc:sldChg>
      <pc:sldChg chg="modNotesTx">
        <pc:chgData name="Martine Power" userId="f3410e55-3c0b-475c-b0b5-72038337e5c9" providerId="ADAL" clId="{D4E4FDDB-3B10-4D2A-AF46-9EBE5CE49529}" dt="2024-10-08T01:21:27.158" v="58" actId="20577"/>
        <pc:sldMkLst>
          <pc:docMk/>
          <pc:sldMk cId="702303488" sldId="511"/>
        </pc:sldMkLst>
      </pc:sldChg>
      <pc:sldChg chg="modNotesTx">
        <pc:chgData name="Martine Power" userId="f3410e55-3c0b-475c-b0b5-72038337e5c9" providerId="ADAL" clId="{D4E4FDDB-3B10-4D2A-AF46-9EBE5CE49529}" dt="2024-10-08T01:21:39.977" v="60" actId="113"/>
        <pc:sldMkLst>
          <pc:docMk/>
          <pc:sldMk cId="2491177883" sldId="512"/>
        </pc:sldMkLst>
      </pc:sldChg>
      <pc:sldChg chg="modNotesTx">
        <pc:chgData name="Martine Power" userId="f3410e55-3c0b-475c-b0b5-72038337e5c9" providerId="ADAL" clId="{D4E4FDDB-3B10-4D2A-AF46-9EBE5CE49529}" dt="2024-10-08T01:22:22.551" v="65" actId="113"/>
        <pc:sldMkLst>
          <pc:docMk/>
          <pc:sldMk cId="868684786" sldId="513"/>
        </pc:sldMkLst>
      </pc:sldChg>
      <pc:sldChg chg="modNotesTx">
        <pc:chgData name="Martine Power" userId="f3410e55-3c0b-475c-b0b5-72038337e5c9" providerId="ADAL" clId="{D4E4FDDB-3B10-4D2A-AF46-9EBE5CE49529}" dt="2024-10-08T01:22:43.819" v="67" actId="5793"/>
        <pc:sldMkLst>
          <pc:docMk/>
          <pc:sldMk cId="1259779433" sldId="514"/>
        </pc:sldMkLst>
      </pc:sldChg>
      <pc:sldChg chg="modNotesTx">
        <pc:chgData name="Martine Power" userId="f3410e55-3c0b-475c-b0b5-72038337e5c9" providerId="ADAL" clId="{D4E4FDDB-3B10-4D2A-AF46-9EBE5CE49529}" dt="2024-10-08T01:26:17.799" v="76" actId="20577"/>
        <pc:sldMkLst>
          <pc:docMk/>
          <pc:sldMk cId="1971552586" sldId="515"/>
        </pc:sldMkLst>
      </pc:sldChg>
      <pc:sldChg chg="modNotesTx">
        <pc:chgData name="Martine Power" userId="f3410e55-3c0b-475c-b0b5-72038337e5c9" providerId="ADAL" clId="{D4E4FDDB-3B10-4D2A-AF46-9EBE5CE49529}" dt="2024-10-08T01:31:05.038" v="85" actId="20577"/>
        <pc:sldMkLst>
          <pc:docMk/>
          <pc:sldMk cId="1921910358" sldId="517"/>
        </pc:sldMkLst>
      </pc:sldChg>
      <pc:sldChg chg="modNotesTx">
        <pc:chgData name="Martine Power" userId="f3410e55-3c0b-475c-b0b5-72038337e5c9" providerId="ADAL" clId="{D4E4FDDB-3B10-4D2A-AF46-9EBE5CE49529}" dt="2024-10-08T01:18:17.820" v="43" actId="20577"/>
        <pc:sldMkLst>
          <pc:docMk/>
          <pc:sldMk cId="1797789494" sldId="518"/>
        </pc:sldMkLst>
      </pc:sldChg>
      <pc:sldChg chg="modNotesTx">
        <pc:chgData name="Martine Power" userId="f3410e55-3c0b-475c-b0b5-72038337e5c9" providerId="ADAL" clId="{D4E4FDDB-3B10-4D2A-AF46-9EBE5CE49529}" dt="2024-10-08T01:32:38.993" v="89" actId="12"/>
        <pc:sldMkLst>
          <pc:docMk/>
          <pc:sldMk cId="3324446923" sldId="519"/>
        </pc:sldMkLst>
      </pc:sldChg>
      <pc:sldChg chg="modNotesTx">
        <pc:chgData name="Martine Power" userId="f3410e55-3c0b-475c-b0b5-72038337e5c9" providerId="ADAL" clId="{D4E4FDDB-3B10-4D2A-AF46-9EBE5CE49529}" dt="2024-10-08T01:15:48.561" v="18" actId="313"/>
        <pc:sldMkLst>
          <pc:docMk/>
          <pc:sldMk cId="409148390" sldId="520"/>
        </pc:sldMkLst>
      </pc:sldChg>
    </pc:docChg>
  </pc:docChgLst>
  <pc:docChgLst>
    <pc:chgData name="Martine Power" userId="S::martine.power@esa.edu.au::f3410e55-3c0b-475c-b0b5-72038337e5c9" providerId="AD" clId="Web-{46A9816C-2315-C0A0-963B-564BFC2DC679}"/>
    <pc:docChg chg="modSld">
      <pc:chgData name="Martine Power" userId="S::martine.power@esa.edu.au::f3410e55-3c0b-475c-b0b5-72038337e5c9" providerId="AD" clId="Web-{46A9816C-2315-C0A0-963B-564BFC2DC679}" dt="2024-10-10T23:28:49.478" v="1"/>
      <pc:docMkLst>
        <pc:docMk/>
      </pc:docMkLst>
      <pc:sldChg chg="modNotes">
        <pc:chgData name="Martine Power" userId="S::martine.power@esa.edu.au::f3410e55-3c0b-475c-b0b5-72038337e5c9" providerId="AD" clId="Web-{46A9816C-2315-C0A0-963B-564BFC2DC679}" dt="2024-10-10T23:28:49.478" v="1"/>
        <pc:sldMkLst>
          <pc:docMk/>
          <pc:sldMk cId="409148390" sldId="520"/>
        </pc:sldMkLst>
      </pc:sldChg>
    </pc:docChg>
  </pc:docChgLst>
  <pc:docChgLst>
    <pc:chgData name="Kerrie Shanahan" userId="ae473d9f-76e9-476f-892f-2674ea963afc" providerId="ADAL" clId="{D1304B37-EAD7-4032-A7F7-476BCC01BA23}"/>
    <pc:docChg chg="custSel delSld modSld modMainMaster">
      <pc:chgData name="Kerrie Shanahan" userId="ae473d9f-76e9-476f-892f-2674ea963afc" providerId="ADAL" clId="{D1304B37-EAD7-4032-A7F7-476BCC01BA23}" dt="2024-08-20T23:34:11.197" v="760" actId="20577"/>
      <pc:docMkLst>
        <pc:docMk/>
      </pc:docMkLst>
      <pc:sldChg chg="modSp mod">
        <pc:chgData name="Kerrie Shanahan" userId="ae473d9f-76e9-476f-892f-2674ea963afc" providerId="ADAL" clId="{D1304B37-EAD7-4032-A7F7-476BCC01BA23}" dt="2024-08-13T00:32:22.718" v="3" actId="20577"/>
        <pc:sldMkLst>
          <pc:docMk/>
          <pc:sldMk cId="4263359036" sldId="418"/>
        </pc:sldMkLst>
      </pc:sldChg>
      <pc:sldChg chg="del">
        <pc:chgData name="Kerrie Shanahan" userId="ae473d9f-76e9-476f-892f-2674ea963afc" providerId="ADAL" clId="{D1304B37-EAD7-4032-A7F7-476BCC01BA23}" dt="2024-08-20T05:41:19.140" v="22" actId="2696"/>
        <pc:sldMkLst>
          <pc:docMk/>
          <pc:sldMk cId="3170670630" sldId="422"/>
        </pc:sldMkLst>
      </pc:sldChg>
      <pc:sldChg chg="del">
        <pc:chgData name="Kerrie Shanahan" userId="ae473d9f-76e9-476f-892f-2674ea963afc" providerId="ADAL" clId="{D1304B37-EAD7-4032-A7F7-476BCC01BA23}" dt="2024-08-20T05:41:22.453" v="23" actId="2696"/>
        <pc:sldMkLst>
          <pc:docMk/>
          <pc:sldMk cId="3738253787" sldId="424"/>
        </pc:sldMkLst>
      </pc:sldChg>
      <pc:sldChg chg="modSp modNotesTx">
        <pc:chgData name="Kerrie Shanahan" userId="ae473d9f-76e9-476f-892f-2674ea963afc" providerId="ADAL" clId="{D1304B37-EAD7-4032-A7F7-476BCC01BA23}" dt="2024-08-20T23:33:16.040" v="744" actId="14826"/>
        <pc:sldMkLst>
          <pc:docMk/>
          <pc:sldMk cId="4150549256" sldId="437"/>
        </pc:sldMkLst>
      </pc:sldChg>
      <pc:sldChg chg="modSp mod modNotesTx">
        <pc:chgData name="Kerrie Shanahan" userId="ae473d9f-76e9-476f-892f-2674ea963afc" providerId="ADAL" clId="{D1304B37-EAD7-4032-A7F7-476BCC01BA23}" dt="2024-08-20T23:34:11.197" v="760" actId="20577"/>
        <pc:sldMkLst>
          <pc:docMk/>
          <pc:sldMk cId="3662316055" sldId="441"/>
        </pc:sldMkLst>
      </pc:sldChg>
      <pc:sldChg chg="modSp mod modNotesTx">
        <pc:chgData name="Kerrie Shanahan" userId="ae473d9f-76e9-476f-892f-2674ea963afc" providerId="ADAL" clId="{D1304B37-EAD7-4032-A7F7-476BCC01BA23}" dt="2024-08-20T05:44:57.865" v="113" actId="20577"/>
        <pc:sldMkLst>
          <pc:docMk/>
          <pc:sldMk cId="3790191868" sldId="442"/>
        </pc:sldMkLst>
      </pc:sldChg>
      <pc:sldChg chg="addSp delSp modSp mod modNotesTx">
        <pc:chgData name="Kerrie Shanahan" userId="ae473d9f-76e9-476f-892f-2674ea963afc" providerId="ADAL" clId="{D1304B37-EAD7-4032-A7F7-476BCC01BA23}" dt="2024-08-20T05:44:35.296" v="104" actId="20577"/>
        <pc:sldMkLst>
          <pc:docMk/>
          <pc:sldMk cId="1548968196" sldId="443"/>
        </pc:sldMkLst>
      </pc:sldChg>
      <pc:sldChg chg="addSp delSp modSp mod modNotesTx">
        <pc:chgData name="Kerrie Shanahan" userId="ae473d9f-76e9-476f-892f-2674ea963afc" providerId="ADAL" clId="{D1304B37-EAD7-4032-A7F7-476BCC01BA23}" dt="2024-08-20T06:22:20.046" v="199" actId="1076"/>
        <pc:sldMkLst>
          <pc:docMk/>
          <pc:sldMk cId="1550106778" sldId="444"/>
        </pc:sldMkLst>
      </pc:sldChg>
      <pc:sldChg chg="addSp delSp modSp mod modNotesTx">
        <pc:chgData name="Kerrie Shanahan" userId="ae473d9f-76e9-476f-892f-2674ea963afc" providerId="ADAL" clId="{D1304B37-EAD7-4032-A7F7-476BCC01BA23}" dt="2024-08-20T06:23:42.846" v="225" actId="14100"/>
        <pc:sldMkLst>
          <pc:docMk/>
          <pc:sldMk cId="2708634835" sldId="445"/>
        </pc:sldMkLst>
      </pc:sldChg>
      <pc:sldChg chg="modNotesTx">
        <pc:chgData name="Kerrie Shanahan" userId="ae473d9f-76e9-476f-892f-2674ea963afc" providerId="ADAL" clId="{D1304B37-EAD7-4032-A7F7-476BCC01BA23}" dt="2024-08-20T06:49:27.445" v="698" actId="113"/>
        <pc:sldMkLst>
          <pc:docMk/>
          <pc:sldMk cId="349643366" sldId="446"/>
        </pc:sldMkLst>
      </pc:sldChg>
      <pc:sldChg chg="addSp delSp modSp mod modNotesTx">
        <pc:chgData name="Kerrie Shanahan" userId="ae473d9f-76e9-476f-892f-2674ea963afc" providerId="ADAL" clId="{D1304B37-EAD7-4032-A7F7-476BCC01BA23}" dt="2024-08-20T06:49:11.503" v="689" actId="20577"/>
        <pc:sldMkLst>
          <pc:docMk/>
          <pc:sldMk cId="240114052" sldId="449"/>
        </pc:sldMkLst>
      </pc:sldChg>
      <pc:sldChg chg="addSp delSp modSp mod modNotesTx">
        <pc:chgData name="Kerrie Shanahan" userId="ae473d9f-76e9-476f-892f-2674ea963afc" providerId="ADAL" clId="{D1304B37-EAD7-4032-A7F7-476BCC01BA23}" dt="2024-08-20T06:25:06.200" v="261" actId="20577"/>
        <pc:sldMkLst>
          <pc:docMk/>
          <pc:sldMk cId="536094152" sldId="466"/>
        </pc:sldMkLst>
      </pc:sldChg>
      <pc:sldChg chg="modSp mod modNotesTx">
        <pc:chgData name="Kerrie Shanahan" userId="ae473d9f-76e9-476f-892f-2674ea963afc" providerId="ADAL" clId="{D1304B37-EAD7-4032-A7F7-476BCC01BA23}" dt="2024-08-20T06:24:40.640" v="254" actId="20577"/>
        <pc:sldMkLst>
          <pc:docMk/>
          <pc:sldMk cId="3096463887" sldId="468"/>
        </pc:sldMkLst>
      </pc:sldChg>
      <pc:sldChg chg="addSp delSp modSp mod modNotesTx">
        <pc:chgData name="Kerrie Shanahan" userId="ae473d9f-76e9-476f-892f-2674ea963afc" providerId="ADAL" clId="{D1304B37-EAD7-4032-A7F7-476BCC01BA23}" dt="2024-08-20T06:27:06.902" v="284" actId="113"/>
        <pc:sldMkLst>
          <pc:docMk/>
          <pc:sldMk cId="3461911102" sldId="469"/>
        </pc:sldMkLst>
      </pc:sldChg>
      <pc:sldChg chg="addSp delSp modSp mod modNotesTx">
        <pc:chgData name="Kerrie Shanahan" userId="ae473d9f-76e9-476f-892f-2674ea963afc" providerId="ADAL" clId="{D1304B37-EAD7-4032-A7F7-476BCC01BA23}" dt="2024-08-20T06:27:12.949" v="286" actId="20577"/>
        <pc:sldMkLst>
          <pc:docMk/>
          <pc:sldMk cId="3868218024" sldId="470"/>
        </pc:sldMkLst>
      </pc:sldChg>
      <pc:sldChg chg="modSp mod modNotesTx">
        <pc:chgData name="Kerrie Shanahan" userId="ae473d9f-76e9-476f-892f-2674ea963afc" providerId="ADAL" clId="{D1304B37-EAD7-4032-A7F7-476BCC01BA23}" dt="2024-08-20T06:27:16.407" v="288" actId="20577"/>
        <pc:sldMkLst>
          <pc:docMk/>
          <pc:sldMk cId="2325795097" sldId="471"/>
        </pc:sldMkLst>
      </pc:sldChg>
      <pc:sldChg chg="addSp delSp modSp mod modNotesTx">
        <pc:chgData name="Kerrie Shanahan" userId="ae473d9f-76e9-476f-892f-2674ea963afc" providerId="ADAL" clId="{D1304B37-EAD7-4032-A7F7-476BCC01BA23}" dt="2024-08-20T06:31:18.125" v="388" actId="113"/>
        <pc:sldMkLst>
          <pc:docMk/>
          <pc:sldMk cId="2806691242" sldId="472"/>
        </pc:sldMkLst>
      </pc:sldChg>
      <pc:sldChg chg="addSp delSp modSp mod modNotesTx">
        <pc:chgData name="Kerrie Shanahan" userId="ae473d9f-76e9-476f-892f-2674ea963afc" providerId="ADAL" clId="{D1304B37-EAD7-4032-A7F7-476BCC01BA23}" dt="2024-08-20T06:30:58.956" v="376" actId="113"/>
        <pc:sldMkLst>
          <pc:docMk/>
          <pc:sldMk cId="2667868244" sldId="473"/>
        </pc:sldMkLst>
      </pc:sldChg>
      <pc:sldChg chg="addSp delSp modSp mod modNotesTx">
        <pc:chgData name="Kerrie Shanahan" userId="ae473d9f-76e9-476f-892f-2674ea963afc" providerId="ADAL" clId="{D1304B37-EAD7-4032-A7F7-476BCC01BA23}" dt="2024-08-20T06:33:25.283" v="452" actId="20577"/>
        <pc:sldMkLst>
          <pc:docMk/>
          <pc:sldMk cId="908412850" sldId="475"/>
        </pc:sldMkLst>
      </pc:sldChg>
      <pc:sldChg chg="addSp delSp modSp mod modNotesTx">
        <pc:chgData name="Kerrie Shanahan" userId="ae473d9f-76e9-476f-892f-2674ea963afc" providerId="ADAL" clId="{D1304B37-EAD7-4032-A7F7-476BCC01BA23}" dt="2024-08-20T06:33:15.590" v="449" actId="20577"/>
        <pc:sldMkLst>
          <pc:docMk/>
          <pc:sldMk cId="1716554648" sldId="476"/>
        </pc:sldMkLst>
      </pc:sldChg>
      <pc:sldChg chg="del modNotesTx">
        <pc:chgData name="Kerrie Shanahan" userId="ae473d9f-76e9-476f-892f-2674ea963afc" providerId="ADAL" clId="{D1304B37-EAD7-4032-A7F7-476BCC01BA23}" dt="2024-08-20T23:14:32.100" v="736" actId="47"/>
        <pc:sldMkLst>
          <pc:docMk/>
          <pc:sldMk cId="2664320030" sldId="478"/>
        </pc:sldMkLst>
      </pc:sldChg>
      <pc:sldChg chg="modSp mod modNotesTx">
        <pc:chgData name="Kerrie Shanahan" userId="ae473d9f-76e9-476f-892f-2674ea963afc" providerId="ADAL" clId="{D1304B37-EAD7-4032-A7F7-476BCC01BA23}" dt="2024-08-20T23:14:45.774" v="743" actId="20577"/>
        <pc:sldMkLst>
          <pc:docMk/>
          <pc:sldMk cId="3005270447" sldId="480"/>
        </pc:sldMkLst>
      </pc:sldChg>
      <pc:sldChg chg="del">
        <pc:chgData name="Kerrie Shanahan" userId="ae473d9f-76e9-476f-892f-2674ea963afc" providerId="ADAL" clId="{D1304B37-EAD7-4032-A7F7-476BCC01BA23}" dt="2024-08-20T23:14:33.639" v="737" actId="47"/>
        <pc:sldMkLst>
          <pc:docMk/>
          <pc:sldMk cId="1559763415" sldId="481"/>
        </pc:sldMkLst>
      </pc:sldChg>
      <pc:sldChg chg="addSp delSp modSp mod modNotesTx">
        <pc:chgData name="Kerrie Shanahan" userId="ae473d9f-76e9-476f-892f-2674ea963afc" providerId="ADAL" clId="{D1304B37-EAD7-4032-A7F7-476BCC01BA23}" dt="2024-08-20T06:24:56.078" v="257" actId="20577"/>
        <pc:sldMkLst>
          <pc:docMk/>
          <pc:sldMk cId="4152176365" sldId="496"/>
        </pc:sldMkLst>
      </pc:sldChg>
      <pc:sldChg chg="addSp delSp modSp mod modNotesTx">
        <pc:chgData name="Kerrie Shanahan" userId="ae473d9f-76e9-476f-892f-2674ea963afc" providerId="ADAL" clId="{D1304B37-EAD7-4032-A7F7-476BCC01BA23}" dt="2024-08-20T06:30:19.112" v="357" actId="1076"/>
        <pc:sldMkLst>
          <pc:docMk/>
          <pc:sldMk cId="3577013097" sldId="498"/>
        </pc:sldMkLst>
      </pc:sldChg>
      <pc:sldChg chg="addSp delSp modSp mod modNotesTx">
        <pc:chgData name="Kerrie Shanahan" userId="ae473d9f-76e9-476f-892f-2674ea963afc" providerId="ADAL" clId="{D1304B37-EAD7-4032-A7F7-476BCC01BA23}" dt="2024-08-20T06:33:21.070" v="450"/>
        <pc:sldMkLst>
          <pc:docMk/>
          <pc:sldMk cId="2230884598" sldId="499"/>
        </pc:sldMkLst>
      </pc:sldChg>
      <pc:sldChg chg="modNotesTx">
        <pc:chgData name="Kerrie Shanahan" userId="ae473d9f-76e9-476f-892f-2674ea963afc" providerId="ADAL" clId="{D1304B37-EAD7-4032-A7F7-476BCC01BA23}" dt="2024-08-20T23:33:38.688" v="755" actId="20577"/>
        <pc:sldMkLst>
          <pc:docMk/>
          <pc:sldMk cId="3426776120" sldId="502"/>
        </pc:sldMkLst>
      </pc:sldChg>
      <pc:sldChg chg="modSp mod modNotesTx">
        <pc:chgData name="Kerrie Shanahan" userId="ae473d9f-76e9-476f-892f-2674ea963afc" providerId="ADAL" clId="{D1304B37-EAD7-4032-A7F7-476BCC01BA23}" dt="2024-08-20T06:48:55.809" v="687" actId="113"/>
        <pc:sldMkLst>
          <pc:docMk/>
          <pc:sldMk cId="945680467" sldId="504"/>
        </pc:sldMkLst>
      </pc:sldChg>
      <pc:sldChg chg="modNotesTx">
        <pc:chgData name="Kerrie Shanahan" userId="ae473d9f-76e9-476f-892f-2674ea963afc" providerId="ADAL" clId="{D1304B37-EAD7-4032-A7F7-476BCC01BA23}" dt="2024-08-20T06:48:40.965" v="675" actId="20577"/>
        <pc:sldMkLst>
          <pc:docMk/>
          <pc:sldMk cId="48479127" sldId="505"/>
        </pc:sldMkLst>
      </pc:sldChg>
      <pc:sldMasterChg chg="delSldLayout modSldLayout">
        <pc:chgData name="Kerrie Shanahan" userId="ae473d9f-76e9-476f-892f-2674ea963afc" providerId="ADAL" clId="{D1304B37-EAD7-4032-A7F7-476BCC01BA23}" dt="2024-08-20T05:41:22.453" v="23" actId="2696"/>
        <pc:sldMasterMkLst>
          <pc:docMk/>
          <pc:sldMasterMk cId="2172787928" sldId="2147483708"/>
        </pc:sldMasterMkLst>
        <pc:sldLayoutChg chg="modSp mod">
          <pc:chgData name="Kerrie Shanahan" userId="ae473d9f-76e9-476f-892f-2674ea963afc" providerId="ADAL" clId="{D1304B37-EAD7-4032-A7F7-476BCC01BA23}" dt="2024-08-13T00:32:49.621" v="17" actId="20577"/>
          <pc:sldLayoutMkLst>
            <pc:docMk/>
            <pc:sldMasterMk cId="2172787928" sldId="2147483708"/>
            <pc:sldLayoutMk cId="1787566143" sldId="2147483765"/>
          </pc:sldLayoutMkLst>
        </pc:sldLayoutChg>
        <pc:sldLayoutChg chg="modSp del mod">
          <pc:chgData name="Kerrie Shanahan" userId="ae473d9f-76e9-476f-892f-2674ea963afc" providerId="ADAL" clId="{D1304B37-EAD7-4032-A7F7-476BCC01BA23}" dt="2024-08-20T05:41:19.140" v="22" actId="2696"/>
          <pc:sldLayoutMkLst>
            <pc:docMk/>
            <pc:sldMasterMk cId="2172787928" sldId="2147483708"/>
            <pc:sldLayoutMk cId="1185396580" sldId="2147483766"/>
          </pc:sldLayoutMkLst>
        </pc:sldLayoutChg>
        <pc:sldLayoutChg chg="modSp del mod">
          <pc:chgData name="Kerrie Shanahan" userId="ae473d9f-76e9-476f-892f-2674ea963afc" providerId="ADAL" clId="{D1304B37-EAD7-4032-A7F7-476BCC01BA23}" dt="2024-08-20T05:41:22.453" v="23" actId="2696"/>
          <pc:sldLayoutMkLst>
            <pc:docMk/>
            <pc:sldMasterMk cId="2172787928" sldId="2147483708"/>
            <pc:sldLayoutMk cId="3886550239" sldId="2147483767"/>
          </pc:sldLayoutMkLst>
        </pc:sldLayoutChg>
      </pc:sldMasterChg>
    </pc:docChg>
  </pc:docChgLst>
  <pc:docChgLst>
    <pc:chgData name="Kerrie Shanahan" userId="ae473d9f-76e9-476f-892f-2674ea963afc" providerId="ADAL" clId="{C685ED23-9F85-42BD-9FD3-F68855BF53E7}"/>
    <pc:docChg chg="custSel modSld modMainMaster">
      <pc:chgData name="Kerrie Shanahan" userId="ae473d9f-76e9-476f-892f-2674ea963afc" providerId="ADAL" clId="{C685ED23-9F85-42BD-9FD3-F68855BF53E7}" dt="2024-09-10T02:10:59.446" v="192" actId="20577"/>
      <pc:docMkLst>
        <pc:docMk/>
      </pc:docMkLst>
      <pc:sldChg chg="modNotesTx">
        <pc:chgData name="Kerrie Shanahan" userId="ae473d9f-76e9-476f-892f-2674ea963afc" providerId="ADAL" clId="{C685ED23-9F85-42BD-9FD3-F68855BF53E7}" dt="2024-09-04T02:07:45.376" v="177" actId="113"/>
        <pc:sldMkLst>
          <pc:docMk/>
          <pc:sldMk cId="4150549256" sldId="437"/>
        </pc:sldMkLst>
      </pc:sldChg>
      <pc:sldChg chg="modNotesTx">
        <pc:chgData name="Kerrie Shanahan" userId="ae473d9f-76e9-476f-892f-2674ea963afc" providerId="ADAL" clId="{C685ED23-9F85-42BD-9FD3-F68855BF53E7}" dt="2024-09-03T04:50:23.569" v="2" actId="12"/>
        <pc:sldMkLst>
          <pc:docMk/>
          <pc:sldMk cId="1548968196" sldId="443"/>
        </pc:sldMkLst>
      </pc:sldChg>
      <pc:sldChg chg="modSp mod modNotesTx">
        <pc:chgData name="Kerrie Shanahan" userId="ae473d9f-76e9-476f-892f-2674ea963afc" providerId="ADAL" clId="{C685ED23-9F85-42BD-9FD3-F68855BF53E7}" dt="2024-09-04T02:08:08.479" v="178" actId="20577"/>
        <pc:sldMkLst>
          <pc:docMk/>
          <pc:sldMk cId="349643366" sldId="446"/>
        </pc:sldMkLst>
      </pc:sldChg>
      <pc:sldChg chg="modNotesTx">
        <pc:chgData name="Kerrie Shanahan" userId="ae473d9f-76e9-476f-892f-2674ea963afc" providerId="ADAL" clId="{C685ED23-9F85-42BD-9FD3-F68855BF53E7}" dt="2024-09-03T06:10:55.776" v="118" actId="20577"/>
        <pc:sldMkLst>
          <pc:docMk/>
          <pc:sldMk cId="240114052" sldId="449"/>
        </pc:sldMkLst>
      </pc:sldChg>
      <pc:sldChg chg="modNotesTx">
        <pc:chgData name="Kerrie Shanahan" userId="ae473d9f-76e9-476f-892f-2674ea963afc" providerId="ADAL" clId="{C685ED23-9F85-42BD-9FD3-F68855BF53E7}" dt="2024-09-03T04:51:04" v="3"/>
        <pc:sldMkLst>
          <pc:docMk/>
          <pc:sldMk cId="536094152" sldId="466"/>
        </pc:sldMkLst>
      </pc:sldChg>
      <pc:sldChg chg="modNotesTx">
        <pc:chgData name="Kerrie Shanahan" userId="ae473d9f-76e9-476f-892f-2674ea963afc" providerId="ADAL" clId="{C685ED23-9F85-42BD-9FD3-F68855BF53E7}" dt="2024-09-03T04:51:27.018" v="5"/>
        <pc:sldMkLst>
          <pc:docMk/>
          <pc:sldMk cId="3096463887" sldId="468"/>
        </pc:sldMkLst>
      </pc:sldChg>
      <pc:sldChg chg="modNotesTx">
        <pc:chgData name="Kerrie Shanahan" userId="ae473d9f-76e9-476f-892f-2674ea963afc" providerId="ADAL" clId="{C685ED23-9F85-42BD-9FD3-F68855BF53E7}" dt="2024-09-03T04:52:02.808" v="6"/>
        <pc:sldMkLst>
          <pc:docMk/>
          <pc:sldMk cId="3461911102" sldId="469"/>
        </pc:sldMkLst>
      </pc:sldChg>
      <pc:sldChg chg="modNotesTx">
        <pc:chgData name="Kerrie Shanahan" userId="ae473d9f-76e9-476f-892f-2674ea963afc" providerId="ADAL" clId="{C685ED23-9F85-42BD-9FD3-F68855BF53E7}" dt="2024-09-03T04:52:14.921" v="7"/>
        <pc:sldMkLst>
          <pc:docMk/>
          <pc:sldMk cId="3868218024" sldId="470"/>
        </pc:sldMkLst>
      </pc:sldChg>
      <pc:sldChg chg="modNotesTx">
        <pc:chgData name="Kerrie Shanahan" userId="ae473d9f-76e9-476f-892f-2674ea963afc" providerId="ADAL" clId="{C685ED23-9F85-42BD-9FD3-F68855BF53E7}" dt="2024-09-03T04:53:01.118" v="9"/>
        <pc:sldMkLst>
          <pc:docMk/>
          <pc:sldMk cId="2325795097" sldId="471"/>
        </pc:sldMkLst>
      </pc:sldChg>
      <pc:sldChg chg="modNotesTx">
        <pc:chgData name="Kerrie Shanahan" userId="ae473d9f-76e9-476f-892f-2674ea963afc" providerId="ADAL" clId="{C685ED23-9F85-42BD-9FD3-F68855BF53E7}" dt="2024-09-03T06:07:33.585" v="72"/>
        <pc:sldMkLst>
          <pc:docMk/>
          <pc:sldMk cId="2806691242" sldId="472"/>
        </pc:sldMkLst>
      </pc:sldChg>
      <pc:sldChg chg="modNotesTx">
        <pc:chgData name="Kerrie Shanahan" userId="ae473d9f-76e9-476f-892f-2674ea963afc" providerId="ADAL" clId="{C685ED23-9F85-42BD-9FD3-F68855BF53E7}" dt="2024-09-03T06:07:49.421" v="73"/>
        <pc:sldMkLst>
          <pc:docMk/>
          <pc:sldMk cId="2667868244" sldId="473"/>
        </pc:sldMkLst>
      </pc:sldChg>
      <pc:sldChg chg="modNotesTx">
        <pc:chgData name="Kerrie Shanahan" userId="ae473d9f-76e9-476f-892f-2674ea963afc" providerId="ADAL" clId="{C685ED23-9F85-42BD-9FD3-F68855BF53E7}" dt="2024-09-03T06:08:12.653" v="75"/>
        <pc:sldMkLst>
          <pc:docMk/>
          <pc:sldMk cId="908412850" sldId="475"/>
        </pc:sldMkLst>
      </pc:sldChg>
      <pc:sldChg chg="modNotesTx">
        <pc:chgData name="Kerrie Shanahan" userId="ae473d9f-76e9-476f-892f-2674ea963afc" providerId="ADAL" clId="{C685ED23-9F85-42BD-9FD3-F68855BF53E7}" dt="2024-09-03T06:08:26.623" v="76"/>
        <pc:sldMkLst>
          <pc:docMk/>
          <pc:sldMk cId="1716554648" sldId="476"/>
        </pc:sldMkLst>
      </pc:sldChg>
      <pc:sldChg chg="modNotesTx">
        <pc:chgData name="Kerrie Shanahan" userId="ae473d9f-76e9-476f-892f-2674ea963afc" providerId="ADAL" clId="{C685ED23-9F85-42BD-9FD3-F68855BF53E7}" dt="2024-09-03T06:09:28.155" v="91" actId="20577"/>
        <pc:sldMkLst>
          <pc:docMk/>
          <pc:sldMk cId="3005270447" sldId="480"/>
        </pc:sldMkLst>
      </pc:sldChg>
      <pc:sldChg chg="modNotesTx">
        <pc:chgData name="Kerrie Shanahan" userId="ae473d9f-76e9-476f-892f-2674ea963afc" providerId="ADAL" clId="{C685ED23-9F85-42BD-9FD3-F68855BF53E7}" dt="2024-09-03T04:51:15.506" v="4"/>
        <pc:sldMkLst>
          <pc:docMk/>
          <pc:sldMk cId="4152176365" sldId="496"/>
        </pc:sldMkLst>
      </pc:sldChg>
      <pc:sldChg chg="modNotesTx">
        <pc:chgData name="Kerrie Shanahan" userId="ae473d9f-76e9-476f-892f-2674ea963afc" providerId="ADAL" clId="{C685ED23-9F85-42BD-9FD3-F68855BF53E7}" dt="2024-09-03T06:07:59.660" v="74"/>
        <pc:sldMkLst>
          <pc:docMk/>
          <pc:sldMk cId="3577013097" sldId="498"/>
        </pc:sldMkLst>
      </pc:sldChg>
      <pc:sldChg chg="modNotesTx">
        <pc:chgData name="Kerrie Shanahan" userId="ae473d9f-76e9-476f-892f-2674ea963afc" providerId="ADAL" clId="{C685ED23-9F85-42BD-9FD3-F68855BF53E7}" dt="2024-09-03T06:08:35.383" v="77"/>
        <pc:sldMkLst>
          <pc:docMk/>
          <pc:sldMk cId="2230884598" sldId="499"/>
        </pc:sldMkLst>
      </pc:sldChg>
      <pc:sldChg chg="modNotesTx">
        <pc:chgData name="Kerrie Shanahan" userId="ae473d9f-76e9-476f-892f-2674ea963afc" providerId="ADAL" clId="{C685ED23-9F85-42BD-9FD3-F68855BF53E7}" dt="2024-09-03T06:10:07.056" v="103"/>
        <pc:sldMkLst>
          <pc:docMk/>
          <pc:sldMk cId="3426776120" sldId="502"/>
        </pc:sldMkLst>
      </pc:sldChg>
      <pc:sldChg chg="modNotesTx">
        <pc:chgData name="Kerrie Shanahan" userId="ae473d9f-76e9-476f-892f-2674ea963afc" providerId="ADAL" clId="{C685ED23-9F85-42BD-9FD3-F68855BF53E7}" dt="2024-09-03T06:09:51.893" v="101" actId="20577"/>
        <pc:sldMkLst>
          <pc:docMk/>
          <pc:sldMk cId="945680467" sldId="504"/>
        </pc:sldMkLst>
      </pc:sldChg>
      <pc:sldChg chg="modNotesTx">
        <pc:chgData name="Kerrie Shanahan" userId="ae473d9f-76e9-476f-892f-2674ea963afc" providerId="ADAL" clId="{C685ED23-9F85-42BD-9FD3-F68855BF53E7}" dt="2024-09-03T06:10:19.714" v="104"/>
        <pc:sldMkLst>
          <pc:docMk/>
          <pc:sldMk cId="48479127" sldId="505"/>
        </pc:sldMkLst>
      </pc:sldChg>
      <pc:sldChg chg="modNotesTx">
        <pc:chgData name="Kerrie Shanahan" userId="ae473d9f-76e9-476f-892f-2674ea963afc" providerId="ADAL" clId="{C685ED23-9F85-42BD-9FD3-F68855BF53E7}" dt="2024-09-03T05:52:13.737" v="65"/>
        <pc:sldMkLst>
          <pc:docMk/>
          <pc:sldMk cId="2507169125" sldId="506"/>
        </pc:sldMkLst>
      </pc:sldChg>
      <pc:sldChg chg="modNotesTx">
        <pc:chgData name="Kerrie Shanahan" userId="ae473d9f-76e9-476f-892f-2674ea963afc" providerId="ADAL" clId="{C685ED23-9F85-42BD-9FD3-F68855BF53E7}" dt="2024-09-03T04:56:56.093" v="64" actId="20577"/>
        <pc:sldMkLst>
          <pc:docMk/>
          <pc:sldMk cId="4027708307" sldId="507"/>
        </pc:sldMkLst>
      </pc:sldChg>
      <pc:sldMasterChg chg="modSldLayout">
        <pc:chgData name="Kerrie Shanahan" userId="ae473d9f-76e9-476f-892f-2674ea963afc" providerId="ADAL" clId="{C685ED23-9F85-42BD-9FD3-F68855BF53E7}" dt="2024-09-10T02:10:59.446" v="192" actId="20577"/>
        <pc:sldMasterMkLst>
          <pc:docMk/>
          <pc:sldMasterMk cId="2172787928" sldId="2147483708"/>
        </pc:sldMasterMkLst>
        <pc:sldLayoutChg chg="modSp mod">
          <pc:chgData name="Kerrie Shanahan" userId="ae473d9f-76e9-476f-892f-2674ea963afc" providerId="ADAL" clId="{C685ED23-9F85-42BD-9FD3-F68855BF53E7}" dt="2024-09-10T02:10:59.446" v="192" actId="20577"/>
          <pc:sldLayoutMkLst>
            <pc:docMk/>
            <pc:sldMasterMk cId="2172787928" sldId="2147483708"/>
            <pc:sldLayoutMk cId="1787566143" sldId="2147483765"/>
          </pc:sldLayoutMkLst>
        </pc:sldLayoutChg>
      </pc:sldMasterChg>
    </pc:docChg>
  </pc:docChgLst>
  <pc:docChgLst>
    <pc:chgData name="Kerrie Shanahan" userId="ae473d9f-76e9-476f-892f-2674ea963afc" providerId="ADAL" clId="{85A86B1E-0C9C-4EF6-AE5A-B497C714DC05}"/>
    <pc:docChg chg="undo custSel modSld">
      <pc:chgData name="Kerrie Shanahan" userId="ae473d9f-76e9-476f-892f-2674ea963afc" providerId="ADAL" clId="{85A86B1E-0C9C-4EF6-AE5A-B497C714DC05}" dt="2024-11-26T22:48:55.146" v="140" actId="165"/>
      <pc:docMkLst>
        <pc:docMk/>
      </pc:docMkLst>
      <pc:sldChg chg="addSp delSp modSp mod modNotesTx">
        <pc:chgData name="Kerrie Shanahan" userId="ae473d9f-76e9-476f-892f-2674ea963afc" providerId="ADAL" clId="{85A86B1E-0C9C-4EF6-AE5A-B497C714DC05}" dt="2024-11-26T22:48:18.695" v="132" actId="165"/>
        <pc:sldMkLst>
          <pc:docMk/>
          <pc:sldMk cId="3790191868" sldId="442"/>
        </pc:sldMkLst>
        <pc:spChg chg="mod topLvl">
          <ac:chgData name="Kerrie Shanahan" userId="ae473d9f-76e9-476f-892f-2674ea963afc" providerId="ADAL" clId="{85A86B1E-0C9C-4EF6-AE5A-B497C714DC05}" dt="2024-11-26T22:48:18.695" v="132" actId="165"/>
          <ac:spMkLst>
            <pc:docMk/>
            <pc:sldMk cId="3790191868" sldId="442"/>
            <ac:spMk id="3" creationId="{01C1AA5D-1FEE-824A-C391-0B802020F79E}"/>
          </ac:spMkLst>
        </pc:spChg>
        <pc:spChg chg="mod topLvl">
          <ac:chgData name="Kerrie Shanahan" userId="ae473d9f-76e9-476f-892f-2674ea963afc" providerId="ADAL" clId="{85A86B1E-0C9C-4EF6-AE5A-B497C714DC05}" dt="2024-11-26T22:48:18.695" v="132" actId="165"/>
          <ac:spMkLst>
            <pc:docMk/>
            <pc:sldMk cId="3790191868" sldId="442"/>
            <ac:spMk id="4" creationId="{87ADBEB0-1344-3D3B-934A-E7696BD67E14}"/>
          </ac:spMkLst>
        </pc:spChg>
        <pc:spChg chg="mod topLvl">
          <ac:chgData name="Kerrie Shanahan" userId="ae473d9f-76e9-476f-892f-2674ea963afc" providerId="ADAL" clId="{85A86B1E-0C9C-4EF6-AE5A-B497C714DC05}" dt="2024-11-26T22:48:18.695" v="132" actId="165"/>
          <ac:spMkLst>
            <pc:docMk/>
            <pc:sldMk cId="3790191868" sldId="442"/>
            <ac:spMk id="11" creationId="{B7918130-89B9-834B-849E-74EEB7E489BC}"/>
          </ac:spMkLst>
        </pc:spChg>
        <pc:spChg chg="mod">
          <ac:chgData name="Kerrie Shanahan" userId="ae473d9f-76e9-476f-892f-2674ea963afc" providerId="ADAL" clId="{85A86B1E-0C9C-4EF6-AE5A-B497C714DC05}" dt="2024-11-26T22:48:18.695" v="132" actId="165"/>
          <ac:spMkLst>
            <pc:docMk/>
            <pc:sldMk cId="3790191868" sldId="442"/>
            <ac:spMk id="12" creationId="{6729681C-B2E4-8D4B-88DD-D33B098E5705}"/>
          </ac:spMkLst>
        </pc:spChg>
        <pc:spChg chg="mod">
          <ac:chgData name="Kerrie Shanahan" userId="ae473d9f-76e9-476f-892f-2674ea963afc" providerId="ADAL" clId="{85A86B1E-0C9C-4EF6-AE5A-B497C714DC05}" dt="2024-11-26T22:48:18.695" v="132" actId="165"/>
          <ac:spMkLst>
            <pc:docMk/>
            <pc:sldMk cId="3790191868" sldId="442"/>
            <ac:spMk id="13" creationId="{FD3E847A-5F92-3141-BCE5-781F3CE6505D}"/>
          </ac:spMkLst>
        </pc:spChg>
        <pc:grpChg chg="add mod topLvl">
          <ac:chgData name="Kerrie Shanahan" userId="ae473d9f-76e9-476f-892f-2674ea963afc" providerId="ADAL" clId="{85A86B1E-0C9C-4EF6-AE5A-B497C714DC05}" dt="2024-11-26T22:48:18.695" v="132" actId="165"/>
          <ac:grpSpMkLst>
            <pc:docMk/>
            <pc:sldMk cId="3790191868" sldId="442"/>
            <ac:grpSpMk id="5" creationId="{2CB7013B-1C89-B9D3-CB31-AEED898E3D2F}"/>
          </ac:grpSpMkLst>
        </pc:grpChg>
      </pc:sldChg>
      <pc:sldChg chg="addSp delSp modSp mod">
        <pc:chgData name="Kerrie Shanahan" userId="ae473d9f-76e9-476f-892f-2674ea963afc" providerId="ADAL" clId="{85A86B1E-0C9C-4EF6-AE5A-B497C714DC05}" dt="2024-11-26T22:48:23.904" v="133" actId="165"/>
        <pc:sldMkLst>
          <pc:docMk/>
          <pc:sldMk cId="1548968196" sldId="443"/>
        </pc:sldMkLst>
        <pc:spChg chg="mod topLvl">
          <ac:chgData name="Kerrie Shanahan" userId="ae473d9f-76e9-476f-892f-2674ea963afc" providerId="ADAL" clId="{85A86B1E-0C9C-4EF6-AE5A-B497C714DC05}" dt="2024-11-26T22:48:23.904" v="133" actId="165"/>
          <ac:spMkLst>
            <pc:docMk/>
            <pc:sldMk cId="1548968196" sldId="443"/>
            <ac:spMk id="7" creationId="{57DB693C-F112-991B-A13F-B84B103EA813}"/>
          </ac:spMkLst>
        </pc:spChg>
        <pc:spChg chg="mod topLvl">
          <ac:chgData name="Kerrie Shanahan" userId="ae473d9f-76e9-476f-892f-2674ea963afc" providerId="ADAL" clId="{85A86B1E-0C9C-4EF6-AE5A-B497C714DC05}" dt="2024-11-26T22:48:23.904" v="133" actId="165"/>
          <ac:spMkLst>
            <pc:docMk/>
            <pc:sldMk cId="1548968196" sldId="443"/>
            <ac:spMk id="11" creationId="{78A3037B-1C94-2F27-2D71-CC3223D7D3EC}"/>
          </ac:spMkLst>
        </pc:spChg>
        <pc:spChg chg="mod topLvl">
          <ac:chgData name="Kerrie Shanahan" userId="ae473d9f-76e9-476f-892f-2674ea963afc" providerId="ADAL" clId="{85A86B1E-0C9C-4EF6-AE5A-B497C714DC05}" dt="2024-11-26T22:48:23.904" v="133" actId="165"/>
          <ac:spMkLst>
            <pc:docMk/>
            <pc:sldMk cId="1548968196" sldId="443"/>
            <ac:spMk id="12" creationId="{DCED111F-2C04-8948-EF39-CEDF4B747AA0}"/>
          </ac:spMkLst>
        </pc:spChg>
        <pc:spChg chg="mod">
          <ac:chgData name="Kerrie Shanahan" userId="ae473d9f-76e9-476f-892f-2674ea963afc" providerId="ADAL" clId="{85A86B1E-0C9C-4EF6-AE5A-B497C714DC05}" dt="2024-11-26T22:48:23.904" v="133" actId="165"/>
          <ac:spMkLst>
            <pc:docMk/>
            <pc:sldMk cId="1548968196" sldId="443"/>
            <ac:spMk id="13" creationId="{78860202-5BAE-D8C1-82C7-1CC634C62C43}"/>
          </ac:spMkLst>
        </pc:spChg>
        <pc:spChg chg="mod">
          <ac:chgData name="Kerrie Shanahan" userId="ae473d9f-76e9-476f-892f-2674ea963afc" providerId="ADAL" clId="{85A86B1E-0C9C-4EF6-AE5A-B497C714DC05}" dt="2024-11-26T22:48:23.904" v="133" actId="165"/>
          <ac:spMkLst>
            <pc:docMk/>
            <pc:sldMk cId="1548968196" sldId="443"/>
            <ac:spMk id="14" creationId="{98956DC5-2C5C-562F-7F69-B36AF2E14386}"/>
          </ac:spMkLst>
        </pc:spChg>
        <pc:grpChg chg="mod topLvl">
          <ac:chgData name="Kerrie Shanahan" userId="ae473d9f-76e9-476f-892f-2674ea963afc" providerId="ADAL" clId="{85A86B1E-0C9C-4EF6-AE5A-B497C714DC05}" dt="2024-11-26T22:48:23.904" v="133" actId="165"/>
          <ac:grpSpMkLst>
            <pc:docMk/>
            <pc:sldMk cId="1548968196" sldId="443"/>
            <ac:grpSpMk id="8" creationId="{6CA4B364-A150-FECC-18F4-4719F28E1F9C}"/>
          </ac:grpSpMkLst>
        </pc:grpChg>
      </pc:sldChg>
      <pc:sldChg chg="addSp delSp modSp mod">
        <pc:chgData name="Kerrie Shanahan" userId="ae473d9f-76e9-476f-892f-2674ea963afc" providerId="ADAL" clId="{85A86B1E-0C9C-4EF6-AE5A-B497C714DC05}" dt="2024-11-26T22:48:40.475" v="137" actId="165"/>
        <pc:sldMkLst>
          <pc:docMk/>
          <pc:sldMk cId="1550106778" sldId="444"/>
        </pc:sldMkLst>
        <pc:picChg chg="mod topLvl">
          <ac:chgData name="Kerrie Shanahan" userId="ae473d9f-76e9-476f-892f-2674ea963afc" providerId="ADAL" clId="{85A86B1E-0C9C-4EF6-AE5A-B497C714DC05}" dt="2024-11-26T22:48:40.475" v="137" actId="165"/>
          <ac:picMkLst>
            <pc:docMk/>
            <pc:sldMk cId="1550106778" sldId="444"/>
            <ac:picMk id="4" creationId="{87DB2F2C-27D4-8317-3D7C-9F1B66F3FA2D}"/>
          </ac:picMkLst>
        </pc:picChg>
        <pc:picChg chg="mod topLvl">
          <ac:chgData name="Kerrie Shanahan" userId="ae473d9f-76e9-476f-892f-2674ea963afc" providerId="ADAL" clId="{85A86B1E-0C9C-4EF6-AE5A-B497C714DC05}" dt="2024-11-26T22:48:40.475" v="137" actId="165"/>
          <ac:picMkLst>
            <pc:docMk/>
            <pc:sldMk cId="1550106778" sldId="444"/>
            <ac:picMk id="7" creationId="{C264AAF8-8CDC-6A9D-D375-01B7CCDE4A27}"/>
          </ac:picMkLst>
        </pc:picChg>
        <pc:picChg chg="mod topLvl">
          <ac:chgData name="Kerrie Shanahan" userId="ae473d9f-76e9-476f-892f-2674ea963afc" providerId="ADAL" clId="{85A86B1E-0C9C-4EF6-AE5A-B497C714DC05}" dt="2024-11-26T22:48:40.475" v="137" actId="165"/>
          <ac:picMkLst>
            <pc:docMk/>
            <pc:sldMk cId="1550106778" sldId="444"/>
            <ac:picMk id="9" creationId="{097C5249-D7C1-A80D-2AB0-9A2DAE386C10}"/>
          </ac:picMkLst>
        </pc:picChg>
      </pc:sldChg>
      <pc:sldChg chg="addSp delSp modSp mod">
        <pc:chgData name="Kerrie Shanahan" userId="ae473d9f-76e9-476f-892f-2674ea963afc" providerId="ADAL" clId="{85A86B1E-0C9C-4EF6-AE5A-B497C714DC05}" dt="2024-11-26T22:48:55.146" v="140" actId="165"/>
        <pc:sldMkLst>
          <pc:docMk/>
          <pc:sldMk cId="2708634835" sldId="445"/>
        </pc:sldMkLst>
        <pc:picChg chg="mod topLvl">
          <ac:chgData name="Kerrie Shanahan" userId="ae473d9f-76e9-476f-892f-2674ea963afc" providerId="ADAL" clId="{85A86B1E-0C9C-4EF6-AE5A-B497C714DC05}" dt="2024-11-26T22:48:55.146" v="140" actId="165"/>
          <ac:picMkLst>
            <pc:docMk/>
            <pc:sldMk cId="2708634835" sldId="445"/>
            <ac:picMk id="4" creationId="{031BA6A8-FF93-5EDC-6B2B-B60E48675F15}"/>
          </ac:picMkLst>
        </pc:picChg>
        <pc:picChg chg="mod topLvl">
          <ac:chgData name="Kerrie Shanahan" userId="ae473d9f-76e9-476f-892f-2674ea963afc" providerId="ADAL" clId="{85A86B1E-0C9C-4EF6-AE5A-B497C714DC05}" dt="2024-11-26T22:48:55.146" v="140" actId="165"/>
          <ac:picMkLst>
            <pc:docMk/>
            <pc:sldMk cId="2708634835" sldId="445"/>
            <ac:picMk id="8" creationId="{987018C8-A31F-DD39-D07A-7C417E0622DC}"/>
          </ac:picMkLst>
        </pc:picChg>
        <pc:picChg chg="mod topLvl">
          <ac:chgData name="Kerrie Shanahan" userId="ae473d9f-76e9-476f-892f-2674ea963afc" providerId="ADAL" clId="{85A86B1E-0C9C-4EF6-AE5A-B497C714DC05}" dt="2024-11-26T22:48:55.146" v="140" actId="165"/>
          <ac:picMkLst>
            <pc:docMk/>
            <pc:sldMk cId="2708634835" sldId="445"/>
            <ac:picMk id="10" creationId="{4B0A9130-8CC9-9DB1-AA96-5EC0DA166DCA}"/>
          </ac:picMkLst>
        </pc:picChg>
      </pc:sldChg>
      <pc:sldChg chg="modNotesTx">
        <pc:chgData name="Kerrie Shanahan" userId="ae473d9f-76e9-476f-892f-2674ea963afc" providerId="ADAL" clId="{85A86B1E-0C9C-4EF6-AE5A-B497C714DC05}" dt="2024-11-25T05:28:44.779" v="10"/>
        <pc:sldMkLst>
          <pc:docMk/>
          <pc:sldMk cId="536094152" sldId="466"/>
        </pc:sldMkLst>
      </pc:sldChg>
      <pc:sldChg chg="modNotesTx">
        <pc:chgData name="Kerrie Shanahan" userId="ae473d9f-76e9-476f-892f-2674ea963afc" providerId="ADAL" clId="{85A86B1E-0C9C-4EF6-AE5A-B497C714DC05}" dt="2024-11-25T05:29:16.592" v="13" actId="20577"/>
        <pc:sldMkLst>
          <pc:docMk/>
          <pc:sldMk cId="3096463887" sldId="468"/>
        </pc:sldMkLst>
      </pc:sldChg>
      <pc:sldChg chg="modNotesTx">
        <pc:chgData name="Kerrie Shanahan" userId="ae473d9f-76e9-476f-892f-2674ea963afc" providerId="ADAL" clId="{85A86B1E-0C9C-4EF6-AE5A-B497C714DC05}" dt="2024-11-25T05:29:29.259" v="14"/>
        <pc:sldMkLst>
          <pc:docMk/>
          <pc:sldMk cId="3461911102" sldId="469"/>
        </pc:sldMkLst>
      </pc:sldChg>
      <pc:sldChg chg="modNotesTx">
        <pc:chgData name="Kerrie Shanahan" userId="ae473d9f-76e9-476f-892f-2674ea963afc" providerId="ADAL" clId="{85A86B1E-0C9C-4EF6-AE5A-B497C714DC05}" dt="2024-11-25T05:29:40.446" v="15"/>
        <pc:sldMkLst>
          <pc:docMk/>
          <pc:sldMk cId="3868218024" sldId="470"/>
        </pc:sldMkLst>
      </pc:sldChg>
      <pc:sldChg chg="modNotesTx">
        <pc:chgData name="Kerrie Shanahan" userId="ae473d9f-76e9-476f-892f-2674ea963afc" providerId="ADAL" clId="{85A86B1E-0C9C-4EF6-AE5A-B497C714DC05}" dt="2024-11-25T05:29:53.966" v="16"/>
        <pc:sldMkLst>
          <pc:docMk/>
          <pc:sldMk cId="2325795097" sldId="471"/>
        </pc:sldMkLst>
      </pc:sldChg>
      <pc:sldChg chg="modNotesTx">
        <pc:chgData name="Kerrie Shanahan" userId="ae473d9f-76e9-476f-892f-2674ea963afc" providerId="ADAL" clId="{85A86B1E-0C9C-4EF6-AE5A-B497C714DC05}" dt="2024-11-25T05:30:04.774" v="17"/>
        <pc:sldMkLst>
          <pc:docMk/>
          <pc:sldMk cId="2806691242" sldId="472"/>
        </pc:sldMkLst>
      </pc:sldChg>
      <pc:sldChg chg="modNotesTx">
        <pc:chgData name="Kerrie Shanahan" userId="ae473d9f-76e9-476f-892f-2674ea963afc" providerId="ADAL" clId="{85A86B1E-0C9C-4EF6-AE5A-B497C714DC05}" dt="2024-11-25T05:30:14.726" v="18"/>
        <pc:sldMkLst>
          <pc:docMk/>
          <pc:sldMk cId="2667868244" sldId="473"/>
        </pc:sldMkLst>
      </pc:sldChg>
      <pc:sldChg chg="addSp delSp modSp mod modNotesTx">
        <pc:chgData name="Kerrie Shanahan" userId="ae473d9f-76e9-476f-892f-2674ea963afc" providerId="ADAL" clId="{85A86B1E-0C9C-4EF6-AE5A-B497C714DC05}" dt="2024-11-26T00:30:29.446" v="80" actId="478"/>
        <pc:sldMkLst>
          <pc:docMk/>
          <pc:sldMk cId="908412850" sldId="475"/>
        </pc:sldMkLst>
        <pc:picChg chg="mod topLvl">
          <ac:chgData name="Kerrie Shanahan" userId="ae473d9f-76e9-476f-892f-2674ea963afc" providerId="ADAL" clId="{85A86B1E-0C9C-4EF6-AE5A-B497C714DC05}" dt="2024-11-26T00:30:29.446" v="80" actId="478"/>
          <ac:picMkLst>
            <pc:docMk/>
            <pc:sldMk cId="908412850" sldId="475"/>
            <ac:picMk id="4" creationId="{AC0F4FBA-9744-1AAB-1503-DC1B56F04B89}"/>
          </ac:picMkLst>
        </pc:picChg>
      </pc:sldChg>
      <pc:sldChg chg="addSp delSp modSp mod modNotesTx">
        <pc:chgData name="Kerrie Shanahan" userId="ae473d9f-76e9-476f-892f-2674ea963afc" providerId="ADAL" clId="{85A86B1E-0C9C-4EF6-AE5A-B497C714DC05}" dt="2024-11-26T00:30:16.206" v="76" actId="478"/>
        <pc:sldMkLst>
          <pc:docMk/>
          <pc:sldMk cId="1716554648" sldId="476"/>
        </pc:sldMkLst>
        <pc:picChg chg="mod">
          <ac:chgData name="Kerrie Shanahan" userId="ae473d9f-76e9-476f-892f-2674ea963afc" providerId="ADAL" clId="{85A86B1E-0C9C-4EF6-AE5A-B497C714DC05}" dt="2024-11-26T00:30:10.394" v="74"/>
          <ac:picMkLst>
            <pc:docMk/>
            <pc:sldMk cId="1716554648" sldId="476"/>
            <ac:picMk id="13" creationId="{AE2307F4-F559-33C1-77BA-C11B277F4DFD}"/>
          </ac:picMkLst>
        </pc:picChg>
        <pc:picChg chg="mod">
          <ac:chgData name="Kerrie Shanahan" userId="ae473d9f-76e9-476f-892f-2674ea963afc" providerId="ADAL" clId="{85A86B1E-0C9C-4EF6-AE5A-B497C714DC05}" dt="2024-11-26T00:30:10.394" v="74"/>
          <ac:picMkLst>
            <pc:docMk/>
            <pc:sldMk cId="1716554648" sldId="476"/>
            <ac:picMk id="15" creationId="{7AF3ED95-0CDE-D3BB-B39F-186048BBF03E}"/>
          </ac:picMkLst>
        </pc:picChg>
      </pc:sldChg>
      <pc:sldChg chg="modNotesTx">
        <pc:chgData name="Kerrie Shanahan" userId="ae473d9f-76e9-476f-892f-2674ea963afc" providerId="ADAL" clId="{85A86B1E-0C9C-4EF6-AE5A-B497C714DC05}" dt="2024-11-25T05:29:00.362" v="11"/>
        <pc:sldMkLst>
          <pc:docMk/>
          <pc:sldMk cId="4152176365" sldId="496"/>
        </pc:sldMkLst>
      </pc:sldChg>
      <pc:sldChg chg="addSp delSp modSp mod modNotesTx">
        <pc:chgData name="Kerrie Shanahan" userId="ae473d9f-76e9-476f-892f-2674ea963afc" providerId="ADAL" clId="{85A86B1E-0C9C-4EF6-AE5A-B497C714DC05}" dt="2024-11-26T00:28:08.525" v="42" actId="20577"/>
        <pc:sldMkLst>
          <pc:docMk/>
          <pc:sldMk cId="3577013097" sldId="498"/>
        </pc:sldMkLst>
        <pc:picChg chg="mod">
          <ac:chgData name="Kerrie Shanahan" userId="ae473d9f-76e9-476f-892f-2674ea963afc" providerId="ADAL" clId="{85A86B1E-0C9C-4EF6-AE5A-B497C714DC05}" dt="2024-11-26T00:27:58.483" v="41" actId="14826"/>
          <ac:picMkLst>
            <pc:docMk/>
            <pc:sldMk cId="3577013097" sldId="498"/>
            <ac:picMk id="3" creationId="{BE8775A8-51E8-6AE4-9E83-BE704926D9C3}"/>
          </ac:picMkLst>
        </pc:picChg>
      </pc:sldChg>
      <pc:sldChg chg="addSp delSp modSp mod modNotesTx">
        <pc:chgData name="Kerrie Shanahan" userId="ae473d9f-76e9-476f-892f-2674ea963afc" providerId="ADAL" clId="{85A86B1E-0C9C-4EF6-AE5A-B497C714DC05}" dt="2024-11-26T00:29:55.801" v="70" actId="164"/>
        <pc:sldMkLst>
          <pc:docMk/>
          <pc:sldMk cId="2230884598" sldId="499"/>
        </pc:sldMkLst>
        <pc:picChg chg="mod topLvl">
          <ac:chgData name="Kerrie Shanahan" userId="ae473d9f-76e9-476f-892f-2674ea963afc" providerId="ADAL" clId="{85A86B1E-0C9C-4EF6-AE5A-B497C714DC05}" dt="2024-11-26T00:29:55.801" v="70" actId="164"/>
          <ac:picMkLst>
            <pc:docMk/>
            <pc:sldMk cId="2230884598" sldId="499"/>
            <ac:picMk id="5" creationId="{55CCFE9A-9F40-8D93-7169-BE8BFA1D619A}"/>
          </ac:picMkLst>
        </pc:picChg>
        <pc:picChg chg="mod topLvl">
          <ac:chgData name="Kerrie Shanahan" userId="ae473d9f-76e9-476f-892f-2674ea963afc" providerId="ADAL" clId="{85A86B1E-0C9C-4EF6-AE5A-B497C714DC05}" dt="2024-11-26T00:29:55.801" v="70" actId="164"/>
          <ac:picMkLst>
            <pc:docMk/>
            <pc:sldMk cId="2230884598" sldId="499"/>
            <ac:picMk id="7" creationId="{1CFDD245-F8C5-652E-4DE5-9AABA0B70ED3}"/>
          </ac:picMkLst>
        </pc:picChg>
        <pc:picChg chg="mod topLvl">
          <ac:chgData name="Kerrie Shanahan" userId="ae473d9f-76e9-476f-892f-2674ea963afc" providerId="ADAL" clId="{85A86B1E-0C9C-4EF6-AE5A-B497C714DC05}" dt="2024-11-26T00:29:55.801" v="70" actId="164"/>
          <ac:picMkLst>
            <pc:docMk/>
            <pc:sldMk cId="2230884598" sldId="499"/>
            <ac:picMk id="10" creationId="{0B359ED2-E40E-B417-9A50-46590374D3B8}"/>
          </ac:picMkLst>
        </pc:picChg>
      </pc:sldChg>
      <pc:sldChg chg="modNotesTx">
        <pc:chgData name="Kerrie Shanahan" userId="ae473d9f-76e9-476f-892f-2674ea963afc" providerId="ADAL" clId="{85A86B1E-0C9C-4EF6-AE5A-B497C714DC05}" dt="2024-11-25T05:32:14.074" v="27" actId="5793"/>
        <pc:sldMkLst>
          <pc:docMk/>
          <pc:sldMk cId="3426776120" sldId="502"/>
        </pc:sldMkLst>
      </pc:sldChg>
      <pc:sldChg chg="modNotesTx">
        <pc:chgData name="Kerrie Shanahan" userId="ae473d9f-76e9-476f-892f-2674ea963afc" providerId="ADAL" clId="{85A86B1E-0C9C-4EF6-AE5A-B497C714DC05}" dt="2024-11-26T00:31:28.995" v="88" actId="20577"/>
        <pc:sldMkLst>
          <pc:docMk/>
          <pc:sldMk cId="945680467" sldId="504"/>
        </pc:sldMkLst>
      </pc:sldChg>
      <pc:sldChg chg="modNotesTx">
        <pc:chgData name="Kerrie Shanahan" userId="ae473d9f-76e9-476f-892f-2674ea963afc" providerId="ADAL" clId="{85A86B1E-0C9C-4EF6-AE5A-B497C714DC05}" dt="2024-11-26T04:23:08.424" v="103" actId="20577"/>
        <pc:sldMkLst>
          <pc:docMk/>
          <pc:sldMk cId="48479127" sldId="505"/>
        </pc:sldMkLst>
      </pc:sldChg>
      <pc:sldChg chg="modNotesTx">
        <pc:chgData name="Kerrie Shanahan" userId="ae473d9f-76e9-476f-892f-2674ea963afc" providerId="ADAL" clId="{85A86B1E-0C9C-4EF6-AE5A-B497C714DC05}" dt="2024-11-26T03:09:28.386" v="92" actId="20577"/>
        <pc:sldMkLst>
          <pc:docMk/>
          <pc:sldMk cId="702303488" sldId="511"/>
        </pc:sldMkLst>
      </pc:sldChg>
      <pc:sldChg chg="modNotesTx">
        <pc:chgData name="Kerrie Shanahan" userId="ae473d9f-76e9-476f-892f-2674ea963afc" providerId="ADAL" clId="{85A86B1E-0C9C-4EF6-AE5A-B497C714DC05}" dt="2024-11-25T05:27:50.217" v="7" actId="20577"/>
        <pc:sldMkLst>
          <pc:docMk/>
          <pc:sldMk cId="1259779433" sldId="514"/>
        </pc:sldMkLst>
      </pc:sldChg>
      <pc:sldChg chg="modNotesTx">
        <pc:chgData name="Kerrie Shanahan" userId="ae473d9f-76e9-476f-892f-2674ea963afc" providerId="ADAL" clId="{85A86B1E-0C9C-4EF6-AE5A-B497C714DC05}" dt="2024-11-25T05:28:08.418" v="9" actId="20577"/>
        <pc:sldMkLst>
          <pc:docMk/>
          <pc:sldMk cId="1971552586" sldId="515"/>
        </pc:sldMkLst>
      </pc:sldChg>
      <pc:sldChg chg="modSp">
        <pc:chgData name="Kerrie Shanahan" userId="ae473d9f-76e9-476f-892f-2674ea963afc" providerId="ADAL" clId="{85A86B1E-0C9C-4EF6-AE5A-B497C714DC05}" dt="2024-11-26T22:28:17.855" v="131" actId="1076"/>
        <pc:sldMkLst>
          <pc:docMk/>
          <pc:sldMk cId="1797789494" sldId="518"/>
        </pc:sldMkLst>
        <pc:picChg chg="mod">
          <ac:chgData name="Kerrie Shanahan" userId="ae473d9f-76e9-476f-892f-2674ea963afc" providerId="ADAL" clId="{85A86B1E-0C9C-4EF6-AE5A-B497C714DC05}" dt="2024-11-26T22:28:17.855" v="131" actId="1076"/>
          <ac:picMkLst>
            <pc:docMk/>
            <pc:sldMk cId="1797789494" sldId="518"/>
            <ac:picMk id="2" creationId="{01705E7E-BE01-D25F-0157-A77D7078BA09}"/>
          </ac:picMkLst>
        </pc:picChg>
      </pc:sldChg>
      <pc:sldChg chg="modNotesTx">
        <pc:chgData name="Kerrie Shanahan" userId="ae473d9f-76e9-476f-892f-2674ea963afc" providerId="ADAL" clId="{85A86B1E-0C9C-4EF6-AE5A-B497C714DC05}" dt="2024-11-26T00:23:40.689" v="38" actId="20577"/>
        <pc:sldMkLst>
          <pc:docMk/>
          <pc:sldMk cId="3324446923" sldId="519"/>
        </pc:sldMkLst>
      </pc:sldChg>
    </pc:docChg>
  </pc:docChgLst>
  <pc:docChgLst>
    <pc:chgData name="Kerrie Shanahan" userId="ae473d9f-76e9-476f-892f-2674ea963afc" providerId="ADAL" clId="{B0FF5610-9C1A-4DA2-BDCB-398D8E9946C1}"/>
    <pc:docChg chg="undo redo custSel modSld">
      <pc:chgData name="Kerrie Shanahan" userId="ae473d9f-76e9-476f-892f-2674ea963afc" providerId="ADAL" clId="{B0FF5610-9C1A-4DA2-BDCB-398D8E9946C1}" dt="2024-11-04T00:39:41.126" v="139" actId="20577"/>
      <pc:docMkLst>
        <pc:docMk/>
      </pc:docMkLst>
      <pc:sldChg chg="modSp modNotesTx">
        <pc:chgData name="Kerrie Shanahan" userId="ae473d9f-76e9-476f-892f-2674ea963afc" providerId="ADAL" clId="{B0FF5610-9C1A-4DA2-BDCB-398D8E9946C1}" dt="2024-10-15T23:58:41.107" v="112" actId="14826"/>
        <pc:sldMkLst>
          <pc:docMk/>
          <pc:sldMk cId="4150549256" sldId="437"/>
        </pc:sldMkLst>
      </pc:sldChg>
      <pc:sldChg chg="modSp mod modNotesTx">
        <pc:chgData name="Kerrie Shanahan" userId="ae473d9f-76e9-476f-892f-2674ea963afc" providerId="ADAL" clId="{B0FF5610-9C1A-4DA2-BDCB-398D8E9946C1}" dt="2024-10-15T23:05:47.500" v="69" actId="20577"/>
        <pc:sldMkLst>
          <pc:docMk/>
          <pc:sldMk cId="3662316055" sldId="441"/>
        </pc:sldMkLst>
      </pc:sldChg>
      <pc:sldChg chg="modNotesTx">
        <pc:chgData name="Kerrie Shanahan" userId="ae473d9f-76e9-476f-892f-2674ea963afc" providerId="ADAL" clId="{B0FF5610-9C1A-4DA2-BDCB-398D8E9946C1}" dt="2024-10-15T22:56:08.307" v="65" actId="20577"/>
        <pc:sldMkLst>
          <pc:docMk/>
          <pc:sldMk cId="1548968196" sldId="443"/>
        </pc:sldMkLst>
      </pc:sldChg>
      <pc:sldChg chg="addSp modSp mod modNotesTx">
        <pc:chgData name="Kerrie Shanahan" userId="ae473d9f-76e9-476f-892f-2674ea963afc" providerId="ADAL" clId="{B0FF5610-9C1A-4DA2-BDCB-398D8E9946C1}" dt="2024-11-04T00:39:41.126" v="139" actId="20577"/>
        <pc:sldMkLst>
          <pc:docMk/>
          <pc:sldMk cId="240114052" sldId="449"/>
        </pc:sldMkLst>
      </pc:sldChg>
      <pc:sldChg chg="modNotesTx">
        <pc:chgData name="Kerrie Shanahan" userId="ae473d9f-76e9-476f-892f-2674ea963afc" providerId="ADAL" clId="{B0FF5610-9C1A-4DA2-BDCB-398D8E9946C1}" dt="2024-10-15T23:10:37.927" v="70"/>
        <pc:sldMkLst>
          <pc:docMk/>
          <pc:sldMk cId="2507169125" sldId="506"/>
        </pc:sldMkLst>
      </pc:sldChg>
      <pc:sldChg chg="modNotesTx">
        <pc:chgData name="Kerrie Shanahan" userId="ae473d9f-76e9-476f-892f-2674ea963afc" providerId="ADAL" clId="{B0FF5610-9C1A-4DA2-BDCB-398D8E9946C1}" dt="2024-10-15T23:13:30.239" v="79" actId="20577"/>
        <pc:sldMkLst>
          <pc:docMk/>
          <pc:sldMk cId="4027708307" sldId="507"/>
        </pc:sldMkLst>
      </pc:sldChg>
      <pc:sldChg chg="modNotesTx">
        <pc:chgData name="Kerrie Shanahan" userId="ae473d9f-76e9-476f-892f-2674ea963afc" providerId="ADAL" clId="{B0FF5610-9C1A-4DA2-BDCB-398D8E9946C1}" dt="2024-10-15T23:14:49.590" v="82" actId="20577"/>
        <pc:sldMkLst>
          <pc:docMk/>
          <pc:sldMk cId="1652726119" sldId="509"/>
        </pc:sldMkLst>
      </pc:sldChg>
      <pc:sldChg chg="modNotesTx">
        <pc:chgData name="Kerrie Shanahan" userId="ae473d9f-76e9-476f-892f-2674ea963afc" providerId="ADAL" clId="{B0FF5610-9C1A-4DA2-BDCB-398D8E9946C1}" dt="2024-10-15T23:32:43.567" v="111" actId="20577"/>
        <pc:sldMkLst>
          <pc:docMk/>
          <pc:sldMk cId="409148390" sldId="520"/>
        </pc:sldMkLst>
      </pc:sldChg>
      <pc:sldChg chg="modNotesTx">
        <pc:chgData name="Kerrie Shanahan" userId="ae473d9f-76e9-476f-892f-2674ea963afc" providerId="ADAL" clId="{B0FF5610-9C1A-4DA2-BDCB-398D8E9946C1}" dt="2024-10-15T05:20:54.744" v="20" actId="20577"/>
        <pc:sldMkLst>
          <pc:docMk/>
          <pc:sldMk cId="3556024566" sldId="524"/>
        </pc:sldMkLst>
      </pc:sldChg>
    </pc:docChg>
  </pc:docChgLst>
  <pc:docChgLst>
    <pc:chgData name="Kerrie Shanahan" userId="ae473d9f-76e9-476f-892f-2674ea963afc" providerId="ADAL" clId="{AEFB7683-22F5-4B48-AB98-23BA6988291F}"/>
    <pc:docChg chg="modSld modMainMaster">
      <pc:chgData name="Kerrie Shanahan" userId="ae473d9f-76e9-476f-892f-2674ea963afc" providerId="ADAL" clId="{AEFB7683-22F5-4B48-AB98-23BA6988291F}" dt="2025-02-05T00:23:08.948" v="24" actId="20577"/>
      <pc:docMkLst>
        <pc:docMk/>
      </pc:docMkLst>
      <pc:sldChg chg="modSp mod modNotesTx">
        <pc:chgData name="Kerrie Shanahan" userId="ae473d9f-76e9-476f-892f-2674ea963afc" providerId="ADAL" clId="{AEFB7683-22F5-4B48-AB98-23BA6988291F}" dt="2025-02-05T00:22:52.303" v="22" actId="20577"/>
        <pc:sldMkLst>
          <pc:docMk/>
          <pc:sldMk cId="409148390" sldId="520"/>
        </pc:sldMkLst>
        <pc:spChg chg="mod">
          <ac:chgData name="Kerrie Shanahan" userId="ae473d9f-76e9-476f-892f-2674ea963afc" providerId="ADAL" clId="{AEFB7683-22F5-4B48-AB98-23BA6988291F}" dt="2025-02-05T00:22:21.020" v="6" actId="20577"/>
          <ac:spMkLst>
            <pc:docMk/>
            <pc:sldMk cId="409148390" sldId="520"/>
            <ac:spMk id="4" creationId="{B659DB08-7D8E-1082-B82B-1E2F333A9A4B}"/>
          </ac:spMkLst>
        </pc:spChg>
      </pc:sldChg>
      <pc:sldMasterChg chg="modSldLayout">
        <pc:chgData name="Kerrie Shanahan" userId="ae473d9f-76e9-476f-892f-2674ea963afc" providerId="ADAL" clId="{AEFB7683-22F5-4B48-AB98-23BA6988291F}" dt="2025-02-05T00:23:08.948" v="24" actId="20577"/>
        <pc:sldMasterMkLst>
          <pc:docMk/>
          <pc:sldMasterMk cId="2172787928" sldId="2147483708"/>
        </pc:sldMasterMkLst>
        <pc:sldLayoutChg chg="modSp mod">
          <pc:chgData name="Kerrie Shanahan" userId="ae473d9f-76e9-476f-892f-2674ea963afc" providerId="ADAL" clId="{AEFB7683-22F5-4B48-AB98-23BA6988291F}" dt="2025-02-05T00:23:08.948" v="24" actId="20577"/>
          <pc:sldLayoutMkLst>
            <pc:docMk/>
            <pc:sldMasterMk cId="2172787928" sldId="2147483708"/>
            <pc:sldLayoutMk cId="1999497906" sldId="2147483782"/>
          </pc:sldLayoutMkLst>
          <pc:spChg chg="mod">
            <ac:chgData name="Kerrie Shanahan" userId="ae473d9f-76e9-476f-892f-2674ea963afc" providerId="ADAL" clId="{AEFB7683-22F5-4B48-AB98-23BA6988291F}" dt="2025-02-05T00:23:08.948" v="24" actId="20577"/>
            <ac:spMkLst>
              <pc:docMk/>
              <pc:sldMasterMk cId="2172787928" sldId="2147483708"/>
              <pc:sldLayoutMk cId="1999497906" sldId="2147483782"/>
              <ac:spMk id="9" creationId="{9E0EE4C8-5C6D-E56D-6A64-AFB1B3EB9272}"/>
            </ac:spMkLst>
          </pc:spChg>
        </pc:sldLayoutChg>
      </pc:sldMasterChg>
    </pc:docChg>
  </pc:docChgLst>
  <pc:docChgLst>
    <pc:chgData name="Rebecca McEwan" userId="ff810c5d-fc8a-4cb6-9b96-8b31b958f764" providerId="ADAL" clId="{FE33437A-F88B-44C7-9B59-9303648DE28F}"/>
    <pc:docChg chg="undo custSel modSld">
      <pc:chgData name="Rebecca McEwan" userId="ff810c5d-fc8a-4cb6-9b96-8b31b958f764" providerId="ADAL" clId="{FE33437A-F88B-44C7-9B59-9303648DE28F}" dt="2024-10-01T04:58:48.691" v="1049" actId="20577"/>
      <pc:docMkLst>
        <pc:docMk/>
      </pc:docMkLst>
      <pc:sldChg chg="addSp delSp modSp mod modNotesTx">
        <pc:chgData name="Rebecca McEwan" userId="ff810c5d-fc8a-4cb6-9b96-8b31b958f764" providerId="ADAL" clId="{FE33437A-F88B-44C7-9B59-9303648DE28F}" dt="2024-10-01T04:58:48.691" v="1049" actId="20577"/>
        <pc:sldMkLst>
          <pc:docMk/>
          <pc:sldMk cId="1921910358" sldId="517"/>
        </pc:sldMkLst>
      </pc:sldChg>
      <pc:sldChg chg="addSp delSp modSp mod modNotesTx">
        <pc:chgData name="Rebecca McEwan" userId="ff810c5d-fc8a-4cb6-9b96-8b31b958f764" providerId="ADAL" clId="{FE33437A-F88B-44C7-9B59-9303648DE28F}" dt="2024-10-01T04:34:48.808" v="99" actId="20577"/>
        <pc:sldMkLst>
          <pc:docMk/>
          <pc:sldMk cId="1797789494" sldId="518"/>
        </pc:sldMkLst>
      </pc:sldChg>
      <pc:sldChg chg="addSp delSp modSp mod modNotesTx">
        <pc:chgData name="Rebecca McEwan" userId="ff810c5d-fc8a-4cb6-9b96-8b31b958f764" providerId="ADAL" clId="{FE33437A-F88B-44C7-9B59-9303648DE28F}" dt="2024-10-01T04:51:13.789" v="1002" actId="6549"/>
        <pc:sldMkLst>
          <pc:docMk/>
          <pc:sldMk cId="3324446923" sldId="519"/>
        </pc:sldMkLst>
      </pc:sldChg>
    </pc:docChg>
  </pc:docChgLst>
  <pc:docChgLst>
    <pc:chgData name="Rebecca McEwan" userId="ff810c5d-fc8a-4cb6-9b96-8b31b958f764" providerId="ADAL" clId="{324FB893-FD1C-4E05-95C3-DD43E6B44A45}"/>
    <pc:docChg chg="undo custSel modSld">
      <pc:chgData name="Rebecca McEwan" userId="ff810c5d-fc8a-4cb6-9b96-8b31b958f764" providerId="ADAL" clId="{324FB893-FD1C-4E05-95C3-DD43E6B44A45}" dt="2024-09-17T05:51:14.622" v="80" actId="20577"/>
      <pc:docMkLst>
        <pc:docMk/>
      </pc:docMkLst>
      <pc:sldChg chg="modSp mod">
        <pc:chgData name="Rebecca McEwan" userId="ff810c5d-fc8a-4cb6-9b96-8b31b958f764" providerId="ADAL" clId="{324FB893-FD1C-4E05-95C3-DD43E6B44A45}" dt="2024-09-17T05:44:04.086" v="3" actId="6549"/>
        <pc:sldMkLst>
          <pc:docMk/>
          <pc:sldMk cId="3096463887" sldId="468"/>
        </pc:sldMkLst>
      </pc:sldChg>
      <pc:sldChg chg="modSp mod">
        <pc:chgData name="Rebecca McEwan" userId="ff810c5d-fc8a-4cb6-9b96-8b31b958f764" providerId="ADAL" clId="{324FB893-FD1C-4E05-95C3-DD43E6B44A45}" dt="2024-09-17T05:45:25.765" v="5" actId="20577"/>
        <pc:sldMkLst>
          <pc:docMk/>
          <pc:sldMk cId="2325795097" sldId="471"/>
        </pc:sldMkLst>
      </pc:sldChg>
      <pc:sldChg chg="modNotesTx">
        <pc:chgData name="Rebecca McEwan" userId="ff810c5d-fc8a-4cb6-9b96-8b31b958f764" providerId="ADAL" clId="{324FB893-FD1C-4E05-95C3-DD43E6B44A45}" dt="2024-09-17T05:48:15.325" v="73" actId="6549"/>
        <pc:sldMkLst>
          <pc:docMk/>
          <pc:sldMk cId="1716554648" sldId="476"/>
        </pc:sldMkLst>
      </pc:sldChg>
      <pc:sldChg chg="modSp mod">
        <pc:chgData name="Rebecca McEwan" userId="ff810c5d-fc8a-4cb6-9b96-8b31b958f764" providerId="ADAL" clId="{324FB893-FD1C-4E05-95C3-DD43E6B44A45}" dt="2024-09-17T05:51:14.622" v="80" actId="20577"/>
        <pc:sldMkLst>
          <pc:docMk/>
          <pc:sldMk cId="3005270447" sldId="480"/>
        </pc:sldMkLst>
      </pc:sldChg>
      <pc:sldChg chg="modNotesTx">
        <pc:chgData name="Rebecca McEwan" userId="ff810c5d-fc8a-4cb6-9b96-8b31b958f764" providerId="ADAL" clId="{324FB893-FD1C-4E05-95C3-DD43E6B44A45}" dt="2024-09-17T05:49:20.222" v="78" actId="6549"/>
        <pc:sldMkLst>
          <pc:docMk/>
          <pc:sldMk cId="945680467" sldId="504"/>
        </pc:sldMkLst>
      </pc:sldChg>
      <pc:sldChg chg="modNotesTx">
        <pc:chgData name="Rebecca McEwan" userId="ff810c5d-fc8a-4cb6-9b96-8b31b958f764" providerId="ADAL" clId="{324FB893-FD1C-4E05-95C3-DD43E6B44A45}" dt="2024-09-17T05:48:28.454" v="77" actId="6549"/>
        <pc:sldMkLst>
          <pc:docMk/>
          <pc:sldMk cId="2507169125" sldId="506"/>
        </pc:sldMkLst>
      </pc:sldChg>
    </pc:docChg>
  </pc:docChgLst>
  <pc:docChgLst>
    <pc:chgData name="Liz Heynes" userId="e5ff50d5-f39a-42f6-9e9f-e790bcc8c38d" providerId="ADAL" clId="{E6E0AD78-E75F-4531-B884-DD476F89C9D0}"/>
    <pc:docChg chg="modSld">
      <pc:chgData name="Liz Heynes" userId="e5ff50d5-f39a-42f6-9e9f-e790bcc8c38d" providerId="ADAL" clId="{E6E0AD78-E75F-4531-B884-DD476F89C9D0}" dt="2025-02-05T22:09:32.195" v="29" actId="20577"/>
      <pc:docMkLst>
        <pc:docMk/>
      </pc:docMkLst>
      <pc:sldChg chg="modSp mod">
        <pc:chgData name="Liz Heynes" userId="e5ff50d5-f39a-42f6-9e9f-e790bcc8c38d" providerId="ADAL" clId="{E6E0AD78-E75F-4531-B884-DD476F89C9D0}" dt="2025-02-05T22:09:05.863" v="21" actId="1076"/>
        <pc:sldMkLst>
          <pc:docMk/>
          <pc:sldMk cId="3662316055" sldId="441"/>
        </pc:sldMkLst>
        <pc:spChg chg="mod">
          <ac:chgData name="Liz Heynes" userId="e5ff50d5-f39a-42f6-9e9f-e790bcc8c38d" providerId="ADAL" clId="{E6E0AD78-E75F-4531-B884-DD476F89C9D0}" dt="2025-02-05T22:09:05.863" v="21" actId="1076"/>
          <ac:spMkLst>
            <pc:docMk/>
            <pc:sldMk cId="3662316055" sldId="441"/>
            <ac:spMk id="4" creationId="{DFA8163B-DA64-924A-B4D9-41EA437843E9}"/>
          </ac:spMkLst>
        </pc:spChg>
        <pc:spChg chg="mod">
          <ac:chgData name="Liz Heynes" userId="e5ff50d5-f39a-42f6-9e9f-e790bcc8c38d" providerId="ADAL" clId="{E6E0AD78-E75F-4531-B884-DD476F89C9D0}" dt="2025-02-05T22:09:02.046" v="20" actId="1035"/>
          <ac:spMkLst>
            <pc:docMk/>
            <pc:sldMk cId="3662316055" sldId="441"/>
            <ac:spMk id="5" creationId="{D8947796-C86B-7B4C-95FE-FF93BD835AA4}"/>
          </ac:spMkLst>
        </pc:spChg>
      </pc:sldChg>
      <pc:sldChg chg="modSp mod">
        <pc:chgData name="Liz Heynes" userId="e5ff50d5-f39a-42f6-9e9f-e790bcc8c38d" providerId="ADAL" clId="{E6E0AD78-E75F-4531-B884-DD476F89C9D0}" dt="2025-02-05T22:09:32.195" v="29" actId="20577"/>
        <pc:sldMkLst>
          <pc:docMk/>
          <pc:sldMk cId="240114052" sldId="449"/>
        </pc:sldMkLst>
        <pc:spChg chg="mod">
          <ac:chgData name="Liz Heynes" userId="e5ff50d5-f39a-42f6-9e9f-e790bcc8c38d" providerId="ADAL" clId="{E6E0AD78-E75F-4531-B884-DD476F89C9D0}" dt="2025-02-05T22:09:32.195" v="29" actId="20577"/>
          <ac:spMkLst>
            <pc:docMk/>
            <pc:sldMk cId="240114052" sldId="449"/>
            <ac:spMk id="15" creationId="{FEF56E00-20D0-7B04-298B-7C4916FFA3F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6/02/2025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6/02/2025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a:defRPr/>
            </a:pPr>
            <a:r>
              <a:rPr lang="en-AU" dirty="0"/>
              <a:t>Review of previously learnt content (slides 2 to 11), takes approximately 10 minutes. </a:t>
            </a:r>
            <a:endParaRPr lang="en-AU"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Explicit teaching of:</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new phonemic awareness skills (slides 12 and 13)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the letter–sound correspondence </a:t>
            </a:r>
            <a:r>
              <a:rPr lang="en-AU" b="1" dirty="0"/>
              <a:t>o</a:t>
            </a:r>
            <a:r>
              <a:rPr lang="en-AU" dirty="0"/>
              <a:t> says /o/ (slides 14 to 39)</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the irregular word </a:t>
            </a:r>
            <a:r>
              <a:rPr lang="en-AU" b="1" dirty="0"/>
              <a:t>has</a:t>
            </a:r>
            <a:r>
              <a:rPr lang="en-AU" dirty="0"/>
              <a:t> (slides 31 and 32).</a:t>
            </a: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Takes approximately 20 minutes. </a:t>
            </a:r>
            <a:endParaRPr lang="en-AU" dirty="0">
              <a:cs typeface="Calibri"/>
            </a:endParaRPr>
          </a:p>
          <a:p>
            <a:pPr>
              <a:defRPr/>
            </a:pPr>
            <a:endParaRPr lang="en-AU" dirty="0"/>
          </a:p>
          <a:p>
            <a:r>
              <a:rPr lang="en-US" b="1" dirty="0"/>
              <a:t>Lesson preparation</a:t>
            </a:r>
          </a:p>
          <a:p>
            <a:endParaRPr lang="en-US" dirty="0"/>
          </a:p>
          <a:p>
            <a:pPr marL="171450" indent="-171450">
              <a:buFont typeface="Arial" panose="020B0604020202020204" pitchFamily="34" charset="0"/>
              <a:buChar char="•"/>
            </a:pPr>
            <a:r>
              <a:rPr lang="en-GB" dirty="0"/>
              <a:t>Go to the download folder for this phase; it includes a Word file for the student sheet for this lesson. </a:t>
            </a:r>
            <a:r>
              <a:rPr lang="en-AU" dirty="0"/>
              <a:t>Print one </a:t>
            </a:r>
            <a:r>
              <a:rPr lang="en-AU" u="none" dirty="0"/>
              <a:t>student sheet for each student (to be used with slide 38).</a:t>
            </a:r>
            <a:endParaRPr lang="en-AU" u="none"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00000"/>
                </a:solidFill>
                <a:effectLst/>
                <a:latin typeface="Aptos" panose="020B0004020202020204" pitchFamily="34" charset="0"/>
              </a:rPr>
              <a:t>If desired, edit the letters on slides 15 and 16 to your preferred font. If you change the font, drag the green and red dots to show the entry and exit points on the first letter.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u="none" dirty="0"/>
              <a:t>Prepare application tasks for independent practice (slide 39) using the </a:t>
            </a:r>
            <a:r>
              <a:rPr lang="en-US" u="none" dirty="0"/>
              <a:t>Phase 2 decodable resources, also included in the download folder for this phase.</a:t>
            </a:r>
            <a:endParaRPr lang="en-AU" u="none" dirty="0"/>
          </a:p>
          <a:p>
            <a:endParaRPr lang="en-AU" dirty="0"/>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Tell students the sentence they are going to write: </a:t>
            </a:r>
            <a:r>
              <a:rPr lang="en-US" b="1"/>
              <a:t>The hen is a red hen.</a:t>
            </a:r>
            <a:r>
              <a:rPr lang="en-US"/>
              <a:t> Then have students repeat the sentence to you.</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repeat the sentence to you</a:t>
            </a:r>
            <a:endParaRPr lang="en-US">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sentence on their mini-whiteboards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effectLst/>
                <a:latin typeface="+mn-lt"/>
                <a:cs typeface="Calibri"/>
              </a:rPr>
              <a:t>show the sentence they have written by placing their mini-whiteboard underneath their chin for you to check.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a:t>
            </a:r>
          </a:p>
          <a:p>
            <a:r>
              <a:rPr lang="en-US"/>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30753895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A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6390386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b="1"/>
              <a:t>Pound the sound: </a:t>
            </a:r>
            <a:r>
              <a:rPr lang="en-US" b="0"/>
              <a:t>targeting phoneme segmenting (4 sounds)</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For this oral phonemic awareness activity, remember to focus on sounds, not spelling. </a:t>
            </a:r>
          </a:p>
          <a:p>
            <a:endParaRPr lang="en-US" b="0"/>
          </a:p>
          <a:p>
            <a:r>
              <a:rPr lang="en-US" b="0"/>
              <a:t>Tell students that you will use your hand to ‘pound the sounds’ in a word. </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Start with the word </a:t>
            </a:r>
            <a:r>
              <a:rPr lang="en-US" b="1"/>
              <a:t>drum</a:t>
            </a:r>
            <a:r>
              <a:rPr lang="en-US" b="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t>drum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err="1"/>
              <a:t>drrrrummmm</a:t>
            </a:r>
            <a:r>
              <a:rPr lang="en-US" b="0" i="0"/>
              <a:t> (stretching out the sounds).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a:t>Then, make a fist and pound the ground or the whiteboard left to right as you say the single sounds /d/, /r/, /u/, /m/.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Repeat with the following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joint </a:t>
            </a:r>
            <a:r>
              <a:rPr lang="en-US" b="0"/>
              <a:t>(/j/, /oi/, /n/, /t/)</a:t>
            </a:r>
          </a:p>
          <a:p>
            <a:pPr marL="171450" indent="-171450">
              <a:buFont typeface="Arial" panose="020B0604020202020204" pitchFamily="34" charset="0"/>
              <a:buChar char="•"/>
            </a:pPr>
            <a:r>
              <a:rPr lang="en-US" b="1"/>
              <a:t>wealth </a:t>
            </a:r>
            <a:r>
              <a:rPr lang="en-US" b="0"/>
              <a:t>(/w/, /e/, /l/, /</a:t>
            </a:r>
            <a:r>
              <a:rPr lang="en-US" b="0" err="1"/>
              <a:t>th</a:t>
            </a:r>
            <a:r>
              <a:rPr lang="en-US" b="0"/>
              <a:t>/)</a:t>
            </a:r>
          </a:p>
          <a:p>
            <a:pPr marL="171450" indent="-171450">
              <a:buFont typeface="Arial" panose="020B0604020202020204" pitchFamily="34" charset="0"/>
              <a:buChar char="•"/>
            </a:pPr>
            <a:r>
              <a:rPr lang="en-US" b="1"/>
              <a:t>stack </a:t>
            </a:r>
            <a:r>
              <a:rPr lang="en-US" b="0"/>
              <a:t>(/s/, /t/, /a/, /k/).</a:t>
            </a:r>
          </a:p>
          <a:p>
            <a:pPr marL="171450" indent="-171450">
              <a:buFont typeface="Arial" panose="020B0604020202020204" pitchFamily="34" charset="0"/>
              <a:buChar cha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1"/>
              <a:t>Provide corrective feedback as needed:</a:t>
            </a:r>
          </a:p>
          <a:p>
            <a:r>
              <a:rPr lang="en-US"/>
              <a:t>If any students have difficulty segmenting the sounds, model the process then support students to try again.</a:t>
            </a:r>
            <a:endParaRPr lang="en-US" b="1"/>
          </a:p>
          <a:p>
            <a:pPr marL="0" indent="0">
              <a:buFontTx/>
              <a:buNone/>
            </a:pPr>
            <a:endParaRPr lang="en-US" b="1">
              <a:ea typeface="Calibri"/>
              <a:cs typeface="Calibri"/>
            </a:endParaRPr>
          </a:p>
          <a:p>
            <a:pPr marL="0" indent="0">
              <a:buFont typeface="Arial" panose="020B0604020202020204" pitchFamily="34" charset="0"/>
              <a:buNone/>
            </a:pPr>
            <a:endParaRPr lang="en-US" b="0"/>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39419746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We do</a:t>
            </a:r>
          </a:p>
          <a:p>
            <a:endParaRPr lang="en-US" b="1"/>
          </a:p>
          <a:p>
            <a:r>
              <a:rPr lang="en-US" b="1"/>
              <a:t>Pound the sound: </a:t>
            </a:r>
            <a:r>
              <a:rPr lang="en-US" b="0"/>
              <a:t>targeting phoneme segmenting (4 sounds)</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For this oral phonemic awareness activity, remember to focus on sounds, not spelling.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Give the students a word from the list below.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For each word, support students to:</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say the word</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stretch the sounds</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pound the single sounds from left to right.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Use the following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crab </a:t>
            </a:r>
            <a:r>
              <a:rPr lang="en-US" b="0"/>
              <a:t>(/k/, /r/, a/, /b/)</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spray</a:t>
            </a:r>
            <a:r>
              <a:rPr lang="en-US" b="0"/>
              <a:t> (/s/, /p/, /r/, /ā/)</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plum </a:t>
            </a:r>
            <a:r>
              <a:rPr lang="en-US" b="0"/>
              <a:t>(/p/, /l/, /u/, /m/)</a:t>
            </a:r>
            <a:endParaRPr lang="en-US" b="1"/>
          </a:p>
          <a:p>
            <a:pPr marL="0" indent="0">
              <a:buFont typeface="Arial" panose="020B0604020202020204" pitchFamily="34" charset="0"/>
              <a:buNone/>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0"/>
              <a:t>Check that students can segment the sounds and provide corrective feedback and further examples as needed.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39571800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a:effectLst/>
                <a:latin typeface="Calibri" panose="020F0502020204030204" pitchFamily="34" charset="0"/>
                <a:ea typeface="Times New Roman" panose="02020603050405020304" pitchFamily="18" charset="0"/>
              </a:rPr>
              <a:t>Set learning intention and success criteria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a:effectLst/>
                <a:latin typeface="Calibri" panose="020F0502020204030204" pitchFamily="34" charset="0"/>
                <a:ea typeface="Times New Roman" panose="02020603050405020304" pitchFamily="18" charset="0"/>
              </a:rPr>
              <a:t>The letter–sound correspondence introduced in this lesson is </a:t>
            </a:r>
            <a:r>
              <a:rPr lang="en-AU" sz="1200" b="1" kern="1200">
                <a:effectLst/>
                <a:latin typeface="Calibri" panose="020F0502020204030204" pitchFamily="34" charset="0"/>
                <a:ea typeface="Times New Roman" panose="02020603050405020304" pitchFamily="18" charset="0"/>
              </a:rPr>
              <a:t>o</a:t>
            </a:r>
            <a:r>
              <a:rPr lang="en-AU" sz="1200" kern="1200">
                <a:effectLst/>
                <a:latin typeface="Calibri" panose="020F0502020204030204" pitchFamily="34" charset="0"/>
                <a:ea typeface="Times New Roman" panose="02020603050405020304" pitchFamily="18" charset="0"/>
              </a:rPr>
              <a:t> making an /o/ sound.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a:effectLst/>
              <a:latin typeface="Calibri" panose="020F0502020204030204" pitchFamily="34" charset="0"/>
              <a:ea typeface="Times New Roman" panose="02020603050405020304" pitchFamily="18" charset="0"/>
            </a:endParaRPr>
          </a:p>
          <a:p>
            <a:pPr>
              <a:defRPr/>
            </a:pPr>
            <a:r>
              <a:rPr lang="en-AU" sz="1200" kern="1200">
                <a:effectLst/>
                <a:latin typeface="Calibri"/>
                <a:ea typeface="Times New Roman" panose="02020603050405020304" pitchFamily="18" charset="0"/>
                <a:cs typeface="Calibri"/>
              </a:rPr>
              <a:t>The irregular word* in this lesson is </a:t>
            </a:r>
            <a:r>
              <a:rPr lang="en-AU" sz="1200" b="1" kern="1200">
                <a:effectLst/>
                <a:latin typeface="Calibri"/>
                <a:ea typeface="Times New Roman" panose="02020603050405020304" pitchFamily="18" charset="0"/>
                <a:cs typeface="Calibri"/>
              </a:rPr>
              <a:t>‘has’</a:t>
            </a:r>
            <a:r>
              <a:rPr lang="en-AU" sz="1200" b="0" kern="1200">
                <a:effectLst/>
                <a:latin typeface="Calibri"/>
                <a:ea typeface="Times New Roman" panose="02020603050405020304" pitchFamily="18" charset="0"/>
                <a:cs typeface="Calibri"/>
              </a:rPr>
              <a:t>.</a:t>
            </a:r>
            <a:r>
              <a:rPr lang="en-AU" sz="1200" b="1" kern="1200">
                <a:effectLst/>
                <a:latin typeface="Calibri"/>
                <a:ea typeface="Times New Roman" panose="02020603050405020304" pitchFamily="18" charset="0"/>
                <a:cs typeface="Calibri"/>
              </a:rPr>
              <a:t> </a:t>
            </a:r>
          </a:p>
          <a:p>
            <a:pPr>
              <a:defRPr/>
            </a:pPr>
            <a:endParaRPr lang="en-AU" sz="1200" b="1" kern="1200">
              <a:effectLst/>
              <a:latin typeface="Calibri"/>
              <a:ea typeface="Times New Roman" panose="02020603050405020304" pitchFamily="18" charset="0"/>
              <a:cs typeface="Calibri"/>
            </a:endParaRPr>
          </a:p>
          <a:p>
            <a:pPr>
              <a:defRPr/>
            </a:pPr>
            <a:r>
              <a:rPr lang="en-AU" sz="1200" b="1" kern="1200">
                <a:effectLst/>
                <a:latin typeface="Calibri"/>
                <a:ea typeface="Times New Roman" panose="02020603050405020304" pitchFamily="18" charset="0"/>
                <a:cs typeface="Calibri"/>
              </a:rPr>
              <a:t>*</a:t>
            </a:r>
            <a:r>
              <a:rPr lang="en-US" sz="1200">
                <a:effectLst/>
                <a:latin typeface="Calibri"/>
                <a:ea typeface="Times New Roman" panose="02020603050405020304" pitchFamily="18" charset="0"/>
                <a:cs typeface="Calibri"/>
              </a:rPr>
              <a:t>Irregular words are words containing letter–sound correspondences that students have not yet learned. </a:t>
            </a:r>
            <a:r>
              <a:rPr lang="en-US" sz="1200" kern="1200">
                <a:effectLst/>
                <a:latin typeface="Calibri"/>
                <a:ea typeface="Times New Roman" panose="02020603050405020304" pitchFamily="18" charset="0"/>
                <a:cs typeface="Calibri"/>
              </a:rPr>
              <a:t>These </a:t>
            </a:r>
            <a:r>
              <a:rPr lang="en-AU" sz="1200" kern="1200">
                <a:effectLst/>
                <a:latin typeface="Calibri"/>
                <a:ea typeface="Times New Roman" panose="02020603050405020304" pitchFamily="18" charset="0"/>
                <a:cs typeface="Calibri"/>
              </a:rPr>
              <a:t>should be included as part of lessons, as students will need them early in their reading and writing development. The reading </a:t>
            </a:r>
            <a:r>
              <a:rPr lang="en-AU">
                <a:latin typeface="Calibri"/>
                <a:ea typeface="Times New Roman" panose="02020603050405020304" pitchFamily="18" charset="0"/>
                <a:cs typeface="Calibri"/>
              </a:rPr>
              <a:t>and spelling</a:t>
            </a:r>
            <a:r>
              <a:rPr lang="en-AU" sz="1200" kern="1200">
                <a:effectLst/>
                <a:latin typeface="Calibri"/>
                <a:ea typeface="Times New Roman" panose="02020603050405020304" pitchFamily="18" charset="0"/>
                <a:cs typeface="Calibri"/>
              </a:rPr>
              <a:t> of irregular words is not the main focus for this lesson, so is not included in the success criteria. </a:t>
            </a:r>
            <a:endParaRPr lang="en-AU" sz="1200">
              <a:effectLst/>
              <a:latin typeface="Calibri"/>
              <a:ea typeface="Times New Roman" panose="02020603050405020304" pitchFamily="18" charset="0"/>
              <a:cs typeface="Calibri"/>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21908671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dirty="0">
                <a:solidFill>
                  <a:srgbClr val="0E1E42"/>
                </a:solidFill>
                <a:ea typeface="+mj-lt"/>
                <a:cs typeface="Calibri"/>
              </a:rPr>
              <a:t>Say: </a:t>
            </a:r>
          </a:p>
          <a:p>
            <a:pPr marL="171450" indent="-171450">
              <a:buFont typeface="Arial" panose="020B0604020202020204" pitchFamily="34" charset="0"/>
              <a:buChar char="•"/>
            </a:pPr>
            <a:r>
              <a:rPr lang="en-US" dirty="0">
                <a:solidFill>
                  <a:srgbClr val="0E1E42"/>
                </a:solidFill>
                <a:ea typeface="+mj-lt"/>
                <a:cs typeface="Calibri"/>
              </a:rPr>
              <a:t>today we are learning the letter </a:t>
            </a:r>
            <a:r>
              <a:rPr lang="en-US" b="1" dirty="0">
                <a:solidFill>
                  <a:srgbClr val="0E1E42"/>
                </a:solidFill>
                <a:ea typeface="+mj-lt"/>
                <a:cs typeface="Calibri"/>
              </a:rPr>
              <a:t>o</a:t>
            </a:r>
          </a:p>
          <a:p>
            <a:pPr marL="171450" indent="-171450">
              <a:buFont typeface="Arial" panose="020B0604020202020204" pitchFamily="34" charset="0"/>
              <a:buChar char="•"/>
            </a:pPr>
            <a:r>
              <a:rPr lang="en-US" dirty="0">
                <a:solidFill>
                  <a:srgbClr val="0E1E42"/>
                </a:solidFill>
                <a:ea typeface="+mj-lt"/>
                <a:cs typeface="Calibri"/>
              </a:rPr>
              <a:t>the sound that </a:t>
            </a:r>
            <a:r>
              <a:rPr lang="en-US" b="1" dirty="0">
                <a:solidFill>
                  <a:srgbClr val="0E1E42"/>
                </a:solidFill>
                <a:ea typeface="+mj-lt"/>
                <a:cs typeface="Calibri"/>
              </a:rPr>
              <a:t>o </a:t>
            </a:r>
            <a:r>
              <a:rPr lang="en-US" dirty="0">
                <a:solidFill>
                  <a:srgbClr val="0E1E42"/>
                </a:solidFill>
                <a:ea typeface="+mj-lt"/>
                <a:cs typeface="Calibri"/>
              </a:rPr>
              <a:t>makes is /o/.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Demonstrate tracing over the letter on a large screen, beginning at the green dot and ending at the red dot,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 </a:t>
            </a:r>
            <a:r>
              <a:rPr lang="en-US" b="1" dirty="0"/>
              <a:t>o </a:t>
            </a:r>
            <a:r>
              <a:rPr lang="en-US" dirty="0"/>
              <a:t>says /o/</a:t>
            </a: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26858781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We do</a:t>
            </a:r>
          </a:p>
          <a:p>
            <a:endParaRPr lang="en-US"/>
          </a:p>
          <a:p>
            <a:r>
              <a:rPr lang="en-US"/>
              <a:t>Demonstrate tracing the letter and saying the target sound while students do the same in the air, on the carpet or on a mini-whiteboard.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 </a:t>
            </a:r>
            <a:r>
              <a:rPr lang="en-US" b="1"/>
              <a:t>o </a:t>
            </a:r>
            <a:r>
              <a:rPr lang="en-US"/>
              <a:t>says /o/</a:t>
            </a:r>
          </a:p>
          <a:p>
            <a:endParaRPr lang="en-US"/>
          </a:p>
          <a:p>
            <a:r>
              <a:rPr lang="en-US"/>
              <a:t>Check that students are using the correct entry and exit points and give feedback.</a:t>
            </a:r>
          </a:p>
          <a:p>
            <a:endParaRPr lang="en-AU"/>
          </a:p>
          <a:p>
            <a:endParaRPr lang="en-US"/>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7652584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t>Demonstrate saying each word aloud and listening for or isolating the beginning sound to find which words begin with /o/: </a:t>
            </a:r>
            <a:r>
              <a:rPr lang="en-US" b="1"/>
              <a:t>ball</a:t>
            </a:r>
            <a:r>
              <a:rPr lang="en-US" b="0"/>
              <a:t>,</a:t>
            </a:r>
            <a:r>
              <a:rPr lang="en-US" b="1"/>
              <a:t> octopus</a:t>
            </a:r>
            <a:r>
              <a:rPr lang="en-US" b="0"/>
              <a:t>,</a:t>
            </a:r>
            <a:r>
              <a:rPr lang="en-US" b="1"/>
              <a:t> office</a:t>
            </a:r>
            <a:r>
              <a:rPr lang="en-US" b="0"/>
              <a:t>.</a:t>
            </a:r>
          </a:p>
          <a:p>
            <a:endParaRPr lang="en-AU"/>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42580361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say each word aloud with teacher support and listen for or isolate the beginning sound to find which words begin with /o/: </a:t>
            </a:r>
            <a:r>
              <a:rPr lang="en-US" b="1"/>
              <a:t>ox</a:t>
            </a:r>
            <a:r>
              <a:rPr lang="en-US" b="0"/>
              <a:t>,</a:t>
            </a:r>
            <a:r>
              <a:rPr lang="en-US" b="1"/>
              <a:t> tree</a:t>
            </a:r>
            <a:r>
              <a:rPr lang="en-US" b="0"/>
              <a:t>,</a:t>
            </a:r>
            <a:r>
              <a:rPr lang="en-US" b="1"/>
              <a:t> orange</a:t>
            </a:r>
            <a:r>
              <a:rPr lang="en-US" b="0"/>
              <a:t>.</a:t>
            </a:r>
          </a:p>
          <a:p>
            <a:endParaRPr lang="en-US"/>
          </a:p>
          <a:p>
            <a:endParaRPr lang="en-US"/>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22609981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Demonstrate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34648367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Phonemic awareness review</a:t>
            </a:r>
          </a:p>
          <a:p>
            <a:endParaRPr lang="en-US" b="1"/>
          </a:p>
          <a:p>
            <a:r>
              <a:rPr lang="en-US" b="1"/>
              <a:t>Count the sounds: </a:t>
            </a:r>
            <a:r>
              <a:rPr lang="en-US" b="0"/>
              <a:t>targeting phoneme segmenting (4 sounds)</a:t>
            </a:r>
          </a:p>
          <a:p>
            <a:endParaRPr lang="en-US" b="0"/>
          </a:p>
          <a:p>
            <a:r>
              <a:rPr lang="en-US" b="0"/>
              <a:t>For this oral phonemic awareness activity, remember to focus on sounds, not spelling. </a:t>
            </a:r>
          </a:p>
          <a:p>
            <a:endParaRPr lang="en-US" b="0"/>
          </a:p>
          <a:p>
            <a:r>
              <a:rPr lang="en-US" b="0"/>
              <a:t>Tell students that you have made a list of words. Each word has four sounds, and you need their help to check it is correct.</a:t>
            </a:r>
          </a:p>
          <a:p>
            <a:endParaRPr lang="en-US" b="0"/>
          </a:p>
          <a:p>
            <a:r>
              <a:rPr lang="en-US" b="0"/>
              <a:t>For each word, students:</a:t>
            </a:r>
          </a:p>
          <a:p>
            <a:pPr marL="228600" indent="-228600">
              <a:buFont typeface="Arial" panose="020B0604020202020204" pitchFamily="34" charset="0"/>
              <a:buChar char="•"/>
            </a:pPr>
            <a:r>
              <a:rPr lang="en-US" b="0"/>
              <a:t>say the word</a:t>
            </a:r>
          </a:p>
          <a:p>
            <a:pPr marL="228600" indent="-228600">
              <a:buFont typeface="Arial" panose="020B0604020202020204" pitchFamily="34" charset="0"/>
              <a:buChar char="•"/>
            </a:pPr>
            <a:r>
              <a:rPr lang="en-US" b="0"/>
              <a:t>stretch the sounds </a:t>
            </a:r>
          </a:p>
          <a:p>
            <a:pPr marL="228600" indent="-228600">
              <a:buFont typeface="Arial" panose="020B0604020202020204" pitchFamily="34" charset="0"/>
              <a:buChar char="•"/>
            </a:pPr>
            <a:r>
              <a:rPr lang="en-US" b="0"/>
              <a:t>say the separate sounds, raising a finger for each </a:t>
            </a:r>
          </a:p>
          <a:p>
            <a:pPr marL="228600" indent="-228600">
              <a:buFont typeface="Arial" panose="020B0604020202020204" pitchFamily="34" charset="0"/>
              <a:buChar char="•"/>
            </a:pPr>
            <a:r>
              <a:rPr lang="en-US" b="0"/>
              <a:t>display their four fingers to show that the word has four sounds. </a:t>
            </a:r>
          </a:p>
          <a:p>
            <a:pPr marL="228600" indent="-228600">
              <a:buFont typeface="+mj-lt"/>
              <a:buAutoNum type="arabicPeriod"/>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Adding a stretching action can help reinforce the process.</a:t>
            </a:r>
          </a:p>
          <a:p>
            <a:endParaRPr lang="en-US" b="0"/>
          </a:p>
          <a:p>
            <a:r>
              <a:rPr lang="en-US" b="0"/>
              <a:t>Provide students with the following words:</a:t>
            </a:r>
            <a:endParaRPr lang="en-US" b="0" i="0"/>
          </a:p>
          <a:p>
            <a:pPr marL="171450" indent="-171450">
              <a:buFont typeface="Arial" panose="020B0604020202020204" pitchFamily="34" charset="0"/>
              <a:buChar char="•"/>
            </a:pPr>
            <a:r>
              <a:rPr lang="en-US" b="1" i="0"/>
              <a:t>pink </a:t>
            </a:r>
            <a:r>
              <a:rPr lang="en-US" b="0" i="0"/>
              <a:t>(/p/, /</a:t>
            </a:r>
            <a:r>
              <a:rPr lang="en-US" b="0" i="0" err="1"/>
              <a:t>i</a:t>
            </a:r>
            <a:r>
              <a:rPr lang="en-US" b="0" i="0"/>
              <a:t>/, /ng/, /k/)</a:t>
            </a:r>
          </a:p>
          <a:p>
            <a:pPr marL="171450" indent="-171450">
              <a:buFont typeface="Arial" panose="020B0604020202020204" pitchFamily="34" charset="0"/>
              <a:buChar char="•"/>
            </a:pPr>
            <a:r>
              <a:rPr lang="en-US" b="1" i="0"/>
              <a:t>speed</a:t>
            </a:r>
            <a:r>
              <a:rPr lang="en-US" b="0" i="0"/>
              <a:t> (/s/, /p/, /ē/, /d/)</a:t>
            </a:r>
          </a:p>
          <a:p>
            <a:pPr marL="171450" indent="-171450">
              <a:buFont typeface="Arial" panose="020B0604020202020204" pitchFamily="34" charset="0"/>
              <a:buChar char="•"/>
            </a:pPr>
            <a:r>
              <a:rPr lang="en-US" b="1" i="0"/>
              <a:t>waist</a:t>
            </a:r>
            <a:r>
              <a:rPr lang="en-US" b="0" i="0"/>
              <a:t> (/w/, /ā/, /s/, /t/).</a:t>
            </a:r>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b="1"/>
              <a:t>Provide corrective feedback as needed:</a:t>
            </a:r>
          </a:p>
          <a:p>
            <a:r>
              <a:rPr lang="en-US"/>
              <a:t>If any students have difficulty segmenting the sounds, remodel the process. For example, bend</a:t>
            </a:r>
            <a:r>
              <a:rPr lang="en-US" i="1"/>
              <a:t>, beeennnd, /b/, /e/, /n/, /d/</a:t>
            </a:r>
            <a:r>
              <a:rPr lang="en-US"/>
              <a:t>. Then ask students to try again.</a:t>
            </a:r>
          </a:p>
          <a:p>
            <a:endParaRPr lang="en-US" b="1"/>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6366716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say each letter–sound correspondence then blend these sounds to read the word.</a:t>
            </a:r>
            <a:endParaRPr lang="en-AU"/>
          </a:p>
          <a:p>
            <a:r>
              <a:rPr lang="en-US"/>
              <a:t> </a:t>
            </a:r>
            <a:endParaRPr lang="en-AU"/>
          </a:p>
          <a:p>
            <a:r>
              <a:rPr lang="en-US"/>
              <a:t> </a:t>
            </a:r>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2682480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Re-read the first two words.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say each letter–sound correspondence then blend these sounds to read the word</a:t>
            </a:r>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24708359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1222431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 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15855678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33418422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 represents the word to be written: </a:t>
            </a:r>
            <a:r>
              <a:rPr lang="en-US" b="1"/>
              <a:t>pop</a:t>
            </a:r>
            <a:r>
              <a:rPr lang="en-US" b="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Demonstrate:</a:t>
            </a:r>
          </a:p>
          <a:p>
            <a:pPr marL="171450" indent="-171450">
              <a:buFont typeface="Arial" panose="020B0604020202020204" pitchFamily="34" charset="0"/>
              <a:buChar char="•"/>
            </a:pPr>
            <a:r>
              <a:rPr lang="en-US"/>
              <a:t>saying the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endParaRPr lang="en-AU"/>
          </a:p>
          <a:p>
            <a:pPr marL="171450" indent="-171450">
              <a:buFont typeface="Arial" panose="020B0604020202020204" pitchFamily="34" charset="0"/>
              <a:buChar char="•"/>
            </a:pPr>
            <a:endParaRPr lang="en-US"/>
          </a:p>
          <a:p>
            <a:r>
              <a:rPr lang="en-US"/>
              <a:t>Note: Letter formation and placement can also be a focus here.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4180643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pop</a:t>
            </a:r>
            <a:r>
              <a:rPr lang="en-US" b="0"/>
              <a:t>,</a:t>
            </a:r>
            <a:r>
              <a:rPr lang="en-US" b="1"/>
              <a:t> rod</a:t>
            </a:r>
            <a:r>
              <a:rPr lang="en-US" b="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pPr marL="171450" indent="-171450">
              <a:buFont typeface="Arial" panose="020B0604020202020204" pitchFamily="34" charset="0"/>
              <a:buChar char="•"/>
            </a:pPr>
            <a:endParaRPr lang="en-US"/>
          </a:p>
          <a:p>
            <a:r>
              <a:rPr lang="en-US"/>
              <a:t>Note: Letter formation and placement can also be a focus here. </a:t>
            </a:r>
          </a:p>
          <a:p>
            <a:pPr marL="171450" indent="-171450">
              <a:buFont typeface="Arial" panose="020B0604020202020204" pitchFamily="34" charset="0"/>
              <a:buChar cha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18060646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pop</a:t>
            </a:r>
            <a:r>
              <a:rPr lang="en-US" b="0"/>
              <a:t>,</a:t>
            </a:r>
            <a:r>
              <a:rPr lang="en-US" b="1"/>
              <a:t> rod</a:t>
            </a:r>
            <a:r>
              <a:rPr lang="en-US" b="0"/>
              <a:t>,</a:t>
            </a:r>
            <a:r>
              <a:rPr lang="en-US" b="1"/>
              <a:t> dot</a:t>
            </a:r>
            <a:r>
              <a:rPr lang="en-US" b="0"/>
              <a:t>.</a:t>
            </a:r>
            <a:endParaRPr lang="en-AU" b="0"/>
          </a:p>
          <a:p>
            <a:endParaRPr lang="en-AU"/>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pPr marL="171450" indent="-171450">
              <a:buFont typeface="Arial" panose="020B0604020202020204" pitchFamily="34" charset="0"/>
              <a:buChar char="•"/>
            </a:pPr>
            <a:endParaRPr lang="en-US"/>
          </a:p>
          <a:p>
            <a:r>
              <a:rPr lang="en-US"/>
              <a:t>Note: Letter formation and placement can also be a focus here. </a:t>
            </a:r>
          </a:p>
          <a:p>
            <a:pPr marL="171450" indent="-171450">
              <a:buFont typeface="Arial" panose="020B0604020202020204" pitchFamily="34" charset="0"/>
              <a:buChar cha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9771239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Provide as much support for individual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The image represents the word to be written: </a:t>
            </a:r>
            <a:r>
              <a:rPr lang="en-US" sz="1200" b="1">
                <a:latin typeface="+mn-lt"/>
              </a:rPr>
              <a:t>pot</a:t>
            </a:r>
            <a:r>
              <a:rPr lang="en-US" sz="1200" b="0">
                <a:latin typeface="+mn-lt"/>
              </a:rPr>
              <a:t>.</a:t>
            </a:r>
            <a:endParaRPr lang="en-AU" sz="1200" b="0">
              <a:latin typeface="+mn-lt"/>
            </a:endParaRPr>
          </a:p>
          <a:p>
            <a:endParaRPr lang="en-US" sz="1200">
              <a:highlight>
                <a:srgbClr val="FFFF00"/>
              </a:highlight>
              <a:latin typeface="+mn-lt"/>
            </a:endParaRPr>
          </a:p>
          <a:p>
            <a:r>
              <a:rPr lang="en-US" sz="1200" u="none">
                <a:highlight>
                  <a:srgbClr val="FFFF00"/>
                </a:highlight>
                <a:latin typeface="+mn-lt"/>
              </a:rPr>
              <a:t>Support and scaffold students to:</a:t>
            </a:r>
          </a:p>
          <a:p>
            <a:pPr marL="171450" indent="-171450">
              <a:buFont typeface="Arial" panose="020B0604020202020204" pitchFamily="34" charset="0"/>
              <a:buChar char="•"/>
            </a:pPr>
            <a:r>
              <a:rPr lang="en-US" sz="1200" u="none">
                <a:highlight>
                  <a:srgbClr val="FFFF00"/>
                </a:highlight>
                <a:latin typeface="+mn-lt"/>
              </a:rPr>
              <a:t>say the word aloud and segment the individual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r>
              <a:rPr lang="en-US" sz="1200" u="none">
                <a:highlight>
                  <a:srgbClr val="FFFF00"/>
                </a:highlight>
                <a:latin typeface="+mn-lt"/>
              </a:rPr>
              <a:t>on their mini-whiteboards or on paper</a:t>
            </a:r>
          </a:p>
          <a:p>
            <a:pPr marL="171450" indent="-171450">
              <a:buFont typeface="Arial" panose="020B0604020202020204" pitchFamily="34" charset="0"/>
              <a:buChar char="•"/>
            </a:pPr>
            <a:r>
              <a:rPr lang="en-US" sz="1200" u="none">
                <a:highlight>
                  <a:srgbClr val="FFFF00"/>
                </a:highlight>
                <a:latin typeface="+mn-lt"/>
              </a:rPr>
              <a:t>r</a:t>
            </a:r>
            <a:r>
              <a:rPr lang="en-US" sz="1200">
                <a:latin typeface="+mn-lt"/>
              </a:rPr>
              <a:t>e-read the word to make sure it is correct by</a:t>
            </a:r>
            <a:r>
              <a:rPr lang="en-US"/>
              <a:t> saying the individual sounds, blending them together, then saying the complete word.</a:t>
            </a:r>
            <a:r>
              <a:rPr lang="en-US" sz="1200">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33700173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individual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a:t>
            </a:r>
            <a:r>
              <a:rPr lang="en-US" b="0"/>
              <a:t>:</a:t>
            </a:r>
            <a:r>
              <a:rPr lang="en-US" b="1"/>
              <a:t> pot</a:t>
            </a:r>
            <a:r>
              <a:rPr lang="en-US" b="0"/>
              <a:t>,</a:t>
            </a:r>
            <a:r>
              <a:rPr lang="en-US" b="1"/>
              <a:t> top</a:t>
            </a:r>
            <a:r>
              <a:rPr lang="en-US" b="0"/>
              <a:t>.</a:t>
            </a:r>
            <a:endParaRPr lang="en-AU" b="0"/>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a:highlight>
                  <a:srgbClr val="FFFF00"/>
                </a:highlight>
                <a:latin typeface="+mn-lt"/>
              </a:rPr>
              <a:t>Support and scaffold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re-read the word to make sure it is correct </a:t>
            </a:r>
            <a:r>
              <a:rPr lang="en-US" sz="1200">
                <a:latin typeface="+mn-lt"/>
              </a:rPr>
              <a:t>by</a:t>
            </a:r>
            <a:r>
              <a:rPr lang="en-US"/>
              <a:t> saying the individual sounds, blending them together, then saying the complete word. </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5102015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a:p>
          <a:p>
            <a:r>
              <a:rPr lang="en-US"/>
              <a:t>Tell the students what the pictures represent (</a:t>
            </a:r>
            <a:r>
              <a:rPr lang="en-US" b="1"/>
              <a:t>moon</a:t>
            </a:r>
            <a:r>
              <a:rPr lang="en-US" b="0"/>
              <a:t>,</a:t>
            </a:r>
            <a:r>
              <a:rPr lang="en-US" b="1"/>
              <a:t> noodles</a:t>
            </a:r>
            <a:r>
              <a:rPr lang="en-US" b="0"/>
              <a:t>,</a:t>
            </a:r>
            <a:r>
              <a:rPr lang="en-US" b="1"/>
              <a:t> egg</a:t>
            </a:r>
            <a:r>
              <a:rPr lang="en-US" b="0"/>
              <a:t>,</a:t>
            </a:r>
            <a:r>
              <a:rPr lang="en-US" b="1"/>
              <a:t> horse</a:t>
            </a:r>
            <a:r>
              <a:rPr lang="en-US" b="0"/>
              <a:t>,</a:t>
            </a:r>
            <a:r>
              <a:rPr lang="en-US" b="1"/>
              <a:t> ram</a:t>
            </a:r>
            <a:r>
              <a:rPr lang="en-US" b="0"/>
              <a:t>,</a:t>
            </a:r>
            <a:r>
              <a:rPr lang="en-US" b="1"/>
              <a:t> doll</a:t>
            </a:r>
            <a:r>
              <a:rPr lang="en-US"/>
              <a:t>). Have them repeat the words after you.</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Option 1: </a:t>
            </a:r>
            <a:r>
              <a:rPr lang="en-US"/>
              <a:t>Say three of the words to the students. Ask students to place their hands on their head if they hear a word that starts with the /n/ sound. Repeat with /m/, /e/, /h/, /r/, /d/.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Option 2: </a:t>
            </a:r>
            <a:r>
              <a:rPr lang="en-US" b="0"/>
              <a:t>Ask </a:t>
            </a:r>
            <a:r>
              <a:rPr lang="en-US"/>
              <a:t>students: </a:t>
            </a:r>
            <a:r>
              <a:rPr lang="en-US" i="1"/>
              <a:t>Which one starts with /n/? </a:t>
            </a:r>
            <a:r>
              <a:rPr lang="en-US" i="0"/>
              <a:t>Students should say the matching word aloud. </a:t>
            </a:r>
            <a:r>
              <a:rPr lang="en-US"/>
              <a:t>Repeat with /m/, /e/, /h/, /r/, /d/.</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Provide corrective feedback as needed:</a:t>
            </a:r>
          </a:p>
          <a:p>
            <a:r>
              <a:rPr lang="en-US"/>
              <a:t>If any students have difficulty identifying the correct word, model isolating the initial sound of that word. Then ask students to try again.</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Note:</a:t>
            </a:r>
            <a:r>
              <a:rPr lang="en-US"/>
              <a:t> You may choose to ask a particular student/group/row of students for each sound. </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41270868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individual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a:t>
            </a:r>
            <a:r>
              <a:rPr lang="en-US" b="0"/>
              <a:t>:</a:t>
            </a:r>
            <a:r>
              <a:rPr lang="en-US" b="1"/>
              <a:t> pot</a:t>
            </a:r>
            <a:r>
              <a:rPr lang="en-US" b="0"/>
              <a:t>,</a:t>
            </a:r>
            <a:r>
              <a:rPr lang="en-US" b="1"/>
              <a:t> top, hot</a:t>
            </a:r>
            <a:r>
              <a:rPr lang="en-US" b="0"/>
              <a:t>.</a:t>
            </a:r>
            <a:endParaRPr lang="en-AU" b="0"/>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a:highlight>
                  <a:srgbClr val="FFFF00"/>
                </a:highlight>
                <a:latin typeface="+mn-lt"/>
              </a:rPr>
              <a:t>Support and scaffold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re-read the word to make sure it is correct </a:t>
            </a:r>
            <a:r>
              <a:rPr lang="en-US" sz="1200">
                <a:latin typeface="+mn-lt"/>
              </a:rPr>
              <a:t>by</a:t>
            </a:r>
            <a:r>
              <a:rPr lang="en-US"/>
              <a:t> saying the individual sounds, blending them together, then saying the complete word.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42048669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a:effectLst/>
                <a:latin typeface="Calibri" panose="020F0502020204030204" pitchFamily="34" charset="0"/>
                <a:ea typeface="Times New Roman" panose="02020603050405020304" pitchFamily="18" charset="0"/>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effectLst/>
                <a:latin typeface="Calibri" panose="020F0502020204030204" pitchFamily="34" charset="0"/>
                <a:ea typeface="Times New Roman" panose="02020603050405020304" pitchFamily="18" charset="0"/>
              </a:rPr>
              <a:t>In this lesson, the procedure for learning irregular words has been adapted to suit the early stages of instruction. You will lead and demonstrate the process used to introduce irregular words in order for students to become familiar with 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effectLst/>
              <a:latin typeface="Calibri" panose="020F0502020204030204" pitchFamily="34" charset="0"/>
              <a:ea typeface="Times New Roman" panose="02020603050405020304" pitchFamily="18" charset="0"/>
            </a:endParaRPr>
          </a:p>
          <a:p>
            <a:r>
              <a:rPr lang="en-US" sz="1200" kern="1200">
                <a:effectLst/>
                <a:latin typeface="Calibri" panose="020F0502020204030204" pitchFamily="34" charset="0"/>
                <a:ea typeface="Times New Roman" panose="02020603050405020304" pitchFamily="18" charset="0"/>
              </a:rPr>
              <a:t>Remind students that there are some words they need to learn on their own. Say: </a:t>
            </a:r>
            <a:r>
              <a:rPr lang="en-US" sz="1200" i="1" kern="1200">
                <a:effectLst/>
                <a:latin typeface="Calibri" panose="020F0502020204030204" pitchFamily="34" charset="0"/>
                <a:ea typeface="Times New Roman" panose="02020603050405020304" pitchFamily="18" charset="0"/>
              </a:rPr>
              <a:t>We might need to read these words or use them in sentences, and we will need to know them. We call these ‘irregular’ words because we haven’t learned some of the sounds in the words yet, so they are ‘irregular’ to us.</a:t>
            </a:r>
          </a:p>
          <a:p>
            <a:endParaRPr lang="en-US" sz="1200" kern="1200">
              <a:effectLst/>
              <a:latin typeface="Calibri" panose="020F0502020204030204" pitchFamily="34" charset="0"/>
              <a:ea typeface="Times New Roman" panose="02020603050405020304" pitchFamily="18" charset="0"/>
            </a:endParaRPr>
          </a:p>
          <a:p>
            <a:r>
              <a:rPr lang="en-US" sz="1200" kern="1200">
                <a:effectLst/>
                <a:latin typeface="Calibri" panose="020F0502020204030204" pitchFamily="34" charset="0"/>
                <a:ea typeface="Times New Roman" panose="02020603050405020304" pitchFamily="18" charset="0"/>
              </a:rPr>
              <a:t>Demonstrate the following steps to draw students’ attention to the internal structure of the irregular word, including the letter–sound correspondences for any letters that have not yet been taught.</a:t>
            </a:r>
          </a:p>
          <a:p>
            <a:endParaRPr lang="en-AU" sz="1200">
              <a:effectLst/>
              <a:latin typeface="Times New Roman" panose="02020603050405020304" pitchFamily="18" charset="0"/>
              <a:ea typeface="Times New Roman" panose="02020603050405020304" pitchFamily="18" charset="0"/>
            </a:endParaRPr>
          </a:p>
          <a:p>
            <a:pPr marL="342900" lvl="0" indent="-342900">
              <a:lnSpc>
                <a:spcPct val="106000"/>
              </a:lnSpc>
              <a:spcAft>
                <a:spcPts val="800"/>
              </a:spcAft>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Tell students the word you are going to spell.</a:t>
            </a:r>
          </a:p>
          <a:p>
            <a:pPr marL="342900" lvl="0" indent="-342900">
              <a:lnSpc>
                <a:spcPct val="106000"/>
              </a:lnSpc>
              <a:spcAft>
                <a:spcPts val="800"/>
              </a:spcAft>
              <a:buFont typeface="+mj-lt"/>
              <a:buAutoNum type="arabicPeriod"/>
            </a:pPr>
            <a:r>
              <a:rPr lang="en-AU" sz="1200">
                <a:effectLst/>
                <a:latin typeface="Calibri" panose="020F0502020204030204" pitchFamily="34" charset="0"/>
                <a:ea typeface="Calibri" panose="020F0502020204030204" pitchFamily="34" charset="0"/>
                <a:cs typeface="Calibri" panose="020F0502020204030204" pitchFamily="34" charset="0"/>
              </a:rPr>
              <a:t>Explain that this word is irregular to us because we have not learned this sound for the letter ‘</a:t>
            </a:r>
            <a:r>
              <a:rPr lang="en-AU" sz="1200" b="1">
                <a:effectLst/>
                <a:latin typeface="Calibri" panose="020F0502020204030204" pitchFamily="34" charset="0"/>
                <a:ea typeface="Calibri" panose="020F0502020204030204" pitchFamily="34" charset="0"/>
                <a:cs typeface="Calibri" panose="020F0502020204030204" pitchFamily="34" charset="0"/>
              </a:rPr>
              <a:t>s</a:t>
            </a:r>
            <a:r>
              <a:rPr lang="en-AU" sz="1200">
                <a:effectLst/>
                <a:latin typeface="Calibri" panose="020F0502020204030204" pitchFamily="34" charset="0"/>
                <a:ea typeface="Calibri" panose="020F0502020204030204" pitchFamily="34" charset="0"/>
                <a:cs typeface="Calibri" panose="020F0502020204030204" pitchFamily="34" charset="0"/>
              </a:rPr>
              <a:t>’ in this word.</a:t>
            </a: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mj-lt"/>
              <a:buAutoNum type="arabicPeriod"/>
            </a:pPr>
            <a:r>
              <a:rPr lang="en-US" sz="1200" kern="1200">
                <a:effectLst/>
                <a:latin typeface="Calibri" panose="020F0502020204030204" pitchFamily="34" charset="0"/>
                <a:ea typeface="Times New Roman" panose="02020603050405020304" pitchFamily="18" charset="0"/>
              </a:rPr>
              <a:t>Use the word in a sentence for context, for example, ‘</a:t>
            </a:r>
            <a:r>
              <a:rPr lang="en-US" sz="1200" b="1" kern="1200">
                <a:effectLst/>
                <a:latin typeface="Calibri" panose="020F0502020204030204" pitchFamily="34" charset="0"/>
                <a:ea typeface="Times New Roman" panose="02020603050405020304" pitchFamily="18" charset="0"/>
              </a:rPr>
              <a:t>My dog has a loud bark.’</a:t>
            </a:r>
            <a:endParaRPr lang="en-AU" sz="1200" b="1">
              <a:effectLst/>
              <a:latin typeface="Times New Roman" panose="02020603050405020304" pitchFamily="18" charset="0"/>
              <a:ea typeface="Times New Roman" panose="02020603050405020304" pitchFamily="18" charset="0"/>
            </a:endParaRPr>
          </a:p>
          <a:p>
            <a:pPr marL="342900" lvl="0" indent="-3429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Say the sounds in the word: </a:t>
            </a:r>
            <a:r>
              <a:rPr lang="en-AU" sz="1200" b="1">
                <a:effectLst/>
                <a:latin typeface="Calibri" panose="020F0502020204030204" pitchFamily="34" charset="0"/>
                <a:ea typeface="Times New Roman" panose="02020603050405020304" pitchFamily="18" charset="0"/>
                <a:cs typeface="Calibri" panose="020F0502020204030204" pitchFamily="34" charset="0"/>
              </a:rPr>
              <a:t>h/a/s.</a:t>
            </a:r>
            <a:endParaRPr lang="en-AU" sz="1200" b="1">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On the class whiteboard, draw three short horizontal lines.</a:t>
            </a:r>
          </a:p>
          <a:p>
            <a:pPr marL="342900" lvl="0" indent="-3429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Write the letters </a:t>
            </a:r>
            <a:r>
              <a:rPr lang="en-AU" sz="1200" b="1">
                <a:effectLst/>
                <a:latin typeface="Calibri" panose="020F0502020204030204" pitchFamily="34" charset="0"/>
                <a:ea typeface="Times New Roman" panose="02020603050405020304" pitchFamily="18" charset="0"/>
                <a:cs typeface="Calibri" panose="020F0502020204030204" pitchFamily="34" charset="0"/>
              </a:rPr>
              <a:t>‘h’, ‘a’ </a:t>
            </a:r>
            <a:r>
              <a:rPr lang="en-AU" sz="1200" b="0">
                <a:effectLst/>
                <a:latin typeface="Calibri" panose="020F0502020204030204" pitchFamily="34" charset="0"/>
                <a:ea typeface="Times New Roman" panose="02020603050405020304" pitchFamily="18" charset="0"/>
                <a:cs typeface="Calibri" panose="020F0502020204030204" pitchFamily="34" charset="0"/>
              </a:rPr>
              <a:t>and </a:t>
            </a:r>
            <a:r>
              <a:rPr lang="en-AU" sz="1200" b="1">
                <a:effectLst/>
                <a:latin typeface="Calibri" panose="020F0502020204030204" pitchFamily="34" charset="0"/>
                <a:ea typeface="Times New Roman" panose="02020603050405020304" pitchFamily="18" charset="0"/>
                <a:cs typeface="Calibri" panose="020F0502020204030204" pitchFamily="34" charset="0"/>
              </a:rPr>
              <a:t>‘s’ </a:t>
            </a:r>
            <a:r>
              <a:rPr lang="en-AU" sz="1200">
                <a:effectLst/>
                <a:latin typeface="Calibri" panose="020F0502020204030204" pitchFamily="34" charset="0"/>
                <a:ea typeface="Times New Roman" panose="02020603050405020304" pitchFamily="18" charset="0"/>
                <a:cs typeface="Calibri" panose="020F0502020204030204" pitchFamily="34" charset="0"/>
              </a:rPr>
              <a:t>on the sound lines.</a:t>
            </a:r>
          </a:p>
          <a:p>
            <a:pPr marL="342900" lvl="0" indent="-3429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Circle the irregular part of the word, that is, draw a circle around the ‘</a:t>
            </a:r>
            <a:r>
              <a:rPr lang="en-AU" sz="1200" b="1">
                <a:effectLst/>
                <a:latin typeface="Calibri" panose="020F0502020204030204" pitchFamily="34" charset="0"/>
                <a:ea typeface="Times New Roman" panose="02020603050405020304" pitchFamily="18" charset="0"/>
                <a:cs typeface="Calibri" panose="020F0502020204030204" pitchFamily="34" charset="0"/>
              </a:rPr>
              <a:t>s’</a:t>
            </a:r>
            <a:r>
              <a:rPr lang="en-AU" sz="1200">
                <a:effectLst/>
                <a:latin typeface="Calibri" panose="020F0502020204030204" pitchFamily="34" charset="0"/>
                <a:ea typeface="Times New Roman" panose="02020603050405020304" pitchFamily="18" charset="0"/>
                <a:cs typeface="Calibri" panose="020F0502020204030204" pitchFamily="34" charset="0"/>
              </a:rPr>
              <a:t>, and say: </a:t>
            </a:r>
            <a:r>
              <a:rPr lang="en-AU" sz="1200" i="1">
                <a:effectLst/>
                <a:latin typeface="Calibri" panose="020F0502020204030204" pitchFamily="34" charset="0"/>
                <a:ea typeface="Times New Roman" panose="02020603050405020304" pitchFamily="18" charset="0"/>
                <a:cs typeface="Calibri" panose="020F0502020204030204" pitchFamily="34" charset="0"/>
              </a:rPr>
              <a:t>This word is irregular to us because we haven’t learned this sound for ‘s’ yet.</a:t>
            </a:r>
          </a:p>
          <a:p>
            <a:pPr marL="342900" lvl="0" indent="-342900">
              <a:lnSpc>
                <a:spcPct val="106000"/>
              </a:lnSpc>
              <a:spcAft>
                <a:spcPts val="800"/>
              </a:spcAft>
              <a:buFont typeface="+mj-lt"/>
              <a:buAutoNum type="arabicPeriod"/>
            </a:pPr>
            <a:r>
              <a:rPr lang="en-AU" sz="1200" kern="0">
                <a:effectLst/>
                <a:latin typeface="Calibri" panose="020F0502020204030204" pitchFamily="34" charset="0"/>
                <a:ea typeface="Times New Roman" panose="02020603050405020304" pitchFamily="18" charset="0"/>
              </a:rPr>
              <a:t>Spell the word orally, for example, ‘</a:t>
            </a:r>
            <a:r>
              <a:rPr lang="en-AU" sz="1200" b="1" kern="0">
                <a:effectLst/>
                <a:latin typeface="Calibri" panose="020F0502020204030204" pitchFamily="34" charset="0"/>
                <a:ea typeface="Times New Roman" panose="02020603050405020304" pitchFamily="18" charset="0"/>
              </a:rPr>
              <a:t>h-a-s</a:t>
            </a:r>
            <a:r>
              <a:rPr lang="en-AU" sz="1200" kern="0">
                <a:effectLst/>
                <a:latin typeface="Calibri" panose="020F0502020204030204" pitchFamily="34" charset="0"/>
                <a:ea typeface="Times New Roman" panose="02020603050405020304" pitchFamily="18" charset="0"/>
              </a:rPr>
              <a:t> says ‘</a:t>
            </a:r>
            <a:r>
              <a:rPr lang="en-AU" sz="1200" b="1" kern="0">
                <a:effectLst/>
                <a:latin typeface="Calibri" panose="020F0502020204030204" pitchFamily="34" charset="0"/>
                <a:ea typeface="Times New Roman" panose="02020603050405020304" pitchFamily="18" charset="0"/>
              </a:rPr>
              <a:t>has</a:t>
            </a:r>
            <a:r>
              <a:rPr lang="en-AU" sz="1200" b="0" kern="0">
                <a:effectLst/>
                <a:latin typeface="Calibri" panose="020F0502020204030204" pitchFamily="34" charset="0"/>
                <a:ea typeface="Times New Roman" panose="02020603050405020304" pitchFamily="18" charset="0"/>
              </a:rPr>
              <a:t>’.</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a:effectLst/>
                <a:latin typeface="+mn-lt"/>
              </a:rPr>
              <a:t>Write the word two more times while spelling it aloud.</a:t>
            </a:r>
            <a:endParaRPr lang="en-AU">
              <a:latin typeface="+mn-lt"/>
            </a:endParaRPr>
          </a:p>
          <a:p>
            <a:pPr marL="342900" lvl="0" indent="-342900">
              <a:lnSpc>
                <a:spcPct val="106000"/>
              </a:lnSpc>
              <a:spcAft>
                <a:spcPts val="800"/>
              </a:spcAft>
              <a:buFont typeface="+mj-lt"/>
              <a:buAutoNum type="arabicPeriod"/>
            </a:pPr>
            <a:endParaRPr lang="en-AU" b="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422054004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effectLst/>
                <a:latin typeface="Calibri" panose="020F0502020204030204" pitchFamily="34" charset="0"/>
                <a:ea typeface="Times New Roman" panose="02020603050405020304" pitchFamily="18" charset="0"/>
              </a:rPr>
              <a:t>We do</a:t>
            </a:r>
          </a:p>
          <a:p>
            <a:endParaRPr lang="en-US" sz="1200" kern="120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effectLst/>
                <a:latin typeface="Calibri" panose="020F0502020204030204" pitchFamily="34" charset="0"/>
                <a:ea typeface="Calibri" panose="020F0502020204030204" pitchFamily="34" charset="0"/>
                <a:cs typeface="Times New Roman" panose="02020603050405020304" pitchFamily="18" charset="0"/>
              </a:rPr>
              <a:t>This is a highly supported activity. Provide as much support as needed for students. </a:t>
            </a:r>
          </a:p>
          <a:p>
            <a:endParaRPr lang="en-US" sz="1200" kern="1200">
              <a:effectLst/>
              <a:latin typeface="Calibri" panose="020F0502020204030204" pitchFamily="34" charset="0"/>
              <a:ea typeface="Times New Roman" panose="02020603050405020304" pitchFamily="18" charset="0"/>
            </a:endParaRPr>
          </a:p>
          <a:p>
            <a:r>
              <a:rPr lang="en-US" sz="1200" kern="1200">
                <a:effectLst/>
                <a:latin typeface="Calibri" panose="020F0502020204030204" pitchFamily="34" charset="0"/>
                <a:ea typeface="Times New Roman" panose="02020603050405020304" pitchFamily="18" charset="0"/>
              </a:rPr>
              <a:t>Demonstrate the following steps and ask students to repeat after you.</a:t>
            </a:r>
          </a:p>
          <a:p>
            <a:endParaRPr lang="en-AU" sz="1200">
              <a:effectLst/>
              <a:latin typeface="Times New Roman" panose="02020603050405020304" pitchFamily="18" charset="0"/>
              <a:ea typeface="Times New Roman" panose="02020603050405020304" pitchFamily="18" charset="0"/>
            </a:endParaRPr>
          </a:p>
          <a:p>
            <a:pPr marL="342900" lvl="0" indent="-342900">
              <a:lnSpc>
                <a:spcPct val="106000"/>
              </a:lnSpc>
              <a:spcAft>
                <a:spcPts val="800"/>
              </a:spcAft>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Teacher: </a:t>
            </a:r>
            <a:r>
              <a:rPr lang="en-AU" sz="1200" i="1">
                <a:effectLst/>
                <a:latin typeface="Calibri" panose="020F0502020204030204" pitchFamily="34" charset="0"/>
                <a:ea typeface="Times New Roman" panose="02020603050405020304" pitchFamily="18" charset="0"/>
                <a:cs typeface="Calibri" panose="020F0502020204030204" pitchFamily="34" charset="0"/>
              </a:rPr>
              <a:t>The word we are going to spell is ‘</a:t>
            </a:r>
            <a:r>
              <a:rPr lang="en-AU" sz="1200" b="1" i="1">
                <a:effectLst/>
                <a:latin typeface="Calibri" panose="020F0502020204030204" pitchFamily="34" charset="0"/>
                <a:ea typeface="Times New Roman" panose="02020603050405020304" pitchFamily="18" charset="0"/>
                <a:cs typeface="Calibri" panose="020F0502020204030204" pitchFamily="34" charset="0"/>
              </a:rPr>
              <a:t>has</a:t>
            </a:r>
            <a:r>
              <a:rPr lang="en-AU" sz="1200" i="1">
                <a:effectLst/>
                <a:latin typeface="Calibri" panose="020F0502020204030204" pitchFamily="34" charset="0"/>
                <a:ea typeface="Times New Roman" panose="02020603050405020304" pitchFamily="18" charset="0"/>
                <a:cs typeface="Calibri" panose="020F0502020204030204" pitchFamily="34" charset="0"/>
              </a:rPr>
              <a:t>’. Say the word.</a:t>
            </a:r>
          </a:p>
          <a:p>
            <a:pPr marL="342900" lvl="0" indent="-342900">
              <a:lnSpc>
                <a:spcPct val="106000"/>
              </a:lnSpc>
              <a:spcAft>
                <a:spcPts val="800"/>
              </a:spcAft>
              <a:buFont typeface="+mj-lt"/>
              <a:buAutoNum type="arabicPeriod"/>
            </a:pPr>
            <a:r>
              <a:rPr lang="en-AU" sz="1200">
                <a:effectLst/>
                <a:latin typeface="Calibri" panose="020F0502020204030204" pitchFamily="34" charset="0"/>
                <a:ea typeface="Calibri" panose="020F0502020204030204" pitchFamily="34" charset="0"/>
                <a:cs typeface="Calibri" panose="020F0502020204030204" pitchFamily="34" charset="0"/>
              </a:rPr>
              <a:t>Students: </a:t>
            </a:r>
            <a:r>
              <a:rPr lang="en-AU" sz="1200" i="1">
                <a:effectLst/>
                <a:latin typeface="Calibri" panose="020F0502020204030204" pitchFamily="34" charset="0"/>
                <a:ea typeface="Calibri" panose="020F0502020204030204" pitchFamily="34" charset="0"/>
                <a:cs typeface="Calibri" panose="020F0502020204030204" pitchFamily="34" charset="0"/>
              </a:rPr>
              <a:t>‘</a:t>
            </a:r>
            <a:r>
              <a:rPr lang="en-AU" sz="1200" b="1" i="1">
                <a:effectLst/>
                <a:latin typeface="Calibri" panose="020F0502020204030204" pitchFamily="34" charset="0"/>
                <a:ea typeface="Calibri" panose="020F0502020204030204" pitchFamily="34" charset="0"/>
                <a:cs typeface="Calibri" panose="020F0502020204030204" pitchFamily="34" charset="0"/>
              </a:rPr>
              <a:t>has</a:t>
            </a:r>
            <a:r>
              <a:rPr lang="en-AU" sz="1200" i="1">
                <a:effectLst/>
                <a:latin typeface="Calibri" panose="020F0502020204030204" pitchFamily="34" charset="0"/>
                <a:ea typeface="Calibri" panose="020F0502020204030204" pitchFamily="34" charset="0"/>
                <a:cs typeface="Calibri" panose="020F0502020204030204" pitchFamily="34" charset="0"/>
              </a:rPr>
              <a:t>’.</a:t>
            </a:r>
          </a:p>
          <a:p>
            <a:pPr marL="342900" lvl="0" indent="-342900">
              <a:lnSpc>
                <a:spcPct val="106000"/>
              </a:lnSpc>
              <a:spcAft>
                <a:spcPts val="800"/>
              </a:spcAft>
              <a:buFont typeface="+mj-lt"/>
              <a:buAutoNum type="arabicPeriod"/>
            </a:pPr>
            <a:r>
              <a:rPr lang="en-AU" sz="1200">
                <a:effectLst/>
                <a:latin typeface="Calibri" panose="020F0502020204030204" pitchFamily="34" charset="0"/>
                <a:ea typeface="Calibri" panose="020F0502020204030204" pitchFamily="34" charset="0"/>
                <a:cs typeface="Calibri" panose="020F0502020204030204" pitchFamily="34" charset="0"/>
              </a:rPr>
              <a:t>Teacher: </a:t>
            </a:r>
            <a:r>
              <a:rPr lang="en-AU" sz="1200" i="1">
                <a:effectLst/>
                <a:latin typeface="Calibri" panose="020F0502020204030204" pitchFamily="34" charset="0"/>
                <a:ea typeface="Calibri" panose="020F0502020204030204" pitchFamily="34" charset="0"/>
                <a:cs typeface="Calibri" panose="020F0502020204030204" pitchFamily="34" charset="0"/>
              </a:rPr>
              <a:t>This word is irregular to us because we have not learned the sound ‘</a:t>
            </a:r>
            <a:r>
              <a:rPr lang="en-AU" sz="1200" b="1" i="1">
                <a:effectLst/>
                <a:latin typeface="Calibri" panose="020F0502020204030204" pitchFamily="34" charset="0"/>
                <a:ea typeface="Calibri" panose="020F0502020204030204" pitchFamily="34" charset="0"/>
                <a:cs typeface="Calibri" panose="020F0502020204030204" pitchFamily="34" charset="0"/>
              </a:rPr>
              <a:t>s</a:t>
            </a:r>
            <a:r>
              <a:rPr lang="en-AU" sz="1200" i="1">
                <a:effectLst/>
                <a:latin typeface="Calibri" panose="020F0502020204030204" pitchFamily="34" charset="0"/>
                <a:ea typeface="Calibri" panose="020F0502020204030204" pitchFamily="34" charset="0"/>
                <a:cs typeface="Calibri" panose="020F0502020204030204" pitchFamily="34" charset="0"/>
              </a:rPr>
              <a:t>’ makes in this word yet.</a:t>
            </a:r>
            <a:endParaRPr lang="en-AU" sz="1200" i="1">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mj-lt"/>
              <a:buAutoNum type="arabicPeriod"/>
            </a:pPr>
            <a:r>
              <a:rPr lang="en-US" sz="1200" kern="1200">
                <a:effectLst/>
                <a:latin typeface="Calibri" panose="020F0502020204030204" pitchFamily="34" charset="0"/>
                <a:ea typeface="Times New Roman" panose="02020603050405020304" pitchFamily="18" charset="0"/>
              </a:rPr>
              <a:t>Teacher: Use the word in a sentence for context, for example, </a:t>
            </a:r>
            <a:r>
              <a:rPr lang="en-US" sz="1200" b="1" kern="1200">
                <a:effectLst/>
                <a:latin typeface="Calibri" panose="020F0502020204030204" pitchFamily="34" charset="0"/>
                <a:ea typeface="Times New Roman" panose="02020603050405020304" pitchFamily="18" charset="0"/>
              </a:rPr>
              <a:t>‘My shirt has spots on it.’ </a:t>
            </a:r>
            <a:r>
              <a:rPr lang="en-US" sz="1200" kern="1200">
                <a:effectLst/>
                <a:latin typeface="Calibri" panose="020F0502020204030204" pitchFamily="34" charset="0"/>
                <a:ea typeface="Times New Roman" panose="02020603050405020304" pitchFamily="18" charset="0"/>
              </a:rPr>
              <a:t>Ask students to use the word in a sentence.</a:t>
            </a:r>
          </a:p>
          <a:p>
            <a:pPr marL="342900" lvl="0" indent="-342900">
              <a:buFont typeface="+mj-lt"/>
              <a:buAutoNum type="arabicPeriod"/>
            </a:pPr>
            <a:r>
              <a:rPr lang="en-US" sz="1200" kern="1200">
                <a:effectLst/>
                <a:latin typeface="Calibri" panose="020F0502020204030204" pitchFamily="34" charset="0"/>
                <a:ea typeface="Times New Roman" panose="02020603050405020304" pitchFamily="18" charset="0"/>
              </a:rPr>
              <a:t>Students: Share sentences with the class using the word </a:t>
            </a:r>
            <a:r>
              <a:rPr lang="en-US" sz="1200" b="1" kern="1200">
                <a:effectLst/>
                <a:latin typeface="Calibri" panose="020F0502020204030204" pitchFamily="34" charset="0"/>
                <a:ea typeface="Times New Roman" panose="02020603050405020304" pitchFamily="18" charset="0"/>
              </a:rPr>
              <a:t>‘has’</a:t>
            </a:r>
            <a:r>
              <a:rPr lang="en-US" sz="1200" b="0" kern="1200">
                <a:effectLst/>
                <a:latin typeface="Calibri" panose="020F0502020204030204" pitchFamily="34" charset="0"/>
                <a:ea typeface="Times New Roman" panose="02020603050405020304" pitchFamily="18" charset="0"/>
              </a:rPr>
              <a:t>.</a:t>
            </a:r>
            <a:endParaRPr lang="en-AU" sz="1200" b="0">
              <a:effectLst/>
              <a:latin typeface="Times New Roman" panose="02020603050405020304" pitchFamily="18" charset="0"/>
              <a:ea typeface="Times New Roman" panose="02020603050405020304" pitchFamily="18" charset="0"/>
            </a:endParaRPr>
          </a:p>
          <a:p>
            <a:pPr marL="342900" lvl="0" indent="-3429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Teacher: </a:t>
            </a:r>
            <a:r>
              <a:rPr lang="en-AU" sz="1200" i="1">
                <a:effectLst/>
                <a:latin typeface="Calibri" panose="020F0502020204030204" pitchFamily="34" charset="0"/>
                <a:ea typeface="Times New Roman" panose="02020603050405020304" pitchFamily="18" charset="0"/>
                <a:cs typeface="Calibri" panose="020F0502020204030204" pitchFamily="34" charset="0"/>
              </a:rPr>
              <a:t>Say each sound in the word: </a:t>
            </a:r>
            <a:r>
              <a:rPr lang="en-AU" sz="1200" b="0" i="1">
                <a:effectLst/>
                <a:latin typeface="Calibri" panose="020F0502020204030204" pitchFamily="34" charset="0"/>
                <a:ea typeface="Times New Roman" panose="02020603050405020304" pitchFamily="18" charset="0"/>
                <a:cs typeface="Calibri" panose="020F0502020204030204" pitchFamily="34" charset="0"/>
              </a:rPr>
              <a:t>‘</a:t>
            </a:r>
            <a:r>
              <a:rPr lang="en-AU" sz="1200" b="1" i="1">
                <a:effectLst/>
                <a:latin typeface="Calibri" panose="020F0502020204030204" pitchFamily="34" charset="0"/>
                <a:ea typeface="Times New Roman" panose="02020603050405020304" pitchFamily="18" charset="0"/>
                <a:cs typeface="Calibri" panose="020F0502020204030204" pitchFamily="34" charset="0"/>
              </a:rPr>
              <a:t>h/a/s</a:t>
            </a:r>
            <a:r>
              <a:rPr lang="en-AU" sz="1200" i="1">
                <a:effectLst/>
                <a:latin typeface="Calibri" panose="020F0502020204030204" pitchFamily="34" charset="0"/>
                <a:ea typeface="Times New Roman" panose="02020603050405020304" pitchFamily="18" charset="0"/>
                <a:cs typeface="Calibri" panose="020F0502020204030204" pitchFamily="34" charset="0"/>
              </a:rPr>
              <a:t>‘. Say that with me.</a:t>
            </a:r>
          </a:p>
          <a:p>
            <a:pPr marL="342900" lvl="0" indent="-342900">
              <a:lnSpc>
                <a:spcPct val="106000"/>
              </a:lnSpc>
              <a:buFont typeface="+mj-lt"/>
              <a:buAutoNum type="arabicPeriod"/>
            </a:pPr>
            <a:r>
              <a:rPr lang="en-AU" sz="1200">
                <a:effectLst/>
                <a:latin typeface="Calibri" panose="020F0502020204030204" pitchFamily="34" charset="0"/>
                <a:ea typeface="Calibri" panose="020F0502020204030204" pitchFamily="34" charset="0"/>
                <a:cs typeface="Calibri" panose="020F0502020204030204" pitchFamily="34" charset="0"/>
              </a:rPr>
              <a:t>Students: </a:t>
            </a:r>
            <a:r>
              <a:rPr lang="en-AU" sz="1200" i="1">
                <a:effectLst/>
                <a:latin typeface="Calibri" panose="020F0502020204030204" pitchFamily="34" charset="0"/>
                <a:ea typeface="Times New Roman" panose="02020603050405020304" pitchFamily="18" charset="0"/>
                <a:cs typeface="Calibri" panose="020F0502020204030204" pitchFamily="34" charset="0"/>
              </a:rPr>
              <a:t>‘</a:t>
            </a:r>
            <a:r>
              <a:rPr lang="en-AU" sz="1200" b="1" i="1">
                <a:effectLst/>
                <a:latin typeface="Calibri" panose="020F0502020204030204" pitchFamily="34" charset="0"/>
                <a:ea typeface="Times New Roman" panose="02020603050405020304" pitchFamily="18" charset="0"/>
                <a:cs typeface="Calibri" panose="020F0502020204030204" pitchFamily="34" charset="0"/>
              </a:rPr>
              <a:t>h/a/s</a:t>
            </a:r>
            <a:r>
              <a:rPr lang="en-AU" sz="1200" i="1">
                <a:effectLst/>
                <a:latin typeface="Calibri" panose="020F0502020204030204" pitchFamily="34" charset="0"/>
                <a:ea typeface="Times New Roman" panose="02020603050405020304" pitchFamily="18" charset="0"/>
                <a:cs typeface="Calibri" panose="020F0502020204030204" pitchFamily="34" charset="0"/>
              </a:rPr>
              <a:t>‘.</a:t>
            </a:r>
            <a:endParaRPr lang="en-AU" sz="1200" i="1">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Teacher: </a:t>
            </a:r>
            <a:r>
              <a:rPr lang="en-AU" sz="1200" i="1">
                <a:effectLst/>
                <a:latin typeface="Calibri" panose="020F0502020204030204" pitchFamily="34" charset="0"/>
                <a:ea typeface="Times New Roman" panose="02020603050405020304" pitchFamily="18" charset="0"/>
                <a:cs typeface="Calibri" panose="020F0502020204030204" pitchFamily="34" charset="0"/>
              </a:rPr>
              <a:t>I am going to draw lines for the sounds I can hear and then write the letters. In this word I can hear three sounds so I will draw three lines.</a:t>
            </a: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AU" sz="1200">
                <a:effectLst/>
                <a:latin typeface="Calibri" panose="020F0502020204030204" pitchFamily="34" charset="0"/>
                <a:ea typeface="Times New Roman" panose="02020603050405020304" pitchFamily="18" charset="0"/>
                <a:cs typeface="Calibri" panose="020F0502020204030204" pitchFamily="34" charset="0"/>
              </a:rPr>
              <a:t>Teacher: Draw three sound lines.</a:t>
            </a:r>
            <a:endParaRPr lang="en-AU" sz="1200" i="1">
              <a:effectLst/>
              <a:latin typeface="Calibri" panose="020F0502020204030204" pitchFamily="34" charset="0"/>
              <a:ea typeface="Times New Roman" panose="02020603050405020304" pitchFamily="18" charset="0"/>
              <a:cs typeface="Calibri" panose="020F0502020204030204" pitchFamily="34" charset="0"/>
            </a:endParaRPr>
          </a:p>
          <a:p>
            <a:pPr marL="342900" lvl="0" indent="-3429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Teacher: Write the corresponding letters on the sound lines for ‘</a:t>
            </a:r>
            <a:r>
              <a:rPr lang="en-AU" sz="1200" b="1" u="none">
                <a:effectLst/>
                <a:latin typeface="Calibri" panose="020F0502020204030204" pitchFamily="34" charset="0"/>
                <a:ea typeface="Times New Roman" panose="02020603050405020304" pitchFamily="18" charset="0"/>
                <a:cs typeface="Calibri" panose="020F0502020204030204" pitchFamily="34" charset="0"/>
              </a:rPr>
              <a:t>has</a:t>
            </a:r>
            <a:r>
              <a:rPr lang="en-AU" sz="1200">
                <a:effectLst/>
                <a:latin typeface="Calibri" panose="020F0502020204030204" pitchFamily="34" charset="0"/>
                <a:ea typeface="Times New Roman" panose="02020603050405020304" pitchFamily="18" charset="0"/>
                <a:cs typeface="Calibri" panose="020F0502020204030204" pitchFamily="34" charset="0"/>
              </a:rPr>
              <a:t>’ while saying the sounds.</a:t>
            </a: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AU" sz="1200">
                <a:effectLst/>
                <a:latin typeface="Calibri" panose="020F0502020204030204" pitchFamily="34" charset="0"/>
                <a:ea typeface="Calibri" panose="020F0502020204030204" pitchFamily="34" charset="0"/>
                <a:cs typeface="Calibri" panose="020F0502020204030204" pitchFamily="34" charset="0"/>
              </a:rPr>
              <a:t>Students: Draw three sound lines and write the letters on the lines on their mini-whiteboards or paper.</a:t>
            </a: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6000"/>
              </a:lnSpc>
              <a:spcAft>
                <a:spcPts val="800"/>
              </a:spcAft>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Teacher: </a:t>
            </a:r>
            <a:r>
              <a:rPr lang="en-AU" sz="1200" i="1">
                <a:effectLst/>
                <a:latin typeface="Calibri" panose="020F0502020204030204" pitchFamily="34" charset="0"/>
                <a:ea typeface="Times New Roman" panose="02020603050405020304" pitchFamily="18" charset="0"/>
                <a:cs typeface="Calibri" panose="020F0502020204030204" pitchFamily="34" charset="0"/>
              </a:rPr>
              <a:t>Now I will circle the irregular part of the word. In this word there is only one irregular part which is ‘s’ making a sound we don’t know. </a:t>
            </a:r>
          </a:p>
          <a:p>
            <a:pPr marL="342900" lvl="0" indent="-342900">
              <a:lnSpc>
                <a:spcPct val="106000"/>
              </a:lnSpc>
              <a:spcAft>
                <a:spcPts val="800"/>
              </a:spcAft>
              <a:buFont typeface="+mj-lt"/>
              <a:buAutoNum type="arabicPeriod"/>
            </a:pPr>
            <a:r>
              <a:rPr lang="en-AU" sz="1200" i="0">
                <a:effectLst/>
                <a:latin typeface="Calibri" panose="020F0502020204030204" pitchFamily="34" charset="0"/>
                <a:ea typeface="Times New Roman" panose="02020603050405020304" pitchFamily="18" charset="0"/>
                <a:cs typeface="Calibri" panose="020F0502020204030204" pitchFamily="34" charset="0"/>
              </a:rPr>
              <a:t>Teacher: </a:t>
            </a:r>
            <a:r>
              <a:rPr lang="en-AU" sz="1200">
                <a:effectLst/>
                <a:latin typeface="Calibri" panose="020F0502020204030204" pitchFamily="34" charset="0"/>
                <a:ea typeface="Times New Roman" panose="02020603050405020304" pitchFamily="18" charset="0"/>
                <a:cs typeface="Calibri" panose="020F0502020204030204" pitchFamily="34" charset="0"/>
              </a:rPr>
              <a:t>Circle the ‘</a:t>
            </a:r>
            <a:r>
              <a:rPr lang="en-AU" sz="1200" b="1">
                <a:effectLst/>
                <a:latin typeface="Calibri" panose="020F0502020204030204" pitchFamily="34" charset="0"/>
                <a:ea typeface="Times New Roman" panose="02020603050405020304" pitchFamily="18" charset="0"/>
                <a:cs typeface="Calibri" panose="020F0502020204030204" pitchFamily="34" charset="0"/>
              </a:rPr>
              <a:t>s</a:t>
            </a:r>
            <a:r>
              <a:rPr lang="en-AU" sz="1200">
                <a:effectLst/>
                <a:latin typeface="Calibri" panose="020F0502020204030204" pitchFamily="34" charset="0"/>
                <a:ea typeface="Times New Roman" panose="02020603050405020304" pitchFamily="18" charset="0"/>
                <a:cs typeface="Calibri" panose="020F0502020204030204" pitchFamily="34" charset="0"/>
              </a:rPr>
              <a:t>’.</a:t>
            </a:r>
          </a:p>
          <a:p>
            <a:pPr marL="342900" lvl="0" indent="-342900">
              <a:lnSpc>
                <a:spcPct val="106000"/>
              </a:lnSpc>
              <a:spcAft>
                <a:spcPts val="800"/>
              </a:spcAft>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Students: Circle the irregular part of the word.</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a:effectLst/>
                <a:latin typeface="Calibri" panose="020F0502020204030204" pitchFamily="34" charset="0"/>
                <a:ea typeface="Times New Roman" panose="02020603050405020304" pitchFamily="18" charset="0"/>
              </a:rPr>
              <a:t>Teacher: Spell the word orally:</a:t>
            </a:r>
            <a:r>
              <a:rPr lang="en-AU" sz="1200" i="1" kern="0">
                <a:effectLst/>
                <a:latin typeface="Calibri" panose="020F0502020204030204" pitchFamily="34" charset="0"/>
                <a:ea typeface="Times New Roman" panose="02020603050405020304" pitchFamily="18" charset="0"/>
              </a:rPr>
              <a:t> ‘</a:t>
            </a:r>
            <a:r>
              <a:rPr lang="en-AU" sz="1200" b="1" i="1" kern="0">
                <a:effectLst/>
                <a:latin typeface="Calibri" panose="020F0502020204030204" pitchFamily="34" charset="0"/>
                <a:ea typeface="Times New Roman" panose="02020603050405020304" pitchFamily="18" charset="0"/>
              </a:rPr>
              <a:t>h-a-s</a:t>
            </a:r>
            <a:r>
              <a:rPr lang="en-AU" sz="1200" i="1" kern="0">
                <a:effectLst/>
                <a:latin typeface="Calibri" panose="020F0502020204030204" pitchFamily="34" charset="0"/>
                <a:ea typeface="Times New Roman" panose="02020603050405020304" pitchFamily="18" charset="0"/>
              </a:rPr>
              <a:t> spells </a:t>
            </a:r>
            <a:r>
              <a:rPr lang="en-AU" sz="1200" b="1" i="1" kern="0">
                <a:effectLst/>
                <a:latin typeface="Calibri" panose="020F0502020204030204" pitchFamily="34" charset="0"/>
                <a:ea typeface="Times New Roman" panose="02020603050405020304" pitchFamily="18" charset="0"/>
              </a:rPr>
              <a:t>has</a:t>
            </a:r>
            <a:r>
              <a:rPr lang="en-AU" sz="1200" b="1" kern="0">
                <a:effectLst/>
                <a:latin typeface="Calibri" panose="020F0502020204030204" pitchFamily="34" charset="0"/>
                <a:ea typeface="Times New Roman" panose="02020603050405020304" pitchFamily="18" charset="0"/>
              </a:rPr>
              <a:t>’</a:t>
            </a:r>
            <a:r>
              <a:rPr lang="en-AU" sz="1200" b="0" kern="0">
                <a:effectLst/>
                <a:latin typeface="Calibri" panose="020F0502020204030204" pitchFamily="34" charset="0"/>
                <a:ea typeface="Times New Roman" panose="02020603050405020304" pitchFamily="18" charset="0"/>
              </a:rPr>
              <a:t>.</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kern="0">
                <a:latin typeface="Calibri"/>
                <a:ea typeface="Times New Roman" panose="02020603050405020304" pitchFamily="18" charset="0"/>
                <a:cs typeface="Calibri"/>
              </a:rPr>
              <a:t>Students</a:t>
            </a:r>
            <a:r>
              <a:rPr lang="en-AU" sz="1200" i="0" kern="0">
                <a:effectLst/>
                <a:latin typeface="Calibri"/>
                <a:ea typeface="Times New Roman" panose="02020603050405020304" pitchFamily="18" charset="0"/>
                <a:cs typeface="Calibri"/>
              </a:rPr>
              <a:t>: </a:t>
            </a:r>
            <a:r>
              <a:rPr lang="en-AU" sz="1200" i="1" kern="0">
                <a:effectLst/>
                <a:latin typeface="Calibri"/>
                <a:ea typeface="Times New Roman" panose="02020603050405020304" pitchFamily="18" charset="0"/>
                <a:cs typeface="Calibri"/>
              </a:rPr>
              <a:t>‘</a:t>
            </a:r>
            <a:r>
              <a:rPr lang="en-AU" sz="1200" b="1" i="1" kern="0">
                <a:effectLst/>
                <a:latin typeface="Calibri"/>
                <a:ea typeface="Times New Roman" panose="02020603050405020304" pitchFamily="18" charset="0"/>
                <a:cs typeface="Calibri"/>
              </a:rPr>
              <a:t>h-a-s</a:t>
            </a:r>
            <a:r>
              <a:rPr lang="en-AU" sz="1200" i="1" kern="0">
                <a:effectLst/>
                <a:latin typeface="Calibri"/>
                <a:ea typeface="Times New Roman" panose="02020603050405020304" pitchFamily="18" charset="0"/>
                <a:cs typeface="Calibri"/>
              </a:rPr>
              <a:t> spells </a:t>
            </a:r>
            <a:r>
              <a:rPr lang="en-AU" sz="1200" b="1" i="1" kern="0">
                <a:effectLst/>
                <a:latin typeface="Calibri"/>
                <a:ea typeface="Times New Roman" panose="02020603050405020304" pitchFamily="18" charset="0"/>
                <a:cs typeface="Calibri"/>
              </a:rPr>
              <a:t>has</a:t>
            </a:r>
            <a:r>
              <a:rPr lang="en-AU" sz="1200" b="1" kern="0">
                <a:effectLst/>
                <a:latin typeface="Calibri"/>
                <a:ea typeface="Times New Roman" panose="02020603050405020304" pitchFamily="18" charset="0"/>
                <a:cs typeface="Calibri"/>
              </a:rPr>
              <a:t>’</a:t>
            </a:r>
            <a:r>
              <a:rPr lang="en-AU" sz="1200" b="0" kern="0">
                <a:effectLst/>
                <a:latin typeface="Calibri"/>
                <a:ea typeface="Times New Roman" panose="02020603050405020304" pitchFamily="18" charset="0"/>
                <a:cs typeface="Calibri"/>
              </a:rPr>
              <a:t>.</a:t>
            </a:r>
          </a:p>
          <a:p>
            <a:pPr marL="342900" indent="-342900">
              <a:lnSpc>
                <a:spcPct val="106000"/>
              </a:lnSpc>
              <a:spcAft>
                <a:spcPts val="800"/>
              </a:spcAft>
              <a:buAutoNum type="arabicPeriod"/>
              <a:defRPr/>
            </a:pPr>
            <a:r>
              <a:rPr lang="en-AU" kern="0"/>
              <a:t>Students: </a:t>
            </a:r>
            <a:r>
              <a:rPr lang="en-AU" sz="1200" kern="0">
                <a:effectLst/>
                <a:latin typeface="+mn-lt"/>
              </a:rPr>
              <a:t>Write the word two more times while spelling it aloud.</a:t>
            </a:r>
            <a:endParaRPr lang="en-AU">
              <a:latin typeface="+mn-lt"/>
              <a:ea typeface="Calibri" panose="020F0502020204030204"/>
              <a:cs typeface="Calibri" panose="020F0502020204030204"/>
            </a:endParaRP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endParaRPr lang="en-US" sz="1200" kern="120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6000"/>
              </a:lnSpc>
              <a:spcBef>
                <a:spcPts val="0"/>
              </a:spcBef>
              <a:spcAft>
                <a:spcPts val="800"/>
              </a:spcAft>
              <a:buClrTx/>
              <a:buSzTx/>
              <a:buFont typeface="+mj-lt"/>
              <a:buNone/>
              <a:tabLst/>
              <a:defRPr/>
            </a:pPr>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082098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solidFill>
                  <a:srgbClr val="404040"/>
                </a:solidFill>
                <a:effectLst/>
                <a:latin typeface="Verdana" panose="020B0604030504040204" pitchFamily="34" charset="0"/>
                <a:cs typeface="Times New Roman" panose="02020603050405020304" pitchFamily="18" charset="0"/>
              </a:rPr>
              <a:t>I do</a:t>
            </a:r>
          </a:p>
          <a:p>
            <a:endParaRPr lang="en-US"/>
          </a:p>
          <a:p>
            <a:pPr>
              <a:lnSpc>
                <a:spcPct val="107000"/>
              </a:lnSpc>
              <a:spcAft>
                <a:spcPts val="800"/>
              </a:spcAft>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As you do so: </a:t>
            </a: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read previously taught irregular words fluently</a:t>
            </a: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draw students’ attention to </a:t>
            </a:r>
            <a:r>
              <a:rPr lang="en-US" sz="1200" b="1">
                <a:effectLst/>
                <a:latin typeface="Aptos" panose="020B0004020202020204" pitchFamily="34" charset="0"/>
                <a:ea typeface="Aptos" panose="020B0004020202020204" pitchFamily="34" charset="0"/>
                <a:cs typeface="Times New Roman" panose="02020603050405020304" pitchFamily="18" charset="0"/>
              </a:rPr>
              <a:t>‘h-a-s’</a:t>
            </a:r>
            <a:r>
              <a:rPr lang="en-US" sz="1200">
                <a:effectLst/>
                <a:latin typeface="Aptos" panose="020B0004020202020204" pitchFamily="34" charset="0"/>
                <a:ea typeface="Aptos" panose="020B0004020202020204" pitchFamily="34" charset="0"/>
                <a:cs typeface="Times New Roman" panose="02020603050405020304" pitchFamily="18" charset="0"/>
              </a:rPr>
              <a:t> spells </a:t>
            </a:r>
            <a:r>
              <a:rPr lang="en-US" sz="1200" b="1">
                <a:effectLst/>
                <a:latin typeface="Aptos" panose="020B0004020202020204" pitchFamily="34" charset="0"/>
                <a:ea typeface="Aptos" panose="020B0004020202020204" pitchFamily="34" charset="0"/>
                <a:cs typeface="Times New Roman" panose="02020603050405020304" pitchFamily="18" charset="0"/>
              </a:rPr>
              <a:t>‘has’</a:t>
            </a:r>
            <a:r>
              <a:rPr lang="en-US" sz="1200">
                <a:effectLst/>
                <a:latin typeface="Aptos" panose="020B0004020202020204" pitchFamily="34" charset="0"/>
                <a:ea typeface="Aptos" panose="020B0004020202020204" pitchFamily="34" charset="0"/>
                <a:cs typeface="Times New Roman" panose="02020603050405020304" pitchFamily="18" charset="0"/>
              </a:rPr>
              <a:t> </a:t>
            </a: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tabLst>
                <a:tab pos="5731510" algn="r"/>
              </a:tabLst>
            </a:pPr>
            <a:r>
              <a:rPr lang="en-US" sz="1200" err="1">
                <a:effectLst/>
                <a:latin typeface="Aptos" panose="020B0004020202020204" pitchFamily="34" charset="0"/>
                <a:ea typeface="Aptos" panose="020B0004020202020204" pitchFamily="34" charset="0"/>
                <a:cs typeface="Times New Roman" panose="02020603050405020304" pitchFamily="18" charset="0"/>
              </a:rPr>
              <a:t>emphasise</a:t>
            </a:r>
            <a:r>
              <a:rPr lang="en-US" sz="1200">
                <a:effectLst/>
                <a:latin typeface="Aptos" panose="020B0004020202020204" pitchFamily="34" charset="0"/>
                <a:ea typeface="Aptos" panose="020B0004020202020204" pitchFamily="34" charset="0"/>
                <a:cs typeface="Times New Roman" panose="02020603050405020304" pitchFamily="18" charset="0"/>
              </a:rPr>
              <a:t> sounding out and blending to read the other words, in particular the words with </a:t>
            </a:r>
            <a:r>
              <a:rPr lang="en-US" sz="1200" b="1">
                <a:effectLst/>
                <a:latin typeface="Aptos" panose="020B0004020202020204" pitchFamily="34" charset="0"/>
                <a:ea typeface="Aptos" panose="020B0004020202020204" pitchFamily="34" charset="0"/>
                <a:cs typeface="Times New Roman" panose="02020603050405020304" pitchFamily="18" charset="0"/>
              </a:rPr>
              <a:t>o.</a:t>
            </a:r>
          </a:p>
          <a:p>
            <a:pPr marL="342900" lvl="0" indent="-342900">
              <a:lnSpc>
                <a:spcPct val="107000"/>
              </a:lnSpc>
              <a:spcAft>
                <a:spcPts val="800"/>
              </a:spcAft>
              <a:buFont typeface="Symbol" panose="05050102010706020507" pitchFamily="18" charset="2"/>
              <a:buChar char=""/>
              <a:tabLst>
                <a:tab pos="5731510" algn="r"/>
              </a:tabLst>
            </a:pP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Demonstrate re-reading the sentence with fluency.</a:t>
            </a:r>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42662471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a:t>Provide as much support for students as needed.</a:t>
            </a:r>
            <a:endParaRPr lang="en-AU" sz="2800">
              <a:effectLst/>
              <a:latin typeface="Aptos" panose="020B0004020202020204" pitchFamily="34" charset="0"/>
              <a:ea typeface="Aptos" panose="020B0004020202020204" pitchFamily="34" charset="0"/>
              <a:cs typeface="Times New Roman" panose="02020603050405020304" pitchFamily="18" charset="0"/>
            </a:endParaRPr>
          </a:p>
          <a:p>
            <a:pPr marL="0" lvl="0" indent="0">
              <a:lnSpc>
                <a:spcPct val="106000"/>
              </a:lnSpc>
              <a:spcAft>
                <a:spcPts val="800"/>
              </a:spcAft>
              <a:buFont typeface="+mj-lt"/>
              <a:buNone/>
            </a:pPr>
            <a:endParaRPr lang="en-AU" sz="180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a:effectLst/>
                <a:latin typeface="Aptos" panose="020B0004020202020204" pitchFamily="34" charset="0"/>
                <a:ea typeface="Aptos" panose="020B0004020202020204" pitchFamily="34" charset="0"/>
                <a:cs typeface="Times New Roman" panose="02020603050405020304" pitchFamily="18" charset="0"/>
              </a:rPr>
              <a:t>Students participate in reading the sentence. </a:t>
            </a:r>
            <a:endParaRPr lang="en-AU" sz="180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a:lnSpc>
                <a:spcPct val="107000"/>
              </a:lnSpc>
              <a:spcAft>
                <a:spcPts val="800"/>
              </a:spcAft>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Prompt students to:</a:t>
            </a: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read previously taught irregular words fluently</a:t>
            </a: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sound out and blend to read the other words, in particular the words with </a:t>
            </a:r>
            <a:r>
              <a:rPr lang="en-US" sz="1200" b="1">
                <a:effectLst/>
                <a:latin typeface="Aptos" panose="020B0004020202020204" pitchFamily="34" charset="0"/>
                <a:ea typeface="Aptos" panose="020B0004020202020204" pitchFamily="34" charset="0"/>
                <a:cs typeface="Times New Roman" panose="02020603050405020304" pitchFamily="18" charset="0"/>
              </a:rPr>
              <a:t>o</a:t>
            </a:r>
            <a:r>
              <a:rPr lang="en-US" sz="1200" b="0">
                <a:effectLst/>
                <a:latin typeface="Aptos" panose="020B0004020202020204" pitchFamily="34" charset="0"/>
                <a:ea typeface="Aptos" panose="020B0004020202020204" pitchFamily="34" charset="0"/>
                <a:cs typeface="Times New Roman" panose="02020603050405020304" pitchFamily="18" charset="0"/>
              </a:rPr>
              <a:t>.</a:t>
            </a:r>
            <a:endParaRPr lang="en-AU" sz="1200" b="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participate in re-reading the sentence with fluency. </a:t>
            </a:r>
            <a:endParaRPr lang="en-AU"/>
          </a:p>
          <a:p>
            <a:endParaRPr lang="en-AU"/>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2479473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solidFill>
                  <a:srgbClr val="404040"/>
                </a:solidFill>
                <a:effectLst/>
                <a:latin typeface="Verdana" panose="020B0604030504040204" pitchFamily="34" charset="0"/>
                <a:cs typeface="Times New Roman" panose="02020603050405020304" pitchFamily="18" charset="0"/>
              </a:rPr>
              <a:t>I do</a:t>
            </a:r>
          </a:p>
          <a:p>
            <a:endParaRPr lang="en-US"/>
          </a:p>
          <a:p>
            <a:r>
              <a:rPr lang="en-US"/>
              <a:t>Sentence dictation: </a:t>
            </a:r>
            <a:r>
              <a:rPr lang="en-US" b="1"/>
              <a:t>The pot has a dot.</a:t>
            </a:r>
          </a:p>
          <a:p>
            <a:endParaRPr lang="en-US" b="1"/>
          </a:p>
          <a:p>
            <a:r>
              <a:rPr lang="en-US"/>
              <a:t>Demonstrate:</a:t>
            </a:r>
          </a:p>
          <a:p>
            <a:pPr marL="171450" indent="-171450">
              <a:buFont typeface="Arial" panose="020B0604020202020204" pitchFamily="34" charset="0"/>
              <a:buChar char="•"/>
            </a:pPr>
            <a:r>
              <a:rPr lang="en-US"/>
              <a:t>saying the sentence aloud</a:t>
            </a:r>
          </a:p>
          <a:p>
            <a:pPr marL="171450" indent="-171450">
              <a:buFont typeface="Arial" panose="020B0604020202020204" pitchFamily="34" charset="0"/>
              <a:buChar char="•"/>
            </a:pPr>
            <a:r>
              <a:rPr lang="en-US"/>
              <a:t>recording the sentence word by word, focusing on letter–sound correspondences, known and new irregular words, and checking for accuracy</a:t>
            </a:r>
          </a:p>
          <a:p>
            <a:pPr marL="171450" indent="-171450">
              <a:buFont typeface="Arial" panose="020B0604020202020204" pitchFamily="34" charset="0"/>
              <a:buChar char="•"/>
            </a:pPr>
            <a:r>
              <a:rPr lang="en-US"/>
              <a:t>re-reading the whole sentence to check for accuracy or any editing required.</a:t>
            </a:r>
          </a:p>
          <a:p>
            <a:pPr marL="0" indent="0">
              <a:buFont typeface="Arial" panose="020B0604020202020204" pitchFamily="34" charset="0"/>
              <a:buNone/>
            </a:pPr>
            <a:endParaRPr lang="en-US"/>
          </a:p>
          <a:p>
            <a:r>
              <a:rPr lang="en-US"/>
              <a:t>Note:</a:t>
            </a:r>
          </a:p>
          <a:p>
            <a:pPr marL="171450" indent="-171450">
              <a:buFont typeface="Arial" panose="020B0604020202020204" pitchFamily="34" charset="0"/>
              <a:buChar char="•"/>
            </a:pPr>
            <a:r>
              <a:rPr lang="en-US"/>
              <a:t>Use of correct punctuation and spaces between words should also be explicitly taught during sentence dictation. </a:t>
            </a:r>
          </a:p>
          <a:p>
            <a:pPr marL="171450" indent="-171450">
              <a:buFont typeface="Arial" panose="020B0604020202020204" pitchFamily="34" charset="0"/>
              <a:buChar char="•"/>
            </a:pPr>
            <a:r>
              <a:rPr lang="en-US"/>
              <a:t>Letter formation and placement can also be a focus here.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4306446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solidFill>
                  <a:srgbClr val="404040"/>
                </a:solidFill>
                <a:effectLst/>
                <a:latin typeface="Verdana" panose="020B0604030504040204" pitchFamily="34" charset="0"/>
                <a:cs typeface="Times New Roman" panose="02020603050405020304" pitchFamily="18" charset="0"/>
              </a:rPr>
              <a:t>We do</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Support students to write the sentence on their mini-whiteboard or on paper. Provide as much support for students as needed.</a:t>
            </a:r>
          </a:p>
          <a:p>
            <a:endParaRPr lang="en-US"/>
          </a:p>
          <a:p>
            <a:r>
              <a:rPr lang="en-US"/>
              <a:t>Sentence dictation: </a:t>
            </a:r>
            <a:r>
              <a:rPr lang="en-US" b="1"/>
              <a:t>The pot is hot.</a:t>
            </a:r>
          </a:p>
          <a:p>
            <a:endParaRPr lang="en-US"/>
          </a:p>
          <a:p>
            <a:r>
              <a:rPr lang="en-US"/>
              <a:t>Say the sentence aloud and have students repeat it after you. </a:t>
            </a:r>
          </a:p>
          <a:p>
            <a:endParaRPr lang="en-US"/>
          </a:p>
          <a:p>
            <a:r>
              <a:rPr lang="en-US"/>
              <a:t>Support and scaffold students to:</a:t>
            </a:r>
          </a:p>
          <a:p>
            <a:pPr marL="171450" indent="-171450">
              <a:buFont typeface="Arial" panose="020B0604020202020204" pitchFamily="34" charset="0"/>
              <a:buChar char="•"/>
            </a:pPr>
            <a:r>
              <a:rPr lang="en-US"/>
              <a:t>use segmenting to track sounds and write corresponding letters for each word </a:t>
            </a:r>
          </a:p>
          <a:p>
            <a:pPr marL="171450" indent="-171450">
              <a:buFont typeface="Arial" panose="020B0604020202020204" pitchFamily="34" charset="0"/>
              <a:buChar char="•"/>
            </a:pPr>
            <a:r>
              <a:rPr lang="en-US"/>
              <a:t>remember the sounds in and spelling for known and new irregular words</a:t>
            </a:r>
          </a:p>
          <a:p>
            <a:pPr marL="171450" indent="-171450">
              <a:buFont typeface="Arial" panose="020B0604020202020204" pitchFamily="34" charset="0"/>
              <a:buChar char="•"/>
            </a:pPr>
            <a:r>
              <a:rPr lang="en-US"/>
              <a:t>use correct punctuation and spaces.</a:t>
            </a:r>
          </a:p>
          <a:p>
            <a:pPr marL="0" indent="0">
              <a:buFont typeface="Arial" panose="020B0604020202020204" pitchFamily="34" charset="0"/>
              <a:buNone/>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Students re-read their sentence to check for accuracy or any editing then </a:t>
            </a:r>
            <a:r>
              <a:rPr lang="en-US" sz="1200">
                <a:effectLst/>
                <a:latin typeface="+mn-lt"/>
                <a:cs typeface="Times New Roman" panose="02020603050405020304" pitchFamily="18" charset="0"/>
              </a:rPr>
              <a:t>place their mini-whiteboard underneath their chin for the teacher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AU"/>
          </a:p>
          <a:p>
            <a:r>
              <a:rPr lang="en-US"/>
              <a:t>Note: If students need a high level of support, have them say the sounds they can hear and which letters to write for each word. Record this on the class whiteboard to complete the sentence.</a:t>
            </a:r>
          </a:p>
          <a:p>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001732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AU" sz="120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AU" sz="1200">
                <a:solidFill>
                  <a:srgbClr val="404040"/>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form the target letter</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read a word from the list on the slide</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spell a word </a:t>
            </a:r>
            <a:r>
              <a:rPr lang="en-US" sz="1200">
                <a:effectLst/>
                <a:latin typeface="+mn-lt"/>
                <a:cs typeface="Times New Roman" panose="02020603050405020304" pitchFamily="18" charset="0"/>
              </a:rPr>
              <a:t>on their mini-whiteboard using the icons on the slide: </a:t>
            </a:r>
            <a:r>
              <a:rPr lang="en-US" sz="1200" b="1">
                <a:effectLst/>
                <a:latin typeface="+mn-lt"/>
                <a:cs typeface="Times New Roman" panose="02020603050405020304" pitchFamily="18" charset="0"/>
              </a:rPr>
              <a:t>pop</a:t>
            </a:r>
            <a:r>
              <a:rPr lang="en-US" sz="1200" b="0">
                <a:effectLst/>
                <a:latin typeface="+mn-lt"/>
                <a:cs typeface="Times New Roman" panose="02020603050405020304" pitchFamily="18" charset="0"/>
              </a:rPr>
              <a:t>,</a:t>
            </a:r>
            <a:r>
              <a:rPr lang="en-US" sz="1200" b="1">
                <a:effectLst/>
                <a:latin typeface="+mn-lt"/>
                <a:cs typeface="Times New Roman" panose="02020603050405020304" pitchFamily="18" charset="0"/>
              </a:rPr>
              <a:t> rod</a:t>
            </a:r>
            <a:r>
              <a:rPr lang="en-US" sz="1200" b="0">
                <a:effectLst/>
                <a:latin typeface="+mn-lt"/>
                <a:cs typeface="Times New Roman" panose="02020603050405020304" pitchFamily="18" charset="0"/>
              </a:rPr>
              <a:t>,</a:t>
            </a:r>
            <a:r>
              <a:rPr lang="en-US" sz="1200" b="1">
                <a:effectLst/>
                <a:latin typeface="+mn-lt"/>
                <a:cs typeface="Times New Roman" panose="02020603050405020304" pitchFamily="18" charset="0"/>
              </a:rPr>
              <a:t> pot</a:t>
            </a:r>
            <a:endParaRPr lang="en-AU" sz="1200" b="1">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a:effectLst/>
                <a:latin typeface="+mn-lt"/>
                <a:cs typeface="Times New Roman" panose="02020603050405020304" pitchFamily="18" charset="0"/>
              </a:rPr>
              <a:t>show the word they have written by placing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sz="1200">
                <a:effectLst/>
                <a:latin typeface="+mn-lt"/>
                <a:ea typeface="Calibri" panose="020F0502020204030204" pitchFamily="34" charset="0"/>
                <a:cs typeface="Times New Roman" panose="02020603050405020304" pitchFamily="18" charset="0"/>
              </a:rPr>
              <a:t>Note: Students who have not met the success criteria are top priority for targeted instruction in a teacher-led focus group.</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321419740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US" sz="1200" b="1">
                <a:solidFill>
                  <a:srgbClr val="404040"/>
                </a:solidFill>
                <a:effectLst/>
                <a:latin typeface="+mn-lt"/>
                <a:ea typeface="Calibri" panose="020F0502020204030204" pitchFamily="34" charset="0"/>
                <a:cs typeface="Times New Roman" panose="02020603050405020304" pitchFamily="18" charset="0"/>
              </a:rPr>
              <a:t>Check for understanding</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Letter and sound practice</a:t>
            </a:r>
            <a:endParaRPr lang="en-US" sz="1200" b="0">
              <a:solidFill>
                <a:srgbClr val="404040"/>
              </a:solidFill>
              <a:effectLst/>
              <a:latin typeface="+mn-lt"/>
              <a:ea typeface="Verdana"/>
              <a:cs typeface="Times New Roman" panose="02020603050405020304" pitchFamily="18" charset="0"/>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a:solidFill>
                  <a:srgbClr val="404040"/>
                </a:solidFill>
                <a:effectLst/>
                <a:latin typeface="+mn-lt"/>
                <a:ea typeface="Verdana"/>
                <a:cs typeface="Times New Roman" panose="02020603050405020304" pitchFamily="18" charset="0"/>
              </a:rPr>
              <a:t>Students trace each letter (or letters) while saying the target sound.</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write each letter (or letters) while saying the target sound.</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listen to students whisper-read one or more of the words from the worksheet.</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are asked to whisper-read so that students who are nearby and may be asked to read the same word cannot hear.)</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a:t>
            </a:r>
            <a:r>
              <a:rPr lang="en-US" b="1">
                <a:solidFill>
                  <a:srgbClr val="404040"/>
                </a:solidFill>
                <a:latin typeface="+mn-lt"/>
                <a:ea typeface="Verdana"/>
                <a:cs typeface="Times New Roman" panose="02020603050405020304" pitchFamily="18" charset="0"/>
              </a:rPr>
              <a:t>spell</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a:solidFill>
                  <a:srgbClr val="404040"/>
                </a:solidFill>
                <a:effectLst/>
                <a:latin typeface="+mn-lt"/>
                <a:ea typeface="Verdana"/>
                <a:cs typeface="Times New Roman" panose="02020603050405020304" pitchFamily="18" charset="0"/>
              </a:rPr>
              <a:t>top</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dot</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pot</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a:t>
            </a: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u="none">
                <a:solidFill>
                  <a:srgbClr val="404040"/>
                </a:solidFill>
                <a:effectLst/>
                <a:latin typeface="+mn-lt"/>
                <a:ea typeface="Verdana"/>
                <a:cs typeface="Times New Roman" panose="02020603050405020304" pitchFamily="18" charset="0"/>
              </a:rPr>
              <a:t>For students who need support, dictate the words to them </a:t>
            </a:r>
            <a:r>
              <a:rPr lang="en-US" sz="1200" b="0" u="none" err="1">
                <a:solidFill>
                  <a:srgbClr val="404040"/>
                </a:solidFill>
                <a:effectLst/>
                <a:latin typeface="+mn-lt"/>
                <a:ea typeface="Verdana"/>
                <a:cs typeface="Times New Roman" panose="02020603050405020304" pitchFamily="18" charset="0"/>
              </a:rPr>
              <a:t>emphasising</a:t>
            </a:r>
            <a:r>
              <a:rPr lang="en-US" sz="1200" b="0" u="none">
                <a:solidFill>
                  <a:srgbClr val="404040"/>
                </a:solidFill>
                <a:effectLst/>
                <a:latin typeface="+mn-lt"/>
                <a:ea typeface="Verdana"/>
                <a:cs typeface="Times New Roman" panose="02020603050405020304" pitchFamily="18" charset="0"/>
              </a:rPr>
              <a:t> individual letter–sound correspondences and the blending process. (If many students need a high level of support, complete this section as a class with teacher modelling.)</a:t>
            </a:r>
          </a:p>
          <a:p>
            <a:pPr marL="0" indent="0" algn="l">
              <a:spcBef>
                <a:spcPts val="100"/>
              </a:spcBef>
              <a:spcAft>
                <a:spcPts val="400"/>
              </a:spcAft>
              <a:buFontTx/>
              <a:buNone/>
            </a:pPr>
            <a:endParaRPr lang="en-US" sz="1200" b="0" u="none">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a:effectLst/>
                <a:latin typeface="+mn-lt"/>
                <a:ea typeface="Times New Roman" panose="02020603050405020304" pitchFamily="18" charset="0"/>
                <a:cs typeface="Calibri" panose="020F0502020204030204" pitchFamily="34" charset="0"/>
              </a:rPr>
              <a:t>circle the irregular part</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write the word while saying the sounds.</a:t>
            </a:r>
            <a:endParaRPr lang="en-AU" sz="1200" b="0">
              <a:effectLst/>
              <a:latin typeface="+mn-lt"/>
              <a:ea typeface="Times New Roman" panose="02020603050405020304" pitchFamily="18" charset="0"/>
              <a:cs typeface="Times New Roman" panose="02020603050405020304" pitchFamily="18" charset="0"/>
            </a:endParaRP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144145" indent="0" algn="l">
              <a:spcBef>
                <a:spcPts val="100"/>
              </a:spcBef>
              <a:spcAft>
                <a:spcPts val="400"/>
              </a:spcAft>
              <a:buFont typeface="Arial" panose="020B0604020202020204" pitchFamily="34" charset="0"/>
              <a:buNone/>
            </a:pPr>
            <a:endParaRPr lang="en-US" sz="1200" b="0">
              <a:solidFill>
                <a:srgbClr val="404040"/>
              </a:solidFill>
              <a:effectLst/>
              <a:latin typeface="Verdana" panose="020B0604030504040204" pitchFamily="34" charset="0"/>
              <a:cs typeface="Times New Roman" panose="02020603050405020304" pitchFamily="18" charset="0"/>
            </a:endParaRPr>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114837168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a:t>You do</a:t>
            </a:r>
          </a:p>
          <a:p>
            <a:pPr marL="0" indent="0" algn="l">
              <a:spcBef>
                <a:spcPts val="100"/>
              </a:spcBef>
              <a:spcAft>
                <a:spcPts val="400"/>
              </a:spcAft>
              <a:buFont typeface="Arial"/>
              <a:buNone/>
            </a:pPr>
            <a:endParaRPr lang="en-US" b="1"/>
          </a:p>
          <a:p>
            <a:pPr marL="0" indent="0" algn="l">
              <a:spcBef>
                <a:spcPts val="100"/>
              </a:spcBef>
              <a:spcAft>
                <a:spcPts val="400"/>
              </a:spcAft>
              <a:buFont typeface="Arial"/>
              <a:buNone/>
            </a:pPr>
            <a:r>
              <a:rPr lang="en-US" b="0"/>
              <a:t>Students who have been identified during the ‘check for understanding’ phase of the lesson stay with the teacher in a teacher-led focus group for targeted instruction.</a:t>
            </a:r>
          </a:p>
          <a:p>
            <a:pPr marL="0" indent="0" algn="l">
              <a:spcBef>
                <a:spcPts val="100"/>
              </a:spcBef>
              <a:spcAft>
                <a:spcPts val="400"/>
              </a:spcAft>
              <a:buFont typeface="Arial"/>
              <a:buNone/>
            </a:pPr>
            <a:endParaRPr lang="en-US" b="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a:t>The remaining students continue independent practice with application tasks that have been taught previously and can be carried out independently.</a:t>
            </a:r>
            <a:r>
              <a:rPr lang="en-US"/>
              <a:t> </a:t>
            </a:r>
          </a:p>
          <a:p>
            <a:pPr marL="0" marR="0" lvl="0" indent="0" algn="l" defTabSz="914400" rtl="0" eaLnBrk="1" fontAlgn="auto" latinLnBrk="0" hangingPunct="1">
              <a:lnSpc>
                <a:spcPct val="100000"/>
              </a:lnSpc>
              <a:spcBef>
                <a:spcPts val="100"/>
              </a:spcBef>
              <a:spcAft>
                <a:spcPts val="400"/>
              </a:spcAft>
              <a:buClrTx/>
              <a:buSzTx/>
              <a:buFont typeface="Arial"/>
              <a:buNone/>
              <a:tabLst/>
              <a:defRPr/>
            </a:pPr>
            <a:endParaRPr lang="en-US"/>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a:t>As you have now finished teaching phase 2, students can use the </a:t>
            </a:r>
            <a:r>
              <a:rPr lang="en-US" u="sng"/>
              <a:t>phase 2 decodable resources</a:t>
            </a:r>
            <a:r>
              <a:rPr lang="en-US"/>
              <a:t> for application tasks.</a:t>
            </a:r>
            <a:endParaRPr lang="en-AU" b="0">
              <a:cs typeface="Calibri" panose="020F0502020204030204"/>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4318457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Review</a:t>
            </a:r>
          </a:p>
          <a:p>
            <a:endParaRPr lang="en-US" b="0"/>
          </a:p>
          <a:p>
            <a:r>
              <a:rPr lang="en-US" b="0"/>
              <a:t>Point to each letter in random order. As you point, students say the sound that has been taught.</a:t>
            </a:r>
          </a:p>
          <a:p>
            <a:endParaRPr lang="en-AU" sz="1200">
              <a:effectLst/>
              <a:latin typeface="Aptos" panose="020B0004020202020204" pitchFamily="34" charset="0"/>
              <a:ea typeface="Times New Roman" panose="02020603050405020304" pitchFamily="18" charset="0"/>
              <a:cs typeface="Aptos" panose="020B0004020202020204" pitchFamily="34" charset="0"/>
            </a:endParaRPr>
          </a:p>
          <a:p>
            <a:r>
              <a:rPr lang="en-AU" sz="1200">
                <a:effectLst/>
                <a:latin typeface="Aptos" panose="020B0004020202020204" pitchFamily="34" charset="0"/>
                <a:ea typeface="Times New Roman" panose="02020603050405020304" pitchFamily="18" charset="0"/>
                <a:cs typeface="Aptos" panose="020B0004020202020204" pitchFamily="34" charset="0"/>
              </a:rPr>
              <a:t>Repeat this process once or twice according to student need</a:t>
            </a:r>
            <a:r>
              <a:rPr lang="en-US" sz="1200" b="0">
                <a:effectLst/>
                <a:latin typeface="Aptos" panose="020B0004020202020204" pitchFamily="34" charset="0"/>
                <a:ea typeface="Times New Roman" panose="02020603050405020304" pitchFamily="18" charset="0"/>
                <a:cs typeface="Aptos" panose="020B0004020202020204" pitchFamily="34" charset="0"/>
              </a:rPr>
              <a:t>.</a:t>
            </a:r>
            <a:endParaRPr lang="en-US" b="0"/>
          </a:p>
          <a:p>
            <a:endParaRPr lang="en-US" b="1"/>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a sound or say the wrong sound, provide corrective feedback and modelling.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45140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a:effectLst/>
                <a:latin typeface="Aptos" panose="020B0004020202020204" pitchFamily="34" charset="0"/>
                <a:ea typeface="Aptos" panose="020B0004020202020204" pitchFamily="34" charset="0"/>
                <a:cs typeface="Aptos" panose="020B0004020202020204" pitchFamily="34" charset="0"/>
              </a:rPr>
              <a:t>Review</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Include the following sounds:</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/n/, /m/, /e/, /h/, /r/, /d/</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Repeat this process once or twice according to student need.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b="1">
                <a:effectLst/>
                <a:latin typeface="Aptos" panose="020B0004020202020204" pitchFamily="34" charset="0"/>
                <a:ea typeface="Aptos" panose="020B0004020202020204" pitchFamily="34" charset="0"/>
                <a:cs typeface="Aptos" panose="020B0004020202020204" pitchFamily="34" charset="0"/>
              </a:rPr>
              <a:t>Provide corrective feedback as needed: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endParaRPr lang="en-AU" sz="1800">
              <a:effectLst/>
              <a:latin typeface="Aptos" panose="020B0004020202020204" pitchFamily="34" charset="0"/>
              <a:ea typeface="Aptos" panose="020B0004020202020204" pitchFamily="34" charset="0"/>
              <a:cs typeface="Aptos" panose="020B0004020202020204" pitchFamily="34" charset="0"/>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21278478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words by saying each letter–sound correspondence then reading the word fluently while you point to it. For example, /r/, /e/, /d/, </a:t>
            </a:r>
            <a:r>
              <a:rPr lang="en-US" b="1"/>
              <a:t>red</a:t>
            </a:r>
            <a:r>
              <a:rPr lang="en-US"/>
              <a:t>.</a:t>
            </a:r>
          </a:p>
          <a:p>
            <a:endParaRPr lang="en-US"/>
          </a:p>
          <a:p>
            <a:r>
              <a:rPr lang="en-US" b="1"/>
              <a:t>Provide corrective feedback as needed:</a:t>
            </a:r>
          </a:p>
          <a:p>
            <a:r>
              <a:rPr lang="en-US"/>
              <a:t>If any students have difficulty with a letter–sound correspondence or with blending, model this process to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1"/>
              <a:t>Note:</a:t>
            </a:r>
            <a:r>
              <a:rPr lang="en-US"/>
              <a:t> You may choose to ask a particular student/group/row of students to read each word.</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11228913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men</a:t>
            </a:r>
            <a:r>
              <a:rPr lang="en-US" b="0"/>
              <a:t>,</a:t>
            </a:r>
            <a:r>
              <a:rPr lang="en-US" b="1"/>
              <a:t> hem</a:t>
            </a:r>
            <a:r>
              <a:rPr lang="en-US" b="0"/>
              <a:t>,</a:t>
            </a:r>
            <a:r>
              <a:rPr lang="en-US" b="1"/>
              <a:t> hen</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stretching the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single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recording the letter for each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a:t>
            </a:r>
          </a:p>
          <a:p>
            <a:r>
              <a:rPr lang="en-US"/>
              <a:t>If any students have difficulty provide scaffolding as required or model the process for them. Then ask students to try again.</a:t>
            </a:r>
          </a:p>
          <a:p>
            <a:endParaRPr lang="en-US"/>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2841172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r>
              <a:rPr lang="en-US" b="0"/>
              <a:t>Point to each irregular word in random order. As you point, students read the word.</a:t>
            </a:r>
          </a:p>
          <a:p>
            <a:endParaRPr lang="en-US" b="0"/>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sounds in the word, and the spelling of the word. For example: </a:t>
            </a:r>
            <a:r>
              <a:rPr lang="en-US" b="1" err="1"/>
              <a:t>th</a:t>
            </a:r>
            <a:r>
              <a:rPr lang="en-US" b="1"/>
              <a:t>/e, the, </a:t>
            </a:r>
            <a:r>
              <a:rPr lang="en-US" b="1" err="1"/>
              <a:t>th</a:t>
            </a:r>
            <a:r>
              <a:rPr lang="en-US" b="1"/>
              <a:t>-e</a:t>
            </a:r>
            <a:r>
              <a:rPr lang="en-US" b="0"/>
              <a:t> spells </a:t>
            </a:r>
            <a:r>
              <a:rPr lang="en-US" b="1"/>
              <a:t>‘the’</a:t>
            </a:r>
            <a:r>
              <a:rPr lang="en-US" b="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a:t>
            </a:r>
          </a:p>
          <a:p>
            <a:pPr marL="342900" lvl="0" indent="-342900">
              <a:lnSpc>
                <a:spcPct val="107000"/>
              </a:lnSpc>
              <a:buFont typeface="Symbol" panose="05050102010706020507" pitchFamily="18" charset="2"/>
              <a:buChar char=""/>
              <a:tabLst>
                <a:tab pos="5731510" algn="r"/>
              </a:tabLst>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342900" lvl="0" indent="-3429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sound out and blend to read the other words</a:t>
            </a:r>
          </a:p>
          <a:p>
            <a:pPr marL="342900" lvl="0" indent="-3429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with an aspect of reading the sentence, model the process.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17912168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svg"/><Relationship Id="rId2" Type="http://schemas.openxmlformats.org/officeDocument/2006/relationships/slideMaster" Target="../slideMasters/slideMaster1.xml"/><Relationship Id="rId1" Type="http://schemas.openxmlformats.org/officeDocument/2006/relationships/tags" Target="../tags/tag8.xml"/><Relationship Id="rId6" Type="http://schemas.openxmlformats.org/officeDocument/2006/relationships/image" Target="../media/image4.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3.svg"/><Relationship Id="rId2" Type="http://schemas.openxmlformats.org/officeDocument/2006/relationships/slideMaster" Target="../slideMasters/slideMaster1.xml"/><Relationship Id="rId1" Type="http://schemas.openxmlformats.org/officeDocument/2006/relationships/tags" Target="../tags/tag9.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7.svg"/><Relationship Id="rId7" Type="http://schemas.openxmlformats.org/officeDocument/2006/relationships/image" Target="file:////Users/ajabongiornonew/ESA%20Design/0_2024%20WIP/LitHub%20Phases%20Templates/PP%20Templates/Links/Laptop-Icon_TH.png" TargetMode="External"/><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18.jpeg"/><Relationship Id="rId4"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10.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 Id="rId9" Type="http://schemas.openxmlformats.org/officeDocument/2006/relationships/image" Target="../media/image9.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png"/><Relationship Id="rId7" Type="http://schemas.openxmlformats.org/officeDocument/2006/relationships/image" Target="../media/image9.svg"/><Relationship Id="rId2" Type="http://schemas.openxmlformats.org/officeDocument/2006/relationships/slideMaster" Target="../slideMasters/slideMaster1.xml"/><Relationship Id="rId1" Type="http://schemas.openxmlformats.org/officeDocument/2006/relationships/tags" Target="../tags/tag11.xml"/><Relationship Id="rId6" Type="http://schemas.openxmlformats.org/officeDocument/2006/relationships/image" Target="../media/image8.png"/><Relationship Id="rId11" Type="http://schemas.openxmlformats.org/officeDocument/2006/relationships/image" Target="../media/image13.svg"/><Relationship Id="rId5" Type="http://schemas.openxmlformats.org/officeDocument/2006/relationships/image" Target="../media/image5.svg"/><Relationship Id="rId10" Type="http://schemas.openxmlformats.org/officeDocument/2006/relationships/image" Target="../media/image12.png"/><Relationship Id="rId4" Type="http://schemas.openxmlformats.org/officeDocument/2006/relationships/image" Target="../media/image4.png"/><Relationship Id="rId9" Type="http://schemas.openxmlformats.org/officeDocument/2006/relationships/image" Target="../media/image11.sv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file:////Volumes/Big%20Storage/0_For%20MacBook%20Pro%20Changeover/ESA%20Design/0_2024%20WIP/LitHub%20Phases%20Templates/Word%20Templates/Links/phase2-lozenge.png" TargetMode="External"/><Relationship Id="rId2" Type="http://schemas.openxmlformats.org/officeDocument/2006/relationships/slideMaster" Target="../slideMasters/slideMaster1.xml"/><Relationship Id="rId1" Type="http://schemas.openxmlformats.org/officeDocument/2006/relationships/tags" Target="../tags/tag12.xml"/><Relationship Id="rId6" Type="http://schemas.openxmlformats.org/officeDocument/2006/relationships/image" Target="../media/image20.png"/><Relationship Id="rId11" Type="http://schemas.openxmlformats.org/officeDocument/2006/relationships/hyperlink" Target="https://www.literacyhub.edu.au/plan-teach-and-assess/lesson-packs/" TargetMode="External"/><Relationship Id="rId5" Type="http://schemas.openxmlformats.org/officeDocument/2006/relationships/image" Target="../media/image1.png"/><Relationship Id="rId10" Type="http://schemas.openxmlformats.org/officeDocument/2006/relationships/image" Target="../media/image18.jpeg"/><Relationship Id="rId4" Type="http://schemas.openxmlformats.org/officeDocument/2006/relationships/image" Target="../media/image17.svg"/><Relationship Id="rId9" Type="http://schemas.openxmlformats.org/officeDocument/2006/relationships/image" Target="../media/image22.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3.xml"/><Relationship Id="rId5" Type="http://schemas.openxmlformats.org/officeDocument/2006/relationships/image" Target="../media/image15.svg"/><Relationship Id="rId4" Type="http://schemas.openxmlformats.org/officeDocument/2006/relationships/image" Target="../media/image14.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4.xml"/><Relationship Id="rId6" Type="http://schemas.openxmlformats.org/officeDocument/2006/relationships/image" Target="../media/image23.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png"/><Relationship Id="rId7" Type="http://schemas.openxmlformats.org/officeDocument/2006/relationships/image" Target="../media/image11.svg"/><Relationship Id="rId2" Type="http://schemas.openxmlformats.org/officeDocument/2006/relationships/slideMaster" Target="../slideMasters/slideMaster1.xml"/><Relationship Id="rId1" Type="http://schemas.openxmlformats.org/officeDocument/2006/relationships/tags" Target="../tags/tag15.xml"/><Relationship Id="rId6" Type="http://schemas.openxmlformats.org/officeDocument/2006/relationships/image" Target="../media/image10.png"/><Relationship Id="rId5" Type="http://schemas.openxmlformats.org/officeDocument/2006/relationships/image" Target="../media/image9.svg"/><Relationship Id="rId10" Type="http://schemas.openxmlformats.org/officeDocument/2006/relationships/image" Target="../media/image23.png"/><Relationship Id="rId4" Type="http://schemas.openxmlformats.org/officeDocument/2006/relationships/image" Target="../media/image8.png"/><Relationship Id="rId9" Type="http://schemas.openxmlformats.org/officeDocument/2006/relationships/image" Target="../media/image13.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6.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7.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2.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6.png"/><Relationship Id="rId5" Type="http://schemas.openxmlformats.org/officeDocument/2006/relationships/image" Target="../media/image3.svg"/><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2.png"/><Relationship Id="rId5" Type="http://schemas.openxmlformats.org/officeDocument/2006/relationships/image" Target="../media/image9.svg"/><Relationship Id="rId4" Type="http://schemas.openxmlformats.org/officeDocument/2006/relationships/image" Target="../media/image8.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9.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8.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7.xml"/><Relationship Id="rId6" Type="http://schemas.openxmlformats.org/officeDocument/2006/relationships/image" Target="../media/image6.png"/><Relationship Id="rId5" Type="http://schemas.openxmlformats.org/officeDocument/2006/relationships/image" Target="../media/image9.svg"/><Relationship Id="rId4" Type="http://schemas.openxmlformats.org/officeDocument/2006/relationships/image" Target="../media/image8.png"/><Relationship Id="rId9" Type="http://schemas.openxmlformats.org/officeDocument/2006/relationships/image" Target="../media/image3.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9.sv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Intention/Criteria 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2995673"/>
            <a:ext cx="45522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984801" y="80921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6" name="Subtitle 2">
            <a:extLst>
              <a:ext uri="{FF2B5EF4-FFF2-40B4-BE49-F238E27FC236}">
                <a16:creationId xmlns:a16="http://schemas.microsoft.com/office/drawing/2014/main" id="{4F34E2B4-FA10-CF47-8236-5CBF81AF96FA}"/>
              </a:ext>
            </a:extLst>
          </p:cNvPr>
          <p:cNvSpPr>
            <a:spLocks noGrp="1"/>
          </p:cNvSpPr>
          <p:nvPr>
            <p:ph type="subTitle" idx="11"/>
          </p:nvPr>
        </p:nvSpPr>
        <p:spPr>
          <a:xfrm>
            <a:off x="984801" y="3041968"/>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9" name="Text Placeholder 2">
            <a:extLst>
              <a:ext uri="{FF2B5EF4-FFF2-40B4-BE49-F238E27FC236}">
                <a16:creationId xmlns:a16="http://schemas.microsoft.com/office/drawing/2014/main" id="{4EA42A37-E103-324C-B37F-20C07EA5C0AE}"/>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8803858E-2D5B-C64E-8892-BB9635FEF516}"/>
              </a:ext>
            </a:extLst>
          </p:cNvPr>
          <p:cNvSpPr>
            <a:spLocks noGrp="1"/>
          </p:cNvSpPr>
          <p:nvPr>
            <p:ph type="body" idx="13"/>
          </p:nvPr>
        </p:nvSpPr>
        <p:spPr>
          <a:xfrm>
            <a:off x="984801" y="3880086"/>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C089272F-1D2D-69CA-7B33-8150EBC4D11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421513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
            <a:extLst>
              <a:ext uri="{FF2B5EF4-FFF2-40B4-BE49-F238E27FC236}">
                <a16:creationId xmlns:a16="http://schemas.microsoft.com/office/drawing/2014/main" id="{5631CF8E-EE5E-CA15-6D27-559599DF1883}"/>
              </a:ext>
            </a:extLst>
          </p:cNvPr>
          <p:cNvSpPr/>
          <p:nvPr userDrawn="1"/>
        </p:nvSpPr>
        <p:spPr>
          <a:xfrm>
            <a:off x="11029911"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Glasses outline">
            <a:extLst>
              <a:ext uri="{FF2B5EF4-FFF2-40B4-BE49-F238E27FC236}">
                <a16:creationId xmlns:a16="http://schemas.microsoft.com/office/drawing/2014/main" id="{C58B735B-7A33-FA2C-E48F-6F07B697A8BA}"/>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41291" y="307816"/>
            <a:ext cx="638589" cy="638589"/>
          </a:xfrm>
          <a:prstGeom prst="rect">
            <a:avLst/>
          </a:prstGeom>
        </p:spPr>
      </p:pic>
      <p:sp>
        <p:nvSpPr>
          <p:cNvPr id="6" name="Rounded Rectangle 5">
            <a:extLst>
              <a:ext uri="{FF2B5EF4-FFF2-40B4-BE49-F238E27FC236}">
                <a16:creationId xmlns:a16="http://schemas.microsoft.com/office/drawing/2014/main" id="{D7DC141D-C53B-AEA9-8C51-1155B3830BE8}"/>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descr="Classroom outline">
            <a:extLst>
              <a:ext uri="{FF2B5EF4-FFF2-40B4-BE49-F238E27FC236}">
                <a16:creationId xmlns:a16="http://schemas.microsoft.com/office/drawing/2014/main" id="{24A04977-B6F4-BA87-1AC1-1D34FBB65F25}"/>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80290" y="307816"/>
            <a:ext cx="612851" cy="612851"/>
          </a:xfrm>
          <a:prstGeom prst="rect">
            <a:avLst/>
          </a:prstGeom>
        </p:spPr>
      </p:pic>
      <p:sp>
        <p:nvSpPr>
          <p:cNvPr id="5" name="Rectangle: Rounded Corners 4">
            <a:extLst>
              <a:ext uri="{FF2B5EF4-FFF2-40B4-BE49-F238E27FC236}">
                <a16:creationId xmlns:a16="http://schemas.microsoft.com/office/drawing/2014/main" id="{51DF1855-D95A-D2E6-DEA3-F5DA7C9391CE}"/>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9" name="Rounded Rectangle 10">
            <a:extLst>
              <a:ext uri="{FF2B5EF4-FFF2-40B4-BE49-F238E27FC236}">
                <a16:creationId xmlns:a16="http://schemas.microsoft.com/office/drawing/2014/main" id="{3880222A-7134-C1B5-B413-D1FF270910E9}"/>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0" name="Title 1">
            <a:extLst>
              <a:ext uri="{FF2B5EF4-FFF2-40B4-BE49-F238E27FC236}">
                <a16:creationId xmlns:a16="http://schemas.microsoft.com/office/drawing/2014/main" id="{2D4B8ABD-1E4E-C5F5-F309-A745341F4FA0}"/>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Tree>
    <p:custDataLst>
      <p:tags r:id="rId1"/>
    </p:custDataLst>
    <p:extLst>
      <p:ext uri="{BB962C8B-B14F-4D97-AF65-F5344CB8AC3E}">
        <p14:creationId xmlns:p14="http://schemas.microsoft.com/office/powerpoint/2010/main" val="32634497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Check for understanding A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5371" y="291263"/>
            <a:ext cx="5191415"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B2EE4397-C487-5A44-8A4C-D322163D55A3}"/>
              </a:ext>
            </a:extLst>
          </p:cNvPr>
          <p:cNvGrpSpPr/>
          <p:nvPr userDrawn="1"/>
        </p:nvGrpSpPr>
        <p:grpSpPr>
          <a:xfrm>
            <a:off x="11184229" y="284693"/>
            <a:ext cx="564546" cy="659100"/>
            <a:chOff x="1733006" y="4059633"/>
            <a:chExt cx="914400" cy="1126270"/>
          </a:xfrm>
          <a:solidFill>
            <a:srgbClr val="0E1F42"/>
          </a:solidFill>
        </p:grpSpPr>
        <p:pic>
          <p:nvPicPr>
            <p:cNvPr id="15" name="Graphic 14" descr="School boy outline">
              <a:extLst>
                <a:ext uri="{FF2B5EF4-FFF2-40B4-BE49-F238E27FC236}">
                  <a16:creationId xmlns:a16="http://schemas.microsoft.com/office/drawing/2014/main" id="{FF2180A1-67EF-6C41-A02D-6263A524D8BB}"/>
                </a:ext>
              </a:extLst>
            </p:cNvPr>
            <p:cNvPicPr>
              <a:picLocks noChangeAspect="1"/>
            </p:cNvPicPr>
            <p:nvPr/>
          </p:nvPicPr>
          <p:blipFill rotWithShape="1">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b="24762"/>
            <a:stretch/>
          </p:blipFill>
          <p:spPr>
            <a:xfrm>
              <a:off x="1733006" y="4059633"/>
              <a:ext cx="914400" cy="687976"/>
            </a:xfrm>
            <a:prstGeom prst="rect">
              <a:avLst/>
            </a:prstGeom>
          </p:spPr>
        </p:pic>
        <p:pic>
          <p:nvPicPr>
            <p:cNvPr id="16" name="Graphic 15" descr="Blackboard with solid fill">
              <a:extLst>
                <a:ext uri="{FF2B5EF4-FFF2-40B4-BE49-F238E27FC236}">
                  <a16:creationId xmlns:a16="http://schemas.microsoft.com/office/drawing/2014/main" id="{F0C3F78B-D6C3-2348-AAF5-79BD5C177EA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852748" y="4497925"/>
              <a:ext cx="687978" cy="687978"/>
            </a:xfrm>
            <a:prstGeom prst="rect">
              <a:avLst/>
            </a:prstGeom>
          </p:spPr>
        </p:pic>
      </p:grpSp>
      <p:sp>
        <p:nvSpPr>
          <p:cNvPr id="2" name="Rectangle: Rounded Corners 1">
            <a:extLst>
              <a:ext uri="{FF2B5EF4-FFF2-40B4-BE49-F238E27FC236}">
                <a16:creationId xmlns:a16="http://schemas.microsoft.com/office/drawing/2014/main" id="{B97FE1F9-D9B3-4367-A57F-E65798654521}"/>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24323456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heck for understanding C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ounded Rectangle 2">
            <a:extLst>
              <a:ext uri="{FF2B5EF4-FFF2-40B4-BE49-F238E27FC236}">
                <a16:creationId xmlns:a16="http://schemas.microsoft.com/office/drawing/2014/main" id="{2C822C6F-CC4D-5AE4-E66A-646A1D800305}"/>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A0721516-8CCC-28A5-EABB-30DCEC58628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 name="Rectangle: Rounded Corners 1">
            <a:extLst>
              <a:ext uri="{FF2B5EF4-FFF2-40B4-BE49-F238E27FC236}">
                <a16:creationId xmlns:a16="http://schemas.microsoft.com/office/drawing/2014/main" id="{79BDE149-BD8D-DCF5-AECD-55508587F638}"/>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Rounded Rectangle 6">
            <a:extLst>
              <a:ext uri="{FF2B5EF4-FFF2-40B4-BE49-F238E27FC236}">
                <a16:creationId xmlns:a16="http://schemas.microsoft.com/office/drawing/2014/main" id="{FC34A11E-B299-B4E6-3A30-600AA55A81ED}"/>
              </a:ext>
            </a:extLst>
          </p:cNvPr>
          <p:cNvSpPr/>
          <p:nvPr userDrawn="1"/>
        </p:nvSpPr>
        <p:spPr>
          <a:xfrm>
            <a:off x="285371" y="291263"/>
            <a:ext cx="5191415"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2AA80C7E-C2B2-0529-FD08-F2BBFA995B31}"/>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Tree>
    <p:extLst>
      <p:ext uri="{BB962C8B-B14F-4D97-AF65-F5344CB8AC3E}">
        <p14:creationId xmlns:p14="http://schemas.microsoft.com/office/powerpoint/2010/main" val="30726126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You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ectangle: Rounded Corners 1">
            <a:extLst>
              <a:ext uri="{FF2B5EF4-FFF2-40B4-BE49-F238E27FC236}">
                <a16:creationId xmlns:a16="http://schemas.microsoft.com/office/drawing/2014/main" id="{66A80B42-61EF-1C77-FE3A-2499156860C8}"/>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3" name="Rounded Rectangle 10">
            <a:extLst>
              <a:ext uri="{FF2B5EF4-FFF2-40B4-BE49-F238E27FC236}">
                <a16:creationId xmlns:a16="http://schemas.microsoft.com/office/drawing/2014/main" id="{01A6596F-DD07-FD5A-F5C6-6C81D685F0A9}"/>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F9865912-6A58-64A3-EB1A-79953C8E7DDB}"/>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You do</a:t>
            </a:r>
          </a:p>
        </p:txBody>
      </p:sp>
    </p:spTree>
    <p:extLst>
      <p:ext uri="{BB962C8B-B14F-4D97-AF65-F5344CB8AC3E}">
        <p14:creationId xmlns:p14="http://schemas.microsoft.com/office/powerpoint/2010/main" val="41971741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End Slide 1:1">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79ECBD80-6A92-BA44-BD91-BD046B9A8EB9}"/>
              </a:ext>
            </a:extLst>
          </p:cNvPr>
          <p:cNvSpPr/>
          <p:nvPr userDrawn="1"/>
        </p:nvSpPr>
        <p:spPr>
          <a:xfrm>
            <a:off x="283765" y="2077653"/>
            <a:ext cx="11666496" cy="2581735"/>
          </a:xfrm>
          <a:prstGeom prst="roundRect">
            <a:avLst>
              <a:gd name="adj" fmla="val 9282"/>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Footer Placeholder 4">
            <a:extLst>
              <a:ext uri="{FF2B5EF4-FFF2-40B4-BE49-F238E27FC236}">
                <a16:creationId xmlns:a16="http://schemas.microsoft.com/office/drawing/2014/main" id="{BC355373-6AC7-B04E-A79F-D331C3EF03B6}"/>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E5ADD82D-7947-9C47-92A8-F6FE8976F936}"/>
              </a:ext>
            </a:extLst>
          </p:cNvPr>
          <p:cNvPicPr/>
          <p:nvPr userDrawn="1"/>
        </p:nvPicPr>
        <p:blipFill>
          <a:blip r:embed="rId5"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6" name="Picture 5">
            <a:extLst>
              <a:ext uri="{FF2B5EF4-FFF2-40B4-BE49-F238E27FC236}">
                <a16:creationId xmlns:a16="http://schemas.microsoft.com/office/drawing/2014/main" id="{9E4888BB-AC6D-674E-8545-5E73AF798BF0}"/>
              </a:ext>
            </a:extLst>
          </p:cNvPr>
          <p:cNvPicPr>
            <a:picLocks noChangeAspect="1"/>
          </p:cNvPicPr>
          <p:nvPr userDrawn="1"/>
        </p:nvPicPr>
        <p:blipFill>
          <a:blip r:embed="rId6" r:link="rId7">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8" name="Rectangle 7">
            <a:extLst>
              <a:ext uri="{FF2B5EF4-FFF2-40B4-BE49-F238E27FC236}">
                <a16:creationId xmlns:a16="http://schemas.microsoft.com/office/drawing/2014/main" id="{55DDAAA7-7DEE-A441-8022-801B96AEBA45}"/>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a:solidFill>
                  <a:srgbClr val="0E1E42"/>
                </a:solidFill>
              </a:rPr>
              <a:t>literacyhub.edu.au</a:t>
            </a:r>
            <a:r>
              <a:rPr lang="en-AU" sz="3200" b="1">
                <a:solidFill>
                  <a:srgbClr val="0E1E42"/>
                </a:solidFill>
              </a:rPr>
              <a:t> to access more free, evidence-based literacy resources for teachers. </a:t>
            </a:r>
          </a:p>
        </p:txBody>
      </p:sp>
    </p:spTree>
    <p:extLst>
      <p:ext uri="{BB962C8B-B14F-4D97-AF65-F5344CB8AC3E}">
        <p14:creationId xmlns:p14="http://schemas.microsoft.com/office/powerpoint/2010/main" val="10180596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e do + Pen  BLANK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7" name="Rounded Rectangle 26">
            <a:extLst>
              <a:ext uri="{FF2B5EF4-FFF2-40B4-BE49-F238E27FC236}">
                <a16:creationId xmlns:a16="http://schemas.microsoft.com/office/drawing/2014/main" id="{EC634268-D7B7-864C-A9C6-1F8B6676F6A0}"/>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Graphic 27" descr="Classroom outline">
            <a:extLst>
              <a:ext uri="{FF2B5EF4-FFF2-40B4-BE49-F238E27FC236}">
                <a16:creationId xmlns:a16="http://schemas.microsoft.com/office/drawing/2014/main" id="{26CB215A-857D-CC48-BCE3-93C473E21D1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14" name="Rounded Rectangle 13">
            <a:extLst>
              <a:ext uri="{FF2B5EF4-FFF2-40B4-BE49-F238E27FC236}">
                <a16:creationId xmlns:a16="http://schemas.microsoft.com/office/drawing/2014/main" id="{AA0B385D-421E-2248-9045-D3D355F54DC4}"/>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D71A9EF9-92BB-5A48-8B4F-BE64BBEB9DED}"/>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sp>
        <p:nvSpPr>
          <p:cNvPr id="2" name="Rectangle: Rounded Corners 1">
            <a:extLst>
              <a:ext uri="{FF2B5EF4-FFF2-40B4-BE49-F238E27FC236}">
                <a16:creationId xmlns:a16="http://schemas.microsoft.com/office/drawing/2014/main" id="{0C15E843-26B0-5717-2339-50FB8B94DC1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3" name="Rounded Rectangle 10">
            <a:extLst>
              <a:ext uri="{FF2B5EF4-FFF2-40B4-BE49-F238E27FC236}">
                <a16:creationId xmlns:a16="http://schemas.microsoft.com/office/drawing/2014/main" id="{8C51BFF9-7FC2-5EBB-C989-03E1C51DCB82}"/>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9D00DA1E-4A75-2968-191D-8B4FE82E5303}"/>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Tree>
    <p:extLst>
      <p:ext uri="{BB962C8B-B14F-4D97-AF65-F5344CB8AC3E}">
        <p14:creationId xmlns:p14="http://schemas.microsoft.com/office/powerpoint/2010/main" val="38643958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 do We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Text Placeholder 2">
            <a:extLst>
              <a:ext uri="{FF2B5EF4-FFF2-40B4-BE49-F238E27FC236}">
                <a16:creationId xmlns:a16="http://schemas.microsoft.com/office/drawing/2014/main" id="{1F32705A-4A66-1740-8C73-A7D2382AB8EA}"/>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A36F02B4-5B60-834B-A843-2626BB972D6D}"/>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 name="Rectangle: Rounded Corners 1">
            <a:extLst>
              <a:ext uri="{FF2B5EF4-FFF2-40B4-BE49-F238E27FC236}">
                <a16:creationId xmlns:a16="http://schemas.microsoft.com/office/drawing/2014/main" id="{E2F00C17-B25B-43B2-6BDF-C5ADAE9F2E4B}"/>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724166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2">
            <a:extLst>
              <a:ext uri="{FF2B5EF4-FFF2-40B4-BE49-F238E27FC236}">
                <a16:creationId xmlns:a16="http://schemas.microsoft.com/office/drawing/2014/main" id="{66C5B32B-88C3-6747-BA3B-2CA761FB804D}"/>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Rounded Rectangle 15">
            <a:extLst>
              <a:ext uri="{FF2B5EF4-FFF2-40B4-BE49-F238E27FC236}">
                <a16:creationId xmlns:a16="http://schemas.microsoft.com/office/drawing/2014/main" id="{28E3A634-3058-874A-B22B-2EC65DF5061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241540F3-98F3-9243-9D11-A6C862AA4A9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11" name="Title 1">
            <a:extLst>
              <a:ext uri="{FF2B5EF4-FFF2-40B4-BE49-F238E27FC236}">
                <a16:creationId xmlns:a16="http://schemas.microsoft.com/office/drawing/2014/main" id="{02B473E3-D3A8-0848-84E0-922B506DB5C6}"/>
              </a:ext>
            </a:extLst>
          </p:cNvPr>
          <p:cNvSpPr>
            <a:spLocks noGrp="1"/>
          </p:cNvSpPr>
          <p:nvPr userDrawn="1">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 name="Rectangle: Rounded Corners 1">
            <a:extLst>
              <a:ext uri="{FF2B5EF4-FFF2-40B4-BE49-F238E27FC236}">
                <a16:creationId xmlns:a16="http://schemas.microsoft.com/office/drawing/2014/main" id="{946CD883-3846-0931-1E80-94A5D3520C55}"/>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566587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heck for understanding B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4E2829B5-B245-D925-7001-51BE7834627E}"/>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3" name="Rounded Rectangle 6">
            <a:extLst>
              <a:ext uri="{FF2B5EF4-FFF2-40B4-BE49-F238E27FC236}">
                <a16:creationId xmlns:a16="http://schemas.microsoft.com/office/drawing/2014/main" id="{D5DE8A14-420E-A49D-683D-29891297CE99}"/>
              </a:ext>
            </a:extLst>
          </p:cNvPr>
          <p:cNvSpPr/>
          <p:nvPr userDrawn="1"/>
        </p:nvSpPr>
        <p:spPr>
          <a:xfrm>
            <a:off x="285371" y="291263"/>
            <a:ext cx="5191415"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FAB8C3AD-A353-34A8-1BE7-612119BE2DC1}"/>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Tree>
    <p:extLst>
      <p:ext uri="{BB962C8B-B14F-4D97-AF65-F5344CB8AC3E}">
        <p14:creationId xmlns:p14="http://schemas.microsoft.com/office/powerpoint/2010/main" val="8302972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Graphic 1" descr="Pencil outline">
            <a:extLst>
              <a:ext uri="{FF2B5EF4-FFF2-40B4-BE49-F238E27FC236}">
                <a16:creationId xmlns:a16="http://schemas.microsoft.com/office/drawing/2014/main" id="{0C1ABD93-D27A-0FCF-C33E-F8881EA698A6}"/>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1222679" y="362244"/>
            <a:ext cx="490017" cy="490017"/>
          </a:xfrm>
          <a:prstGeom prst="rect">
            <a:avLst/>
          </a:prstGeom>
        </p:spPr>
      </p:pic>
      <p:sp>
        <p:nvSpPr>
          <p:cNvPr id="4" name="Rectangle: Rounded Corners 3">
            <a:extLst>
              <a:ext uri="{FF2B5EF4-FFF2-40B4-BE49-F238E27FC236}">
                <a16:creationId xmlns:a16="http://schemas.microsoft.com/office/drawing/2014/main" id="{F8D8CE3E-850E-8A3A-EC40-D1F35C995C8D}"/>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Rounded Rectangle 10">
            <a:extLst>
              <a:ext uri="{FF2B5EF4-FFF2-40B4-BE49-F238E27FC236}">
                <a16:creationId xmlns:a16="http://schemas.microsoft.com/office/drawing/2014/main" id="{50AB5DEC-5D67-17B7-F5B0-A23D98187D48}"/>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6" name="Title 1">
            <a:extLst>
              <a:ext uri="{FF2B5EF4-FFF2-40B4-BE49-F238E27FC236}">
                <a16:creationId xmlns:a16="http://schemas.microsoft.com/office/drawing/2014/main" id="{816B1418-1C1C-F319-E9A2-C0CF6BBE83DF}"/>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Tree>
    <p:custDataLst>
      <p:tags r:id="rId1"/>
    </p:custDataLst>
    <p:extLst>
      <p:ext uri="{BB962C8B-B14F-4D97-AF65-F5344CB8AC3E}">
        <p14:creationId xmlns:p14="http://schemas.microsoft.com/office/powerpoint/2010/main" val="9362814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I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F19807C-B1C3-734D-9F17-4D75EC9A7FE6}"/>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Teacher outline">
            <a:extLst>
              <a:ext uri="{FF2B5EF4-FFF2-40B4-BE49-F238E27FC236}">
                <a16:creationId xmlns:a16="http://schemas.microsoft.com/office/drawing/2014/main" id="{88A7AD0F-0917-F04B-9898-26BA7E5B036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2" name="Rectangle: Rounded Corners 1">
            <a:extLst>
              <a:ext uri="{FF2B5EF4-FFF2-40B4-BE49-F238E27FC236}">
                <a16:creationId xmlns:a16="http://schemas.microsoft.com/office/drawing/2014/main" id="{94A9176B-4873-9B2A-1240-F0389F9A0C7A}"/>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3" name="Rounded Rectangle 10">
            <a:extLst>
              <a:ext uri="{FF2B5EF4-FFF2-40B4-BE49-F238E27FC236}">
                <a16:creationId xmlns:a16="http://schemas.microsoft.com/office/drawing/2014/main" id="{6CE56E42-2FE8-A0A9-5A2C-91F876F97A41}"/>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9C0E25B-41BC-8434-D9A4-3F8A209849ED}"/>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Tree>
    <p:extLst>
      <p:ext uri="{BB962C8B-B14F-4D97-AF65-F5344CB8AC3E}">
        <p14:creationId xmlns:p14="http://schemas.microsoft.com/office/powerpoint/2010/main" val="999483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_We do + pen + chi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74707"/>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Graphic 1" descr="Pencil outline">
            <a:extLst>
              <a:ext uri="{FF2B5EF4-FFF2-40B4-BE49-F238E27FC236}">
                <a16:creationId xmlns:a16="http://schemas.microsoft.com/office/drawing/2014/main" id="{0C1ABD93-D27A-0FCF-C33E-F8881EA698A6}"/>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241707" y="352678"/>
            <a:ext cx="490017" cy="490017"/>
          </a:xfrm>
          <a:prstGeom prst="rect">
            <a:avLst/>
          </a:prstGeom>
        </p:spPr>
      </p:pic>
      <p:sp>
        <p:nvSpPr>
          <p:cNvPr id="4" name="Rectangle: Rounded Corners 3">
            <a:extLst>
              <a:ext uri="{FF2B5EF4-FFF2-40B4-BE49-F238E27FC236}">
                <a16:creationId xmlns:a16="http://schemas.microsoft.com/office/drawing/2014/main" id="{F8D8CE3E-850E-8A3A-EC40-D1F35C995C8D}"/>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Rounded Rectangle 10">
            <a:extLst>
              <a:ext uri="{FF2B5EF4-FFF2-40B4-BE49-F238E27FC236}">
                <a16:creationId xmlns:a16="http://schemas.microsoft.com/office/drawing/2014/main" id="{50AB5DEC-5D67-17B7-F5B0-A23D98187D48}"/>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6" name="Title 1">
            <a:extLst>
              <a:ext uri="{FF2B5EF4-FFF2-40B4-BE49-F238E27FC236}">
                <a16:creationId xmlns:a16="http://schemas.microsoft.com/office/drawing/2014/main" id="{816B1418-1C1C-F319-E9A2-C0CF6BBE83DF}"/>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grpSp>
        <p:nvGrpSpPr>
          <p:cNvPr id="8" name="Group 7">
            <a:extLst>
              <a:ext uri="{FF2B5EF4-FFF2-40B4-BE49-F238E27FC236}">
                <a16:creationId xmlns:a16="http://schemas.microsoft.com/office/drawing/2014/main" id="{D0D85356-526E-CB33-F106-4676EB013B22}"/>
              </a:ext>
            </a:extLst>
          </p:cNvPr>
          <p:cNvGrpSpPr/>
          <p:nvPr userDrawn="1"/>
        </p:nvGrpSpPr>
        <p:grpSpPr>
          <a:xfrm>
            <a:off x="11184229" y="284693"/>
            <a:ext cx="564546" cy="659100"/>
            <a:chOff x="1733006" y="4059633"/>
            <a:chExt cx="914400" cy="1126270"/>
          </a:xfrm>
          <a:solidFill>
            <a:srgbClr val="0E1F42"/>
          </a:solidFill>
        </p:grpSpPr>
        <p:pic>
          <p:nvPicPr>
            <p:cNvPr id="9" name="Graphic 8" descr="School boy outline">
              <a:extLst>
                <a:ext uri="{FF2B5EF4-FFF2-40B4-BE49-F238E27FC236}">
                  <a16:creationId xmlns:a16="http://schemas.microsoft.com/office/drawing/2014/main" id="{30306FE8-F538-3D1D-4B0F-6892BE2F89B0}"/>
                </a:ext>
              </a:extLst>
            </p:cNvPr>
            <p:cNvPicPr>
              <a:picLocks noChangeAspect="1"/>
            </p:cNvPicPr>
            <p:nvPr/>
          </p:nvPicPr>
          <p:blipFill rotWithShape="1">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b="24762"/>
            <a:stretch/>
          </p:blipFill>
          <p:spPr>
            <a:xfrm>
              <a:off x="1733006" y="4059633"/>
              <a:ext cx="914400" cy="687976"/>
            </a:xfrm>
            <a:prstGeom prst="rect">
              <a:avLst/>
            </a:prstGeom>
          </p:spPr>
        </p:pic>
        <p:pic>
          <p:nvPicPr>
            <p:cNvPr id="10" name="Graphic 9" descr="Blackboard with solid fill">
              <a:extLst>
                <a:ext uri="{FF2B5EF4-FFF2-40B4-BE49-F238E27FC236}">
                  <a16:creationId xmlns:a16="http://schemas.microsoft.com/office/drawing/2014/main" id="{147ED856-AB94-C12F-DF77-09B88BD8C314}"/>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852748" y="4497925"/>
              <a:ext cx="687978" cy="687978"/>
            </a:xfrm>
            <a:prstGeom prst="rect">
              <a:avLst/>
            </a:prstGeom>
          </p:spPr>
        </p:pic>
      </p:grpSp>
    </p:spTree>
    <p:custDataLst>
      <p:tags r:id="rId1"/>
    </p:custDataLst>
    <p:extLst>
      <p:ext uri="{BB962C8B-B14F-4D97-AF65-F5344CB8AC3E}">
        <p14:creationId xmlns:p14="http://schemas.microsoft.com/office/powerpoint/2010/main" val="17740118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Open Slide 1:1">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DDDC7318-3562-1B42-9883-CEBCD7CF4B15}"/>
              </a:ext>
            </a:extLst>
          </p:cNvPr>
          <p:cNvPicPr>
            <a:picLocks noChangeAspect="1"/>
          </p:cNvPicPr>
          <p:nvPr userDrawn="1"/>
        </p:nvPicPr>
        <p:blipFill>
          <a:blip r:embed="rId6" r:link="rId7">
            <a:extLst>
              <a:ext uri="{28A0092B-C50C-407E-A947-70E740481C1C}">
                <a14:useLocalDpi xmlns:a14="http://schemas.microsoft.com/office/drawing/2010/main" val="0"/>
              </a:ext>
            </a:extLst>
          </a:blip>
          <a:srcRect/>
          <a:stretch>
            <a:fillRect/>
          </a:stretch>
        </p:blipFill>
        <p:spPr>
          <a:xfrm>
            <a:off x="6283497" y="437601"/>
            <a:ext cx="5547360" cy="711199"/>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776AAA"/>
                </a:solidFill>
                <a:latin typeface="Calibri" panose="020F0502020204030204" pitchFamily="34" charset="0"/>
                <a:cs typeface="Calibri" panose="020F0502020204030204" pitchFamily="34" charset="0"/>
              </a:rPr>
              <a:t>Lesson 6</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2</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63760" y="5252083"/>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dirty="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28" name="Text Placeholder 2">
            <a:extLst>
              <a:ext uri="{FF2B5EF4-FFF2-40B4-BE49-F238E27FC236}">
                <a16:creationId xmlns:a16="http://schemas.microsoft.com/office/drawing/2014/main" id="{89C2BF87-D31E-246E-25BD-A4424B41BFD7}"/>
              </a:ext>
            </a:extLst>
          </p:cNvPr>
          <p:cNvSpPr>
            <a:spLocks noGrp="1"/>
          </p:cNvSpPr>
          <p:nvPr>
            <p:ph type="body" idx="12"/>
          </p:nvPr>
        </p:nvSpPr>
        <p:spPr>
          <a:xfrm>
            <a:off x="6374978" y="3005621"/>
            <a:ext cx="5300385" cy="498249"/>
          </a:xfrm>
        </p:spPr>
        <p:txBody>
          <a:bodyPr anchor="t" anchorCtr="0">
            <a:noAutofit/>
          </a:bodyPr>
          <a:lstStyle>
            <a:lvl1pPr marL="0" indent="0" algn="ctr">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A916B2F5-8C17-0136-9A7B-35E44DDA8A00}"/>
              </a:ext>
            </a:extLst>
          </p:cNvPr>
          <p:cNvSpPr>
            <a:spLocks noGrp="1"/>
          </p:cNvSpPr>
          <p:nvPr>
            <p:ph type="body" idx="13"/>
          </p:nvPr>
        </p:nvSpPr>
        <p:spPr>
          <a:xfrm>
            <a:off x="573325" y="3000916"/>
            <a:ext cx="5230844" cy="1420090"/>
          </a:xfrm>
        </p:spPr>
        <p:txBody>
          <a:bodyPr anchor="t" anchorCtr="0">
            <a:normAutofit/>
          </a:bodyPr>
          <a:lstStyle>
            <a:lvl1pPr marL="0" indent="0" algn="ctr">
              <a:lnSpc>
                <a:spcPct val="100000"/>
              </a:lnSpc>
              <a:spcBef>
                <a:spcPts val="0"/>
              </a:spcBef>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4" name="Text Placeholder 2">
            <a:extLst>
              <a:ext uri="{FF2B5EF4-FFF2-40B4-BE49-F238E27FC236}">
                <a16:creationId xmlns:a16="http://schemas.microsoft.com/office/drawing/2014/main" id="{76CFC348-1144-2B32-A227-1FF9204868EE}"/>
              </a:ext>
            </a:extLst>
          </p:cNvPr>
          <p:cNvSpPr>
            <a:spLocks noGrp="1"/>
          </p:cNvSpPr>
          <p:nvPr>
            <p:ph type="body" idx="14"/>
          </p:nvPr>
        </p:nvSpPr>
        <p:spPr>
          <a:xfrm>
            <a:off x="6374978" y="3691713"/>
            <a:ext cx="5300385" cy="498249"/>
          </a:xfrm>
        </p:spPr>
        <p:txBody>
          <a:bodyPr anchor="t" anchorCtr="0">
            <a:noAutofit/>
          </a:bodyPr>
          <a:lstStyle>
            <a:lvl1pPr marL="0" indent="0" algn="ctr">
              <a:buNone/>
              <a:defRPr sz="3600" b="1">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grpSp>
        <p:nvGrpSpPr>
          <p:cNvPr id="37" name="Group 36">
            <a:extLst>
              <a:ext uri="{FF2B5EF4-FFF2-40B4-BE49-F238E27FC236}">
                <a16:creationId xmlns:a16="http://schemas.microsoft.com/office/drawing/2014/main" id="{E66DA372-1D73-7199-A278-098D757C920F}"/>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9" name="Subtitle 2">
            <a:extLst>
              <a:ext uri="{FF2B5EF4-FFF2-40B4-BE49-F238E27FC236}">
                <a16:creationId xmlns:a16="http://schemas.microsoft.com/office/drawing/2014/main" id="{15BFB4AB-A491-90E5-519C-EBE413DBBDCE}"/>
              </a:ext>
            </a:extLst>
          </p:cNvPr>
          <p:cNvSpPr>
            <a:spLocks noGrp="1"/>
          </p:cNvSpPr>
          <p:nvPr>
            <p:ph type="subTitle" idx="11"/>
          </p:nvPr>
        </p:nvSpPr>
        <p:spPr>
          <a:xfrm>
            <a:off x="573325" y="2262714"/>
            <a:ext cx="5230844" cy="513813"/>
          </a:xfrm>
        </p:spPr>
        <p:txBody>
          <a:bodyPr anchor="ctr" anchorCtr="0">
            <a:noAutofit/>
          </a:bodyPr>
          <a:lstStyle>
            <a:lvl1pPr marL="0" indent="0" algn="ctr">
              <a:lnSpc>
                <a:spcPct val="70000"/>
              </a:lnSpc>
              <a:buNone/>
              <a:defRPr sz="3600" b="1" i="0">
                <a:solidFill>
                  <a:schemeClr val="bg1"/>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7" name="Title 1">
            <a:extLst>
              <a:ext uri="{FF2B5EF4-FFF2-40B4-BE49-F238E27FC236}">
                <a16:creationId xmlns:a16="http://schemas.microsoft.com/office/drawing/2014/main" id="{09CB324C-AB80-7B80-5966-FA70AA9003EE}"/>
              </a:ext>
            </a:extLst>
          </p:cNvPr>
          <p:cNvSpPr>
            <a:spLocks noGrp="1"/>
          </p:cNvSpPr>
          <p:nvPr>
            <p:ph type="title"/>
          </p:nvPr>
        </p:nvSpPr>
        <p:spPr>
          <a:xfrm>
            <a:off x="6374978" y="2230598"/>
            <a:ext cx="5300385" cy="545929"/>
          </a:xfrm>
        </p:spPr>
        <p:txBody>
          <a:bodyPr>
            <a:noAutofit/>
          </a:bodyPr>
          <a:lstStyle>
            <a:lvl1pPr algn="ctr" defTabSz="914400" rtl="0" eaLnBrk="1" latinLnBrk="0" hangingPunct="1">
              <a:lnSpc>
                <a:spcPct val="70000"/>
              </a:lnSpc>
              <a:spcBef>
                <a:spcPct val="0"/>
              </a:spcBef>
              <a:buNone/>
              <a:defRPr lang="en-AU" sz="3600" b="1" i="0" kern="1200">
                <a:solidFill>
                  <a:schemeClr val="bg1"/>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2" name="Picture 1">
            <a:extLst>
              <a:ext uri="{FF2B5EF4-FFF2-40B4-BE49-F238E27FC236}">
                <a16:creationId xmlns:a16="http://schemas.microsoft.com/office/drawing/2014/main" id="{BFC85D32-1CF2-EA55-C558-6781F92E2C74}"/>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9" name="Footer Placeholder 4">
            <a:extLst>
              <a:ext uri="{FF2B5EF4-FFF2-40B4-BE49-F238E27FC236}">
                <a16:creationId xmlns:a16="http://schemas.microsoft.com/office/drawing/2014/main" id="{9E0EE4C8-5C6D-E56D-6A64-AFB1B3EB9272}"/>
              </a:ext>
            </a:extLst>
          </p:cNvPr>
          <p:cNvSpPr txBox="1">
            <a:spLocks/>
          </p:cNvSpPr>
          <p:nvPr userDrawn="1"/>
        </p:nvSpPr>
        <p:spPr>
          <a:xfrm>
            <a:off x="4469364" y="6265941"/>
            <a:ext cx="7480898"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V1.2 © 2024 Commonwealth of Australia, unless otherwise indicated. Creative Commons Attribution 4.0, unless otherwise indicated.</a:t>
            </a:r>
          </a:p>
          <a:p>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11"/>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spTree>
    <p:custDataLst>
      <p:tags r:id="rId1"/>
    </p:custDataLst>
    <p:extLst>
      <p:ext uri="{BB962C8B-B14F-4D97-AF65-F5344CB8AC3E}">
        <p14:creationId xmlns:p14="http://schemas.microsoft.com/office/powerpoint/2010/main" val="19994979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Phonemic Awareness Review You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449524"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5525554"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 review </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pic>
        <p:nvPicPr>
          <p:cNvPr id="3" name="Graphic 13" descr="Users outline">
            <a:extLst>
              <a:ext uri="{FF2B5EF4-FFF2-40B4-BE49-F238E27FC236}">
                <a16:creationId xmlns:a16="http://schemas.microsoft.com/office/drawing/2014/main" id="{4328F450-4525-EF51-E263-495158A47704}"/>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23794" y="263900"/>
            <a:ext cx="688952" cy="688952"/>
          </a:xfrm>
          <a:prstGeom prst="rect">
            <a:avLst/>
          </a:prstGeom>
        </p:spPr>
      </p:pic>
    </p:spTree>
    <p:custDataLst>
      <p:tags r:id="rId1"/>
    </p:custDataLst>
    <p:extLst>
      <p:ext uri="{BB962C8B-B14F-4D97-AF65-F5344CB8AC3E}">
        <p14:creationId xmlns:p14="http://schemas.microsoft.com/office/powerpoint/2010/main" val="46630717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5_You do 1:1 Review">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4" name="Rectangle: Rounded Corners 3">
            <a:extLst>
              <a:ext uri="{FF2B5EF4-FFF2-40B4-BE49-F238E27FC236}">
                <a16:creationId xmlns:a16="http://schemas.microsoft.com/office/drawing/2014/main" id="{4C60696E-8B7D-9C5B-D2D8-2B857D853B03}"/>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4635364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38317"/>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38318"/>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06727"/>
            <a:ext cx="638589" cy="638589"/>
          </a:xfrm>
          <a:prstGeom prst="rect">
            <a:avLst/>
          </a:prstGeom>
        </p:spPr>
      </p:pic>
      <p:pic>
        <p:nvPicPr>
          <p:cNvPr id="9" name="Picture 8">
            <a:extLst>
              <a:ext uri="{FF2B5EF4-FFF2-40B4-BE49-F238E27FC236}">
                <a16:creationId xmlns:a16="http://schemas.microsoft.com/office/drawing/2014/main" id="{5BB2FDCE-E958-B0A7-5A3A-1D195EC5AB5B}"/>
              </a:ext>
            </a:extLst>
          </p:cNvPr>
          <p:cNvPicPr>
            <a:picLocks noChangeAspect="1"/>
          </p:cNvPicPr>
          <p:nvPr userDrawn="1"/>
        </p:nvPicPr>
        <p:blipFill>
          <a:blip r:embed="rId6"/>
          <a:stretch>
            <a:fillRect/>
          </a:stretch>
        </p:blipFill>
        <p:spPr>
          <a:xfrm>
            <a:off x="10138579" y="277882"/>
            <a:ext cx="688908" cy="688908"/>
          </a:xfrm>
          <a:prstGeom prst="rect">
            <a:avLst/>
          </a:prstGeom>
        </p:spPr>
      </p:pic>
    </p:spTree>
    <p:custDataLst>
      <p:tags r:id="rId1"/>
    </p:custDataLst>
    <p:extLst>
      <p:ext uri="{BB962C8B-B14F-4D97-AF65-F5344CB8AC3E}">
        <p14:creationId xmlns:p14="http://schemas.microsoft.com/office/powerpoint/2010/main" val="230872539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8" y="29935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84229"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Picture 14">
            <a:extLst>
              <a:ext uri="{FF2B5EF4-FFF2-40B4-BE49-F238E27FC236}">
                <a16:creationId xmlns:a16="http://schemas.microsoft.com/office/drawing/2014/main" id="{35B55FC2-FD1F-FF96-D691-546D211A94B3}"/>
              </a:ext>
            </a:extLst>
          </p:cNvPr>
          <p:cNvPicPr>
            <a:picLocks noChangeAspect="1"/>
          </p:cNvPicPr>
          <p:nvPr userDrawn="1"/>
        </p:nvPicPr>
        <p:blipFill>
          <a:blip r:embed="rId10"/>
          <a:stretch>
            <a:fillRect/>
          </a:stretch>
        </p:blipFill>
        <p:spPr>
          <a:xfrm>
            <a:off x="9186611" y="284693"/>
            <a:ext cx="688908" cy="688908"/>
          </a:xfrm>
          <a:prstGeom prst="rect">
            <a:avLst/>
          </a:prstGeom>
        </p:spPr>
      </p:pic>
    </p:spTree>
    <p:custDataLst>
      <p:tags r:id="rId1"/>
    </p:custDataLst>
    <p:extLst>
      <p:ext uri="{BB962C8B-B14F-4D97-AF65-F5344CB8AC3E}">
        <p14:creationId xmlns:p14="http://schemas.microsoft.com/office/powerpoint/2010/main" val="397526508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Phonemic Awareness I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41876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40990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pic>
        <p:nvPicPr>
          <p:cNvPr id="12" name="Graphic 11" descr="Teacher outline">
            <a:extLst>
              <a:ext uri="{FF2B5EF4-FFF2-40B4-BE49-F238E27FC236}">
                <a16:creationId xmlns:a16="http://schemas.microsoft.com/office/drawing/2014/main" id="{ED312B05-45C2-DF4E-C992-9A150D2A24D6}"/>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03228" y="248271"/>
            <a:ext cx="688952" cy="688952"/>
          </a:xfrm>
          <a:prstGeom prst="rect">
            <a:avLst/>
          </a:prstGeom>
        </p:spPr>
      </p:pic>
    </p:spTree>
    <p:custDataLst>
      <p:tags r:id="rId1"/>
    </p:custDataLst>
    <p:extLst>
      <p:ext uri="{BB962C8B-B14F-4D97-AF65-F5344CB8AC3E}">
        <p14:creationId xmlns:p14="http://schemas.microsoft.com/office/powerpoint/2010/main" val="122391958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Phonemic A We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41876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40990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pic>
        <p:nvPicPr>
          <p:cNvPr id="3" name="Graphic 2" descr="Classroom outline">
            <a:extLst>
              <a:ext uri="{FF2B5EF4-FFF2-40B4-BE49-F238E27FC236}">
                <a16:creationId xmlns:a16="http://schemas.microsoft.com/office/drawing/2014/main" id="{47D677D4-CF51-FF99-4D72-15C3700E913E}"/>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spTree>
    <p:custDataLst>
      <p:tags r:id="rId1"/>
    </p:custDataLst>
    <p:extLst>
      <p:ext uri="{BB962C8B-B14F-4D97-AF65-F5344CB8AC3E}">
        <p14:creationId xmlns:p14="http://schemas.microsoft.com/office/powerpoint/2010/main" val="222640610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094E97-5EF0-A827-2CD2-3A0326898D9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C1783458-5E69-0C90-B658-49598BD06B6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244679BE-30FC-109E-2204-0299118940DF}"/>
              </a:ext>
            </a:extLst>
          </p:cNvPr>
          <p:cNvSpPr>
            <a:spLocks noGrp="1"/>
          </p:cNvSpPr>
          <p:nvPr>
            <p:ph type="dt" sz="half" idx="10"/>
          </p:nvPr>
        </p:nvSpPr>
        <p:spPr/>
        <p:txBody>
          <a:bodyPr/>
          <a:lstStyle/>
          <a:p>
            <a:fld id="{E7A0BAF1-D6A1-4EF8-8625-6AEE847D87E6}" type="datetimeFigureOut">
              <a:rPr lang="en-AU" smtClean="0"/>
              <a:t>6/02/2025</a:t>
            </a:fld>
            <a:endParaRPr lang="en-AU"/>
          </a:p>
        </p:txBody>
      </p:sp>
      <p:sp>
        <p:nvSpPr>
          <p:cNvPr id="5" name="Footer Placeholder 4">
            <a:extLst>
              <a:ext uri="{FF2B5EF4-FFF2-40B4-BE49-F238E27FC236}">
                <a16:creationId xmlns:a16="http://schemas.microsoft.com/office/drawing/2014/main" id="{C38E9843-4048-BE23-101B-DB7AD0E80971}"/>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69499B6D-BDE3-6E37-307D-C7DF2B3EEE39}"/>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83623911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22B2BC-36BD-96E3-9807-B3C92B25B888}"/>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42F4E0D4-3E0F-5A18-7811-11F16371CAC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143D20C6-7339-940A-81F1-12E30160AA8E}"/>
              </a:ext>
            </a:extLst>
          </p:cNvPr>
          <p:cNvSpPr>
            <a:spLocks noGrp="1"/>
          </p:cNvSpPr>
          <p:nvPr>
            <p:ph type="dt" sz="half" idx="10"/>
          </p:nvPr>
        </p:nvSpPr>
        <p:spPr/>
        <p:txBody>
          <a:bodyPr/>
          <a:lstStyle/>
          <a:p>
            <a:fld id="{E7A0BAF1-D6A1-4EF8-8625-6AEE847D87E6}" type="datetimeFigureOut">
              <a:rPr lang="en-AU" smtClean="0"/>
              <a:t>6/02/2025</a:t>
            </a:fld>
            <a:endParaRPr lang="en-AU"/>
          </a:p>
        </p:txBody>
      </p:sp>
      <p:sp>
        <p:nvSpPr>
          <p:cNvPr id="5" name="Footer Placeholder 4">
            <a:extLst>
              <a:ext uri="{FF2B5EF4-FFF2-40B4-BE49-F238E27FC236}">
                <a16:creationId xmlns:a16="http://schemas.microsoft.com/office/drawing/2014/main" id="{813A6F28-6CC0-D77B-D538-E529F239755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654D0AD0-21F1-8407-4842-DD3C61D0F08B}"/>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34587195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We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3" name="Rounded Rectangle 12">
            <a:extLst>
              <a:ext uri="{FF2B5EF4-FFF2-40B4-BE49-F238E27FC236}">
                <a16:creationId xmlns:a16="http://schemas.microsoft.com/office/drawing/2014/main" id="{4FC49093-5500-8547-BEBF-F0821F289D1F}"/>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Classroom outline">
            <a:extLst>
              <a:ext uri="{FF2B5EF4-FFF2-40B4-BE49-F238E27FC236}">
                <a16:creationId xmlns:a16="http://schemas.microsoft.com/office/drawing/2014/main" id="{66C89964-908F-9A4A-ABBD-C3BC468ADEF6}"/>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sp>
        <p:nvSpPr>
          <p:cNvPr id="2" name="Rectangle: Rounded Corners 1">
            <a:extLst>
              <a:ext uri="{FF2B5EF4-FFF2-40B4-BE49-F238E27FC236}">
                <a16:creationId xmlns:a16="http://schemas.microsoft.com/office/drawing/2014/main" id="{4219209B-4084-8078-10CD-47A6D3DF00FD}"/>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3" name="Rounded Rectangle 10">
            <a:extLst>
              <a:ext uri="{FF2B5EF4-FFF2-40B4-BE49-F238E27FC236}">
                <a16:creationId xmlns:a16="http://schemas.microsoft.com/office/drawing/2014/main" id="{61BDE6A6-1767-CAEA-B18A-925190348155}"/>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B5A7ECFC-7CAA-9D81-B2AE-4E1281CD8B28}"/>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Tree>
    <p:custDataLst>
      <p:tags r:id="rId1"/>
    </p:custDataLst>
    <p:extLst>
      <p:ext uri="{BB962C8B-B14F-4D97-AF65-F5344CB8AC3E}">
        <p14:creationId xmlns:p14="http://schemas.microsoft.com/office/powerpoint/2010/main" val="50062497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D8E43E-BDDD-2153-23B7-5EE70881981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2E54935B-B8EF-DA5F-27F1-86091A59F84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1CA6F07-608F-A6ED-923B-C52A71DF910E}"/>
              </a:ext>
            </a:extLst>
          </p:cNvPr>
          <p:cNvSpPr>
            <a:spLocks noGrp="1"/>
          </p:cNvSpPr>
          <p:nvPr>
            <p:ph type="dt" sz="half" idx="10"/>
          </p:nvPr>
        </p:nvSpPr>
        <p:spPr/>
        <p:txBody>
          <a:bodyPr/>
          <a:lstStyle/>
          <a:p>
            <a:fld id="{E7A0BAF1-D6A1-4EF8-8625-6AEE847D87E6}" type="datetimeFigureOut">
              <a:rPr lang="en-AU" smtClean="0"/>
              <a:t>6/02/2025</a:t>
            </a:fld>
            <a:endParaRPr lang="en-AU"/>
          </a:p>
        </p:txBody>
      </p:sp>
      <p:sp>
        <p:nvSpPr>
          <p:cNvPr id="5" name="Footer Placeholder 4">
            <a:extLst>
              <a:ext uri="{FF2B5EF4-FFF2-40B4-BE49-F238E27FC236}">
                <a16:creationId xmlns:a16="http://schemas.microsoft.com/office/drawing/2014/main" id="{23A2C150-A858-19B2-9504-11637C410E5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1B3841F8-E0B0-45AE-D19F-BBC5818FD0F4}"/>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401234825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D0BB63-5119-133A-C518-386F14320C8A}"/>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8A2E9BE8-20C4-0D4A-295F-914E0534B06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4C450F11-F94C-E372-EB30-C198907B784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B28AD9BB-90EA-0467-B0C5-C39100BE77B8}"/>
              </a:ext>
            </a:extLst>
          </p:cNvPr>
          <p:cNvSpPr>
            <a:spLocks noGrp="1"/>
          </p:cNvSpPr>
          <p:nvPr>
            <p:ph type="dt" sz="half" idx="10"/>
          </p:nvPr>
        </p:nvSpPr>
        <p:spPr/>
        <p:txBody>
          <a:bodyPr/>
          <a:lstStyle/>
          <a:p>
            <a:fld id="{E7A0BAF1-D6A1-4EF8-8625-6AEE847D87E6}" type="datetimeFigureOut">
              <a:rPr lang="en-AU" smtClean="0"/>
              <a:t>6/02/2025</a:t>
            </a:fld>
            <a:endParaRPr lang="en-AU"/>
          </a:p>
        </p:txBody>
      </p:sp>
      <p:sp>
        <p:nvSpPr>
          <p:cNvPr id="6" name="Footer Placeholder 5">
            <a:extLst>
              <a:ext uri="{FF2B5EF4-FFF2-40B4-BE49-F238E27FC236}">
                <a16:creationId xmlns:a16="http://schemas.microsoft.com/office/drawing/2014/main" id="{7FED85E6-7331-295F-A8E3-C94D4199F751}"/>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31C01694-3CC0-238C-DDAB-DB01C2BCC5E9}"/>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162099141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0626F7-0C38-ABC2-870B-DD6835F54DDD}"/>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5C2669C2-5ABB-E864-EC94-5A4B025EFB1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8B930F6-1C27-FAB7-9E36-07145674E66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4B62C58E-96FF-BD1F-DF8C-A848B270FE7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A1AD22C-3370-F7E4-8643-E03712835F4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24AFB354-2172-3D61-D11C-EF934F22CD21}"/>
              </a:ext>
            </a:extLst>
          </p:cNvPr>
          <p:cNvSpPr>
            <a:spLocks noGrp="1"/>
          </p:cNvSpPr>
          <p:nvPr>
            <p:ph type="dt" sz="half" idx="10"/>
          </p:nvPr>
        </p:nvSpPr>
        <p:spPr/>
        <p:txBody>
          <a:bodyPr/>
          <a:lstStyle/>
          <a:p>
            <a:fld id="{E7A0BAF1-D6A1-4EF8-8625-6AEE847D87E6}" type="datetimeFigureOut">
              <a:rPr lang="en-AU" smtClean="0"/>
              <a:t>6/02/2025</a:t>
            </a:fld>
            <a:endParaRPr lang="en-AU"/>
          </a:p>
        </p:txBody>
      </p:sp>
      <p:sp>
        <p:nvSpPr>
          <p:cNvPr id="8" name="Footer Placeholder 7">
            <a:extLst>
              <a:ext uri="{FF2B5EF4-FFF2-40B4-BE49-F238E27FC236}">
                <a16:creationId xmlns:a16="http://schemas.microsoft.com/office/drawing/2014/main" id="{2DDEBAC0-CB44-4A5A-9FB4-E7A934E3A56C}"/>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9BEC5CCC-E60D-7C67-AA43-06A4439A4728}"/>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20032335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7E6B31-5C32-7A50-2FC2-0B64CF521639}"/>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F9441438-BD6C-D4F4-477A-C04DCAF330B6}"/>
              </a:ext>
            </a:extLst>
          </p:cNvPr>
          <p:cNvSpPr>
            <a:spLocks noGrp="1"/>
          </p:cNvSpPr>
          <p:nvPr>
            <p:ph type="dt" sz="half" idx="10"/>
          </p:nvPr>
        </p:nvSpPr>
        <p:spPr/>
        <p:txBody>
          <a:bodyPr/>
          <a:lstStyle/>
          <a:p>
            <a:fld id="{E7A0BAF1-D6A1-4EF8-8625-6AEE847D87E6}" type="datetimeFigureOut">
              <a:rPr lang="en-AU" smtClean="0"/>
              <a:t>6/02/2025</a:t>
            </a:fld>
            <a:endParaRPr lang="en-AU"/>
          </a:p>
        </p:txBody>
      </p:sp>
      <p:sp>
        <p:nvSpPr>
          <p:cNvPr id="4" name="Footer Placeholder 3">
            <a:extLst>
              <a:ext uri="{FF2B5EF4-FFF2-40B4-BE49-F238E27FC236}">
                <a16:creationId xmlns:a16="http://schemas.microsoft.com/office/drawing/2014/main" id="{BF3C1517-78CB-9A37-373D-3A1DEF653238}"/>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C14C5FF1-A429-5814-BA59-6F7BB0FF46A7}"/>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304251281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30533F3-6E08-1A83-F476-73C825F511FC}"/>
              </a:ext>
            </a:extLst>
          </p:cNvPr>
          <p:cNvSpPr>
            <a:spLocks noGrp="1"/>
          </p:cNvSpPr>
          <p:nvPr>
            <p:ph type="dt" sz="half" idx="10"/>
          </p:nvPr>
        </p:nvSpPr>
        <p:spPr/>
        <p:txBody>
          <a:bodyPr/>
          <a:lstStyle/>
          <a:p>
            <a:fld id="{E7A0BAF1-D6A1-4EF8-8625-6AEE847D87E6}" type="datetimeFigureOut">
              <a:rPr lang="en-AU" smtClean="0"/>
              <a:t>6/02/2025</a:t>
            </a:fld>
            <a:endParaRPr lang="en-AU"/>
          </a:p>
        </p:txBody>
      </p:sp>
      <p:sp>
        <p:nvSpPr>
          <p:cNvPr id="3" name="Footer Placeholder 2">
            <a:extLst>
              <a:ext uri="{FF2B5EF4-FFF2-40B4-BE49-F238E27FC236}">
                <a16:creationId xmlns:a16="http://schemas.microsoft.com/office/drawing/2014/main" id="{BC25C3AA-ABAB-1802-4687-D7D22F425535}"/>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9BE64B89-3608-F572-E534-A7EFB6063370}"/>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221339999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6F810B-0990-E078-6EC6-08782C2C10D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4043B9C0-B7F2-2098-A9EB-945442AC1BB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A3D05631-50FD-0610-68A6-3D47D233560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E83480E-A85A-E36B-F164-5680A9302ABF}"/>
              </a:ext>
            </a:extLst>
          </p:cNvPr>
          <p:cNvSpPr>
            <a:spLocks noGrp="1"/>
          </p:cNvSpPr>
          <p:nvPr>
            <p:ph type="dt" sz="half" idx="10"/>
          </p:nvPr>
        </p:nvSpPr>
        <p:spPr/>
        <p:txBody>
          <a:bodyPr/>
          <a:lstStyle/>
          <a:p>
            <a:fld id="{E7A0BAF1-D6A1-4EF8-8625-6AEE847D87E6}" type="datetimeFigureOut">
              <a:rPr lang="en-AU" smtClean="0"/>
              <a:t>6/02/2025</a:t>
            </a:fld>
            <a:endParaRPr lang="en-AU"/>
          </a:p>
        </p:txBody>
      </p:sp>
      <p:sp>
        <p:nvSpPr>
          <p:cNvPr id="6" name="Footer Placeholder 5">
            <a:extLst>
              <a:ext uri="{FF2B5EF4-FFF2-40B4-BE49-F238E27FC236}">
                <a16:creationId xmlns:a16="http://schemas.microsoft.com/office/drawing/2014/main" id="{4384CB2E-DA36-8EC8-1AC4-FE427E98C0C1}"/>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A26558F5-87D5-51F5-9D91-F7724C5C7291}"/>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369276995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A2954E-2759-9931-2FE3-8E386635999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34BA4E8F-6EEC-DFDC-9E33-CFCC4DB2B34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6635C912-71DC-D60D-0235-E652010B6B9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031FB5C-4712-AC96-A0B4-BAEFD62FFBED}"/>
              </a:ext>
            </a:extLst>
          </p:cNvPr>
          <p:cNvSpPr>
            <a:spLocks noGrp="1"/>
          </p:cNvSpPr>
          <p:nvPr>
            <p:ph type="dt" sz="half" idx="10"/>
          </p:nvPr>
        </p:nvSpPr>
        <p:spPr/>
        <p:txBody>
          <a:bodyPr/>
          <a:lstStyle/>
          <a:p>
            <a:fld id="{E7A0BAF1-D6A1-4EF8-8625-6AEE847D87E6}" type="datetimeFigureOut">
              <a:rPr lang="en-AU" smtClean="0"/>
              <a:t>6/02/2025</a:t>
            </a:fld>
            <a:endParaRPr lang="en-AU"/>
          </a:p>
        </p:txBody>
      </p:sp>
      <p:sp>
        <p:nvSpPr>
          <p:cNvPr id="6" name="Footer Placeholder 5">
            <a:extLst>
              <a:ext uri="{FF2B5EF4-FFF2-40B4-BE49-F238E27FC236}">
                <a16:creationId xmlns:a16="http://schemas.microsoft.com/office/drawing/2014/main" id="{B30F9C74-063F-C573-D5E5-6651BA74E4FA}"/>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F73DC0D8-B837-FFA7-F47C-5CB303670613}"/>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394487953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2AC659-3148-4F5D-18F9-CA7496F05AE1}"/>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D128CD6B-63A4-3E56-7896-39CDEB03666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AFC79FFE-C109-CB0D-36B4-007804FCE58C}"/>
              </a:ext>
            </a:extLst>
          </p:cNvPr>
          <p:cNvSpPr>
            <a:spLocks noGrp="1"/>
          </p:cNvSpPr>
          <p:nvPr>
            <p:ph type="dt" sz="half" idx="10"/>
          </p:nvPr>
        </p:nvSpPr>
        <p:spPr/>
        <p:txBody>
          <a:bodyPr/>
          <a:lstStyle/>
          <a:p>
            <a:fld id="{E7A0BAF1-D6A1-4EF8-8625-6AEE847D87E6}" type="datetimeFigureOut">
              <a:rPr lang="en-AU" smtClean="0"/>
              <a:t>6/02/2025</a:t>
            </a:fld>
            <a:endParaRPr lang="en-AU"/>
          </a:p>
        </p:txBody>
      </p:sp>
      <p:sp>
        <p:nvSpPr>
          <p:cNvPr id="5" name="Footer Placeholder 4">
            <a:extLst>
              <a:ext uri="{FF2B5EF4-FFF2-40B4-BE49-F238E27FC236}">
                <a16:creationId xmlns:a16="http://schemas.microsoft.com/office/drawing/2014/main" id="{BA8AA104-8B01-4902-6E18-6D4FFAAD9F11}"/>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B658D9AE-8336-F13B-4E0D-0625E55BA6C9}"/>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58202707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344E76A-FACD-5908-03D4-6E7FE74EAAD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A81EF4F6-1A22-342A-85C5-AE4D82033BD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C8D597D8-3255-135C-AF96-8658703BEB8F}"/>
              </a:ext>
            </a:extLst>
          </p:cNvPr>
          <p:cNvSpPr>
            <a:spLocks noGrp="1"/>
          </p:cNvSpPr>
          <p:nvPr>
            <p:ph type="dt" sz="half" idx="10"/>
          </p:nvPr>
        </p:nvSpPr>
        <p:spPr/>
        <p:txBody>
          <a:bodyPr/>
          <a:lstStyle/>
          <a:p>
            <a:fld id="{E7A0BAF1-D6A1-4EF8-8625-6AEE847D87E6}" type="datetimeFigureOut">
              <a:rPr lang="en-AU" smtClean="0"/>
              <a:t>6/02/2025</a:t>
            </a:fld>
            <a:endParaRPr lang="en-AU"/>
          </a:p>
        </p:txBody>
      </p:sp>
      <p:sp>
        <p:nvSpPr>
          <p:cNvPr id="5" name="Footer Placeholder 4">
            <a:extLst>
              <a:ext uri="{FF2B5EF4-FFF2-40B4-BE49-F238E27FC236}">
                <a16:creationId xmlns:a16="http://schemas.microsoft.com/office/drawing/2014/main" id="{6DB75B0A-E505-E4D0-E0A4-DE0480EFE078}"/>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17D1F917-5524-E480-966F-C18AD86D7DE3}"/>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357058444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Break after review_Phonemic awareness">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DADC2942-D2F8-7BB5-FCD6-711D9B6EDA55}"/>
              </a:ext>
            </a:extLst>
          </p:cNvPr>
          <p:cNvSpPr txBox="1">
            <a:spLocks/>
          </p:cNvSpPr>
          <p:nvPr userDrawn="1"/>
        </p:nvSpPr>
        <p:spPr>
          <a:xfrm>
            <a:off x="1852394" y="1400532"/>
            <a:ext cx="6184387" cy="11172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200" b="1">
                <a:solidFill>
                  <a:srgbClr val="0E1E42"/>
                </a:solidFill>
                <a:latin typeface="Tenorite" pitchFamily="2" charset="0"/>
                <a:ea typeface="Verdana" panose="020B0604030504040204" pitchFamily="34" charset="0"/>
                <a:cs typeface="Verdana" panose="020B0604030504040204" pitchFamily="34" charset="0"/>
              </a:rPr>
              <a:t>End of review</a:t>
            </a:r>
            <a:endParaRPr lang="en-AU" sz="7200" b="1">
              <a:solidFill>
                <a:srgbClr val="0E1E42"/>
              </a:solidFill>
              <a:latin typeface="Tenorite" pitchFamily="2" charset="0"/>
              <a:ea typeface="Verdana" panose="020B0604030504040204" pitchFamily="34" charset="0"/>
              <a:cs typeface="Verdana" panose="020B0604030504040204" pitchFamily="34" charset="0"/>
            </a:endParaRPr>
          </a:p>
        </p:txBody>
      </p:sp>
      <p:sp>
        <p:nvSpPr>
          <p:cNvPr id="5" name="TextBox 4">
            <a:extLst>
              <a:ext uri="{FF2B5EF4-FFF2-40B4-BE49-F238E27FC236}">
                <a16:creationId xmlns:a16="http://schemas.microsoft.com/office/drawing/2014/main" id="{328A0629-A1CE-A850-5D4E-530B51E6CAE5}"/>
              </a:ext>
            </a:extLst>
          </p:cNvPr>
          <p:cNvSpPr txBox="1"/>
          <p:nvPr userDrawn="1"/>
        </p:nvSpPr>
        <p:spPr>
          <a:xfrm>
            <a:off x="3912042" y="4180949"/>
            <a:ext cx="8279955" cy="1117229"/>
          </a:xfrm>
          <a:prstGeom prst="rect">
            <a:avLst/>
          </a:prstGeom>
          <a:noFill/>
          <a:ln>
            <a:noFill/>
          </a:ln>
        </p:spPr>
        <p:txBody>
          <a:bodyPr vert="horz" wrap="square" lIns="91440" tIns="45720" rIns="91440" bIns="45720" rtlCol="0" anchor="t">
            <a:spAutoFit/>
          </a:bodyPr>
          <a:lstStyle>
            <a:defPPr>
              <a:defRPr lang="en-US"/>
            </a:defPPr>
            <a:lvl1pPr indent="0" algn="ctr">
              <a:lnSpc>
                <a:spcPct val="90000"/>
              </a:lnSpc>
              <a:spcBef>
                <a:spcPts val="1000"/>
              </a:spcBef>
              <a:buFont typeface="Arial" panose="020B0604020202020204" pitchFamily="34" charset="0"/>
              <a:buNone/>
              <a:defRPr sz="7200" b="1">
                <a:solidFill>
                  <a:srgbClr val="0E1E42"/>
                </a:solidFill>
                <a:latin typeface="Tenorite" pitchFamily="2" charset="0"/>
                <a:ea typeface="Verdana" panose="020B0604030504040204" pitchFamily="34" charset="0"/>
                <a:cs typeface="Verdana" panose="020B0604030504040204" pitchFamily="34" charset="0"/>
              </a:defRPr>
            </a:lvl1pPr>
            <a:lvl2pPr indent="0" algn="ctr">
              <a:lnSpc>
                <a:spcPct val="90000"/>
              </a:lnSpc>
              <a:spcBef>
                <a:spcPts val="500"/>
              </a:spcBef>
              <a:buFont typeface="Arial" panose="020B0604020202020204" pitchFamily="34" charset="0"/>
              <a:buNone/>
              <a:defRPr sz="2000"/>
            </a:lvl2pPr>
            <a:lvl3pPr indent="0" algn="ctr">
              <a:lnSpc>
                <a:spcPct val="90000"/>
              </a:lnSpc>
              <a:spcBef>
                <a:spcPts val="500"/>
              </a:spcBef>
              <a:buFont typeface="Arial" panose="020B0604020202020204" pitchFamily="34" charset="0"/>
              <a:buNone/>
            </a:lvl3pPr>
            <a:lvl4pPr indent="0" algn="ctr">
              <a:lnSpc>
                <a:spcPct val="90000"/>
              </a:lnSpc>
              <a:spcBef>
                <a:spcPts val="500"/>
              </a:spcBef>
              <a:buFont typeface="Arial" panose="020B0604020202020204" pitchFamily="34" charset="0"/>
              <a:buNone/>
              <a:defRPr sz="1600"/>
            </a:lvl4pPr>
            <a:lvl5pPr indent="0" algn="ctr">
              <a:lnSpc>
                <a:spcPct val="90000"/>
              </a:lnSpc>
              <a:spcBef>
                <a:spcPts val="500"/>
              </a:spcBef>
              <a:buFont typeface="Arial" panose="020B0604020202020204" pitchFamily="34" charset="0"/>
              <a:buNone/>
              <a:defRPr sz="1600"/>
            </a:lvl5pPr>
            <a:lvl6pPr indent="0" algn="ctr">
              <a:lnSpc>
                <a:spcPct val="90000"/>
              </a:lnSpc>
              <a:spcBef>
                <a:spcPts val="500"/>
              </a:spcBef>
              <a:buFont typeface="Arial" panose="020B0604020202020204" pitchFamily="34" charset="0"/>
              <a:buNone/>
              <a:defRPr sz="1600"/>
            </a:lvl6pPr>
            <a:lvl7pPr indent="0" algn="ctr">
              <a:lnSpc>
                <a:spcPct val="90000"/>
              </a:lnSpc>
              <a:spcBef>
                <a:spcPts val="500"/>
              </a:spcBef>
              <a:buFont typeface="Arial" panose="020B0604020202020204" pitchFamily="34" charset="0"/>
              <a:buNone/>
              <a:defRPr sz="1600"/>
            </a:lvl7pPr>
            <a:lvl8pPr indent="0" algn="ctr">
              <a:lnSpc>
                <a:spcPct val="90000"/>
              </a:lnSpc>
              <a:spcBef>
                <a:spcPts val="500"/>
              </a:spcBef>
              <a:buFont typeface="Arial" panose="020B0604020202020204" pitchFamily="34" charset="0"/>
              <a:buNone/>
              <a:defRPr sz="1600"/>
            </a:lvl8pPr>
            <a:lvl9pPr indent="0" algn="ctr">
              <a:lnSpc>
                <a:spcPct val="90000"/>
              </a:lnSpc>
              <a:spcBef>
                <a:spcPts val="500"/>
              </a:spcBef>
              <a:buFont typeface="Arial" panose="020B0604020202020204" pitchFamily="34" charset="0"/>
              <a:buNone/>
              <a:defRPr sz="1600"/>
            </a:lvl9pPr>
          </a:lstStyle>
          <a:p>
            <a:pPr algn="l"/>
            <a:r>
              <a:rPr lang="en-US">
                <a:solidFill>
                  <a:schemeClr val="bg1"/>
                </a:solidFill>
              </a:rPr>
              <a:t>Start of SSP lesson</a:t>
            </a:r>
            <a:endParaRPr lang="en-AU">
              <a:solidFill>
                <a:schemeClr val="bg1"/>
              </a:solidFill>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Tree>
    <p:extLst>
      <p:ext uri="{BB962C8B-B14F-4D97-AF65-F5344CB8AC3E}">
        <p14:creationId xmlns:p14="http://schemas.microsoft.com/office/powerpoint/2010/main" val="21210432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I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a:extLst>
              <a:ext uri="{FF2B5EF4-FFF2-40B4-BE49-F238E27FC236}">
                <a16:creationId xmlns:a16="http://schemas.microsoft.com/office/drawing/2014/main" id="{E92B9333-CB00-9947-A713-6038868B2FA0}"/>
              </a:ext>
            </a:extLst>
          </p:cNvPr>
          <p:cNvSpPr/>
          <p:nvPr userDrawn="1"/>
        </p:nvSpPr>
        <p:spPr>
          <a:xfrm>
            <a:off x="10048357"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121674" y="248271"/>
            <a:ext cx="688952" cy="688952"/>
          </a:xfrm>
          <a:prstGeom prst="rect">
            <a:avLst/>
          </a:prstGeom>
        </p:spPr>
      </p:pic>
      <p:sp>
        <p:nvSpPr>
          <p:cNvPr id="19" name="Rounded Rectangle 18">
            <a:extLst>
              <a:ext uri="{FF2B5EF4-FFF2-40B4-BE49-F238E27FC236}">
                <a16:creationId xmlns:a16="http://schemas.microsoft.com/office/drawing/2014/main" id="{7E3012B9-62C5-F544-8A10-6AD27166E277}"/>
              </a:ext>
            </a:extLst>
          </p:cNvPr>
          <p:cNvSpPr/>
          <p:nvPr userDrawn="1"/>
        </p:nvSpPr>
        <p:spPr>
          <a:xfrm>
            <a:off x="11029911"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2" name="Rectangle: Rounded Corners 1">
            <a:extLst>
              <a:ext uri="{FF2B5EF4-FFF2-40B4-BE49-F238E27FC236}">
                <a16:creationId xmlns:a16="http://schemas.microsoft.com/office/drawing/2014/main" id="{407B5B23-970F-16CE-0F6B-85BA55E683BF}"/>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3" name="Rounded Rectangle 10">
            <a:extLst>
              <a:ext uri="{FF2B5EF4-FFF2-40B4-BE49-F238E27FC236}">
                <a16:creationId xmlns:a16="http://schemas.microsoft.com/office/drawing/2014/main" id="{1C1FE270-5778-B8F7-EC20-59AC4C0A22A2}"/>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BFFA5910-09B2-467F-3C06-A2D84A9A3273}"/>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Tree>
    <p:custDataLst>
      <p:tags r:id="rId1"/>
    </p:custDataLst>
    <p:extLst>
      <p:ext uri="{BB962C8B-B14F-4D97-AF65-F5344CB8AC3E}">
        <p14:creationId xmlns:p14="http://schemas.microsoft.com/office/powerpoint/2010/main" val="31977127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We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sp>
        <p:nvSpPr>
          <p:cNvPr id="31" name="Rounded Rectangle 30">
            <a:extLst>
              <a:ext uri="{FF2B5EF4-FFF2-40B4-BE49-F238E27FC236}">
                <a16:creationId xmlns:a16="http://schemas.microsoft.com/office/drawing/2014/main" id="{6B7E4C82-1EAF-ED46-A849-5838C4D8DDFC}"/>
              </a:ext>
            </a:extLst>
          </p:cNvPr>
          <p:cNvSpPr/>
          <p:nvPr userDrawn="1"/>
        </p:nvSpPr>
        <p:spPr>
          <a:xfrm>
            <a:off x="11029911"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2" name="Rectangle: Rounded Corners 1">
            <a:extLst>
              <a:ext uri="{FF2B5EF4-FFF2-40B4-BE49-F238E27FC236}">
                <a16:creationId xmlns:a16="http://schemas.microsoft.com/office/drawing/2014/main" id="{121DB0BF-3DAD-9FAB-B54F-DF3AB6D4A951}"/>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3" name="Rounded Rectangle 10">
            <a:extLst>
              <a:ext uri="{FF2B5EF4-FFF2-40B4-BE49-F238E27FC236}">
                <a16:creationId xmlns:a16="http://schemas.microsoft.com/office/drawing/2014/main" id="{54F5B585-4832-5A11-C3CA-50B5329D01C3}"/>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A0395428-92C2-AF62-D6D9-DDD3B3116023}"/>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Tree>
    <p:custDataLst>
      <p:tags r:id="rId1"/>
    </p:custDataLst>
    <p:extLst>
      <p:ext uri="{BB962C8B-B14F-4D97-AF65-F5344CB8AC3E}">
        <p14:creationId xmlns:p14="http://schemas.microsoft.com/office/powerpoint/2010/main" val="30762931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I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321C30D1-808F-6B43-A3E8-8A767EAA125F}"/>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sp>
        <p:nvSpPr>
          <p:cNvPr id="29" name="Rounded Rectangle 28">
            <a:extLst>
              <a:ext uri="{FF2B5EF4-FFF2-40B4-BE49-F238E27FC236}">
                <a16:creationId xmlns:a16="http://schemas.microsoft.com/office/drawing/2014/main" id="{16D7E0DC-F936-9640-BE6E-68AE8A6E6E15}"/>
              </a:ext>
            </a:extLst>
          </p:cNvPr>
          <p:cNvSpPr/>
          <p:nvPr userDrawn="1"/>
        </p:nvSpPr>
        <p:spPr>
          <a:xfrm>
            <a:off x="10048357"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Teacher outline">
            <a:extLst>
              <a:ext uri="{FF2B5EF4-FFF2-40B4-BE49-F238E27FC236}">
                <a16:creationId xmlns:a16="http://schemas.microsoft.com/office/drawing/2014/main" id="{A14CFFA5-C2D9-AC42-90D3-79C400C7F658}"/>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21674" y="248271"/>
            <a:ext cx="688952" cy="688952"/>
          </a:xfrm>
          <a:prstGeom prst="rect">
            <a:avLst/>
          </a:prstGeom>
        </p:spPr>
      </p:pic>
      <p:sp>
        <p:nvSpPr>
          <p:cNvPr id="2" name="Rectangle: Rounded Corners 1">
            <a:extLst>
              <a:ext uri="{FF2B5EF4-FFF2-40B4-BE49-F238E27FC236}">
                <a16:creationId xmlns:a16="http://schemas.microsoft.com/office/drawing/2014/main" id="{2B6C98BD-5526-9F7A-0799-256180D2FA08}"/>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3" name="Rounded Rectangle 10">
            <a:extLst>
              <a:ext uri="{FF2B5EF4-FFF2-40B4-BE49-F238E27FC236}">
                <a16:creationId xmlns:a16="http://schemas.microsoft.com/office/drawing/2014/main" id="{9C0AC8CB-19C6-1DCC-99D5-3BFD7EC18698}"/>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6B285B1A-7BD0-3B23-CC5E-ACC15064AB5B}"/>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Tree>
    <p:custDataLst>
      <p:tags r:id="rId1"/>
    </p:custDataLst>
    <p:extLst>
      <p:ext uri="{BB962C8B-B14F-4D97-AF65-F5344CB8AC3E}">
        <p14:creationId xmlns:p14="http://schemas.microsoft.com/office/powerpoint/2010/main" val="12564013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We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ounded Rectangle 28">
            <a:extLst>
              <a:ext uri="{FF2B5EF4-FFF2-40B4-BE49-F238E27FC236}">
                <a16:creationId xmlns:a16="http://schemas.microsoft.com/office/drawing/2014/main" id="{9768AE3E-F66F-0642-8496-C74D7D9185FD}"/>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Classroom outline">
            <a:extLst>
              <a:ext uri="{FF2B5EF4-FFF2-40B4-BE49-F238E27FC236}">
                <a16:creationId xmlns:a16="http://schemas.microsoft.com/office/drawing/2014/main" id="{42F3DE25-53ED-2246-AF75-1AD14DC030F3}"/>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sp>
        <p:nvSpPr>
          <p:cNvPr id="32" name="Rounded Rectangle 31">
            <a:extLst>
              <a:ext uri="{FF2B5EF4-FFF2-40B4-BE49-F238E27FC236}">
                <a16:creationId xmlns:a16="http://schemas.microsoft.com/office/drawing/2014/main" id="{1ADE0065-6921-4F47-A748-053EB5204B6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Pencil outline">
            <a:extLst>
              <a:ext uri="{FF2B5EF4-FFF2-40B4-BE49-F238E27FC236}">
                <a16:creationId xmlns:a16="http://schemas.microsoft.com/office/drawing/2014/main" id="{370E713A-9177-A845-A4D1-AABC0B3DE720}"/>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222679" y="362244"/>
            <a:ext cx="490017" cy="490017"/>
          </a:xfrm>
          <a:prstGeom prst="rect">
            <a:avLst/>
          </a:prstGeom>
        </p:spPr>
      </p:pic>
      <p:sp>
        <p:nvSpPr>
          <p:cNvPr id="2" name="Rectangle: Rounded Corners 1">
            <a:extLst>
              <a:ext uri="{FF2B5EF4-FFF2-40B4-BE49-F238E27FC236}">
                <a16:creationId xmlns:a16="http://schemas.microsoft.com/office/drawing/2014/main" id="{28BC7CF4-D4EF-CE61-6851-0789FF6CA19E}"/>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3" name="Rounded Rectangle 10">
            <a:extLst>
              <a:ext uri="{FF2B5EF4-FFF2-40B4-BE49-F238E27FC236}">
                <a16:creationId xmlns:a16="http://schemas.microsoft.com/office/drawing/2014/main" id="{13AFCF4C-0207-469C-A97C-7049B0D36360}"/>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63FD4873-898D-E88E-91AA-84B6F5A2022A}"/>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Tree>
    <p:custDataLst>
      <p:tags r:id="rId1"/>
    </p:custDataLst>
    <p:extLst>
      <p:ext uri="{BB962C8B-B14F-4D97-AF65-F5344CB8AC3E}">
        <p14:creationId xmlns:p14="http://schemas.microsoft.com/office/powerpoint/2010/main" val="34102147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I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Teacher outline">
            <a:extLst>
              <a:ext uri="{FF2B5EF4-FFF2-40B4-BE49-F238E27FC236}">
                <a16:creationId xmlns:a16="http://schemas.microsoft.com/office/drawing/2014/main" id="{887B9D83-6585-1C4E-962F-EB916B9F2BE6}"/>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9140120" y="248271"/>
            <a:ext cx="688952" cy="688952"/>
          </a:xfrm>
          <a:prstGeom prst="rect">
            <a:avLst/>
          </a:prstGeom>
        </p:spPr>
      </p:pic>
      <p:sp>
        <p:nvSpPr>
          <p:cNvPr id="2" name="Rectangle 1">
            <a:extLst>
              <a:ext uri="{FF2B5EF4-FFF2-40B4-BE49-F238E27FC236}">
                <a16:creationId xmlns:a16="http://schemas.microsoft.com/office/drawing/2014/main" id="{3C8B4B90-BABB-037B-118F-F0DDFB83F374}"/>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C6384A6D-EFD9-1467-02DC-D9744F681003}"/>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4" name="Rounded Rectangle 10">
            <a:extLst>
              <a:ext uri="{FF2B5EF4-FFF2-40B4-BE49-F238E27FC236}">
                <a16:creationId xmlns:a16="http://schemas.microsoft.com/office/drawing/2014/main" id="{90484EF7-CF63-6B1E-E06B-B2DFD9BFF21A}"/>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E0BE790F-4C0D-FC9F-E08A-0D750F4FC103}"/>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Tree>
    <p:custDataLst>
      <p:tags r:id="rId1"/>
    </p:custDataLst>
    <p:extLst>
      <p:ext uri="{BB962C8B-B14F-4D97-AF65-F5344CB8AC3E}">
        <p14:creationId xmlns:p14="http://schemas.microsoft.com/office/powerpoint/2010/main" val="19301162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a:extLst>
              <a:ext uri="{FF2B5EF4-FFF2-40B4-BE49-F238E27FC236}">
                <a16:creationId xmlns:a16="http://schemas.microsoft.com/office/drawing/2014/main" id="{EA292C72-7B42-D043-847B-0B68F60C6A92}"/>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Pencil outline">
            <a:extLst>
              <a:ext uri="{FF2B5EF4-FFF2-40B4-BE49-F238E27FC236}">
                <a16:creationId xmlns:a16="http://schemas.microsoft.com/office/drawing/2014/main" id="{0ADD2B5E-4346-2C41-B0DB-AFDA3BB6A85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sp>
        <p:nvSpPr>
          <p:cNvPr id="2" name="Rectangle: Rounded Corners 1">
            <a:extLst>
              <a:ext uri="{FF2B5EF4-FFF2-40B4-BE49-F238E27FC236}">
                <a16:creationId xmlns:a16="http://schemas.microsoft.com/office/drawing/2014/main" id="{49671179-F154-FF40-6DBF-F0AEDC6B1571}"/>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3" name="Rounded Rectangle 10">
            <a:extLst>
              <a:ext uri="{FF2B5EF4-FFF2-40B4-BE49-F238E27FC236}">
                <a16:creationId xmlns:a16="http://schemas.microsoft.com/office/drawing/2014/main" id="{3382092A-70AD-8819-C6B7-373A9EA103B5}"/>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F0787794-51C2-7761-31EC-F75527E87736}"/>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Tree>
    <p:extLst>
      <p:ext uri="{BB962C8B-B14F-4D97-AF65-F5344CB8AC3E}">
        <p14:creationId xmlns:p14="http://schemas.microsoft.com/office/powerpoint/2010/main" val="32767835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theme" Target="../theme/theme2.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2172787928"/>
      </p:ext>
    </p:extLst>
  </p:cSld>
  <p:clrMap bg1="lt1" tx1="dk1" bg2="lt2" tx2="dk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74" r:id="rId7"/>
    <p:sldLayoutId id="2147483775" r:id="rId8"/>
    <p:sldLayoutId id="2147483715" r:id="rId9"/>
    <p:sldLayoutId id="2147483776" r:id="rId10"/>
    <p:sldLayoutId id="2147483777" r:id="rId11"/>
    <p:sldLayoutId id="2147483778" r:id="rId12"/>
    <p:sldLayoutId id="2147483779" r:id="rId13"/>
    <p:sldLayoutId id="2147483780" r:id="rId14"/>
    <p:sldLayoutId id="2147483696" r:id="rId15"/>
    <p:sldLayoutId id="2147483690" r:id="rId16"/>
    <p:sldLayoutId id="2147483699" r:id="rId17"/>
    <p:sldLayoutId id="2147483692" r:id="rId18"/>
    <p:sldLayoutId id="2147483743" r:id="rId19"/>
    <p:sldLayoutId id="2147483781" r:id="rId20"/>
    <p:sldLayoutId id="2147483782" r:id="rId21"/>
    <p:sldLayoutId id="2147483783" r:id="rId22"/>
    <p:sldLayoutId id="2147483784" r:id="rId23"/>
    <p:sldLayoutId id="2147483785" r:id="rId24"/>
    <p:sldLayoutId id="2147483786" r:id="rId25"/>
    <p:sldLayoutId id="2147483788" r:id="rId26"/>
    <p:sldLayoutId id="2147483789" r:id="rId27"/>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BCFA614-08FE-968A-5543-EEA682A88D2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BE57D635-8C59-F048-A93D-3E7C8574703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6F05C389-EC88-642A-F570-76D4DFDC491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7A0BAF1-D6A1-4EF8-8625-6AEE847D87E6}" type="datetimeFigureOut">
              <a:rPr lang="en-AU" smtClean="0"/>
              <a:t>6/02/2025</a:t>
            </a:fld>
            <a:endParaRPr lang="en-AU"/>
          </a:p>
        </p:txBody>
      </p:sp>
      <p:sp>
        <p:nvSpPr>
          <p:cNvPr id="5" name="Footer Placeholder 4">
            <a:extLst>
              <a:ext uri="{FF2B5EF4-FFF2-40B4-BE49-F238E27FC236}">
                <a16:creationId xmlns:a16="http://schemas.microsoft.com/office/drawing/2014/main" id="{21DA4433-B073-4D4B-963F-81C3E40F91A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AU"/>
          </a:p>
        </p:txBody>
      </p:sp>
      <p:sp>
        <p:nvSpPr>
          <p:cNvPr id="6" name="Slide Number Placeholder 5">
            <a:extLst>
              <a:ext uri="{FF2B5EF4-FFF2-40B4-BE49-F238E27FC236}">
                <a16:creationId xmlns:a16="http://schemas.microsoft.com/office/drawing/2014/main" id="{3C5326E6-716F-CB97-4CD5-74BE9023912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EE064F2-FF32-49DE-831C-6F9C310B16F6}" type="slidenum">
              <a:rPr lang="en-AU" smtClean="0"/>
              <a:t>‹#›</a:t>
            </a:fld>
            <a:endParaRPr lang="en-AU"/>
          </a:p>
        </p:txBody>
      </p:sp>
    </p:spTree>
    <p:extLst>
      <p:ext uri="{BB962C8B-B14F-4D97-AF65-F5344CB8AC3E}">
        <p14:creationId xmlns:p14="http://schemas.microsoft.com/office/powerpoint/2010/main" val="2057382372"/>
      </p:ext>
    </p:extLst>
  </p:cSld>
  <p:clrMap bg1="lt1" tx1="dk1" bg2="lt2" tx2="dk2" accent1="accent1" accent2="accent2" accent3="accent3" accent4="accent4" accent5="accent5" accent6="accent6" hlink="hlink" folHlink="folHlink"/>
  <p:sldLayoutIdLst>
    <p:sldLayoutId id="2147483791" r:id="rId1"/>
    <p:sldLayoutId id="2147483792" r:id="rId2"/>
    <p:sldLayoutId id="2147483793" r:id="rId3"/>
    <p:sldLayoutId id="2147483794" r:id="rId4"/>
    <p:sldLayoutId id="2147483795" r:id="rId5"/>
    <p:sldLayoutId id="2147483796" r:id="rId6"/>
    <p:sldLayoutId id="2147483797" r:id="rId7"/>
    <p:sldLayoutId id="2147483798" r:id="rId8"/>
    <p:sldLayoutId id="2147483799" r:id="rId9"/>
    <p:sldLayoutId id="2147483800" r:id="rId10"/>
    <p:sldLayoutId id="2147483801" r:id="rId11"/>
    <p:sldLayoutId id="214748380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1.xml"/></Relationships>
</file>

<file path=ppt/slides/_rels/slide1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0.xml"/><Relationship Id="rId1" Type="http://schemas.openxmlformats.org/officeDocument/2006/relationships/slideLayout" Target="../slideLayouts/slideLayout25.xml"/><Relationship Id="rId4" Type="http://schemas.openxmlformats.org/officeDocument/2006/relationships/image" Target="../media/image36.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9.xml"/></Relationships>
</file>

<file path=ppt/slides/_rels/slide1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2.xml"/><Relationship Id="rId1" Type="http://schemas.openxmlformats.org/officeDocument/2006/relationships/slideLayout" Target="../slideLayouts/slideLayout26.xml"/><Relationship Id="rId4" Type="http://schemas.openxmlformats.org/officeDocument/2006/relationships/image" Target="../media/image41.png"/></Relationships>
</file>

<file path=ppt/slides/_rels/slide1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3.xml"/><Relationship Id="rId1" Type="http://schemas.openxmlformats.org/officeDocument/2006/relationships/slideLayout" Target="../slideLayouts/slideLayout27.xml"/><Relationship Id="rId4" Type="http://schemas.openxmlformats.org/officeDocument/2006/relationships/image" Target="../media/image41.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18.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20.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21.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22.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2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tags" Target="../tags/tag24.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tags" Target="../tags/tag25.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xml"/><Relationship Id="rId1" Type="http://schemas.openxmlformats.org/officeDocument/2006/relationships/tags" Target="../tags/tag26.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tags" Target="../tags/tag27.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5.xml"/><Relationship Id="rId1" Type="http://schemas.openxmlformats.org/officeDocument/2006/relationships/tags" Target="../tags/tag28.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6.xml"/><Relationship Id="rId1" Type="http://schemas.openxmlformats.org/officeDocument/2006/relationships/tags" Target="../tags/tag29.xml"/><Relationship Id="rId4" Type="http://schemas.openxmlformats.org/officeDocument/2006/relationships/image" Target="../media/image48.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tags" Target="../tags/tag30.xml"/><Relationship Id="rId5" Type="http://schemas.openxmlformats.org/officeDocument/2006/relationships/image" Target="../media/image49.png"/><Relationship Id="rId4" Type="http://schemas.openxmlformats.org/officeDocument/2006/relationships/image" Target="../media/image48.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6.xml"/><Relationship Id="rId1" Type="http://schemas.openxmlformats.org/officeDocument/2006/relationships/tags" Target="../tags/tag31.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0.xml"/><Relationship Id="rId1" Type="http://schemas.openxmlformats.org/officeDocument/2006/relationships/tags" Target="../tags/tag32.xml"/><Relationship Id="rId4" Type="http://schemas.openxmlformats.org/officeDocument/2006/relationships/image" Target="../media/image51.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0.xml"/><Relationship Id="rId1" Type="http://schemas.openxmlformats.org/officeDocument/2006/relationships/tags" Target="../tags/tag33.xml"/><Relationship Id="rId5" Type="http://schemas.openxmlformats.org/officeDocument/2006/relationships/image" Target="../media/image52.png"/><Relationship Id="rId4" Type="http://schemas.openxmlformats.org/officeDocument/2006/relationships/image" Target="../media/image51.png"/></Relationships>
</file>

<file path=ppt/slides/_rels/slide3.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3.xml"/><Relationship Id="rId1" Type="http://schemas.openxmlformats.org/officeDocument/2006/relationships/slideLayout" Target="../slideLayouts/slideLayout23.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0.xml"/><Relationship Id="rId1" Type="http://schemas.openxmlformats.org/officeDocument/2006/relationships/tags" Target="../tags/tag34.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8.xml"/><Relationship Id="rId1" Type="http://schemas.openxmlformats.org/officeDocument/2006/relationships/tags" Target="../tags/tag35.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9.xml"/><Relationship Id="rId1" Type="http://schemas.openxmlformats.org/officeDocument/2006/relationships/tags" Target="../tags/tag36.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tags" Target="../tags/tag37.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0.xml"/><Relationship Id="rId1" Type="http://schemas.openxmlformats.org/officeDocument/2006/relationships/tags" Target="../tags/tag38.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9.xml"/><Relationship Id="rId1" Type="http://schemas.openxmlformats.org/officeDocument/2006/relationships/tags" Target="../tags/tag39.xml"/><Relationship Id="rId5" Type="http://schemas.openxmlformats.org/officeDocument/2006/relationships/image" Target="../media/image36.svg"/><Relationship Id="rId4" Type="http://schemas.openxmlformats.org/officeDocument/2006/relationships/image" Target="../media/image35.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0.xml"/><Relationship Id="rId1" Type="http://schemas.openxmlformats.org/officeDocument/2006/relationships/tags" Target="../tags/tag40.xml"/><Relationship Id="rId5" Type="http://schemas.openxmlformats.org/officeDocument/2006/relationships/image" Target="../media/image36.svg"/><Relationship Id="rId4" Type="http://schemas.openxmlformats.org/officeDocument/2006/relationships/image" Target="../media/image35.png"/></Relationships>
</file>

<file path=ppt/slides/_rels/slide3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notesSlide" Target="../notesSlides/notesSlide37.xml"/><Relationship Id="rId7" Type="http://schemas.openxmlformats.org/officeDocument/2006/relationships/image" Target="../media/image7.svg"/><Relationship Id="rId12" Type="http://schemas.openxmlformats.org/officeDocument/2006/relationships/image" Target="../media/image51.png"/><Relationship Id="rId2" Type="http://schemas.openxmlformats.org/officeDocument/2006/relationships/slideLayout" Target="../slideLayouts/slideLayout11.xml"/><Relationship Id="rId1" Type="http://schemas.openxmlformats.org/officeDocument/2006/relationships/tags" Target="../tags/tag41.xml"/><Relationship Id="rId6" Type="http://schemas.openxmlformats.org/officeDocument/2006/relationships/image" Target="../media/image6.png"/><Relationship Id="rId11" Type="http://schemas.openxmlformats.org/officeDocument/2006/relationships/image" Target="../media/image49.png"/><Relationship Id="rId5" Type="http://schemas.openxmlformats.org/officeDocument/2006/relationships/image" Target="../media/image55.svg"/><Relationship Id="rId10" Type="http://schemas.openxmlformats.org/officeDocument/2006/relationships/image" Target="../media/image48.png"/><Relationship Id="rId4" Type="http://schemas.openxmlformats.org/officeDocument/2006/relationships/image" Target="../media/image54.png"/><Relationship Id="rId9" Type="http://schemas.openxmlformats.org/officeDocument/2006/relationships/image" Target="../media/image9.sv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2.xml"/><Relationship Id="rId1" Type="http://schemas.openxmlformats.org/officeDocument/2006/relationships/tags" Target="../tags/tag42.xml"/><Relationship Id="rId4" Type="http://schemas.openxmlformats.org/officeDocument/2006/relationships/image" Target="../media/image56.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7" Type="http://schemas.openxmlformats.org/officeDocument/2006/relationships/image" Target="../media/image60.svg"/><Relationship Id="rId2" Type="http://schemas.openxmlformats.org/officeDocument/2006/relationships/slideLayout" Target="../slideLayouts/slideLayout13.xml"/><Relationship Id="rId1" Type="http://schemas.openxmlformats.org/officeDocument/2006/relationships/tags" Target="../tags/tag43.xml"/><Relationship Id="rId6" Type="http://schemas.openxmlformats.org/officeDocument/2006/relationships/image" Target="../media/image59.png"/><Relationship Id="rId5" Type="http://schemas.openxmlformats.org/officeDocument/2006/relationships/image" Target="../media/image58.svg"/><Relationship Id="rId4" Type="http://schemas.openxmlformats.org/officeDocument/2006/relationships/image" Target="../media/image5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44.xml"/></Relationships>
</file>

<file path=ppt/slides/_rels/slide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xml"/><Relationship Id="rId1" Type="http://schemas.openxmlformats.org/officeDocument/2006/relationships/slideLayout" Target="../slideLayouts/slideLayout25.xml"/><Relationship Id="rId4" Type="http://schemas.openxmlformats.org/officeDocument/2006/relationships/image" Target="../media/image36.sv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7.xml"/><Relationship Id="rId1" Type="http://schemas.openxmlformats.org/officeDocument/2006/relationships/slideLayout" Target="../slideLayouts/slideLayout25.xml"/><Relationship Id="rId5" Type="http://schemas.openxmlformats.org/officeDocument/2006/relationships/image" Target="../media/image39.png"/><Relationship Id="rId4" Type="http://schemas.openxmlformats.org/officeDocument/2006/relationships/image" Target="../media/image38.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 uri="{C183D7F6-B498-43B3-948B-1728B52AA6E4}">
                <adec:decorative xmlns:adec="http://schemas.microsoft.com/office/drawing/2017/decorative" val="0"/>
              </a:ext>
            </a:extLst>
          </p:cNvPr>
          <p:cNvSpPr>
            <a:spLocks noGrp="1"/>
          </p:cNvSpPr>
          <p:nvPr>
            <p:ph type="title"/>
          </p:nvPr>
        </p:nvSpPr>
        <p:spPr>
          <a:xfrm>
            <a:off x="683321" y="2212303"/>
            <a:ext cx="5300385" cy="545929"/>
          </a:xfrm>
        </p:spPr>
        <p:txBody>
          <a:bodyPr/>
          <a:lstStyle/>
          <a:p>
            <a:r>
              <a:rPr lang="en-US" sz="3600" b="1"/>
              <a:t>Review</a:t>
            </a:r>
            <a:endParaRPr lang="en-US"/>
          </a:p>
        </p:txBody>
      </p:sp>
      <p:sp>
        <p:nvSpPr>
          <p:cNvPr id="5" name="Subtitle 4">
            <a:extLst>
              <a:ext uri="{FF2B5EF4-FFF2-40B4-BE49-F238E27FC236}">
                <a16:creationId xmlns:a16="http://schemas.microsoft.com/office/drawing/2014/main" id="{4D63DF55-0F69-AF36-CD74-DB192D4FA7FC}"/>
              </a:ext>
              <a:ext uri="{C183D7F6-B498-43B3-948B-1728B52AA6E4}">
                <adec:decorative xmlns:adec="http://schemas.microsoft.com/office/drawing/2017/decorative" val="0"/>
              </a:ext>
            </a:extLst>
          </p:cNvPr>
          <p:cNvSpPr>
            <a:spLocks noGrp="1"/>
          </p:cNvSpPr>
          <p:nvPr>
            <p:ph type="subTitle" idx="11"/>
          </p:nvPr>
        </p:nvSpPr>
        <p:spPr>
          <a:xfrm>
            <a:off x="6374978" y="2116051"/>
            <a:ext cx="5230844" cy="672262"/>
          </a:xfrm>
        </p:spPr>
        <p:txBody>
          <a:bodyPr/>
          <a:lstStyle/>
          <a:p>
            <a:r>
              <a:rPr lang="en-US"/>
              <a:t>Explicit teaching</a:t>
            </a:r>
          </a:p>
        </p:txBody>
      </p:sp>
      <p:sp>
        <p:nvSpPr>
          <p:cNvPr id="3" name="Text Placeholder 2">
            <a:extLst>
              <a:ext uri="{FF2B5EF4-FFF2-40B4-BE49-F238E27FC236}">
                <a16:creationId xmlns:a16="http://schemas.microsoft.com/office/drawing/2014/main" id="{79CFB367-4EE0-DB50-0437-A4E59AE596D4}"/>
              </a:ext>
              <a:ext uri="{C183D7F6-B498-43B3-948B-1728B52AA6E4}">
                <adec:decorative xmlns:adec="http://schemas.microsoft.com/office/drawing/2017/decorative" val="0"/>
              </a:ext>
            </a:extLst>
          </p:cNvPr>
          <p:cNvSpPr>
            <a:spLocks noGrp="1"/>
          </p:cNvSpPr>
          <p:nvPr>
            <p:ph type="body" idx="13"/>
          </p:nvPr>
        </p:nvSpPr>
        <p:spPr/>
        <p:txBody>
          <a:bodyPr>
            <a:normAutofit/>
          </a:bodyPr>
          <a:lstStyle/>
          <a:p>
            <a:pPr algn="ctr"/>
            <a:r>
              <a:rPr lang="en-US" sz="4000"/>
              <a:t>n</a:t>
            </a:r>
            <a:r>
              <a:rPr lang="en-US" sz="4000">
                <a:solidFill>
                  <a:srgbClr val="0E1E42"/>
                </a:solidFill>
              </a:rPr>
              <a:t>   </a:t>
            </a:r>
            <a:r>
              <a:rPr lang="en-US" sz="4000"/>
              <a:t>m</a:t>
            </a:r>
            <a:r>
              <a:rPr lang="en-US" sz="4000">
                <a:solidFill>
                  <a:srgbClr val="0E1E42"/>
                </a:solidFill>
              </a:rPr>
              <a:t>   </a:t>
            </a:r>
            <a:r>
              <a:rPr lang="en-US" sz="4000"/>
              <a:t>e</a:t>
            </a:r>
            <a:r>
              <a:rPr lang="en-US" sz="4000">
                <a:solidFill>
                  <a:srgbClr val="0E1E42"/>
                </a:solidFill>
              </a:rPr>
              <a:t>   </a:t>
            </a:r>
            <a:r>
              <a:rPr lang="en-US" sz="4000"/>
              <a:t>h</a:t>
            </a:r>
            <a:r>
              <a:rPr lang="en-US" sz="4000">
                <a:solidFill>
                  <a:srgbClr val="0E1E42"/>
                </a:solidFill>
              </a:rPr>
              <a:t>   </a:t>
            </a:r>
            <a:r>
              <a:rPr lang="en-US" sz="4000"/>
              <a:t>r</a:t>
            </a:r>
            <a:r>
              <a:rPr lang="en-US" sz="4000">
                <a:solidFill>
                  <a:srgbClr val="0E1E42"/>
                </a:solidFill>
              </a:rPr>
              <a:t>   </a:t>
            </a:r>
            <a:r>
              <a:rPr lang="en-US" sz="4000"/>
              <a:t>d</a:t>
            </a:r>
            <a:endParaRPr lang="en-US" sz="4000">
              <a:solidFill>
                <a:srgbClr val="0E1E42"/>
              </a:solidFill>
            </a:endParaRPr>
          </a:p>
          <a:p>
            <a:pPr algn="ctr"/>
            <a:r>
              <a:rPr lang="en-US" sz="4000"/>
              <a:t>the</a:t>
            </a:r>
            <a:r>
              <a:rPr lang="en-US" sz="4000">
                <a:solidFill>
                  <a:srgbClr val="0E1E42"/>
                </a:solidFill>
              </a:rPr>
              <a:t>   </a:t>
            </a:r>
            <a:r>
              <a:rPr lang="en-US" sz="4000"/>
              <a:t>my</a:t>
            </a:r>
            <a:r>
              <a:rPr lang="en-US" sz="4000">
                <a:solidFill>
                  <a:srgbClr val="0E1E42"/>
                </a:solidFill>
              </a:rPr>
              <a:t>   </a:t>
            </a:r>
            <a:r>
              <a:rPr lang="en-US" sz="4000"/>
              <a:t>t</a:t>
            </a:r>
            <a:r>
              <a:rPr lang="en-US" sz="4000">
                <a:solidFill>
                  <a:srgbClr val="0E1E42"/>
                </a:solidFill>
              </a:rPr>
              <a:t>o   do</a:t>
            </a:r>
          </a:p>
        </p:txBody>
      </p:sp>
      <p:sp>
        <p:nvSpPr>
          <p:cNvPr id="2" name="Text Placeholder 1">
            <a:extLst>
              <a:ext uri="{FF2B5EF4-FFF2-40B4-BE49-F238E27FC236}">
                <a16:creationId xmlns:a16="http://schemas.microsoft.com/office/drawing/2014/main" id="{1231462D-637C-A61E-8AE1-061F1B9FFFA4}"/>
              </a:ext>
              <a:ext uri="{C183D7F6-B498-43B3-948B-1728B52AA6E4}">
                <adec:decorative xmlns:adec="http://schemas.microsoft.com/office/drawing/2017/decorative" val="0"/>
              </a:ext>
            </a:extLst>
          </p:cNvPr>
          <p:cNvSpPr>
            <a:spLocks noGrp="1"/>
          </p:cNvSpPr>
          <p:nvPr>
            <p:ph type="body" idx="12"/>
          </p:nvPr>
        </p:nvSpPr>
        <p:spPr/>
        <p:txBody>
          <a:bodyPr/>
          <a:lstStyle/>
          <a:p>
            <a:r>
              <a:rPr lang="en-US" sz="3200">
                <a:solidFill>
                  <a:srgbClr val="0E1E42"/>
                </a:solidFill>
              </a:rPr>
              <a:t>SSP lesson</a:t>
            </a:r>
          </a:p>
        </p:txBody>
      </p:sp>
      <p:sp>
        <p:nvSpPr>
          <p:cNvPr id="4" name="Text Placeholder 3">
            <a:extLst>
              <a:ext uri="{FF2B5EF4-FFF2-40B4-BE49-F238E27FC236}">
                <a16:creationId xmlns:a16="http://schemas.microsoft.com/office/drawing/2014/main" id="{B659DB08-7D8E-1082-B82B-1E2F333A9A4B}"/>
              </a:ext>
              <a:ext uri="{C183D7F6-B498-43B3-948B-1728B52AA6E4}">
                <adec:decorative xmlns:adec="http://schemas.microsoft.com/office/drawing/2017/decorative" val="0"/>
              </a:ext>
            </a:extLst>
          </p:cNvPr>
          <p:cNvSpPr>
            <a:spLocks noGrp="1"/>
          </p:cNvSpPr>
          <p:nvPr>
            <p:ph type="body" idx="14"/>
          </p:nvPr>
        </p:nvSpPr>
        <p:spPr/>
        <p:txBody>
          <a:bodyPr>
            <a:noAutofit/>
          </a:bodyPr>
          <a:lstStyle/>
          <a:p>
            <a:r>
              <a:rPr lang="en-US" sz="4800" b="1" dirty="0">
                <a:solidFill>
                  <a:srgbClr val="0E1E42"/>
                </a:solidFill>
              </a:rPr>
              <a:t>o says /o/    has</a:t>
            </a:r>
            <a:endParaRPr lang="en-AU" sz="4800" b="1" dirty="0">
              <a:solidFill>
                <a:srgbClr val="0E1E42"/>
              </a:solidFill>
            </a:endParaRP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BE51101-CFDA-D1FD-905B-51E91AC25076}"/>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10 Review</a:t>
            </a:r>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34EBE4-D1BB-E1CF-7105-381E03FEA5C9}"/>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11 End of review, start of SSP lesson</a:t>
            </a:r>
          </a:p>
        </p:txBody>
      </p:sp>
    </p:spTree>
    <p:extLst>
      <p:ext uri="{BB962C8B-B14F-4D97-AF65-F5344CB8AC3E}">
        <p14:creationId xmlns:p14="http://schemas.microsoft.com/office/powerpoint/2010/main" val="8762717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E7385B-6905-7C4C-ED03-8B5B14371E9A}"/>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12 Phonemic awareness</a:t>
            </a:r>
          </a:p>
        </p:txBody>
      </p:sp>
      <p:grpSp>
        <p:nvGrpSpPr>
          <p:cNvPr id="3" name="Group 2" descr="Hand closed in a fist, with zigzag cloud to show impact">
            <a:extLst>
              <a:ext uri="{FF2B5EF4-FFF2-40B4-BE49-F238E27FC236}">
                <a16:creationId xmlns:a16="http://schemas.microsoft.com/office/drawing/2014/main" id="{7998E7BE-CB6D-04FC-4063-4FA026CB811A}"/>
              </a:ext>
            </a:extLst>
          </p:cNvPr>
          <p:cNvGrpSpPr/>
          <p:nvPr/>
        </p:nvGrpSpPr>
        <p:grpSpPr>
          <a:xfrm>
            <a:off x="2350367" y="242522"/>
            <a:ext cx="7044788" cy="6372955"/>
            <a:chOff x="2350367" y="242522"/>
            <a:chExt cx="7044788" cy="6372955"/>
          </a:xfrm>
        </p:grpSpPr>
        <p:pic>
          <p:nvPicPr>
            <p:cNvPr id="1026" name="Picture 2" descr="Bang Icon 1919535">
              <a:extLst>
                <a:ext uri="{FF2B5EF4-FFF2-40B4-BE49-F238E27FC236}">
                  <a16:creationId xmlns:a16="http://schemas.microsoft.com/office/drawing/2014/main" id="{55E37651-A81E-0D3C-F0EA-569AA088183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9460682">
              <a:off x="6228241" y="3512677"/>
              <a:ext cx="3166914" cy="298849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Fist Icon 6887912">
              <a:extLst>
                <a:ext uri="{FF2B5EF4-FFF2-40B4-BE49-F238E27FC236}">
                  <a16:creationId xmlns:a16="http://schemas.microsoft.com/office/drawing/2014/main" id="{42F82145-EB3E-7022-26DB-90BC54834FF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4536288" flipH="1">
              <a:off x="2592889" y="0"/>
              <a:ext cx="6372955" cy="685800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9219103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EE3515-245E-9A42-80FD-A93D58AA06B5}"/>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13 Phonemic awareness</a:t>
            </a:r>
          </a:p>
        </p:txBody>
      </p:sp>
      <p:pic>
        <p:nvPicPr>
          <p:cNvPr id="4" name="Picture 2" descr="Bang">
            <a:extLst>
              <a:ext uri="{FF2B5EF4-FFF2-40B4-BE49-F238E27FC236}">
                <a16:creationId xmlns:a16="http://schemas.microsoft.com/office/drawing/2014/main" id="{3592FD5C-0836-1F1D-BDB2-F04B0CBB9A5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9460682">
            <a:off x="6228241" y="3512677"/>
            <a:ext cx="3166914" cy="298849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Fist">
            <a:extLst>
              <a:ext uri="{FF2B5EF4-FFF2-40B4-BE49-F238E27FC236}">
                <a16:creationId xmlns:a16="http://schemas.microsoft.com/office/drawing/2014/main" id="{C3BBE0B7-0FDF-04D4-2A68-46537E6966D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4536288" flipH="1">
            <a:off x="2592889" y="0"/>
            <a:ext cx="6372955"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44469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8D2800-3160-3147-9A2B-78AEC50945B6}"/>
              </a:ext>
            </a:extLst>
          </p:cNvPr>
          <p:cNvSpPr>
            <a:spLocks noGrp="1"/>
          </p:cNvSpPr>
          <p:nvPr>
            <p:ph type="title"/>
          </p:nvPr>
        </p:nvSpPr>
        <p:spPr/>
        <p:txBody>
          <a:bodyPr/>
          <a:lstStyle/>
          <a:p>
            <a:r>
              <a:rPr lang="en-US">
                <a:solidFill>
                  <a:srgbClr val="0E1E42"/>
                </a:solidFill>
              </a:rPr>
              <a:t>Learning intention</a:t>
            </a:r>
          </a:p>
        </p:txBody>
      </p:sp>
      <p:sp>
        <p:nvSpPr>
          <p:cNvPr id="3" name="Subtitle 2">
            <a:extLst>
              <a:ext uri="{FF2B5EF4-FFF2-40B4-BE49-F238E27FC236}">
                <a16:creationId xmlns:a16="http://schemas.microsoft.com/office/drawing/2014/main" id="{08C71E8F-868B-F248-BC52-8AE045F1A487}"/>
              </a:ext>
            </a:extLst>
          </p:cNvPr>
          <p:cNvSpPr>
            <a:spLocks noGrp="1"/>
          </p:cNvSpPr>
          <p:nvPr>
            <p:ph type="subTitle" idx="11"/>
          </p:nvPr>
        </p:nvSpPr>
        <p:spPr/>
        <p:txBody>
          <a:bodyPr>
            <a:normAutofit/>
          </a:bodyPr>
          <a:lstStyle/>
          <a:p>
            <a:r>
              <a:rPr lang="en-US">
                <a:solidFill>
                  <a:srgbClr val="0E1E42"/>
                </a:solidFill>
              </a:rPr>
              <a:t>Success criteria</a:t>
            </a:r>
          </a:p>
        </p:txBody>
      </p:sp>
      <p:sp>
        <p:nvSpPr>
          <p:cNvPr id="4" name="Text Placeholder 3">
            <a:extLst>
              <a:ext uri="{FF2B5EF4-FFF2-40B4-BE49-F238E27FC236}">
                <a16:creationId xmlns:a16="http://schemas.microsoft.com/office/drawing/2014/main" id="{DFA8163B-DA64-924A-B4D9-41EA437843E9}"/>
              </a:ext>
            </a:extLst>
          </p:cNvPr>
          <p:cNvSpPr>
            <a:spLocks noGrp="1"/>
          </p:cNvSpPr>
          <p:nvPr>
            <p:ph type="body" idx="12"/>
          </p:nvPr>
        </p:nvSpPr>
        <p:spPr>
          <a:xfrm>
            <a:off x="984801" y="1446074"/>
            <a:ext cx="9846110" cy="1122392"/>
          </a:xfrm>
        </p:spPr>
        <p:txBody>
          <a:bodyPr/>
          <a:lstStyle/>
          <a:p>
            <a:r>
              <a:rPr lang="en-US" dirty="0">
                <a:solidFill>
                  <a:srgbClr val="0E1E42"/>
                </a:solidFill>
                <a:ea typeface="+mj-lt"/>
                <a:cs typeface="+mj-lt"/>
              </a:rPr>
              <a:t>We are learning about letters and sounds so that we can read and spell words.</a:t>
            </a:r>
            <a:endParaRPr lang="en-US" dirty="0">
              <a:solidFill>
                <a:srgbClr val="0E1E42"/>
              </a:solidFill>
            </a:endParaRPr>
          </a:p>
        </p:txBody>
      </p:sp>
      <p:sp>
        <p:nvSpPr>
          <p:cNvPr id="5" name="Text Placeholder 4">
            <a:extLst>
              <a:ext uri="{FF2B5EF4-FFF2-40B4-BE49-F238E27FC236}">
                <a16:creationId xmlns:a16="http://schemas.microsoft.com/office/drawing/2014/main" id="{D8947796-C86B-7B4C-95FE-FF93BD835AA4}"/>
              </a:ext>
            </a:extLst>
          </p:cNvPr>
          <p:cNvSpPr>
            <a:spLocks noGrp="1"/>
          </p:cNvSpPr>
          <p:nvPr>
            <p:ph type="body" idx="13"/>
          </p:nvPr>
        </p:nvSpPr>
        <p:spPr>
          <a:xfrm>
            <a:off x="984801" y="3699214"/>
            <a:ext cx="8791300" cy="2304311"/>
          </a:xfrm>
        </p:spPr>
        <p:txBody>
          <a:bodyPr>
            <a:noAutofit/>
          </a:bodyPr>
          <a:lstStyle/>
          <a:p>
            <a:r>
              <a:rPr lang="en-US" dirty="0">
                <a:solidFill>
                  <a:srgbClr val="0E1E42"/>
                </a:solidFill>
              </a:rPr>
              <a:t>I will know I have been successful if I can:</a:t>
            </a:r>
          </a:p>
          <a:p>
            <a:pPr marL="285750" indent="-285750">
              <a:buFont typeface="Arial" panose="020B0604020202020204" pitchFamily="34" charset="0"/>
              <a:buChar char="•"/>
            </a:pPr>
            <a:r>
              <a:rPr lang="en-US" dirty="0">
                <a:solidFill>
                  <a:srgbClr val="0E1E42"/>
                </a:solidFill>
                <a:latin typeface="Calibri"/>
                <a:ea typeface="Verdana"/>
                <a:cs typeface="Calibri"/>
              </a:rPr>
              <a:t>form the letter </a:t>
            </a:r>
            <a:r>
              <a:rPr lang="en-US" dirty="0">
                <a:latin typeface="Calibri"/>
                <a:ea typeface="Verdana"/>
                <a:cs typeface="Calibri"/>
              </a:rPr>
              <a:t>o</a:t>
            </a:r>
            <a:endParaRPr lang="en-US" dirty="0">
              <a:solidFill>
                <a:srgbClr val="0E1E42"/>
              </a:solidFill>
              <a:latin typeface="Calibri"/>
              <a:ea typeface="Verdana"/>
              <a:cs typeface="Calibri"/>
            </a:endParaRPr>
          </a:p>
          <a:p>
            <a:pPr marL="285750" indent="-285750">
              <a:buFont typeface="Arial" panose="020B0604020202020204" pitchFamily="34" charset="0"/>
              <a:buChar char="•"/>
            </a:pPr>
            <a:r>
              <a:rPr lang="en-US" dirty="0">
                <a:solidFill>
                  <a:srgbClr val="0E1E42"/>
                </a:solidFill>
                <a:latin typeface="Calibri"/>
                <a:ea typeface="Verdana"/>
                <a:cs typeface="Calibri"/>
              </a:rPr>
              <a:t>say the sound for </a:t>
            </a:r>
            <a:r>
              <a:rPr lang="en-US" dirty="0">
                <a:latin typeface="Calibri"/>
                <a:ea typeface="Verdana"/>
                <a:cs typeface="Calibri"/>
              </a:rPr>
              <a:t>o</a:t>
            </a:r>
            <a:endParaRPr lang="en-US" dirty="0">
              <a:solidFill>
                <a:srgbClr val="0E1E42"/>
              </a:solidFill>
            </a:endParaRPr>
          </a:p>
          <a:p>
            <a:pPr marL="285750" indent="-285750">
              <a:buFont typeface="Arial" panose="020B0604020202020204" pitchFamily="34" charset="0"/>
              <a:buChar char="•"/>
            </a:pPr>
            <a:r>
              <a:rPr lang="en-US" dirty="0">
                <a:latin typeface="Calibri"/>
                <a:ea typeface="Verdana"/>
                <a:cs typeface="Calibri"/>
              </a:rPr>
              <a:t>read a word with o</a:t>
            </a:r>
            <a:endParaRPr lang="en-US" dirty="0"/>
          </a:p>
          <a:p>
            <a:pPr marL="285750" indent="-285750">
              <a:buFont typeface="Arial" panose="020B0604020202020204" pitchFamily="34" charset="0"/>
              <a:buChar char="•"/>
            </a:pPr>
            <a:r>
              <a:rPr lang="en-US" dirty="0">
                <a:latin typeface="Calibri"/>
                <a:ea typeface="Verdana"/>
                <a:cs typeface="Calibri"/>
              </a:rPr>
              <a:t>spell a word with o.</a:t>
            </a:r>
            <a:endParaRPr lang="en-US" dirty="0"/>
          </a:p>
        </p:txBody>
      </p:sp>
    </p:spTree>
    <p:custDataLst>
      <p:tags r:id="rId1"/>
    </p:custDataLst>
    <p:extLst>
      <p:ext uri="{BB962C8B-B14F-4D97-AF65-F5344CB8AC3E}">
        <p14:creationId xmlns:p14="http://schemas.microsoft.com/office/powerpoint/2010/main" val="36623160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64CC18-C33B-EF84-CE83-5E26D6F3AB7B}"/>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15 I</a:t>
            </a:r>
            <a:r>
              <a:rPr lang="en-AU" sz="800" baseline="0">
                <a:solidFill>
                  <a:schemeClr val="bg1">
                    <a:lumMod val="95000"/>
                  </a:schemeClr>
                </a:solidFill>
              </a:rPr>
              <a:t> do</a:t>
            </a:r>
            <a:endParaRPr lang="en-AU" sz="800">
              <a:solidFill>
                <a:schemeClr val="bg1">
                  <a:lumMod val="95000"/>
                </a:schemeClr>
              </a:solidFill>
            </a:endParaRPr>
          </a:p>
        </p:txBody>
      </p:sp>
      <p:sp>
        <p:nvSpPr>
          <p:cNvPr id="11" name="Content Placeholder 2">
            <a:extLst>
              <a:ext uri="{FF2B5EF4-FFF2-40B4-BE49-F238E27FC236}">
                <a16:creationId xmlns:a16="http://schemas.microsoft.com/office/drawing/2014/main" id="{B7918130-89B9-834B-849E-74EEB7E489BC}"/>
              </a:ext>
            </a:extLst>
          </p:cNvPr>
          <p:cNvSpPr txBox="1">
            <a:spLocks/>
          </p:cNvSpPr>
          <p:nvPr/>
        </p:nvSpPr>
        <p:spPr>
          <a:xfrm>
            <a:off x="557956"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o</a:t>
            </a:r>
            <a:endParaRPr lang="en-AU" sz="21000">
              <a:solidFill>
                <a:srgbClr val="4557AD"/>
              </a:solidFill>
              <a:latin typeface="Tenorite" pitchFamily="2" charset="0"/>
              <a:cs typeface="Arial"/>
            </a:endParaRPr>
          </a:p>
        </p:txBody>
      </p:sp>
      <p:grpSp>
        <p:nvGrpSpPr>
          <p:cNvPr id="5" name="Group 4">
            <a:extLst>
              <a:ext uri="{FF2B5EF4-FFF2-40B4-BE49-F238E27FC236}">
                <a16:creationId xmlns:a16="http://schemas.microsoft.com/office/drawing/2014/main" id="{2CB7013B-1C89-B9D3-CB31-AEED898E3D2F}"/>
              </a:ext>
              <a:ext uri="{C183D7F6-B498-43B3-948B-1728B52AA6E4}">
                <adec:decorative xmlns:adec="http://schemas.microsoft.com/office/drawing/2017/decorative" val="1"/>
              </a:ext>
            </a:extLst>
          </p:cNvPr>
          <p:cNvGrpSpPr/>
          <p:nvPr/>
        </p:nvGrpSpPr>
        <p:grpSpPr>
          <a:xfrm>
            <a:off x="2519867" y="3091465"/>
            <a:ext cx="339485" cy="337535"/>
            <a:chOff x="2519867" y="4090387"/>
            <a:chExt cx="339485" cy="337535"/>
          </a:xfrm>
        </p:grpSpPr>
        <p:sp>
          <p:nvSpPr>
            <p:cNvPr id="12" name="Oval 11">
              <a:extLst>
                <a:ext uri="{FF2B5EF4-FFF2-40B4-BE49-F238E27FC236}">
                  <a16:creationId xmlns:a16="http://schemas.microsoft.com/office/drawing/2014/main" id="{6729681C-B2E4-8D4B-88DD-D33B098E5705}"/>
                </a:ext>
              </a:extLst>
            </p:cNvPr>
            <p:cNvSpPr/>
            <p:nvPr/>
          </p:nvSpPr>
          <p:spPr>
            <a:xfrm>
              <a:off x="2519867" y="4090387"/>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 name="Oval 12">
              <a:extLst>
                <a:ext uri="{FF2B5EF4-FFF2-40B4-BE49-F238E27FC236}">
                  <a16:creationId xmlns:a16="http://schemas.microsoft.com/office/drawing/2014/main" id="{FD3E847A-5F92-3141-BCE5-781F3CE6505D}"/>
                </a:ext>
              </a:extLst>
            </p:cNvPr>
            <p:cNvSpPr/>
            <p:nvPr/>
          </p:nvSpPr>
          <p:spPr>
            <a:xfrm>
              <a:off x="2642783" y="4211354"/>
              <a:ext cx="216569" cy="216568"/>
            </a:xfrm>
            <a:prstGeom prst="ellipse">
              <a:avLst/>
            </a:prstGeom>
            <a:solidFill>
              <a:srgbClr val="FF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sp>
        <p:nvSpPr>
          <p:cNvPr id="3" name="Content Placeholder 2">
            <a:extLst>
              <a:ext uri="{FF2B5EF4-FFF2-40B4-BE49-F238E27FC236}">
                <a16:creationId xmlns:a16="http://schemas.microsoft.com/office/drawing/2014/main" id="{01C1AA5D-1FEE-824A-C391-0B802020F79E}"/>
              </a:ext>
            </a:extLst>
          </p:cNvPr>
          <p:cNvSpPr txBox="1">
            <a:spLocks/>
          </p:cNvSpPr>
          <p:nvPr/>
        </p:nvSpPr>
        <p:spPr>
          <a:xfrm>
            <a:off x="4404119" y="1888194"/>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o</a:t>
            </a:r>
            <a:endParaRPr lang="en-AU" sz="210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87ADBEB0-1344-3D3B-934A-E7696BD67E14}"/>
              </a:ext>
            </a:extLst>
          </p:cNvPr>
          <p:cNvSpPr txBox="1">
            <a:spLocks/>
          </p:cNvSpPr>
          <p:nvPr/>
        </p:nvSpPr>
        <p:spPr>
          <a:xfrm>
            <a:off x="8250283" y="1888194"/>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o</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37901918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70CAFF-1D00-6A52-34A9-189810325F14}"/>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16 We do</a:t>
            </a:r>
          </a:p>
        </p:txBody>
      </p:sp>
      <p:sp>
        <p:nvSpPr>
          <p:cNvPr id="7" name="Content Placeholder 2">
            <a:extLst>
              <a:ext uri="{FF2B5EF4-FFF2-40B4-BE49-F238E27FC236}">
                <a16:creationId xmlns:a16="http://schemas.microsoft.com/office/drawing/2014/main" id="{57DB693C-F112-991B-A13F-B84B103EA813}"/>
              </a:ext>
            </a:extLst>
          </p:cNvPr>
          <p:cNvSpPr txBox="1">
            <a:spLocks/>
          </p:cNvSpPr>
          <p:nvPr/>
        </p:nvSpPr>
        <p:spPr>
          <a:xfrm>
            <a:off x="557956"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o</a:t>
            </a:r>
            <a:endParaRPr lang="en-AU" sz="21000">
              <a:solidFill>
                <a:srgbClr val="4557AD"/>
              </a:solidFill>
              <a:latin typeface="Tenorite" pitchFamily="2" charset="0"/>
              <a:cs typeface="Arial"/>
            </a:endParaRPr>
          </a:p>
        </p:txBody>
      </p:sp>
      <p:grpSp>
        <p:nvGrpSpPr>
          <p:cNvPr id="8" name="Group 7">
            <a:extLst>
              <a:ext uri="{FF2B5EF4-FFF2-40B4-BE49-F238E27FC236}">
                <a16:creationId xmlns:a16="http://schemas.microsoft.com/office/drawing/2014/main" id="{6CA4B364-A150-FECC-18F4-4719F28E1F9C}"/>
              </a:ext>
              <a:ext uri="{C183D7F6-B498-43B3-948B-1728B52AA6E4}">
                <adec:decorative xmlns:adec="http://schemas.microsoft.com/office/drawing/2017/decorative" val="1"/>
              </a:ext>
            </a:extLst>
          </p:cNvPr>
          <p:cNvGrpSpPr/>
          <p:nvPr/>
        </p:nvGrpSpPr>
        <p:grpSpPr>
          <a:xfrm>
            <a:off x="2519867" y="3091465"/>
            <a:ext cx="339485" cy="337535"/>
            <a:chOff x="2519867" y="4090387"/>
            <a:chExt cx="339485" cy="337535"/>
          </a:xfrm>
        </p:grpSpPr>
        <p:sp>
          <p:nvSpPr>
            <p:cNvPr id="13" name="Oval 12">
              <a:extLst>
                <a:ext uri="{FF2B5EF4-FFF2-40B4-BE49-F238E27FC236}">
                  <a16:creationId xmlns:a16="http://schemas.microsoft.com/office/drawing/2014/main" id="{78860202-5BAE-D8C1-82C7-1CC634C62C43}"/>
                </a:ext>
              </a:extLst>
            </p:cNvPr>
            <p:cNvSpPr/>
            <p:nvPr/>
          </p:nvSpPr>
          <p:spPr>
            <a:xfrm>
              <a:off x="2519867" y="4090387"/>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4" name="Oval 13">
              <a:extLst>
                <a:ext uri="{FF2B5EF4-FFF2-40B4-BE49-F238E27FC236}">
                  <a16:creationId xmlns:a16="http://schemas.microsoft.com/office/drawing/2014/main" id="{98956DC5-2C5C-562F-7F69-B36AF2E14386}"/>
                </a:ext>
              </a:extLst>
            </p:cNvPr>
            <p:cNvSpPr/>
            <p:nvPr/>
          </p:nvSpPr>
          <p:spPr>
            <a:xfrm>
              <a:off x="2642783" y="4211354"/>
              <a:ext cx="216569" cy="216568"/>
            </a:xfrm>
            <a:prstGeom prst="ellipse">
              <a:avLst/>
            </a:prstGeom>
            <a:solidFill>
              <a:srgbClr val="FF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sp>
        <p:nvSpPr>
          <p:cNvPr id="11" name="Content Placeholder 2">
            <a:extLst>
              <a:ext uri="{FF2B5EF4-FFF2-40B4-BE49-F238E27FC236}">
                <a16:creationId xmlns:a16="http://schemas.microsoft.com/office/drawing/2014/main" id="{78A3037B-1C94-2F27-2D71-CC3223D7D3EC}"/>
              </a:ext>
            </a:extLst>
          </p:cNvPr>
          <p:cNvSpPr txBox="1">
            <a:spLocks/>
          </p:cNvSpPr>
          <p:nvPr/>
        </p:nvSpPr>
        <p:spPr>
          <a:xfrm>
            <a:off x="4404119" y="1888194"/>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o</a:t>
            </a:r>
            <a:endParaRPr lang="en-AU" sz="21000">
              <a:solidFill>
                <a:srgbClr val="4557AD"/>
              </a:solidFill>
              <a:latin typeface="Tenorite" pitchFamily="2" charset="0"/>
              <a:cs typeface="Arial"/>
            </a:endParaRPr>
          </a:p>
        </p:txBody>
      </p:sp>
      <p:sp>
        <p:nvSpPr>
          <p:cNvPr id="12" name="Content Placeholder 2">
            <a:extLst>
              <a:ext uri="{FF2B5EF4-FFF2-40B4-BE49-F238E27FC236}">
                <a16:creationId xmlns:a16="http://schemas.microsoft.com/office/drawing/2014/main" id="{DCED111F-2C04-8948-EF39-CEDF4B747AA0}"/>
              </a:ext>
            </a:extLst>
          </p:cNvPr>
          <p:cNvSpPr txBox="1">
            <a:spLocks/>
          </p:cNvSpPr>
          <p:nvPr/>
        </p:nvSpPr>
        <p:spPr>
          <a:xfrm>
            <a:off x="8250283" y="1888194"/>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o</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15489681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B605CA-43CB-249F-FB73-766442F01378}"/>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17 I do</a:t>
            </a:r>
          </a:p>
        </p:txBody>
      </p:sp>
      <p:pic>
        <p:nvPicPr>
          <p:cNvPr id="4" name="Picture 3" descr="ball">
            <a:extLst>
              <a:ext uri="{FF2B5EF4-FFF2-40B4-BE49-F238E27FC236}">
                <a16:creationId xmlns:a16="http://schemas.microsoft.com/office/drawing/2014/main" id="{87DB2F2C-27D4-8317-3D7C-9F1B66F3FA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6695" y="2269026"/>
            <a:ext cx="2473631" cy="2473631"/>
          </a:xfrm>
          <a:prstGeom prst="rect">
            <a:avLst/>
          </a:prstGeom>
        </p:spPr>
      </p:pic>
      <p:pic>
        <p:nvPicPr>
          <p:cNvPr id="7" name="Picture 6" descr="octopus">
            <a:extLst>
              <a:ext uri="{FF2B5EF4-FFF2-40B4-BE49-F238E27FC236}">
                <a16:creationId xmlns:a16="http://schemas.microsoft.com/office/drawing/2014/main" id="{C264AAF8-8CDC-6A9D-D375-01B7CCDE4A2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34135" y="1943976"/>
            <a:ext cx="3123730" cy="3123730"/>
          </a:xfrm>
          <a:prstGeom prst="rect">
            <a:avLst/>
          </a:prstGeom>
        </p:spPr>
      </p:pic>
      <p:pic>
        <p:nvPicPr>
          <p:cNvPr id="9" name="Picture 8" descr="office">
            <a:extLst>
              <a:ext uri="{FF2B5EF4-FFF2-40B4-BE49-F238E27FC236}">
                <a16:creationId xmlns:a16="http://schemas.microsoft.com/office/drawing/2014/main" id="{097C5249-D7C1-A80D-2AB0-9A2DAE386C1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52823" y="1790293"/>
            <a:ext cx="3252482" cy="3252482"/>
          </a:xfrm>
          <a:prstGeom prst="rect">
            <a:avLst/>
          </a:prstGeom>
        </p:spPr>
      </p:pic>
    </p:spTree>
    <p:custDataLst>
      <p:tags r:id="rId1"/>
    </p:custDataLst>
    <p:extLst>
      <p:ext uri="{BB962C8B-B14F-4D97-AF65-F5344CB8AC3E}">
        <p14:creationId xmlns:p14="http://schemas.microsoft.com/office/powerpoint/2010/main" val="15501067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D42657-DC2E-2D14-6B1F-BA63EE52B349}"/>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18 We do</a:t>
            </a:r>
          </a:p>
        </p:txBody>
      </p:sp>
      <p:pic>
        <p:nvPicPr>
          <p:cNvPr id="4" name="Picture 3" descr="ox">
            <a:extLst>
              <a:ext uri="{FF2B5EF4-FFF2-40B4-BE49-F238E27FC236}">
                <a16:creationId xmlns:a16="http://schemas.microsoft.com/office/drawing/2014/main" id="{031BA6A8-FF93-5EDC-6B2B-B60E48675F1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6015" y="2362212"/>
            <a:ext cx="2468977" cy="2468977"/>
          </a:xfrm>
          <a:prstGeom prst="rect">
            <a:avLst/>
          </a:prstGeom>
        </p:spPr>
      </p:pic>
      <p:pic>
        <p:nvPicPr>
          <p:cNvPr id="8" name="Picture 7" descr="tree">
            <a:extLst>
              <a:ext uri="{FF2B5EF4-FFF2-40B4-BE49-F238E27FC236}">
                <a16:creationId xmlns:a16="http://schemas.microsoft.com/office/drawing/2014/main" id="{987018C8-A31F-DD39-D07A-7C417E0622D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43130" y="2026810"/>
            <a:ext cx="2804379" cy="2804379"/>
          </a:xfrm>
          <a:prstGeom prst="rect">
            <a:avLst/>
          </a:prstGeom>
        </p:spPr>
      </p:pic>
      <p:pic>
        <p:nvPicPr>
          <p:cNvPr id="10" name="Picture 9" descr="orange">
            <a:extLst>
              <a:ext uri="{FF2B5EF4-FFF2-40B4-BE49-F238E27FC236}">
                <a16:creationId xmlns:a16="http://schemas.microsoft.com/office/drawing/2014/main" id="{4B0A9130-8CC9-9DB1-AA96-5EC0DA166DC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085647" y="2260851"/>
            <a:ext cx="2570338" cy="2570338"/>
          </a:xfrm>
          <a:prstGeom prst="rect">
            <a:avLst/>
          </a:prstGeom>
        </p:spPr>
      </p:pic>
    </p:spTree>
    <p:custDataLst>
      <p:tags r:id="rId1"/>
    </p:custDataLst>
    <p:extLst>
      <p:ext uri="{BB962C8B-B14F-4D97-AF65-F5344CB8AC3E}">
        <p14:creationId xmlns:p14="http://schemas.microsoft.com/office/powerpoint/2010/main" val="27086348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A5E32A-3811-A1FB-98D1-55F5AED76187}"/>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19 I do read</a:t>
            </a:r>
          </a:p>
        </p:txBody>
      </p:sp>
      <p:sp>
        <p:nvSpPr>
          <p:cNvPr id="3" name="Content Placeholder 2">
            <a:extLst>
              <a:ext uri="{FF2B5EF4-FFF2-40B4-BE49-F238E27FC236}">
                <a16:creationId xmlns:a16="http://schemas.microsoft.com/office/drawing/2014/main" id="{3AA03BBA-A8F7-29BA-1FD4-5D275FBB2088}"/>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on</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360941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5C2DB09-E3F6-B68A-483D-F0A22831CB1A}"/>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 Phonemic awareness review</a:t>
            </a:r>
          </a:p>
        </p:txBody>
      </p:sp>
      <p:pic>
        <p:nvPicPr>
          <p:cNvPr id="2" name="Picture 2" descr="Hand icon with thumb and first 2 fingers extended, and last two fingers folded closed">
            <a:extLst>
              <a:ext uri="{FF2B5EF4-FFF2-40B4-BE49-F238E27FC236}">
                <a16:creationId xmlns:a16="http://schemas.microsoft.com/office/drawing/2014/main" id="{01705E7E-BE01-D25F-0157-A77D7078BA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2924535" y="684396"/>
            <a:ext cx="6038129" cy="54892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77894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43A62FB-207D-17A6-1AF6-DC00189345D4}"/>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20 I do read</a:t>
            </a:r>
          </a:p>
        </p:txBody>
      </p:sp>
      <p:sp>
        <p:nvSpPr>
          <p:cNvPr id="2" name="Content Placeholder 2">
            <a:extLst>
              <a:ext uri="{FF2B5EF4-FFF2-40B4-BE49-F238E27FC236}">
                <a16:creationId xmlns:a16="http://schemas.microsoft.com/office/drawing/2014/main" id="{46E8E285-203B-84E2-ECDA-A0004E4091CC}"/>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on    nod</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1521763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528B019-5F5C-DB00-02FA-D6FCE7B977D2}"/>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21 I do read</a:t>
            </a:r>
          </a:p>
        </p:txBody>
      </p:sp>
      <p:sp>
        <p:nvSpPr>
          <p:cNvPr id="2" name="Content Placeholder 2">
            <a:extLst>
              <a:ext uri="{FF2B5EF4-FFF2-40B4-BE49-F238E27FC236}">
                <a16:creationId xmlns:a16="http://schemas.microsoft.com/office/drawing/2014/main" id="{C91F3D74-B826-3171-EFD9-F79F8D4940E5}"/>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on    nod    rot</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64638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4526706-5E6D-7A65-F551-CFF35C661C30}"/>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22</a:t>
            </a:r>
            <a:r>
              <a:rPr lang="en-AU" sz="800" baseline="0">
                <a:solidFill>
                  <a:schemeClr val="bg1">
                    <a:lumMod val="95000"/>
                  </a:schemeClr>
                </a:solidFill>
              </a:rPr>
              <a:t> We do read</a:t>
            </a:r>
            <a:endParaRPr lang="en-AU" sz="800">
              <a:solidFill>
                <a:schemeClr val="bg1">
                  <a:lumMod val="95000"/>
                </a:schemeClr>
              </a:solidFill>
            </a:endParaRPr>
          </a:p>
        </p:txBody>
      </p:sp>
      <p:sp>
        <p:nvSpPr>
          <p:cNvPr id="2" name="Content Placeholder 2">
            <a:extLst>
              <a:ext uri="{FF2B5EF4-FFF2-40B4-BE49-F238E27FC236}">
                <a16:creationId xmlns:a16="http://schemas.microsoft.com/office/drawing/2014/main" id="{9A4A46DE-D974-A7ED-51F6-299A153411D7}"/>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not</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4619111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2309DB-A575-BFF9-49AD-C7FC9E24E119}"/>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23 We do read</a:t>
            </a:r>
          </a:p>
        </p:txBody>
      </p:sp>
      <p:sp>
        <p:nvSpPr>
          <p:cNvPr id="2" name="Content Placeholder 2">
            <a:extLst>
              <a:ext uri="{FF2B5EF4-FFF2-40B4-BE49-F238E27FC236}">
                <a16:creationId xmlns:a16="http://schemas.microsoft.com/office/drawing/2014/main" id="{5C5EB472-0439-CA98-EAA3-748761382982}"/>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not   hop</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8682180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A0F139-C3BC-E8A3-9D06-2FE24809FA84}"/>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24 We do read</a:t>
            </a:r>
          </a:p>
        </p:txBody>
      </p:sp>
      <p:sp>
        <p:nvSpPr>
          <p:cNvPr id="3" name="Content Placeholder 2">
            <a:extLst>
              <a:ext uri="{FF2B5EF4-FFF2-40B4-BE49-F238E27FC236}">
                <a16:creationId xmlns:a16="http://schemas.microsoft.com/office/drawing/2014/main" id="{9109948D-5C92-E1CB-E2DE-C5041DE33646}"/>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not   hop   rod</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3257950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143D94-916A-324E-7BEB-6587887239B7}"/>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25 I</a:t>
            </a:r>
            <a:r>
              <a:rPr lang="en-AU" sz="800" baseline="0">
                <a:solidFill>
                  <a:schemeClr val="bg1">
                    <a:lumMod val="95000"/>
                  </a:schemeClr>
                </a:solidFill>
              </a:rPr>
              <a:t> do write</a:t>
            </a:r>
            <a:endParaRPr lang="en-AU" sz="800">
              <a:solidFill>
                <a:schemeClr val="bg1">
                  <a:lumMod val="95000"/>
                </a:schemeClr>
              </a:solidFill>
            </a:endParaRPr>
          </a:p>
        </p:txBody>
      </p:sp>
      <p:pic>
        <p:nvPicPr>
          <p:cNvPr id="3" name="Picture 2" descr="pop">
            <a:extLst>
              <a:ext uri="{FF2B5EF4-FFF2-40B4-BE49-F238E27FC236}">
                <a16:creationId xmlns:a16="http://schemas.microsoft.com/office/drawing/2014/main" id="{53CEA50C-0F84-1F43-E228-4AA481568FD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6866" y="2268700"/>
            <a:ext cx="2807576" cy="2807576"/>
          </a:xfrm>
          <a:prstGeom prst="rect">
            <a:avLst/>
          </a:prstGeom>
        </p:spPr>
      </p:pic>
    </p:spTree>
    <p:custDataLst>
      <p:tags r:id="rId1"/>
    </p:custDataLst>
    <p:extLst>
      <p:ext uri="{BB962C8B-B14F-4D97-AF65-F5344CB8AC3E}">
        <p14:creationId xmlns:p14="http://schemas.microsoft.com/office/powerpoint/2010/main" val="28066912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984FF-E1B2-8FD6-1DEE-0BAF481FD4E3}"/>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26 I do write</a:t>
            </a:r>
          </a:p>
        </p:txBody>
      </p:sp>
      <p:pic>
        <p:nvPicPr>
          <p:cNvPr id="4" name="Picture 3" descr="pop">
            <a:extLst>
              <a:ext uri="{FF2B5EF4-FFF2-40B4-BE49-F238E27FC236}">
                <a16:creationId xmlns:a16="http://schemas.microsoft.com/office/drawing/2014/main" id="{89DF7AC7-7377-75F7-3D12-2F3F2F2AD0B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6866" y="2268700"/>
            <a:ext cx="2807576" cy="2807576"/>
          </a:xfrm>
          <a:prstGeom prst="rect">
            <a:avLst/>
          </a:prstGeom>
        </p:spPr>
      </p:pic>
      <p:pic>
        <p:nvPicPr>
          <p:cNvPr id="5" name="Picture 4" descr="rod">
            <a:extLst>
              <a:ext uri="{FF2B5EF4-FFF2-40B4-BE49-F238E27FC236}">
                <a16:creationId xmlns:a16="http://schemas.microsoft.com/office/drawing/2014/main" id="{F32C0DA3-4339-EE29-555D-2B3294625A5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92212" y="2025212"/>
            <a:ext cx="2807576" cy="2807576"/>
          </a:xfrm>
          <a:prstGeom prst="rect">
            <a:avLst/>
          </a:prstGeom>
        </p:spPr>
      </p:pic>
    </p:spTree>
    <p:custDataLst>
      <p:tags r:id="rId1"/>
    </p:custDataLst>
    <p:extLst>
      <p:ext uri="{BB962C8B-B14F-4D97-AF65-F5344CB8AC3E}">
        <p14:creationId xmlns:p14="http://schemas.microsoft.com/office/powerpoint/2010/main" val="26678682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9A5C38-4586-14EB-6D08-BBB910C57B1A}"/>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27 I do write</a:t>
            </a:r>
          </a:p>
        </p:txBody>
      </p:sp>
      <p:pic>
        <p:nvPicPr>
          <p:cNvPr id="5" name="Picture 4" descr="pop">
            <a:extLst>
              <a:ext uri="{FF2B5EF4-FFF2-40B4-BE49-F238E27FC236}">
                <a16:creationId xmlns:a16="http://schemas.microsoft.com/office/drawing/2014/main" id="{653E3778-EDF5-F022-98B5-283BF6AB56F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6866" y="2268700"/>
            <a:ext cx="2807576" cy="2807576"/>
          </a:xfrm>
          <a:prstGeom prst="rect">
            <a:avLst/>
          </a:prstGeom>
        </p:spPr>
      </p:pic>
      <p:pic>
        <p:nvPicPr>
          <p:cNvPr id="7" name="Picture 6" descr="rod">
            <a:extLst>
              <a:ext uri="{FF2B5EF4-FFF2-40B4-BE49-F238E27FC236}">
                <a16:creationId xmlns:a16="http://schemas.microsoft.com/office/drawing/2014/main" id="{2835004B-0712-1972-20E8-E97E488DE62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92212" y="2025212"/>
            <a:ext cx="2807576" cy="2807576"/>
          </a:xfrm>
          <a:prstGeom prst="rect">
            <a:avLst/>
          </a:prstGeom>
        </p:spPr>
      </p:pic>
      <p:pic>
        <p:nvPicPr>
          <p:cNvPr id="3" name="Picture 2" descr="dot">
            <a:extLst>
              <a:ext uri="{FF2B5EF4-FFF2-40B4-BE49-F238E27FC236}">
                <a16:creationId xmlns:a16="http://schemas.microsoft.com/office/drawing/2014/main" id="{BE8775A8-51E8-6AE4-9E83-BE704926D9C3}"/>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868260" y="2127032"/>
            <a:ext cx="2807576" cy="2807576"/>
          </a:xfrm>
          <a:prstGeom prst="rect">
            <a:avLst/>
          </a:prstGeom>
        </p:spPr>
      </p:pic>
    </p:spTree>
    <p:custDataLst>
      <p:tags r:id="rId1"/>
    </p:custDataLst>
    <p:extLst>
      <p:ext uri="{BB962C8B-B14F-4D97-AF65-F5344CB8AC3E}">
        <p14:creationId xmlns:p14="http://schemas.microsoft.com/office/powerpoint/2010/main" val="35770130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6A1167-D481-6A1B-E458-B477C108D86B}"/>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28 We do write</a:t>
            </a:r>
          </a:p>
        </p:txBody>
      </p:sp>
      <p:pic>
        <p:nvPicPr>
          <p:cNvPr id="4" name="Picture 3" descr="pot">
            <a:extLst>
              <a:ext uri="{FF2B5EF4-FFF2-40B4-BE49-F238E27FC236}">
                <a16:creationId xmlns:a16="http://schemas.microsoft.com/office/drawing/2014/main" id="{AC0F4FBA-9744-1AAB-1503-DC1B56F04B8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7937" y="2249861"/>
            <a:ext cx="2891973" cy="2891973"/>
          </a:xfrm>
          <a:prstGeom prst="rect">
            <a:avLst/>
          </a:prstGeom>
        </p:spPr>
      </p:pic>
    </p:spTree>
    <p:custDataLst>
      <p:tags r:id="rId1"/>
    </p:custDataLst>
    <p:extLst>
      <p:ext uri="{BB962C8B-B14F-4D97-AF65-F5344CB8AC3E}">
        <p14:creationId xmlns:p14="http://schemas.microsoft.com/office/powerpoint/2010/main" val="9084128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929B76-BA13-02D3-92AE-A8386EE71E59}"/>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29 We do write</a:t>
            </a:r>
          </a:p>
        </p:txBody>
      </p:sp>
      <p:pic>
        <p:nvPicPr>
          <p:cNvPr id="13" name="Picture 12" descr="pot">
            <a:extLst>
              <a:ext uri="{FF2B5EF4-FFF2-40B4-BE49-F238E27FC236}">
                <a16:creationId xmlns:a16="http://schemas.microsoft.com/office/drawing/2014/main" id="{AE2307F4-F559-33C1-77BA-C11B277F4DF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7937" y="2249861"/>
            <a:ext cx="2891973" cy="2891973"/>
          </a:xfrm>
          <a:prstGeom prst="rect">
            <a:avLst/>
          </a:prstGeom>
        </p:spPr>
      </p:pic>
      <p:pic>
        <p:nvPicPr>
          <p:cNvPr id="15" name="Picture 14" descr="top">
            <a:extLst>
              <a:ext uri="{FF2B5EF4-FFF2-40B4-BE49-F238E27FC236}">
                <a16:creationId xmlns:a16="http://schemas.microsoft.com/office/drawing/2014/main" id="{7AF3ED95-0CDE-D3BB-B39F-186048BBF03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50013" y="2249861"/>
            <a:ext cx="2891973" cy="2891973"/>
          </a:xfrm>
          <a:prstGeom prst="rect">
            <a:avLst/>
          </a:prstGeom>
        </p:spPr>
      </p:pic>
    </p:spTree>
    <p:custDataLst>
      <p:tags r:id="rId1"/>
    </p:custDataLst>
    <p:extLst>
      <p:ext uri="{BB962C8B-B14F-4D97-AF65-F5344CB8AC3E}">
        <p14:creationId xmlns:p14="http://schemas.microsoft.com/office/powerpoint/2010/main" val="17165546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38A2CA-6C2F-1C77-4D96-5A66E974F7CF}"/>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 Review</a:t>
            </a:r>
          </a:p>
        </p:txBody>
      </p:sp>
      <p:pic>
        <p:nvPicPr>
          <p:cNvPr id="26" name="Picture 25" descr="moon">
            <a:extLst>
              <a:ext uri="{FF2B5EF4-FFF2-40B4-BE49-F238E27FC236}">
                <a16:creationId xmlns:a16="http://schemas.microsoft.com/office/drawing/2014/main" id="{5FA344B6-7E96-C328-3BA3-7D5B4F2972E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683726" y="1594072"/>
            <a:ext cx="1990626" cy="1990626"/>
          </a:xfrm>
          <a:prstGeom prst="rect">
            <a:avLst/>
          </a:prstGeom>
        </p:spPr>
      </p:pic>
      <p:pic>
        <p:nvPicPr>
          <p:cNvPr id="19" name="Picture 18" descr="noodles">
            <a:extLst>
              <a:ext uri="{FF2B5EF4-FFF2-40B4-BE49-F238E27FC236}">
                <a16:creationId xmlns:a16="http://schemas.microsoft.com/office/drawing/2014/main" id="{3E2E6BB2-3A99-7A0F-CB7B-C3CEFBCA9EE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283894" y="1662369"/>
            <a:ext cx="1766631" cy="1766631"/>
          </a:xfrm>
          <a:prstGeom prst="rect">
            <a:avLst/>
          </a:prstGeom>
        </p:spPr>
      </p:pic>
      <p:pic>
        <p:nvPicPr>
          <p:cNvPr id="13" name="Picture 12" descr="egg">
            <a:extLst>
              <a:ext uri="{FF2B5EF4-FFF2-40B4-BE49-F238E27FC236}">
                <a16:creationId xmlns:a16="http://schemas.microsoft.com/office/drawing/2014/main" id="{478C22C1-5571-C4BA-E001-057866267EA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517649" y="1594072"/>
            <a:ext cx="1766631" cy="1766631"/>
          </a:xfrm>
          <a:prstGeom prst="rect">
            <a:avLst/>
          </a:prstGeom>
        </p:spPr>
      </p:pic>
      <p:pic>
        <p:nvPicPr>
          <p:cNvPr id="24" name="Picture 23" descr="horse">
            <a:extLst>
              <a:ext uri="{FF2B5EF4-FFF2-40B4-BE49-F238E27FC236}">
                <a16:creationId xmlns:a16="http://schemas.microsoft.com/office/drawing/2014/main" id="{804136B4-47FF-EEE6-575A-91F3802C6CB7}"/>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907721" y="3809922"/>
            <a:ext cx="1766631" cy="1766631"/>
          </a:xfrm>
          <a:prstGeom prst="rect">
            <a:avLst/>
          </a:prstGeom>
        </p:spPr>
      </p:pic>
      <p:pic>
        <p:nvPicPr>
          <p:cNvPr id="17" name="Picture 16" descr="ram">
            <a:extLst>
              <a:ext uri="{FF2B5EF4-FFF2-40B4-BE49-F238E27FC236}">
                <a16:creationId xmlns:a16="http://schemas.microsoft.com/office/drawing/2014/main" id="{F1C411B8-96F9-02DC-5129-131156B7E2BC}"/>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5355105" y="3809922"/>
            <a:ext cx="1766631" cy="1766631"/>
          </a:xfrm>
          <a:prstGeom prst="rect">
            <a:avLst/>
          </a:prstGeom>
        </p:spPr>
      </p:pic>
      <p:pic>
        <p:nvPicPr>
          <p:cNvPr id="22" name="Picture 21" descr="doll">
            <a:extLst>
              <a:ext uri="{FF2B5EF4-FFF2-40B4-BE49-F238E27FC236}">
                <a16:creationId xmlns:a16="http://schemas.microsoft.com/office/drawing/2014/main" id="{7B83B044-FA56-E998-60FC-D433EADCEFA9}"/>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8578495" y="3809922"/>
            <a:ext cx="1766631" cy="1766631"/>
          </a:xfrm>
          <a:prstGeom prst="rect">
            <a:avLst/>
          </a:prstGeom>
        </p:spPr>
      </p:pic>
    </p:spTree>
    <p:extLst>
      <p:ext uri="{BB962C8B-B14F-4D97-AF65-F5344CB8AC3E}">
        <p14:creationId xmlns:p14="http://schemas.microsoft.com/office/powerpoint/2010/main" val="35806948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250448-7F3B-31F1-E105-75D146D2BEB2}"/>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30 We do write</a:t>
            </a:r>
          </a:p>
        </p:txBody>
      </p:sp>
      <p:pic>
        <p:nvPicPr>
          <p:cNvPr id="5" name="Picture 4" descr="pot">
            <a:extLst>
              <a:ext uri="{FF2B5EF4-FFF2-40B4-BE49-F238E27FC236}">
                <a16:creationId xmlns:a16="http://schemas.microsoft.com/office/drawing/2014/main" id="{55CCFE9A-9F40-8D93-7169-BE8BFA1D619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7937" y="2249861"/>
            <a:ext cx="2891973" cy="2891973"/>
          </a:xfrm>
          <a:prstGeom prst="rect">
            <a:avLst/>
          </a:prstGeom>
        </p:spPr>
      </p:pic>
      <p:pic>
        <p:nvPicPr>
          <p:cNvPr id="10" name="Picture 9" descr="top">
            <a:extLst>
              <a:ext uri="{FF2B5EF4-FFF2-40B4-BE49-F238E27FC236}">
                <a16:creationId xmlns:a16="http://schemas.microsoft.com/office/drawing/2014/main" id="{0B359ED2-E40E-B417-9A50-46590374D3B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50013" y="2249861"/>
            <a:ext cx="2891973" cy="2891973"/>
          </a:xfrm>
          <a:prstGeom prst="rect">
            <a:avLst/>
          </a:prstGeom>
        </p:spPr>
      </p:pic>
      <p:pic>
        <p:nvPicPr>
          <p:cNvPr id="7" name="Picture 6" descr="hot">
            <a:extLst>
              <a:ext uri="{FF2B5EF4-FFF2-40B4-BE49-F238E27FC236}">
                <a16:creationId xmlns:a16="http://schemas.microsoft.com/office/drawing/2014/main" id="{1CFDD245-F8C5-652E-4DE5-9AABA0B70ED3}"/>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562090" y="2249860"/>
            <a:ext cx="2891973" cy="2891973"/>
          </a:xfrm>
          <a:prstGeom prst="rect">
            <a:avLst/>
          </a:prstGeom>
        </p:spPr>
      </p:pic>
    </p:spTree>
    <p:custDataLst>
      <p:tags r:id="rId1"/>
    </p:custDataLst>
    <p:extLst>
      <p:ext uri="{BB962C8B-B14F-4D97-AF65-F5344CB8AC3E}">
        <p14:creationId xmlns:p14="http://schemas.microsoft.com/office/powerpoint/2010/main" val="22308845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B2A0A3-5559-B367-F3A4-C9BC41DF4C6F}"/>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31 I do read write</a:t>
            </a:r>
          </a:p>
        </p:txBody>
      </p:sp>
      <p:sp>
        <p:nvSpPr>
          <p:cNvPr id="4" name="Content Placeholder 2">
            <a:extLst>
              <a:ext uri="{FF2B5EF4-FFF2-40B4-BE49-F238E27FC236}">
                <a16:creationId xmlns:a16="http://schemas.microsoft.com/office/drawing/2014/main" id="{0D0279DB-C4F0-188F-14A7-6B4DDAF5C529}"/>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0">
                <a:solidFill>
                  <a:srgbClr val="4557AD"/>
                </a:solidFill>
                <a:latin typeface="Tenorite" pitchFamily="2" charset="0"/>
                <a:ea typeface="Verdana" panose="020B0604030504040204" pitchFamily="34" charset="0"/>
                <a:cs typeface="Verdana" panose="020B0604030504040204" pitchFamily="34" charset="0"/>
              </a:rPr>
              <a:t>has     </a:t>
            </a:r>
            <a:r>
              <a:rPr lang="en-US" sz="12000" err="1">
                <a:solidFill>
                  <a:srgbClr val="4557AD"/>
                </a:solidFill>
                <a:latin typeface="Tenorite" pitchFamily="2" charset="0"/>
                <a:ea typeface="Verdana" panose="020B0604030504040204" pitchFamily="34" charset="0"/>
                <a:cs typeface="Verdana" panose="020B0604030504040204" pitchFamily="34" charset="0"/>
              </a:rPr>
              <a:t>has</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has</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50716912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D35B390-2AC4-644F-56A4-99CB4620BAEE}"/>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32 We do read write</a:t>
            </a:r>
          </a:p>
        </p:txBody>
      </p:sp>
      <p:sp>
        <p:nvSpPr>
          <p:cNvPr id="2" name="Content Placeholder 2">
            <a:extLst>
              <a:ext uri="{FF2B5EF4-FFF2-40B4-BE49-F238E27FC236}">
                <a16:creationId xmlns:a16="http://schemas.microsoft.com/office/drawing/2014/main" id="{9070CDF2-27BA-8E6B-03B8-8508AA42B544}"/>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has     </a:t>
            </a:r>
            <a:r>
              <a:rPr kumimoji="0" lang="en-US" sz="12000" b="0" i="0" u="none" strike="noStrike" kern="1200" cap="none" spc="0" normalizeH="0" baseline="0" noProof="0" err="1">
                <a:ln>
                  <a:noFill/>
                </a:ln>
                <a:solidFill>
                  <a:srgbClr val="4557AD"/>
                </a:solidFill>
                <a:effectLst/>
                <a:uLnTx/>
                <a:uFillTx/>
                <a:latin typeface="Tenorite" pitchFamily="2" charset="0"/>
                <a:ea typeface="Verdana" panose="020B0604030504040204" pitchFamily="34" charset="0"/>
                <a:cs typeface="Verdana" panose="020B0604030504040204" pitchFamily="34" charset="0"/>
              </a:rPr>
              <a:t>has</a:t>
            </a:r>
            <a:r>
              <a:rPr kumimoji="0" lang="en-US" sz="12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     </a:t>
            </a:r>
            <a:r>
              <a:rPr kumimoji="0" lang="en-US" sz="12000" b="0" i="0" u="none" strike="noStrike" kern="1200" cap="none" spc="0" normalizeH="0" baseline="0" noProof="0" err="1">
                <a:ln>
                  <a:noFill/>
                </a:ln>
                <a:solidFill>
                  <a:srgbClr val="4557AD"/>
                </a:solidFill>
                <a:effectLst/>
                <a:uLnTx/>
                <a:uFillTx/>
                <a:latin typeface="Tenorite" pitchFamily="2" charset="0"/>
                <a:ea typeface="Verdana" panose="020B0604030504040204" pitchFamily="34" charset="0"/>
                <a:cs typeface="Verdana" panose="020B0604030504040204" pitchFamily="34" charset="0"/>
              </a:rPr>
              <a:t>has</a:t>
            </a:r>
            <a:endParaRPr kumimoji="0" lang="en-AU" sz="12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02770830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2120FC9-116E-B153-7B0A-860AD007FB6A}"/>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33 I do read</a:t>
            </a:r>
          </a:p>
        </p:txBody>
      </p:sp>
      <p:sp>
        <p:nvSpPr>
          <p:cNvPr id="2" name="Content Placeholder 2">
            <a:extLst>
              <a:ext uri="{FF2B5EF4-FFF2-40B4-BE49-F238E27FC236}">
                <a16:creationId xmlns:a16="http://schemas.microsoft.com/office/drawing/2014/main" id="{3AA61864-491A-5E40-41DA-0C8A5CCE78EB}"/>
              </a:ext>
            </a:extLst>
          </p:cNvPr>
          <p:cNvSpPr txBox="1">
            <a:spLocks/>
          </p:cNvSpPr>
          <p:nvPr/>
        </p:nvSpPr>
        <p:spPr>
          <a:xfrm>
            <a:off x="285750" y="2910432"/>
            <a:ext cx="11906250" cy="108439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Dom has a top.</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052704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88C827D-78AB-182F-64B5-7F7E57B77D66}"/>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34 I do read</a:t>
            </a:r>
          </a:p>
        </p:txBody>
      </p:sp>
      <p:sp>
        <p:nvSpPr>
          <p:cNvPr id="2" name="Content Placeholder 2">
            <a:extLst>
              <a:ext uri="{FF2B5EF4-FFF2-40B4-BE49-F238E27FC236}">
                <a16:creationId xmlns:a16="http://schemas.microsoft.com/office/drawing/2014/main" id="{9070CDF2-27BA-8E6B-03B8-8508AA42B544}"/>
              </a:ext>
            </a:extLst>
          </p:cNvPr>
          <p:cNvSpPr txBox="1">
            <a:spLocks/>
          </p:cNvSpPr>
          <p:nvPr/>
        </p:nvSpPr>
        <p:spPr>
          <a:xfrm>
            <a:off x="263716" y="2910432"/>
            <a:ext cx="116014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8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It is not hot.</a:t>
            </a:r>
            <a:endParaRPr kumimoji="0" lang="en-AU" sz="8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94568046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39CB83-FD4F-08EE-0B3A-93D68C883BF4}"/>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35 I do read</a:t>
            </a:r>
          </a:p>
        </p:txBody>
      </p:sp>
      <p:pic>
        <p:nvPicPr>
          <p:cNvPr id="3" name="Graphic 2" descr="Pencil outline">
            <a:extLst>
              <a:ext uri="{FF2B5EF4-FFF2-40B4-BE49-F238E27FC236}">
                <a16:creationId xmlns:a16="http://schemas.microsoft.com/office/drawing/2014/main" id="{57DD255D-5E14-9906-92A6-713A3DE2FF6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342677612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D43439-6F76-3454-BC22-AEBD72A43EA7}"/>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36 We do read</a:t>
            </a:r>
          </a:p>
        </p:txBody>
      </p:sp>
      <p:pic>
        <p:nvPicPr>
          <p:cNvPr id="3" name="Graphic 2" descr="Pencil outline">
            <a:extLst>
              <a:ext uri="{FF2B5EF4-FFF2-40B4-BE49-F238E27FC236}">
                <a16:creationId xmlns:a16="http://schemas.microsoft.com/office/drawing/2014/main" id="{96FC127A-569F-5500-8591-F0DC0A9DAFD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84791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DA77C0-CD0F-67AB-3D88-68EE6C1C3D48}"/>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37 Check for understanding</a:t>
            </a:r>
          </a:p>
        </p:txBody>
      </p:sp>
      <p:pic>
        <p:nvPicPr>
          <p:cNvPr id="13" name="Graphic 12" descr="Speech with solid fill">
            <a:extLst>
              <a:ext uri="{FF2B5EF4-FFF2-40B4-BE49-F238E27FC236}">
                <a16:creationId xmlns:a16="http://schemas.microsoft.com/office/drawing/2014/main" id="{1ECB83B1-15EA-5D52-724A-394F20CA344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418788" y="1134428"/>
            <a:ext cx="4588192" cy="4588192"/>
          </a:xfrm>
          <a:prstGeom prst="rect">
            <a:avLst/>
          </a:prstGeom>
        </p:spPr>
      </p:pic>
      <p:sp>
        <p:nvSpPr>
          <p:cNvPr id="14" name="TextBox 13">
            <a:extLst>
              <a:ext uri="{FF2B5EF4-FFF2-40B4-BE49-F238E27FC236}">
                <a16:creationId xmlns:a16="http://schemas.microsoft.com/office/drawing/2014/main" id="{1545C981-017A-C63D-22D2-726A9D47F4AE}"/>
              </a:ext>
            </a:extLst>
          </p:cNvPr>
          <p:cNvSpPr txBox="1"/>
          <p:nvPr/>
        </p:nvSpPr>
        <p:spPr>
          <a:xfrm>
            <a:off x="293682" y="2490135"/>
            <a:ext cx="3181882" cy="10926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500" b="1" i="0" u="none" strike="noStrike" kern="1200" cap="none" spc="0" normalizeH="0" baseline="0" noProof="0">
                <a:ln>
                  <a:noFill/>
                </a:ln>
                <a:solidFill>
                  <a:srgbClr val="4857A6"/>
                </a:solidFill>
                <a:effectLst/>
                <a:uLnTx/>
                <a:uFillTx/>
                <a:latin typeface="Calibri" panose="020F0502020204030204" pitchFamily="34" charset="0"/>
                <a:ea typeface="Verdana" panose="020B0604030504040204" pitchFamily="34" charset="0"/>
                <a:cs typeface="Calibri" panose="020F0502020204030204" pitchFamily="34" charset="0"/>
              </a:rPr>
              <a:t>I can…</a:t>
            </a:r>
            <a:endParaRPr kumimoji="0" lang="en-AU" sz="6500" b="1" i="0" u="none" strike="noStrike" kern="1200" cap="none" spc="0" normalizeH="0" baseline="0" noProof="0">
              <a:ln>
                <a:noFill/>
              </a:ln>
              <a:solidFill>
                <a:srgbClr val="4857A6"/>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15" name="Title 1">
            <a:extLst>
              <a:ext uri="{FF2B5EF4-FFF2-40B4-BE49-F238E27FC236}">
                <a16:creationId xmlns:a16="http://schemas.microsoft.com/office/drawing/2014/main" id="{FEF56E00-20D0-7B04-298B-7C4916FFA3F0}"/>
              </a:ext>
            </a:extLst>
          </p:cNvPr>
          <p:cNvSpPr txBox="1">
            <a:spLocks/>
          </p:cNvSpPr>
          <p:nvPr/>
        </p:nvSpPr>
        <p:spPr>
          <a:xfrm>
            <a:off x="3813303" y="2638354"/>
            <a:ext cx="2526673"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form the letter</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say the sound</a:t>
            </a:r>
            <a:endParaRPr kumimoji="0" lang="en-US" sz="2800" b="1"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16" name="TextBox 15">
            <a:extLst>
              <a:ext uri="{FF2B5EF4-FFF2-40B4-BE49-F238E27FC236}">
                <a16:creationId xmlns:a16="http://schemas.microsoft.com/office/drawing/2014/main" id="{758DDD5D-A57D-AF67-12C7-9CE85AC2B8EE}"/>
              </a:ext>
            </a:extLst>
          </p:cNvPr>
          <p:cNvSpPr txBox="1"/>
          <p:nvPr/>
        </p:nvSpPr>
        <p:spPr>
          <a:xfrm>
            <a:off x="4375581" y="3428524"/>
            <a:ext cx="1005403" cy="193899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0" b="0" i="0" u="none" strike="noStrike" kern="1200" cap="none" spc="0" normalizeH="0" baseline="0" noProof="0">
                <a:ln>
                  <a:noFill/>
                </a:ln>
                <a:solidFill>
                  <a:srgbClr val="4857A6"/>
                </a:solidFill>
                <a:effectLst/>
                <a:uLnTx/>
                <a:uFillTx/>
                <a:latin typeface="Tenorite" pitchFamily="2" charset="0"/>
                <a:ea typeface="Verdana" panose="020B0604030504040204" pitchFamily="34" charset="0"/>
                <a:cs typeface="+mn-cs"/>
              </a:rPr>
              <a:t>o</a:t>
            </a:r>
            <a:endParaRPr kumimoji="0" lang="en-AU" sz="1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Title 1">
            <a:extLst>
              <a:ext uri="{FF2B5EF4-FFF2-40B4-BE49-F238E27FC236}">
                <a16:creationId xmlns:a16="http://schemas.microsoft.com/office/drawing/2014/main" id="{6A4A5572-3136-EB5E-056C-83DAB98014E2}"/>
              </a:ext>
            </a:extLst>
          </p:cNvPr>
          <p:cNvSpPr txBox="1">
            <a:spLocks/>
          </p:cNvSpPr>
          <p:nvPr/>
        </p:nvSpPr>
        <p:spPr>
          <a:xfrm>
            <a:off x="6755753" y="2832253"/>
            <a:ext cx="2175538"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read a word</a:t>
            </a:r>
            <a:endParaRPr kumimoji="0" lang="en-US"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27" name="Rounded Rectangle 72">
            <a:extLst>
              <a:ext uri="{FF2B5EF4-FFF2-40B4-BE49-F238E27FC236}">
                <a16:creationId xmlns:a16="http://schemas.microsoft.com/office/drawing/2014/main" id="{936B7364-513D-3D8C-B843-FF04AED36847}"/>
              </a:ext>
              <a:ext uri="{C183D7F6-B498-43B3-948B-1728B52AA6E4}">
                <adec:decorative xmlns:adec="http://schemas.microsoft.com/office/drawing/2017/decorative" val="1"/>
              </a:ext>
            </a:extLst>
          </p:cNvPr>
          <p:cNvSpPr/>
          <p:nvPr userDrawn="1"/>
        </p:nvSpPr>
        <p:spPr>
          <a:xfrm>
            <a:off x="7423608" y="1964946"/>
            <a:ext cx="839827" cy="581675"/>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Graphic 27">
            <a:extLst>
              <a:ext uri="{FF2B5EF4-FFF2-40B4-BE49-F238E27FC236}">
                <a16:creationId xmlns:a16="http://schemas.microsoft.com/office/drawing/2014/main" id="{3CF1B34A-57B9-12B8-639A-D7E23476AA5C}"/>
              </a:ext>
              <a:ext uri="{C183D7F6-B498-43B3-948B-1728B52AA6E4}">
                <adec:decorative xmlns:adec="http://schemas.microsoft.com/office/drawing/2017/decorative" val="1"/>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538092" y="1964946"/>
            <a:ext cx="627661" cy="590024"/>
          </a:xfrm>
          <a:prstGeom prst="rect">
            <a:avLst/>
          </a:prstGeom>
        </p:spPr>
      </p:pic>
      <p:sp>
        <p:nvSpPr>
          <p:cNvPr id="25" name="Content Placeholder 3">
            <a:extLst>
              <a:ext uri="{FF2B5EF4-FFF2-40B4-BE49-F238E27FC236}">
                <a16:creationId xmlns:a16="http://schemas.microsoft.com/office/drawing/2014/main" id="{3182014F-9A9A-A9F9-C748-6353230F9681}"/>
              </a:ext>
            </a:extLst>
          </p:cNvPr>
          <p:cNvSpPr txBox="1">
            <a:spLocks/>
          </p:cNvSpPr>
          <p:nvPr/>
        </p:nvSpPr>
        <p:spPr>
          <a:xfrm>
            <a:off x="6696974" y="3791784"/>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400" b="0" i="0" u="none" strike="noStrike" kern="1200" cap="none" spc="0" normalizeH="0" baseline="0" noProof="0">
                <a:ln>
                  <a:noFill/>
                </a:ln>
                <a:solidFill>
                  <a:srgbClr val="4557AD"/>
                </a:solidFill>
                <a:effectLst/>
                <a:uLnTx/>
                <a:uFillTx/>
                <a:latin typeface="Tenorite" pitchFamily="2" charset="0"/>
                <a:ea typeface="+mn-ea"/>
                <a:cs typeface="Arial"/>
              </a:rPr>
              <a:t>not</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400" b="0" i="0" u="none" strike="noStrike" kern="1200" cap="none" spc="0" normalizeH="0" baseline="0" noProof="0">
                <a:ln>
                  <a:noFill/>
                </a:ln>
                <a:solidFill>
                  <a:srgbClr val="4557AD"/>
                </a:solidFill>
                <a:effectLst/>
                <a:uLnTx/>
                <a:uFillTx/>
                <a:latin typeface="Tenorite" pitchFamily="2" charset="0"/>
                <a:ea typeface="+mn-ea"/>
                <a:cs typeface="Arial"/>
              </a:rPr>
              <a:t>on</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400" b="0" i="0" u="none" strike="noStrike" kern="1200" cap="none" spc="0" normalizeH="0" baseline="0" noProof="0">
                <a:ln>
                  <a:noFill/>
                </a:ln>
                <a:solidFill>
                  <a:srgbClr val="4557AD"/>
                </a:solidFill>
                <a:effectLst/>
                <a:uLnTx/>
                <a:uFillTx/>
                <a:latin typeface="Tenorite" pitchFamily="2" charset="0"/>
                <a:ea typeface="+mn-ea"/>
                <a:cs typeface="Arial"/>
              </a:rPr>
              <a:t>pod</a:t>
            </a:r>
          </a:p>
        </p:txBody>
      </p:sp>
      <p:sp>
        <p:nvSpPr>
          <p:cNvPr id="24" name="Title 1">
            <a:extLst>
              <a:ext uri="{FF2B5EF4-FFF2-40B4-BE49-F238E27FC236}">
                <a16:creationId xmlns:a16="http://schemas.microsoft.com/office/drawing/2014/main" id="{243F9353-4476-7768-8A18-5FE00BE9DAA8}"/>
              </a:ext>
            </a:extLst>
          </p:cNvPr>
          <p:cNvSpPr txBox="1">
            <a:spLocks/>
          </p:cNvSpPr>
          <p:nvPr/>
        </p:nvSpPr>
        <p:spPr>
          <a:xfrm>
            <a:off x="9347068" y="2832253"/>
            <a:ext cx="2175538"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spell a word </a:t>
            </a:r>
            <a:b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br>
            <a:endParaRPr kumimoji="0" lang="en-US"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30" name="Rounded Rectangle 69">
            <a:extLst>
              <a:ext uri="{FF2B5EF4-FFF2-40B4-BE49-F238E27FC236}">
                <a16:creationId xmlns:a16="http://schemas.microsoft.com/office/drawing/2014/main" id="{9390D6BB-FA42-E9DB-587A-01C7B6FF1A5E}"/>
              </a:ext>
              <a:ext uri="{C183D7F6-B498-43B3-948B-1728B52AA6E4}">
                <adec:decorative xmlns:adec="http://schemas.microsoft.com/office/drawing/2017/decorative" val="1"/>
              </a:ext>
            </a:extLst>
          </p:cNvPr>
          <p:cNvSpPr/>
          <p:nvPr userDrawn="1"/>
        </p:nvSpPr>
        <p:spPr>
          <a:xfrm>
            <a:off x="10028390" y="1950277"/>
            <a:ext cx="800799" cy="590023"/>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Graphic 30">
            <a:extLst>
              <a:ext uri="{FF2B5EF4-FFF2-40B4-BE49-F238E27FC236}">
                <a16:creationId xmlns:a16="http://schemas.microsoft.com/office/drawing/2014/main" id="{0CD15AD4-1658-E044-D725-BACD96EEA581}"/>
              </a:ext>
              <a:ext uri="{C183D7F6-B498-43B3-948B-1728B52AA6E4}">
                <adec:decorative xmlns:adec="http://schemas.microsoft.com/office/drawing/2017/decorative" val="1"/>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204465" y="2015111"/>
            <a:ext cx="447584" cy="447584"/>
          </a:xfrm>
          <a:prstGeom prst="rect">
            <a:avLst/>
          </a:prstGeom>
        </p:spPr>
      </p:pic>
      <p:pic>
        <p:nvPicPr>
          <p:cNvPr id="3" name="Picture 2" descr="pop">
            <a:extLst>
              <a:ext uri="{FF2B5EF4-FFF2-40B4-BE49-F238E27FC236}">
                <a16:creationId xmlns:a16="http://schemas.microsoft.com/office/drawing/2014/main" id="{C08F2094-1D5E-9E7C-10DB-138D356AAA85}"/>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147713" y="3506284"/>
            <a:ext cx="1002654" cy="1002654"/>
          </a:xfrm>
          <a:prstGeom prst="rect">
            <a:avLst/>
          </a:prstGeom>
        </p:spPr>
      </p:pic>
      <p:pic>
        <p:nvPicPr>
          <p:cNvPr id="5" name="Picture 4" descr="rod">
            <a:extLst>
              <a:ext uri="{FF2B5EF4-FFF2-40B4-BE49-F238E27FC236}">
                <a16:creationId xmlns:a16="http://schemas.microsoft.com/office/drawing/2014/main" id="{55605F4B-C9D0-A831-BF87-AF0C25846B5D}"/>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204465" y="4454786"/>
            <a:ext cx="867930" cy="867930"/>
          </a:xfrm>
          <a:prstGeom prst="rect">
            <a:avLst/>
          </a:prstGeom>
        </p:spPr>
      </p:pic>
      <p:pic>
        <p:nvPicPr>
          <p:cNvPr id="7" name="Picture 6" descr="pot">
            <a:extLst>
              <a:ext uri="{FF2B5EF4-FFF2-40B4-BE49-F238E27FC236}">
                <a16:creationId xmlns:a16="http://schemas.microsoft.com/office/drawing/2014/main" id="{CCA8D6F2-81EA-518E-2F46-7BFC33EABD79}"/>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147713" y="5447344"/>
            <a:ext cx="1016494" cy="1016494"/>
          </a:xfrm>
          <a:prstGeom prst="rect">
            <a:avLst/>
          </a:prstGeom>
        </p:spPr>
      </p:pic>
    </p:spTree>
    <p:custDataLst>
      <p:tags r:id="rId1"/>
    </p:custDataLst>
    <p:extLst>
      <p:ext uri="{BB962C8B-B14F-4D97-AF65-F5344CB8AC3E}">
        <p14:creationId xmlns:p14="http://schemas.microsoft.com/office/powerpoint/2010/main" val="2401140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8D0AA8-CABA-14E8-AA23-734E8580D418}"/>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38 </a:t>
            </a:r>
            <a:r>
              <a:rPr lang="en-AU" sz="800" kern="1200">
                <a:solidFill>
                  <a:schemeClr val="bg1">
                    <a:lumMod val="95000"/>
                  </a:schemeClr>
                </a:solidFill>
                <a:effectLst/>
                <a:latin typeface="+mj-lt"/>
                <a:ea typeface="+mj-ea"/>
                <a:cs typeface="+mj-cs"/>
              </a:rPr>
              <a:t>Check for understanding</a:t>
            </a:r>
            <a:endParaRPr lang="en-AU" sz="800">
              <a:solidFill>
                <a:schemeClr val="bg1">
                  <a:lumMod val="95000"/>
                </a:schemeClr>
              </a:solidFill>
            </a:endParaRPr>
          </a:p>
        </p:txBody>
      </p:sp>
      <p:pic>
        <p:nvPicPr>
          <p:cNvPr id="3" name="Picture 2" descr="Student sheet 2.6">
            <a:extLst>
              <a:ext uri="{FF2B5EF4-FFF2-40B4-BE49-F238E27FC236}">
                <a16:creationId xmlns:a16="http://schemas.microsoft.com/office/drawing/2014/main" id="{1825C2BD-668D-1B47-A307-4478F57E8F9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61181" y="410743"/>
            <a:ext cx="4070434" cy="5791058"/>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41505492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32B1E7B-E770-4166-3044-193FE25FFAC9}"/>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39 You</a:t>
            </a:r>
            <a:r>
              <a:rPr lang="en-AU" sz="800" baseline="0">
                <a:solidFill>
                  <a:schemeClr val="bg1">
                    <a:lumMod val="95000"/>
                  </a:schemeClr>
                </a:solidFill>
              </a:rPr>
              <a:t> do</a:t>
            </a:r>
            <a:endParaRPr lang="en-AU" sz="800">
              <a:solidFill>
                <a:schemeClr val="bg1">
                  <a:lumMod val="95000"/>
                </a:schemeClr>
              </a:solidFill>
            </a:endParaRPr>
          </a:p>
        </p:txBody>
      </p:sp>
      <p:pic>
        <p:nvPicPr>
          <p:cNvPr id="2" name="Graphic 7" descr="Social network outline">
            <a:extLst>
              <a:ext uri="{FF2B5EF4-FFF2-40B4-BE49-F238E27FC236}">
                <a16:creationId xmlns:a16="http://schemas.microsoft.com/office/drawing/2014/main" id="{32F9E39C-FFA8-9449-A9FD-F679C262BCF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14433" y="1834674"/>
            <a:ext cx="2969559" cy="2969559"/>
          </a:xfrm>
          <a:prstGeom prst="rect">
            <a:avLst/>
          </a:prstGeom>
        </p:spPr>
      </p:pic>
      <p:sp>
        <p:nvSpPr>
          <p:cNvPr id="4" name="Title 1">
            <a:extLst>
              <a:ext uri="{FF2B5EF4-FFF2-40B4-BE49-F238E27FC236}">
                <a16:creationId xmlns:a16="http://schemas.microsoft.com/office/drawing/2014/main" id="{DA3D3666-F224-9147-BD4A-2407C6B422EA}"/>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Teacher-led focus group</a:t>
            </a:r>
          </a:p>
        </p:txBody>
      </p:sp>
      <p:pic>
        <p:nvPicPr>
          <p:cNvPr id="3" name="Graphic 2" descr="Storytelling outline">
            <a:extLst>
              <a:ext uri="{FF2B5EF4-FFF2-40B4-BE49-F238E27FC236}">
                <a16:creationId xmlns:a16="http://schemas.microsoft.com/office/drawing/2014/main" id="{A0CAD030-AEF6-2849-9D32-3E77910D8F1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71634" y="2026748"/>
            <a:ext cx="2502945" cy="2502945"/>
          </a:xfrm>
          <a:prstGeom prst="rect">
            <a:avLst/>
          </a:prstGeom>
        </p:spPr>
      </p:pic>
      <p:sp>
        <p:nvSpPr>
          <p:cNvPr id="5" name="Title 1">
            <a:extLst>
              <a:ext uri="{FF2B5EF4-FFF2-40B4-BE49-F238E27FC236}">
                <a16:creationId xmlns:a16="http://schemas.microsoft.com/office/drawing/2014/main" id="{7587482E-8EA7-9A4B-8BB0-82C19620E538}"/>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custDataLst>
      <p:tags r:id="rId1"/>
    </p:custDataLst>
    <p:extLst>
      <p:ext uri="{BB962C8B-B14F-4D97-AF65-F5344CB8AC3E}">
        <p14:creationId xmlns:p14="http://schemas.microsoft.com/office/powerpoint/2010/main" val="3496433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8CE0E498-C5B4-B445-C393-9E796A5C3282}"/>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4 Review</a:t>
            </a:r>
          </a:p>
        </p:txBody>
      </p:sp>
      <p:sp>
        <p:nvSpPr>
          <p:cNvPr id="2" name="Content Placeholder 2">
            <a:extLst>
              <a:ext uri="{FF2B5EF4-FFF2-40B4-BE49-F238E27FC236}">
                <a16:creationId xmlns:a16="http://schemas.microsoft.com/office/drawing/2014/main" id="{8C8643EF-5E95-2EA4-41D8-1459D82534A8}"/>
              </a:ext>
            </a:extLst>
          </p:cNvPr>
          <p:cNvSpPr txBox="1">
            <a:spLocks/>
          </p:cNvSpPr>
          <p:nvPr/>
        </p:nvSpPr>
        <p:spPr>
          <a:xfrm>
            <a:off x="565420"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r</a:t>
            </a:r>
            <a:endParaRPr lang="en-AU" sz="1750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97661B67-39B3-286B-A745-D223A451D2BE}"/>
              </a:ext>
            </a:extLst>
          </p:cNvPr>
          <p:cNvSpPr txBox="1">
            <a:spLocks/>
          </p:cNvSpPr>
          <p:nvPr/>
        </p:nvSpPr>
        <p:spPr>
          <a:xfrm>
            <a:off x="4333706"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n</a:t>
            </a:r>
            <a:endParaRPr lang="en-AU" sz="175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F8169863-D3C2-2D8B-C3BE-279ADF06C9E6}"/>
              </a:ext>
            </a:extLst>
          </p:cNvPr>
          <p:cNvSpPr txBox="1">
            <a:spLocks/>
          </p:cNvSpPr>
          <p:nvPr/>
        </p:nvSpPr>
        <p:spPr>
          <a:xfrm>
            <a:off x="7971271"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e</a:t>
            </a:r>
            <a:endParaRPr lang="en-AU" sz="1750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11A7C06D-48D6-D753-DAD5-D5CBB1E2F96D}"/>
              </a:ext>
            </a:extLst>
          </p:cNvPr>
          <p:cNvSpPr txBox="1">
            <a:spLocks/>
          </p:cNvSpPr>
          <p:nvPr/>
        </p:nvSpPr>
        <p:spPr>
          <a:xfrm>
            <a:off x="704528"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m</a:t>
            </a:r>
            <a:endParaRPr lang="en-AU" sz="25200">
              <a:solidFill>
                <a:srgbClr val="4557AD"/>
              </a:solidFill>
              <a:latin typeface="Tenorite" pitchFamily="2" charset="0"/>
              <a:cs typeface="Arial"/>
            </a:endParaRPr>
          </a:p>
        </p:txBody>
      </p:sp>
      <p:sp>
        <p:nvSpPr>
          <p:cNvPr id="3" name="Content Placeholder 2">
            <a:extLst>
              <a:ext uri="{FF2B5EF4-FFF2-40B4-BE49-F238E27FC236}">
                <a16:creationId xmlns:a16="http://schemas.microsoft.com/office/drawing/2014/main" id="{6CAAAD8B-16DF-8C3A-9B8C-0B7ACCE8733D}"/>
              </a:ext>
            </a:extLst>
          </p:cNvPr>
          <p:cNvSpPr txBox="1">
            <a:spLocks/>
          </p:cNvSpPr>
          <p:nvPr/>
        </p:nvSpPr>
        <p:spPr>
          <a:xfrm>
            <a:off x="4337900"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d</a:t>
            </a:r>
            <a:endParaRPr lang="en-AU" sz="1750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CDA13661-5B8E-8E3F-7072-8C0A450BB4DB}"/>
              </a:ext>
            </a:extLst>
          </p:cNvPr>
          <p:cNvSpPr txBox="1">
            <a:spLocks/>
          </p:cNvSpPr>
          <p:nvPr/>
        </p:nvSpPr>
        <p:spPr>
          <a:xfrm>
            <a:off x="7971271" y="3493394"/>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h</a:t>
            </a:r>
            <a:endParaRPr lang="en-AU" sz="17500">
              <a:solidFill>
                <a:srgbClr val="4557AD"/>
              </a:solidFill>
              <a:latin typeface="Tenorite" pitchFamily="2" charset="0"/>
              <a:cs typeface="Arial"/>
            </a:endParaRPr>
          </a:p>
        </p:txBody>
      </p:sp>
    </p:spTree>
    <p:extLst>
      <p:ext uri="{BB962C8B-B14F-4D97-AF65-F5344CB8AC3E}">
        <p14:creationId xmlns:p14="http://schemas.microsoft.com/office/powerpoint/2010/main" val="165272611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B1E89B-A213-632E-DAF3-0146841F9B44}"/>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40 End of presentation</a:t>
            </a:r>
          </a:p>
        </p:txBody>
      </p:sp>
    </p:spTree>
    <p:custDataLst>
      <p:tags r:id="rId1"/>
    </p:custDataLst>
    <p:extLst>
      <p:ext uri="{BB962C8B-B14F-4D97-AF65-F5344CB8AC3E}">
        <p14:creationId xmlns:p14="http://schemas.microsoft.com/office/powerpoint/2010/main" val="38374485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97CB51-4E78-0552-F6E2-A199AA65E628}"/>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5 Review</a:t>
            </a:r>
          </a:p>
        </p:txBody>
      </p:sp>
      <p:pic>
        <p:nvPicPr>
          <p:cNvPr id="9" name="Graphic 8" descr="Pencil outline">
            <a:extLst>
              <a:ext uri="{FF2B5EF4-FFF2-40B4-BE49-F238E27FC236}">
                <a16:creationId xmlns:a16="http://schemas.microsoft.com/office/drawing/2014/main" id="{BAB17E1B-9F9A-80C5-1A7D-672B574A0C9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35560245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27C3E60-AC00-C1D3-E153-EBE4D9149CC3}"/>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6 Review</a:t>
            </a:r>
          </a:p>
        </p:txBody>
      </p:sp>
      <p:sp>
        <p:nvSpPr>
          <p:cNvPr id="2" name="Content Placeholder 2">
            <a:extLst>
              <a:ext uri="{FF2B5EF4-FFF2-40B4-BE49-F238E27FC236}">
                <a16:creationId xmlns:a16="http://schemas.microsoft.com/office/drawing/2014/main" id="{409B081D-CF90-98B9-E850-64B8146456DD}"/>
              </a:ext>
            </a:extLst>
          </p:cNvPr>
          <p:cNvSpPr txBox="1">
            <a:spLocks/>
          </p:cNvSpPr>
          <p:nvPr/>
        </p:nvSpPr>
        <p:spPr>
          <a:xfrm>
            <a:off x="288209" y="2881403"/>
            <a:ext cx="11906250" cy="180049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2000">
                <a:solidFill>
                  <a:srgbClr val="4557AD"/>
                </a:solidFill>
                <a:latin typeface="Tenorite" pitchFamily="2" charset="0"/>
                <a:ea typeface="Verdana" panose="020B0604030504040204" pitchFamily="34" charset="0"/>
                <a:cs typeface="Verdana" panose="020B0604030504040204" pitchFamily="34" charset="0"/>
              </a:rPr>
              <a:t>red   hem   men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023034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DD39F10-F630-F138-100B-3F3A75DAA39F}"/>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7 Review</a:t>
            </a:r>
          </a:p>
        </p:txBody>
      </p:sp>
      <p:pic>
        <p:nvPicPr>
          <p:cNvPr id="2" name="Picture 1" descr="men">
            <a:extLst>
              <a:ext uri="{FF2B5EF4-FFF2-40B4-BE49-F238E27FC236}">
                <a16:creationId xmlns:a16="http://schemas.microsoft.com/office/drawing/2014/main" id="{7C2028F3-668D-67EE-5358-2326F2AABD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1175" y="2078258"/>
            <a:ext cx="2701483" cy="2701483"/>
          </a:xfrm>
          <a:prstGeom prst="rect">
            <a:avLst/>
          </a:prstGeom>
        </p:spPr>
      </p:pic>
      <p:pic>
        <p:nvPicPr>
          <p:cNvPr id="4" name="Picture 3" descr="hem">
            <a:extLst>
              <a:ext uri="{FF2B5EF4-FFF2-40B4-BE49-F238E27FC236}">
                <a16:creationId xmlns:a16="http://schemas.microsoft.com/office/drawing/2014/main" id="{78E42BA6-E451-6509-097B-E3E6B645824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031473" y="2354333"/>
            <a:ext cx="2343363" cy="2635371"/>
          </a:xfrm>
          <a:prstGeom prst="rect">
            <a:avLst/>
          </a:prstGeom>
        </p:spPr>
      </p:pic>
      <p:pic>
        <p:nvPicPr>
          <p:cNvPr id="7" name="Picture 6" descr="hen">
            <a:extLst>
              <a:ext uri="{FF2B5EF4-FFF2-40B4-BE49-F238E27FC236}">
                <a16:creationId xmlns:a16="http://schemas.microsoft.com/office/drawing/2014/main" id="{1574D421-D3D3-3BD3-5639-CD621B5E565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449344" y="2078259"/>
            <a:ext cx="2694745" cy="2701482"/>
          </a:xfrm>
          <a:prstGeom prst="rect">
            <a:avLst/>
          </a:prstGeom>
        </p:spPr>
      </p:pic>
    </p:spTree>
    <p:extLst>
      <p:ext uri="{BB962C8B-B14F-4D97-AF65-F5344CB8AC3E}">
        <p14:creationId xmlns:p14="http://schemas.microsoft.com/office/powerpoint/2010/main" val="24911778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A62025-ADA0-ED29-5E61-A0478C84BFAF}"/>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8 Review</a:t>
            </a:r>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0">
                <a:solidFill>
                  <a:srgbClr val="4557AD"/>
                </a:solidFill>
                <a:latin typeface="Tenorite" pitchFamily="2" charset="0"/>
                <a:ea typeface="Verdana" panose="020B0604030504040204" pitchFamily="34" charset="0"/>
                <a:cs typeface="Verdana" panose="020B0604030504040204" pitchFamily="34" charset="0"/>
              </a:rPr>
              <a:t>do   to   my   the</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8686847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276C8D-F4E4-69E8-D74A-4A5FA4F8ABDA}"/>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9 Review</a:t>
            </a:r>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pitchFamily="2" charset="0"/>
                <a:ea typeface="Verdana" panose="020B0604030504040204" pitchFamily="34" charset="0"/>
                <a:cs typeface="Verdana" panose="020B0604030504040204" pitchFamily="34" charset="0"/>
              </a:rPr>
              <a:t>Ned is my red hen.</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25977943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lS4Wz2mR"/>
  <p:tag name="ARTICULATE_PROJECT_OPEN" val="0"/>
  <p:tag name="ARTICULATE_SLIDE_COUNT" val="3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19" ma:contentTypeDescription="Create a new document." ma:contentTypeScope="" ma:versionID="e39b5eb3708ccab1ed6e63c44a6ae965">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02f4a560dbdabc0115429e529d2fd1b"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
        <AccountId xsi:nil="true"/>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documentManagement>
</p:properties>
</file>

<file path=customXml/itemProps1.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2.xml><?xml version="1.0" encoding="utf-8"?>
<ds:datastoreItem xmlns:ds="http://schemas.openxmlformats.org/officeDocument/2006/customXml" ds:itemID="{C09C24EF-03F8-49E7-A52E-47F23592E756}">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34B6B44C-FE25-47D4-AD61-028CF4DE9483}">
  <ds:schemaRefs>
    <ds:schemaRef ds:uri="http://schemas.microsoft.com/office/2006/documentManagement/types"/>
    <ds:schemaRef ds:uri="http://purl.org/dc/elements/1.1/"/>
    <ds:schemaRef ds:uri="http://schemas.openxmlformats.org/package/2006/metadata/core-properties"/>
    <ds:schemaRef ds:uri="http://www.w3.org/XML/1998/namespace"/>
    <ds:schemaRef ds:uri="http://purl.org/dc/dcmitype/"/>
    <ds:schemaRef ds:uri="64eff3df-e3d6-48ed-978f-45ff25640900"/>
    <ds:schemaRef ds:uri="http://schemas.microsoft.com/office/2006/metadata/properties"/>
    <ds:schemaRef ds:uri="http://schemas.microsoft.com/office/infopath/2007/PartnerControls"/>
    <ds:schemaRef ds:uri="ff236c08-9611-4854-a4bb-16d44b7327b6"/>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103</TotalTime>
  <Words>4161</Words>
  <Application>Microsoft Office PowerPoint</Application>
  <PresentationFormat>Widescreen</PresentationFormat>
  <Paragraphs>575</Paragraphs>
  <Slides>40</Slides>
  <Notes>39</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40</vt:i4>
      </vt:variant>
    </vt:vector>
  </HeadingPairs>
  <TitlesOfParts>
    <vt:vector size="51" baseType="lpstr">
      <vt:lpstr>Aptos</vt:lpstr>
      <vt:lpstr>Aptos Display</vt:lpstr>
      <vt:lpstr>Arial</vt:lpstr>
      <vt:lpstr>Calibri</vt:lpstr>
      <vt:lpstr>Calibri Light</vt:lpstr>
      <vt:lpstr>Symbol</vt:lpstr>
      <vt:lpstr>Tenorite</vt:lpstr>
      <vt:lpstr>Times New Roman</vt:lpstr>
      <vt:lpstr>Verdana</vt:lpstr>
      <vt:lpstr>1_Office Theme</vt:lpstr>
      <vt:lpstr>Office Theme</vt:lpstr>
      <vt:lpstr>Review</vt:lpstr>
      <vt:lpstr>Slide 2 Phonemic awareness review</vt:lpstr>
      <vt:lpstr>Slide 3 Review</vt:lpstr>
      <vt:lpstr>Slide 4 Review</vt:lpstr>
      <vt:lpstr>Slide 5 Review</vt:lpstr>
      <vt:lpstr>Slide 6 Review</vt:lpstr>
      <vt:lpstr>Slide 7 Review</vt:lpstr>
      <vt:lpstr>Slide 8 Review</vt:lpstr>
      <vt:lpstr>Slide 9 Review</vt:lpstr>
      <vt:lpstr>Slide 10 Review</vt:lpstr>
      <vt:lpstr>Slide 11 End of review, start of SSP lesson</vt:lpstr>
      <vt:lpstr>Slide 12 Phonemic awareness</vt:lpstr>
      <vt:lpstr>Slide 13 Phonemic awareness</vt:lpstr>
      <vt:lpstr>Learning intention</vt:lpstr>
      <vt:lpstr>Slide 15 I do</vt:lpstr>
      <vt:lpstr>Slide 16 We do</vt:lpstr>
      <vt:lpstr>Slide 17 I do</vt:lpstr>
      <vt:lpstr>Slide 18 We do</vt:lpstr>
      <vt:lpstr>Slide 19 I do read</vt:lpstr>
      <vt:lpstr>Slide 20 I do read</vt:lpstr>
      <vt:lpstr>Slide 21 I do read</vt:lpstr>
      <vt:lpstr>Slide 22 We do read</vt:lpstr>
      <vt:lpstr>Slide 23 We do read</vt:lpstr>
      <vt:lpstr>Slide 24 We do read</vt:lpstr>
      <vt:lpstr>Slide 25 I do write</vt:lpstr>
      <vt:lpstr>Slide 26 I do write</vt:lpstr>
      <vt:lpstr>Slide 27 I do write</vt:lpstr>
      <vt:lpstr>Slide 28 We do write</vt:lpstr>
      <vt:lpstr>Slide 29 We do write</vt:lpstr>
      <vt:lpstr>Slide 30 We do write</vt:lpstr>
      <vt:lpstr>Slide 31 I do read write</vt:lpstr>
      <vt:lpstr>Slide 32 We do read write</vt:lpstr>
      <vt:lpstr>Slide 33 I do read</vt:lpstr>
      <vt:lpstr>Slide 34 I do read</vt:lpstr>
      <vt:lpstr>Slide 35 I do read</vt:lpstr>
      <vt:lpstr>Slide 36 We do read</vt:lpstr>
      <vt:lpstr>Slide 37 Check for understanding</vt:lpstr>
      <vt:lpstr>Slide 38 Check for understanding</vt:lpstr>
      <vt:lpstr>Slide 39 You do</vt:lpstr>
      <vt:lpstr>Slide 40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Liz Heynes</cp:lastModifiedBy>
  <cp:revision>1</cp:revision>
  <dcterms:created xsi:type="dcterms:W3CDTF">2021-01-11T06:19:08Z</dcterms:created>
  <dcterms:modified xsi:type="dcterms:W3CDTF">2025-02-05T22:09:38Z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5FE680FC-60E6-4851-AD8C-F061EDCC2D10</vt:lpwstr>
  </property>
  <property fmtid="{D5CDD505-2E9C-101B-9397-08002B2CF9AE}" pid="9" name="ArticulatePath">
    <vt:lpwstr>https://educationservicesaustralia.sharepoint.com/sites/DigitalTeachingLearning/Shared Documents/Literacy Hub Project/06_Content and deliverables/Content batch/Lesson plans/Content/Lessons for feedback/Lesson templates/Lesson plan 1.5_feedback batch 1</vt:lpwstr>
  </property>
</Properties>
</file>