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ags/tag32.xml" ContentType="application/vnd.openxmlformats-officedocument.presentationml.tags+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3.xml" ContentType="application/vnd.openxmlformats-officedocument.presentationml.tags+xml"/>
  <Override PartName="/ppt/notesSlides/notesSlide14.xml" ContentType="application/vnd.openxmlformats-officedocument.presentationml.notesSlide+xml"/>
  <Override PartName="/ppt/tags/tag34.xml" ContentType="application/vnd.openxmlformats-officedocument.presentationml.tags+xml"/>
  <Override PartName="/ppt/notesSlides/notesSlide15.xml" ContentType="application/vnd.openxmlformats-officedocument.presentationml.notesSlide+xml"/>
  <Override PartName="/ppt/tags/tag35.xml" ContentType="application/vnd.openxmlformats-officedocument.presentationml.tags+xml"/>
  <Override PartName="/ppt/notesSlides/notesSlide16.xml" ContentType="application/vnd.openxmlformats-officedocument.presentationml.notesSlide+xml"/>
  <Override PartName="/ppt/tags/tag36.xml" ContentType="application/vnd.openxmlformats-officedocument.presentationml.tags+xml"/>
  <Override PartName="/ppt/notesSlides/notesSlide17.xml" ContentType="application/vnd.openxmlformats-officedocument.presentationml.notesSlide+xml"/>
  <Override PartName="/ppt/tags/tag37.xml" ContentType="application/vnd.openxmlformats-officedocument.presentationml.tags+xml"/>
  <Override PartName="/ppt/notesSlides/notesSlide18.xml" ContentType="application/vnd.openxmlformats-officedocument.presentationml.notesSlide+xml"/>
  <Override PartName="/ppt/tags/tag38.xml" ContentType="application/vnd.openxmlformats-officedocument.presentationml.tags+xml"/>
  <Override PartName="/ppt/notesSlides/notesSlide19.xml" ContentType="application/vnd.openxmlformats-officedocument.presentationml.notesSlide+xml"/>
  <Override PartName="/ppt/tags/tag39.xml" ContentType="application/vnd.openxmlformats-officedocument.presentationml.tags+xml"/>
  <Override PartName="/ppt/notesSlides/notesSlide20.xml" ContentType="application/vnd.openxmlformats-officedocument.presentationml.notesSlide+xml"/>
  <Override PartName="/ppt/tags/tag40.xml" ContentType="application/vnd.openxmlformats-officedocument.presentationml.tags+xml"/>
  <Override PartName="/ppt/notesSlides/notesSlide21.xml" ContentType="application/vnd.openxmlformats-officedocument.presentationml.notesSlide+xml"/>
  <Override PartName="/ppt/tags/tag41.xml" ContentType="application/vnd.openxmlformats-officedocument.presentationml.tags+xml"/>
  <Override PartName="/ppt/notesSlides/notesSlide22.xml" ContentType="application/vnd.openxmlformats-officedocument.presentationml.notesSlide+xml"/>
  <Override PartName="/ppt/tags/tag42.xml" ContentType="application/vnd.openxmlformats-officedocument.presentationml.tags+xml"/>
  <Override PartName="/ppt/notesSlides/notesSlide23.xml" ContentType="application/vnd.openxmlformats-officedocument.presentationml.notesSlide+xml"/>
  <Override PartName="/ppt/tags/tag43.xml" ContentType="application/vnd.openxmlformats-officedocument.presentationml.tags+xml"/>
  <Override PartName="/ppt/notesSlides/notesSlide24.xml" ContentType="application/vnd.openxmlformats-officedocument.presentationml.notesSlide+xml"/>
  <Override PartName="/ppt/tags/tag44.xml" ContentType="application/vnd.openxmlformats-officedocument.presentationml.tags+xml"/>
  <Override PartName="/ppt/notesSlides/notesSlide25.xml" ContentType="application/vnd.openxmlformats-officedocument.presentationml.notesSlide+xml"/>
  <Override PartName="/ppt/tags/tag45.xml" ContentType="application/vnd.openxmlformats-officedocument.presentationml.tags+xml"/>
  <Override PartName="/ppt/notesSlides/notesSlide26.xml" ContentType="application/vnd.openxmlformats-officedocument.presentationml.notesSlide+xml"/>
  <Override PartName="/ppt/tags/tag46.xml" ContentType="application/vnd.openxmlformats-officedocument.presentationml.tags+xml"/>
  <Override PartName="/ppt/notesSlides/notesSlide27.xml" ContentType="application/vnd.openxmlformats-officedocument.presentationml.notesSlide+xml"/>
  <Override PartName="/ppt/tags/tag47.xml" ContentType="application/vnd.openxmlformats-officedocument.presentationml.tags+xml"/>
  <Override PartName="/ppt/notesSlides/notesSlide28.xml" ContentType="application/vnd.openxmlformats-officedocument.presentationml.notesSlide+xml"/>
  <Override PartName="/ppt/tags/tag48.xml" ContentType="application/vnd.openxmlformats-officedocument.presentationml.tags+xml"/>
  <Override PartName="/ppt/notesSlides/notesSlide29.xml" ContentType="application/vnd.openxmlformats-officedocument.presentationml.notesSlide+xml"/>
  <Override PartName="/ppt/tags/tag49.xml" ContentType="application/vnd.openxmlformats-officedocument.presentationml.tags+xml"/>
  <Override PartName="/ppt/notesSlides/notesSlide30.xml" ContentType="application/vnd.openxmlformats-officedocument.presentationml.notesSlide+xml"/>
  <Override PartName="/ppt/tags/tag50.xml" ContentType="application/vnd.openxmlformats-officedocument.presentationml.tags+xml"/>
  <Override PartName="/ppt/notesSlides/notesSlide31.xml" ContentType="application/vnd.openxmlformats-officedocument.presentationml.notesSlide+xml"/>
  <Override PartName="/ppt/tags/tag51.xml" ContentType="application/vnd.openxmlformats-officedocument.presentationml.tags+xml"/>
  <Override PartName="/ppt/notesSlides/notesSlide32.xml" ContentType="application/vnd.openxmlformats-officedocument.presentationml.notesSlide+xml"/>
  <Override PartName="/ppt/tags/tag52.xml" ContentType="application/vnd.openxmlformats-officedocument.presentationml.tags+xml"/>
  <Override PartName="/ppt/notesSlides/notesSlide33.xml" ContentType="application/vnd.openxmlformats-officedocument.presentationml.notesSlide+xml"/>
  <Override PartName="/ppt/tags/tag53.xml" ContentType="application/vnd.openxmlformats-officedocument.presentationml.tags+xml"/>
  <Override PartName="/ppt/notesSlides/notesSlide34.xml" ContentType="application/vnd.openxmlformats-officedocument.presentationml.notesSlide+xml"/>
  <Override PartName="/ppt/tags/tag54.xml" ContentType="application/vnd.openxmlformats-officedocument.presentationml.tags+xml"/>
  <Override PartName="/ppt/notesSlides/notesSlide35.xml" ContentType="application/vnd.openxmlformats-officedocument.presentationml.notesSlide+xml"/>
  <Override PartName="/ppt/tags/tag55.xml" ContentType="application/vnd.openxmlformats-officedocument.presentationml.tags+xml"/>
  <Override PartName="/ppt/notesSlides/notesSlide36.xml" ContentType="application/vnd.openxmlformats-officedocument.presentationml.notesSlide+xml"/>
  <Override PartName="/ppt/tags/tag56.xml" ContentType="application/vnd.openxmlformats-officedocument.presentationml.tags+xml"/>
  <Override PartName="/ppt/notesSlides/notesSlide37.xml" ContentType="application/vnd.openxmlformats-officedocument.presentationml.notesSlide+xml"/>
  <Override PartName="/ppt/tags/tag57.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5" r:id="rId4"/>
    <p:sldMasterId id="2147483801" r:id="rId5"/>
    <p:sldMasterId id="2147483814" r:id="rId6"/>
  </p:sldMasterIdLst>
  <p:notesMasterIdLst>
    <p:notesMasterId r:id="rId45"/>
  </p:notesMasterIdLst>
  <p:handoutMasterIdLst>
    <p:handoutMasterId r:id="rId46"/>
  </p:handoutMasterIdLst>
  <p:sldIdLst>
    <p:sldId id="520" r:id="rId7"/>
    <p:sldId id="518" r:id="rId8"/>
    <p:sldId id="510" r:id="rId9"/>
    <p:sldId id="509" r:id="rId10"/>
    <p:sldId id="522" r:id="rId11"/>
    <p:sldId id="511" r:id="rId12"/>
    <p:sldId id="512" r:id="rId13"/>
    <p:sldId id="513" r:id="rId14"/>
    <p:sldId id="514" r:id="rId15"/>
    <p:sldId id="515" r:id="rId16"/>
    <p:sldId id="521" r:id="rId17"/>
    <p:sldId id="517" r:id="rId18"/>
    <p:sldId id="519" r:id="rId19"/>
    <p:sldId id="441" r:id="rId20"/>
    <p:sldId id="523" r:id="rId21"/>
    <p:sldId id="524" r:id="rId22"/>
    <p:sldId id="444" r:id="rId23"/>
    <p:sldId id="445" r:id="rId24"/>
    <p:sldId id="525" r:id="rId25"/>
    <p:sldId id="526" r:id="rId26"/>
    <p:sldId id="527" r:id="rId27"/>
    <p:sldId id="528" r:id="rId28"/>
    <p:sldId id="529" r:id="rId29"/>
    <p:sldId id="530" r:id="rId30"/>
    <p:sldId id="472" r:id="rId31"/>
    <p:sldId id="473" r:id="rId32"/>
    <p:sldId id="498" r:id="rId33"/>
    <p:sldId id="475" r:id="rId34"/>
    <p:sldId id="476" r:id="rId35"/>
    <p:sldId id="499" r:id="rId36"/>
    <p:sldId id="480" r:id="rId37"/>
    <p:sldId id="507" r:id="rId38"/>
    <p:sldId id="502" r:id="rId39"/>
    <p:sldId id="505" r:id="rId40"/>
    <p:sldId id="449" r:id="rId41"/>
    <p:sldId id="437" r:id="rId42"/>
    <p:sldId id="446" r:id="rId43"/>
    <p:sldId id="448" r:id="rId44"/>
  </p:sldIdLst>
  <p:sldSz cx="12192000" cy="6858000"/>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F728863A-C0C4-092D-1229-B9CC6C4FAC29}" name="Elaine Stanley" initials="ES" userId="S::Elaine.Stanley@esa.edu.au::9dfc5ab9-b876-4d2e-b928-2720deac3464" providerId="AD"/>
  <p188:author id="{6DCFF56C-C452-04AB-1CC8-788A250198E2}" name="Rebecca McEwan" initials="RM" userId="S::Rebecca.McEwan@esa.edu.au::ff810c5d-fc8a-4cb6-9b96-8b31b958f764" providerId="AD"/>
  <p188:author id="{4BCA3691-0497-F841-5840-330C7100EA01}" name="Emma Durbridge" initials="ED" userId="S::emma.durbridge@esa.edu.au::fa194594-074f-43bd-8de7-d322108f10cf" providerId="AD"/>
  <p188:author id="{31FB519C-E53A-3E7D-97B3-82C01CED1935}" name="Kerrie Shanahan" initials="KS" userId="S::Kerrie.Shanahan@esa.edu.au::ae473d9f-76e9-476f-892f-2674ea963afc" providerId="AD"/>
  <p188:author id="{2FD99AAD-B026-24F9-EB68-BBA8E21BBC2C}" name="Kerrie Shanahan" initials="KS" userId="S::kerrie.shanahan@esa.edu.au::ae473d9f-76e9-476f-892f-2674ea963afc"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D42"/>
    <a:srgbClr val="0E1E42"/>
    <a:srgbClr val="776AAA"/>
    <a:srgbClr val="EBE9F2"/>
    <a:srgbClr val="008253"/>
    <a:srgbClr val="D6EFEC"/>
    <a:srgbClr val="D9ECE5"/>
    <a:srgbClr val="4857A6"/>
    <a:srgbClr val="0E1F4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429" autoAdjust="0"/>
  </p:normalViewPr>
  <p:slideViewPr>
    <p:cSldViewPr snapToGrid="0">
      <p:cViewPr varScale="1">
        <p:scale>
          <a:sx n="79" d="100"/>
          <a:sy n="79" d="100"/>
        </p:scale>
        <p:origin x="1794" y="84"/>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notesMaster" Target="notesMasters/notesMaster1.xml"/><Relationship Id="rId53" Type="http://schemas.microsoft.com/office/2018/10/relationships/authors" Target="authors.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handoutMaster" Target="handoutMasters/handoutMaster1.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Durbridge" userId="fa194594-074f-43bd-8de7-d322108f10cf" providerId="ADAL" clId="{3AB4357E-9057-4018-B7C0-3D5AA85F83CC}"/>
    <pc:docChg chg="modSld">
      <pc:chgData name="Emma Durbridge" userId="fa194594-074f-43bd-8de7-d322108f10cf" providerId="ADAL" clId="{3AB4357E-9057-4018-B7C0-3D5AA85F83CC}" dt="2024-10-18T01:58:09.556" v="75" actId="6549"/>
      <pc:docMkLst>
        <pc:docMk/>
      </pc:docMkLst>
      <pc:sldChg chg="modNotesTx">
        <pc:chgData name="Emma Durbridge" userId="fa194594-074f-43bd-8de7-d322108f10cf" providerId="ADAL" clId="{3AB4357E-9057-4018-B7C0-3D5AA85F83CC}" dt="2024-10-04T00:09:37.091" v="1" actId="20577"/>
        <pc:sldMkLst>
          <pc:docMk/>
          <pc:sldMk cId="1921910358" sldId="517"/>
        </pc:sldMkLst>
      </pc:sldChg>
      <pc:sldChg chg="modNotesTx">
        <pc:chgData name="Emma Durbridge" userId="fa194594-074f-43bd-8de7-d322108f10cf" providerId="ADAL" clId="{3AB4357E-9057-4018-B7C0-3D5AA85F83CC}" dt="2024-10-18T01:58:09.556" v="75" actId="6549"/>
        <pc:sldMkLst>
          <pc:docMk/>
          <pc:sldMk cId="409148390" sldId="520"/>
        </pc:sldMkLst>
      </pc:sldChg>
    </pc:docChg>
  </pc:docChgLst>
  <pc:docChgLst>
    <pc:chgData name="Kerrie Shanahan" userId="ae473d9f-76e9-476f-892f-2674ea963afc" providerId="ADAL" clId="{4095C69F-A12C-4C29-BD18-428107E1FFCB}"/>
    <pc:docChg chg="undo custSel modSld modMainMaster">
      <pc:chgData name="Kerrie Shanahan" userId="ae473d9f-76e9-476f-892f-2674ea963afc" providerId="ADAL" clId="{4095C69F-A12C-4C29-BD18-428107E1FFCB}" dt="2024-10-01T23:32:24.417" v="246" actId="20577"/>
      <pc:docMkLst>
        <pc:docMk/>
      </pc:docMkLst>
      <pc:sldChg chg="modNotesTx">
        <pc:chgData name="Kerrie Shanahan" userId="ae473d9f-76e9-476f-892f-2674ea963afc" providerId="ADAL" clId="{4095C69F-A12C-4C29-BD18-428107E1FFCB}" dt="2024-10-01T23:22:34.053" v="51" actId="20577"/>
        <pc:sldMkLst>
          <pc:docMk/>
          <pc:sldMk cId="1652726119" sldId="509"/>
        </pc:sldMkLst>
      </pc:sldChg>
      <pc:sldChg chg="modNotesTx">
        <pc:chgData name="Kerrie Shanahan" userId="ae473d9f-76e9-476f-892f-2674ea963afc" providerId="ADAL" clId="{4095C69F-A12C-4C29-BD18-428107E1FFCB}" dt="2024-10-01T23:21:49.772" v="40" actId="20577"/>
        <pc:sldMkLst>
          <pc:docMk/>
          <pc:sldMk cId="3580694833" sldId="510"/>
        </pc:sldMkLst>
      </pc:sldChg>
      <pc:sldChg chg="mod chgLayout modNotesTx">
        <pc:chgData name="Kerrie Shanahan" userId="ae473d9f-76e9-476f-892f-2674ea963afc" providerId="ADAL" clId="{4095C69F-A12C-4C29-BD18-428107E1FFCB}" dt="2024-10-01T23:23:46.032" v="102" actId="20577"/>
        <pc:sldMkLst>
          <pc:docMk/>
          <pc:sldMk cId="702303488" sldId="511"/>
        </pc:sldMkLst>
      </pc:sldChg>
      <pc:sldChg chg="modNotesTx">
        <pc:chgData name="Kerrie Shanahan" userId="ae473d9f-76e9-476f-892f-2674ea963afc" providerId="ADAL" clId="{4095C69F-A12C-4C29-BD18-428107E1FFCB}" dt="2024-10-01T23:25:39.543" v="161" actId="20577"/>
        <pc:sldMkLst>
          <pc:docMk/>
          <pc:sldMk cId="2491177883" sldId="512"/>
        </pc:sldMkLst>
      </pc:sldChg>
      <pc:sldChg chg="modNotesTx">
        <pc:chgData name="Kerrie Shanahan" userId="ae473d9f-76e9-476f-892f-2674ea963afc" providerId="ADAL" clId="{4095C69F-A12C-4C29-BD18-428107E1FFCB}" dt="2024-10-01T23:26:13.376" v="162" actId="20577"/>
        <pc:sldMkLst>
          <pc:docMk/>
          <pc:sldMk cId="868684786" sldId="513"/>
        </pc:sldMkLst>
      </pc:sldChg>
      <pc:sldChg chg="modNotesTx">
        <pc:chgData name="Kerrie Shanahan" userId="ae473d9f-76e9-476f-892f-2674ea963afc" providerId="ADAL" clId="{4095C69F-A12C-4C29-BD18-428107E1FFCB}" dt="2024-10-01T23:27:27.156" v="166" actId="5793"/>
        <pc:sldMkLst>
          <pc:docMk/>
          <pc:sldMk cId="1971552586" sldId="515"/>
        </pc:sldMkLst>
      </pc:sldChg>
      <pc:sldChg chg="modNotesTx">
        <pc:chgData name="Kerrie Shanahan" userId="ae473d9f-76e9-476f-892f-2674ea963afc" providerId="ADAL" clId="{4095C69F-A12C-4C29-BD18-428107E1FFCB}" dt="2024-10-01T23:28:48.208" v="237" actId="20577"/>
        <pc:sldMkLst>
          <pc:docMk/>
          <pc:sldMk cId="3791891907" sldId="516"/>
        </pc:sldMkLst>
      </pc:sldChg>
      <pc:sldChg chg="modNotesTx">
        <pc:chgData name="Kerrie Shanahan" userId="ae473d9f-76e9-476f-892f-2674ea963afc" providerId="ADAL" clId="{4095C69F-A12C-4C29-BD18-428107E1FFCB}" dt="2024-10-01T23:30:23.499" v="244" actId="20577"/>
        <pc:sldMkLst>
          <pc:docMk/>
          <pc:sldMk cId="1921910358" sldId="517"/>
        </pc:sldMkLst>
      </pc:sldChg>
      <pc:sldChg chg="modNotesTx">
        <pc:chgData name="Kerrie Shanahan" userId="ae473d9f-76e9-476f-892f-2674ea963afc" providerId="ADAL" clId="{4095C69F-A12C-4C29-BD18-428107E1FFCB}" dt="2024-10-01T23:32:24.417" v="246" actId="20577"/>
        <pc:sldMkLst>
          <pc:docMk/>
          <pc:sldMk cId="409148390" sldId="520"/>
        </pc:sldMkLst>
      </pc:sldChg>
      <pc:sldMasterChg chg="modSldLayout">
        <pc:chgData name="Kerrie Shanahan" userId="ae473d9f-76e9-476f-892f-2674ea963afc" providerId="ADAL" clId="{4095C69F-A12C-4C29-BD18-428107E1FFCB}" dt="2024-10-01T02:16:23.005" v="17" actId="1076"/>
        <pc:sldMasterMkLst>
          <pc:docMk/>
          <pc:sldMasterMk cId="1666965261" sldId="2147483765"/>
        </pc:sldMasterMkLst>
        <pc:sldLayoutChg chg="delSp modSp">
          <pc:chgData name="Kerrie Shanahan" userId="ae473d9f-76e9-476f-892f-2674ea963afc" providerId="ADAL" clId="{4095C69F-A12C-4C29-BD18-428107E1FFCB}" dt="2024-10-01T02:13:11.197" v="7" actId="165"/>
          <pc:sldLayoutMkLst>
            <pc:docMk/>
            <pc:sldMasterMk cId="1666965261" sldId="2147483765"/>
            <pc:sldLayoutMk cId="3231273194" sldId="2147483698"/>
          </pc:sldLayoutMkLst>
          <pc:spChg chg="mod topLvl">
            <ac:chgData name="Kerrie Shanahan" userId="ae473d9f-76e9-476f-892f-2674ea963afc" providerId="ADAL" clId="{4095C69F-A12C-4C29-BD18-428107E1FFCB}" dt="2024-10-01T02:13:11.197" v="7" actId="165"/>
            <ac:spMkLst>
              <pc:docMk/>
              <pc:sldMasterMk cId="1666965261" sldId="2147483765"/>
              <pc:sldLayoutMk cId="3231273194" sldId="2147483698"/>
              <ac:spMk id="17" creationId="{5722A1E8-5C47-8341-A0A5-FB823995C90B}"/>
            </ac:spMkLst>
          </pc:spChg>
          <pc:picChg chg="mod topLvl">
            <ac:chgData name="Kerrie Shanahan" userId="ae473d9f-76e9-476f-892f-2674ea963afc" providerId="ADAL" clId="{4095C69F-A12C-4C29-BD18-428107E1FFCB}" dt="2024-10-01T02:13:11.197" v="7" actId="165"/>
            <ac:picMkLst>
              <pc:docMk/>
              <pc:sldMasterMk cId="1666965261" sldId="2147483765"/>
              <pc:sldLayoutMk cId="3231273194" sldId="2147483698"/>
              <ac:picMk id="21" creationId="{1696F51B-97E5-6140-8EC9-F895F6B810BD}"/>
            </ac:picMkLst>
          </pc:picChg>
        </pc:sldLayoutChg>
        <pc:sldLayoutChg chg="addSp delSp modSp mod">
          <pc:chgData name="Kerrie Shanahan" userId="ae473d9f-76e9-476f-892f-2674ea963afc" providerId="ADAL" clId="{4095C69F-A12C-4C29-BD18-428107E1FFCB}" dt="2024-10-01T02:16:23.005" v="17" actId="1076"/>
          <pc:sldLayoutMkLst>
            <pc:docMk/>
            <pc:sldMasterMk cId="1666965261" sldId="2147483765"/>
            <pc:sldLayoutMk cId="2919941381" sldId="2147483795"/>
          </pc:sldLayoutMkLst>
          <pc:spChg chg="mod">
            <ac:chgData name="Kerrie Shanahan" userId="ae473d9f-76e9-476f-892f-2674ea963afc" providerId="ADAL" clId="{4095C69F-A12C-4C29-BD18-428107E1FFCB}" dt="2024-10-01T02:15:57.736" v="14" actId="1076"/>
            <ac:spMkLst>
              <pc:docMk/>
              <pc:sldMasterMk cId="1666965261" sldId="2147483765"/>
              <pc:sldLayoutMk cId="2919941381" sldId="2147483795"/>
              <ac:spMk id="14" creationId="{A81043C3-9D2E-A566-965A-59AAD1857C51}"/>
            </ac:spMkLst>
          </pc:spChg>
          <pc:grpChg chg="mod">
            <ac:chgData name="Kerrie Shanahan" userId="ae473d9f-76e9-476f-892f-2674ea963afc" providerId="ADAL" clId="{4095C69F-A12C-4C29-BD18-428107E1FFCB}" dt="2024-10-01T02:16:23.005" v="17" actId="1076"/>
            <ac:grpSpMkLst>
              <pc:docMk/>
              <pc:sldMasterMk cId="1666965261" sldId="2147483765"/>
              <pc:sldLayoutMk cId="2919941381" sldId="2147483795"/>
              <ac:grpSpMk id="11" creationId="{BB84D091-A3D2-B746-3D29-F043FFC205D0}"/>
            </ac:grpSpMkLst>
          </pc:grpChg>
          <pc:picChg chg="add mod">
            <ac:chgData name="Kerrie Shanahan" userId="ae473d9f-76e9-476f-892f-2674ea963afc" providerId="ADAL" clId="{4095C69F-A12C-4C29-BD18-428107E1FFCB}" dt="2024-10-01T02:16:18.218" v="16" actId="1076"/>
            <ac:picMkLst>
              <pc:docMk/>
              <pc:sldMasterMk cId="1666965261" sldId="2147483765"/>
              <pc:sldLayoutMk cId="2919941381" sldId="2147483795"/>
              <ac:picMk id="15" creationId="{C1E88F3E-0796-17F5-0F8D-856A65126AC3}"/>
            </ac:picMkLst>
          </pc:picChg>
        </pc:sldLayoutChg>
        <pc:sldLayoutChg chg="addSp delSp modSp mod">
          <pc:chgData name="Kerrie Shanahan" userId="ae473d9f-76e9-476f-892f-2674ea963afc" providerId="ADAL" clId="{4095C69F-A12C-4C29-BD18-428107E1FFCB}" dt="2024-10-01T02:13:37.878" v="9" actId="1076"/>
          <pc:sldLayoutMkLst>
            <pc:docMk/>
            <pc:sldMasterMk cId="1666965261" sldId="2147483765"/>
            <pc:sldLayoutMk cId="4073267462" sldId="2147483796"/>
          </pc:sldLayoutMkLst>
          <pc:picChg chg="add mod">
            <ac:chgData name="Kerrie Shanahan" userId="ae473d9f-76e9-476f-892f-2674ea963afc" providerId="ADAL" clId="{4095C69F-A12C-4C29-BD18-428107E1FFCB}" dt="2024-10-01T02:13:37.878" v="9" actId="1076"/>
            <ac:picMkLst>
              <pc:docMk/>
              <pc:sldMasterMk cId="1666965261" sldId="2147483765"/>
              <pc:sldLayoutMk cId="4073267462" sldId="2147483796"/>
              <ac:picMk id="10" creationId="{066A0514-CF1A-3A3E-9F12-6D4F425854BB}"/>
            </ac:picMkLst>
          </pc:picChg>
        </pc:sldLayoutChg>
      </pc:sldMasterChg>
    </pc:docChg>
  </pc:docChgLst>
  <pc:docChgLst>
    <pc:chgData name="Emma Durbridge" userId="S::emma.durbridge@esa.edu.au::fa194594-074f-43bd-8de7-d322108f10cf" providerId="AD" clId="Web-{4F48BCC6-BE11-585C-0344-DAF6F5F3BCB3}"/>
    <pc:docChg chg="modSld">
      <pc:chgData name="Emma Durbridge" userId="S::emma.durbridge@esa.edu.au::fa194594-074f-43bd-8de7-d322108f10cf" providerId="AD" clId="Web-{4F48BCC6-BE11-585C-0344-DAF6F5F3BCB3}" dt="2024-10-11T01:35:13.769" v="12"/>
      <pc:docMkLst>
        <pc:docMk/>
      </pc:docMkLst>
      <pc:sldChg chg="modNotes">
        <pc:chgData name="Emma Durbridge" userId="S::emma.durbridge@esa.edu.au::fa194594-074f-43bd-8de7-d322108f10cf" providerId="AD" clId="Web-{4F48BCC6-BE11-585C-0344-DAF6F5F3BCB3}" dt="2024-10-11T01:35:13.769" v="12"/>
        <pc:sldMkLst>
          <pc:docMk/>
          <pc:sldMk cId="409148390" sldId="520"/>
        </pc:sldMkLst>
      </pc:sldChg>
    </pc:docChg>
  </pc:docChgLst>
  <pc:docChgLst>
    <pc:chgData name="Liz Heynes" userId="e5ff50d5-f39a-42f6-9e9f-e790bcc8c38d" providerId="ADAL" clId="{19786916-EF49-48D8-A764-F007C0EE59D8}"/>
    <pc:docChg chg="custSel modSld modMainMaster">
      <pc:chgData name="Liz Heynes" userId="e5ff50d5-f39a-42f6-9e9f-e790bcc8c38d" providerId="ADAL" clId="{19786916-EF49-48D8-A764-F007C0EE59D8}" dt="2024-12-16T00:59:43.659" v="7" actId="115"/>
      <pc:docMkLst>
        <pc:docMk/>
      </pc:docMkLst>
      <pc:sldChg chg="modNotesTx">
        <pc:chgData name="Liz Heynes" userId="e5ff50d5-f39a-42f6-9e9f-e790bcc8c38d" providerId="ADAL" clId="{19786916-EF49-48D8-A764-F007C0EE59D8}" dt="2024-12-16T00:59:43.659" v="7" actId="115"/>
        <pc:sldMkLst>
          <pc:docMk/>
          <pc:sldMk cId="409148390" sldId="520"/>
        </pc:sldMkLst>
      </pc:sldChg>
      <pc:sldMasterChg chg="modSldLayout">
        <pc:chgData name="Liz Heynes" userId="e5ff50d5-f39a-42f6-9e9f-e790bcc8c38d" providerId="ADAL" clId="{19786916-EF49-48D8-A764-F007C0EE59D8}" dt="2024-12-16T00:58:50.985" v="4"/>
        <pc:sldMasterMkLst>
          <pc:docMk/>
          <pc:sldMasterMk cId="1666965261" sldId="2147483765"/>
        </pc:sldMasterMkLst>
        <pc:sldLayoutChg chg="addSp delSp modSp mod">
          <pc:chgData name="Liz Heynes" userId="e5ff50d5-f39a-42f6-9e9f-e790bcc8c38d" providerId="ADAL" clId="{19786916-EF49-48D8-A764-F007C0EE59D8}" dt="2024-12-16T00:58:50.985" v="4"/>
          <pc:sldLayoutMkLst>
            <pc:docMk/>
            <pc:sldMasterMk cId="1666965261" sldId="2147483765"/>
            <pc:sldLayoutMk cId="1743100570" sldId="2147483800"/>
          </pc:sldLayoutMkLst>
          <pc:spChg chg="add mod">
            <ac:chgData name="Liz Heynes" userId="e5ff50d5-f39a-42f6-9e9f-e790bcc8c38d" providerId="ADAL" clId="{19786916-EF49-48D8-A764-F007C0EE59D8}" dt="2024-12-16T00:58:32.489" v="1"/>
            <ac:spMkLst>
              <pc:docMk/>
              <pc:sldMasterMk cId="1666965261" sldId="2147483765"/>
              <pc:sldLayoutMk cId="1743100570" sldId="2147483800"/>
              <ac:spMk id="2" creationId="{8C4C5CDE-6F83-0F41-3512-B8878B40A77A}"/>
            </ac:spMkLst>
          </pc:spChg>
          <pc:spChg chg="del">
            <ac:chgData name="Liz Heynes" userId="e5ff50d5-f39a-42f6-9e9f-e790bcc8c38d" providerId="ADAL" clId="{19786916-EF49-48D8-A764-F007C0EE59D8}" dt="2024-12-16T00:58:50.576" v="3" actId="478"/>
            <ac:spMkLst>
              <pc:docMk/>
              <pc:sldMasterMk cId="1666965261" sldId="2147483765"/>
              <pc:sldLayoutMk cId="1743100570" sldId="2147483800"/>
              <ac:spMk id="8" creationId="{DA37FD61-74A1-4F91-9EF7-6D0EE5FCEB00}"/>
            </ac:spMkLst>
          </pc:spChg>
          <pc:spChg chg="add mod">
            <ac:chgData name="Liz Heynes" userId="e5ff50d5-f39a-42f6-9e9f-e790bcc8c38d" providerId="ADAL" clId="{19786916-EF49-48D8-A764-F007C0EE59D8}" dt="2024-12-16T00:58:50.985" v="4"/>
            <ac:spMkLst>
              <pc:docMk/>
              <pc:sldMasterMk cId="1666965261" sldId="2147483765"/>
              <pc:sldLayoutMk cId="1743100570" sldId="2147483800"/>
              <ac:spMk id="12" creationId="{FA39986E-9505-57C3-72E2-AC64838C145A}"/>
            </ac:spMkLst>
          </pc:spChg>
          <pc:grpChg chg="del">
            <ac:chgData name="Liz Heynes" userId="e5ff50d5-f39a-42f6-9e9f-e790bcc8c38d" providerId="ADAL" clId="{19786916-EF49-48D8-A764-F007C0EE59D8}" dt="2024-12-16T00:58:32.002" v="0" actId="478"/>
            <ac:grpSpMkLst>
              <pc:docMk/>
              <pc:sldMasterMk cId="1666965261" sldId="2147483765"/>
              <pc:sldLayoutMk cId="1743100570" sldId="2147483800"/>
              <ac:grpSpMk id="14" creationId="{FDBD7615-EC58-50DE-C4A6-C8315717DB1D}"/>
            </ac:grpSpMkLst>
          </pc:grpChg>
          <pc:picChg chg="add mod">
            <ac:chgData name="Liz Heynes" userId="e5ff50d5-f39a-42f6-9e9f-e790bcc8c38d" providerId="ADAL" clId="{19786916-EF49-48D8-A764-F007C0EE59D8}" dt="2024-12-16T00:58:40.656" v="2"/>
            <ac:picMkLst>
              <pc:docMk/>
              <pc:sldMasterMk cId="1666965261" sldId="2147483765"/>
              <pc:sldLayoutMk cId="1743100570" sldId="2147483800"/>
              <ac:picMk id="9" creationId="{9542BB08-19F1-B082-CFE5-B8C9DFB9F0F5}"/>
            </ac:picMkLst>
          </pc:picChg>
        </pc:sldLayoutChg>
      </pc:sldMasterChg>
    </pc:docChg>
  </pc:docChgLst>
  <pc:docChgLst>
    <pc:chgData name="Kerrie Shanahan" userId="ae473d9f-76e9-476f-892f-2674ea963afc" providerId="ADAL" clId="{EC99F3CE-2FEB-4A79-BAE1-A162D8737E06}"/>
    <pc:docChg chg="custSel modSld modMainMaster">
      <pc:chgData name="Kerrie Shanahan" userId="ae473d9f-76e9-476f-892f-2674ea963afc" providerId="ADAL" clId="{EC99F3CE-2FEB-4A79-BAE1-A162D8737E06}" dt="2025-02-05T00:11:52.679" v="32" actId="20577"/>
      <pc:docMkLst>
        <pc:docMk/>
      </pc:docMkLst>
      <pc:sldChg chg="modNotesTx">
        <pc:chgData name="Kerrie Shanahan" userId="ae473d9f-76e9-476f-892f-2674ea963afc" providerId="ADAL" clId="{EC99F3CE-2FEB-4A79-BAE1-A162D8737E06}" dt="2025-02-05T00:11:41.211" v="30" actId="12"/>
        <pc:sldMkLst>
          <pc:docMk/>
          <pc:sldMk cId="409148390" sldId="520"/>
        </pc:sldMkLst>
      </pc:sldChg>
      <pc:sldMasterChg chg="modSldLayout">
        <pc:chgData name="Kerrie Shanahan" userId="ae473d9f-76e9-476f-892f-2674ea963afc" providerId="ADAL" clId="{EC99F3CE-2FEB-4A79-BAE1-A162D8737E06}" dt="2025-02-05T00:11:52.679" v="32" actId="20577"/>
        <pc:sldMasterMkLst>
          <pc:docMk/>
          <pc:sldMasterMk cId="1666965261" sldId="2147483765"/>
        </pc:sldMasterMkLst>
        <pc:sldLayoutChg chg="modSp mod">
          <pc:chgData name="Kerrie Shanahan" userId="ae473d9f-76e9-476f-892f-2674ea963afc" providerId="ADAL" clId="{EC99F3CE-2FEB-4A79-BAE1-A162D8737E06}" dt="2025-02-05T00:11:52.679" v="32" actId="20577"/>
          <pc:sldLayoutMkLst>
            <pc:docMk/>
            <pc:sldMasterMk cId="1666965261" sldId="2147483765"/>
            <pc:sldLayoutMk cId="1743100570" sldId="2147483800"/>
          </pc:sldLayoutMkLst>
          <pc:spChg chg="mod">
            <ac:chgData name="Kerrie Shanahan" userId="ae473d9f-76e9-476f-892f-2674ea963afc" providerId="ADAL" clId="{EC99F3CE-2FEB-4A79-BAE1-A162D8737E06}" dt="2025-02-05T00:11:52.679" v="32" actId="20577"/>
            <ac:spMkLst>
              <pc:docMk/>
              <pc:sldMasterMk cId="1666965261" sldId="2147483765"/>
              <pc:sldLayoutMk cId="1743100570" sldId="2147483800"/>
              <ac:spMk id="2" creationId="{8C4C5CDE-6F83-0F41-3512-B8878B40A77A}"/>
            </ac:spMkLst>
          </pc:spChg>
        </pc:sldLayoutChg>
      </pc:sldMasterChg>
    </pc:docChg>
  </pc:docChgLst>
  <pc:docChgLst>
    <pc:chgData name="Martine Power" userId="S::martine.power@esa.edu.au::f3410e55-3c0b-475c-b0b5-72038337e5c9" providerId="AD" clId="Web-{FE930FD3-11E8-4AEF-F9A5-CFA504DA81B1}"/>
    <pc:docChg chg="modSld">
      <pc:chgData name="Martine Power" userId="S::martine.power@esa.edu.au::f3410e55-3c0b-475c-b0b5-72038337e5c9" providerId="AD" clId="Web-{FE930FD3-11E8-4AEF-F9A5-CFA504DA81B1}" dt="2024-10-10T23:27:31.950" v="1"/>
      <pc:docMkLst>
        <pc:docMk/>
      </pc:docMkLst>
      <pc:sldChg chg="modNotes">
        <pc:chgData name="Martine Power" userId="S::martine.power@esa.edu.au::f3410e55-3c0b-475c-b0b5-72038337e5c9" providerId="AD" clId="Web-{FE930FD3-11E8-4AEF-F9A5-CFA504DA81B1}" dt="2024-10-10T23:27:31.950" v="1"/>
        <pc:sldMkLst>
          <pc:docMk/>
          <pc:sldMk cId="409148390" sldId="520"/>
        </pc:sldMkLst>
      </pc:sldChg>
    </pc:docChg>
  </pc:docChgLst>
  <pc:docChgLst>
    <pc:chgData name="Kerrie Shanahan" userId="ae473d9f-76e9-476f-892f-2674ea963afc" providerId="ADAL" clId="{932A95A7-F580-4A98-AF4E-EE7459086C1B}"/>
    <pc:docChg chg="undo custSel addSld modSld">
      <pc:chgData name="Kerrie Shanahan" userId="ae473d9f-76e9-476f-892f-2674ea963afc" providerId="ADAL" clId="{932A95A7-F580-4A98-AF4E-EE7459086C1B}" dt="2024-11-04T00:32:49.135" v="1098" actId="20577"/>
      <pc:docMkLst>
        <pc:docMk/>
      </pc:docMkLst>
      <pc:sldChg chg="modSp modNotesTx">
        <pc:chgData name="Kerrie Shanahan" userId="ae473d9f-76e9-476f-892f-2674ea963afc" providerId="ADAL" clId="{932A95A7-F580-4A98-AF4E-EE7459086C1B}" dt="2024-10-15T23:45:03.071" v="1058" actId="14826"/>
        <pc:sldMkLst>
          <pc:docMk/>
          <pc:sldMk cId="4150549256" sldId="437"/>
        </pc:sldMkLst>
        <pc:picChg chg="mod">
          <ac:chgData name="Kerrie Shanahan" userId="ae473d9f-76e9-476f-892f-2674ea963afc" providerId="ADAL" clId="{932A95A7-F580-4A98-AF4E-EE7459086C1B}" dt="2024-10-15T23:45:03.071" v="1058" actId="14826"/>
          <ac:picMkLst>
            <pc:docMk/>
            <pc:sldMk cId="4150549256" sldId="437"/>
            <ac:picMk id="3" creationId="{1825C2BD-668D-1B47-A307-4478F57E8F9E}"/>
          </ac:picMkLst>
        </pc:picChg>
      </pc:sldChg>
      <pc:sldChg chg="modSp mod">
        <pc:chgData name="Kerrie Shanahan" userId="ae473d9f-76e9-476f-892f-2674ea963afc" providerId="ADAL" clId="{932A95A7-F580-4A98-AF4E-EE7459086C1B}" dt="2024-10-15T04:22:09.340" v="932" actId="20577"/>
        <pc:sldMkLst>
          <pc:docMk/>
          <pc:sldMk cId="3662316055" sldId="441"/>
        </pc:sldMkLst>
        <pc:spChg chg="mod">
          <ac:chgData name="Kerrie Shanahan" userId="ae473d9f-76e9-476f-892f-2674ea963afc" providerId="ADAL" clId="{932A95A7-F580-4A98-AF4E-EE7459086C1B}" dt="2024-10-15T04:22:09.340" v="932" actId="20577"/>
          <ac:spMkLst>
            <pc:docMk/>
            <pc:sldMk cId="3662316055" sldId="441"/>
            <ac:spMk id="4" creationId="{DFA8163B-DA64-924A-B4D9-41EA437843E9}"/>
          </ac:spMkLst>
        </pc:spChg>
        <pc:spChg chg="mod">
          <ac:chgData name="Kerrie Shanahan" userId="ae473d9f-76e9-476f-892f-2674ea963afc" providerId="ADAL" clId="{932A95A7-F580-4A98-AF4E-EE7459086C1B}" dt="2024-10-15T04:14:25.326" v="909" actId="20577"/>
          <ac:spMkLst>
            <pc:docMk/>
            <pc:sldMk cId="3662316055" sldId="441"/>
            <ac:spMk id="8" creationId="{D8947796-C86B-7B4C-95FE-FF93BD835AA4}"/>
          </ac:spMkLst>
        </pc:spChg>
      </pc:sldChg>
      <pc:sldChg chg="modNotesTx">
        <pc:chgData name="Kerrie Shanahan" userId="ae473d9f-76e9-476f-892f-2674ea963afc" providerId="ADAL" clId="{932A95A7-F580-4A98-AF4E-EE7459086C1B}" dt="2024-10-15T04:15:38.241" v="913" actId="20577"/>
        <pc:sldMkLst>
          <pc:docMk/>
          <pc:sldMk cId="1548968196" sldId="443"/>
        </pc:sldMkLst>
      </pc:sldChg>
      <pc:sldChg chg="modSp mod modNotesTx">
        <pc:chgData name="Kerrie Shanahan" userId="ae473d9f-76e9-476f-892f-2674ea963afc" providerId="ADAL" clId="{932A95A7-F580-4A98-AF4E-EE7459086C1B}" dt="2024-11-04T00:32:49.135" v="1098" actId="20577"/>
        <pc:sldMkLst>
          <pc:docMk/>
          <pc:sldMk cId="240114052" sldId="449"/>
        </pc:sldMkLst>
        <pc:spChg chg="mod">
          <ac:chgData name="Kerrie Shanahan" userId="ae473d9f-76e9-476f-892f-2674ea963afc" providerId="ADAL" clId="{932A95A7-F580-4A98-AF4E-EE7459086C1B}" dt="2024-10-15T04:41:12.655" v="948" actId="20577"/>
          <ac:spMkLst>
            <pc:docMk/>
            <pc:sldMk cId="240114052" sldId="449"/>
            <ac:spMk id="24" creationId="{243F9353-4476-7768-8A18-5FE00BE9DAA8}"/>
          </ac:spMkLst>
        </pc:spChg>
      </pc:sldChg>
      <pc:sldChg chg="modNotesTx">
        <pc:chgData name="Kerrie Shanahan" userId="ae473d9f-76e9-476f-892f-2674ea963afc" providerId="ADAL" clId="{932A95A7-F580-4A98-AF4E-EE7459086C1B}" dt="2024-10-15T04:59:36.570" v="963" actId="20577"/>
        <pc:sldMkLst>
          <pc:docMk/>
          <pc:sldMk cId="3461911102" sldId="469"/>
        </pc:sldMkLst>
      </pc:sldChg>
      <pc:sldChg chg="modNotesTx">
        <pc:chgData name="Kerrie Shanahan" userId="ae473d9f-76e9-476f-892f-2674ea963afc" providerId="ADAL" clId="{932A95A7-F580-4A98-AF4E-EE7459086C1B}" dt="2024-10-15T22:51:31.070" v="1052"/>
        <pc:sldMkLst>
          <pc:docMk/>
          <pc:sldMk cId="1652726119" sldId="509"/>
        </pc:sldMkLst>
      </pc:sldChg>
      <pc:sldChg chg="addSp delSp modSp">
        <pc:chgData name="Kerrie Shanahan" userId="ae473d9f-76e9-476f-892f-2674ea963afc" providerId="ADAL" clId="{932A95A7-F580-4A98-AF4E-EE7459086C1B}" dt="2024-10-16T00:40:32.222" v="1061" actId="164"/>
        <pc:sldMkLst>
          <pc:docMk/>
          <pc:sldMk cId="2491177883" sldId="512"/>
        </pc:sldMkLst>
        <pc:picChg chg="mod topLvl">
          <ac:chgData name="Kerrie Shanahan" userId="ae473d9f-76e9-476f-892f-2674ea963afc" providerId="ADAL" clId="{932A95A7-F580-4A98-AF4E-EE7459086C1B}" dt="2024-10-16T00:40:32.222" v="1061" actId="164"/>
          <ac:picMkLst>
            <pc:docMk/>
            <pc:sldMk cId="2491177883" sldId="512"/>
            <ac:picMk id="3" creationId="{E9A903B1-8F1A-DFEC-4497-AD9FC84C9FC9}"/>
          </ac:picMkLst>
        </pc:picChg>
        <pc:picChg chg="mod topLvl">
          <ac:chgData name="Kerrie Shanahan" userId="ae473d9f-76e9-476f-892f-2674ea963afc" providerId="ADAL" clId="{932A95A7-F580-4A98-AF4E-EE7459086C1B}" dt="2024-10-16T00:40:32.222" v="1061" actId="164"/>
          <ac:picMkLst>
            <pc:docMk/>
            <pc:sldMk cId="2491177883" sldId="512"/>
            <ac:picMk id="4" creationId="{78E42BA6-E451-6509-097B-E3E6B6458242}"/>
          </ac:picMkLst>
        </pc:picChg>
        <pc:picChg chg="mod topLvl">
          <ac:chgData name="Kerrie Shanahan" userId="ae473d9f-76e9-476f-892f-2674ea963afc" providerId="ADAL" clId="{932A95A7-F580-4A98-AF4E-EE7459086C1B}" dt="2024-10-16T00:40:32.222" v="1061" actId="164"/>
          <ac:picMkLst>
            <pc:docMk/>
            <pc:sldMk cId="2491177883" sldId="512"/>
            <ac:picMk id="7" creationId="{1574D421-D3D3-3BD3-5639-CD621B5E5658}"/>
          </ac:picMkLst>
        </pc:picChg>
      </pc:sldChg>
      <pc:sldChg chg="modNotesTx">
        <pc:chgData name="Kerrie Shanahan" userId="ae473d9f-76e9-476f-892f-2674ea963afc" providerId="ADAL" clId="{932A95A7-F580-4A98-AF4E-EE7459086C1B}" dt="2024-10-15T22:46:46.890" v="1032" actId="20577"/>
        <pc:sldMkLst>
          <pc:docMk/>
          <pc:sldMk cId="1797789494" sldId="518"/>
        </pc:sldMkLst>
      </pc:sldChg>
      <pc:sldChg chg="modNotesTx">
        <pc:chgData name="Kerrie Shanahan" userId="ae473d9f-76e9-476f-892f-2674ea963afc" providerId="ADAL" clId="{932A95A7-F580-4A98-AF4E-EE7459086C1B}" dt="2024-10-15T04:21:44.039" v="927" actId="20577"/>
        <pc:sldMkLst>
          <pc:docMk/>
          <pc:sldMk cId="3324446923" sldId="519"/>
        </pc:sldMkLst>
      </pc:sldChg>
      <pc:sldChg chg="modNotesTx">
        <pc:chgData name="Kerrie Shanahan" userId="ae473d9f-76e9-476f-892f-2674ea963afc" providerId="ADAL" clId="{932A95A7-F580-4A98-AF4E-EE7459086C1B}" dt="2024-10-15T23:30:23.434" v="1055" actId="20577"/>
        <pc:sldMkLst>
          <pc:docMk/>
          <pc:sldMk cId="409148390" sldId="520"/>
        </pc:sldMkLst>
      </pc:sldChg>
      <pc:sldChg chg="addSp delSp modSp add mod modClrScheme chgLayout modNotesTx">
        <pc:chgData name="Kerrie Shanahan" userId="ae473d9f-76e9-476f-892f-2674ea963afc" providerId="ADAL" clId="{932A95A7-F580-4A98-AF4E-EE7459086C1B}" dt="2024-10-16T01:41:51.728" v="1067" actId="20577"/>
        <pc:sldMkLst>
          <pc:docMk/>
          <pc:sldMk cId="3556024566" sldId="522"/>
        </pc:sldMkLst>
        <pc:picChg chg="add mod">
          <ac:chgData name="Kerrie Shanahan" userId="ae473d9f-76e9-476f-892f-2674ea963afc" providerId="ADAL" clId="{932A95A7-F580-4A98-AF4E-EE7459086C1B}" dt="2024-10-15T04:37:10.587" v="942"/>
          <ac:picMkLst>
            <pc:docMk/>
            <pc:sldMk cId="3556024566" sldId="522"/>
            <ac:picMk id="9" creationId="{BAB17E1B-9F9A-80C5-1A7D-672B574A0C96}"/>
          </ac:picMkLst>
        </pc:picChg>
      </pc:sldChg>
    </pc:docChg>
  </pc:docChgLst>
  <pc:docChgLst>
    <pc:chgData name="Liz Heynes" userId="e5ff50d5-f39a-42f6-9e9f-e790bcc8c38d" providerId="ADAL" clId="{3B9AC324-3E6A-4696-A4C2-6B2E85F6EC60}"/>
    <pc:docChg chg="modMainMaster">
      <pc:chgData name="Liz Heynes" userId="e5ff50d5-f39a-42f6-9e9f-e790bcc8c38d" providerId="ADAL" clId="{3B9AC324-3E6A-4696-A4C2-6B2E85F6EC60}" dt="2024-11-28T05:12:57.821" v="71" actId="20577"/>
      <pc:docMkLst>
        <pc:docMk/>
      </pc:docMkLst>
      <pc:sldMasterChg chg="modSldLayout">
        <pc:chgData name="Liz Heynes" userId="e5ff50d5-f39a-42f6-9e9f-e790bcc8c38d" providerId="ADAL" clId="{3B9AC324-3E6A-4696-A4C2-6B2E85F6EC60}" dt="2024-11-28T05:12:57.821" v="71" actId="20577"/>
        <pc:sldMasterMkLst>
          <pc:docMk/>
          <pc:sldMasterMk cId="1666965261" sldId="2147483765"/>
        </pc:sldMasterMkLst>
        <pc:sldLayoutChg chg="modSp mod">
          <pc:chgData name="Liz Heynes" userId="e5ff50d5-f39a-42f6-9e9f-e790bcc8c38d" providerId="ADAL" clId="{3B9AC324-3E6A-4696-A4C2-6B2E85F6EC60}" dt="2024-11-28T05:12:57.821" v="71" actId="20577"/>
          <pc:sldLayoutMkLst>
            <pc:docMk/>
            <pc:sldMasterMk cId="1666965261" sldId="2147483765"/>
            <pc:sldLayoutMk cId="3624646679" sldId="2147483790"/>
          </pc:sldLayoutMkLst>
          <pc:spChg chg="mod">
            <ac:chgData name="Liz Heynes" userId="e5ff50d5-f39a-42f6-9e9f-e790bcc8c38d" providerId="ADAL" clId="{3B9AC324-3E6A-4696-A4C2-6B2E85F6EC60}" dt="2024-11-28T05:12:57.821" v="71" actId="20577"/>
            <ac:spMkLst>
              <pc:docMk/>
              <pc:sldMasterMk cId="1666965261" sldId="2147483765"/>
              <pc:sldLayoutMk cId="3624646679" sldId="2147483790"/>
              <ac:spMk id="9" creationId="{AE901134-22D1-2F47-37DD-AF6A9D6F1E30}"/>
            </ac:spMkLst>
          </pc:spChg>
        </pc:sldLayoutChg>
        <pc:sldLayoutChg chg="addSp delSp modSp mod">
          <pc:chgData name="Liz Heynes" userId="e5ff50d5-f39a-42f6-9e9f-e790bcc8c38d" providerId="ADAL" clId="{3B9AC324-3E6A-4696-A4C2-6B2E85F6EC60}" dt="2024-11-28T05:03:09.092" v="53" actId="1037"/>
          <pc:sldLayoutMkLst>
            <pc:docMk/>
            <pc:sldMasterMk cId="1666965261" sldId="2147483765"/>
            <pc:sldLayoutMk cId="1743100570" sldId="2147483800"/>
          </pc:sldLayoutMkLst>
        </pc:sldLayoutChg>
      </pc:sldMasterChg>
    </pc:docChg>
  </pc:docChgLst>
  <pc:docChgLst>
    <pc:chgData name="Kerrie Shanahan" userId="ae473d9f-76e9-476f-892f-2674ea963afc" providerId="ADAL" clId="{47EE06FB-9847-4743-91A5-D0B3EB89AD48}"/>
    <pc:docChg chg="undo custSel addSld delSld modSld">
      <pc:chgData name="Kerrie Shanahan" userId="ae473d9f-76e9-476f-892f-2674ea963afc" providerId="ADAL" clId="{47EE06FB-9847-4743-91A5-D0B3EB89AD48}" dt="2024-11-27T05:16:12.504" v="1873" actId="13244"/>
      <pc:docMkLst>
        <pc:docMk/>
      </pc:docMkLst>
      <pc:sldChg chg="addSp modSp mod">
        <pc:chgData name="Kerrie Shanahan" userId="ae473d9f-76e9-476f-892f-2674ea963afc" providerId="ADAL" clId="{47EE06FB-9847-4743-91A5-D0B3EB89AD48}" dt="2024-11-27T05:08:39.591" v="1851" actId="13244"/>
        <pc:sldMkLst>
          <pc:docMk/>
          <pc:sldMk cId="4150549256" sldId="437"/>
        </pc:sldMkLst>
        <pc:spChg chg="add mod">
          <ac:chgData name="Kerrie Shanahan" userId="ae473d9f-76e9-476f-892f-2674ea963afc" providerId="ADAL" clId="{47EE06FB-9847-4743-91A5-D0B3EB89AD48}" dt="2024-11-27T05:08:39.591" v="1851" actId="13244"/>
          <ac:spMkLst>
            <pc:docMk/>
            <pc:sldMk cId="4150549256" sldId="437"/>
            <ac:spMk id="2" creationId="{BF536B22-FC6B-5DB4-4561-46869EBA19C7}"/>
          </ac:spMkLst>
        </pc:spChg>
        <pc:picChg chg="mod">
          <ac:chgData name="Kerrie Shanahan" userId="ae473d9f-76e9-476f-892f-2674ea963afc" providerId="ADAL" clId="{47EE06FB-9847-4743-91A5-D0B3EB89AD48}" dt="2024-11-27T04:10:50.917" v="852" actId="962"/>
          <ac:picMkLst>
            <pc:docMk/>
            <pc:sldMk cId="4150549256" sldId="437"/>
            <ac:picMk id="3" creationId="{1825C2BD-668D-1B47-A307-4478F57E8F9E}"/>
          </ac:picMkLst>
        </pc:picChg>
      </pc:sldChg>
      <pc:sldChg chg="modSp">
        <pc:chgData name="Kerrie Shanahan" userId="ae473d9f-76e9-476f-892f-2674ea963afc" providerId="ADAL" clId="{47EE06FB-9847-4743-91A5-D0B3EB89AD48}" dt="2024-11-27T05:11:28.165" v="1868" actId="13244"/>
        <pc:sldMkLst>
          <pc:docMk/>
          <pc:sldMk cId="3662316055" sldId="441"/>
        </pc:sldMkLst>
        <pc:spChg chg="mod">
          <ac:chgData name="Kerrie Shanahan" userId="ae473d9f-76e9-476f-892f-2674ea963afc" providerId="ADAL" clId="{47EE06FB-9847-4743-91A5-D0B3EB89AD48}" dt="2024-11-27T05:11:28.165" v="1868" actId="13244"/>
          <ac:spMkLst>
            <pc:docMk/>
            <pc:sldMk cId="3662316055" sldId="441"/>
            <ac:spMk id="3" creationId="{08C71E8F-868B-F248-BC52-8AE045F1A487}"/>
          </ac:spMkLst>
        </pc:spChg>
        <pc:spChg chg="mod">
          <ac:chgData name="Kerrie Shanahan" userId="ae473d9f-76e9-476f-892f-2674ea963afc" providerId="ADAL" clId="{47EE06FB-9847-4743-91A5-D0B3EB89AD48}" dt="2024-11-27T05:04:53.259" v="1825" actId="13244"/>
          <ac:spMkLst>
            <pc:docMk/>
            <pc:sldMk cId="3662316055" sldId="441"/>
            <ac:spMk id="8" creationId="{D8947796-C86B-7B4C-95FE-FF93BD835AA4}"/>
          </ac:spMkLst>
        </pc:spChg>
      </pc:sldChg>
      <pc:sldChg chg="addSp delSp modSp del mod modNotesTx">
        <pc:chgData name="Kerrie Shanahan" userId="ae473d9f-76e9-476f-892f-2674ea963afc" providerId="ADAL" clId="{47EE06FB-9847-4743-91A5-D0B3EB89AD48}" dt="2024-11-27T04:43:48.910" v="1538" actId="2696"/>
        <pc:sldMkLst>
          <pc:docMk/>
          <pc:sldMk cId="3790191868" sldId="442"/>
        </pc:sldMkLst>
      </pc:sldChg>
      <pc:sldChg chg="addSp delSp modSp del mod">
        <pc:chgData name="Kerrie Shanahan" userId="ae473d9f-76e9-476f-892f-2674ea963afc" providerId="ADAL" clId="{47EE06FB-9847-4743-91A5-D0B3EB89AD48}" dt="2024-11-27T04:46:31.748" v="1550" actId="2696"/>
        <pc:sldMkLst>
          <pc:docMk/>
          <pc:sldMk cId="1548968196" sldId="443"/>
        </pc:sldMkLst>
      </pc:sldChg>
      <pc:sldChg chg="addSp delSp modSp mod">
        <pc:chgData name="Kerrie Shanahan" userId="ae473d9f-76e9-476f-892f-2674ea963afc" providerId="ADAL" clId="{47EE06FB-9847-4743-91A5-D0B3EB89AD48}" dt="2024-11-27T05:05:15.902" v="1827" actId="13244"/>
        <pc:sldMkLst>
          <pc:docMk/>
          <pc:sldMk cId="1550106778" sldId="444"/>
        </pc:sldMkLst>
        <pc:spChg chg="add mod">
          <ac:chgData name="Kerrie Shanahan" userId="ae473d9f-76e9-476f-892f-2674ea963afc" providerId="ADAL" clId="{47EE06FB-9847-4743-91A5-D0B3EB89AD48}" dt="2024-11-27T05:05:15.902" v="1827" actId="13244"/>
          <ac:spMkLst>
            <pc:docMk/>
            <pc:sldMk cId="1550106778" sldId="444"/>
            <ac:spMk id="2" creationId="{2B24970E-BEA1-A1A3-7654-C2C109673866}"/>
          </ac:spMkLst>
        </pc:spChg>
        <pc:picChg chg="mod topLvl">
          <ac:chgData name="Kerrie Shanahan" userId="ae473d9f-76e9-476f-892f-2674ea963afc" providerId="ADAL" clId="{47EE06FB-9847-4743-91A5-D0B3EB89AD48}" dt="2024-11-26T22:49:44.026" v="545" actId="165"/>
          <ac:picMkLst>
            <pc:docMk/>
            <pc:sldMk cId="1550106778" sldId="444"/>
            <ac:picMk id="10" creationId="{381B381B-4F2B-68F5-1DC7-BCCEC5A4A3D3}"/>
          </ac:picMkLst>
        </pc:picChg>
        <pc:picChg chg="mod topLvl">
          <ac:chgData name="Kerrie Shanahan" userId="ae473d9f-76e9-476f-892f-2674ea963afc" providerId="ADAL" clId="{47EE06FB-9847-4743-91A5-D0B3EB89AD48}" dt="2024-11-26T22:49:44.026" v="545" actId="165"/>
          <ac:picMkLst>
            <pc:docMk/>
            <pc:sldMk cId="1550106778" sldId="444"/>
            <ac:picMk id="13" creationId="{CD70C51A-8F30-5C94-7B07-37BE9BD16CBB}"/>
          </ac:picMkLst>
        </pc:picChg>
        <pc:picChg chg="mod topLvl">
          <ac:chgData name="Kerrie Shanahan" userId="ae473d9f-76e9-476f-892f-2674ea963afc" providerId="ADAL" clId="{47EE06FB-9847-4743-91A5-D0B3EB89AD48}" dt="2024-11-26T22:49:44.026" v="545" actId="165"/>
          <ac:picMkLst>
            <pc:docMk/>
            <pc:sldMk cId="1550106778" sldId="444"/>
            <ac:picMk id="15" creationId="{A3593551-3147-266C-BB0C-FEE506406504}"/>
          </ac:picMkLst>
        </pc:picChg>
      </pc:sldChg>
      <pc:sldChg chg="addSp delSp modSp mod">
        <pc:chgData name="Kerrie Shanahan" userId="ae473d9f-76e9-476f-892f-2674ea963afc" providerId="ADAL" clId="{47EE06FB-9847-4743-91A5-D0B3EB89AD48}" dt="2024-11-27T05:05:23.719" v="1828" actId="13244"/>
        <pc:sldMkLst>
          <pc:docMk/>
          <pc:sldMk cId="2708634835" sldId="445"/>
        </pc:sldMkLst>
        <pc:spChg chg="add mod">
          <ac:chgData name="Kerrie Shanahan" userId="ae473d9f-76e9-476f-892f-2674ea963afc" providerId="ADAL" clId="{47EE06FB-9847-4743-91A5-D0B3EB89AD48}" dt="2024-11-27T05:05:23.719" v="1828" actId="13244"/>
          <ac:spMkLst>
            <pc:docMk/>
            <pc:sldMk cId="2708634835" sldId="445"/>
            <ac:spMk id="3" creationId="{714184A0-9304-F9C5-C16C-7712F71D0864}"/>
          </ac:spMkLst>
        </pc:spChg>
        <pc:picChg chg="mod topLvl">
          <ac:chgData name="Kerrie Shanahan" userId="ae473d9f-76e9-476f-892f-2674ea963afc" providerId="ADAL" clId="{47EE06FB-9847-4743-91A5-D0B3EB89AD48}" dt="2024-11-27T04:10:37.014" v="850" actId="962"/>
          <ac:picMkLst>
            <pc:docMk/>
            <pc:sldMk cId="2708634835" sldId="445"/>
            <ac:picMk id="4" creationId="{9C610390-4EA1-2117-6F60-349EC3AEF92B}"/>
          </ac:picMkLst>
        </pc:picChg>
        <pc:picChg chg="mod topLvl">
          <ac:chgData name="Kerrie Shanahan" userId="ae473d9f-76e9-476f-892f-2674ea963afc" providerId="ADAL" clId="{47EE06FB-9847-4743-91A5-D0B3EB89AD48}" dt="2024-11-26T22:49:47.644" v="546" actId="165"/>
          <ac:picMkLst>
            <pc:docMk/>
            <pc:sldMk cId="2708634835" sldId="445"/>
            <ac:picMk id="8" creationId="{45847658-D09B-158C-5ABF-31775BD19D3F}"/>
          </ac:picMkLst>
        </pc:picChg>
        <pc:picChg chg="mod topLvl">
          <ac:chgData name="Kerrie Shanahan" userId="ae473d9f-76e9-476f-892f-2674ea963afc" providerId="ADAL" clId="{47EE06FB-9847-4743-91A5-D0B3EB89AD48}" dt="2024-11-26T22:49:47.644" v="546" actId="165"/>
          <ac:picMkLst>
            <pc:docMk/>
            <pc:sldMk cId="2708634835" sldId="445"/>
            <ac:picMk id="10" creationId="{15819415-0E05-A105-2654-9E59730E659C}"/>
          </ac:picMkLst>
        </pc:picChg>
      </pc:sldChg>
      <pc:sldChg chg="modSp">
        <pc:chgData name="Kerrie Shanahan" userId="ae473d9f-76e9-476f-892f-2674ea963afc" providerId="ADAL" clId="{47EE06FB-9847-4743-91A5-D0B3EB89AD48}" dt="2024-11-27T05:08:58.429" v="1854" actId="13244"/>
        <pc:sldMkLst>
          <pc:docMk/>
          <pc:sldMk cId="349643366" sldId="446"/>
        </pc:sldMkLst>
        <pc:spChg chg="mod">
          <ac:chgData name="Kerrie Shanahan" userId="ae473d9f-76e9-476f-892f-2674ea963afc" providerId="ADAL" clId="{47EE06FB-9847-4743-91A5-D0B3EB89AD48}" dt="2024-11-27T05:08:51.831" v="1853" actId="13244"/>
          <ac:spMkLst>
            <pc:docMk/>
            <pc:sldMk cId="349643366" sldId="446"/>
            <ac:spMk id="4" creationId="{DA3D3666-F224-9147-BD4A-2407C6B422EA}"/>
          </ac:spMkLst>
        </pc:spChg>
        <pc:spChg chg="mod">
          <ac:chgData name="Kerrie Shanahan" userId="ae473d9f-76e9-476f-892f-2674ea963afc" providerId="ADAL" clId="{47EE06FB-9847-4743-91A5-D0B3EB89AD48}" dt="2024-11-27T05:08:58.429" v="1854" actId="13244"/>
          <ac:spMkLst>
            <pc:docMk/>
            <pc:sldMk cId="349643366" sldId="446"/>
            <ac:spMk id="5" creationId="{7587482E-8EA7-9A4B-8BB0-82C19620E538}"/>
          </ac:spMkLst>
        </pc:spChg>
        <pc:spChg chg="mod">
          <ac:chgData name="Kerrie Shanahan" userId="ae473d9f-76e9-476f-892f-2674ea963afc" providerId="ADAL" clId="{47EE06FB-9847-4743-91A5-D0B3EB89AD48}" dt="2024-11-27T05:08:48.233" v="1852" actId="13244"/>
          <ac:spMkLst>
            <pc:docMk/>
            <pc:sldMk cId="349643366" sldId="446"/>
            <ac:spMk id="6" creationId="{046B171E-3A15-B12C-EC47-1E363A36FB3B}"/>
          </ac:spMkLst>
        </pc:spChg>
      </pc:sldChg>
      <pc:sldChg chg="modSp">
        <pc:chgData name="Kerrie Shanahan" userId="ae473d9f-76e9-476f-892f-2674ea963afc" providerId="ADAL" clId="{47EE06FB-9847-4743-91A5-D0B3EB89AD48}" dt="2024-11-27T04:37:17.551" v="1515" actId="207"/>
        <pc:sldMkLst>
          <pc:docMk/>
          <pc:sldMk cId="3837448520" sldId="448"/>
        </pc:sldMkLst>
        <pc:spChg chg="mod">
          <ac:chgData name="Kerrie Shanahan" userId="ae473d9f-76e9-476f-892f-2674ea963afc" providerId="ADAL" clId="{47EE06FB-9847-4743-91A5-D0B3EB89AD48}" dt="2024-11-27T04:37:17.551" v="1515" actId="207"/>
          <ac:spMkLst>
            <pc:docMk/>
            <pc:sldMk cId="3837448520" sldId="448"/>
            <ac:spMk id="2" creationId="{51448E5E-5119-09EE-B279-D5F70AA27CD0}"/>
          </ac:spMkLst>
        </pc:spChg>
      </pc:sldChg>
      <pc:sldChg chg="addSp modSp mod">
        <pc:chgData name="Kerrie Shanahan" userId="ae473d9f-76e9-476f-892f-2674ea963afc" providerId="ADAL" clId="{47EE06FB-9847-4743-91A5-D0B3EB89AD48}" dt="2024-11-27T05:08:31.085" v="1850" actId="13244"/>
        <pc:sldMkLst>
          <pc:docMk/>
          <pc:sldMk cId="240114052" sldId="449"/>
        </pc:sldMkLst>
        <pc:spChg chg="add mod">
          <ac:chgData name="Kerrie Shanahan" userId="ae473d9f-76e9-476f-892f-2674ea963afc" providerId="ADAL" clId="{47EE06FB-9847-4743-91A5-D0B3EB89AD48}" dt="2024-11-27T05:07:59.076" v="1848" actId="13244"/>
          <ac:spMkLst>
            <pc:docMk/>
            <pc:sldMk cId="240114052" sldId="449"/>
            <ac:spMk id="5" creationId="{37DB2004-3048-4C3D-938F-1D8B15611AF1}"/>
          </ac:spMkLst>
        </pc:spChg>
        <pc:spChg chg="mod">
          <ac:chgData name="Kerrie Shanahan" userId="ae473d9f-76e9-476f-892f-2674ea963afc" providerId="ADAL" clId="{47EE06FB-9847-4743-91A5-D0B3EB89AD48}" dt="2024-11-27T05:08:21.822" v="1849" actId="13244"/>
          <ac:spMkLst>
            <pc:docMk/>
            <pc:sldMk cId="240114052" sldId="449"/>
            <ac:spMk id="25" creationId="{3182014F-9A9A-A9F9-C748-6353230F9681}"/>
          </ac:spMkLst>
        </pc:spChg>
        <pc:picChg chg="mod">
          <ac:chgData name="Kerrie Shanahan" userId="ae473d9f-76e9-476f-892f-2674ea963afc" providerId="ADAL" clId="{47EE06FB-9847-4743-91A5-D0B3EB89AD48}" dt="2024-11-27T05:08:31.085" v="1850" actId="13244"/>
          <ac:picMkLst>
            <pc:docMk/>
            <pc:sldMk cId="240114052" sldId="449"/>
            <ac:picMk id="13" creationId="{1ECB83B1-15EA-5D52-724A-394F20CA344E}"/>
          </ac:picMkLst>
        </pc:picChg>
      </pc:sldChg>
      <pc:sldChg chg="del modNotesTx">
        <pc:chgData name="Kerrie Shanahan" userId="ae473d9f-76e9-476f-892f-2674ea963afc" providerId="ADAL" clId="{47EE06FB-9847-4743-91A5-D0B3EB89AD48}" dt="2024-11-27T04:51:11.053" v="1589" actId="2696"/>
        <pc:sldMkLst>
          <pc:docMk/>
          <pc:sldMk cId="536094152" sldId="466"/>
        </pc:sldMkLst>
      </pc:sldChg>
      <pc:sldChg chg="del modNotesTx">
        <pc:chgData name="Kerrie Shanahan" userId="ae473d9f-76e9-476f-892f-2674ea963afc" providerId="ADAL" clId="{47EE06FB-9847-4743-91A5-D0B3EB89AD48}" dt="2024-11-27T04:52:36.492" v="1605" actId="2696"/>
        <pc:sldMkLst>
          <pc:docMk/>
          <pc:sldMk cId="3096463887" sldId="468"/>
        </pc:sldMkLst>
      </pc:sldChg>
      <pc:sldChg chg="del modNotesTx">
        <pc:chgData name="Kerrie Shanahan" userId="ae473d9f-76e9-476f-892f-2674ea963afc" providerId="ADAL" clId="{47EE06FB-9847-4743-91A5-D0B3EB89AD48}" dt="2024-11-27T04:56:09.352" v="1685" actId="2696"/>
        <pc:sldMkLst>
          <pc:docMk/>
          <pc:sldMk cId="3461911102" sldId="469"/>
        </pc:sldMkLst>
      </pc:sldChg>
      <pc:sldChg chg="del modNotesTx">
        <pc:chgData name="Kerrie Shanahan" userId="ae473d9f-76e9-476f-892f-2674ea963afc" providerId="ADAL" clId="{47EE06FB-9847-4743-91A5-D0B3EB89AD48}" dt="2024-11-27T04:56:11.782" v="1686" actId="2696"/>
        <pc:sldMkLst>
          <pc:docMk/>
          <pc:sldMk cId="3868218024" sldId="470"/>
        </pc:sldMkLst>
      </pc:sldChg>
      <pc:sldChg chg="del modNotesTx">
        <pc:chgData name="Kerrie Shanahan" userId="ae473d9f-76e9-476f-892f-2674ea963afc" providerId="ADAL" clId="{47EE06FB-9847-4743-91A5-D0B3EB89AD48}" dt="2024-11-27T04:56:13.862" v="1687" actId="2696"/>
        <pc:sldMkLst>
          <pc:docMk/>
          <pc:sldMk cId="2325795097" sldId="471"/>
        </pc:sldMkLst>
      </pc:sldChg>
      <pc:sldChg chg="modSp mod modNotesTx">
        <pc:chgData name="Kerrie Shanahan" userId="ae473d9f-76e9-476f-892f-2674ea963afc" providerId="ADAL" clId="{47EE06FB-9847-4743-91A5-D0B3EB89AD48}" dt="2024-11-27T05:06:51.538" v="1839" actId="13244"/>
        <pc:sldMkLst>
          <pc:docMk/>
          <pc:sldMk cId="2806691242" sldId="472"/>
        </pc:sldMkLst>
        <pc:spChg chg="mod">
          <ac:chgData name="Kerrie Shanahan" userId="ae473d9f-76e9-476f-892f-2674ea963afc" providerId="ADAL" clId="{47EE06FB-9847-4743-91A5-D0B3EB89AD48}" dt="2024-11-27T05:06:51.538" v="1839" actId="13244"/>
          <ac:spMkLst>
            <pc:docMk/>
            <pc:sldMk cId="2806691242" sldId="472"/>
            <ac:spMk id="4" creationId="{E653B81E-402F-3FB0-A43F-F3FA4E40F9DE}"/>
          </ac:spMkLst>
        </pc:spChg>
      </pc:sldChg>
      <pc:sldChg chg="modSp mod modNotesTx">
        <pc:chgData name="Kerrie Shanahan" userId="ae473d9f-76e9-476f-892f-2674ea963afc" providerId="ADAL" clId="{47EE06FB-9847-4743-91A5-D0B3EB89AD48}" dt="2024-11-27T05:06:56.161" v="1840" actId="13244"/>
        <pc:sldMkLst>
          <pc:docMk/>
          <pc:sldMk cId="2667868244" sldId="473"/>
        </pc:sldMkLst>
        <pc:spChg chg="mod">
          <ac:chgData name="Kerrie Shanahan" userId="ae473d9f-76e9-476f-892f-2674ea963afc" providerId="ADAL" clId="{47EE06FB-9847-4743-91A5-D0B3EB89AD48}" dt="2024-11-27T05:06:56.161" v="1840" actId="13244"/>
          <ac:spMkLst>
            <pc:docMk/>
            <pc:sldMk cId="2667868244" sldId="473"/>
            <ac:spMk id="3" creationId="{E624C662-66DA-5305-D031-82AFF169DA59}"/>
          </ac:spMkLst>
        </pc:spChg>
      </pc:sldChg>
      <pc:sldChg chg="modSp mod modNotesTx">
        <pc:chgData name="Kerrie Shanahan" userId="ae473d9f-76e9-476f-892f-2674ea963afc" providerId="ADAL" clId="{47EE06FB-9847-4743-91A5-D0B3EB89AD48}" dt="2024-11-27T05:10:41.050" v="1866" actId="13244"/>
        <pc:sldMkLst>
          <pc:docMk/>
          <pc:sldMk cId="908412850" sldId="475"/>
        </pc:sldMkLst>
        <pc:spChg chg="mod">
          <ac:chgData name="Kerrie Shanahan" userId="ae473d9f-76e9-476f-892f-2674ea963afc" providerId="ADAL" clId="{47EE06FB-9847-4743-91A5-D0B3EB89AD48}" dt="2024-11-27T05:10:41.050" v="1866" actId="13244"/>
          <ac:spMkLst>
            <pc:docMk/>
            <pc:sldMk cId="908412850" sldId="475"/>
            <ac:spMk id="2" creationId="{8A64AAB0-FA3E-AA9F-9ED0-3D40DF1A1D44}"/>
          </ac:spMkLst>
        </pc:spChg>
      </pc:sldChg>
      <pc:sldChg chg="modSp mod modNotesTx">
        <pc:chgData name="Kerrie Shanahan" userId="ae473d9f-76e9-476f-892f-2674ea963afc" providerId="ADAL" clId="{47EE06FB-9847-4743-91A5-D0B3EB89AD48}" dt="2024-11-27T05:07:21.460" v="1842" actId="13244"/>
        <pc:sldMkLst>
          <pc:docMk/>
          <pc:sldMk cId="1716554648" sldId="476"/>
        </pc:sldMkLst>
        <pc:spChg chg="mod">
          <ac:chgData name="Kerrie Shanahan" userId="ae473d9f-76e9-476f-892f-2674ea963afc" providerId="ADAL" clId="{47EE06FB-9847-4743-91A5-D0B3EB89AD48}" dt="2024-11-27T05:07:21.460" v="1842" actId="13244"/>
          <ac:spMkLst>
            <pc:docMk/>
            <pc:sldMk cId="1716554648" sldId="476"/>
            <ac:spMk id="2" creationId="{B191D567-8E88-1CA0-E116-614421795696}"/>
          </ac:spMkLst>
        </pc:spChg>
      </pc:sldChg>
      <pc:sldChg chg="addSp modSp mod modNotesTx">
        <pc:chgData name="Kerrie Shanahan" userId="ae473d9f-76e9-476f-892f-2674ea963afc" providerId="ADAL" clId="{47EE06FB-9847-4743-91A5-D0B3EB89AD48}" dt="2024-11-27T05:07:31.549" v="1844" actId="13244"/>
        <pc:sldMkLst>
          <pc:docMk/>
          <pc:sldMk cId="3005270447" sldId="480"/>
        </pc:sldMkLst>
        <pc:spChg chg="add mod">
          <ac:chgData name="Kerrie Shanahan" userId="ae473d9f-76e9-476f-892f-2674ea963afc" providerId="ADAL" clId="{47EE06FB-9847-4743-91A5-D0B3EB89AD48}" dt="2024-11-27T05:07:31.549" v="1844" actId="13244"/>
          <ac:spMkLst>
            <pc:docMk/>
            <pc:sldMk cId="3005270447" sldId="480"/>
            <ac:spMk id="3" creationId="{0B19CCEC-0458-A55B-AA2F-56E760523FF1}"/>
          </ac:spMkLst>
        </pc:spChg>
      </pc:sldChg>
      <pc:sldChg chg="del modNotesTx">
        <pc:chgData name="Kerrie Shanahan" userId="ae473d9f-76e9-476f-892f-2674ea963afc" providerId="ADAL" clId="{47EE06FB-9847-4743-91A5-D0B3EB89AD48}" dt="2024-11-27T04:51:54.585" v="1597" actId="2696"/>
        <pc:sldMkLst>
          <pc:docMk/>
          <pc:sldMk cId="4152176365" sldId="496"/>
        </pc:sldMkLst>
      </pc:sldChg>
      <pc:sldChg chg="modSp mod modNotesTx">
        <pc:chgData name="Kerrie Shanahan" userId="ae473d9f-76e9-476f-892f-2674ea963afc" providerId="ADAL" clId="{47EE06FB-9847-4743-91A5-D0B3EB89AD48}" dt="2024-11-27T05:07:05.249" v="1841" actId="13244"/>
        <pc:sldMkLst>
          <pc:docMk/>
          <pc:sldMk cId="3577013097" sldId="498"/>
        </pc:sldMkLst>
        <pc:spChg chg="mod">
          <ac:chgData name="Kerrie Shanahan" userId="ae473d9f-76e9-476f-892f-2674ea963afc" providerId="ADAL" clId="{47EE06FB-9847-4743-91A5-D0B3EB89AD48}" dt="2024-11-27T05:07:05.249" v="1841" actId="13244"/>
          <ac:spMkLst>
            <pc:docMk/>
            <pc:sldMk cId="3577013097" sldId="498"/>
            <ac:spMk id="3" creationId="{76CAAFB9-6CFF-4C0E-6AB3-8295BCD13083}"/>
          </ac:spMkLst>
        </pc:spChg>
      </pc:sldChg>
      <pc:sldChg chg="modSp mod modNotesTx">
        <pc:chgData name="Kerrie Shanahan" userId="ae473d9f-76e9-476f-892f-2674ea963afc" providerId="ADAL" clId="{47EE06FB-9847-4743-91A5-D0B3EB89AD48}" dt="2024-11-27T05:07:26.624" v="1843" actId="13244"/>
        <pc:sldMkLst>
          <pc:docMk/>
          <pc:sldMk cId="2230884598" sldId="499"/>
        </pc:sldMkLst>
        <pc:spChg chg="mod">
          <ac:chgData name="Kerrie Shanahan" userId="ae473d9f-76e9-476f-892f-2674ea963afc" providerId="ADAL" clId="{47EE06FB-9847-4743-91A5-D0B3EB89AD48}" dt="2024-11-27T05:07:26.624" v="1843" actId="13244"/>
          <ac:spMkLst>
            <pc:docMk/>
            <pc:sldMk cId="2230884598" sldId="499"/>
            <ac:spMk id="2" creationId="{49DF3CBF-8202-33A3-B774-53446D87C9E8}"/>
          </ac:spMkLst>
        </pc:spChg>
      </pc:sldChg>
      <pc:sldChg chg="addSp modSp mod modNotesTx">
        <pc:chgData name="Kerrie Shanahan" userId="ae473d9f-76e9-476f-892f-2674ea963afc" providerId="ADAL" clId="{47EE06FB-9847-4743-91A5-D0B3EB89AD48}" dt="2024-11-27T05:07:46.759" v="1846" actId="13244"/>
        <pc:sldMkLst>
          <pc:docMk/>
          <pc:sldMk cId="3426776120" sldId="502"/>
        </pc:sldMkLst>
        <pc:spChg chg="add mod">
          <ac:chgData name="Kerrie Shanahan" userId="ae473d9f-76e9-476f-892f-2674ea963afc" providerId="ADAL" clId="{47EE06FB-9847-4743-91A5-D0B3EB89AD48}" dt="2024-11-27T05:07:46.759" v="1846" actId="13244"/>
          <ac:spMkLst>
            <pc:docMk/>
            <pc:sldMk cId="3426776120" sldId="502"/>
            <ac:spMk id="2" creationId="{949AB077-59AF-FB5F-2FE1-E64BEB0CA9F7}"/>
          </ac:spMkLst>
        </pc:spChg>
      </pc:sldChg>
      <pc:sldChg chg="addSp modSp mod modNotesTx">
        <pc:chgData name="Kerrie Shanahan" userId="ae473d9f-76e9-476f-892f-2674ea963afc" providerId="ADAL" clId="{47EE06FB-9847-4743-91A5-D0B3EB89AD48}" dt="2024-11-27T05:07:50.759" v="1847" actId="13244"/>
        <pc:sldMkLst>
          <pc:docMk/>
          <pc:sldMk cId="48479127" sldId="505"/>
        </pc:sldMkLst>
        <pc:spChg chg="add mod">
          <ac:chgData name="Kerrie Shanahan" userId="ae473d9f-76e9-476f-892f-2674ea963afc" providerId="ADAL" clId="{47EE06FB-9847-4743-91A5-D0B3EB89AD48}" dt="2024-11-27T05:07:50.759" v="1847" actId="13244"/>
          <ac:spMkLst>
            <pc:docMk/>
            <pc:sldMk cId="48479127" sldId="505"/>
            <ac:spMk id="2" creationId="{BF28F3E4-0C49-DEE2-82D4-250061D1C2B7}"/>
          </ac:spMkLst>
        </pc:spChg>
      </pc:sldChg>
      <pc:sldChg chg="addSp modSp mod modNotesTx">
        <pc:chgData name="Kerrie Shanahan" userId="ae473d9f-76e9-476f-892f-2674ea963afc" providerId="ADAL" clId="{47EE06FB-9847-4743-91A5-D0B3EB89AD48}" dt="2024-11-27T05:07:35.679" v="1845" actId="13244"/>
        <pc:sldMkLst>
          <pc:docMk/>
          <pc:sldMk cId="4156404823" sldId="507"/>
        </pc:sldMkLst>
        <pc:spChg chg="add mod">
          <ac:chgData name="Kerrie Shanahan" userId="ae473d9f-76e9-476f-892f-2674ea963afc" providerId="ADAL" clId="{47EE06FB-9847-4743-91A5-D0B3EB89AD48}" dt="2024-11-27T05:07:35.679" v="1845" actId="13244"/>
          <ac:spMkLst>
            <pc:docMk/>
            <pc:sldMk cId="4156404823" sldId="507"/>
            <ac:spMk id="3" creationId="{4CB19276-C4F8-EC8E-189F-2D84C2A84536}"/>
          </ac:spMkLst>
        </pc:spChg>
      </pc:sldChg>
      <pc:sldChg chg="addSp delSp modSp mod">
        <pc:chgData name="Kerrie Shanahan" userId="ae473d9f-76e9-476f-892f-2674ea963afc" providerId="ADAL" clId="{47EE06FB-9847-4743-91A5-D0B3EB89AD48}" dt="2024-11-27T05:03:12.910" v="1814" actId="13244"/>
        <pc:sldMkLst>
          <pc:docMk/>
          <pc:sldMk cId="1652726119" sldId="509"/>
        </pc:sldMkLst>
        <pc:spChg chg="mod topLvl">
          <ac:chgData name="Kerrie Shanahan" userId="ae473d9f-76e9-476f-892f-2674ea963afc" providerId="ADAL" clId="{47EE06FB-9847-4743-91A5-D0B3EB89AD48}" dt="2024-11-27T03:57:24.660" v="658" actId="962"/>
          <ac:spMkLst>
            <pc:docMk/>
            <pc:sldMk cId="1652726119" sldId="509"/>
            <ac:spMk id="2" creationId="{8C8643EF-5E95-2EA4-41D8-1459D82534A8}"/>
          </ac:spMkLst>
        </pc:spChg>
        <pc:spChg chg="mod topLvl">
          <ac:chgData name="Kerrie Shanahan" userId="ae473d9f-76e9-476f-892f-2674ea963afc" providerId="ADAL" clId="{47EE06FB-9847-4743-91A5-D0B3EB89AD48}" dt="2024-11-27T03:57:56.977" v="722" actId="962"/>
          <ac:spMkLst>
            <pc:docMk/>
            <pc:sldMk cId="1652726119" sldId="509"/>
            <ac:spMk id="3" creationId="{6CAAAD8B-16DF-8C3A-9B8C-0B7ACCE8733D}"/>
          </ac:spMkLst>
        </pc:spChg>
        <pc:spChg chg="mod topLvl">
          <ac:chgData name="Kerrie Shanahan" userId="ae473d9f-76e9-476f-892f-2674ea963afc" providerId="ADAL" clId="{47EE06FB-9847-4743-91A5-D0B3EB89AD48}" dt="2024-11-27T05:03:05.041" v="1812" actId="13244"/>
          <ac:spMkLst>
            <pc:docMk/>
            <pc:sldMk cId="1652726119" sldId="509"/>
            <ac:spMk id="4" creationId="{F8169863-D3C2-2D8B-C3BE-279ADF06C9E6}"/>
          </ac:spMkLst>
        </pc:spChg>
        <pc:spChg chg="mod topLvl">
          <ac:chgData name="Kerrie Shanahan" userId="ae473d9f-76e9-476f-892f-2674ea963afc" providerId="ADAL" clId="{47EE06FB-9847-4743-91A5-D0B3EB89AD48}" dt="2024-11-27T03:58:01.393" v="738" actId="962"/>
          <ac:spMkLst>
            <pc:docMk/>
            <pc:sldMk cId="1652726119" sldId="509"/>
            <ac:spMk id="5" creationId="{CDA13661-5B8E-8E3F-7072-8C0A450BB4DB}"/>
          </ac:spMkLst>
        </pc:spChg>
        <pc:spChg chg="mod topLvl">
          <ac:chgData name="Kerrie Shanahan" userId="ae473d9f-76e9-476f-892f-2674ea963afc" providerId="ADAL" clId="{47EE06FB-9847-4743-91A5-D0B3EB89AD48}" dt="2024-11-27T05:03:09.180" v="1813" actId="13244"/>
          <ac:spMkLst>
            <pc:docMk/>
            <pc:sldMk cId="1652726119" sldId="509"/>
            <ac:spMk id="6" creationId="{11A7C06D-48D6-D753-DAD5-D5CBB1E2F96D}"/>
          </ac:spMkLst>
        </pc:spChg>
        <pc:spChg chg="mod topLvl">
          <ac:chgData name="Kerrie Shanahan" userId="ae473d9f-76e9-476f-892f-2674ea963afc" providerId="ADAL" clId="{47EE06FB-9847-4743-91A5-D0B3EB89AD48}" dt="2024-11-27T05:03:00.762" v="1811" actId="13244"/>
          <ac:spMkLst>
            <pc:docMk/>
            <pc:sldMk cId="1652726119" sldId="509"/>
            <ac:spMk id="7" creationId="{97661B67-39B3-286B-A745-D223A451D2BE}"/>
          </ac:spMkLst>
        </pc:spChg>
        <pc:spChg chg="add mod">
          <ac:chgData name="Kerrie Shanahan" userId="ae473d9f-76e9-476f-892f-2674ea963afc" providerId="ADAL" clId="{47EE06FB-9847-4743-91A5-D0B3EB89AD48}" dt="2024-11-27T05:03:12.910" v="1814" actId="13244"/>
          <ac:spMkLst>
            <pc:docMk/>
            <pc:sldMk cId="1652726119" sldId="509"/>
            <ac:spMk id="9" creationId="{34584221-7213-FA41-1F52-340E75054E60}"/>
          </ac:spMkLst>
        </pc:spChg>
      </pc:sldChg>
      <pc:sldChg chg="addSp delSp modSp mod">
        <pc:chgData name="Kerrie Shanahan" userId="ae473d9f-76e9-476f-892f-2674ea963afc" providerId="ADAL" clId="{47EE06FB-9847-4743-91A5-D0B3EB89AD48}" dt="2024-11-27T05:10:14.562" v="1864" actId="13244"/>
        <pc:sldMkLst>
          <pc:docMk/>
          <pc:sldMk cId="3580694833" sldId="510"/>
        </pc:sldMkLst>
        <pc:spChg chg="add mod">
          <ac:chgData name="Kerrie Shanahan" userId="ae473d9f-76e9-476f-892f-2674ea963afc" providerId="ADAL" clId="{47EE06FB-9847-4743-91A5-D0B3EB89AD48}" dt="2024-11-27T05:09:44.477" v="1857" actId="13244"/>
          <ac:spMkLst>
            <pc:docMk/>
            <pc:sldMk cId="3580694833" sldId="510"/>
            <ac:spMk id="2" creationId="{E68FA44C-28D2-4D74-7B69-2D7454482FDD}"/>
          </ac:spMkLst>
        </pc:spChg>
        <pc:spChg chg="mod topLvl">
          <ac:chgData name="Kerrie Shanahan" userId="ae473d9f-76e9-476f-892f-2674ea963afc" providerId="ADAL" clId="{47EE06FB-9847-4743-91A5-D0B3EB89AD48}" dt="2024-11-27T05:10:14.562" v="1864" actId="13244"/>
          <ac:spMkLst>
            <pc:docMk/>
            <pc:sldMk cId="3580694833" sldId="510"/>
            <ac:spMk id="20" creationId="{2D0EE3DF-EB96-895F-ABBB-C1A2707052BF}"/>
          </ac:spMkLst>
        </pc:spChg>
        <pc:picChg chg="mod topLvl">
          <ac:chgData name="Kerrie Shanahan" userId="ae473d9f-76e9-476f-892f-2674ea963afc" providerId="ADAL" clId="{47EE06FB-9847-4743-91A5-D0B3EB89AD48}" dt="2024-11-27T05:09:57.294" v="1860" actId="13244"/>
          <ac:picMkLst>
            <pc:docMk/>
            <pc:sldMk cId="3580694833" sldId="510"/>
            <ac:picMk id="13" creationId="{478C22C1-5571-C4BA-E001-057866267EA5}"/>
          </ac:picMkLst>
        </pc:picChg>
        <pc:picChg chg="mod topLvl">
          <ac:chgData name="Kerrie Shanahan" userId="ae473d9f-76e9-476f-892f-2674ea963afc" providerId="ADAL" clId="{47EE06FB-9847-4743-91A5-D0B3EB89AD48}" dt="2024-11-27T05:10:05.564" v="1862" actId="13244"/>
          <ac:picMkLst>
            <pc:docMk/>
            <pc:sldMk cId="3580694833" sldId="510"/>
            <ac:picMk id="17" creationId="{F1C411B8-96F9-02DC-5129-131156B7E2BC}"/>
          </ac:picMkLst>
        </pc:picChg>
        <pc:picChg chg="mod topLvl">
          <ac:chgData name="Kerrie Shanahan" userId="ae473d9f-76e9-476f-892f-2674ea963afc" providerId="ADAL" clId="{47EE06FB-9847-4743-91A5-D0B3EB89AD48}" dt="2024-11-27T05:09:53.920" v="1859" actId="13244"/>
          <ac:picMkLst>
            <pc:docMk/>
            <pc:sldMk cId="3580694833" sldId="510"/>
            <ac:picMk id="19" creationId="{3E2E6BB2-3A99-7A0F-CB7B-C3CEFBCA9EE3}"/>
          </ac:picMkLst>
        </pc:picChg>
        <pc:picChg chg="mod topLvl">
          <ac:chgData name="Kerrie Shanahan" userId="ae473d9f-76e9-476f-892f-2674ea963afc" providerId="ADAL" clId="{47EE06FB-9847-4743-91A5-D0B3EB89AD48}" dt="2024-11-27T05:10:08.779" v="1863" actId="13244"/>
          <ac:picMkLst>
            <pc:docMk/>
            <pc:sldMk cId="3580694833" sldId="510"/>
            <ac:picMk id="22" creationId="{7B83B044-FA56-E998-60FC-D433EADCEFA9}"/>
          </ac:picMkLst>
        </pc:picChg>
        <pc:picChg chg="mod topLvl">
          <ac:chgData name="Kerrie Shanahan" userId="ae473d9f-76e9-476f-892f-2674ea963afc" providerId="ADAL" clId="{47EE06FB-9847-4743-91A5-D0B3EB89AD48}" dt="2024-11-27T05:10:02.759" v="1861" actId="13244"/>
          <ac:picMkLst>
            <pc:docMk/>
            <pc:sldMk cId="3580694833" sldId="510"/>
            <ac:picMk id="24" creationId="{804136B4-47FF-EEE6-575A-91F3802C6CB7}"/>
          </ac:picMkLst>
        </pc:picChg>
        <pc:picChg chg="mod topLvl">
          <ac:chgData name="Kerrie Shanahan" userId="ae473d9f-76e9-476f-892f-2674ea963afc" providerId="ADAL" clId="{47EE06FB-9847-4743-91A5-D0B3EB89AD48}" dt="2024-11-27T05:09:50.429" v="1858" actId="13244"/>
          <ac:picMkLst>
            <pc:docMk/>
            <pc:sldMk cId="3580694833" sldId="510"/>
            <ac:picMk id="26" creationId="{5FA344B6-7E96-C328-3BA3-7D5B4F2972E3}"/>
          </ac:picMkLst>
        </pc:picChg>
      </pc:sldChg>
      <pc:sldChg chg="addSp modSp mod modNotesTx">
        <pc:chgData name="Kerrie Shanahan" userId="ae473d9f-76e9-476f-892f-2674ea963afc" providerId="ADAL" clId="{47EE06FB-9847-4743-91A5-D0B3EB89AD48}" dt="2024-11-27T04:14:09.981" v="960" actId="255"/>
        <pc:sldMkLst>
          <pc:docMk/>
          <pc:sldMk cId="702303488" sldId="511"/>
        </pc:sldMkLst>
        <pc:spChg chg="mod">
          <ac:chgData name="Kerrie Shanahan" userId="ae473d9f-76e9-476f-892f-2674ea963afc" providerId="ADAL" clId="{47EE06FB-9847-4743-91A5-D0B3EB89AD48}" dt="2024-11-27T04:02:09.817" v="833" actId="962"/>
          <ac:spMkLst>
            <pc:docMk/>
            <pc:sldMk cId="702303488" sldId="511"/>
            <ac:spMk id="2" creationId="{409B081D-CF90-98B9-E850-64B8146456DD}"/>
          </ac:spMkLst>
        </pc:spChg>
        <pc:spChg chg="add mod">
          <ac:chgData name="Kerrie Shanahan" userId="ae473d9f-76e9-476f-892f-2674ea963afc" providerId="ADAL" clId="{47EE06FB-9847-4743-91A5-D0B3EB89AD48}" dt="2024-11-27T04:14:09.981" v="960" actId="255"/>
          <ac:spMkLst>
            <pc:docMk/>
            <pc:sldMk cId="702303488" sldId="511"/>
            <ac:spMk id="3" creationId="{26AE8810-0F52-6B73-FFD1-9CD8B8A91DE4}"/>
          </ac:spMkLst>
        </pc:spChg>
        <pc:spChg chg="mod">
          <ac:chgData name="Kerrie Shanahan" userId="ae473d9f-76e9-476f-892f-2674ea963afc" providerId="ADAL" clId="{47EE06FB-9847-4743-91A5-D0B3EB89AD48}" dt="2024-11-27T04:07:27.497" v="837" actId="962"/>
          <ac:spMkLst>
            <pc:docMk/>
            <pc:sldMk cId="702303488" sldId="511"/>
            <ac:spMk id="20" creationId="{2D0EE3DF-EB96-895F-ABBB-C1A2707052BF}"/>
          </ac:spMkLst>
        </pc:spChg>
      </pc:sldChg>
      <pc:sldChg chg="addSp delSp modSp mod">
        <pc:chgData name="Kerrie Shanahan" userId="ae473d9f-76e9-476f-892f-2674ea963afc" providerId="ADAL" clId="{47EE06FB-9847-4743-91A5-D0B3EB89AD48}" dt="2024-11-27T05:03:21.897" v="1815" actId="13244"/>
        <pc:sldMkLst>
          <pc:docMk/>
          <pc:sldMk cId="2491177883" sldId="512"/>
        </pc:sldMkLst>
        <pc:spChg chg="add mod">
          <ac:chgData name="Kerrie Shanahan" userId="ae473d9f-76e9-476f-892f-2674ea963afc" providerId="ADAL" clId="{47EE06FB-9847-4743-91A5-D0B3EB89AD48}" dt="2024-11-27T05:03:21.897" v="1815" actId="13244"/>
          <ac:spMkLst>
            <pc:docMk/>
            <pc:sldMk cId="2491177883" sldId="512"/>
            <ac:spMk id="2" creationId="{2B21C17D-A137-EC20-9A17-42BD57A7CC94}"/>
          </ac:spMkLst>
        </pc:spChg>
        <pc:spChg chg="mod">
          <ac:chgData name="Kerrie Shanahan" userId="ae473d9f-76e9-476f-892f-2674ea963afc" providerId="ADAL" clId="{47EE06FB-9847-4743-91A5-D0B3EB89AD48}" dt="2024-11-27T04:08:46.802" v="840" actId="962"/>
          <ac:spMkLst>
            <pc:docMk/>
            <pc:sldMk cId="2491177883" sldId="512"/>
            <ac:spMk id="20" creationId="{2D0EE3DF-EB96-895F-ABBB-C1A2707052BF}"/>
          </ac:spMkLst>
        </pc:spChg>
        <pc:picChg chg="mod topLvl">
          <ac:chgData name="Kerrie Shanahan" userId="ae473d9f-76e9-476f-892f-2674ea963afc" providerId="ADAL" clId="{47EE06FB-9847-4743-91A5-D0B3EB89AD48}" dt="2024-11-27T04:01:03.480" v="767" actId="962"/>
          <ac:picMkLst>
            <pc:docMk/>
            <pc:sldMk cId="2491177883" sldId="512"/>
            <ac:picMk id="3" creationId="{E9A903B1-8F1A-DFEC-4497-AD9FC84C9FC9}"/>
          </ac:picMkLst>
        </pc:picChg>
        <pc:picChg chg="mod topLvl">
          <ac:chgData name="Kerrie Shanahan" userId="ae473d9f-76e9-476f-892f-2674ea963afc" providerId="ADAL" clId="{47EE06FB-9847-4743-91A5-D0B3EB89AD48}" dt="2024-11-27T04:01:08.991" v="773" actId="962"/>
          <ac:picMkLst>
            <pc:docMk/>
            <pc:sldMk cId="2491177883" sldId="512"/>
            <ac:picMk id="4" creationId="{78E42BA6-E451-6509-097B-E3E6B6458242}"/>
          </ac:picMkLst>
        </pc:picChg>
        <pc:picChg chg="mod topLvl">
          <ac:chgData name="Kerrie Shanahan" userId="ae473d9f-76e9-476f-892f-2674ea963afc" providerId="ADAL" clId="{47EE06FB-9847-4743-91A5-D0B3EB89AD48}" dt="2024-11-27T04:01:13.749" v="779" actId="962"/>
          <ac:picMkLst>
            <pc:docMk/>
            <pc:sldMk cId="2491177883" sldId="512"/>
            <ac:picMk id="7" creationId="{1574D421-D3D3-3BD3-5639-CD621B5E5658}"/>
          </ac:picMkLst>
        </pc:picChg>
      </pc:sldChg>
      <pc:sldChg chg="addSp modSp mod">
        <pc:chgData name="Kerrie Shanahan" userId="ae473d9f-76e9-476f-892f-2674ea963afc" providerId="ADAL" clId="{47EE06FB-9847-4743-91A5-D0B3EB89AD48}" dt="2024-11-27T04:14:47.183" v="994" actId="20577"/>
        <pc:sldMkLst>
          <pc:docMk/>
          <pc:sldMk cId="868684786" sldId="513"/>
        </pc:sldMkLst>
        <pc:spChg chg="add mod">
          <ac:chgData name="Kerrie Shanahan" userId="ae473d9f-76e9-476f-892f-2674ea963afc" providerId="ADAL" clId="{47EE06FB-9847-4743-91A5-D0B3EB89AD48}" dt="2024-11-27T04:14:47.183" v="994" actId="20577"/>
          <ac:spMkLst>
            <pc:docMk/>
            <pc:sldMk cId="868684786" sldId="513"/>
            <ac:spMk id="2" creationId="{D7FAE549-BF0A-AD10-7AA9-0B72B1C2CF3B}"/>
          </ac:spMkLst>
        </pc:spChg>
        <pc:spChg chg="mod">
          <ac:chgData name="Kerrie Shanahan" userId="ae473d9f-76e9-476f-892f-2674ea963afc" providerId="ADAL" clId="{47EE06FB-9847-4743-91A5-D0B3EB89AD48}" dt="2024-11-27T04:03:04.825" v="836" actId="962"/>
          <ac:spMkLst>
            <pc:docMk/>
            <pc:sldMk cId="868684786" sldId="513"/>
            <ac:spMk id="3" creationId="{2B08D8FA-FE96-A24B-C1C6-457BC61E9ADE}"/>
          </ac:spMkLst>
        </pc:spChg>
        <pc:spChg chg="mod">
          <ac:chgData name="Kerrie Shanahan" userId="ae473d9f-76e9-476f-892f-2674ea963afc" providerId="ADAL" clId="{47EE06FB-9847-4743-91A5-D0B3EB89AD48}" dt="2024-11-27T04:08:52.612" v="841" actId="962"/>
          <ac:spMkLst>
            <pc:docMk/>
            <pc:sldMk cId="868684786" sldId="513"/>
            <ac:spMk id="20" creationId="{2D0EE3DF-EB96-895F-ABBB-C1A2707052BF}"/>
          </ac:spMkLst>
        </pc:spChg>
      </pc:sldChg>
      <pc:sldChg chg="addSp modSp mod modNotesTx">
        <pc:chgData name="Kerrie Shanahan" userId="ae473d9f-76e9-476f-892f-2674ea963afc" providerId="ADAL" clId="{47EE06FB-9847-4743-91A5-D0B3EB89AD48}" dt="2024-11-27T04:18:55.282" v="1013" actId="207"/>
        <pc:sldMkLst>
          <pc:docMk/>
          <pc:sldMk cId="1259779433" sldId="514"/>
        </pc:sldMkLst>
        <pc:spChg chg="add mod">
          <ac:chgData name="Kerrie Shanahan" userId="ae473d9f-76e9-476f-892f-2674ea963afc" providerId="ADAL" clId="{47EE06FB-9847-4743-91A5-D0B3EB89AD48}" dt="2024-11-27T04:18:55.282" v="1013" actId="207"/>
          <ac:spMkLst>
            <pc:docMk/>
            <pc:sldMk cId="1259779433" sldId="514"/>
            <ac:spMk id="2" creationId="{0C9081A4-B716-930B-A298-3AD85CA1CE88}"/>
          </ac:spMkLst>
        </pc:spChg>
        <pc:spChg chg="mod">
          <ac:chgData name="Kerrie Shanahan" userId="ae473d9f-76e9-476f-892f-2674ea963afc" providerId="ADAL" clId="{47EE06FB-9847-4743-91A5-D0B3EB89AD48}" dt="2024-11-27T04:01:38.148" v="832" actId="962"/>
          <ac:spMkLst>
            <pc:docMk/>
            <pc:sldMk cId="1259779433" sldId="514"/>
            <ac:spMk id="3" creationId="{2B08D8FA-FE96-A24B-C1C6-457BC61E9ADE}"/>
          </ac:spMkLst>
        </pc:spChg>
        <pc:spChg chg="mod">
          <ac:chgData name="Kerrie Shanahan" userId="ae473d9f-76e9-476f-892f-2674ea963afc" providerId="ADAL" clId="{47EE06FB-9847-4743-91A5-D0B3EB89AD48}" dt="2024-11-27T04:08:56.429" v="842" actId="962"/>
          <ac:spMkLst>
            <pc:docMk/>
            <pc:sldMk cId="1259779433" sldId="514"/>
            <ac:spMk id="20" creationId="{2D0EE3DF-EB96-895F-ABBB-C1A2707052BF}"/>
          </ac:spMkLst>
        </pc:spChg>
      </pc:sldChg>
      <pc:sldChg chg="addSp modSp mod modNotesTx">
        <pc:chgData name="Kerrie Shanahan" userId="ae473d9f-76e9-476f-892f-2674ea963afc" providerId="ADAL" clId="{47EE06FB-9847-4743-91A5-D0B3EB89AD48}" dt="2024-11-27T05:03:42.680" v="1818" actId="13244"/>
        <pc:sldMkLst>
          <pc:docMk/>
          <pc:sldMk cId="1971552586" sldId="515"/>
        </pc:sldMkLst>
        <pc:spChg chg="add mod">
          <ac:chgData name="Kerrie Shanahan" userId="ae473d9f-76e9-476f-892f-2674ea963afc" providerId="ADAL" clId="{47EE06FB-9847-4743-91A5-D0B3EB89AD48}" dt="2024-11-27T05:03:37.190" v="1816" actId="13244"/>
          <ac:spMkLst>
            <pc:docMk/>
            <pc:sldMk cId="1971552586" sldId="515"/>
            <ac:spMk id="3" creationId="{ADB3E0E2-A5D7-B272-24A2-9357792B0D85}"/>
          </ac:spMkLst>
        </pc:spChg>
        <pc:spChg chg="mod">
          <ac:chgData name="Kerrie Shanahan" userId="ae473d9f-76e9-476f-892f-2674ea963afc" providerId="ADAL" clId="{47EE06FB-9847-4743-91A5-D0B3EB89AD48}" dt="2024-11-27T05:03:40.259" v="1817" actId="13244"/>
          <ac:spMkLst>
            <pc:docMk/>
            <pc:sldMk cId="1971552586" sldId="515"/>
            <ac:spMk id="20" creationId="{2D0EE3DF-EB96-895F-ABBB-C1A2707052BF}"/>
          </ac:spMkLst>
        </pc:spChg>
        <pc:picChg chg="mod">
          <ac:chgData name="Kerrie Shanahan" userId="ae473d9f-76e9-476f-892f-2674ea963afc" providerId="ADAL" clId="{47EE06FB-9847-4743-91A5-D0B3EB89AD48}" dt="2024-11-27T05:03:42.680" v="1818" actId="13244"/>
          <ac:picMkLst>
            <pc:docMk/>
            <pc:sldMk cId="1971552586" sldId="515"/>
            <ac:picMk id="2" creationId="{473F7823-7FBA-6BB2-B000-1B045E7D1DBE}"/>
          </ac:picMkLst>
        </pc:picChg>
      </pc:sldChg>
      <pc:sldChg chg="addSp modSp mod">
        <pc:chgData name="Kerrie Shanahan" userId="ae473d9f-76e9-476f-892f-2674ea963afc" providerId="ADAL" clId="{47EE06FB-9847-4743-91A5-D0B3EB89AD48}" dt="2024-11-27T05:04:02.658" v="1821" actId="13244"/>
        <pc:sldMkLst>
          <pc:docMk/>
          <pc:sldMk cId="1921910358" sldId="517"/>
        </pc:sldMkLst>
        <pc:spChg chg="add mod">
          <ac:chgData name="Kerrie Shanahan" userId="ae473d9f-76e9-476f-892f-2674ea963afc" providerId="ADAL" clId="{47EE06FB-9847-4743-91A5-D0B3EB89AD48}" dt="2024-11-27T05:04:00.674" v="1820" actId="13244"/>
          <ac:spMkLst>
            <pc:docMk/>
            <pc:sldMk cId="1921910358" sldId="517"/>
            <ac:spMk id="2" creationId="{71005514-CB40-6A07-42EE-1592B397DA01}"/>
          </ac:spMkLst>
        </pc:spChg>
        <pc:spChg chg="mod">
          <ac:chgData name="Kerrie Shanahan" userId="ae473d9f-76e9-476f-892f-2674ea963afc" providerId="ADAL" clId="{47EE06FB-9847-4743-91A5-D0B3EB89AD48}" dt="2024-11-27T04:10:28.329" v="847" actId="962"/>
          <ac:spMkLst>
            <pc:docMk/>
            <pc:sldMk cId="1921910358" sldId="517"/>
            <ac:spMk id="20" creationId="{2D0EE3DF-EB96-895F-ABBB-C1A2707052BF}"/>
          </ac:spMkLst>
        </pc:spChg>
        <pc:picChg chg="mod">
          <ac:chgData name="Kerrie Shanahan" userId="ae473d9f-76e9-476f-892f-2674ea963afc" providerId="ADAL" clId="{47EE06FB-9847-4743-91A5-D0B3EB89AD48}" dt="2024-11-27T05:04:02.658" v="1821" actId="13244"/>
          <ac:picMkLst>
            <pc:docMk/>
            <pc:sldMk cId="1921910358" sldId="517"/>
            <ac:picMk id="3" creationId="{F08C63C2-8C72-CA7C-5D65-BA1E22EB2E81}"/>
          </ac:picMkLst>
        </pc:picChg>
      </pc:sldChg>
      <pc:sldChg chg="addSp modSp mod">
        <pc:chgData name="Kerrie Shanahan" userId="ae473d9f-76e9-476f-892f-2674ea963afc" providerId="ADAL" clId="{47EE06FB-9847-4743-91A5-D0B3EB89AD48}" dt="2024-11-27T05:02:39.279" v="1810" actId="13244"/>
        <pc:sldMkLst>
          <pc:docMk/>
          <pc:sldMk cId="1797789494" sldId="518"/>
        </pc:sldMkLst>
        <pc:spChg chg="add mod">
          <ac:chgData name="Kerrie Shanahan" userId="ae473d9f-76e9-476f-892f-2674ea963afc" providerId="ADAL" clId="{47EE06FB-9847-4743-91A5-D0B3EB89AD48}" dt="2024-11-27T05:02:39.279" v="1810" actId="13244"/>
          <ac:spMkLst>
            <pc:docMk/>
            <pc:sldMk cId="1797789494" sldId="518"/>
            <ac:spMk id="2" creationId="{157C20BF-D302-BE40-586A-C0A4CF1EC105}"/>
          </ac:spMkLst>
        </pc:spChg>
        <pc:spChg chg="mod">
          <ac:chgData name="Kerrie Shanahan" userId="ae473d9f-76e9-476f-892f-2674ea963afc" providerId="ADAL" clId="{47EE06FB-9847-4743-91A5-D0B3EB89AD48}" dt="2024-11-27T03:53:37.983" v="548" actId="962"/>
          <ac:spMkLst>
            <pc:docMk/>
            <pc:sldMk cId="1797789494" sldId="518"/>
            <ac:spMk id="20" creationId="{2D0EE3DF-EB96-895F-ABBB-C1A2707052BF}"/>
          </ac:spMkLst>
        </pc:spChg>
        <pc:picChg chg="mod">
          <ac:chgData name="Kerrie Shanahan" userId="ae473d9f-76e9-476f-892f-2674ea963afc" providerId="ADAL" clId="{47EE06FB-9847-4743-91A5-D0B3EB89AD48}" dt="2024-11-27T03:54:29.399" v="551" actId="962"/>
          <ac:picMkLst>
            <pc:docMk/>
            <pc:sldMk cId="1797789494" sldId="518"/>
            <ac:picMk id="4" creationId="{05773284-7818-7C8F-05CD-0A11BF23C602}"/>
          </ac:picMkLst>
        </pc:picChg>
      </pc:sldChg>
      <pc:sldChg chg="addSp modSp mod">
        <pc:chgData name="Kerrie Shanahan" userId="ae473d9f-76e9-476f-892f-2674ea963afc" providerId="ADAL" clId="{47EE06FB-9847-4743-91A5-D0B3EB89AD48}" dt="2024-11-27T05:04:19.808" v="1823" actId="13244"/>
        <pc:sldMkLst>
          <pc:docMk/>
          <pc:sldMk cId="3324446923" sldId="519"/>
        </pc:sldMkLst>
        <pc:spChg chg="add mod">
          <ac:chgData name="Kerrie Shanahan" userId="ae473d9f-76e9-476f-892f-2674ea963afc" providerId="ADAL" clId="{47EE06FB-9847-4743-91A5-D0B3EB89AD48}" dt="2024-11-27T05:04:09.592" v="1822" actId="13244"/>
          <ac:spMkLst>
            <pc:docMk/>
            <pc:sldMk cId="3324446923" sldId="519"/>
            <ac:spMk id="2" creationId="{5D340FD3-FFD6-1547-E79F-360D28188657}"/>
          </ac:spMkLst>
        </pc:spChg>
        <pc:spChg chg="mod">
          <ac:chgData name="Kerrie Shanahan" userId="ae473d9f-76e9-476f-892f-2674ea963afc" providerId="ADAL" clId="{47EE06FB-9847-4743-91A5-D0B3EB89AD48}" dt="2024-11-27T04:10:29.647" v="848" actId="962"/>
          <ac:spMkLst>
            <pc:docMk/>
            <pc:sldMk cId="3324446923" sldId="519"/>
            <ac:spMk id="20" creationId="{2D0EE3DF-EB96-895F-ABBB-C1A2707052BF}"/>
          </ac:spMkLst>
        </pc:spChg>
        <pc:picChg chg="mod">
          <ac:chgData name="Kerrie Shanahan" userId="ae473d9f-76e9-476f-892f-2674ea963afc" providerId="ADAL" clId="{47EE06FB-9847-4743-91A5-D0B3EB89AD48}" dt="2024-11-27T05:04:19.808" v="1823" actId="13244"/>
          <ac:picMkLst>
            <pc:docMk/>
            <pc:sldMk cId="3324446923" sldId="519"/>
            <ac:picMk id="3" creationId="{67D8B963-712A-3E2B-4B7E-71EB0082088E}"/>
          </ac:picMkLst>
        </pc:picChg>
      </pc:sldChg>
      <pc:sldChg chg="modSp mod modNotesTx">
        <pc:chgData name="Kerrie Shanahan" userId="ae473d9f-76e9-476f-892f-2674ea963afc" providerId="ADAL" clId="{47EE06FB-9847-4743-91A5-D0B3EB89AD48}" dt="2024-11-27T05:16:12.504" v="1873" actId="13244"/>
        <pc:sldMkLst>
          <pc:docMk/>
          <pc:sldMk cId="409148390" sldId="520"/>
        </pc:sldMkLst>
        <pc:spChg chg="mod">
          <ac:chgData name="Kerrie Shanahan" userId="ae473d9f-76e9-476f-892f-2674ea963afc" providerId="ADAL" clId="{47EE06FB-9847-4743-91A5-D0B3EB89AD48}" dt="2024-11-27T05:11:50.253" v="1870" actId="13244"/>
          <ac:spMkLst>
            <pc:docMk/>
            <pc:sldMk cId="409148390" sldId="520"/>
            <ac:spMk id="2" creationId="{1231462D-637C-A61E-8AE1-061F1B9FFFA4}"/>
          </ac:spMkLst>
        </pc:spChg>
        <pc:spChg chg="mod ord">
          <ac:chgData name="Kerrie Shanahan" userId="ae473d9f-76e9-476f-892f-2674ea963afc" providerId="ADAL" clId="{47EE06FB-9847-4743-91A5-D0B3EB89AD48}" dt="2024-11-27T05:16:12.504" v="1873" actId="13244"/>
          <ac:spMkLst>
            <pc:docMk/>
            <pc:sldMk cId="409148390" sldId="520"/>
            <ac:spMk id="3" creationId="{79CFB367-4EE0-DB50-0437-A4E59AE596D4}"/>
          </ac:spMkLst>
        </pc:spChg>
        <pc:spChg chg="mod">
          <ac:chgData name="Kerrie Shanahan" userId="ae473d9f-76e9-476f-892f-2674ea963afc" providerId="ADAL" clId="{47EE06FB-9847-4743-91A5-D0B3EB89AD48}" dt="2024-11-27T05:11:54.117" v="1871" actId="13244"/>
          <ac:spMkLst>
            <pc:docMk/>
            <pc:sldMk cId="409148390" sldId="520"/>
            <ac:spMk id="4" creationId="{B659DB08-7D8E-1082-B82B-1E2F333A9A4B}"/>
          </ac:spMkLst>
        </pc:spChg>
        <pc:spChg chg="mod ord">
          <ac:chgData name="Kerrie Shanahan" userId="ae473d9f-76e9-476f-892f-2674ea963afc" providerId="ADAL" clId="{47EE06FB-9847-4743-91A5-D0B3EB89AD48}" dt="2024-11-27T05:15:51.419" v="1872" actId="13244"/>
          <ac:spMkLst>
            <pc:docMk/>
            <pc:sldMk cId="409148390" sldId="520"/>
            <ac:spMk id="5" creationId="{4D63DF55-0F69-AF36-CD74-DB192D4FA7FC}"/>
          </ac:spMkLst>
        </pc:spChg>
        <pc:spChg chg="mod">
          <ac:chgData name="Kerrie Shanahan" userId="ae473d9f-76e9-476f-892f-2674ea963afc" providerId="ADAL" clId="{47EE06FB-9847-4743-91A5-D0B3EB89AD48}" dt="2024-11-27T05:10:55.810" v="1867" actId="13244"/>
          <ac:spMkLst>
            <pc:docMk/>
            <pc:sldMk cId="409148390" sldId="520"/>
            <ac:spMk id="6" creationId="{3E192CB3-B945-9406-F3AE-9F952F274A67}"/>
          </ac:spMkLst>
        </pc:spChg>
      </pc:sldChg>
      <pc:sldChg chg="addSp modSp mod">
        <pc:chgData name="Kerrie Shanahan" userId="ae473d9f-76e9-476f-892f-2674ea963afc" providerId="ADAL" clId="{47EE06FB-9847-4743-91A5-D0B3EB89AD48}" dt="2024-11-27T05:03:52.760" v="1819" actId="13244"/>
        <pc:sldMkLst>
          <pc:docMk/>
          <pc:sldMk cId="492959147" sldId="521"/>
        </pc:sldMkLst>
        <pc:spChg chg="add mod">
          <ac:chgData name="Kerrie Shanahan" userId="ae473d9f-76e9-476f-892f-2674ea963afc" providerId="ADAL" clId="{47EE06FB-9847-4743-91A5-D0B3EB89AD48}" dt="2024-11-27T05:03:52.760" v="1819" actId="13244"/>
          <ac:spMkLst>
            <pc:docMk/>
            <pc:sldMk cId="492959147" sldId="521"/>
            <ac:spMk id="2" creationId="{85C01C0A-2960-080E-EE56-1EB8FE042DF0}"/>
          </ac:spMkLst>
        </pc:spChg>
        <pc:spChg chg="mod">
          <ac:chgData name="Kerrie Shanahan" userId="ae473d9f-76e9-476f-892f-2674ea963afc" providerId="ADAL" clId="{47EE06FB-9847-4743-91A5-D0B3EB89AD48}" dt="2024-11-27T04:10:15.152" v="846" actId="962"/>
          <ac:spMkLst>
            <pc:docMk/>
            <pc:sldMk cId="492959147" sldId="521"/>
            <ac:spMk id="20" creationId="{2D0EE3DF-EB96-895F-ABBB-C1A2707052BF}"/>
          </ac:spMkLst>
        </pc:spChg>
      </pc:sldChg>
      <pc:sldChg chg="addSp modSp mod">
        <pc:chgData name="Kerrie Shanahan" userId="ae473d9f-76e9-476f-892f-2674ea963afc" providerId="ADAL" clId="{47EE06FB-9847-4743-91A5-D0B3EB89AD48}" dt="2024-11-27T05:10:19.198" v="1865" actId="13244"/>
        <pc:sldMkLst>
          <pc:docMk/>
          <pc:sldMk cId="3556024566" sldId="522"/>
        </pc:sldMkLst>
        <pc:spChg chg="add mod">
          <ac:chgData name="Kerrie Shanahan" userId="ae473d9f-76e9-476f-892f-2674ea963afc" providerId="ADAL" clId="{47EE06FB-9847-4743-91A5-D0B3EB89AD48}" dt="2024-11-27T05:10:19.198" v="1865" actId="13244"/>
          <ac:spMkLst>
            <pc:docMk/>
            <pc:sldMk cId="3556024566" sldId="522"/>
            <ac:spMk id="2" creationId="{A6FEA205-C3D3-9608-CDDF-1049681D070E}"/>
          </ac:spMkLst>
        </pc:spChg>
      </pc:sldChg>
      <pc:sldChg chg="addSp delSp modSp mod modNotesTx">
        <pc:chgData name="Kerrie Shanahan" userId="ae473d9f-76e9-476f-892f-2674ea963afc" providerId="ADAL" clId="{47EE06FB-9847-4743-91A5-D0B3EB89AD48}" dt="2024-11-27T05:00:08.352" v="1752" actId="962"/>
        <pc:sldMkLst>
          <pc:docMk/>
          <pc:sldMk cId="464432781" sldId="523"/>
        </pc:sldMkLst>
        <pc:spChg chg="add mod">
          <ac:chgData name="Kerrie Shanahan" userId="ae473d9f-76e9-476f-892f-2674ea963afc" providerId="ADAL" clId="{47EE06FB-9847-4743-91A5-D0B3EB89AD48}" dt="2024-11-27T04:46:06.692" v="1543" actId="164"/>
          <ac:spMkLst>
            <pc:docMk/>
            <pc:sldMk cId="464432781" sldId="523"/>
            <ac:spMk id="2" creationId="{71CA4E7C-7610-2495-016A-FA1F51C4434D}"/>
          </ac:spMkLst>
        </pc:spChg>
        <pc:spChg chg="add mod">
          <ac:chgData name="Kerrie Shanahan" userId="ae473d9f-76e9-476f-892f-2674ea963afc" providerId="ADAL" clId="{47EE06FB-9847-4743-91A5-D0B3EB89AD48}" dt="2024-11-27T04:46:06.692" v="1543" actId="164"/>
          <ac:spMkLst>
            <pc:docMk/>
            <pc:sldMk cId="464432781" sldId="523"/>
            <ac:spMk id="5" creationId="{4FBD379A-4F2C-3084-4093-50609FC25B96}"/>
          </ac:spMkLst>
        </pc:spChg>
        <pc:spChg chg="add mod">
          <ac:chgData name="Kerrie Shanahan" userId="ae473d9f-76e9-476f-892f-2674ea963afc" providerId="ADAL" clId="{47EE06FB-9847-4743-91A5-D0B3EB89AD48}" dt="2024-11-27T04:46:06.692" v="1543" actId="164"/>
          <ac:spMkLst>
            <pc:docMk/>
            <pc:sldMk cId="464432781" sldId="523"/>
            <ac:spMk id="6" creationId="{0C8C5BAA-F413-978F-831A-CD86904DC1AE}"/>
          </ac:spMkLst>
        </pc:spChg>
        <pc:spChg chg="add mod">
          <ac:chgData name="Kerrie Shanahan" userId="ae473d9f-76e9-476f-892f-2674ea963afc" providerId="ADAL" clId="{47EE06FB-9847-4743-91A5-D0B3EB89AD48}" dt="2024-11-27T04:46:06.692" v="1543" actId="164"/>
          <ac:spMkLst>
            <pc:docMk/>
            <pc:sldMk cId="464432781" sldId="523"/>
            <ac:spMk id="7" creationId="{C5CFC7DB-96EC-EC2A-496A-6A3609DE0B61}"/>
          </ac:spMkLst>
        </pc:spChg>
        <pc:spChg chg="add mod">
          <ac:chgData name="Kerrie Shanahan" userId="ae473d9f-76e9-476f-892f-2674ea963afc" providerId="ADAL" clId="{47EE06FB-9847-4743-91A5-D0B3EB89AD48}" dt="2024-11-27T04:46:06.692" v="1543" actId="164"/>
          <ac:spMkLst>
            <pc:docMk/>
            <pc:sldMk cId="464432781" sldId="523"/>
            <ac:spMk id="8" creationId="{947415FC-14D1-5BCA-3C71-4BAB7DF74BB3}"/>
          </ac:spMkLst>
        </pc:spChg>
        <pc:spChg chg="add mod">
          <ac:chgData name="Kerrie Shanahan" userId="ae473d9f-76e9-476f-892f-2674ea963afc" providerId="ADAL" clId="{47EE06FB-9847-4743-91A5-D0B3EB89AD48}" dt="2024-11-27T04:47:05.134" v="1567" actId="255"/>
          <ac:spMkLst>
            <pc:docMk/>
            <pc:sldMk cId="464432781" sldId="523"/>
            <ac:spMk id="10" creationId="{52B42CA9-0E48-52AE-6EAB-95EE823F658C}"/>
          </ac:spMkLst>
        </pc:spChg>
        <pc:grpChg chg="add mod">
          <ac:chgData name="Kerrie Shanahan" userId="ae473d9f-76e9-476f-892f-2674ea963afc" providerId="ADAL" clId="{47EE06FB-9847-4743-91A5-D0B3EB89AD48}" dt="2024-11-27T05:00:08.352" v="1752" actId="962"/>
          <ac:grpSpMkLst>
            <pc:docMk/>
            <pc:sldMk cId="464432781" sldId="523"/>
            <ac:grpSpMk id="9" creationId="{187A51D2-DEA5-ED16-DBF4-3E000AEDE1C0}"/>
          </ac:grpSpMkLst>
        </pc:grpChg>
      </pc:sldChg>
      <pc:sldChg chg="add del">
        <pc:chgData name="Kerrie Shanahan" userId="ae473d9f-76e9-476f-892f-2674ea963afc" providerId="ADAL" clId="{47EE06FB-9847-4743-91A5-D0B3EB89AD48}" dt="2024-11-27T04:39:20.728" v="1517" actId="2696"/>
        <pc:sldMkLst>
          <pc:docMk/>
          <pc:sldMk cId="508306637" sldId="523"/>
        </pc:sldMkLst>
      </pc:sldChg>
      <pc:sldChg chg="addSp delSp modSp mod modNotesTx">
        <pc:chgData name="Kerrie Shanahan" userId="ae473d9f-76e9-476f-892f-2674ea963afc" providerId="ADAL" clId="{47EE06FB-9847-4743-91A5-D0B3EB89AD48}" dt="2024-11-27T05:05:06.240" v="1826" actId="13244"/>
        <pc:sldMkLst>
          <pc:docMk/>
          <pc:sldMk cId="11876873" sldId="524"/>
        </pc:sldMkLst>
        <pc:spChg chg="mod topLvl">
          <ac:chgData name="Kerrie Shanahan" userId="ae473d9f-76e9-476f-892f-2674ea963afc" providerId="ADAL" clId="{47EE06FB-9847-4743-91A5-D0B3EB89AD48}" dt="2024-11-27T05:00:36.892" v="1769" actId="962"/>
          <ac:spMkLst>
            <pc:docMk/>
            <pc:sldMk cId="11876873" sldId="524"/>
            <ac:spMk id="3" creationId="{5D0A46BA-D6E0-6CC6-3419-B6B82F566154}"/>
          </ac:spMkLst>
        </pc:spChg>
        <pc:spChg chg="mod topLvl">
          <ac:chgData name="Kerrie Shanahan" userId="ae473d9f-76e9-476f-892f-2674ea963afc" providerId="ADAL" clId="{47EE06FB-9847-4743-91A5-D0B3EB89AD48}" dt="2024-11-27T05:00:42.092" v="1785" actId="962"/>
          <ac:spMkLst>
            <pc:docMk/>
            <pc:sldMk cId="11876873" sldId="524"/>
            <ac:spMk id="4" creationId="{1CF3B337-C52E-5885-A6BB-5AAB649A5C0F}"/>
          </ac:spMkLst>
        </pc:spChg>
        <pc:spChg chg="mod topLvl">
          <ac:chgData name="Kerrie Shanahan" userId="ae473d9f-76e9-476f-892f-2674ea963afc" providerId="ADAL" clId="{47EE06FB-9847-4743-91A5-D0B3EB89AD48}" dt="2024-11-27T05:00:46.545" v="1801" actId="962"/>
          <ac:spMkLst>
            <pc:docMk/>
            <pc:sldMk cId="11876873" sldId="524"/>
            <ac:spMk id="5" creationId="{85C1E180-8B24-8DE7-1624-D0FC066990CB}"/>
          </ac:spMkLst>
        </pc:spChg>
        <pc:spChg chg="mod topLvl">
          <ac:chgData name="Kerrie Shanahan" userId="ae473d9f-76e9-476f-892f-2674ea963afc" providerId="ADAL" clId="{47EE06FB-9847-4743-91A5-D0B3EB89AD48}" dt="2024-11-27T05:00:20.342" v="1753" actId="165"/>
          <ac:spMkLst>
            <pc:docMk/>
            <pc:sldMk cId="11876873" sldId="524"/>
            <ac:spMk id="6" creationId="{E4E008CA-7507-E874-9419-9F46F31D3701}"/>
          </ac:spMkLst>
        </pc:spChg>
        <pc:spChg chg="mod topLvl">
          <ac:chgData name="Kerrie Shanahan" userId="ae473d9f-76e9-476f-892f-2674ea963afc" providerId="ADAL" clId="{47EE06FB-9847-4743-91A5-D0B3EB89AD48}" dt="2024-11-27T05:00:20.342" v="1753" actId="165"/>
          <ac:spMkLst>
            <pc:docMk/>
            <pc:sldMk cId="11876873" sldId="524"/>
            <ac:spMk id="7" creationId="{144C696B-A467-9B2F-D487-FD3453844B9A}"/>
          </ac:spMkLst>
        </pc:spChg>
        <pc:spChg chg="add mod">
          <ac:chgData name="Kerrie Shanahan" userId="ae473d9f-76e9-476f-892f-2674ea963afc" providerId="ADAL" clId="{47EE06FB-9847-4743-91A5-D0B3EB89AD48}" dt="2024-11-27T05:05:06.240" v="1826" actId="13244"/>
          <ac:spMkLst>
            <pc:docMk/>
            <pc:sldMk cId="11876873" sldId="524"/>
            <ac:spMk id="8" creationId="{FD008453-16B1-ADD1-A7DC-DFD3E8AD0ECF}"/>
          </ac:spMkLst>
        </pc:spChg>
      </pc:sldChg>
      <pc:sldChg chg="addSp modSp mod">
        <pc:chgData name="Kerrie Shanahan" userId="ae473d9f-76e9-476f-892f-2674ea963afc" providerId="ADAL" clId="{47EE06FB-9847-4743-91A5-D0B3EB89AD48}" dt="2024-11-27T05:05:40.338" v="1831" actId="13244"/>
        <pc:sldMkLst>
          <pc:docMk/>
          <pc:sldMk cId="522136935" sldId="525"/>
        </pc:sldMkLst>
        <pc:spChg chg="mod">
          <ac:chgData name="Kerrie Shanahan" userId="ae473d9f-76e9-476f-892f-2674ea963afc" providerId="ADAL" clId="{47EE06FB-9847-4743-91A5-D0B3EB89AD48}" dt="2024-11-27T04:51:03.863" v="1588" actId="20577"/>
          <ac:spMkLst>
            <pc:docMk/>
            <pc:sldMk cId="522136935" sldId="525"/>
            <ac:spMk id="2" creationId="{6B90B1CC-2A7A-C5F2-2468-A45BE0A9B3CC}"/>
          </ac:spMkLst>
        </pc:spChg>
        <pc:spChg chg="add mod">
          <ac:chgData name="Kerrie Shanahan" userId="ae473d9f-76e9-476f-892f-2674ea963afc" providerId="ADAL" clId="{47EE06FB-9847-4743-91A5-D0B3EB89AD48}" dt="2024-11-27T05:05:40.338" v="1831" actId="13244"/>
          <ac:spMkLst>
            <pc:docMk/>
            <pc:sldMk cId="522136935" sldId="525"/>
            <ac:spMk id="3" creationId="{A6320930-E52A-130F-BFE4-0EEDAF955B0F}"/>
          </ac:spMkLst>
        </pc:spChg>
      </pc:sldChg>
      <pc:sldChg chg="addSp modSp mod">
        <pc:chgData name="Kerrie Shanahan" userId="ae473d9f-76e9-476f-892f-2674ea963afc" providerId="ADAL" clId="{47EE06FB-9847-4743-91A5-D0B3EB89AD48}" dt="2024-11-27T05:05:46.172" v="1832" actId="13244"/>
        <pc:sldMkLst>
          <pc:docMk/>
          <pc:sldMk cId="272222476" sldId="526"/>
        </pc:sldMkLst>
        <pc:spChg chg="add mod">
          <ac:chgData name="Kerrie Shanahan" userId="ae473d9f-76e9-476f-892f-2674ea963afc" providerId="ADAL" clId="{47EE06FB-9847-4743-91A5-D0B3EB89AD48}" dt="2024-11-27T05:05:46.172" v="1832" actId="13244"/>
          <ac:spMkLst>
            <pc:docMk/>
            <pc:sldMk cId="272222476" sldId="526"/>
            <ac:spMk id="2" creationId="{ACD9FD45-18B5-BBF2-ABF1-44B9BDE68EB6}"/>
          </ac:spMkLst>
        </pc:spChg>
        <pc:spChg chg="mod">
          <ac:chgData name="Kerrie Shanahan" userId="ae473d9f-76e9-476f-892f-2674ea963afc" providerId="ADAL" clId="{47EE06FB-9847-4743-91A5-D0B3EB89AD48}" dt="2024-11-27T04:51:41.883" v="1596" actId="20577"/>
          <ac:spMkLst>
            <pc:docMk/>
            <pc:sldMk cId="272222476" sldId="526"/>
            <ac:spMk id="4" creationId="{8F69DE0A-3654-ED36-C539-56D16D9E5C56}"/>
          </ac:spMkLst>
        </pc:spChg>
      </pc:sldChg>
      <pc:sldChg chg="addSp modSp mod">
        <pc:chgData name="Kerrie Shanahan" userId="ae473d9f-76e9-476f-892f-2674ea963afc" providerId="ADAL" clId="{47EE06FB-9847-4743-91A5-D0B3EB89AD48}" dt="2024-11-27T05:06:08.314" v="1833" actId="13244"/>
        <pc:sldMkLst>
          <pc:docMk/>
          <pc:sldMk cId="3071721794" sldId="527"/>
        </pc:sldMkLst>
        <pc:spChg chg="mod">
          <ac:chgData name="Kerrie Shanahan" userId="ae473d9f-76e9-476f-892f-2674ea963afc" providerId="ADAL" clId="{47EE06FB-9847-4743-91A5-D0B3EB89AD48}" dt="2024-11-27T04:52:32.248" v="1604" actId="20577"/>
          <ac:spMkLst>
            <pc:docMk/>
            <pc:sldMk cId="3071721794" sldId="527"/>
            <ac:spMk id="2" creationId="{C91F3D74-B826-3171-EFD9-F79F8D4940E5}"/>
          </ac:spMkLst>
        </pc:spChg>
        <pc:spChg chg="add mod">
          <ac:chgData name="Kerrie Shanahan" userId="ae473d9f-76e9-476f-892f-2674ea963afc" providerId="ADAL" clId="{47EE06FB-9847-4743-91A5-D0B3EB89AD48}" dt="2024-11-27T05:06:08.314" v="1833" actId="13244"/>
          <ac:spMkLst>
            <pc:docMk/>
            <pc:sldMk cId="3071721794" sldId="527"/>
            <ac:spMk id="3" creationId="{C562056E-6594-8C1D-C348-E9C7E9F789EB}"/>
          </ac:spMkLst>
        </pc:spChg>
      </pc:sldChg>
      <pc:sldChg chg="addSp modSp mod">
        <pc:chgData name="Kerrie Shanahan" userId="ae473d9f-76e9-476f-892f-2674ea963afc" providerId="ADAL" clId="{47EE06FB-9847-4743-91A5-D0B3EB89AD48}" dt="2024-11-27T05:06:19.654" v="1834" actId="13244"/>
        <pc:sldMkLst>
          <pc:docMk/>
          <pc:sldMk cId="4170689000" sldId="528"/>
        </pc:sldMkLst>
        <pc:spChg chg="add mod">
          <ac:chgData name="Kerrie Shanahan" userId="ae473d9f-76e9-476f-892f-2674ea963afc" providerId="ADAL" clId="{47EE06FB-9847-4743-91A5-D0B3EB89AD48}" dt="2024-11-27T05:06:19.654" v="1834" actId="13244"/>
          <ac:spMkLst>
            <pc:docMk/>
            <pc:sldMk cId="4170689000" sldId="528"/>
            <ac:spMk id="2" creationId="{0F7C71DE-437B-664E-E90E-2E470C2A487A}"/>
          </ac:spMkLst>
        </pc:spChg>
        <pc:spChg chg="mod">
          <ac:chgData name="Kerrie Shanahan" userId="ae473d9f-76e9-476f-892f-2674ea963afc" providerId="ADAL" clId="{47EE06FB-9847-4743-91A5-D0B3EB89AD48}" dt="2024-11-27T04:55:30.162" v="1671" actId="20577"/>
          <ac:spMkLst>
            <pc:docMk/>
            <pc:sldMk cId="4170689000" sldId="528"/>
            <ac:spMk id="3" creationId="{4DD35386-8236-6E13-675D-53B12020E323}"/>
          </ac:spMkLst>
        </pc:spChg>
      </pc:sldChg>
      <pc:sldChg chg="addSp modSp mod">
        <pc:chgData name="Kerrie Shanahan" userId="ae473d9f-76e9-476f-892f-2674ea963afc" providerId="ADAL" clId="{47EE06FB-9847-4743-91A5-D0B3EB89AD48}" dt="2024-11-27T05:06:29.942" v="1835" actId="13244"/>
        <pc:sldMkLst>
          <pc:docMk/>
          <pc:sldMk cId="1349284599" sldId="529"/>
        </pc:sldMkLst>
        <pc:spChg chg="add mod">
          <ac:chgData name="Kerrie Shanahan" userId="ae473d9f-76e9-476f-892f-2674ea963afc" providerId="ADAL" clId="{47EE06FB-9847-4743-91A5-D0B3EB89AD48}" dt="2024-11-27T05:06:29.942" v="1835" actId="13244"/>
          <ac:spMkLst>
            <pc:docMk/>
            <pc:sldMk cId="1349284599" sldId="529"/>
            <ac:spMk id="2" creationId="{96B0A303-02F2-8295-5741-AAD78FD2B1B6}"/>
          </ac:spMkLst>
        </pc:spChg>
        <pc:spChg chg="mod">
          <ac:chgData name="Kerrie Shanahan" userId="ae473d9f-76e9-476f-892f-2674ea963afc" providerId="ADAL" clId="{47EE06FB-9847-4743-91A5-D0B3EB89AD48}" dt="2024-11-27T04:55:39.963" v="1676" actId="20577"/>
          <ac:spMkLst>
            <pc:docMk/>
            <pc:sldMk cId="1349284599" sldId="529"/>
            <ac:spMk id="3" creationId="{250E8189-123F-4377-44CD-19D3DA19416B}"/>
          </ac:spMkLst>
        </pc:spChg>
      </pc:sldChg>
      <pc:sldChg chg="addSp modSp mod">
        <pc:chgData name="Kerrie Shanahan" userId="ae473d9f-76e9-476f-892f-2674ea963afc" providerId="ADAL" clId="{47EE06FB-9847-4743-91A5-D0B3EB89AD48}" dt="2024-11-27T05:06:40.334" v="1836" actId="13244"/>
        <pc:sldMkLst>
          <pc:docMk/>
          <pc:sldMk cId="3334365584" sldId="530"/>
        </pc:sldMkLst>
        <pc:spChg chg="add mod">
          <ac:chgData name="Kerrie Shanahan" userId="ae473d9f-76e9-476f-892f-2674ea963afc" providerId="ADAL" clId="{47EE06FB-9847-4743-91A5-D0B3EB89AD48}" dt="2024-11-27T05:06:40.334" v="1836" actId="13244"/>
          <ac:spMkLst>
            <pc:docMk/>
            <pc:sldMk cId="3334365584" sldId="530"/>
            <ac:spMk id="2" creationId="{D90D6940-D3C6-F741-62FD-C568A8F00873}"/>
          </ac:spMkLst>
        </pc:spChg>
        <pc:spChg chg="mod">
          <ac:chgData name="Kerrie Shanahan" userId="ae473d9f-76e9-476f-892f-2674ea963afc" providerId="ADAL" clId="{47EE06FB-9847-4743-91A5-D0B3EB89AD48}" dt="2024-11-27T04:55:58.142" v="1684" actId="20577"/>
          <ac:spMkLst>
            <pc:docMk/>
            <pc:sldMk cId="3334365584" sldId="530"/>
            <ac:spMk id="3" creationId="{9109948D-5C92-E1CB-E2DE-C5041DE33646}"/>
          </ac:spMkLst>
        </pc:spChg>
      </pc:sldChg>
    </pc:docChg>
  </pc:docChgLst>
  <pc:docChgLst>
    <pc:chgData name="Liz Heynes" userId="e5ff50d5-f39a-42f6-9e9f-e790bcc8c38d" providerId="ADAL" clId="{8CF5CFEB-A30D-444F-AB3E-62EF1D0898DE}"/>
    <pc:docChg chg="modSld">
      <pc:chgData name="Liz Heynes" userId="e5ff50d5-f39a-42f6-9e9f-e790bcc8c38d" providerId="ADAL" clId="{8CF5CFEB-A30D-444F-AB3E-62EF1D0898DE}" dt="2024-12-02T01:25:13.995" v="5" actId="207"/>
      <pc:docMkLst>
        <pc:docMk/>
      </pc:docMkLst>
      <pc:sldChg chg="modSp mod">
        <pc:chgData name="Liz Heynes" userId="e5ff50d5-f39a-42f6-9e9f-e790bcc8c38d" providerId="ADAL" clId="{8CF5CFEB-A30D-444F-AB3E-62EF1D0898DE}" dt="2024-12-02T01:24:35.334" v="1" actId="207"/>
        <pc:sldMkLst>
          <pc:docMk/>
          <pc:sldMk cId="868684786" sldId="513"/>
        </pc:sldMkLst>
        <pc:spChg chg="mod">
          <ac:chgData name="Liz Heynes" userId="e5ff50d5-f39a-42f6-9e9f-e790bcc8c38d" providerId="ADAL" clId="{8CF5CFEB-A30D-444F-AB3E-62EF1D0898DE}" dt="2024-12-02T01:24:35.334" v="1" actId="207"/>
          <ac:spMkLst>
            <pc:docMk/>
            <pc:sldMk cId="868684786" sldId="513"/>
            <ac:spMk id="2" creationId="{D7FAE549-BF0A-AD10-7AA9-0B72B1C2CF3B}"/>
          </ac:spMkLst>
        </pc:spChg>
      </pc:sldChg>
      <pc:sldChg chg="modSp mod">
        <pc:chgData name="Liz Heynes" userId="e5ff50d5-f39a-42f6-9e9f-e790bcc8c38d" providerId="ADAL" clId="{8CF5CFEB-A30D-444F-AB3E-62EF1D0898DE}" dt="2024-12-02T01:25:00.885" v="3" actId="207"/>
        <pc:sldMkLst>
          <pc:docMk/>
          <pc:sldMk cId="3071721794" sldId="527"/>
        </pc:sldMkLst>
        <pc:spChg chg="mod">
          <ac:chgData name="Liz Heynes" userId="e5ff50d5-f39a-42f6-9e9f-e790bcc8c38d" providerId="ADAL" clId="{8CF5CFEB-A30D-444F-AB3E-62EF1D0898DE}" dt="2024-12-02T01:25:00.885" v="3" actId="207"/>
          <ac:spMkLst>
            <pc:docMk/>
            <pc:sldMk cId="3071721794" sldId="527"/>
            <ac:spMk id="3" creationId="{C562056E-6594-8C1D-C348-E9C7E9F789EB}"/>
          </ac:spMkLst>
        </pc:spChg>
      </pc:sldChg>
      <pc:sldChg chg="modSp mod">
        <pc:chgData name="Liz Heynes" userId="e5ff50d5-f39a-42f6-9e9f-e790bcc8c38d" providerId="ADAL" clId="{8CF5CFEB-A30D-444F-AB3E-62EF1D0898DE}" dt="2024-12-02T01:25:13.995" v="5" actId="207"/>
        <pc:sldMkLst>
          <pc:docMk/>
          <pc:sldMk cId="4170689000" sldId="528"/>
        </pc:sldMkLst>
        <pc:spChg chg="mod">
          <ac:chgData name="Liz Heynes" userId="e5ff50d5-f39a-42f6-9e9f-e790bcc8c38d" providerId="ADAL" clId="{8CF5CFEB-A30D-444F-AB3E-62EF1D0898DE}" dt="2024-12-02T01:25:13.995" v="5" actId="207"/>
          <ac:spMkLst>
            <pc:docMk/>
            <pc:sldMk cId="4170689000" sldId="528"/>
            <ac:spMk id="2" creationId="{0F7C71DE-437B-664E-E90E-2E470C2A487A}"/>
          </ac:spMkLst>
        </pc:spChg>
      </pc:sldChg>
    </pc:docChg>
  </pc:docChgLst>
  <pc:docChgLst>
    <pc:chgData name="Emma Durbridge" userId="S::emma.durbridge@esa.edu.au::fa194594-074f-43bd-8de7-d322108f10cf" providerId="AD" clId="Web-{88AECB7C-13D7-BB9C-5C2C-8A42AAD64477}"/>
    <pc:docChg chg="mod">
      <pc:chgData name="Emma Durbridge" userId="S::emma.durbridge@esa.edu.au::fa194594-074f-43bd-8de7-d322108f10cf" providerId="AD" clId="Web-{88AECB7C-13D7-BB9C-5C2C-8A42AAD64477}" dt="2024-10-07T00:09:34.051" v="0"/>
      <pc:docMkLst>
        <pc:docMk/>
      </pc:docMkLst>
    </pc:docChg>
  </pc:docChgLst>
  <pc:docChgLst>
    <pc:chgData name="Martine Power" userId="S::martine.power@esa.edu.au::f3410e55-3c0b-475c-b0b5-72038337e5c9" providerId="AD" clId="Web-{287E3204-CA17-1C9C-6C13-ECEBAE16A531}"/>
    <pc:docChg chg="modSld">
      <pc:chgData name="Martine Power" userId="S::martine.power@esa.edu.au::f3410e55-3c0b-475c-b0b5-72038337e5c9" providerId="AD" clId="Web-{287E3204-CA17-1C9C-6C13-ECEBAE16A531}" dt="2024-10-07T03:38:20.392" v="12"/>
      <pc:docMkLst>
        <pc:docMk/>
      </pc:docMkLst>
      <pc:sldChg chg="modNotes">
        <pc:chgData name="Martine Power" userId="S::martine.power@esa.edu.au::f3410e55-3c0b-475c-b0b5-72038337e5c9" providerId="AD" clId="Web-{287E3204-CA17-1C9C-6C13-ECEBAE16A531}" dt="2024-10-07T03:38:20.392" v="12"/>
        <pc:sldMkLst>
          <pc:docMk/>
          <pc:sldMk cId="3005270447" sldId="480"/>
        </pc:sldMkLst>
      </pc:sldChg>
      <pc:sldChg chg="modNotes">
        <pc:chgData name="Martine Power" userId="S::martine.power@esa.edu.au::f3410e55-3c0b-475c-b0b5-72038337e5c9" providerId="AD" clId="Web-{287E3204-CA17-1C9C-6C13-ECEBAE16A531}" dt="2024-10-07T03:15:19.767" v="4"/>
        <pc:sldMkLst>
          <pc:docMk/>
          <pc:sldMk cId="1971552586" sldId="515"/>
        </pc:sldMkLst>
      </pc:sldChg>
      <pc:sldChg chg="modSp">
        <pc:chgData name="Martine Power" userId="S::martine.power@esa.edu.au::f3410e55-3c0b-475c-b0b5-72038337e5c9" providerId="AD" clId="Web-{287E3204-CA17-1C9C-6C13-ECEBAE16A531}" dt="2024-10-07T03:15:51.768" v="10" actId="14100"/>
        <pc:sldMkLst>
          <pc:docMk/>
          <pc:sldMk cId="3791891907" sldId="516"/>
        </pc:sldMkLst>
      </pc:sldChg>
    </pc:docChg>
  </pc:docChgLst>
  <pc:docChgLst>
    <pc:chgData name="Rebecca McEwan" userId="ff810c5d-fc8a-4cb6-9b96-8b31b958f764" providerId="ADAL" clId="{F63EB03A-0B01-43C0-A5F1-6DCD39D0F54C}"/>
    <pc:docChg chg="undo custSel modSld">
      <pc:chgData name="Rebecca McEwan" userId="ff810c5d-fc8a-4cb6-9b96-8b31b958f764" providerId="ADAL" clId="{F63EB03A-0B01-43C0-A5F1-6DCD39D0F54C}" dt="2024-10-07T05:03:11.038" v="442" actId="20577"/>
      <pc:docMkLst>
        <pc:docMk/>
      </pc:docMkLst>
      <pc:sldChg chg="modNotesTx">
        <pc:chgData name="Rebecca McEwan" userId="ff810c5d-fc8a-4cb6-9b96-8b31b958f764" providerId="ADAL" clId="{F63EB03A-0B01-43C0-A5F1-6DCD39D0F54C}" dt="2024-10-07T05:03:11.038" v="442" actId="20577"/>
        <pc:sldMkLst>
          <pc:docMk/>
          <pc:sldMk cId="3580694833" sldId="510"/>
        </pc:sldMkLst>
      </pc:sldChg>
      <pc:sldChg chg="modNotesTx">
        <pc:chgData name="Rebecca McEwan" userId="ff810c5d-fc8a-4cb6-9b96-8b31b958f764" providerId="ADAL" clId="{F63EB03A-0B01-43C0-A5F1-6DCD39D0F54C}" dt="2024-10-01T02:07:21.233" v="142" actId="20577"/>
        <pc:sldMkLst>
          <pc:docMk/>
          <pc:sldMk cId="2491177883" sldId="512"/>
        </pc:sldMkLst>
      </pc:sldChg>
      <pc:sldChg chg="modNotesTx">
        <pc:chgData name="Rebecca McEwan" userId="ff810c5d-fc8a-4cb6-9b96-8b31b958f764" providerId="ADAL" clId="{F63EB03A-0B01-43C0-A5F1-6DCD39D0F54C}" dt="2024-10-07T04:46:50.380" v="342" actId="20577"/>
        <pc:sldMkLst>
          <pc:docMk/>
          <pc:sldMk cId="868684786" sldId="513"/>
        </pc:sldMkLst>
      </pc:sldChg>
      <pc:sldChg chg="addSp delSp modSp mod modNotesTx">
        <pc:chgData name="Rebecca McEwan" userId="ff810c5d-fc8a-4cb6-9b96-8b31b958f764" providerId="ADAL" clId="{F63EB03A-0B01-43C0-A5F1-6DCD39D0F54C}" dt="2024-10-01T02:20:19.847" v="149" actId="113"/>
        <pc:sldMkLst>
          <pc:docMk/>
          <pc:sldMk cId="1921910358" sldId="517"/>
        </pc:sldMkLst>
        <pc:picChg chg="add mod">
          <ac:chgData name="Rebecca McEwan" userId="ff810c5d-fc8a-4cb6-9b96-8b31b958f764" providerId="ADAL" clId="{F63EB03A-0B01-43C0-A5F1-6DCD39D0F54C}" dt="2024-10-01T02:15:32.493" v="144"/>
          <ac:picMkLst>
            <pc:docMk/>
            <pc:sldMk cId="1921910358" sldId="517"/>
            <ac:picMk id="3" creationId="{F08C63C2-8C72-CA7C-5D65-BA1E22EB2E81}"/>
          </ac:picMkLst>
        </pc:picChg>
      </pc:sldChg>
      <pc:sldChg chg="modSp mod modNotesTx">
        <pc:chgData name="Rebecca McEwan" userId="ff810c5d-fc8a-4cb6-9b96-8b31b958f764" providerId="ADAL" clId="{F63EB03A-0B01-43C0-A5F1-6DCD39D0F54C}" dt="2024-10-01T02:30:30.518" v="305" actId="20577"/>
        <pc:sldMkLst>
          <pc:docMk/>
          <pc:sldMk cId="1797789494" sldId="518"/>
        </pc:sldMkLst>
        <pc:picChg chg="mod">
          <ac:chgData name="Rebecca McEwan" userId="ff810c5d-fc8a-4cb6-9b96-8b31b958f764" providerId="ADAL" clId="{F63EB03A-0B01-43C0-A5F1-6DCD39D0F54C}" dt="2024-10-01T02:15:45.196" v="148" actId="1076"/>
          <ac:picMkLst>
            <pc:docMk/>
            <pc:sldMk cId="1797789494" sldId="518"/>
            <ac:picMk id="4" creationId="{05773284-7818-7C8F-05CD-0A11BF23C602}"/>
          </ac:picMkLst>
        </pc:picChg>
      </pc:sldChg>
      <pc:sldChg chg="addSp delSp modSp mod modNotesTx">
        <pc:chgData name="Rebecca McEwan" userId="ff810c5d-fc8a-4cb6-9b96-8b31b958f764" providerId="ADAL" clId="{F63EB03A-0B01-43C0-A5F1-6DCD39D0F54C}" dt="2024-10-01T02:31:45.583" v="306" actId="33524"/>
        <pc:sldMkLst>
          <pc:docMk/>
          <pc:sldMk cId="3324446923" sldId="519"/>
        </pc:sldMkLst>
        <pc:picChg chg="add mod">
          <ac:chgData name="Rebecca McEwan" userId="ff810c5d-fc8a-4cb6-9b96-8b31b958f764" providerId="ADAL" clId="{F63EB03A-0B01-43C0-A5F1-6DCD39D0F54C}" dt="2024-10-01T02:15:35.732" v="146"/>
          <ac:picMkLst>
            <pc:docMk/>
            <pc:sldMk cId="3324446923" sldId="519"/>
            <ac:picMk id="3" creationId="{67D8B963-712A-3E2B-4B7E-71EB0082088E}"/>
          </ac:picMkLst>
        </pc:picChg>
      </pc:sldChg>
    </pc:docChg>
  </pc:docChgLst>
  <pc:docChgLst>
    <pc:chgData name="Martine Power" userId="f3410e55-3c0b-475c-b0b5-72038337e5c9" providerId="ADAL" clId="{7B231F0E-7440-4AE3-8513-6C309F08DBD9}"/>
    <pc:docChg chg="undo custSel modSld">
      <pc:chgData name="Martine Power" userId="f3410e55-3c0b-475c-b0b5-72038337e5c9" providerId="ADAL" clId="{7B231F0E-7440-4AE3-8513-6C309F08DBD9}" dt="2024-10-07T04:43:27.906" v="151" actId="20577"/>
      <pc:docMkLst>
        <pc:docMk/>
      </pc:docMkLst>
      <pc:sldChg chg="modNotesTx">
        <pc:chgData name="Martine Power" userId="f3410e55-3c0b-475c-b0b5-72038337e5c9" providerId="ADAL" clId="{7B231F0E-7440-4AE3-8513-6C309F08DBD9}" dt="2024-10-07T02:28:40.927" v="146" actId="113"/>
        <pc:sldMkLst>
          <pc:docMk/>
          <pc:sldMk cId="4150549256" sldId="437"/>
        </pc:sldMkLst>
      </pc:sldChg>
      <pc:sldChg chg="modNotesTx">
        <pc:chgData name="Martine Power" userId="f3410e55-3c0b-475c-b0b5-72038337e5c9" providerId="ADAL" clId="{7B231F0E-7440-4AE3-8513-6C309F08DBD9}" dt="2024-10-07T02:05:21.961" v="108" actId="20577"/>
        <pc:sldMkLst>
          <pc:docMk/>
          <pc:sldMk cId="3790191868" sldId="442"/>
        </pc:sldMkLst>
      </pc:sldChg>
      <pc:sldChg chg="modNotesTx">
        <pc:chgData name="Martine Power" userId="f3410e55-3c0b-475c-b0b5-72038337e5c9" providerId="ADAL" clId="{7B231F0E-7440-4AE3-8513-6C309F08DBD9}" dt="2024-10-07T02:06:35.211" v="111" actId="113"/>
        <pc:sldMkLst>
          <pc:docMk/>
          <pc:sldMk cId="1550106778" sldId="444"/>
        </pc:sldMkLst>
      </pc:sldChg>
      <pc:sldChg chg="modNotesTx">
        <pc:chgData name="Martine Power" userId="f3410e55-3c0b-475c-b0b5-72038337e5c9" providerId="ADAL" clId="{7B231F0E-7440-4AE3-8513-6C309F08DBD9}" dt="2024-10-07T02:07:03.318" v="114" actId="113"/>
        <pc:sldMkLst>
          <pc:docMk/>
          <pc:sldMk cId="2708634835" sldId="445"/>
        </pc:sldMkLst>
      </pc:sldChg>
      <pc:sldChg chg="modNotesTx">
        <pc:chgData name="Martine Power" userId="f3410e55-3c0b-475c-b0b5-72038337e5c9" providerId="ADAL" clId="{7B231F0E-7440-4AE3-8513-6C309F08DBD9}" dt="2024-10-07T03:47:24.869" v="148" actId="20577"/>
        <pc:sldMkLst>
          <pc:docMk/>
          <pc:sldMk cId="240114052" sldId="449"/>
        </pc:sldMkLst>
      </pc:sldChg>
      <pc:sldChg chg="modNotesTx">
        <pc:chgData name="Martine Power" userId="f3410e55-3c0b-475c-b0b5-72038337e5c9" providerId="ADAL" clId="{7B231F0E-7440-4AE3-8513-6C309F08DBD9}" dt="2024-10-07T02:13:51.261" v="118" actId="113"/>
        <pc:sldMkLst>
          <pc:docMk/>
          <pc:sldMk cId="2806691242" sldId="472"/>
        </pc:sldMkLst>
      </pc:sldChg>
      <pc:sldChg chg="modNotesTx">
        <pc:chgData name="Martine Power" userId="f3410e55-3c0b-475c-b0b5-72038337e5c9" providerId="ADAL" clId="{7B231F0E-7440-4AE3-8513-6C309F08DBD9}" dt="2024-10-07T02:14:33.838" v="120" actId="113"/>
        <pc:sldMkLst>
          <pc:docMk/>
          <pc:sldMk cId="2667868244" sldId="473"/>
        </pc:sldMkLst>
      </pc:sldChg>
      <pc:sldChg chg="modNotesTx">
        <pc:chgData name="Martine Power" userId="f3410e55-3c0b-475c-b0b5-72038337e5c9" providerId="ADAL" clId="{7B231F0E-7440-4AE3-8513-6C309F08DBD9}" dt="2024-10-07T04:43:27.906" v="151" actId="20577"/>
        <pc:sldMkLst>
          <pc:docMk/>
          <pc:sldMk cId="908412850" sldId="475"/>
        </pc:sldMkLst>
      </pc:sldChg>
      <pc:sldChg chg="modNotesTx">
        <pc:chgData name="Martine Power" userId="f3410e55-3c0b-475c-b0b5-72038337e5c9" providerId="ADAL" clId="{7B231F0E-7440-4AE3-8513-6C309F08DBD9}" dt="2024-10-07T02:18:19.163" v="126" actId="113"/>
        <pc:sldMkLst>
          <pc:docMk/>
          <pc:sldMk cId="1716554648" sldId="476"/>
        </pc:sldMkLst>
      </pc:sldChg>
      <pc:sldChg chg="modNotesTx">
        <pc:chgData name="Martine Power" userId="f3410e55-3c0b-475c-b0b5-72038337e5c9" providerId="ADAL" clId="{7B231F0E-7440-4AE3-8513-6C309F08DBD9}" dt="2024-10-07T02:21:50.043" v="131" actId="20577"/>
        <pc:sldMkLst>
          <pc:docMk/>
          <pc:sldMk cId="3005270447" sldId="480"/>
        </pc:sldMkLst>
      </pc:sldChg>
      <pc:sldChg chg="modNotesTx">
        <pc:chgData name="Martine Power" userId="f3410e55-3c0b-475c-b0b5-72038337e5c9" providerId="ADAL" clId="{7B231F0E-7440-4AE3-8513-6C309F08DBD9}" dt="2024-10-07T02:15:02.235" v="122" actId="113"/>
        <pc:sldMkLst>
          <pc:docMk/>
          <pc:sldMk cId="3577013097" sldId="498"/>
        </pc:sldMkLst>
      </pc:sldChg>
      <pc:sldChg chg="modNotesTx">
        <pc:chgData name="Martine Power" userId="f3410e55-3c0b-475c-b0b5-72038337e5c9" providerId="ADAL" clId="{7B231F0E-7440-4AE3-8513-6C309F08DBD9}" dt="2024-10-07T02:20:00.004" v="129" actId="113"/>
        <pc:sldMkLst>
          <pc:docMk/>
          <pc:sldMk cId="2230884598" sldId="499"/>
        </pc:sldMkLst>
      </pc:sldChg>
      <pc:sldChg chg="modNotesTx">
        <pc:chgData name="Martine Power" userId="f3410e55-3c0b-475c-b0b5-72038337e5c9" providerId="ADAL" clId="{7B231F0E-7440-4AE3-8513-6C309F08DBD9}" dt="2024-10-07T02:23:38.203" v="136" actId="20577"/>
        <pc:sldMkLst>
          <pc:docMk/>
          <pc:sldMk cId="3426776120" sldId="502"/>
        </pc:sldMkLst>
      </pc:sldChg>
      <pc:sldChg chg="modNotesTx">
        <pc:chgData name="Martine Power" userId="f3410e55-3c0b-475c-b0b5-72038337e5c9" providerId="ADAL" clId="{7B231F0E-7440-4AE3-8513-6C309F08DBD9}" dt="2024-10-07T02:24:02.522" v="138" actId="20577"/>
        <pc:sldMkLst>
          <pc:docMk/>
          <pc:sldMk cId="48479127" sldId="505"/>
        </pc:sldMkLst>
      </pc:sldChg>
      <pc:sldChg chg="modNotesTx">
        <pc:chgData name="Martine Power" userId="f3410e55-3c0b-475c-b0b5-72038337e5c9" providerId="ADAL" clId="{7B231F0E-7440-4AE3-8513-6C309F08DBD9}" dt="2024-10-07T02:22:36.244" v="135" actId="20577"/>
        <pc:sldMkLst>
          <pc:docMk/>
          <pc:sldMk cId="4156404823" sldId="507"/>
        </pc:sldMkLst>
      </pc:sldChg>
      <pc:sldChg chg="modNotesTx">
        <pc:chgData name="Martine Power" userId="f3410e55-3c0b-475c-b0b5-72038337e5c9" providerId="ADAL" clId="{7B231F0E-7440-4AE3-8513-6C309F08DBD9}" dt="2024-10-07T01:46:01.508" v="59" actId="20577"/>
        <pc:sldMkLst>
          <pc:docMk/>
          <pc:sldMk cId="1652726119" sldId="509"/>
        </pc:sldMkLst>
      </pc:sldChg>
      <pc:sldChg chg="modNotesTx">
        <pc:chgData name="Martine Power" userId="f3410e55-3c0b-475c-b0b5-72038337e5c9" providerId="ADAL" clId="{7B231F0E-7440-4AE3-8513-6C309F08DBD9}" dt="2024-10-07T01:45:56.572" v="58" actId="20577"/>
        <pc:sldMkLst>
          <pc:docMk/>
          <pc:sldMk cId="3580694833" sldId="510"/>
        </pc:sldMkLst>
      </pc:sldChg>
      <pc:sldChg chg="modNotesTx">
        <pc:chgData name="Martine Power" userId="f3410e55-3c0b-475c-b0b5-72038337e5c9" providerId="ADAL" clId="{7B231F0E-7440-4AE3-8513-6C309F08DBD9}" dt="2024-10-07T01:46:06.518" v="60" actId="20577"/>
        <pc:sldMkLst>
          <pc:docMk/>
          <pc:sldMk cId="702303488" sldId="511"/>
        </pc:sldMkLst>
      </pc:sldChg>
      <pc:sldChg chg="modNotesTx">
        <pc:chgData name="Martine Power" userId="f3410e55-3c0b-475c-b0b5-72038337e5c9" providerId="ADAL" clId="{7B231F0E-7440-4AE3-8513-6C309F08DBD9}" dt="2024-10-07T01:46:11.341" v="61" actId="20577"/>
        <pc:sldMkLst>
          <pc:docMk/>
          <pc:sldMk cId="2491177883" sldId="512"/>
        </pc:sldMkLst>
      </pc:sldChg>
      <pc:sldChg chg="modNotesTx">
        <pc:chgData name="Martine Power" userId="f3410e55-3c0b-475c-b0b5-72038337e5c9" providerId="ADAL" clId="{7B231F0E-7440-4AE3-8513-6C309F08DBD9}" dt="2024-10-07T01:46:16.131" v="62" actId="20577"/>
        <pc:sldMkLst>
          <pc:docMk/>
          <pc:sldMk cId="868684786" sldId="513"/>
        </pc:sldMkLst>
      </pc:sldChg>
      <pc:sldChg chg="modNotesTx">
        <pc:chgData name="Martine Power" userId="f3410e55-3c0b-475c-b0b5-72038337e5c9" providerId="ADAL" clId="{7B231F0E-7440-4AE3-8513-6C309F08DBD9}" dt="2024-10-07T01:47:05.997" v="64" actId="5793"/>
        <pc:sldMkLst>
          <pc:docMk/>
          <pc:sldMk cId="1259779433" sldId="514"/>
        </pc:sldMkLst>
      </pc:sldChg>
      <pc:sldChg chg="modNotesTx">
        <pc:chgData name="Martine Power" userId="f3410e55-3c0b-475c-b0b5-72038337e5c9" providerId="ADAL" clId="{7B231F0E-7440-4AE3-8513-6C309F08DBD9}" dt="2024-10-07T01:50:23.767" v="69" actId="20577"/>
        <pc:sldMkLst>
          <pc:docMk/>
          <pc:sldMk cId="1971552586" sldId="515"/>
        </pc:sldMkLst>
      </pc:sldChg>
      <pc:sldChg chg="modNotesTx">
        <pc:chgData name="Martine Power" userId="f3410e55-3c0b-475c-b0b5-72038337e5c9" providerId="ADAL" clId="{7B231F0E-7440-4AE3-8513-6C309F08DBD9}" dt="2024-10-07T01:53:37.951" v="71" actId="20577"/>
        <pc:sldMkLst>
          <pc:docMk/>
          <pc:sldMk cId="1921910358" sldId="517"/>
        </pc:sldMkLst>
      </pc:sldChg>
      <pc:sldChg chg="modNotesTx">
        <pc:chgData name="Martine Power" userId="f3410e55-3c0b-475c-b0b5-72038337e5c9" providerId="ADAL" clId="{7B231F0E-7440-4AE3-8513-6C309F08DBD9}" dt="2024-10-07T03:58:41.900" v="150" actId="12"/>
        <pc:sldMkLst>
          <pc:docMk/>
          <pc:sldMk cId="1797789494" sldId="518"/>
        </pc:sldMkLst>
      </pc:sldChg>
      <pc:sldChg chg="modNotesTx">
        <pc:chgData name="Martine Power" userId="f3410e55-3c0b-475c-b0b5-72038337e5c9" providerId="ADAL" clId="{7B231F0E-7440-4AE3-8513-6C309F08DBD9}" dt="2024-10-07T02:01:59.102" v="107" actId="20577"/>
        <pc:sldMkLst>
          <pc:docMk/>
          <pc:sldMk cId="3324446923" sldId="519"/>
        </pc:sldMkLst>
      </pc:sldChg>
      <pc:sldChg chg="modNotesTx">
        <pc:chgData name="Martine Power" userId="f3410e55-3c0b-475c-b0b5-72038337e5c9" providerId="ADAL" clId="{7B231F0E-7440-4AE3-8513-6C309F08DBD9}" dt="2024-10-07T01:04:02.161" v="21" actId="20577"/>
        <pc:sldMkLst>
          <pc:docMk/>
          <pc:sldMk cId="409148390" sldId="520"/>
        </pc:sldMkLst>
      </pc:sldChg>
    </pc:docChg>
  </pc:docChgLst>
  <pc:docChgLst>
    <pc:chgData name="Rebecca McEwan" userId="ff810c5d-fc8a-4cb6-9b96-8b31b958f764" providerId="ADAL" clId="{06B94C35-8622-44FD-8215-C12557FC9299}"/>
    <pc:docChg chg="delSld">
      <pc:chgData name="Rebecca McEwan" userId="ff810c5d-fc8a-4cb6-9b96-8b31b958f764" providerId="ADAL" clId="{06B94C35-8622-44FD-8215-C12557FC9299}" dt="2024-12-02T01:09:57.336" v="0" actId="47"/>
      <pc:docMkLst>
        <pc:docMk/>
      </pc:docMkLst>
      <pc:sldChg chg="del">
        <pc:chgData name="Rebecca McEwan" userId="ff810c5d-fc8a-4cb6-9b96-8b31b958f764" providerId="ADAL" clId="{06B94C35-8622-44FD-8215-C12557FC9299}" dt="2024-12-02T01:09:57.336" v="0" actId="47"/>
        <pc:sldMkLst>
          <pc:docMk/>
          <pc:sldMk cId="536094152" sldId="466"/>
        </pc:sldMkLst>
      </pc:sldChg>
      <pc:sldChg chg="del">
        <pc:chgData name="Rebecca McEwan" userId="ff810c5d-fc8a-4cb6-9b96-8b31b958f764" providerId="ADAL" clId="{06B94C35-8622-44FD-8215-C12557FC9299}" dt="2024-12-02T01:09:57.336" v="0" actId="47"/>
        <pc:sldMkLst>
          <pc:docMk/>
          <pc:sldMk cId="3096463887" sldId="468"/>
        </pc:sldMkLst>
      </pc:sldChg>
      <pc:sldChg chg="del">
        <pc:chgData name="Rebecca McEwan" userId="ff810c5d-fc8a-4cb6-9b96-8b31b958f764" providerId="ADAL" clId="{06B94C35-8622-44FD-8215-C12557FC9299}" dt="2024-12-02T01:09:57.336" v="0" actId="47"/>
        <pc:sldMkLst>
          <pc:docMk/>
          <pc:sldMk cId="3461911102" sldId="469"/>
        </pc:sldMkLst>
      </pc:sldChg>
      <pc:sldChg chg="del">
        <pc:chgData name="Rebecca McEwan" userId="ff810c5d-fc8a-4cb6-9b96-8b31b958f764" providerId="ADAL" clId="{06B94C35-8622-44FD-8215-C12557FC9299}" dt="2024-12-02T01:09:57.336" v="0" actId="47"/>
        <pc:sldMkLst>
          <pc:docMk/>
          <pc:sldMk cId="3868218024" sldId="470"/>
        </pc:sldMkLst>
      </pc:sldChg>
      <pc:sldChg chg="del">
        <pc:chgData name="Rebecca McEwan" userId="ff810c5d-fc8a-4cb6-9b96-8b31b958f764" providerId="ADAL" clId="{06B94C35-8622-44FD-8215-C12557FC9299}" dt="2024-12-02T01:09:57.336" v="0" actId="47"/>
        <pc:sldMkLst>
          <pc:docMk/>
          <pc:sldMk cId="2325795097" sldId="471"/>
        </pc:sldMkLst>
      </pc:sldChg>
      <pc:sldChg chg="del">
        <pc:chgData name="Rebecca McEwan" userId="ff810c5d-fc8a-4cb6-9b96-8b31b958f764" providerId="ADAL" clId="{06B94C35-8622-44FD-8215-C12557FC9299}" dt="2024-12-02T01:09:57.336" v="0" actId="47"/>
        <pc:sldMkLst>
          <pc:docMk/>
          <pc:sldMk cId="4152176365" sldId="496"/>
        </pc:sldMkLst>
      </pc:sldChg>
    </pc:docChg>
  </pc:docChgLst>
  <pc:docChgLst>
    <pc:chgData name="Rebecca McEwan" userId="S::rebecca.mcewan@esa.edu.au::ff810c5d-fc8a-4cb6-9b96-8b31b958f764" providerId="AD" clId="Web-{9F90D14F-B6B5-F452-0BBB-3FAE3F906CF7}"/>
    <pc:docChg chg="modSld">
      <pc:chgData name="Rebecca McEwan" userId="S::rebecca.mcewan@esa.edu.au::ff810c5d-fc8a-4cb6-9b96-8b31b958f764" providerId="AD" clId="Web-{9F90D14F-B6B5-F452-0BBB-3FAE3F906CF7}" dt="2024-10-01T01:37:39.669" v="1"/>
      <pc:docMkLst>
        <pc:docMk/>
      </pc:docMkLst>
      <pc:sldChg chg="modNotes">
        <pc:chgData name="Rebecca McEwan" userId="S::rebecca.mcewan@esa.edu.au::ff810c5d-fc8a-4cb6-9b96-8b31b958f764" providerId="AD" clId="Web-{9F90D14F-B6B5-F452-0BBB-3FAE3F906CF7}" dt="2024-10-01T01:37:39.669" v="1"/>
        <pc:sldMkLst>
          <pc:docMk/>
          <pc:sldMk cId="1921910358" sldId="517"/>
        </pc:sldMkLst>
      </pc:sldChg>
    </pc:docChg>
  </pc:docChgLst>
  <pc:docChgLst>
    <pc:chgData name="Kerrie Shanahan" userId="ae473d9f-76e9-476f-892f-2674ea963afc" providerId="ADAL" clId="{9AA6177F-9F1E-4A15-B4FE-7D9F5AF6A10E}"/>
    <pc:docChg chg="undo custSel delSld modSld">
      <pc:chgData name="Kerrie Shanahan" userId="ae473d9f-76e9-476f-892f-2674ea963afc" providerId="ADAL" clId="{9AA6177F-9F1E-4A15-B4FE-7D9F5AF6A10E}" dt="2024-10-08T04:24:15.522" v="100" actId="20577"/>
      <pc:docMkLst>
        <pc:docMk/>
      </pc:docMkLst>
      <pc:sldChg chg="modNotesTx">
        <pc:chgData name="Kerrie Shanahan" userId="ae473d9f-76e9-476f-892f-2674ea963afc" providerId="ADAL" clId="{9AA6177F-9F1E-4A15-B4FE-7D9F5AF6A10E}" dt="2024-10-06T23:24:41.989" v="6" actId="20577"/>
        <pc:sldMkLst>
          <pc:docMk/>
          <pc:sldMk cId="349643366" sldId="446"/>
        </pc:sldMkLst>
      </pc:sldChg>
      <pc:sldChg chg="mod modClrScheme chgLayout">
        <pc:chgData name="Kerrie Shanahan" userId="ae473d9f-76e9-476f-892f-2674ea963afc" providerId="ADAL" clId="{9AA6177F-9F1E-4A15-B4FE-7D9F5AF6A10E}" dt="2024-10-08T03:04:31.123" v="18" actId="700"/>
        <pc:sldMkLst>
          <pc:docMk/>
          <pc:sldMk cId="240114052" sldId="449"/>
        </pc:sldMkLst>
      </pc:sldChg>
      <pc:sldChg chg="addSp modSp">
        <pc:chgData name="Kerrie Shanahan" userId="ae473d9f-76e9-476f-892f-2674ea963afc" providerId="ADAL" clId="{9AA6177F-9F1E-4A15-B4FE-7D9F5AF6A10E}" dt="2024-10-02T05:22:59.059" v="1" actId="164"/>
        <pc:sldMkLst>
          <pc:docMk/>
          <pc:sldMk cId="1652726119" sldId="509"/>
        </pc:sldMkLst>
        <pc:spChg chg="mod">
          <ac:chgData name="Kerrie Shanahan" userId="ae473d9f-76e9-476f-892f-2674ea963afc" providerId="ADAL" clId="{9AA6177F-9F1E-4A15-B4FE-7D9F5AF6A10E}" dt="2024-10-02T05:22:59.059" v="1" actId="164"/>
          <ac:spMkLst>
            <pc:docMk/>
            <pc:sldMk cId="1652726119" sldId="509"/>
            <ac:spMk id="2" creationId="{8C8643EF-5E95-2EA4-41D8-1459D82534A8}"/>
          </ac:spMkLst>
        </pc:spChg>
        <pc:spChg chg="mod">
          <ac:chgData name="Kerrie Shanahan" userId="ae473d9f-76e9-476f-892f-2674ea963afc" providerId="ADAL" clId="{9AA6177F-9F1E-4A15-B4FE-7D9F5AF6A10E}" dt="2024-10-02T05:22:59.059" v="1" actId="164"/>
          <ac:spMkLst>
            <pc:docMk/>
            <pc:sldMk cId="1652726119" sldId="509"/>
            <ac:spMk id="3" creationId="{6CAAAD8B-16DF-8C3A-9B8C-0B7ACCE8733D}"/>
          </ac:spMkLst>
        </pc:spChg>
        <pc:spChg chg="mod">
          <ac:chgData name="Kerrie Shanahan" userId="ae473d9f-76e9-476f-892f-2674ea963afc" providerId="ADAL" clId="{9AA6177F-9F1E-4A15-B4FE-7D9F5AF6A10E}" dt="2024-10-02T05:22:59.059" v="1" actId="164"/>
          <ac:spMkLst>
            <pc:docMk/>
            <pc:sldMk cId="1652726119" sldId="509"/>
            <ac:spMk id="4" creationId="{F8169863-D3C2-2D8B-C3BE-279ADF06C9E6}"/>
          </ac:spMkLst>
        </pc:spChg>
        <pc:spChg chg="mod">
          <ac:chgData name="Kerrie Shanahan" userId="ae473d9f-76e9-476f-892f-2674ea963afc" providerId="ADAL" clId="{9AA6177F-9F1E-4A15-B4FE-7D9F5AF6A10E}" dt="2024-10-02T05:22:59.059" v="1" actId="164"/>
          <ac:spMkLst>
            <pc:docMk/>
            <pc:sldMk cId="1652726119" sldId="509"/>
            <ac:spMk id="5" creationId="{CDA13661-5B8E-8E3F-7072-8C0A450BB4DB}"/>
          </ac:spMkLst>
        </pc:spChg>
        <pc:spChg chg="mod">
          <ac:chgData name="Kerrie Shanahan" userId="ae473d9f-76e9-476f-892f-2674ea963afc" providerId="ADAL" clId="{9AA6177F-9F1E-4A15-B4FE-7D9F5AF6A10E}" dt="2024-10-02T05:22:59.059" v="1" actId="164"/>
          <ac:spMkLst>
            <pc:docMk/>
            <pc:sldMk cId="1652726119" sldId="509"/>
            <ac:spMk id="6" creationId="{11A7C06D-48D6-D753-DAD5-D5CBB1E2F96D}"/>
          </ac:spMkLst>
        </pc:spChg>
        <pc:spChg chg="mod">
          <ac:chgData name="Kerrie Shanahan" userId="ae473d9f-76e9-476f-892f-2674ea963afc" providerId="ADAL" clId="{9AA6177F-9F1E-4A15-B4FE-7D9F5AF6A10E}" dt="2024-10-02T05:22:59.059" v="1" actId="164"/>
          <ac:spMkLst>
            <pc:docMk/>
            <pc:sldMk cId="1652726119" sldId="509"/>
            <ac:spMk id="7" creationId="{97661B67-39B3-286B-A745-D223A451D2BE}"/>
          </ac:spMkLst>
        </pc:spChg>
      </pc:sldChg>
      <pc:sldChg chg="modNotesTx">
        <pc:chgData name="Kerrie Shanahan" userId="ae473d9f-76e9-476f-892f-2674ea963afc" providerId="ADAL" clId="{9AA6177F-9F1E-4A15-B4FE-7D9F5AF6A10E}" dt="2024-10-02T01:04:39.085" v="0" actId="20577"/>
        <pc:sldMkLst>
          <pc:docMk/>
          <pc:sldMk cId="3580694833" sldId="510"/>
        </pc:sldMkLst>
      </pc:sldChg>
      <pc:sldChg chg="addSp modSp modNotesTx">
        <pc:chgData name="Kerrie Shanahan" userId="ae473d9f-76e9-476f-892f-2674ea963afc" providerId="ADAL" clId="{9AA6177F-9F1E-4A15-B4FE-7D9F5AF6A10E}" dt="2024-10-07T22:53:55.313" v="17" actId="20577"/>
        <pc:sldMkLst>
          <pc:docMk/>
          <pc:sldMk cId="2491177883" sldId="512"/>
        </pc:sldMkLst>
        <pc:picChg chg="mod">
          <ac:chgData name="Kerrie Shanahan" userId="ae473d9f-76e9-476f-892f-2674ea963afc" providerId="ADAL" clId="{9AA6177F-9F1E-4A15-B4FE-7D9F5AF6A10E}" dt="2024-10-02T07:00:12.311" v="2" actId="164"/>
          <ac:picMkLst>
            <pc:docMk/>
            <pc:sldMk cId="2491177883" sldId="512"/>
            <ac:picMk id="3" creationId="{E9A903B1-8F1A-DFEC-4497-AD9FC84C9FC9}"/>
          </ac:picMkLst>
        </pc:picChg>
        <pc:picChg chg="mod">
          <ac:chgData name="Kerrie Shanahan" userId="ae473d9f-76e9-476f-892f-2674ea963afc" providerId="ADAL" clId="{9AA6177F-9F1E-4A15-B4FE-7D9F5AF6A10E}" dt="2024-10-02T07:00:12.311" v="2" actId="164"/>
          <ac:picMkLst>
            <pc:docMk/>
            <pc:sldMk cId="2491177883" sldId="512"/>
            <ac:picMk id="4" creationId="{78E42BA6-E451-6509-097B-E3E6B6458242}"/>
          </ac:picMkLst>
        </pc:picChg>
        <pc:picChg chg="mod">
          <ac:chgData name="Kerrie Shanahan" userId="ae473d9f-76e9-476f-892f-2674ea963afc" providerId="ADAL" clId="{9AA6177F-9F1E-4A15-B4FE-7D9F5AF6A10E}" dt="2024-10-02T07:00:12.311" v="2" actId="164"/>
          <ac:picMkLst>
            <pc:docMk/>
            <pc:sldMk cId="2491177883" sldId="512"/>
            <ac:picMk id="7" creationId="{1574D421-D3D3-3BD3-5639-CD621B5E5658}"/>
          </ac:picMkLst>
        </pc:picChg>
      </pc:sldChg>
      <pc:sldChg chg="modSp del mod">
        <pc:chgData name="Kerrie Shanahan" userId="ae473d9f-76e9-476f-892f-2674ea963afc" providerId="ADAL" clId="{9AA6177F-9F1E-4A15-B4FE-7D9F5AF6A10E}" dt="2024-10-07T22:25:02.786" v="10" actId="2696"/>
        <pc:sldMkLst>
          <pc:docMk/>
          <pc:sldMk cId="3791891907" sldId="516"/>
        </pc:sldMkLst>
      </pc:sldChg>
      <pc:sldChg chg="modNotesTx">
        <pc:chgData name="Kerrie Shanahan" userId="ae473d9f-76e9-476f-892f-2674ea963afc" providerId="ADAL" clId="{9AA6177F-9F1E-4A15-B4FE-7D9F5AF6A10E}" dt="2024-10-08T04:24:15.522" v="100" actId="20577"/>
        <pc:sldMkLst>
          <pc:docMk/>
          <pc:sldMk cId="1921910358" sldId="517"/>
        </pc:sldMkLst>
      </pc:sldChg>
      <pc:sldChg chg="modNotesTx">
        <pc:chgData name="Kerrie Shanahan" userId="ae473d9f-76e9-476f-892f-2674ea963afc" providerId="ADAL" clId="{9AA6177F-9F1E-4A15-B4FE-7D9F5AF6A10E}" dt="2024-10-06T23:56:48.198" v="7" actId="20577"/>
        <pc:sldMkLst>
          <pc:docMk/>
          <pc:sldMk cId="1797789494" sldId="518"/>
        </pc:sldMkLst>
      </pc:sldChg>
      <pc:sldChg chg="modNotesTx">
        <pc:chgData name="Kerrie Shanahan" userId="ae473d9f-76e9-476f-892f-2674ea963afc" providerId="ADAL" clId="{9AA6177F-9F1E-4A15-B4FE-7D9F5AF6A10E}" dt="2024-10-08T04:16:51.336" v="53" actId="20577"/>
        <pc:sldMkLst>
          <pc:docMk/>
          <pc:sldMk cId="3324446923" sldId="519"/>
        </pc:sldMkLst>
      </pc:sldChg>
      <pc:sldChg chg="del">
        <pc:chgData name="Kerrie Shanahan" userId="ae473d9f-76e9-476f-892f-2674ea963afc" providerId="ADAL" clId="{9AA6177F-9F1E-4A15-B4FE-7D9F5AF6A10E}" dt="2024-10-07T22:24:22.130" v="8" actId="2696"/>
        <pc:sldMkLst>
          <pc:docMk/>
          <pc:sldMk cId="3646029835" sldId="521"/>
        </pc:sldMkLst>
      </pc:sldChg>
      <pc:sldChg chg="del">
        <pc:chgData name="Kerrie Shanahan" userId="ae473d9f-76e9-476f-892f-2674ea963afc" providerId="ADAL" clId="{9AA6177F-9F1E-4A15-B4FE-7D9F5AF6A10E}" dt="2024-10-07T22:24:24.420" v="9" actId="2696"/>
        <pc:sldMkLst>
          <pc:docMk/>
          <pc:sldMk cId="3793721567" sldId="52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5/02/2025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5/02/2025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11), takes approximately 10 minutes. </a:t>
            </a:r>
            <a:endParaRPr lang="en-AU" dirty="0">
              <a:cs typeface="Calibri"/>
            </a:endParaRPr>
          </a:p>
          <a:p>
            <a:pPr>
              <a:defRPr/>
            </a:pPr>
            <a:r>
              <a:rPr lang="en-AU" dirty="0"/>
              <a:t>Explicit teaching of:</a:t>
            </a:r>
          </a:p>
          <a:p>
            <a:pPr marL="171450" indent="-171450">
              <a:buFont typeface="Arial" panose="020B0604020202020204" pitchFamily="34" charset="0"/>
              <a:buChar char="•"/>
              <a:defRPr/>
            </a:pPr>
            <a:r>
              <a:rPr lang="en-AU" dirty="0"/>
              <a:t>new phonemic awareness skills (slides 12 and 13) </a:t>
            </a:r>
          </a:p>
          <a:p>
            <a:pPr marL="171450" indent="-171450">
              <a:buFont typeface="Arial" panose="020B0604020202020204" pitchFamily="34" charset="0"/>
              <a:buChar char="•"/>
              <a:defRPr/>
            </a:pPr>
            <a:r>
              <a:rPr lang="en-AU" dirty="0"/>
              <a:t>the letter–sound correspondence </a:t>
            </a:r>
            <a:r>
              <a:rPr lang="en-AU" b="1" dirty="0"/>
              <a:t>m</a:t>
            </a:r>
            <a:r>
              <a:rPr lang="en-AU" dirty="0"/>
              <a:t> says /m/ (slides 14 to 37).</a:t>
            </a:r>
          </a:p>
          <a:p>
            <a:pPr>
              <a:defRPr/>
            </a:pPr>
            <a:r>
              <a:rPr lang="en-AU" dirty="0"/>
              <a:t>Takes approximately 20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endParaRPr lang="en-US" b="1" dirty="0">
              <a:cs typeface="Calibri"/>
            </a:endParaRP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36).</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37). For example, you could use the Phonics Pair Game Templates found on the Literacy Hub (www.literacyhub.edu.au/search/phonics-pair-game-templates) and add words containing letter-sound correspondences students have already learnt. </a:t>
            </a:r>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Start by reminding students that when they write sentences, they should: </a:t>
            </a:r>
            <a:endParaRPr lang="en-US">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endParaRPr lang="en-US">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endParaRPr lang="en-US">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endParaRPr lang="en-US">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Pat is in the sap.</a:t>
            </a:r>
            <a:r>
              <a:rPr lang="en-US"/>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endParaRPr lang="en-US">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endParaRPr lang="en-US" sz="1200">
              <a:effectLst/>
              <a:latin typeface="+mn-lt"/>
              <a:ea typeface="Calibri"/>
              <a:cs typeface="Calibri"/>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endParaRPr lang="en-US" b="1">
              <a:ea typeface="Calibri"/>
              <a:cs typeface="Calibri"/>
            </a:endParaRPr>
          </a:p>
          <a:p>
            <a:r>
              <a:rPr lang="en-US"/>
              <a:t>If any students have difficulty with an aspect of writing the sentence, provide scaffolding as required or model the process for them. Then ask students to try again.</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b="1"/>
              <a:t>Sound robot: </a:t>
            </a:r>
            <a:r>
              <a:rPr lang="en-US" b="0"/>
              <a:t>targeting phoneme blending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endParaRPr lang="en-US" b="0"/>
          </a:p>
          <a:p>
            <a:r>
              <a:rPr lang="en-US" b="0"/>
              <a:t>Tell students that you are a sound robot who can say sounds and blend them together to make a word. </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Start with the word </a:t>
            </a:r>
            <a:r>
              <a:rPr lang="en-US" b="1"/>
              <a:t>flip</a:t>
            </a:r>
            <a:r>
              <a:rPr lang="en-US" b="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/f/, /l/, /i/, /p/</a:t>
            </a:r>
            <a:r>
              <a:rPr lang="en-US" b="0" i="0"/>
              <a:t> (as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fffflllliiiiip</a:t>
            </a:r>
            <a:r>
              <a:rPr lang="en-US" b="0" i="0"/>
              <a:t> (running the sounds together)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flip</a:t>
            </a:r>
            <a:r>
              <a:rPr lang="en-US" b="0" i="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Add some robot hand actions to reinforce the process for your students and to add a bit of fun.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/f/, /r/, /o/, /g/ </a:t>
            </a:r>
            <a:r>
              <a:rPr lang="en-US" b="0"/>
              <a:t>(frog)</a:t>
            </a:r>
          </a:p>
          <a:p>
            <a:pPr marL="171450" indent="-171450">
              <a:buFont typeface="Arial" panose="020B0604020202020204" pitchFamily="34" charset="0"/>
              <a:buChar char="•"/>
            </a:pPr>
            <a:r>
              <a:rPr lang="en-US" b="1"/>
              <a:t>/sh/, /ī/, /n/, /ē/ </a:t>
            </a:r>
            <a:r>
              <a:rPr lang="en-US" b="0"/>
              <a:t>(shiny)</a:t>
            </a:r>
          </a:p>
          <a:p>
            <a:pPr marL="171450" indent="-171450">
              <a:buFont typeface="Arial" panose="020B0604020202020204" pitchFamily="34" charset="0"/>
              <a:buChar char="•"/>
            </a:pPr>
            <a:r>
              <a:rPr lang="en-US" b="1"/>
              <a:t>/b/, /oi/, /l/, /d/ </a:t>
            </a:r>
            <a:r>
              <a:rPr lang="en-US" b="0"/>
              <a:t>(boiled)</a:t>
            </a:r>
          </a:p>
          <a:p>
            <a:pPr marL="171450" indent="-171450">
              <a:buFont typeface="Arial" panose="020B0604020202020204" pitchFamily="34" charset="0"/>
              <a:buChar char="•"/>
            </a:pPr>
            <a:endParaRPr lang="en-US" b="0"/>
          </a:p>
          <a:p>
            <a:pPr marL="0" indent="0">
              <a:buFont typeface="Arial" panose="020B0604020202020204" pitchFamily="34" charset="0"/>
              <a:buNone/>
            </a:pPr>
            <a:r>
              <a:rPr lang="en-US" b="0"/>
              <a:t>If this is the first time your students have tried blending words with 4 sounds, they may need further modelling.</a:t>
            </a:r>
          </a:p>
          <a:p>
            <a:pPr marL="0" indent="0">
              <a:buFontTx/>
              <a:buNone/>
            </a:pPr>
            <a:endParaRPr lang="en-US" b="1">
              <a:ea typeface="Calibri"/>
              <a:cs typeface="Calibri"/>
            </a:endParaRPr>
          </a:p>
          <a:p>
            <a:pPr marL="0" indent="0">
              <a:buFont typeface="Arial" panose="020B0604020202020204" pitchFamily="34" charset="0"/>
              <a:buNone/>
            </a:pPr>
            <a:endParaRPr lang="en-US" b="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Sound robot: </a:t>
            </a:r>
            <a:r>
              <a:rPr lang="en-US" b="0"/>
              <a:t>targeting phoneme blending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endParaRPr lang="en-US" b="0"/>
          </a:p>
          <a:p>
            <a:r>
              <a:rPr lang="en-US" b="0"/>
              <a:t>Tell students that you, as your sound robot character, have broken down and can only say the single sounds now, so you need them to help you with blending words.</a:t>
            </a:r>
          </a:p>
          <a:p>
            <a:endParaRPr lang="en-US" b="0"/>
          </a:p>
          <a:p>
            <a:r>
              <a:rPr lang="en-US" b="0"/>
              <a:t>Support students to repeat the single sounds you give them then run the sounds together and blend them to say the word. </a:t>
            </a:r>
          </a:p>
          <a:p>
            <a:pPr marL="171450" indent="-171450">
              <a:buFont typeface="Arial" panose="020B0604020202020204" pitchFamily="34" charset="0"/>
              <a:buChar char="•"/>
            </a:pPr>
            <a:r>
              <a:rPr lang="en-US" b="1"/>
              <a:t>/s/, /w/,/ i/, /m/</a:t>
            </a:r>
            <a:r>
              <a:rPr lang="en-US" b="0"/>
              <a:t> (swim)</a:t>
            </a:r>
          </a:p>
          <a:p>
            <a:pPr marL="171450" indent="-171450">
              <a:buFont typeface="Arial" panose="020B0604020202020204" pitchFamily="34" charset="0"/>
              <a:buChar char="•"/>
            </a:pPr>
            <a:r>
              <a:rPr lang="en-US" b="1"/>
              <a:t>/b/, /r/, /i/, /j/</a:t>
            </a:r>
            <a:r>
              <a:rPr lang="en-US" b="0"/>
              <a:t> (bridge)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/k/, /l/, /i/, /p/</a:t>
            </a:r>
            <a:r>
              <a:rPr lang="en-US" b="0"/>
              <a:t> (clip)</a:t>
            </a:r>
          </a:p>
          <a:p>
            <a:pPr marL="0" indent="0">
              <a:buFont typeface="Arial" panose="020B0604020202020204" pitchFamily="34" charset="0"/>
              <a:buNone/>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Check that students can blend the sounds and give corrective feedback and further examples as needed.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a:effectLst/>
                <a:latin typeface="Calibri"/>
                <a:ea typeface="Times New Roman" panose="02020603050405020304" pitchFamily="18" charset="0"/>
                <a:cs typeface="Calibri"/>
              </a:rPr>
              <a:t>Set the learning intention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Calibri"/>
                <a:ea typeface="Times New Roman" panose="02020603050405020304" pitchFamily="18" charset="0"/>
                <a:cs typeface="Calibri"/>
              </a:rPr>
              <a:t>The letter–sound correspondence introduced in this lesson is </a:t>
            </a:r>
            <a:r>
              <a:rPr lang="en-AU" sz="1200" b="1" kern="1200">
                <a:effectLst/>
                <a:latin typeface="Calibri"/>
                <a:ea typeface="Times New Roman" panose="02020603050405020304" pitchFamily="18" charset="0"/>
                <a:cs typeface="Calibri"/>
              </a:rPr>
              <a:t>m</a:t>
            </a:r>
            <a:r>
              <a:rPr lang="en-AU" sz="1200" kern="1200">
                <a:effectLst/>
                <a:latin typeface="Calibri"/>
                <a:ea typeface="Times New Roman" panose="02020603050405020304" pitchFamily="18" charset="0"/>
                <a:cs typeface="Calibri"/>
              </a:rPr>
              <a:t> making an /m/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solidFill>
                  <a:srgbClr val="0E1E42"/>
                </a:solidFill>
                <a:ea typeface="+mj-lt"/>
                <a:cs typeface="Calibri"/>
              </a:rPr>
              <a:t>Say: </a:t>
            </a:r>
          </a:p>
          <a:p>
            <a:pPr marL="171450" indent="-171450">
              <a:buFont typeface="Arial" panose="020B0604020202020204" pitchFamily="34" charset="0"/>
              <a:buChar char="•"/>
            </a:pPr>
            <a:r>
              <a:rPr lang="en-US">
                <a:solidFill>
                  <a:srgbClr val="0E1E42"/>
                </a:solidFill>
                <a:ea typeface="+mj-lt"/>
                <a:cs typeface="Calibri"/>
              </a:rPr>
              <a:t>today we are learning the letter </a:t>
            </a:r>
            <a:r>
              <a:rPr lang="en-US" b="1">
                <a:solidFill>
                  <a:srgbClr val="0E1E42"/>
                </a:solidFill>
                <a:ea typeface="+mj-lt"/>
                <a:cs typeface="Calibri"/>
              </a:rPr>
              <a:t>m</a:t>
            </a:r>
          </a:p>
          <a:p>
            <a:pPr marL="171450" indent="-171450">
              <a:buFont typeface="Arial" panose="020B0604020202020204" pitchFamily="34" charset="0"/>
              <a:buChar char="•"/>
            </a:pPr>
            <a:r>
              <a:rPr lang="en-US">
                <a:solidFill>
                  <a:srgbClr val="0E1E42"/>
                </a:solidFill>
                <a:ea typeface="+mj-lt"/>
                <a:cs typeface="Calibri"/>
              </a:rPr>
              <a:t>the sound that </a:t>
            </a:r>
            <a:r>
              <a:rPr lang="en-US" b="1">
                <a:solidFill>
                  <a:srgbClr val="0E1E42"/>
                </a:solidFill>
                <a:ea typeface="+mj-lt"/>
                <a:cs typeface="Calibri"/>
              </a:rPr>
              <a:t>m </a:t>
            </a:r>
            <a:r>
              <a:rPr lang="en-US">
                <a:solidFill>
                  <a:srgbClr val="0E1E42"/>
                </a:solidFill>
                <a:ea typeface="+mj-lt"/>
                <a:cs typeface="Calibri"/>
              </a:rPr>
              <a:t>makes is /m/.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 </a:t>
            </a:r>
            <a:r>
              <a:rPr lang="en-US" b="1"/>
              <a:t>m </a:t>
            </a:r>
            <a:r>
              <a:rPr lang="en-US"/>
              <a:t>says /m/</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r>
              <a:rPr lang="en-US"/>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a:t>m</a:t>
            </a:r>
            <a:r>
              <a:rPr lang="en-US"/>
              <a:t> says /m/</a:t>
            </a:r>
          </a:p>
          <a:p>
            <a:endParaRPr lang="en-US"/>
          </a:p>
          <a:p>
            <a:r>
              <a:rPr lang="en-US"/>
              <a:t>Check that students are using the correct entry and exit points and give feedback.</a:t>
            </a:r>
            <a:endParaRPr lang="en-AU"/>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Demonstrate saying each word aloud and listening for or isolating the beginning sound to find which words begin with /m/: </a:t>
            </a:r>
            <a:r>
              <a:rPr lang="en-US" b="1"/>
              <a:t>moon</a:t>
            </a:r>
            <a:r>
              <a:rPr lang="en-US" b="0"/>
              <a:t>, </a:t>
            </a:r>
            <a:r>
              <a:rPr lang="en-US" b="1"/>
              <a:t>mouse</a:t>
            </a:r>
            <a:r>
              <a:rPr lang="en-US" b="0"/>
              <a:t>, </a:t>
            </a:r>
            <a:r>
              <a:rPr lang="en-US" b="1"/>
              <a:t>fish</a:t>
            </a:r>
            <a:r>
              <a:rPr lang="en-US" b="0"/>
              <a:t>.</a:t>
            </a:r>
            <a:endParaRPr lang="en-AU" b="0"/>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/m/: </a:t>
            </a:r>
            <a:r>
              <a:rPr lang="en-US" b="1"/>
              <a:t>milk</a:t>
            </a:r>
            <a:r>
              <a:rPr lang="en-US" b="0"/>
              <a:t>,</a:t>
            </a:r>
            <a:r>
              <a:rPr lang="en-US" b="1"/>
              <a:t> jumper</a:t>
            </a:r>
            <a:r>
              <a:rPr lang="en-US" b="0"/>
              <a:t>,</a:t>
            </a:r>
            <a:r>
              <a:rPr lang="en-US" b="1"/>
              <a:t> mouth</a:t>
            </a:r>
            <a:r>
              <a:rPr lang="en-US" b="0"/>
              <a:t>.</a:t>
            </a:r>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Phonemic awareness review</a:t>
            </a:r>
          </a:p>
          <a:p>
            <a:endParaRPr lang="en-US" b="1"/>
          </a:p>
          <a:p>
            <a:r>
              <a:rPr lang="en-US" b="1"/>
              <a:t>Count the sounds: </a:t>
            </a:r>
            <a:r>
              <a:rPr lang="en-US" b="0"/>
              <a:t>targeting phoneme segmenting (3 sounds)</a:t>
            </a:r>
          </a:p>
          <a:p>
            <a:endParaRPr lang="en-US" b="0"/>
          </a:p>
          <a:p>
            <a:r>
              <a:rPr lang="en-US" b="0"/>
              <a:t>For this oral phonemic awareness activity, remember to focus on sounds, not spelling. </a:t>
            </a:r>
          </a:p>
          <a:p>
            <a:endParaRPr lang="en-US" b="0"/>
          </a:p>
          <a:p>
            <a:r>
              <a:rPr lang="en-US" b="0"/>
              <a:t>Tell students that you have a list of words. Each word has three sounds, and you need their help to check it is correct.</a:t>
            </a:r>
          </a:p>
          <a:p>
            <a:endParaRPr lang="en-US" b="0"/>
          </a:p>
          <a:p>
            <a:r>
              <a:rPr lang="en-US" b="0"/>
              <a:t>For each word, students:</a:t>
            </a:r>
          </a:p>
          <a:p>
            <a:pPr marL="228600" indent="-228600">
              <a:buFont typeface="Arial" panose="020B0604020202020204" pitchFamily="34" charset="0"/>
              <a:buChar char="•"/>
            </a:pPr>
            <a:r>
              <a:rPr lang="en-US" b="0"/>
              <a:t>say the word</a:t>
            </a:r>
          </a:p>
          <a:p>
            <a:pPr marL="228600" indent="-228600">
              <a:buFont typeface="Arial" panose="020B0604020202020204" pitchFamily="34" charset="0"/>
              <a:buChar char="•"/>
            </a:pPr>
            <a:r>
              <a:rPr lang="en-US" b="0"/>
              <a:t>stretch the sounds </a:t>
            </a:r>
          </a:p>
          <a:p>
            <a:pPr marL="228600" indent="-228600">
              <a:buFont typeface="Arial" panose="020B0604020202020204" pitchFamily="34" charset="0"/>
              <a:buChar char="•"/>
            </a:pPr>
            <a:r>
              <a:rPr lang="en-US" b="0"/>
              <a:t>say the separate sounds, raising a finger for each </a:t>
            </a:r>
          </a:p>
          <a:p>
            <a:pPr marL="228600" indent="-228600">
              <a:buFont typeface="Arial" panose="020B0604020202020204" pitchFamily="34" charset="0"/>
              <a:buChar char="•"/>
            </a:pPr>
            <a:r>
              <a:rPr lang="en-US" b="0"/>
              <a:t>display their three fingers to show that the word has three sounds. </a:t>
            </a:r>
          </a:p>
          <a:p>
            <a:pPr marL="228600" indent="-228600">
              <a:buFont typeface="+mj-lt"/>
              <a:buAutoNum type="arabicPeriod"/>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Adding a stretching action for step 2 can help reinforce the process.</a:t>
            </a:r>
          </a:p>
          <a:p>
            <a:endParaRPr lang="en-US" b="0"/>
          </a:p>
          <a:p>
            <a:r>
              <a:rPr lang="en-US" b="0"/>
              <a:t>Provide students with the following words:</a:t>
            </a:r>
            <a:endParaRPr lang="en-US" b="0" i="0"/>
          </a:p>
          <a:p>
            <a:pPr marL="171450" indent="-171450">
              <a:buFont typeface="Arial" panose="020B0604020202020204" pitchFamily="34" charset="0"/>
              <a:buChar char="•"/>
            </a:pPr>
            <a:r>
              <a:rPr lang="en-US" b="1" i="0"/>
              <a:t>shell</a:t>
            </a:r>
            <a:r>
              <a:rPr lang="en-US" b="0" i="0"/>
              <a:t> (/sh/, /e/, /l/)</a:t>
            </a:r>
          </a:p>
          <a:p>
            <a:pPr marL="171450" indent="-171450">
              <a:buFont typeface="Arial" panose="020B0604020202020204" pitchFamily="34" charset="0"/>
              <a:buChar char="•"/>
            </a:pPr>
            <a:r>
              <a:rPr lang="en-US" b="1" i="0"/>
              <a:t>hot</a:t>
            </a:r>
            <a:r>
              <a:rPr lang="en-US" b="0" i="0"/>
              <a:t> (/h/, /o/, /t/)</a:t>
            </a:r>
          </a:p>
          <a:p>
            <a:pPr marL="171450" indent="-171450">
              <a:buFont typeface="Arial" panose="020B0604020202020204" pitchFamily="34" charset="0"/>
              <a:buChar char="•"/>
            </a:pPr>
            <a:r>
              <a:rPr lang="en-US" b="1" i="0"/>
              <a:t>bone</a:t>
            </a:r>
            <a:r>
              <a:rPr lang="en-US" b="0" i="0"/>
              <a:t> (/b/, /</a:t>
            </a:r>
            <a:r>
              <a:rPr lang="en-US" b="0" i="0">
                <a:latin typeface="Arial" panose="020B0604020202020204" pitchFamily="34" charset="0"/>
                <a:cs typeface="Arial" panose="020B0604020202020204" pitchFamily="34" charset="0"/>
              </a:rPr>
              <a:t>ō</a:t>
            </a:r>
            <a:r>
              <a:rPr lang="en-US" b="0" i="0"/>
              <a:t>/, /n/)</a:t>
            </a: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segmenting the sounds, model the process then support students to try again.</a:t>
            </a:r>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a:p>
            <a:endParaRPr lang="en-AU"/>
          </a:p>
          <a:p>
            <a:endParaRPr lang="en-AU"/>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man</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endParaRPr lang="en-AU"/>
          </a:p>
          <a:p>
            <a:pPr marL="171450" indent="-171450">
              <a:buFont typeface="Arial" panose="020B0604020202020204" pitchFamily="34" charset="0"/>
              <a:buChar char="•"/>
            </a:pPr>
            <a:endParaRPr lang="en-US"/>
          </a:p>
          <a:p>
            <a:r>
              <a:rPr lang="en-US"/>
              <a:t>Note: 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man</a:t>
            </a:r>
            <a:r>
              <a:rPr lang="en-US" b="0"/>
              <a:t>, </a:t>
            </a:r>
            <a:r>
              <a:rPr lang="en-US" b="1"/>
              <a:t>map</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man</a:t>
            </a:r>
            <a:r>
              <a:rPr lang="en-US" b="0"/>
              <a:t>,</a:t>
            </a:r>
            <a:r>
              <a:rPr lang="en-US" b="1"/>
              <a:t> map</a:t>
            </a:r>
            <a:r>
              <a:rPr lang="en-US" b="0"/>
              <a:t>,</a:t>
            </a:r>
            <a:r>
              <a:rPr lang="en-US" b="1"/>
              <a:t> mat</a:t>
            </a:r>
            <a:r>
              <a:rPr lang="en-US" b="0"/>
              <a:t>.</a:t>
            </a:r>
            <a:endParaRPr lang="en-AU" b="0"/>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 represents the word to be written: </a:t>
            </a:r>
            <a:r>
              <a:rPr lang="en-US" sz="1200" b="1">
                <a:latin typeface="+mn-lt"/>
              </a:rPr>
              <a:t>map</a:t>
            </a:r>
            <a:r>
              <a:rPr lang="en-US" sz="1200" b="0">
                <a:latin typeface="+mn-lt"/>
              </a:rPr>
              <a:t>.</a:t>
            </a:r>
            <a:endParaRPr lang="en-AU" sz="1200" b="0">
              <a:latin typeface="+mn-lt"/>
            </a:endParaRPr>
          </a:p>
          <a:p>
            <a:endParaRPr lang="en-US" sz="1200">
              <a:highlight>
                <a:srgbClr val="FFFF00"/>
              </a:highlight>
              <a:latin typeface="+mn-lt"/>
            </a:endParaRPr>
          </a:p>
          <a:p>
            <a:r>
              <a:rPr lang="en-US" sz="1200" u="none">
                <a:highlight>
                  <a:srgbClr val="FFFF00"/>
                </a:highlight>
                <a:latin typeface="+mn-lt"/>
              </a:rPr>
              <a:t>Support and scaffold students to:</a:t>
            </a:r>
          </a:p>
          <a:p>
            <a:pPr marL="171450" indent="-171450">
              <a:buFont typeface="Arial" panose="020B0604020202020204" pitchFamily="34" charset="0"/>
              <a:buChar char="•"/>
            </a:pPr>
            <a:r>
              <a:rPr lang="en-US" sz="1200" u="none">
                <a:highlight>
                  <a:srgbClr val="FFFF00"/>
                </a:highlight>
                <a:latin typeface="+mn-lt"/>
              </a:rPr>
              <a:t>say the word aloud and segment the individual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highlight>
                  <a:srgbClr val="FFFF00"/>
                </a:highlight>
                <a:latin typeface="+mn-lt"/>
              </a:rPr>
              <a:t>on their mini-whiteboards or on paper</a:t>
            </a:r>
          </a:p>
          <a:p>
            <a:pPr marL="171450" indent="-171450">
              <a:buFont typeface="Arial" panose="020B0604020202020204" pitchFamily="34" charset="0"/>
              <a:buChar char="•"/>
            </a:pPr>
            <a:r>
              <a:rPr lang="en-US" sz="1200" u="none">
                <a:highlight>
                  <a:srgbClr val="FFFF00"/>
                </a:highlight>
                <a:latin typeface="+mn-lt"/>
              </a:rPr>
              <a:t>r</a:t>
            </a:r>
            <a:r>
              <a:rPr lang="en-US" sz="1200">
                <a:latin typeface="+mn-lt"/>
              </a:rPr>
              <a:t>e-read the word to make sure it is correct by</a:t>
            </a:r>
            <a:r>
              <a:rPr lang="en-US"/>
              <a:t> saying the individual sounds, blending them together, then saying the complete word.</a:t>
            </a:r>
            <a:r>
              <a:rPr lang="en-US" sz="120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map</a:t>
            </a:r>
            <a:r>
              <a:rPr lang="en-US" b="0"/>
              <a:t>, </a:t>
            </a:r>
            <a:r>
              <a:rPr lang="en-US" b="1"/>
              <a:t>mat</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the students what the pictures represent (</a:t>
            </a:r>
            <a:r>
              <a:rPr lang="en-US" b="1"/>
              <a:t>sandwich</a:t>
            </a:r>
            <a:r>
              <a:rPr lang="en-US" b="0"/>
              <a:t>,</a:t>
            </a:r>
            <a:r>
              <a:rPr lang="en-US" b="1"/>
              <a:t> night</a:t>
            </a:r>
            <a:r>
              <a:rPr lang="en-US" b="0"/>
              <a:t>,</a:t>
            </a:r>
            <a:r>
              <a:rPr lang="en-US" b="1"/>
              <a:t> ant</a:t>
            </a:r>
            <a:r>
              <a:rPr lang="en-US" b="0"/>
              <a:t>,</a:t>
            </a:r>
            <a:r>
              <a:rPr lang="en-US" b="1"/>
              <a:t> table</a:t>
            </a:r>
            <a:r>
              <a:rPr lang="en-US" b="0"/>
              <a:t>,</a:t>
            </a:r>
            <a:r>
              <a:rPr lang="en-US" b="1"/>
              <a:t> penguin</a:t>
            </a:r>
            <a:r>
              <a:rPr lang="en-US" b="0"/>
              <a:t>,</a:t>
            </a:r>
            <a:r>
              <a:rPr lang="en-US" b="1"/>
              <a:t> igloo</a:t>
            </a:r>
            <a:r>
              <a:rPr lang="en-US"/>
              <a:t>). Have them repeat the words after you.</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1: </a:t>
            </a:r>
            <a:r>
              <a:rPr lang="en-US"/>
              <a:t>Say three of the words to the students. Ask students to place their hands on their head if they hear a word that starts with the /s/ sound. Repeat with /a/, /t/, /p/, /i/, /n/.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2: </a:t>
            </a:r>
            <a:r>
              <a:rPr lang="en-US" b="0"/>
              <a:t>Ask </a:t>
            </a:r>
            <a:r>
              <a:rPr lang="en-US"/>
              <a:t>students: </a:t>
            </a:r>
            <a:r>
              <a:rPr lang="en-US" i="1"/>
              <a:t>Which one starts with /s/? </a:t>
            </a:r>
            <a:r>
              <a:rPr lang="en-US" i="0"/>
              <a:t>Students say the matching word aloud. </a:t>
            </a:r>
            <a:r>
              <a:rPr lang="en-US"/>
              <a:t>Repeat with /a/, /t/, /p/, /i/, /n/.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map</a:t>
            </a:r>
            <a:r>
              <a:rPr lang="en-US" b="0"/>
              <a:t>,</a:t>
            </a:r>
            <a:r>
              <a:rPr lang="en-US" b="1"/>
              <a:t> mat</a:t>
            </a:r>
            <a:r>
              <a:rPr lang="en-US" b="0"/>
              <a:t>,</a:t>
            </a:r>
            <a:r>
              <a:rPr lang="en-US" b="1"/>
              <a:t> man</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a:ea typeface="Verdana"/>
                <a:cs typeface="Times New Roman" panose="02020603050405020304" pitchFamily="18" charset="0"/>
              </a:rPr>
              <a:t>I do</a:t>
            </a:r>
          </a:p>
          <a:p>
            <a:endParaRPr lang="en-US"/>
          </a:p>
          <a:p>
            <a:pPr>
              <a:lnSpc>
                <a:spcPct val="107000"/>
              </a:lnSpc>
              <a:spcAft>
                <a:spcPts val="800"/>
              </a:spcAft>
              <a:tabLst>
                <a:tab pos="5731510" algn="r"/>
              </a:tabLst>
            </a:pPr>
            <a:r>
              <a:rPr lang="en-US" sz="1200">
                <a:effectLst/>
                <a:latin typeface="Aptos"/>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Aptos"/>
                <a:ea typeface="Aptos" panose="020B0004020202020204" pitchFamily="34" charset="0"/>
                <a:cs typeface="Times New Roman" panose="02020603050405020304" pitchFamily="18" charset="0"/>
              </a:rPr>
              <a:t>As you do so: </a:t>
            </a:r>
            <a:endParaRPr lang="en-AU" sz="1200">
              <a:effectLst/>
              <a:latin typeface="Aptos"/>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a:ea typeface="Aptos" panose="020B0004020202020204" pitchFamily="34" charset="0"/>
                <a:cs typeface="Times New Roman" panose="02020603050405020304" pitchFamily="18" charset="0"/>
              </a:rPr>
              <a:t>read previously taught irregular words fluently</a:t>
            </a:r>
            <a:endParaRPr lang="en-AU" sz="1200">
              <a:effectLst/>
              <a:latin typeface="Aptos"/>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a:effectLst/>
                <a:latin typeface="Aptos"/>
                <a:ea typeface="Aptos" panose="020B0004020202020204" pitchFamily="34" charset="0"/>
                <a:cs typeface="Times New Roman" panose="02020603050405020304" pitchFamily="18" charset="0"/>
              </a:rPr>
              <a:t>emphasise sounding out and blending to read the other words, in particular the words with </a:t>
            </a:r>
            <a:r>
              <a:rPr lang="en-US" sz="1200" b="1">
                <a:effectLst/>
                <a:latin typeface="Aptos"/>
                <a:ea typeface="Aptos" panose="020B0004020202020204" pitchFamily="34" charset="0"/>
                <a:cs typeface="Times New Roman" panose="02020603050405020304" pitchFamily="18" charset="0"/>
              </a:rPr>
              <a:t>m</a:t>
            </a:r>
            <a:r>
              <a:rPr lang="en-US" sz="1200">
                <a:effectLst/>
                <a:latin typeface="Aptos"/>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re-reading the sentence with fluency.</a:t>
            </a:r>
            <a:endParaRPr lang="en-US">
              <a:ea typeface="Calibri"/>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Provide as much support for students as needed.</a:t>
            </a:r>
            <a:endParaRPr lang="en-AU" sz="2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Aptos" panose="020B0004020202020204" pitchFamily="34" charset="0"/>
                <a:ea typeface="Aptos" panose="020B0004020202020204" pitchFamily="34" charset="0"/>
                <a:cs typeface="Times New Roman" panose="02020603050405020304" pitchFamily="18" charset="0"/>
              </a:rPr>
              <a:t>Students participate in reading the sentence. </a:t>
            </a:r>
            <a:endParaRPr lang="en-AU" sz="1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Support and scaffold students to:</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Aptos" panose="020B0004020202020204" pitchFamily="34" charset="0"/>
                <a:ea typeface="Aptos" panose="020B0004020202020204" pitchFamily="34" charset="0"/>
                <a:cs typeface="Times New Roman" panose="02020603050405020304" pitchFamily="18" charset="0"/>
              </a:rPr>
              <a:t>m</a:t>
            </a:r>
            <a:r>
              <a:rPr lang="en-US" sz="1200" b="0">
                <a:effectLst/>
                <a:latin typeface="Aptos" panose="020B0004020202020204" pitchFamily="34" charset="0"/>
                <a:ea typeface="Aptos" panose="020B0004020202020204" pitchFamily="34" charset="0"/>
                <a:cs typeface="Times New Roman" panose="02020603050405020304" pitchFamily="18" charset="0"/>
              </a:rPr>
              <a:t>.</a:t>
            </a:r>
            <a:endParaRPr lang="en-AU" sz="1200" b="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re-reading the sentence with fluency. </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5933694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endParaRPr lang="en-US"/>
          </a:p>
          <a:p>
            <a:r>
              <a:rPr lang="en-US"/>
              <a:t>Sentence dictation: </a:t>
            </a:r>
            <a:r>
              <a:rPr lang="en-US" b="1"/>
              <a:t>Tim is a man.</a:t>
            </a:r>
          </a:p>
          <a:p>
            <a:endParaRPr lang="en-US" b="1"/>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a:t>re-reading the whole sentence to check for accuracy or any editing required. </a:t>
            </a:r>
          </a:p>
          <a:p>
            <a:endParaRPr lang="en-US"/>
          </a:p>
          <a:p>
            <a:r>
              <a:rPr lang="en-US"/>
              <a:t>Note:</a:t>
            </a:r>
          </a:p>
          <a:p>
            <a:pPr marL="171450" indent="-171450">
              <a:buFont typeface="Arial" panose="020B0604020202020204" pitchFamily="34" charset="0"/>
              <a:buChar char="•"/>
            </a:pPr>
            <a:r>
              <a:rPr lang="en-US"/>
              <a:t>Use of correct punctuation and spaces between words should also be explicitly taught during sentence dictation. </a:t>
            </a:r>
          </a:p>
          <a:p>
            <a:pPr marL="171450" indent="-171450">
              <a:buFont typeface="Arial" panose="020B0604020202020204" pitchFamily="34" charset="0"/>
              <a:buChar char="•"/>
            </a:pPr>
            <a:r>
              <a:rPr lang="en-US"/>
              <a:t>Letter formation and placement can also be a focus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Support students to write the sentence on their mini-whiteboard or on paper. Provide as much support for students as needed.</a:t>
            </a:r>
          </a:p>
          <a:p>
            <a:endParaRPr lang="en-US"/>
          </a:p>
          <a:p>
            <a:r>
              <a:rPr lang="en-US"/>
              <a:t>Sentence dictation: </a:t>
            </a:r>
            <a:r>
              <a:rPr lang="en-US" b="1"/>
              <a:t>Pam is at the tip.</a:t>
            </a:r>
          </a:p>
          <a:p>
            <a:endParaRPr lang="en-US" b="1"/>
          </a:p>
          <a:p>
            <a:r>
              <a:rPr lang="en-US"/>
              <a:t>Say the sentence aloud and have students repeat it after you. </a:t>
            </a:r>
          </a:p>
          <a:p>
            <a:endParaRPr lang="en-US"/>
          </a:p>
          <a:p>
            <a:r>
              <a:rPr lang="en-US"/>
              <a:t>Support and scaffold students to:</a:t>
            </a:r>
          </a:p>
          <a:p>
            <a:pPr marL="171450" indent="-171450">
              <a:buFont typeface="Arial" panose="020B0604020202020204" pitchFamily="34" charset="0"/>
              <a:buChar char="•"/>
            </a:pPr>
            <a:r>
              <a:rPr lang="en-US"/>
              <a:t>use segmenting to track sounds and write corresponding letters for each word </a:t>
            </a:r>
          </a:p>
          <a:p>
            <a:pPr marL="171450" indent="-171450">
              <a:buFont typeface="Arial" panose="020B0604020202020204" pitchFamily="34" charset="0"/>
              <a:buChar char="•"/>
            </a:pPr>
            <a:r>
              <a:rPr lang="en-US"/>
              <a:t>remember the sounds in and spelling for known and new irregular words</a:t>
            </a:r>
          </a:p>
          <a:p>
            <a:pPr marL="171450" indent="-171450">
              <a:buFont typeface="Arial" panose="020B0604020202020204" pitchFamily="34" charset="0"/>
              <a:buChar char="•"/>
            </a:pPr>
            <a:r>
              <a:rPr lang="en-US"/>
              <a:t>use correct punctuation and spaces.</a:t>
            </a:r>
          </a:p>
          <a:p>
            <a:pPr marL="0" indent="0">
              <a:buFont typeface="Arial" panose="020B0604020202020204" pitchFamily="34" charset="0"/>
              <a:buNone/>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Students re-read their sentence to check for accuracy or any editing then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a:p>
            <a:r>
              <a:rPr lang="en-US"/>
              <a:t>Note: If students need a high level of support, have them say the sounds they can hear and which letters to write for each word. Record this on the class whiteboard to complete the sentence.</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mat</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man</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map</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Tx/>
              <a:buNone/>
            </a:pPr>
            <a:r>
              <a:rPr lang="en-US" sz="1200" b="1">
                <a:solidFill>
                  <a:srgbClr val="404040"/>
                </a:solidFill>
                <a:effectLst/>
                <a:latin typeface="Verdana" panose="020B0604030504040204" pitchFamily="34" charset="0"/>
                <a:cs typeface="Times New Roman" panose="02020603050405020304" pitchFamily="18" charset="0"/>
              </a:rPr>
              <a:t>Check for understanding</a:t>
            </a:r>
          </a:p>
          <a:p>
            <a:pPr marL="0" indent="0" algn="l">
              <a:spcBef>
                <a:spcPts val="100"/>
              </a:spcBef>
              <a:spcAft>
                <a:spcPts val="400"/>
              </a:spcAft>
              <a:buFontTx/>
              <a:buNone/>
            </a:pPr>
            <a:endParaRPr lang="en-US" sz="1200" b="1">
              <a:solidFill>
                <a:srgbClr val="404040"/>
              </a:solidFill>
              <a:effectLst/>
              <a:latin typeface="Verdana" panose="020B060403050404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map</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man</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mat</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to them emphasising individual letter–sound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a:solidFill>
                <a:srgbClr val="404040"/>
              </a:solidFill>
              <a:effectLst/>
              <a:latin typeface="Verdana" panose="020B0604030504040204" pitchFamily="34" charset="0"/>
              <a:cs typeface="Times New Roman" panose="02020603050405020304" pitchFamily="18" charset="0"/>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US" b="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b="0">
              <a:cs typeface="Calibri" panose="020F0502020204030204"/>
            </a:endParaRPr>
          </a:p>
          <a:p>
            <a:pPr marL="374650" indent="-230505">
              <a:spcBef>
                <a:spcPts val="100"/>
              </a:spcBef>
              <a:spcAft>
                <a:spcPts val="400"/>
              </a:spcAft>
            </a:pPr>
            <a:endParaRPr lang="en-AU" b="0"/>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r>
              <a:rPr lang="en-US" b="0"/>
              <a:t>Point to each letter in random order. As you point, students say the sound that has been taught. </a:t>
            </a:r>
          </a:p>
          <a:p>
            <a:endParaRPr lang="en-AU" sz="1800">
              <a:effectLst/>
              <a:latin typeface="Aptos" panose="020B0004020202020204" pitchFamily="34" charset="0"/>
              <a:ea typeface="Times New Roman" panose="02020603050405020304" pitchFamily="18" charset="0"/>
              <a:cs typeface="Aptos" panose="020B0004020202020204" pitchFamily="34" charset="0"/>
            </a:endParaRPr>
          </a:p>
          <a:p>
            <a:r>
              <a:rPr lang="en-AU" sz="1800">
                <a:effectLst/>
                <a:latin typeface="Aptos" panose="020B0004020202020204" pitchFamily="34" charset="0"/>
                <a:ea typeface="Times New Roman" panose="02020603050405020304" pitchFamily="18" charset="0"/>
                <a:cs typeface="Aptos" panose="020B0004020202020204" pitchFamily="34" charset="0"/>
              </a:rPr>
              <a:t>Repeat this process once or twice according to student need</a:t>
            </a:r>
            <a:r>
              <a:rPr lang="en-US" sz="1800" b="0">
                <a:effectLst/>
                <a:latin typeface="Aptos" panose="020B0004020202020204" pitchFamily="34" charset="0"/>
                <a:ea typeface="Times New Roman" panose="02020603050405020304" pitchFamily="18" charset="0"/>
                <a:cs typeface="Aptos" panose="020B0004020202020204" pitchFamily="34" charset="0"/>
              </a:rPr>
              <a:t>.</a:t>
            </a:r>
            <a:endParaRPr lang="en-US" b="0"/>
          </a:p>
          <a:p>
            <a:endParaRPr lang="en-US" b="1"/>
          </a:p>
          <a:p>
            <a:r>
              <a:rPr lang="en-US" b="1"/>
              <a:t>Provide corrective feedback as needed: </a:t>
            </a:r>
          </a:p>
          <a:p>
            <a:r>
              <a:rPr lang="en-US" b="0"/>
              <a:t>If any students do not know a sound or say the wrong sound, provide corrective feedback and modelling. </a:t>
            </a:r>
            <a:r>
              <a:rPr lang="en-US"/>
              <a:t>Then ask students to try again.</a:t>
            </a:r>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a:effectLst/>
                <a:latin typeface="Aptos" panose="020B0004020202020204" pitchFamily="34" charset="0"/>
                <a:ea typeface="Aptos" panose="020B0004020202020204" pitchFamily="34" charset="0"/>
                <a:cs typeface="Aptos" panose="020B0004020202020204" pitchFamily="34" charset="0"/>
              </a:rPr>
              <a:t>Review</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 /a/, /t/, /p/, /i/, /n/</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b="1">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800">
              <a:effectLst/>
              <a:latin typeface="Aptos" panose="020B0004020202020204" pitchFamily="34" charset="0"/>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127847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letter–sound correspondence then reading the word fluently while you point to it. For example, /a/, /n/, /t/, </a:t>
            </a:r>
            <a:r>
              <a:rPr lang="en-US" b="1"/>
              <a:t>ant</a:t>
            </a:r>
            <a:r>
              <a:rPr lang="en-US"/>
              <a:t>.</a:t>
            </a:r>
          </a:p>
          <a:p>
            <a:endParaRPr lang="en-US"/>
          </a:p>
          <a:p>
            <a:r>
              <a:rPr lang="en-US" b="1"/>
              <a:t>Provide corrective feedback as needed: </a:t>
            </a:r>
          </a:p>
          <a:p>
            <a:r>
              <a:rPr lang="en-US"/>
              <a:t>If any students have difficulty with a letter–sound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pan</a:t>
            </a:r>
            <a:r>
              <a:rPr lang="en-US" b="0"/>
              <a:t>,</a:t>
            </a:r>
            <a:r>
              <a:rPr lang="en-US" b="1"/>
              <a:t> nip</a:t>
            </a:r>
            <a:r>
              <a:rPr lang="en-US" b="0"/>
              <a:t>,</a:t>
            </a:r>
            <a:r>
              <a:rPr lang="en-US" b="1"/>
              <a:t> sit</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 </a:t>
            </a:r>
          </a:p>
          <a:p>
            <a:r>
              <a:rPr lang="en-US" b="0"/>
              <a:t>If any students do not know the word or say the wrong word, remind them of the letter-sound correspondences in the word, and the spelling of the word. For example: </a:t>
            </a:r>
            <a:r>
              <a:rPr lang="en-US" b="1"/>
              <a:t>th/e</a:t>
            </a:r>
            <a:r>
              <a:rPr lang="en-US" b="0"/>
              <a:t>;</a:t>
            </a:r>
            <a:r>
              <a:rPr lang="en-US" b="1"/>
              <a:t> the</a:t>
            </a:r>
            <a:r>
              <a:rPr lang="en-US" b="0"/>
              <a:t>,</a:t>
            </a:r>
            <a:r>
              <a:rPr lang="en-US" b="1"/>
              <a:t> th-e</a:t>
            </a:r>
            <a:r>
              <a:rPr lang="en-US" b="0"/>
              <a:t> spells </a:t>
            </a:r>
            <a:r>
              <a:rPr lang="en-US" b="1"/>
              <a:t>‘the’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file:////Volumes/Big%20Storage/0_For%20MacBook%20Pro%20Changeover/ESA%20Design/0_2024%20WIP/LitHub%20Phases%20Templates/Word%20Templates/Links/phase2-lozenge.png" TargetMode="External"/><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4.png"/><Relationship Id="rId11" Type="http://schemas.openxmlformats.org/officeDocument/2006/relationships/hyperlink" Target="https://www.literacyhub.edu.au/plan-teach-and-assess/lesson-packs/" TargetMode="External"/><Relationship Id="rId5" Type="http://schemas.openxmlformats.org/officeDocument/2006/relationships/image" Target="../media/image3.svg"/><Relationship Id="rId10" Type="http://schemas.openxmlformats.org/officeDocument/2006/relationships/image" Target="../media/image7.svg"/><Relationship Id="rId4" Type="http://schemas.openxmlformats.org/officeDocument/2006/relationships/image" Target="../media/image2.png"/><Relationship Id="rId9"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5.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4.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png"/><Relationship Id="rId7" Type="http://schemas.openxmlformats.org/officeDocument/2006/relationships/image" Target="../media/image15.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14.png"/><Relationship Id="rId11" Type="http://schemas.openxmlformats.org/officeDocument/2006/relationships/image" Target="../media/image21.svg"/><Relationship Id="rId5" Type="http://schemas.openxmlformats.org/officeDocument/2006/relationships/image" Target="../media/image11.svg"/><Relationship Id="rId10" Type="http://schemas.openxmlformats.org/officeDocument/2006/relationships/image" Target="../media/image20.png"/><Relationship Id="rId4" Type="http://schemas.openxmlformats.org/officeDocument/2006/relationships/image" Target="../media/image10.png"/><Relationship Id="rId9" Type="http://schemas.openxmlformats.org/officeDocument/2006/relationships/image" Target="../media/image19.sv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4.png"/><Relationship Id="rId7" Type="http://schemas.openxmlformats.org/officeDocument/2006/relationships/image" Target="../media/image19.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18.png"/><Relationship Id="rId11" Type="http://schemas.openxmlformats.org/officeDocument/2006/relationships/image" Target="../media/image13.svg"/><Relationship Id="rId5" Type="http://schemas.openxmlformats.org/officeDocument/2006/relationships/image" Target="../media/image15.svg"/><Relationship Id="rId10" Type="http://schemas.openxmlformats.org/officeDocument/2006/relationships/image" Target="../media/image12.png"/><Relationship Id="rId4" Type="http://schemas.openxmlformats.org/officeDocument/2006/relationships/image" Target="../media/image14.png"/><Relationship Id="rId9" Type="http://schemas.openxmlformats.org/officeDocument/2006/relationships/image" Target="../media/image21.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12.png"/><Relationship Id="rId5" Type="http://schemas.openxmlformats.org/officeDocument/2006/relationships/image" Target="../media/image17.svg"/><Relationship Id="rId4"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4.png"/><Relationship Id="rId7" Type="http://schemas.openxmlformats.org/officeDocument/2006/relationships/image" Target="../media/image19.sv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18.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21.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9.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3.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4.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file:////Volumes/Big%20Storage/0_For%20MacBook%20Pro%20Changeover/ESA%20Design/0_2024%20WIP/LitHub%20Phases%20Templates/Word%20Templates/Links/phase2-lozenge.png" TargetMode="Externa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1.jpeg"/><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16.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5.sv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8.png"/><Relationship Id="rId18" Type="http://schemas.openxmlformats.org/officeDocument/2006/relationships/image" Target="file:////Volumes/Big%20Storage/0_For%20MacBook%20Pro%20Changeover/ESA%20Design/0_2024%20WIP/LitHub%20Phases%20Templates/Word%20Templates/Links/phase2-lozenge.png" TargetMode="External"/><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17" Type="http://schemas.openxmlformats.org/officeDocument/2006/relationships/image" Target="../media/image5.png"/><Relationship Id="rId2" Type="http://schemas.openxmlformats.org/officeDocument/2006/relationships/image" Target="../media/image4.png"/><Relationship Id="rId16" Type="http://schemas.openxmlformats.org/officeDocument/2006/relationships/image" Target="../media/image21.svg"/><Relationship Id="rId1" Type="http://schemas.openxmlformats.org/officeDocument/2006/relationships/slideMaster" Target="../slideMasters/slideMaster1.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19.svg"/></Relationships>
</file>

<file path=ppt/slideLayouts/_rels/slideLayout30.xml.rels><?xml version="1.0" encoding="UTF-8" standalone="yes"?>
<Relationships xmlns="http://schemas.openxmlformats.org/package/2006/relationships"><Relationship Id="rId8" Type="http://schemas.openxmlformats.org/officeDocument/2006/relationships/image" Target="file:////Users/ajabongiornonew/ESA%20Design/0_2024%20WIP/LitHub%20Phases%20Templates/Word%20Templates/Links/phase1-lozenge.png" TargetMode="External"/><Relationship Id="rId3" Type="http://schemas.openxmlformats.org/officeDocument/2006/relationships/image" Target="../media/image1.jpeg"/><Relationship Id="rId7" Type="http://schemas.openxmlformats.org/officeDocument/2006/relationships/image" Target="../media/image23.png"/><Relationship Id="rId2" Type="http://schemas.openxmlformats.org/officeDocument/2006/relationships/slideMaster" Target="../slideMasters/slideMaster1.xml"/><Relationship Id="rId1" Type="http://schemas.openxmlformats.org/officeDocument/2006/relationships/tags" Target="../tags/tag16.xml"/><Relationship Id="rId6" Type="http://schemas.openxmlformats.org/officeDocument/2006/relationships/image" Target="../media/image4.png"/><Relationship Id="rId5" Type="http://schemas.openxmlformats.org/officeDocument/2006/relationships/image" Target="../media/image3.svg"/><Relationship Id="rId10" Type="http://schemas.openxmlformats.org/officeDocument/2006/relationships/image" Target="../media/image7.svg"/><Relationship Id="rId4" Type="http://schemas.openxmlformats.org/officeDocument/2006/relationships/image" Target="../media/image2.png"/><Relationship Id="rId9"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7.xml"/><Relationship Id="rId5" Type="http://schemas.openxmlformats.org/officeDocument/2006/relationships/image" Target="file:////Users/ajabongiornonew/ESA%20Design/0_2024%20WIP/LitHub%20Phases%20Templates/Word%20Templates/Links/phase1-lozenge.png" TargetMode="External"/><Relationship Id="rId4" Type="http://schemas.openxmlformats.org/officeDocument/2006/relationships/image" Target="../media/image23.png"/></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svg"/><Relationship Id="rId18" Type="http://schemas.openxmlformats.org/officeDocument/2006/relationships/image" Target="../media/image20.png"/><Relationship Id="rId3" Type="http://schemas.openxmlformats.org/officeDocument/2006/relationships/image" Target="../media/image4.png"/><Relationship Id="rId7" Type="http://schemas.openxmlformats.org/officeDocument/2006/relationships/image" Target="../media/image9.svg"/><Relationship Id="rId12" Type="http://schemas.openxmlformats.org/officeDocument/2006/relationships/image" Target="../media/image14.png"/><Relationship Id="rId17" Type="http://schemas.openxmlformats.org/officeDocument/2006/relationships/image" Target="../media/image19.svg"/><Relationship Id="rId2" Type="http://schemas.openxmlformats.org/officeDocument/2006/relationships/slideMaster" Target="../slideMasters/slideMaster1.xml"/><Relationship Id="rId16" Type="http://schemas.openxmlformats.org/officeDocument/2006/relationships/image" Target="../media/image18.png"/><Relationship Id="rId1" Type="http://schemas.openxmlformats.org/officeDocument/2006/relationships/tags" Target="../tags/tag18.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file:////Users/ajabongiornonew/ESA%20Design/0_2024%20WIP/LitHub%20Phases%20Templates/Word%20Templates/Links/phase1-lozenge.png" TargetMode="External"/><Relationship Id="rId15" Type="http://schemas.openxmlformats.org/officeDocument/2006/relationships/image" Target="../media/image17.svg"/><Relationship Id="rId10" Type="http://schemas.openxmlformats.org/officeDocument/2006/relationships/image" Target="../media/image12.png"/><Relationship Id="rId19" Type="http://schemas.openxmlformats.org/officeDocument/2006/relationships/image" Target="../media/image21.svg"/><Relationship Id="rId4" Type="http://schemas.openxmlformats.org/officeDocument/2006/relationships/image" Target="../media/image23.png"/><Relationship Id="rId9" Type="http://schemas.openxmlformats.org/officeDocument/2006/relationships/image" Target="../media/image11.svg"/><Relationship Id="rId14" Type="http://schemas.openxmlformats.org/officeDocument/2006/relationships/image" Target="../media/image16.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0.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1.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2.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4.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25.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6.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7.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42.xml.rels><?xml version="1.0" encoding="UTF-8" standalone="yes"?>
<Relationships xmlns="http://schemas.openxmlformats.org/package/2006/relationships"><Relationship Id="rId8" Type="http://schemas.openxmlformats.org/officeDocument/2006/relationships/image" Target="file:////Users/ajabongiornonew/ESA%20Design/0_2024%20WIP/LitHub%20Phases%20Templates/PP%20Templates/Links/Laptop-Icon_TH.png" TargetMode="External"/><Relationship Id="rId3" Type="http://schemas.openxmlformats.org/officeDocument/2006/relationships/image" Target="../media/image2.png"/><Relationship Id="rId7" Type="http://schemas.openxmlformats.org/officeDocument/2006/relationships/image" Target="../media/image22.png"/><Relationship Id="rId2" Type="http://schemas.openxmlformats.org/officeDocument/2006/relationships/slideMaster" Target="../slideMasters/slideMaster1.xml"/><Relationship Id="rId1" Type="http://schemas.openxmlformats.org/officeDocument/2006/relationships/tags" Target="../tags/tag28.xml"/><Relationship Id="rId6" Type="http://schemas.openxmlformats.org/officeDocument/2006/relationships/image" Target="../media/image1.jpeg"/><Relationship Id="rId5" Type="http://schemas.openxmlformats.org/officeDocument/2006/relationships/image" Target="../media/image4.png"/><Relationship Id="rId4" Type="http://schemas.openxmlformats.org/officeDocument/2006/relationships/image" Target="../media/image3.svg"/></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29.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9.svg"/></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30.xml"/><Relationship Id="rId6" Type="http://schemas.openxmlformats.org/officeDocument/2006/relationships/image" Target="../media/image10.png"/><Relationship Id="rId5" Type="http://schemas.openxmlformats.org/officeDocument/2006/relationships/image" Target="../media/image25.svg"/><Relationship Id="rId4" Type="http://schemas.openxmlformats.org/officeDocument/2006/relationships/image" Target="../media/image24.png"/><Relationship Id="rId9" Type="http://schemas.openxmlformats.org/officeDocument/2006/relationships/image" Target="../media/image17.svg"/></Relationships>
</file>

<file path=ppt/slideLayouts/_rels/slideLayout4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file:////Volumes/Big%20Storage/0_For%20MacBook%20Pro%20Changeover/ESA%20Design/0_2024%20WIP/LitHub%20Phases%20Templates/Word%20Templates/Links/phase2-lozenge.png" TargetMode="External"/><Relationship Id="rId2" Type="http://schemas.openxmlformats.org/officeDocument/2006/relationships/slideMaster" Target="../slideMasters/slideMaster1.xml"/><Relationship Id="rId1" Type="http://schemas.openxmlformats.org/officeDocument/2006/relationships/tags" Target="../tags/tag31.xml"/><Relationship Id="rId6" Type="http://schemas.openxmlformats.org/officeDocument/2006/relationships/image" Target="../media/image5.png"/><Relationship Id="rId11" Type="http://schemas.openxmlformats.org/officeDocument/2006/relationships/image" Target="../media/image1.jpeg"/><Relationship Id="rId5" Type="http://schemas.openxmlformats.org/officeDocument/2006/relationships/image" Target="../media/image4.png"/><Relationship Id="rId10" Type="http://schemas.openxmlformats.org/officeDocument/2006/relationships/hyperlink" Target="https://www.literacyhub.edu.au/plan-teach-and-assess/lesson-packs/" TargetMode="External"/><Relationship Id="rId4" Type="http://schemas.openxmlformats.org/officeDocument/2006/relationships/image" Target="../media/image3.svg"/><Relationship Id="rId9" Type="http://schemas.openxmlformats.org/officeDocument/2006/relationships/image" Target="../media/image7.sv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file:////Volumes/Big%20Storage/0_For%20MacBook%20Pro%20Changeover/ESA%20Design/0_2024%20WIP/LitHub%20Phases%20Templates/Word%20Templates/Links/phase2-lozenge.png" TargetMode="External"/><Relationship Id="rId2" Type="http://schemas.openxmlformats.org/officeDocument/2006/relationships/slideMaster" Target="../slideMasters/slideMaster2.xml"/><Relationship Id="rId1" Type="http://schemas.openxmlformats.org/officeDocument/2006/relationships/tags" Target="../tags/tag3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jpeg"/><Relationship Id="rId4" Type="http://schemas.openxmlformats.org/officeDocument/2006/relationships/image" Target="../media/image3.svg"/><Relationship Id="rId9" Type="http://schemas.openxmlformats.org/officeDocument/2006/relationships/image" Target="../media/image7.sv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6.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6.png"/><Relationship Id="rId5" Type="http://schemas.openxmlformats.org/officeDocument/2006/relationships/image" Target="../media/image11.svg"/><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388182" y="2077653"/>
            <a:ext cx="5458667"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7" r:link="rId8">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0" y="5149442"/>
            <a:ext cx="690001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 </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9" name="Footer Placeholder 4">
            <a:extLst>
              <a:ext uri="{FF2B5EF4-FFF2-40B4-BE49-F238E27FC236}">
                <a16:creationId xmlns:a16="http://schemas.microsoft.com/office/drawing/2014/main" id="{AE901134-22D1-2F47-37DD-AF6A9D6F1E30}"/>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sp>
        <p:nvSpPr>
          <p:cNvPr id="2" name="Rounded Rectangle 22">
            <a:extLst>
              <a:ext uri="{FF2B5EF4-FFF2-40B4-BE49-F238E27FC236}">
                <a16:creationId xmlns:a16="http://schemas.microsoft.com/office/drawing/2014/main" id="{4F9439A1-2FC6-115E-CBDA-BC7C952148A8}"/>
              </a:ext>
            </a:extLst>
          </p:cNvPr>
          <p:cNvSpPr/>
          <p:nvPr userDrawn="1"/>
        </p:nvSpPr>
        <p:spPr>
          <a:xfrm>
            <a:off x="6240827" y="2051441"/>
            <a:ext cx="5458667"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388182" y="2258567"/>
            <a:ext cx="5522675" cy="2340865"/>
          </a:xfrm>
        </p:spPr>
        <p:txBody>
          <a:bodyPr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3" name="Text Placeholder 12">
            <a:extLst>
              <a:ext uri="{FF2B5EF4-FFF2-40B4-BE49-F238E27FC236}">
                <a16:creationId xmlns:a16="http://schemas.microsoft.com/office/drawing/2014/main" id="{425BEB39-E010-6962-67D8-66A9B731BDA9}"/>
              </a:ext>
            </a:extLst>
          </p:cNvPr>
          <p:cNvSpPr>
            <a:spLocks noGrp="1"/>
          </p:cNvSpPr>
          <p:nvPr>
            <p:ph type="body" sz="quarter" idx="10"/>
          </p:nvPr>
        </p:nvSpPr>
        <p:spPr>
          <a:xfrm>
            <a:off x="6396124" y="2283286"/>
            <a:ext cx="5148072" cy="2142410"/>
          </a:xfrm>
        </p:spPr>
        <p:txBody>
          <a:bodyPr>
            <a:noAutofit/>
          </a:bodyPr>
          <a:lstStyle>
            <a:lvl1pPr marL="0" indent="0" algn="ctr">
              <a:buNone/>
              <a:defRPr sz="6000" b="1">
                <a:latin typeface="+mn-lt"/>
              </a:defRPr>
            </a:lvl1pPr>
          </a:lstStyle>
          <a:p>
            <a:pPr lvl="0"/>
            <a:r>
              <a:rPr lang="en-US"/>
              <a:t>Click to edit Master text style</a:t>
            </a:r>
          </a:p>
        </p:txBody>
      </p:sp>
    </p:spTree>
    <p:custDataLst>
      <p:tags r:id="rId1"/>
    </p:custDataLst>
    <p:extLst>
      <p:ext uri="{BB962C8B-B14F-4D97-AF65-F5344CB8AC3E}">
        <p14:creationId xmlns:p14="http://schemas.microsoft.com/office/powerpoint/2010/main" val="36246466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sp>
        <p:nvSpPr>
          <p:cNvPr id="2" name="Rounded Rectangle 10">
            <a:extLst>
              <a:ext uri="{FF2B5EF4-FFF2-40B4-BE49-F238E27FC236}">
                <a16:creationId xmlns:a16="http://schemas.microsoft.com/office/drawing/2014/main" id="{8B135517-0EB7-0676-7C54-677D4911F4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253D9BF8-F1D7-54F9-D766-87BC1F2562B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BC3E9C92-2B7A-C21E-ED69-CBB61BDF960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864000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112911" y="28427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Classroom outline">
            <a:extLst>
              <a:ext uri="{FF2B5EF4-FFF2-40B4-BE49-F238E27FC236}">
                <a16:creationId xmlns:a16="http://schemas.microsoft.com/office/drawing/2014/main" id="{7C7C3D64-01B7-85FC-889B-906BEB3D592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6878" y="304832"/>
            <a:ext cx="612851" cy="612851"/>
          </a:xfrm>
          <a:prstGeom prst="rect">
            <a:avLst/>
          </a:prstGeom>
        </p:spPr>
      </p:pic>
      <p:sp>
        <p:nvSpPr>
          <p:cNvPr id="9" name="Rounded Rectangle 22">
            <a:extLst>
              <a:ext uri="{FF2B5EF4-FFF2-40B4-BE49-F238E27FC236}">
                <a16:creationId xmlns:a16="http://schemas.microsoft.com/office/drawing/2014/main" id="{8D50AF3F-4649-531E-1F7C-0274BEB0D643}"/>
              </a:ext>
            </a:extLst>
          </p:cNvPr>
          <p:cNvSpPr/>
          <p:nvPr userDrawn="1"/>
        </p:nvSpPr>
        <p:spPr>
          <a:xfrm>
            <a:off x="11069028"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Tree>
    <p:custDataLst>
      <p:tags r:id="rId1"/>
    </p:custDataLst>
    <p:extLst>
      <p:ext uri="{BB962C8B-B14F-4D97-AF65-F5344CB8AC3E}">
        <p14:creationId xmlns:p14="http://schemas.microsoft.com/office/powerpoint/2010/main" val="17491773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We do + Pen = chin-it  BLANK 8:1 used by slide 24">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8"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Classroom outline">
            <a:extLst>
              <a:ext uri="{FF2B5EF4-FFF2-40B4-BE49-F238E27FC236}">
                <a16:creationId xmlns:a16="http://schemas.microsoft.com/office/drawing/2014/main" id="{7C7C3D64-01B7-85FC-889B-906BEB3D592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73482" y="332465"/>
            <a:ext cx="612851" cy="612851"/>
          </a:xfrm>
          <a:prstGeom prst="rect">
            <a:avLst/>
          </a:prstGeom>
        </p:spPr>
      </p:pic>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52748" y="4497925"/>
              <a:ext cx="687978" cy="687978"/>
            </a:xfrm>
            <a:prstGeom prst="rect">
              <a:avLst/>
            </a:prstGeom>
          </p:spPr>
        </p:pic>
      </p:grpSp>
    </p:spTree>
    <p:custDataLst>
      <p:tags r:id="rId1"/>
    </p:custDataLst>
    <p:extLst>
      <p:ext uri="{BB962C8B-B14F-4D97-AF65-F5344CB8AC3E}">
        <p14:creationId xmlns:p14="http://schemas.microsoft.com/office/powerpoint/2010/main" val="18547983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Tree>
    <p:custDataLst>
      <p:tags r:id="rId1"/>
    </p:custDataLst>
    <p:extLst>
      <p:ext uri="{BB962C8B-B14F-4D97-AF65-F5344CB8AC3E}">
        <p14:creationId xmlns:p14="http://schemas.microsoft.com/office/powerpoint/2010/main" val="29199413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Tree>
    <p:custDataLst>
      <p:tags r:id="rId1"/>
    </p:custDataLst>
    <p:extLst>
      <p:ext uri="{BB962C8B-B14F-4D97-AF65-F5344CB8AC3E}">
        <p14:creationId xmlns:p14="http://schemas.microsoft.com/office/powerpoint/2010/main" val="40732674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Review_you do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Classroom outline">
            <a:extLst>
              <a:ext uri="{FF2B5EF4-FFF2-40B4-BE49-F238E27FC236}">
                <a16:creationId xmlns:a16="http://schemas.microsoft.com/office/drawing/2014/main" id="{7C7C3D64-01B7-85FC-889B-906BEB3D592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76607" y="354872"/>
            <a:ext cx="612851" cy="612851"/>
          </a:xfrm>
          <a:prstGeom prst="rect">
            <a:avLst/>
          </a:prstGeom>
        </p:spPr>
      </p:pic>
      <p:grpSp>
        <p:nvGrpSpPr>
          <p:cNvPr id="9" name="Group 8">
            <a:extLst>
              <a:ext uri="{FF2B5EF4-FFF2-40B4-BE49-F238E27FC236}">
                <a16:creationId xmlns:a16="http://schemas.microsoft.com/office/drawing/2014/main" id="{22620B50-39A7-C9BE-6EE8-55991A4FA42D}"/>
              </a:ext>
            </a:extLst>
          </p:cNvPr>
          <p:cNvGrpSpPr/>
          <p:nvPr userDrawn="1"/>
        </p:nvGrpSpPr>
        <p:grpSpPr>
          <a:xfrm>
            <a:off x="11184229" y="284693"/>
            <a:ext cx="564546" cy="659100"/>
            <a:chOff x="1733006" y="4059633"/>
            <a:chExt cx="914400" cy="1126270"/>
          </a:xfrm>
          <a:solidFill>
            <a:srgbClr val="0E1F42"/>
          </a:solidFill>
        </p:grpSpPr>
        <p:pic>
          <p:nvPicPr>
            <p:cNvPr id="10" name="Graphic 9" descr="School boy outline">
              <a:extLst>
                <a:ext uri="{FF2B5EF4-FFF2-40B4-BE49-F238E27FC236}">
                  <a16:creationId xmlns:a16="http://schemas.microsoft.com/office/drawing/2014/main" id="{97D22EC0-649C-0E80-0056-E04DC12F6A15}"/>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1" name="Graphic 10" descr="Blackboard with solid fill">
              <a:extLst>
                <a:ext uri="{FF2B5EF4-FFF2-40B4-BE49-F238E27FC236}">
                  <a16:creationId xmlns:a16="http://schemas.microsoft.com/office/drawing/2014/main" id="{9E856AA9-D0B5-F5D3-ED97-4D0A7BB1114C}"/>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spTree>
    <p:custDataLst>
      <p:tags r:id="rId1"/>
    </p:custDataLst>
    <p:extLst>
      <p:ext uri="{BB962C8B-B14F-4D97-AF65-F5344CB8AC3E}">
        <p14:creationId xmlns:p14="http://schemas.microsoft.com/office/powerpoint/2010/main" val="11827083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9BB9364C-8353-9345-9681-E45337845551}"/>
              </a:ext>
            </a:extLst>
          </p:cNvPr>
          <p:cNvSpPr/>
          <p:nvPr userDrawn="1"/>
        </p:nvSpPr>
        <p:spPr>
          <a:xfrm>
            <a:off x="1005512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49009" y="299356"/>
            <a:ext cx="688952" cy="688952"/>
          </a:xfrm>
          <a:prstGeom prst="rect">
            <a:avLst/>
          </a:prstGeom>
        </p:spPr>
      </p:pic>
      <p:sp>
        <p:nvSpPr>
          <p:cNvPr id="2" name="Rounded Rectangle 10">
            <a:extLst>
              <a:ext uri="{FF2B5EF4-FFF2-40B4-BE49-F238E27FC236}">
                <a16:creationId xmlns:a16="http://schemas.microsoft.com/office/drawing/2014/main" id="{FE2CD6B2-31C8-E2FD-253C-981F07119100}"/>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445015FF-87D4-E28E-1962-FAC0565AFF6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46AA2795-C34C-9AEC-5393-8AA34F25A41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2">
            <a:extLst>
              <a:ext uri="{FF2B5EF4-FFF2-40B4-BE49-F238E27FC236}">
                <a16:creationId xmlns:a16="http://schemas.microsoft.com/office/drawing/2014/main" id="{742F603C-671B-0C16-F872-B717A64E94D1}"/>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DA9BC5F5-AAC9-8D80-61D9-21B177841CC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Tree>
    <p:extLst>
      <p:ext uri="{BB962C8B-B14F-4D97-AF65-F5344CB8AC3E}">
        <p14:creationId xmlns:p14="http://schemas.microsoft.com/office/powerpoint/2010/main" val="41304169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Tree>
    <p:custDataLst>
      <p:tags r:id="rId1"/>
    </p:custDataLst>
    <p:extLst>
      <p:ext uri="{BB962C8B-B14F-4D97-AF65-F5344CB8AC3E}">
        <p14:creationId xmlns:p14="http://schemas.microsoft.com/office/powerpoint/2010/main" val="22461580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52555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Tree>
    <p:custDataLst>
      <p:tags r:id="rId1"/>
    </p:custDataLst>
    <p:extLst>
      <p:ext uri="{BB962C8B-B14F-4D97-AF65-F5344CB8AC3E}">
        <p14:creationId xmlns:p14="http://schemas.microsoft.com/office/powerpoint/2010/main" val="31057106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Phonemic A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Tree>
    <p:custDataLst>
      <p:tags r:id="rId1"/>
    </p:custDataLst>
    <p:extLst>
      <p:ext uri="{BB962C8B-B14F-4D97-AF65-F5344CB8AC3E}">
        <p14:creationId xmlns:p14="http://schemas.microsoft.com/office/powerpoint/2010/main" val="2645452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acher Slide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BE9F2"/>
              </a:solidFill>
            </a:endParaRPr>
          </a:p>
        </p:txBody>
      </p:sp>
      <p:sp>
        <p:nvSpPr>
          <p:cNvPr id="22" name="Title 1">
            <a:extLst>
              <a:ext uri="{FF2B5EF4-FFF2-40B4-BE49-F238E27FC236}">
                <a16:creationId xmlns:a16="http://schemas.microsoft.com/office/drawing/2014/main" id="{98B9BC01-0E5F-4CEF-9CD1-8F627211C644}"/>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14C53626-328E-4B4D-A0D0-C08B71E02128}"/>
              </a:ext>
            </a:extLst>
          </p:cNvPr>
          <p:cNvSpPr txBox="1">
            <a:spLocks/>
          </p:cNvSpPr>
          <p:nvPr userDrawn="1"/>
        </p:nvSpPr>
        <p:spPr>
          <a:xfrm>
            <a:off x="593092" y="5234947"/>
            <a:ext cx="5353971" cy="245972"/>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Aft>
                <a:spcPts val="1200"/>
              </a:spcAft>
              <a:buNone/>
            </a:pPr>
            <a:r>
              <a:rPr lang="en-US" sz="1800" b="1" i="0">
                <a:solidFill>
                  <a:srgbClr val="0E1E42"/>
                </a:solidFill>
                <a:latin typeface="Calibri" panose="020F0502020204030204" pitchFamily="34" charset="0"/>
                <a:ea typeface="Verdana" panose="020B0604030504040204" pitchFamily="34" charset="0"/>
                <a:cs typeface="Calibri" panose="020F0502020204030204" pitchFamily="34" charset="0"/>
              </a:rPr>
              <a:t>Useful links and further reading on the Literacy Hub</a:t>
            </a:r>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5082804"/>
            <a:ext cx="11702532" cy="1224756"/>
          </a:xfrm>
          <a:prstGeom prst="roundRect">
            <a:avLst/>
          </a:prstGeom>
          <a:noFill/>
          <a:ln w="19050">
            <a:solidFill>
              <a:srgbClr val="EBE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ubtitle 2">
            <a:extLst>
              <a:ext uri="{FF2B5EF4-FFF2-40B4-BE49-F238E27FC236}">
                <a16:creationId xmlns:a16="http://schemas.microsoft.com/office/drawing/2014/main" id="{6E7F0B67-F63A-6944-84B1-DE5D0C620E7E}"/>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6" name="Text Placeholder 3">
            <a:extLst>
              <a:ext uri="{FF2B5EF4-FFF2-40B4-BE49-F238E27FC236}">
                <a16:creationId xmlns:a16="http://schemas.microsoft.com/office/drawing/2014/main" id="{0E24E3EA-2158-1E4C-873C-DC3F5326702B}"/>
              </a:ext>
            </a:extLst>
          </p:cNvPr>
          <p:cNvSpPr>
            <a:spLocks noGrp="1"/>
          </p:cNvSpPr>
          <p:nvPr>
            <p:ph type="body" sz="half" idx="2"/>
          </p:nvPr>
        </p:nvSpPr>
        <p:spPr>
          <a:xfrm>
            <a:off x="287446" y="2224011"/>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7" name="Text Placeholder 3">
            <a:extLst>
              <a:ext uri="{FF2B5EF4-FFF2-40B4-BE49-F238E27FC236}">
                <a16:creationId xmlns:a16="http://schemas.microsoft.com/office/drawing/2014/main" id="{D7DAED95-A97C-1C44-95B4-83FAC78E4446}"/>
              </a:ext>
            </a:extLst>
          </p:cNvPr>
          <p:cNvSpPr>
            <a:spLocks noGrp="1"/>
          </p:cNvSpPr>
          <p:nvPr>
            <p:ph type="body" sz="half" idx="13"/>
          </p:nvPr>
        </p:nvSpPr>
        <p:spPr>
          <a:xfrm>
            <a:off x="6027223" y="2224010"/>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8" name="Text Placeholder 3">
            <a:extLst>
              <a:ext uri="{FF2B5EF4-FFF2-40B4-BE49-F238E27FC236}">
                <a16:creationId xmlns:a16="http://schemas.microsoft.com/office/drawing/2014/main" id="{3C46BE92-1311-0B46-B219-9895AB9F5FC9}"/>
              </a:ext>
            </a:extLst>
          </p:cNvPr>
          <p:cNvSpPr>
            <a:spLocks noGrp="1"/>
          </p:cNvSpPr>
          <p:nvPr>
            <p:ph type="body" sz="half" idx="14"/>
          </p:nvPr>
        </p:nvSpPr>
        <p:spPr>
          <a:xfrm>
            <a:off x="593091" y="5540583"/>
            <a:ext cx="11148254" cy="659634"/>
          </a:xfrm>
        </p:spPr>
        <p:txBody>
          <a:bodyPr>
            <a:normAutofit/>
          </a:bodyPr>
          <a:lstStyle>
            <a:lvl1pPr marL="342900" indent="-342900">
              <a:lnSpc>
                <a:spcPct val="100000"/>
              </a:lnSpc>
              <a:spcBef>
                <a:spcPts val="500"/>
              </a:spcBef>
              <a:buFont typeface="Arial" panose="020B0604020202020204" pitchFamily="34" charset="0"/>
              <a:buChar char="•"/>
              <a:defRPr sz="1700" b="0" i="0" u="sng">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C56502AF-A56D-D3DE-619B-305B7D69C9AC}"/>
              </a:ext>
            </a:extLst>
          </p:cNvPr>
          <p:cNvGrpSpPr/>
          <p:nvPr userDrawn="1"/>
        </p:nvGrpSpPr>
        <p:grpSpPr>
          <a:xfrm>
            <a:off x="8133899" y="300637"/>
            <a:ext cx="3847120" cy="511399"/>
            <a:chOff x="8133899" y="300637"/>
            <a:chExt cx="3847120" cy="511399"/>
          </a:xfrm>
        </p:grpSpPr>
        <p:pic>
          <p:nvPicPr>
            <p:cNvPr id="21" name="Picture 20">
              <a:extLst>
                <a:ext uri="{FF2B5EF4-FFF2-40B4-BE49-F238E27FC236}">
                  <a16:creationId xmlns:a16="http://schemas.microsoft.com/office/drawing/2014/main" id="{267A6A5B-8EAD-384E-AA61-182393EE79FC}"/>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8139176" y="300637"/>
              <a:ext cx="3841843" cy="492543"/>
            </a:xfrm>
            <a:prstGeom prst="rect">
              <a:avLst/>
            </a:prstGeom>
          </p:spPr>
        </p:pic>
        <p:sp>
          <p:nvSpPr>
            <p:cNvPr id="23" name="Title 1">
              <a:extLst>
                <a:ext uri="{FF2B5EF4-FFF2-40B4-BE49-F238E27FC236}">
                  <a16:creationId xmlns:a16="http://schemas.microsoft.com/office/drawing/2014/main" id="{3750D343-330D-5D4A-B5E5-AB622F1D959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2</a:t>
              </a:r>
            </a:p>
          </p:txBody>
        </p:sp>
        <p:sp>
          <p:nvSpPr>
            <p:cNvPr id="24" name="Title 1">
              <a:extLst>
                <a:ext uri="{FF2B5EF4-FFF2-40B4-BE49-F238E27FC236}">
                  <a16:creationId xmlns:a16="http://schemas.microsoft.com/office/drawing/2014/main" id="{E9B3A871-946C-FD43-A555-6D2C5E485FAC}"/>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776AAA"/>
                  </a:solidFill>
                  <a:latin typeface="Calibri" panose="020F0502020204030204" pitchFamily="34" charset="0"/>
                  <a:cs typeface="Calibri" panose="020F0502020204030204" pitchFamily="34" charset="0"/>
                </a:rPr>
                <a:t>Lesson 6</a:t>
              </a:r>
            </a:p>
          </p:txBody>
        </p:sp>
      </p:grpSp>
    </p:spTree>
    <p:extLst>
      <p:ext uri="{BB962C8B-B14F-4D97-AF65-F5344CB8AC3E}">
        <p14:creationId xmlns:p14="http://schemas.microsoft.com/office/powerpoint/2010/main" val="25199338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ounded Rectangle 6">
            <a:extLst>
              <a:ext uri="{FF2B5EF4-FFF2-40B4-BE49-F238E27FC236}">
                <a16:creationId xmlns:a16="http://schemas.microsoft.com/office/drawing/2014/main" id="{B69E70AA-440B-243E-8251-3C1644618108}"/>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EC8AF7B2-6334-3A11-AF1A-3A94E051F5B3}"/>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E3D11C66-8214-05C0-9206-D9787F0DE64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807780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You do _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966670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16975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953966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2195083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2" name="Rounded Rectangle 10">
            <a:extLst>
              <a:ext uri="{FF2B5EF4-FFF2-40B4-BE49-F238E27FC236}">
                <a16:creationId xmlns:a16="http://schemas.microsoft.com/office/drawing/2014/main" id="{22F625E0-9725-BD40-F56C-F07BC35D2930}"/>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3393FD78-515C-9ED5-D6EC-B9BC35311F1C}"/>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4A9F68C8-C5A8-EF8C-DF37-EB1275E29A8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481199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2651A102-CCD8-311B-71BE-0FDC33C530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161304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11" name="Title 1">
            <a:extLst>
              <a:ext uri="{FF2B5EF4-FFF2-40B4-BE49-F238E27FC236}">
                <a16:creationId xmlns:a16="http://schemas.microsoft.com/office/drawing/2014/main" id="{02B473E3-D3A8-0848-84E0-922B506DB5C6}"/>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81E7352A-FD29-CF5F-B7A6-0146DF77E5B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505365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F3317A54-C482-A24E-A73F-B2933A405622}"/>
              </a:ext>
            </a:extLst>
          </p:cNvPr>
          <p:cNvSpPr/>
          <p:nvPr userDrawn="1"/>
        </p:nvSpPr>
        <p:spPr>
          <a:xfrm>
            <a:off x="283765" y="299355"/>
            <a:ext cx="3418714" cy="91856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C7A100ED-0759-E3FE-7B0C-B7DCDD65CBAC}"/>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855891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sp>
        <p:nvSpPr>
          <p:cNvPr id="4" name="Rounded Rectangle 10">
            <a:extLst>
              <a:ext uri="{FF2B5EF4-FFF2-40B4-BE49-F238E27FC236}">
                <a16:creationId xmlns:a16="http://schemas.microsoft.com/office/drawing/2014/main" id="{4B41884E-FADD-F3E2-9A9D-385EFAB278B4}"/>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0E6572F8-0477-98D9-9ADA-689A0487DBC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F4A684D6-7E5B-8ED6-D3E9-956A24E9BAB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5640452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Icons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cs typeface="Calibri" panose="020F0502020204030204" pitchFamily="34" charset="0"/>
              </a:rPr>
              <a:t>When you see these icons…</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EBE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87487" y="1939370"/>
            <a:ext cx="368472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901784" y="3397553"/>
            <a:ext cx="3423600"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901783" y="5077335"/>
            <a:ext cx="3670433"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371771" y="1939370"/>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371771" y="4671006"/>
            <a:ext cx="4336021" cy="1477328"/>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371771" y="3477653"/>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9" name="Group 8">
            <a:extLst>
              <a:ext uri="{FF2B5EF4-FFF2-40B4-BE49-F238E27FC236}">
                <a16:creationId xmlns:a16="http://schemas.microsoft.com/office/drawing/2014/main" id="{3A4989EF-FB90-D2A2-B08E-C61A69C69D47}"/>
              </a:ext>
            </a:extLst>
          </p:cNvPr>
          <p:cNvGrpSpPr/>
          <p:nvPr userDrawn="1"/>
        </p:nvGrpSpPr>
        <p:grpSpPr>
          <a:xfrm>
            <a:off x="535727" y="1766562"/>
            <a:ext cx="1088423" cy="855316"/>
            <a:chOff x="535727" y="1766562"/>
            <a:chExt cx="1088423" cy="855316"/>
          </a:xfrm>
        </p:grpSpPr>
        <p:sp>
          <p:nvSpPr>
            <p:cNvPr id="55" name="Rounded Rectangle 54">
              <a:extLst>
                <a:ext uri="{FF2B5EF4-FFF2-40B4-BE49-F238E27FC236}">
                  <a16:creationId xmlns:a16="http://schemas.microsoft.com/office/drawing/2014/main" id="{954E45DF-53B1-734B-8A2B-4A0775D45D3D}"/>
                </a:ext>
              </a:extLst>
            </p:cNvPr>
            <p:cNvSpPr/>
            <p:nvPr userDrawn="1"/>
          </p:nvSpPr>
          <p:spPr>
            <a:xfrm>
              <a:off x="535727" y="1819935"/>
              <a:ext cx="1088423" cy="80194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Graphic 55" descr="Teacher outline">
              <a:extLst>
                <a:ext uri="{FF2B5EF4-FFF2-40B4-BE49-F238E27FC236}">
                  <a16:creationId xmlns:a16="http://schemas.microsoft.com/office/drawing/2014/main" id="{F9297EDB-2757-CC46-81C8-77CE2726609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26748" y="1766562"/>
              <a:ext cx="855316" cy="855316"/>
            </a:xfrm>
            <a:prstGeom prst="rect">
              <a:avLst/>
            </a:prstGeom>
          </p:spPr>
        </p:pic>
      </p:grpSp>
      <p:sp>
        <p:nvSpPr>
          <p:cNvPr id="61" name="Rounded Rectangle 60">
            <a:extLst>
              <a:ext uri="{FF2B5EF4-FFF2-40B4-BE49-F238E27FC236}">
                <a16:creationId xmlns:a16="http://schemas.microsoft.com/office/drawing/2014/main" id="{8780F0D4-816C-794A-AF7B-F0B9463CA70A}"/>
              </a:ext>
            </a:extLst>
          </p:cNvPr>
          <p:cNvSpPr/>
          <p:nvPr userDrawn="1"/>
        </p:nvSpPr>
        <p:spPr>
          <a:xfrm>
            <a:off x="535727" y="3419378"/>
            <a:ext cx="1090690" cy="80361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Graphic 61" descr="Classroom outline">
            <a:extLst>
              <a:ext uri="{FF2B5EF4-FFF2-40B4-BE49-F238E27FC236}">
                <a16:creationId xmlns:a16="http://schemas.microsoft.com/office/drawing/2014/main" id="{4CFFBCC2-D471-1C4E-A3C7-3DC5E2B569A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9860" y="3439972"/>
            <a:ext cx="762424" cy="762423"/>
          </a:xfrm>
          <a:prstGeom prst="rect">
            <a:avLst/>
          </a:prstGeom>
        </p:spPr>
      </p:pic>
      <p:sp>
        <p:nvSpPr>
          <p:cNvPr id="67" name="Rounded Rectangle 66">
            <a:extLst>
              <a:ext uri="{FF2B5EF4-FFF2-40B4-BE49-F238E27FC236}">
                <a16:creationId xmlns:a16="http://schemas.microsoft.com/office/drawing/2014/main" id="{2B542756-8695-A641-869E-FBF65E703280}"/>
              </a:ext>
            </a:extLst>
          </p:cNvPr>
          <p:cNvSpPr/>
          <p:nvPr userDrawn="1"/>
        </p:nvSpPr>
        <p:spPr>
          <a:xfrm>
            <a:off x="533284" y="4968374"/>
            <a:ext cx="1084484" cy="799041"/>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Graphic 13" descr="Users outline">
            <a:extLst>
              <a:ext uri="{FF2B5EF4-FFF2-40B4-BE49-F238E27FC236}">
                <a16:creationId xmlns:a16="http://schemas.microsoft.com/office/drawing/2014/main" id="{DAF35CC8-25DB-354C-8593-170BA5E18889}"/>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649416" y="4934526"/>
            <a:ext cx="852221" cy="852221"/>
          </a:xfrm>
          <a:prstGeom prst="rect">
            <a:avLst/>
          </a:prstGeom>
        </p:spPr>
      </p:pic>
      <p:grpSp>
        <p:nvGrpSpPr>
          <p:cNvPr id="10" name="Group 9">
            <a:extLst>
              <a:ext uri="{FF2B5EF4-FFF2-40B4-BE49-F238E27FC236}">
                <a16:creationId xmlns:a16="http://schemas.microsoft.com/office/drawing/2014/main" id="{BC982FC5-4A05-8ED1-01CF-8584E9FC390C}"/>
              </a:ext>
            </a:extLst>
          </p:cNvPr>
          <p:cNvGrpSpPr/>
          <p:nvPr userDrawn="1"/>
        </p:nvGrpSpPr>
        <p:grpSpPr>
          <a:xfrm>
            <a:off x="5987529" y="1824638"/>
            <a:ext cx="1082040" cy="797240"/>
            <a:chOff x="5987529" y="1824638"/>
            <a:chExt cx="1082040" cy="797240"/>
          </a:xfrm>
        </p:grpSpPr>
        <p:sp>
          <p:nvSpPr>
            <p:cNvPr id="70" name="Rounded Rectangle 69">
              <a:extLst>
                <a:ext uri="{FF2B5EF4-FFF2-40B4-BE49-F238E27FC236}">
                  <a16:creationId xmlns:a16="http://schemas.microsoft.com/office/drawing/2014/main" id="{0BB79530-722F-894E-852F-87CA6BBE3765}"/>
                </a:ext>
              </a:extLst>
            </p:cNvPr>
            <p:cNvSpPr/>
            <p:nvPr userDrawn="1"/>
          </p:nvSpPr>
          <p:spPr>
            <a:xfrm>
              <a:off x="5987529" y="1824638"/>
              <a:ext cx="1082040" cy="79724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descr="Pencil outline">
              <a:extLst>
                <a:ext uri="{FF2B5EF4-FFF2-40B4-BE49-F238E27FC236}">
                  <a16:creationId xmlns:a16="http://schemas.microsoft.com/office/drawing/2014/main" id="{353C650F-4D40-6040-8FE1-BE4EB8043CAA}"/>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225442" y="1912242"/>
              <a:ext cx="604776" cy="604776"/>
            </a:xfrm>
            <a:prstGeom prst="rect">
              <a:avLst/>
            </a:prstGeom>
          </p:spPr>
        </p:pic>
      </p:grpSp>
      <p:grpSp>
        <p:nvGrpSpPr>
          <p:cNvPr id="11" name="Group 10">
            <a:extLst>
              <a:ext uri="{FF2B5EF4-FFF2-40B4-BE49-F238E27FC236}">
                <a16:creationId xmlns:a16="http://schemas.microsoft.com/office/drawing/2014/main" id="{9111E80A-B674-EC18-A6B5-8F74D13A01C1}"/>
              </a:ext>
            </a:extLst>
          </p:cNvPr>
          <p:cNvGrpSpPr/>
          <p:nvPr userDrawn="1"/>
        </p:nvGrpSpPr>
        <p:grpSpPr>
          <a:xfrm>
            <a:off x="5987529" y="3419378"/>
            <a:ext cx="1082040" cy="808683"/>
            <a:chOff x="5987529" y="3419378"/>
            <a:chExt cx="1082040" cy="808683"/>
          </a:xfrm>
        </p:grpSpPr>
        <p:sp>
          <p:nvSpPr>
            <p:cNvPr id="73" name="Rounded Rectangle 72">
              <a:extLst>
                <a:ext uri="{FF2B5EF4-FFF2-40B4-BE49-F238E27FC236}">
                  <a16:creationId xmlns:a16="http://schemas.microsoft.com/office/drawing/2014/main" id="{51C85947-B18E-4248-B1C4-D08EC5270D75}"/>
                </a:ext>
              </a:extLst>
            </p:cNvPr>
            <p:cNvSpPr/>
            <p:nvPr userDrawn="1"/>
          </p:nvSpPr>
          <p:spPr>
            <a:xfrm>
              <a:off x="5987529" y="3419378"/>
              <a:ext cx="1082040" cy="79724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Graphic 75" descr="Glasses outline">
              <a:extLst>
                <a:ext uri="{FF2B5EF4-FFF2-40B4-BE49-F238E27FC236}">
                  <a16:creationId xmlns:a16="http://schemas.microsoft.com/office/drawing/2014/main" id="{BA286CED-B15B-9C4E-B7D9-D61DA59BBE84}"/>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135031" y="3419378"/>
              <a:ext cx="808683" cy="808683"/>
            </a:xfrm>
            <a:prstGeom prst="rect">
              <a:avLst/>
            </a:prstGeom>
          </p:spPr>
        </p:pic>
      </p:grpSp>
      <p:sp>
        <p:nvSpPr>
          <p:cNvPr id="81" name="Rounded Rectangle 80">
            <a:extLst>
              <a:ext uri="{FF2B5EF4-FFF2-40B4-BE49-F238E27FC236}">
                <a16:creationId xmlns:a16="http://schemas.microsoft.com/office/drawing/2014/main" id="{5210066A-0160-F246-B372-A9820E1261CB}"/>
              </a:ext>
            </a:extLst>
          </p:cNvPr>
          <p:cNvSpPr/>
          <p:nvPr userDrawn="1"/>
        </p:nvSpPr>
        <p:spPr>
          <a:xfrm>
            <a:off x="5963237" y="4955025"/>
            <a:ext cx="1082040" cy="79724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a:extLst>
              <a:ext uri="{FF2B5EF4-FFF2-40B4-BE49-F238E27FC236}">
                <a16:creationId xmlns:a16="http://schemas.microsoft.com/office/drawing/2014/main" id="{F366B804-FFB3-FC4C-8A5C-EEFE2C544E8F}"/>
              </a:ext>
            </a:extLst>
          </p:cNvPr>
          <p:cNvGrpSpPr/>
          <p:nvPr userDrawn="1"/>
        </p:nvGrpSpPr>
        <p:grpSpPr>
          <a:xfrm>
            <a:off x="6155709" y="4947624"/>
            <a:ext cx="695187" cy="811621"/>
            <a:chOff x="1733006" y="4059633"/>
            <a:chExt cx="914400" cy="1126270"/>
          </a:xfrm>
          <a:solidFill>
            <a:srgbClr val="0E1F42"/>
          </a:solidFill>
        </p:grpSpPr>
        <p:pic>
          <p:nvPicPr>
            <p:cNvPr id="78" name="Graphic 77" descr="School boy outline">
              <a:extLst>
                <a:ext uri="{FF2B5EF4-FFF2-40B4-BE49-F238E27FC236}">
                  <a16:creationId xmlns:a16="http://schemas.microsoft.com/office/drawing/2014/main" id="{09631DA1-3B1A-AF41-A23A-731F49256C16}"/>
                </a:ext>
              </a:extLst>
            </p:cNvPr>
            <p:cNvPicPr>
              <a:picLocks noChangeAspect="1"/>
            </p:cNvPicPr>
            <p:nvPr/>
          </p:nvPicPr>
          <p:blipFill rotWithShape="1">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b="24762"/>
            <a:stretch/>
          </p:blipFill>
          <p:spPr>
            <a:xfrm>
              <a:off x="1733006" y="4059633"/>
              <a:ext cx="914400" cy="687976"/>
            </a:xfrm>
            <a:prstGeom prst="rect">
              <a:avLst/>
            </a:prstGeom>
          </p:spPr>
        </p:pic>
        <p:pic>
          <p:nvPicPr>
            <p:cNvPr id="79" name="Graphic 78" descr="Blackboard with solid fill">
              <a:extLst>
                <a:ext uri="{FF2B5EF4-FFF2-40B4-BE49-F238E27FC236}">
                  <a16:creationId xmlns:a16="http://schemas.microsoft.com/office/drawing/2014/main" id="{9383AAD7-4FF7-614A-91F3-FFA7CE6277BB}"/>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852748" y="4497925"/>
              <a:ext cx="687978" cy="687978"/>
            </a:xfrm>
            <a:prstGeom prst="rect">
              <a:avLst/>
            </a:prstGeom>
          </p:spPr>
        </p:pic>
      </p:grpSp>
      <p:grpSp>
        <p:nvGrpSpPr>
          <p:cNvPr id="3" name="Group 2">
            <a:extLst>
              <a:ext uri="{FF2B5EF4-FFF2-40B4-BE49-F238E27FC236}">
                <a16:creationId xmlns:a16="http://schemas.microsoft.com/office/drawing/2014/main" id="{2315E322-FADE-A6DA-1B28-086FDAEB04A7}"/>
              </a:ext>
            </a:extLst>
          </p:cNvPr>
          <p:cNvGrpSpPr/>
          <p:nvPr userDrawn="1"/>
        </p:nvGrpSpPr>
        <p:grpSpPr>
          <a:xfrm>
            <a:off x="8133899" y="300637"/>
            <a:ext cx="3847120" cy="511399"/>
            <a:chOff x="8133899" y="300637"/>
            <a:chExt cx="3847120" cy="511399"/>
          </a:xfrm>
        </p:grpSpPr>
        <p:pic>
          <p:nvPicPr>
            <p:cNvPr id="6" name="Picture 5">
              <a:extLst>
                <a:ext uri="{FF2B5EF4-FFF2-40B4-BE49-F238E27FC236}">
                  <a16:creationId xmlns:a16="http://schemas.microsoft.com/office/drawing/2014/main" id="{5CCCDE8D-700C-8FCC-EBA1-700882F819FE}"/>
                </a:ext>
              </a:extLst>
            </p:cNvPr>
            <p:cNvPicPr>
              <a:picLocks noChangeAspect="1"/>
            </p:cNvPicPr>
            <p:nvPr userDrawn="1"/>
          </p:nvPicPr>
          <p:blipFill>
            <a:blip r:embed="rId17" r:link="rId18">
              <a:extLst>
                <a:ext uri="{28A0092B-C50C-407E-A947-70E740481C1C}">
                  <a14:useLocalDpi xmlns:a14="http://schemas.microsoft.com/office/drawing/2010/main" val="0"/>
                </a:ext>
              </a:extLst>
            </a:blip>
            <a:srcRect/>
            <a:stretch>
              <a:fillRect/>
            </a:stretch>
          </p:blipFill>
          <p:spPr>
            <a:xfrm>
              <a:off x="8139176" y="300637"/>
              <a:ext cx="3841843" cy="492543"/>
            </a:xfrm>
            <a:prstGeom prst="rect">
              <a:avLst/>
            </a:prstGeom>
          </p:spPr>
        </p:pic>
        <p:sp>
          <p:nvSpPr>
            <p:cNvPr id="7" name="Title 1">
              <a:extLst>
                <a:ext uri="{FF2B5EF4-FFF2-40B4-BE49-F238E27FC236}">
                  <a16:creationId xmlns:a16="http://schemas.microsoft.com/office/drawing/2014/main" id="{1A5BB688-5393-3E03-9889-EE00381D2285}"/>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2</a:t>
              </a:r>
            </a:p>
          </p:txBody>
        </p:sp>
        <p:sp>
          <p:nvSpPr>
            <p:cNvPr id="8" name="Title 1">
              <a:extLst>
                <a:ext uri="{FF2B5EF4-FFF2-40B4-BE49-F238E27FC236}">
                  <a16:creationId xmlns:a16="http://schemas.microsoft.com/office/drawing/2014/main" id="{42D971C6-A3CD-2FBC-4831-541420CAA324}"/>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776AAA"/>
                  </a:solidFill>
                  <a:latin typeface="Calibri" panose="020F0502020204030204" pitchFamily="34" charset="0"/>
                  <a:cs typeface="Calibri" panose="020F0502020204030204" pitchFamily="34" charset="0"/>
                </a:rPr>
                <a:t>Lesson 6</a:t>
              </a:r>
            </a:p>
          </p:txBody>
        </p:sp>
      </p:grpSp>
    </p:spTree>
    <p:extLst>
      <p:ext uri="{BB962C8B-B14F-4D97-AF65-F5344CB8AC3E}">
        <p14:creationId xmlns:p14="http://schemas.microsoft.com/office/powerpoint/2010/main" val="6898011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4">
            <a:extLst>
              <a:ext uri="{FF2B5EF4-FFF2-40B4-BE49-F238E27FC236}">
                <a16:creationId xmlns:a16="http://schemas.microsoft.com/office/drawing/2014/main" id="{64A5F4B4-521E-4231-B1DE-C9B4B43C838A}"/>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a:spLocks/>
          </p:cNvSpPr>
          <p:nvPr userDrawn="1"/>
        </p:nvSpPr>
        <p:spPr>
          <a:xfrm>
            <a:off x="0" y="0"/>
            <a:ext cx="12192000" cy="103031"/>
          </a:xfrm>
          <a:prstGeom prst="rect">
            <a:avLst/>
          </a:prstGeom>
          <a:solidFill>
            <a:srgbClr val="776AAA"/>
          </a:solidFill>
          <a:ln>
            <a:solidFill>
              <a:srgbClr val="776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7" r:link="rId8">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a:solidFill>
            <a:schemeClr val="bg1"/>
          </a:solidFill>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6</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sp>
        <p:nvSpPr>
          <p:cNvPr id="5" name="Rectangle 4">
            <a:extLst>
              <a:ext uri="{FF2B5EF4-FFF2-40B4-BE49-F238E27FC236}">
                <a16:creationId xmlns:a16="http://schemas.microsoft.com/office/drawing/2014/main" id="{35AD1AFA-582C-D34F-9837-177F01110254}"/>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Systematic synthetic phonics (SSP) lesson </a:t>
            </a:r>
            <a:endParaRPr lang="en-US" sz="3200" b="1">
              <a:solidFill>
                <a:srgbClr val="0E1E42"/>
              </a:solidFill>
              <a:latin typeface="Calibri" panose="020F0502020204030204" pitchFamily="34" charset="0"/>
              <a:cs typeface="Calibri" panose="020F0502020204030204" pitchFamily="34" charset="0"/>
            </a:endParaRP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5400000">
            <a:off x="239214" y="5129556"/>
            <a:ext cx="624548" cy="624548"/>
          </a:xfrm>
          <a:prstGeom prst="rect">
            <a:avLst/>
          </a:prstGeom>
        </p:spPr>
      </p:pic>
      <p:sp>
        <p:nvSpPr>
          <p:cNvPr id="24" name="TextBox 23">
            <a:extLst>
              <a:ext uri="{FF2B5EF4-FFF2-40B4-BE49-F238E27FC236}">
                <a16:creationId xmlns:a16="http://schemas.microsoft.com/office/drawing/2014/main" id="{F1FB7EF2-1696-FC48-8ED0-970106984075}"/>
              </a:ext>
            </a:extLst>
          </p:cNvPr>
          <p:cNvSpPr txBox="1"/>
          <p:nvPr userDrawn="1"/>
        </p:nvSpPr>
        <p:spPr>
          <a:xfrm>
            <a:off x="863761" y="5149442"/>
            <a:ext cx="423165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Instructions for teachers are included in the ‘notes’ section under each slide.</a:t>
            </a:r>
          </a:p>
        </p:txBody>
      </p:sp>
    </p:spTree>
    <p:custDataLst>
      <p:tags r:id="rId1"/>
    </p:custDataLst>
    <p:extLst>
      <p:ext uri="{BB962C8B-B14F-4D97-AF65-F5344CB8AC3E}">
        <p14:creationId xmlns:p14="http://schemas.microsoft.com/office/powerpoint/2010/main" val="21323207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acher Slide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14C53626-328E-4B4D-A0D0-C08B71E02128}"/>
              </a:ext>
            </a:extLst>
          </p:cNvPr>
          <p:cNvSpPr txBox="1">
            <a:spLocks/>
          </p:cNvSpPr>
          <p:nvPr userDrawn="1"/>
        </p:nvSpPr>
        <p:spPr>
          <a:xfrm>
            <a:off x="593092" y="5234947"/>
            <a:ext cx="5353971" cy="245972"/>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Aft>
                <a:spcPts val="1200"/>
              </a:spcAft>
              <a:buNone/>
            </a:pPr>
            <a:r>
              <a:rPr lang="en-US" sz="1800" b="1" i="0">
                <a:solidFill>
                  <a:srgbClr val="0E1E42"/>
                </a:solidFill>
                <a:latin typeface="Calibri" panose="020F0502020204030204" pitchFamily="34" charset="0"/>
                <a:ea typeface="Verdana" panose="020B0604030504040204" pitchFamily="34" charset="0"/>
                <a:cs typeface="Calibri" panose="020F0502020204030204" pitchFamily="34" charset="0"/>
              </a:rPr>
              <a:t>Useful links and further reading on the Literacy Hub</a:t>
            </a:r>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5082804"/>
            <a:ext cx="11702532" cy="1224756"/>
          </a:xfrm>
          <a:prstGeom prst="roundRect">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ubtitle 2">
            <a:extLst>
              <a:ext uri="{FF2B5EF4-FFF2-40B4-BE49-F238E27FC236}">
                <a16:creationId xmlns:a16="http://schemas.microsoft.com/office/drawing/2014/main" id="{6E7F0B67-F63A-6944-84B1-DE5D0C620E7E}"/>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6" name="Text Placeholder 3">
            <a:extLst>
              <a:ext uri="{FF2B5EF4-FFF2-40B4-BE49-F238E27FC236}">
                <a16:creationId xmlns:a16="http://schemas.microsoft.com/office/drawing/2014/main" id="{0E24E3EA-2158-1E4C-873C-DC3F5326702B}"/>
              </a:ext>
            </a:extLst>
          </p:cNvPr>
          <p:cNvSpPr>
            <a:spLocks noGrp="1"/>
          </p:cNvSpPr>
          <p:nvPr>
            <p:ph type="body" sz="half" idx="2"/>
          </p:nvPr>
        </p:nvSpPr>
        <p:spPr>
          <a:xfrm>
            <a:off x="287446" y="2224011"/>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7" name="Text Placeholder 3">
            <a:extLst>
              <a:ext uri="{FF2B5EF4-FFF2-40B4-BE49-F238E27FC236}">
                <a16:creationId xmlns:a16="http://schemas.microsoft.com/office/drawing/2014/main" id="{D7DAED95-A97C-1C44-95B4-83FAC78E4446}"/>
              </a:ext>
            </a:extLst>
          </p:cNvPr>
          <p:cNvSpPr>
            <a:spLocks noGrp="1"/>
          </p:cNvSpPr>
          <p:nvPr>
            <p:ph type="body" sz="half" idx="13"/>
          </p:nvPr>
        </p:nvSpPr>
        <p:spPr>
          <a:xfrm>
            <a:off x="6027223" y="2224010"/>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8" name="Text Placeholder 3">
            <a:extLst>
              <a:ext uri="{FF2B5EF4-FFF2-40B4-BE49-F238E27FC236}">
                <a16:creationId xmlns:a16="http://schemas.microsoft.com/office/drawing/2014/main" id="{3C46BE92-1311-0B46-B219-9895AB9F5FC9}"/>
              </a:ext>
            </a:extLst>
          </p:cNvPr>
          <p:cNvSpPr>
            <a:spLocks noGrp="1"/>
          </p:cNvSpPr>
          <p:nvPr>
            <p:ph type="body" sz="half" idx="14"/>
          </p:nvPr>
        </p:nvSpPr>
        <p:spPr>
          <a:xfrm>
            <a:off x="593091" y="5540583"/>
            <a:ext cx="11148254" cy="659634"/>
          </a:xfrm>
        </p:spPr>
        <p:txBody>
          <a:bodyPr>
            <a:normAutofit/>
          </a:bodyPr>
          <a:lstStyle>
            <a:lvl1pPr marL="342900" indent="-342900">
              <a:lnSpc>
                <a:spcPct val="100000"/>
              </a:lnSpc>
              <a:spcBef>
                <a:spcPts val="500"/>
              </a:spcBef>
              <a:buFont typeface="Arial" panose="020B0604020202020204" pitchFamily="34" charset="0"/>
              <a:buChar char="•"/>
              <a:defRPr sz="1700" b="0" i="0" u="sng">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17" name="Group 16">
            <a:extLst>
              <a:ext uri="{FF2B5EF4-FFF2-40B4-BE49-F238E27FC236}">
                <a16:creationId xmlns:a16="http://schemas.microsoft.com/office/drawing/2014/main" id="{2BCC228C-2E41-CA42-A412-02E18769CE14}"/>
              </a:ext>
            </a:extLst>
          </p:cNvPr>
          <p:cNvGrpSpPr/>
          <p:nvPr userDrawn="1"/>
        </p:nvGrpSpPr>
        <p:grpSpPr>
          <a:xfrm>
            <a:off x="8133899" y="300637"/>
            <a:ext cx="3847120" cy="511399"/>
            <a:chOff x="8133899" y="300637"/>
            <a:chExt cx="3847120" cy="511399"/>
          </a:xfrm>
        </p:grpSpPr>
        <p:pic>
          <p:nvPicPr>
            <p:cNvPr id="21" name="Picture 20">
              <a:extLst>
                <a:ext uri="{FF2B5EF4-FFF2-40B4-BE49-F238E27FC236}">
                  <a16:creationId xmlns:a16="http://schemas.microsoft.com/office/drawing/2014/main" id="{267A6A5B-8EAD-384E-AA61-182393EE79FC}"/>
                </a:ext>
              </a:extLst>
            </p:cNvPr>
            <p:cNvPicPr>
              <a:picLocks noChangeAspect="1"/>
            </p:cNvPicPr>
            <p:nvPr userDrawn="1"/>
          </p:nvPicPr>
          <p:blipFill>
            <a:blip r:embed="rId4" r:link="rId5">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23" name="Title 1">
              <a:extLst>
                <a:ext uri="{FF2B5EF4-FFF2-40B4-BE49-F238E27FC236}">
                  <a16:creationId xmlns:a16="http://schemas.microsoft.com/office/drawing/2014/main" id="{3750D343-330D-5D4A-B5E5-AB622F1D959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24" name="Title 1">
              <a:extLst>
                <a:ext uri="{FF2B5EF4-FFF2-40B4-BE49-F238E27FC236}">
                  <a16:creationId xmlns:a16="http://schemas.microsoft.com/office/drawing/2014/main" id="{E9B3A871-946C-FD43-A555-6D2C5E485FAC}"/>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6</a:t>
              </a:r>
            </a:p>
          </p:txBody>
        </p:sp>
      </p:grpSp>
    </p:spTree>
    <p:custDataLst>
      <p:tags r:id="rId1"/>
    </p:custDataLst>
    <p:extLst>
      <p:ext uri="{BB962C8B-B14F-4D97-AF65-F5344CB8AC3E}">
        <p14:creationId xmlns:p14="http://schemas.microsoft.com/office/powerpoint/2010/main" val="390836001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Icons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cs typeface="Calibri" panose="020F0502020204030204" pitchFamily="34" charset="0"/>
              </a:rPr>
              <a:t>When you see these icons…</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87487" y="1939370"/>
            <a:ext cx="368472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901784" y="3397553"/>
            <a:ext cx="3423600"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901783" y="5077335"/>
            <a:ext cx="3670433"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371771" y="1939370"/>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371771" y="4671006"/>
            <a:ext cx="4336021" cy="1477328"/>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371771" y="3477653"/>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50" name="Group 49">
            <a:extLst>
              <a:ext uri="{FF2B5EF4-FFF2-40B4-BE49-F238E27FC236}">
                <a16:creationId xmlns:a16="http://schemas.microsoft.com/office/drawing/2014/main" id="{43D46DE6-9B3E-0447-925B-832DC4791C0C}"/>
              </a:ext>
            </a:extLst>
          </p:cNvPr>
          <p:cNvGrpSpPr/>
          <p:nvPr userDrawn="1"/>
        </p:nvGrpSpPr>
        <p:grpSpPr>
          <a:xfrm>
            <a:off x="8133899" y="300637"/>
            <a:ext cx="3847120" cy="511399"/>
            <a:chOff x="8133899" y="300637"/>
            <a:chExt cx="3847120" cy="511399"/>
          </a:xfrm>
        </p:grpSpPr>
        <p:pic>
          <p:nvPicPr>
            <p:cNvPr id="51" name="Picture 50">
              <a:extLst>
                <a:ext uri="{FF2B5EF4-FFF2-40B4-BE49-F238E27FC236}">
                  <a16:creationId xmlns:a16="http://schemas.microsoft.com/office/drawing/2014/main" id="{21C308EF-18D3-9D4C-B250-27FC33C4CE5B}"/>
                </a:ext>
              </a:extLst>
            </p:cNvPr>
            <p:cNvPicPr>
              <a:picLocks noChangeAspect="1"/>
            </p:cNvPicPr>
            <p:nvPr userDrawn="1"/>
          </p:nvPicPr>
          <p:blipFill>
            <a:blip r:embed="rId4" r:link="rId5">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52" name="Title 1">
              <a:extLst>
                <a:ext uri="{FF2B5EF4-FFF2-40B4-BE49-F238E27FC236}">
                  <a16:creationId xmlns:a16="http://schemas.microsoft.com/office/drawing/2014/main" id="{3B4CB6DA-4184-3547-94E5-2DD1E8742F7C}"/>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53" name="Title 1">
              <a:extLst>
                <a:ext uri="{FF2B5EF4-FFF2-40B4-BE49-F238E27FC236}">
                  <a16:creationId xmlns:a16="http://schemas.microsoft.com/office/drawing/2014/main" id="{F7D17812-5072-1D4D-BD50-DB7E3EC0D594}"/>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6</a:t>
              </a:r>
            </a:p>
          </p:txBody>
        </p:sp>
      </p:grpSp>
      <p:grpSp>
        <p:nvGrpSpPr>
          <p:cNvPr id="54" name="Group 53">
            <a:extLst>
              <a:ext uri="{FF2B5EF4-FFF2-40B4-BE49-F238E27FC236}">
                <a16:creationId xmlns:a16="http://schemas.microsoft.com/office/drawing/2014/main" id="{FA1FB1D1-0291-8647-BE4C-4AD4C1D6AE35}"/>
              </a:ext>
            </a:extLst>
          </p:cNvPr>
          <p:cNvGrpSpPr/>
          <p:nvPr userDrawn="1"/>
        </p:nvGrpSpPr>
        <p:grpSpPr>
          <a:xfrm>
            <a:off x="535727" y="1766562"/>
            <a:ext cx="1088423" cy="855316"/>
            <a:chOff x="11029911" y="248271"/>
            <a:chExt cx="876718" cy="688952"/>
          </a:xfrm>
        </p:grpSpPr>
        <p:sp>
          <p:nvSpPr>
            <p:cNvPr id="55" name="Rounded Rectangle 54">
              <a:extLst>
                <a:ext uri="{FF2B5EF4-FFF2-40B4-BE49-F238E27FC236}">
                  <a16:creationId xmlns:a16="http://schemas.microsoft.com/office/drawing/2014/main" id="{954E45DF-53B1-734B-8A2B-4A0775D45D3D}"/>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Graphic 55" descr="Teacher outline">
              <a:extLst>
                <a:ext uri="{FF2B5EF4-FFF2-40B4-BE49-F238E27FC236}">
                  <a16:creationId xmlns:a16="http://schemas.microsoft.com/office/drawing/2014/main" id="{F9297EDB-2757-CC46-81C8-77CE27266097}"/>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103228" y="248271"/>
              <a:ext cx="688952" cy="688952"/>
            </a:xfrm>
            <a:prstGeom prst="rect">
              <a:avLst/>
            </a:prstGeom>
          </p:spPr>
        </p:pic>
      </p:grpSp>
      <p:grpSp>
        <p:nvGrpSpPr>
          <p:cNvPr id="60" name="Group 59">
            <a:extLst>
              <a:ext uri="{FF2B5EF4-FFF2-40B4-BE49-F238E27FC236}">
                <a16:creationId xmlns:a16="http://schemas.microsoft.com/office/drawing/2014/main" id="{904E5B77-DAB5-3C4F-A9D4-F2C61E7C21E3}"/>
              </a:ext>
            </a:extLst>
          </p:cNvPr>
          <p:cNvGrpSpPr/>
          <p:nvPr userDrawn="1"/>
        </p:nvGrpSpPr>
        <p:grpSpPr>
          <a:xfrm>
            <a:off x="535727" y="3419378"/>
            <a:ext cx="1090690" cy="803613"/>
            <a:chOff x="11029911" y="291263"/>
            <a:chExt cx="876718" cy="645960"/>
          </a:xfrm>
        </p:grpSpPr>
        <p:sp>
          <p:nvSpPr>
            <p:cNvPr id="61" name="Rounded Rectangle 60">
              <a:extLst>
                <a:ext uri="{FF2B5EF4-FFF2-40B4-BE49-F238E27FC236}">
                  <a16:creationId xmlns:a16="http://schemas.microsoft.com/office/drawing/2014/main" id="{8780F0D4-816C-794A-AF7B-F0B9463CA70A}"/>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Graphic 61" descr="Classroom outline">
              <a:extLst>
                <a:ext uri="{FF2B5EF4-FFF2-40B4-BE49-F238E27FC236}">
                  <a16:creationId xmlns:a16="http://schemas.microsoft.com/office/drawing/2014/main" id="{4CFFBCC2-D471-1C4E-A3C7-3DC5E2B569AA}"/>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161844" y="307817"/>
              <a:ext cx="612851" cy="612851"/>
            </a:xfrm>
            <a:prstGeom prst="rect">
              <a:avLst/>
            </a:prstGeom>
          </p:spPr>
        </p:pic>
      </p:grpSp>
      <p:grpSp>
        <p:nvGrpSpPr>
          <p:cNvPr id="66" name="Group 65">
            <a:extLst>
              <a:ext uri="{FF2B5EF4-FFF2-40B4-BE49-F238E27FC236}">
                <a16:creationId xmlns:a16="http://schemas.microsoft.com/office/drawing/2014/main" id="{0E1597EE-C0D7-DD4C-B7FC-6911088317FD}"/>
              </a:ext>
            </a:extLst>
          </p:cNvPr>
          <p:cNvGrpSpPr/>
          <p:nvPr userDrawn="1"/>
        </p:nvGrpSpPr>
        <p:grpSpPr>
          <a:xfrm>
            <a:off x="533284" y="4934526"/>
            <a:ext cx="1084484" cy="852221"/>
            <a:chOff x="11029911" y="263900"/>
            <a:chExt cx="876718" cy="688952"/>
          </a:xfrm>
        </p:grpSpPr>
        <p:sp>
          <p:nvSpPr>
            <p:cNvPr id="67" name="Rounded Rectangle 66">
              <a:extLst>
                <a:ext uri="{FF2B5EF4-FFF2-40B4-BE49-F238E27FC236}">
                  <a16:creationId xmlns:a16="http://schemas.microsoft.com/office/drawing/2014/main" id="{2B542756-8695-A641-869E-FBF65E70328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Graphic 13" descr="Users outline">
              <a:extLst>
                <a:ext uri="{FF2B5EF4-FFF2-40B4-BE49-F238E27FC236}">
                  <a16:creationId xmlns:a16="http://schemas.microsoft.com/office/drawing/2014/main" id="{DAF35CC8-25DB-354C-8593-170BA5E18889}"/>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11123794" y="263900"/>
              <a:ext cx="688952" cy="688952"/>
            </a:xfrm>
            <a:prstGeom prst="rect">
              <a:avLst/>
            </a:prstGeom>
          </p:spPr>
        </p:pic>
      </p:grpSp>
      <p:grpSp>
        <p:nvGrpSpPr>
          <p:cNvPr id="69" name="Group 68">
            <a:extLst>
              <a:ext uri="{FF2B5EF4-FFF2-40B4-BE49-F238E27FC236}">
                <a16:creationId xmlns:a16="http://schemas.microsoft.com/office/drawing/2014/main" id="{31B97AC7-85E0-A24D-A636-BD5539A36C97}"/>
              </a:ext>
            </a:extLst>
          </p:cNvPr>
          <p:cNvGrpSpPr/>
          <p:nvPr userDrawn="1"/>
        </p:nvGrpSpPr>
        <p:grpSpPr>
          <a:xfrm>
            <a:off x="5987529" y="1824638"/>
            <a:ext cx="1082040" cy="797240"/>
            <a:chOff x="11029911" y="291263"/>
            <a:chExt cx="876718" cy="645960"/>
          </a:xfrm>
        </p:grpSpPr>
        <p:sp>
          <p:nvSpPr>
            <p:cNvPr id="70" name="Rounded Rectangle 69">
              <a:extLst>
                <a:ext uri="{FF2B5EF4-FFF2-40B4-BE49-F238E27FC236}">
                  <a16:creationId xmlns:a16="http://schemas.microsoft.com/office/drawing/2014/main" id="{0BB79530-722F-894E-852F-87CA6BBE3765}"/>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descr="Pencil outline">
              <a:extLst>
                <a:ext uri="{FF2B5EF4-FFF2-40B4-BE49-F238E27FC236}">
                  <a16:creationId xmlns:a16="http://schemas.microsoft.com/office/drawing/2014/main" id="{353C650F-4D40-6040-8FE1-BE4EB8043CAA}"/>
                </a:ext>
              </a:extLst>
            </p:cNvPr>
            <p:cNvPicPr>
              <a:picLocks noChangeAspect="1"/>
            </p:cNvPicPr>
            <p:nvPr userDrawn="1"/>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1222679" y="362244"/>
              <a:ext cx="490017" cy="490017"/>
            </a:xfrm>
            <a:prstGeom prst="rect">
              <a:avLst/>
            </a:prstGeom>
          </p:spPr>
        </p:pic>
      </p:grpSp>
      <p:grpSp>
        <p:nvGrpSpPr>
          <p:cNvPr id="4" name="Group 3">
            <a:extLst>
              <a:ext uri="{FF2B5EF4-FFF2-40B4-BE49-F238E27FC236}">
                <a16:creationId xmlns:a16="http://schemas.microsoft.com/office/drawing/2014/main" id="{0AC7307B-7755-B649-B273-54E7764BCF8D}"/>
              </a:ext>
            </a:extLst>
          </p:cNvPr>
          <p:cNvGrpSpPr/>
          <p:nvPr userDrawn="1"/>
        </p:nvGrpSpPr>
        <p:grpSpPr>
          <a:xfrm>
            <a:off x="5987529" y="3419378"/>
            <a:ext cx="1082040" cy="808683"/>
            <a:chOff x="5987529" y="3378576"/>
            <a:chExt cx="1082040" cy="808683"/>
          </a:xfrm>
        </p:grpSpPr>
        <p:sp>
          <p:nvSpPr>
            <p:cNvPr id="73" name="Rounded Rectangle 72">
              <a:extLst>
                <a:ext uri="{FF2B5EF4-FFF2-40B4-BE49-F238E27FC236}">
                  <a16:creationId xmlns:a16="http://schemas.microsoft.com/office/drawing/2014/main" id="{51C85947-B18E-4248-B1C4-D08EC5270D75}"/>
                </a:ext>
              </a:extLst>
            </p:cNvPr>
            <p:cNvSpPr/>
            <p:nvPr userDrawn="1"/>
          </p:nvSpPr>
          <p:spPr>
            <a:xfrm>
              <a:off x="5987529" y="3378576"/>
              <a:ext cx="1082040" cy="79724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Graphic 75" descr="Glasses outline">
              <a:extLst>
                <a:ext uri="{FF2B5EF4-FFF2-40B4-BE49-F238E27FC236}">
                  <a16:creationId xmlns:a16="http://schemas.microsoft.com/office/drawing/2014/main" id="{BA286CED-B15B-9C4E-B7D9-D61DA59BBE84}"/>
                </a:ext>
              </a:extLst>
            </p:cNvPr>
            <p:cNvPicPr>
              <a:picLocks noChangeAspect="1"/>
            </p:cNvPicPr>
            <p:nvPr userDrawn="1"/>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135031" y="3378576"/>
              <a:ext cx="808683" cy="808683"/>
            </a:xfrm>
            <a:prstGeom prst="rect">
              <a:avLst/>
            </a:prstGeom>
          </p:spPr>
        </p:pic>
      </p:grpSp>
      <p:grpSp>
        <p:nvGrpSpPr>
          <p:cNvPr id="5" name="Group 4">
            <a:extLst>
              <a:ext uri="{FF2B5EF4-FFF2-40B4-BE49-F238E27FC236}">
                <a16:creationId xmlns:a16="http://schemas.microsoft.com/office/drawing/2014/main" id="{271DCA5B-00C0-A94D-B0E1-EE046A94E3F3}"/>
              </a:ext>
            </a:extLst>
          </p:cNvPr>
          <p:cNvGrpSpPr/>
          <p:nvPr userDrawn="1"/>
        </p:nvGrpSpPr>
        <p:grpSpPr>
          <a:xfrm>
            <a:off x="5963237" y="4947624"/>
            <a:ext cx="1082040" cy="811621"/>
            <a:chOff x="5986810" y="4947624"/>
            <a:chExt cx="1082040" cy="811621"/>
          </a:xfrm>
        </p:grpSpPr>
        <p:sp>
          <p:nvSpPr>
            <p:cNvPr id="81" name="Rounded Rectangle 80">
              <a:extLst>
                <a:ext uri="{FF2B5EF4-FFF2-40B4-BE49-F238E27FC236}">
                  <a16:creationId xmlns:a16="http://schemas.microsoft.com/office/drawing/2014/main" id="{5210066A-0160-F246-B372-A9820E1261CB}"/>
                </a:ext>
              </a:extLst>
            </p:cNvPr>
            <p:cNvSpPr/>
            <p:nvPr userDrawn="1"/>
          </p:nvSpPr>
          <p:spPr>
            <a:xfrm>
              <a:off x="5986810" y="4955025"/>
              <a:ext cx="1082040" cy="79724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a:extLst>
                <a:ext uri="{FF2B5EF4-FFF2-40B4-BE49-F238E27FC236}">
                  <a16:creationId xmlns:a16="http://schemas.microsoft.com/office/drawing/2014/main" id="{F366B804-FFB3-FC4C-8A5C-EEFE2C544E8F}"/>
                </a:ext>
              </a:extLst>
            </p:cNvPr>
            <p:cNvGrpSpPr/>
            <p:nvPr userDrawn="1"/>
          </p:nvGrpSpPr>
          <p:grpSpPr>
            <a:xfrm>
              <a:off x="6179282" y="4947624"/>
              <a:ext cx="695187" cy="811621"/>
              <a:chOff x="1733006" y="4059633"/>
              <a:chExt cx="914400" cy="1126270"/>
            </a:xfrm>
            <a:solidFill>
              <a:srgbClr val="0E1F42"/>
            </a:solidFill>
          </p:grpSpPr>
          <p:pic>
            <p:nvPicPr>
              <p:cNvPr id="78" name="Graphic 77" descr="School boy outline">
                <a:extLst>
                  <a:ext uri="{FF2B5EF4-FFF2-40B4-BE49-F238E27FC236}">
                    <a16:creationId xmlns:a16="http://schemas.microsoft.com/office/drawing/2014/main" id="{09631DA1-3B1A-AF41-A23A-731F49256C16}"/>
                  </a:ext>
                </a:extLst>
              </p:cNvPr>
              <p:cNvPicPr>
                <a:picLocks noChangeAspect="1"/>
              </p:cNvPicPr>
              <p:nvPr/>
            </p:nvPicPr>
            <p:blipFill rotWithShape="1">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rcRect b="24762"/>
              <a:stretch/>
            </p:blipFill>
            <p:spPr>
              <a:xfrm>
                <a:off x="1733006" y="4059633"/>
                <a:ext cx="914400" cy="687976"/>
              </a:xfrm>
              <a:prstGeom prst="rect">
                <a:avLst/>
              </a:prstGeom>
            </p:spPr>
          </p:pic>
          <p:pic>
            <p:nvPicPr>
              <p:cNvPr id="79" name="Graphic 78" descr="Blackboard with solid fill">
                <a:extLst>
                  <a:ext uri="{FF2B5EF4-FFF2-40B4-BE49-F238E27FC236}">
                    <a16:creationId xmlns:a16="http://schemas.microsoft.com/office/drawing/2014/main" id="{9383AAD7-4FF7-614A-91F3-FFA7CE6277BB}"/>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852748" y="4497925"/>
                <a:ext cx="687978" cy="687978"/>
              </a:xfrm>
              <a:prstGeom prst="rect">
                <a:avLst/>
              </a:prstGeom>
            </p:spPr>
          </p:pic>
        </p:grpSp>
      </p:grpSp>
    </p:spTree>
    <p:custDataLst>
      <p:tags r:id="rId1"/>
    </p:custDataLst>
    <p:extLst>
      <p:ext uri="{BB962C8B-B14F-4D97-AF65-F5344CB8AC3E}">
        <p14:creationId xmlns:p14="http://schemas.microsoft.com/office/powerpoint/2010/main" val="13298678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Tree>
    <p:custDataLst>
      <p:tags r:id="rId1"/>
    </p:custDataLst>
    <p:extLst>
      <p:ext uri="{BB962C8B-B14F-4D97-AF65-F5344CB8AC3E}">
        <p14:creationId xmlns:p14="http://schemas.microsoft.com/office/powerpoint/2010/main" val="16773629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2" name="Title 1">
            <a:extLst>
              <a:ext uri="{FF2B5EF4-FFF2-40B4-BE49-F238E27FC236}">
                <a16:creationId xmlns:a16="http://schemas.microsoft.com/office/drawing/2014/main" id="{DE269931-414E-1F42-83AF-AECA5522694B}"/>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I do</a:t>
            </a:r>
          </a:p>
        </p:txBody>
      </p:sp>
      <p:grpSp>
        <p:nvGrpSpPr>
          <p:cNvPr id="3" name="Group 2">
            <a:extLst>
              <a:ext uri="{FF2B5EF4-FFF2-40B4-BE49-F238E27FC236}">
                <a16:creationId xmlns:a16="http://schemas.microsoft.com/office/drawing/2014/main" id="{1270C7ED-3E8D-D346-B6E6-4F62DEC647C8}"/>
              </a:ext>
            </a:extLst>
          </p:cNvPr>
          <p:cNvGrpSpPr/>
          <p:nvPr userDrawn="1"/>
        </p:nvGrpSpPr>
        <p:grpSpPr>
          <a:xfrm>
            <a:off x="11029911" y="248271"/>
            <a:ext cx="876718" cy="688952"/>
            <a:chOff x="11029911" y="248271"/>
            <a:chExt cx="876718" cy="688952"/>
          </a:xfrm>
        </p:grpSpPr>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grpSp>
    </p:spTree>
    <p:custDataLst>
      <p:tags r:id="rId1"/>
    </p:custDataLst>
    <p:extLst>
      <p:ext uri="{BB962C8B-B14F-4D97-AF65-F5344CB8AC3E}">
        <p14:creationId xmlns:p14="http://schemas.microsoft.com/office/powerpoint/2010/main" val="10316813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3F19861-B6BD-204C-9CCF-696D69C6F397}"/>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We do</a:t>
            </a:r>
          </a:p>
        </p:txBody>
      </p:sp>
      <p:grpSp>
        <p:nvGrpSpPr>
          <p:cNvPr id="2" name="Group 1">
            <a:extLst>
              <a:ext uri="{FF2B5EF4-FFF2-40B4-BE49-F238E27FC236}">
                <a16:creationId xmlns:a16="http://schemas.microsoft.com/office/drawing/2014/main" id="{6945C63A-C188-9E48-89E2-113356EE2D51}"/>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grpSp>
    </p:spTree>
    <p:custDataLst>
      <p:tags r:id="rId1"/>
    </p:custDataLst>
    <p:extLst>
      <p:ext uri="{BB962C8B-B14F-4D97-AF65-F5344CB8AC3E}">
        <p14:creationId xmlns:p14="http://schemas.microsoft.com/office/powerpoint/2010/main" val="8503724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You do</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Tree>
    <p:custDataLst>
      <p:tags r:id="rId1"/>
    </p:custDataLst>
    <p:extLst>
      <p:ext uri="{BB962C8B-B14F-4D97-AF65-F5344CB8AC3E}">
        <p14:creationId xmlns:p14="http://schemas.microsoft.com/office/powerpoint/2010/main" val="32312731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2724166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0" name="Group 9">
            <a:extLst>
              <a:ext uri="{FF2B5EF4-FFF2-40B4-BE49-F238E27FC236}">
                <a16:creationId xmlns:a16="http://schemas.microsoft.com/office/drawing/2014/main" id="{054F99B8-57E0-254E-8C28-3CC0B3680AD7}"/>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grpSp>
      <p:sp>
        <p:nvSpPr>
          <p:cNvPr id="11" name="Title 1">
            <a:extLst>
              <a:ext uri="{FF2B5EF4-FFF2-40B4-BE49-F238E27FC236}">
                <a16:creationId xmlns:a16="http://schemas.microsoft.com/office/drawing/2014/main" id="{02B473E3-D3A8-0848-84E0-922B506DB5C6}"/>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1566587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1156A5A6-E720-F242-8A82-69C69FCE9F5C}"/>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spTree>
    <p:custDataLst>
      <p:tags r:id="rId1"/>
    </p:custDataLst>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020008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F3317A54-C482-A24E-A73F-B2933A405622}"/>
              </a:ext>
            </a:extLst>
          </p:cNvPr>
          <p:cNvSpPr/>
          <p:nvPr userDrawn="1"/>
        </p:nvSpPr>
        <p:spPr>
          <a:xfrm>
            <a:off x="283765" y="299355"/>
            <a:ext cx="3418714" cy="91856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Tree>
    <p:custDataLst>
      <p:tags r:id="rId1"/>
    </p:custDataLst>
    <p:extLst>
      <p:ext uri="{BB962C8B-B14F-4D97-AF65-F5344CB8AC3E}">
        <p14:creationId xmlns:p14="http://schemas.microsoft.com/office/powerpoint/2010/main" val="8302972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7E8D353A-C0B1-A048-B3A4-C2ADDF15B31A}"/>
              </a:ext>
            </a:extLst>
          </p:cNvPr>
          <p:cNvSpPr/>
          <p:nvPr userDrawn="1"/>
        </p:nvSpPr>
        <p:spPr>
          <a:xfrm>
            <a:off x="283765" y="2628206"/>
            <a:ext cx="3418714" cy="91856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CD03C6BD-F5BD-CE4A-AE33-41E183AB7363}"/>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5254345-0EA9-9487-D3B8-1B5FE0CD6DEF}"/>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spTree>
    <p:custDataLst>
      <p:tags r:id="rId1"/>
    </p:custDataLst>
    <p:extLst>
      <p:ext uri="{BB962C8B-B14F-4D97-AF65-F5344CB8AC3E}">
        <p14:creationId xmlns:p14="http://schemas.microsoft.com/office/powerpoint/2010/main" val="23338466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6"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7" r:link="rId8">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custDataLst>
      <p:tags r:id="rId1"/>
    </p:custDataLst>
    <p:extLst>
      <p:ext uri="{BB962C8B-B14F-4D97-AF65-F5344CB8AC3E}">
        <p14:creationId xmlns:p14="http://schemas.microsoft.com/office/powerpoint/2010/main" val="48805585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3_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A136C53B-79D8-1F4F-9941-9F637C792D38}"/>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37" name="Title 1">
            <a:extLst>
              <a:ext uri="{FF2B5EF4-FFF2-40B4-BE49-F238E27FC236}">
                <a16:creationId xmlns:a16="http://schemas.microsoft.com/office/drawing/2014/main" id="{0CA1E5B1-743A-9448-A467-3D57AF293EF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71230337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5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84870A46-F0C5-CA4D-BF44-57B45FF30375}"/>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a:extLst>
              <a:ext uri="{FF2B5EF4-FFF2-40B4-BE49-F238E27FC236}">
                <a16:creationId xmlns:a16="http://schemas.microsoft.com/office/drawing/2014/main" id="{B2BDA092-2815-054A-8523-FEE18EA1D31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grpSp>
        <p:nvGrpSpPr>
          <p:cNvPr id="4" name="Group 3">
            <a:extLst>
              <a:ext uri="{FF2B5EF4-FFF2-40B4-BE49-F238E27FC236}">
                <a16:creationId xmlns:a16="http://schemas.microsoft.com/office/drawing/2014/main" id="{65C221EE-3E9D-A003-61D5-8558D93C0FF5}"/>
              </a:ext>
            </a:extLst>
          </p:cNvPr>
          <p:cNvGrpSpPr/>
          <p:nvPr userDrawn="1"/>
        </p:nvGrpSpPr>
        <p:grpSpPr>
          <a:xfrm>
            <a:off x="11029911" y="291263"/>
            <a:ext cx="876718" cy="645960"/>
            <a:chOff x="11029911" y="291263"/>
            <a:chExt cx="876718" cy="645960"/>
          </a:xfrm>
          <a:solidFill>
            <a:srgbClr val="D6EFEC"/>
          </a:solidFill>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98736" y="307816"/>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048357" y="291262"/>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46862707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37" name="Group 36">
            <a:extLst>
              <a:ext uri="{FF2B5EF4-FFF2-40B4-BE49-F238E27FC236}">
                <a16:creationId xmlns:a16="http://schemas.microsoft.com/office/drawing/2014/main" id="{E66DA372-1D73-7199-A278-098D757C920F}"/>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Footer Placeholder 4">
            <a:extLst>
              <a:ext uri="{FF2B5EF4-FFF2-40B4-BE49-F238E27FC236}">
                <a16:creationId xmlns:a16="http://schemas.microsoft.com/office/drawing/2014/main" id="{8C4C5CDE-6F83-0F41-3512-B8878B40A77A}"/>
              </a:ext>
            </a:extLst>
          </p:cNvPr>
          <p:cNvSpPr txBox="1">
            <a:spLocks/>
          </p:cNvSpPr>
          <p:nvPr userDrawn="1"/>
        </p:nvSpPr>
        <p:spPr>
          <a:xfrm>
            <a:off x="4394718" y="6265941"/>
            <a:ext cx="7555543"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V1.2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9" name="Picture 8">
            <a:extLst>
              <a:ext uri="{FF2B5EF4-FFF2-40B4-BE49-F238E27FC236}">
                <a16:creationId xmlns:a16="http://schemas.microsoft.com/office/drawing/2014/main" id="{9542BB08-19F1-B082-CFE5-B8C9DFB9F0F5}"/>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400465" y="6322503"/>
            <a:ext cx="549796" cy="199390"/>
          </a:xfrm>
          <a:prstGeom prst="rect">
            <a:avLst/>
          </a:prstGeom>
        </p:spPr>
      </p:pic>
      <p:sp>
        <p:nvSpPr>
          <p:cNvPr id="12" name="TextBox 11">
            <a:extLst>
              <a:ext uri="{FF2B5EF4-FFF2-40B4-BE49-F238E27FC236}">
                <a16:creationId xmlns:a16="http://schemas.microsoft.com/office/drawing/2014/main" id="{FA39986E-9505-57C3-72E2-AC64838C145A}"/>
              </a:ext>
            </a:extLst>
          </p:cNvPr>
          <p:cNvSpPr txBox="1"/>
          <p:nvPr userDrawn="1"/>
        </p:nvSpPr>
        <p:spPr>
          <a:xfrm>
            <a:off x="863760" y="525208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Tree>
    <p:custDataLst>
      <p:tags r:id="rId1"/>
    </p:custDataLst>
    <p:extLst>
      <p:ext uri="{BB962C8B-B14F-4D97-AF65-F5344CB8AC3E}">
        <p14:creationId xmlns:p14="http://schemas.microsoft.com/office/powerpoint/2010/main" val="174310057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79B879-3DCA-D546-9182-B786FFC1E9D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88D8D1DC-EB2A-6593-D732-F3901C6C66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5910011D-44F1-1328-2FD1-5D76060E03A2}"/>
              </a:ext>
            </a:extLst>
          </p:cNvPr>
          <p:cNvSpPr>
            <a:spLocks noGrp="1"/>
          </p:cNvSpPr>
          <p:nvPr>
            <p:ph type="dt" sz="half" idx="10"/>
          </p:nvPr>
        </p:nvSpPr>
        <p:spPr/>
        <p:txBody>
          <a:bodyPr/>
          <a:lstStyle/>
          <a:p>
            <a:fld id="{F5BB134C-3816-43F0-8FA8-470188F6F9A9}" type="datetimeFigureOut">
              <a:rPr lang="en-AU" smtClean="0"/>
              <a:t>5/02/2025</a:t>
            </a:fld>
            <a:endParaRPr lang="en-AU"/>
          </a:p>
        </p:txBody>
      </p:sp>
      <p:sp>
        <p:nvSpPr>
          <p:cNvPr id="5" name="Footer Placeholder 4">
            <a:extLst>
              <a:ext uri="{FF2B5EF4-FFF2-40B4-BE49-F238E27FC236}">
                <a16:creationId xmlns:a16="http://schemas.microsoft.com/office/drawing/2014/main" id="{1D7BC365-3B80-8CB4-A94F-F152E8EC860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9A1371BE-6FC7-B4B4-461E-70928261C7CD}"/>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422813873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53B50-B5F4-B11A-F08E-7D49C388DF83}"/>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549D8C6E-01DC-52CC-E5FC-60FD022E771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426C0ADE-78A2-352D-DBBF-2BC92635AE69}"/>
              </a:ext>
            </a:extLst>
          </p:cNvPr>
          <p:cNvSpPr>
            <a:spLocks noGrp="1"/>
          </p:cNvSpPr>
          <p:nvPr>
            <p:ph type="dt" sz="half" idx="10"/>
          </p:nvPr>
        </p:nvSpPr>
        <p:spPr/>
        <p:txBody>
          <a:bodyPr/>
          <a:lstStyle/>
          <a:p>
            <a:fld id="{F5BB134C-3816-43F0-8FA8-470188F6F9A9}" type="datetimeFigureOut">
              <a:rPr lang="en-AU" smtClean="0"/>
              <a:t>5/02/2025</a:t>
            </a:fld>
            <a:endParaRPr lang="en-AU"/>
          </a:p>
        </p:txBody>
      </p:sp>
      <p:sp>
        <p:nvSpPr>
          <p:cNvPr id="5" name="Footer Placeholder 4">
            <a:extLst>
              <a:ext uri="{FF2B5EF4-FFF2-40B4-BE49-F238E27FC236}">
                <a16:creationId xmlns:a16="http://schemas.microsoft.com/office/drawing/2014/main" id="{223DD627-344D-C629-2911-26A4A89DE5CF}"/>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2FF2EDA-C513-7E91-B127-F2AC859ECD44}"/>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401052276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5A808-3381-6FDF-2D30-C353B67BAA3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DA57E755-2AE0-EF9A-BDFB-7E7BD0FFB10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0475727-FC25-D213-7B41-BBD014B1EA46}"/>
              </a:ext>
            </a:extLst>
          </p:cNvPr>
          <p:cNvSpPr>
            <a:spLocks noGrp="1"/>
          </p:cNvSpPr>
          <p:nvPr>
            <p:ph type="dt" sz="half" idx="10"/>
          </p:nvPr>
        </p:nvSpPr>
        <p:spPr/>
        <p:txBody>
          <a:bodyPr/>
          <a:lstStyle/>
          <a:p>
            <a:fld id="{F5BB134C-3816-43F0-8FA8-470188F6F9A9}" type="datetimeFigureOut">
              <a:rPr lang="en-AU" smtClean="0"/>
              <a:t>5/02/2025</a:t>
            </a:fld>
            <a:endParaRPr lang="en-AU"/>
          </a:p>
        </p:txBody>
      </p:sp>
      <p:sp>
        <p:nvSpPr>
          <p:cNvPr id="5" name="Footer Placeholder 4">
            <a:extLst>
              <a:ext uri="{FF2B5EF4-FFF2-40B4-BE49-F238E27FC236}">
                <a16:creationId xmlns:a16="http://schemas.microsoft.com/office/drawing/2014/main" id="{4ED8C92D-56AF-D7BB-A042-146719C5461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733CD811-FFDD-A2F5-1BC2-85A42BD4AB1F}"/>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46670336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177A0-626A-428C-593F-0AFAEC416281}"/>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9E480D70-662E-B005-4A37-DD13B46BAE0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7C843D9D-47E7-D344-7660-AB9421168BF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4786AA41-15E2-D023-8ABC-2CC6A2482870}"/>
              </a:ext>
            </a:extLst>
          </p:cNvPr>
          <p:cNvSpPr>
            <a:spLocks noGrp="1"/>
          </p:cNvSpPr>
          <p:nvPr>
            <p:ph type="dt" sz="half" idx="10"/>
          </p:nvPr>
        </p:nvSpPr>
        <p:spPr/>
        <p:txBody>
          <a:bodyPr/>
          <a:lstStyle/>
          <a:p>
            <a:fld id="{F5BB134C-3816-43F0-8FA8-470188F6F9A9}" type="datetimeFigureOut">
              <a:rPr lang="en-AU" smtClean="0"/>
              <a:t>5/02/2025</a:t>
            </a:fld>
            <a:endParaRPr lang="en-AU"/>
          </a:p>
        </p:txBody>
      </p:sp>
      <p:sp>
        <p:nvSpPr>
          <p:cNvPr id="6" name="Footer Placeholder 5">
            <a:extLst>
              <a:ext uri="{FF2B5EF4-FFF2-40B4-BE49-F238E27FC236}">
                <a16:creationId xmlns:a16="http://schemas.microsoft.com/office/drawing/2014/main" id="{0D3CD8A3-6051-ABDB-23F3-6CE6400212F6}"/>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CC4D42AA-7815-DB11-AC11-B815484F3E18}"/>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30763339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reak after review_Phonemic awareness">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2282443"/>
            <a:ext cx="11292840"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7068100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1704B9-E770-A263-F8AE-96A49AAC797B}"/>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50654386-CC6D-19FD-A13D-77AD152907B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97CD60F-A348-0E2D-B250-3077966E0B4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058AA9F2-E0EF-2045-8AD8-751D1C27B95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334F454-A44A-BA0C-781F-3FDC984050F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B16E6DE4-2C97-287A-4DD0-9321FA9AEA0D}"/>
              </a:ext>
            </a:extLst>
          </p:cNvPr>
          <p:cNvSpPr>
            <a:spLocks noGrp="1"/>
          </p:cNvSpPr>
          <p:nvPr>
            <p:ph type="dt" sz="half" idx="10"/>
          </p:nvPr>
        </p:nvSpPr>
        <p:spPr/>
        <p:txBody>
          <a:bodyPr/>
          <a:lstStyle/>
          <a:p>
            <a:fld id="{F5BB134C-3816-43F0-8FA8-470188F6F9A9}" type="datetimeFigureOut">
              <a:rPr lang="en-AU" smtClean="0"/>
              <a:t>5/02/2025</a:t>
            </a:fld>
            <a:endParaRPr lang="en-AU"/>
          </a:p>
        </p:txBody>
      </p:sp>
      <p:sp>
        <p:nvSpPr>
          <p:cNvPr id="8" name="Footer Placeholder 7">
            <a:extLst>
              <a:ext uri="{FF2B5EF4-FFF2-40B4-BE49-F238E27FC236}">
                <a16:creationId xmlns:a16="http://schemas.microsoft.com/office/drawing/2014/main" id="{D4F38027-2194-C833-3384-AB9504E3215D}"/>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07A09E5A-E8DC-1EA9-EB31-B7BA7D7E0EB4}"/>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244862397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C09ED-4822-EBEE-B3E7-68E4218A5BE0}"/>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814F641B-BAE0-FC7A-DD97-7C5B55228E17}"/>
              </a:ext>
            </a:extLst>
          </p:cNvPr>
          <p:cNvSpPr>
            <a:spLocks noGrp="1"/>
          </p:cNvSpPr>
          <p:nvPr>
            <p:ph type="dt" sz="half" idx="10"/>
          </p:nvPr>
        </p:nvSpPr>
        <p:spPr/>
        <p:txBody>
          <a:bodyPr/>
          <a:lstStyle/>
          <a:p>
            <a:fld id="{F5BB134C-3816-43F0-8FA8-470188F6F9A9}" type="datetimeFigureOut">
              <a:rPr lang="en-AU" smtClean="0"/>
              <a:t>5/02/2025</a:t>
            </a:fld>
            <a:endParaRPr lang="en-AU"/>
          </a:p>
        </p:txBody>
      </p:sp>
      <p:sp>
        <p:nvSpPr>
          <p:cNvPr id="4" name="Footer Placeholder 3">
            <a:extLst>
              <a:ext uri="{FF2B5EF4-FFF2-40B4-BE49-F238E27FC236}">
                <a16:creationId xmlns:a16="http://schemas.microsoft.com/office/drawing/2014/main" id="{1BF34965-7D49-20F7-E364-7A731755AFA0}"/>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5367910C-F235-E867-8FED-7198597ADB75}"/>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120464800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49B7FDC-5CA2-DA9A-353E-0631FE7B8BB7}"/>
              </a:ext>
            </a:extLst>
          </p:cNvPr>
          <p:cNvSpPr>
            <a:spLocks noGrp="1"/>
          </p:cNvSpPr>
          <p:nvPr>
            <p:ph type="dt" sz="half" idx="10"/>
          </p:nvPr>
        </p:nvSpPr>
        <p:spPr/>
        <p:txBody>
          <a:bodyPr/>
          <a:lstStyle/>
          <a:p>
            <a:fld id="{F5BB134C-3816-43F0-8FA8-470188F6F9A9}" type="datetimeFigureOut">
              <a:rPr lang="en-AU" smtClean="0"/>
              <a:t>5/02/2025</a:t>
            </a:fld>
            <a:endParaRPr lang="en-AU"/>
          </a:p>
        </p:txBody>
      </p:sp>
      <p:sp>
        <p:nvSpPr>
          <p:cNvPr id="3" name="Footer Placeholder 2">
            <a:extLst>
              <a:ext uri="{FF2B5EF4-FFF2-40B4-BE49-F238E27FC236}">
                <a16:creationId xmlns:a16="http://schemas.microsoft.com/office/drawing/2014/main" id="{0ED867D6-EBD4-8A53-DF3C-DB21B744098E}"/>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62C6AE32-0BAB-9BAF-E5E6-085B24E80181}"/>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93167520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C5F07-6990-B453-951C-230F0FEDBE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0BF95240-F836-6D25-A39B-EBD01DBBED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18EF0DAD-081B-F44D-1EB4-B5770CE6E6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8F6679-A8E3-F441-84C5-3DE333706EE7}"/>
              </a:ext>
            </a:extLst>
          </p:cNvPr>
          <p:cNvSpPr>
            <a:spLocks noGrp="1"/>
          </p:cNvSpPr>
          <p:nvPr>
            <p:ph type="dt" sz="half" idx="10"/>
          </p:nvPr>
        </p:nvSpPr>
        <p:spPr/>
        <p:txBody>
          <a:bodyPr/>
          <a:lstStyle/>
          <a:p>
            <a:fld id="{F5BB134C-3816-43F0-8FA8-470188F6F9A9}" type="datetimeFigureOut">
              <a:rPr lang="en-AU" smtClean="0"/>
              <a:t>5/02/2025</a:t>
            </a:fld>
            <a:endParaRPr lang="en-AU"/>
          </a:p>
        </p:txBody>
      </p:sp>
      <p:sp>
        <p:nvSpPr>
          <p:cNvPr id="6" name="Footer Placeholder 5">
            <a:extLst>
              <a:ext uri="{FF2B5EF4-FFF2-40B4-BE49-F238E27FC236}">
                <a16:creationId xmlns:a16="http://schemas.microsoft.com/office/drawing/2014/main" id="{804E2A89-1231-CA5B-4F93-7B722069EB96}"/>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320F1F5-69C5-7CA1-679F-433C76E0399C}"/>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25552337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376FF-8489-428B-4922-5E73B4FA7F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FE3C6A4A-5C75-E95A-1F5A-941BE164C3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99D4F533-6244-2C8C-CA88-9FFC666BA6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3192778-502E-E947-C86B-6B9F433302C9}"/>
              </a:ext>
            </a:extLst>
          </p:cNvPr>
          <p:cNvSpPr>
            <a:spLocks noGrp="1"/>
          </p:cNvSpPr>
          <p:nvPr>
            <p:ph type="dt" sz="half" idx="10"/>
          </p:nvPr>
        </p:nvSpPr>
        <p:spPr/>
        <p:txBody>
          <a:bodyPr/>
          <a:lstStyle/>
          <a:p>
            <a:fld id="{F5BB134C-3816-43F0-8FA8-470188F6F9A9}" type="datetimeFigureOut">
              <a:rPr lang="en-AU" smtClean="0"/>
              <a:t>5/02/2025</a:t>
            </a:fld>
            <a:endParaRPr lang="en-AU"/>
          </a:p>
        </p:txBody>
      </p:sp>
      <p:sp>
        <p:nvSpPr>
          <p:cNvPr id="6" name="Footer Placeholder 5">
            <a:extLst>
              <a:ext uri="{FF2B5EF4-FFF2-40B4-BE49-F238E27FC236}">
                <a16:creationId xmlns:a16="http://schemas.microsoft.com/office/drawing/2014/main" id="{FFC05BC2-AC11-D868-46F0-DE4C41BD9498}"/>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88E84601-9F99-09FA-AA9E-2D228634F280}"/>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93783011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36C63A-D57F-5775-6190-67855BF850B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7DE5C90-A9F6-D8B2-B375-0DACE32F615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9A0F6E3C-BA52-8B36-BC72-D51FA550F7A3}"/>
              </a:ext>
            </a:extLst>
          </p:cNvPr>
          <p:cNvSpPr>
            <a:spLocks noGrp="1"/>
          </p:cNvSpPr>
          <p:nvPr>
            <p:ph type="dt" sz="half" idx="10"/>
          </p:nvPr>
        </p:nvSpPr>
        <p:spPr/>
        <p:txBody>
          <a:bodyPr/>
          <a:lstStyle/>
          <a:p>
            <a:fld id="{F5BB134C-3816-43F0-8FA8-470188F6F9A9}" type="datetimeFigureOut">
              <a:rPr lang="en-AU" smtClean="0"/>
              <a:t>5/02/2025</a:t>
            </a:fld>
            <a:endParaRPr lang="en-AU"/>
          </a:p>
        </p:txBody>
      </p:sp>
      <p:sp>
        <p:nvSpPr>
          <p:cNvPr id="5" name="Footer Placeholder 4">
            <a:extLst>
              <a:ext uri="{FF2B5EF4-FFF2-40B4-BE49-F238E27FC236}">
                <a16:creationId xmlns:a16="http://schemas.microsoft.com/office/drawing/2014/main" id="{00DB1E0F-7B6D-A7A7-73EA-7D48B771CED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AB88B6F-7183-150E-EAF9-09651D5B2096}"/>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8827652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C8E9F4D-FAFA-B7CC-F04E-73D7A834C55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EAE893AD-7E1A-8CEB-9442-D8BDA8074AF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E3272D0-6B51-332F-F5E3-3282E6CC50EA}"/>
              </a:ext>
            </a:extLst>
          </p:cNvPr>
          <p:cNvSpPr>
            <a:spLocks noGrp="1"/>
          </p:cNvSpPr>
          <p:nvPr>
            <p:ph type="dt" sz="half" idx="10"/>
          </p:nvPr>
        </p:nvSpPr>
        <p:spPr/>
        <p:txBody>
          <a:bodyPr/>
          <a:lstStyle/>
          <a:p>
            <a:fld id="{F5BB134C-3816-43F0-8FA8-470188F6F9A9}" type="datetimeFigureOut">
              <a:rPr lang="en-AU" smtClean="0"/>
              <a:t>5/02/2025</a:t>
            </a:fld>
            <a:endParaRPr lang="en-AU"/>
          </a:p>
        </p:txBody>
      </p:sp>
      <p:sp>
        <p:nvSpPr>
          <p:cNvPr id="5" name="Footer Placeholder 4">
            <a:extLst>
              <a:ext uri="{FF2B5EF4-FFF2-40B4-BE49-F238E27FC236}">
                <a16:creationId xmlns:a16="http://schemas.microsoft.com/office/drawing/2014/main" id="{C1CFFCB6-6694-08B6-8EFC-E9F0F0B1E045}"/>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CFE7904-09D4-2522-DF4F-8E71F798D2F5}"/>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151249321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0" y="5149442"/>
            <a:ext cx="690001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 </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4" name="Group 13">
            <a:extLst>
              <a:ext uri="{FF2B5EF4-FFF2-40B4-BE49-F238E27FC236}">
                <a16:creationId xmlns:a16="http://schemas.microsoft.com/office/drawing/2014/main" id="{FDBD7615-EC58-50DE-C4A6-C8315717DB1D}"/>
              </a:ext>
            </a:extLst>
          </p:cNvPr>
          <p:cNvGrpSpPr/>
          <p:nvPr userDrawn="1"/>
        </p:nvGrpSpPr>
        <p:grpSpPr>
          <a:xfrm>
            <a:off x="324326" y="6265941"/>
            <a:ext cx="11625935" cy="365125"/>
            <a:chOff x="324326" y="6265941"/>
            <a:chExt cx="11625935" cy="365125"/>
          </a:xfrm>
        </p:grpSpPr>
        <p:sp>
          <p:nvSpPr>
            <p:cNvPr id="7" name="Footer Placeholder 4">
              <a:extLst>
                <a:ext uri="{FF2B5EF4-FFF2-40B4-BE49-F238E27FC236}">
                  <a16:creationId xmlns:a16="http://schemas.microsoft.com/office/drawing/2014/main" id="{A75FCD5C-F6AC-D7FC-22AB-936493E48F40}"/>
                </a:ext>
              </a:extLst>
            </p:cNvPr>
            <p:cNvSpPr txBox="1">
              <a:spLocks/>
            </p:cNvSpPr>
            <p:nvPr userDrawn="1"/>
          </p:nvSpPr>
          <p:spPr>
            <a:xfrm>
              <a:off x="324326" y="6265941"/>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Access web version: [url]</a:t>
              </a:r>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gr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37" name="Group 36">
            <a:extLst>
              <a:ext uri="{FF2B5EF4-FFF2-40B4-BE49-F238E27FC236}">
                <a16:creationId xmlns:a16="http://schemas.microsoft.com/office/drawing/2014/main" id="{E66DA372-1D73-7199-A278-098D757C920F}"/>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42020420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94E97-5EF0-A827-2CD2-3A0326898D9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1783458-5E69-0C90-B658-49598BD06B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244679BE-30FC-109E-2204-0299118940DF}"/>
              </a:ext>
            </a:extLst>
          </p:cNvPr>
          <p:cNvSpPr>
            <a:spLocks noGrp="1"/>
          </p:cNvSpPr>
          <p:nvPr>
            <p:ph type="dt" sz="half" idx="10"/>
          </p:nvPr>
        </p:nvSpPr>
        <p:spPr/>
        <p:txBody>
          <a:bodyPr/>
          <a:lstStyle/>
          <a:p>
            <a:fld id="{E7A0BAF1-D6A1-4EF8-8625-6AEE847D87E6}" type="datetimeFigureOut">
              <a:rPr lang="en-AU" smtClean="0"/>
              <a:t>5/02/2025</a:t>
            </a:fld>
            <a:endParaRPr lang="en-AU"/>
          </a:p>
        </p:txBody>
      </p:sp>
      <p:sp>
        <p:nvSpPr>
          <p:cNvPr id="5" name="Footer Placeholder 4">
            <a:extLst>
              <a:ext uri="{FF2B5EF4-FFF2-40B4-BE49-F238E27FC236}">
                <a16:creationId xmlns:a16="http://schemas.microsoft.com/office/drawing/2014/main" id="{C38E9843-4048-BE23-101B-DB7AD0E8097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9499B6D-BDE3-6E37-307D-C7DF2B3EEE3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20330364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2B2BC-36BD-96E3-9807-B3C92B25B88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2F4E0D4-3E0F-5A18-7811-11F16371CA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43D20C6-7339-940A-81F1-12E30160AA8E}"/>
              </a:ext>
            </a:extLst>
          </p:cNvPr>
          <p:cNvSpPr>
            <a:spLocks noGrp="1"/>
          </p:cNvSpPr>
          <p:nvPr>
            <p:ph type="dt" sz="half" idx="10"/>
          </p:nvPr>
        </p:nvSpPr>
        <p:spPr/>
        <p:txBody>
          <a:bodyPr/>
          <a:lstStyle/>
          <a:p>
            <a:fld id="{E7A0BAF1-D6A1-4EF8-8625-6AEE847D87E6}" type="datetimeFigureOut">
              <a:rPr lang="en-AU" smtClean="0"/>
              <a:t>5/02/2025</a:t>
            </a:fld>
            <a:endParaRPr lang="en-AU"/>
          </a:p>
        </p:txBody>
      </p:sp>
      <p:sp>
        <p:nvSpPr>
          <p:cNvPr id="5" name="Footer Placeholder 4">
            <a:extLst>
              <a:ext uri="{FF2B5EF4-FFF2-40B4-BE49-F238E27FC236}">
                <a16:creationId xmlns:a16="http://schemas.microsoft.com/office/drawing/2014/main" id="{813A6F28-6CC0-D77B-D538-E529F23975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54D0AD0-21F1-8407-4842-DD3C61D0F08B}"/>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640210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Rounded Rectangle 10">
            <a:extLst>
              <a:ext uri="{FF2B5EF4-FFF2-40B4-BE49-F238E27FC236}">
                <a16:creationId xmlns:a16="http://schemas.microsoft.com/office/drawing/2014/main" id="{B2850FBF-F75E-2A93-A740-818EF292927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0978D11D-368F-0284-D8C6-A7E90F8B5FA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3DDE2C13-4951-0D0D-2478-618B9DFA36C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5277592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8E43E-BDDD-2153-23B7-5EE7088198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E54935B-B8EF-DA5F-27F1-86091A59F84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CA6F07-608F-A6ED-923B-C52A71DF910E}"/>
              </a:ext>
            </a:extLst>
          </p:cNvPr>
          <p:cNvSpPr>
            <a:spLocks noGrp="1"/>
          </p:cNvSpPr>
          <p:nvPr>
            <p:ph type="dt" sz="half" idx="10"/>
          </p:nvPr>
        </p:nvSpPr>
        <p:spPr/>
        <p:txBody>
          <a:bodyPr/>
          <a:lstStyle/>
          <a:p>
            <a:fld id="{E7A0BAF1-D6A1-4EF8-8625-6AEE847D87E6}" type="datetimeFigureOut">
              <a:rPr lang="en-AU" smtClean="0"/>
              <a:t>5/02/2025</a:t>
            </a:fld>
            <a:endParaRPr lang="en-AU"/>
          </a:p>
        </p:txBody>
      </p:sp>
      <p:sp>
        <p:nvSpPr>
          <p:cNvPr id="5" name="Footer Placeholder 4">
            <a:extLst>
              <a:ext uri="{FF2B5EF4-FFF2-40B4-BE49-F238E27FC236}">
                <a16:creationId xmlns:a16="http://schemas.microsoft.com/office/drawing/2014/main" id="{23A2C150-A858-19B2-9504-11637C410E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B3841F8-E0B0-45AE-D19F-BBC5818FD0F4}"/>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1384459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0BB63-5119-133A-C518-386F14320C8A}"/>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8A2E9BE8-20C4-0D4A-295F-914E0534B06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4C450F11-F94C-E372-EB30-C198907B784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B28AD9BB-90EA-0467-B0C5-C39100BE77B8}"/>
              </a:ext>
            </a:extLst>
          </p:cNvPr>
          <p:cNvSpPr>
            <a:spLocks noGrp="1"/>
          </p:cNvSpPr>
          <p:nvPr>
            <p:ph type="dt" sz="half" idx="10"/>
          </p:nvPr>
        </p:nvSpPr>
        <p:spPr/>
        <p:txBody>
          <a:bodyPr/>
          <a:lstStyle/>
          <a:p>
            <a:fld id="{E7A0BAF1-D6A1-4EF8-8625-6AEE847D87E6}" type="datetimeFigureOut">
              <a:rPr lang="en-AU" smtClean="0"/>
              <a:t>5/02/2025</a:t>
            </a:fld>
            <a:endParaRPr lang="en-AU"/>
          </a:p>
        </p:txBody>
      </p:sp>
      <p:sp>
        <p:nvSpPr>
          <p:cNvPr id="6" name="Footer Placeholder 5">
            <a:extLst>
              <a:ext uri="{FF2B5EF4-FFF2-40B4-BE49-F238E27FC236}">
                <a16:creationId xmlns:a16="http://schemas.microsoft.com/office/drawing/2014/main" id="{7FED85E6-7331-295F-A8E3-C94D4199F75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31C01694-3CC0-238C-DDAB-DB01C2BCC5E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15136899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626F7-0C38-ABC2-870B-DD6835F54DDD}"/>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5C2669C2-5ABB-E864-EC94-5A4B025EFB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B930F6-1C27-FAB7-9E36-07145674E6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4B62C58E-96FF-BD1F-DF8C-A848B270FE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A1AD22C-3370-F7E4-8643-E03712835F4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24AFB354-2172-3D61-D11C-EF934F22CD21}"/>
              </a:ext>
            </a:extLst>
          </p:cNvPr>
          <p:cNvSpPr>
            <a:spLocks noGrp="1"/>
          </p:cNvSpPr>
          <p:nvPr>
            <p:ph type="dt" sz="half" idx="10"/>
          </p:nvPr>
        </p:nvSpPr>
        <p:spPr/>
        <p:txBody>
          <a:bodyPr/>
          <a:lstStyle/>
          <a:p>
            <a:fld id="{E7A0BAF1-D6A1-4EF8-8625-6AEE847D87E6}" type="datetimeFigureOut">
              <a:rPr lang="en-AU" smtClean="0"/>
              <a:t>5/02/2025</a:t>
            </a:fld>
            <a:endParaRPr lang="en-AU"/>
          </a:p>
        </p:txBody>
      </p:sp>
      <p:sp>
        <p:nvSpPr>
          <p:cNvPr id="8" name="Footer Placeholder 7">
            <a:extLst>
              <a:ext uri="{FF2B5EF4-FFF2-40B4-BE49-F238E27FC236}">
                <a16:creationId xmlns:a16="http://schemas.microsoft.com/office/drawing/2014/main" id="{2DDEBAC0-CB44-4A5A-9FB4-E7A934E3A56C}"/>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9BEC5CCC-E60D-7C67-AA43-06A4439A4728}"/>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88507076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E6B31-5C32-7A50-2FC2-0B64CF52163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F9441438-BD6C-D4F4-477A-C04DCAF330B6}"/>
              </a:ext>
            </a:extLst>
          </p:cNvPr>
          <p:cNvSpPr>
            <a:spLocks noGrp="1"/>
          </p:cNvSpPr>
          <p:nvPr>
            <p:ph type="dt" sz="half" idx="10"/>
          </p:nvPr>
        </p:nvSpPr>
        <p:spPr/>
        <p:txBody>
          <a:bodyPr/>
          <a:lstStyle/>
          <a:p>
            <a:fld id="{E7A0BAF1-D6A1-4EF8-8625-6AEE847D87E6}" type="datetimeFigureOut">
              <a:rPr lang="en-AU" smtClean="0"/>
              <a:t>5/02/2025</a:t>
            </a:fld>
            <a:endParaRPr lang="en-AU"/>
          </a:p>
        </p:txBody>
      </p:sp>
      <p:sp>
        <p:nvSpPr>
          <p:cNvPr id="4" name="Footer Placeholder 3">
            <a:extLst>
              <a:ext uri="{FF2B5EF4-FFF2-40B4-BE49-F238E27FC236}">
                <a16:creationId xmlns:a16="http://schemas.microsoft.com/office/drawing/2014/main" id="{BF3C1517-78CB-9A37-373D-3A1DEF653238}"/>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C14C5FF1-A429-5814-BA59-6F7BB0FF46A7}"/>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7857199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0533F3-6E08-1A83-F476-73C825F511FC}"/>
              </a:ext>
            </a:extLst>
          </p:cNvPr>
          <p:cNvSpPr>
            <a:spLocks noGrp="1"/>
          </p:cNvSpPr>
          <p:nvPr>
            <p:ph type="dt" sz="half" idx="10"/>
          </p:nvPr>
        </p:nvSpPr>
        <p:spPr/>
        <p:txBody>
          <a:bodyPr/>
          <a:lstStyle/>
          <a:p>
            <a:fld id="{E7A0BAF1-D6A1-4EF8-8625-6AEE847D87E6}" type="datetimeFigureOut">
              <a:rPr lang="en-AU" smtClean="0"/>
              <a:t>5/02/2025</a:t>
            </a:fld>
            <a:endParaRPr lang="en-AU"/>
          </a:p>
        </p:txBody>
      </p:sp>
      <p:sp>
        <p:nvSpPr>
          <p:cNvPr id="3" name="Footer Placeholder 2">
            <a:extLst>
              <a:ext uri="{FF2B5EF4-FFF2-40B4-BE49-F238E27FC236}">
                <a16:creationId xmlns:a16="http://schemas.microsoft.com/office/drawing/2014/main" id="{BC25C3AA-ABAB-1802-4687-D7D22F425535}"/>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9BE64B89-3608-F572-E534-A7EFB6063370}"/>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54362320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F810B-0990-E078-6EC6-08782C2C10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4043B9C0-B7F2-2098-A9EB-945442AC1B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A3D05631-50FD-0610-68A6-3D47D2335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83480E-A85A-E36B-F164-5680A9302ABF}"/>
              </a:ext>
            </a:extLst>
          </p:cNvPr>
          <p:cNvSpPr>
            <a:spLocks noGrp="1"/>
          </p:cNvSpPr>
          <p:nvPr>
            <p:ph type="dt" sz="half" idx="10"/>
          </p:nvPr>
        </p:nvSpPr>
        <p:spPr/>
        <p:txBody>
          <a:bodyPr/>
          <a:lstStyle/>
          <a:p>
            <a:fld id="{E7A0BAF1-D6A1-4EF8-8625-6AEE847D87E6}" type="datetimeFigureOut">
              <a:rPr lang="en-AU" smtClean="0"/>
              <a:t>5/02/2025</a:t>
            </a:fld>
            <a:endParaRPr lang="en-AU"/>
          </a:p>
        </p:txBody>
      </p:sp>
      <p:sp>
        <p:nvSpPr>
          <p:cNvPr id="6" name="Footer Placeholder 5">
            <a:extLst>
              <a:ext uri="{FF2B5EF4-FFF2-40B4-BE49-F238E27FC236}">
                <a16:creationId xmlns:a16="http://schemas.microsoft.com/office/drawing/2014/main" id="{4384CB2E-DA36-8EC8-1AC4-FE427E98C0C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26558F5-87D5-51F5-9D91-F7724C5C7291}"/>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93427167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2954E-2759-9931-2FE3-8E38663599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4BA4E8F-6EEC-DFDC-9E33-CFCC4DB2B3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6635C912-71DC-D60D-0235-E652010B6B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31FB5C-4712-AC96-A0B4-BAEFD62FFBED}"/>
              </a:ext>
            </a:extLst>
          </p:cNvPr>
          <p:cNvSpPr>
            <a:spLocks noGrp="1"/>
          </p:cNvSpPr>
          <p:nvPr>
            <p:ph type="dt" sz="half" idx="10"/>
          </p:nvPr>
        </p:nvSpPr>
        <p:spPr/>
        <p:txBody>
          <a:bodyPr/>
          <a:lstStyle/>
          <a:p>
            <a:fld id="{E7A0BAF1-D6A1-4EF8-8625-6AEE847D87E6}" type="datetimeFigureOut">
              <a:rPr lang="en-AU" smtClean="0"/>
              <a:t>5/02/2025</a:t>
            </a:fld>
            <a:endParaRPr lang="en-AU"/>
          </a:p>
        </p:txBody>
      </p:sp>
      <p:sp>
        <p:nvSpPr>
          <p:cNvPr id="6" name="Footer Placeholder 5">
            <a:extLst>
              <a:ext uri="{FF2B5EF4-FFF2-40B4-BE49-F238E27FC236}">
                <a16:creationId xmlns:a16="http://schemas.microsoft.com/office/drawing/2014/main" id="{B30F9C74-063F-C573-D5E5-6651BA74E4F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73DC0D8-B837-FFA7-F47C-5CB30367061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23172729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AC659-3148-4F5D-18F9-CA7496F05AE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128CD6B-63A4-3E56-7896-39CDEB03666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FC79FFE-C109-CB0D-36B4-007804FCE58C}"/>
              </a:ext>
            </a:extLst>
          </p:cNvPr>
          <p:cNvSpPr>
            <a:spLocks noGrp="1"/>
          </p:cNvSpPr>
          <p:nvPr>
            <p:ph type="dt" sz="half" idx="10"/>
          </p:nvPr>
        </p:nvSpPr>
        <p:spPr/>
        <p:txBody>
          <a:bodyPr/>
          <a:lstStyle/>
          <a:p>
            <a:fld id="{E7A0BAF1-D6A1-4EF8-8625-6AEE847D87E6}" type="datetimeFigureOut">
              <a:rPr lang="en-AU" smtClean="0"/>
              <a:t>5/02/2025</a:t>
            </a:fld>
            <a:endParaRPr lang="en-AU"/>
          </a:p>
        </p:txBody>
      </p:sp>
      <p:sp>
        <p:nvSpPr>
          <p:cNvPr id="5" name="Footer Placeholder 4">
            <a:extLst>
              <a:ext uri="{FF2B5EF4-FFF2-40B4-BE49-F238E27FC236}">
                <a16:creationId xmlns:a16="http://schemas.microsoft.com/office/drawing/2014/main" id="{BA8AA104-8B01-4902-6E18-6D4FFAAD9F1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658D9AE-8336-F13B-4E0D-0625E55BA6C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97549289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344E76A-FACD-5908-03D4-6E7FE74EAA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A81EF4F6-1A22-342A-85C5-AE4D82033BD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8D597D8-3255-135C-AF96-8658703BEB8F}"/>
              </a:ext>
            </a:extLst>
          </p:cNvPr>
          <p:cNvSpPr>
            <a:spLocks noGrp="1"/>
          </p:cNvSpPr>
          <p:nvPr>
            <p:ph type="dt" sz="half" idx="10"/>
          </p:nvPr>
        </p:nvSpPr>
        <p:spPr/>
        <p:txBody>
          <a:bodyPr/>
          <a:lstStyle/>
          <a:p>
            <a:fld id="{E7A0BAF1-D6A1-4EF8-8625-6AEE847D87E6}" type="datetimeFigureOut">
              <a:rPr lang="en-AU" smtClean="0"/>
              <a:t>5/02/2025</a:t>
            </a:fld>
            <a:endParaRPr lang="en-AU"/>
          </a:p>
        </p:txBody>
      </p:sp>
      <p:sp>
        <p:nvSpPr>
          <p:cNvPr id="5" name="Footer Placeholder 4">
            <a:extLst>
              <a:ext uri="{FF2B5EF4-FFF2-40B4-BE49-F238E27FC236}">
                <a16:creationId xmlns:a16="http://schemas.microsoft.com/office/drawing/2014/main" id="{6DB75B0A-E505-E4D0-E0A4-DE0480EFE07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7D1F917-5524-E480-966F-C18AD86D7DE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16209435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ADC2942-D2F8-7BB5-FCD6-711D9B6EDA55}"/>
              </a:ext>
            </a:extLst>
          </p:cNvPr>
          <p:cNvSpPr txBox="1">
            <a:spLocks/>
          </p:cNvSpPr>
          <p:nvPr userDrawn="1"/>
        </p:nvSpPr>
        <p:spPr>
          <a:xfrm>
            <a:off x="1852394" y="1400532"/>
            <a:ext cx="6184387" cy="11172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a:solidFill>
                  <a:srgbClr val="0E1E42"/>
                </a:solidFill>
                <a:latin typeface="Tenorite" pitchFamily="2" charset="0"/>
                <a:ea typeface="Verdana" panose="020B0604030504040204" pitchFamily="34" charset="0"/>
                <a:cs typeface="Verdana" panose="020B0604030504040204" pitchFamily="34" charset="0"/>
              </a:rPr>
              <a:t>End of review</a:t>
            </a:r>
            <a:endParaRPr lang="en-AU" sz="7200" b="1">
              <a:solidFill>
                <a:srgbClr val="0E1E42"/>
              </a:solidFill>
              <a:latin typeface="Tenorite" pitchFamily="2" charset="0"/>
              <a:ea typeface="Verdana" panose="020B0604030504040204" pitchFamily="34" charset="0"/>
              <a:cs typeface="Verdana" panose="020B0604030504040204" pitchFamily="34" charset="0"/>
            </a:endParaRPr>
          </a:p>
        </p:txBody>
      </p:sp>
      <p:sp>
        <p:nvSpPr>
          <p:cNvPr id="5" name="TextBox 4">
            <a:extLst>
              <a:ext uri="{FF2B5EF4-FFF2-40B4-BE49-F238E27FC236}">
                <a16:creationId xmlns:a16="http://schemas.microsoft.com/office/drawing/2014/main" id="{328A0629-A1CE-A850-5D4E-530B51E6CAE5}"/>
              </a:ext>
            </a:extLst>
          </p:cNvPr>
          <p:cNvSpPr txBox="1"/>
          <p:nvPr userDrawn="1"/>
        </p:nvSpPr>
        <p:spPr>
          <a:xfrm>
            <a:off x="3912042" y="4180949"/>
            <a:ext cx="8279955" cy="1117229"/>
          </a:xfrm>
          <a:prstGeom prst="rect">
            <a:avLst/>
          </a:prstGeom>
          <a:noFill/>
          <a:ln>
            <a:noFill/>
          </a:ln>
        </p:spPr>
        <p:txBody>
          <a:bodyPr vert="horz" wrap="square" lIns="91440" tIns="45720" rIns="91440" bIns="45720" rtlCol="0" anchor="t">
            <a:spAutoFit/>
          </a:bodyPr>
          <a:lstStyle>
            <a:defPPr>
              <a:defRPr lang="en-US"/>
            </a:defPPr>
            <a:lvl1pPr indent="0" algn="ctr">
              <a:lnSpc>
                <a:spcPct val="90000"/>
              </a:lnSpc>
              <a:spcBef>
                <a:spcPts val="1000"/>
              </a:spcBef>
              <a:buFont typeface="Arial" panose="020B0604020202020204" pitchFamily="34" charset="0"/>
              <a:buNone/>
              <a:defRPr sz="7200" b="1">
                <a:solidFill>
                  <a:srgbClr val="0E1E42"/>
                </a:solidFill>
                <a:latin typeface="Tenorite" pitchFamily="2" charset="0"/>
                <a:ea typeface="Verdana" panose="020B0604030504040204" pitchFamily="34" charset="0"/>
                <a:cs typeface="Verdana" panose="020B0604030504040204" pitchFamily="34" charset="0"/>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algn="l"/>
            <a:r>
              <a:rPr lang="en-US">
                <a:solidFill>
                  <a:schemeClr val="bg1"/>
                </a:solidFill>
              </a:rPr>
              <a:t>Start of SSP lesson</a:t>
            </a:r>
            <a:endParaRPr lang="en-AU">
              <a:solidFill>
                <a:schemeClr val="bg1"/>
              </a:solidFill>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Tree>
    <p:extLst>
      <p:ext uri="{BB962C8B-B14F-4D97-AF65-F5344CB8AC3E}">
        <p14:creationId xmlns:p14="http://schemas.microsoft.com/office/powerpoint/2010/main" val="25523534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2" name="Rounded Rectangle 10">
            <a:extLst>
              <a:ext uri="{FF2B5EF4-FFF2-40B4-BE49-F238E27FC236}">
                <a16:creationId xmlns:a16="http://schemas.microsoft.com/office/drawing/2014/main" id="{50F9DAD7-0014-AEC2-FBB7-7A63F477C0D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C9327C1D-9126-9596-7901-10C412F8718C}"/>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0FB97A74-D186-7780-3380-4C9680C6FE7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6505835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3" name="Rounded Rectangle 10">
            <a:extLst>
              <a:ext uri="{FF2B5EF4-FFF2-40B4-BE49-F238E27FC236}">
                <a16:creationId xmlns:a16="http://schemas.microsoft.com/office/drawing/2014/main" id="{CF004CF2-CF9E-4D61-1954-410F046296EE}"/>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BF6A1559-2914-BA71-B52D-EA37382A357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0DE4B475-6306-2F51-3C6B-E2284647B01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8142284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ounded Rectangle 10">
            <a:extLst>
              <a:ext uri="{FF2B5EF4-FFF2-40B4-BE49-F238E27FC236}">
                <a16:creationId xmlns:a16="http://schemas.microsoft.com/office/drawing/2014/main" id="{A0CE6C4A-F404-5053-CD26-484699FEE22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EFB015D6-297D-E608-5076-F1B522EDBAE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F70E093A-7E88-2106-BFA9-85A8CE3724D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77590250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2.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theme" Target="../theme/theme3.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666965261"/>
      </p:ext>
    </p:extLst>
  </p:cSld>
  <p:clrMap bg1="lt1" tx1="dk1" bg2="lt2" tx2="dk2" accent1="accent1" accent2="accent2" accent3="accent3" accent4="accent4" accent5="accent5" accent6="accent6" hlink="hlink" folHlink="folHlink"/>
  <p:sldLayoutIdLst>
    <p:sldLayoutId id="2147483790" r:id="rId1"/>
    <p:sldLayoutId id="2147483767" r:id="rId2"/>
    <p:sldLayoutId id="2147483768" r:id="rId3"/>
    <p:sldLayoutId id="2147483769" r:id="rId4"/>
    <p:sldLayoutId id="2147483793" r:id="rId5"/>
    <p:sldLayoutId id="2147483770" r:id="rId6"/>
    <p:sldLayoutId id="2147483771" r:id="rId7"/>
    <p:sldLayoutId id="2147483772" r:id="rId8"/>
    <p:sldLayoutId id="2147483773" r:id="rId9"/>
    <p:sldLayoutId id="2147483774" r:id="rId10"/>
    <p:sldLayoutId id="2147483775" r:id="rId11"/>
    <p:sldLayoutId id="2147483789" r:id="rId12"/>
    <p:sldLayoutId id="2147483795" r:id="rId13"/>
    <p:sldLayoutId id="2147483796" r:id="rId14"/>
    <p:sldLayoutId id="2147483797" r:id="rId15"/>
    <p:sldLayoutId id="2147483777" r:id="rId16"/>
    <p:sldLayoutId id="2147483779" r:id="rId17"/>
    <p:sldLayoutId id="2147483799" r:id="rId18"/>
    <p:sldLayoutId id="2147483798" r:id="rId19"/>
    <p:sldLayoutId id="2147483780" r:id="rId20"/>
    <p:sldLayoutId id="2147483781" r:id="rId21"/>
    <p:sldLayoutId id="2147483792" r:id="rId22"/>
    <p:sldLayoutId id="2147483794" r:id="rId23"/>
    <p:sldLayoutId id="2147483782" r:id="rId24"/>
    <p:sldLayoutId id="2147483783" r:id="rId25"/>
    <p:sldLayoutId id="2147483784" r:id="rId26"/>
    <p:sldLayoutId id="2147483785" r:id="rId27"/>
    <p:sldLayoutId id="2147483786" r:id="rId28"/>
    <p:sldLayoutId id="2147483787" r:id="rId29"/>
    <p:sldLayoutId id="2147483649" r:id="rId30"/>
    <p:sldLayoutId id="2147483671" r:id="rId31"/>
    <p:sldLayoutId id="2147483689" r:id="rId32"/>
    <p:sldLayoutId id="2147483672" r:id="rId33"/>
    <p:sldLayoutId id="2147483695" r:id="rId34"/>
    <p:sldLayoutId id="2147483697" r:id="rId35"/>
    <p:sldLayoutId id="2147483698" r:id="rId36"/>
    <p:sldLayoutId id="2147483690" r:id="rId37"/>
    <p:sldLayoutId id="2147483699" r:id="rId38"/>
    <p:sldLayoutId id="2147483691" r:id="rId39"/>
    <p:sldLayoutId id="2147483692" r:id="rId40"/>
    <p:sldLayoutId id="2147483693" r:id="rId41"/>
    <p:sldLayoutId id="2147483694" r:id="rId42"/>
    <p:sldLayoutId id="2147483759" r:id="rId43"/>
    <p:sldLayoutId id="2147483760" r:id="rId44"/>
    <p:sldLayoutId id="2147483800" r:id="rId4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ED3FB3-A949-9621-37BB-4F7FC986C6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1E15CA2A-C9AB-61BB-29FB-FB3AB6B4F4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7EC05B1-A306-2DFB-DC60-6653B159223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5BB134C-3816-43F0-8FA8-470188F6F9A9}" type="datetimeFigureOut">
              <a:rPr lang="en-AU" smtClean="0"/>
              <a:t>5/02/2025</a:t>
            </a:fld>
            <a:endParaRPr lang="en-AU"/>
          </a:p>
        </p:txBody>
      </p:sp>
      <p:sp>
        <p:nvSpPr>
          <p:cNvPr id="5" name="Footer Placeholder 4">
            <a:extLst>
              <a:ext uri="{FF2B5EF4-FFF2-40B4-BE49-F238E27FC236}">
                <a16:creationId xmlns:a16="http://schemas.microsoft.com/office/drawing/2014/main" id="{6468DA7B-8FFA-A473-D326-C0E50E0FC12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BB0665B7-300F-250D-A1CD-29563A3E8E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3769458-8F59-4246-BFB9-3F764BE3822A}" type="slidenum">
              <a:rPr lang="en-AU" smtClean="0"/>
              <a:t>‹#›</a:t>
            </a:fld>
            <a:endParaRPr lang="en-AU"/>
          </a:p>
        </p:txBody>
      </p:sp>
    </p:spTree>
    <p:extLst>
      <p:ext uri="{BB962C8B-B14F-4D97-AF65-F5344CB8AC3E}">
        <p14:creationId xmlns:p14="http://schemas.microsoft.com/office/powerpoint/2010/main" val="1851432026"/>
      </p:ext>
    </p:extLst>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7A0BAF1-D6A1-4EF8-8625-6AEE847D87E6}" type="datetimeFigureOut">
              <a:rPr lang="en-AU" smtClean="0"/>
              <a:t>5/02/2025</a:t>
            </a:fld>
            <a:endParaRPr lang="en-AU"/>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EE064F2-FF32-49DE-831C-6F9C310B16F6}" type="slidenum">
              <a:rPr lang="en-AU" smtClean="0"/>
              <a:t>‹#›</a:t>
            </a:fld>
            <a:endParaRPr lang="en-AU"/>
          </a:p>
        </p:txBody>
      </p:sp>
    </p:spTree>
    <p:extLst>
      <p:ext uri="{BB962C8B-B14F-4D97-AF65-F5344CB8AC3E}">
        <p14:creationId xmlns:p14="http://schemas.microsoft.com/office/powerpoint/2010/main" val="252816297"/>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2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38.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9.xml"/></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43.svg"/></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19.xml"/><Relationship Id="rId4" Type="http://schemas.openxmlformats.org/officeDocument/2006/relationships/image" Target="../media/image43.sv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3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3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36.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3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ags" Target="../tags/tag38.xml"/></Relationships>
</file>

<file path=ppt/slides/_rels/slide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ags" Target="../tags/tag3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8.xml"/><Relationship Id="rId1" Type="http://schemas.openxmlformats.org/officeDocument/2006/relationships/tags" Target="../tags/tag4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tags" Target="../tags/tag4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4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4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0.xml"/><Relationship Id="rId1" Type="http://schemas.openxmlformats.org/officeDocument/2006/relationships/tags" Target="../tags/tag44.xml"/><Relationship Id="rId4" Type="http://schemas.openxmlformats.org/officeDocument/2006/relationships/image" Target="../media/image5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tags" Target="../tags/tag45.xml"/><Relationship Id="rId5" Type="http://schemas.openxmlformats.org/officeDocument/2006/relationships/image" Target="../media/image51.png"/><Relationship Id="rId4" Type="http://schemas.openxmlformats.org/officeDocument/2006/relationships/image" Target="../media/image5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0.xml"/><Relationship Id="rId1" Type="http://schemas.openxmlformats.org/officeDocument/2006/relationships/tags" Target="../tags/tag46.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2.xml"/><Relationship Id="rId1" Type="http://schemas.openxmlformats.org/officeDocument/2006/relationships/tags" Target="../tags/tag47.xml"/><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2.xml"/><Relationship Id="rId1" Type="http://schemas.openxmlformats.org/officeDocument/2006/relationships/tags" Target="../tags/tag48.xml"/><Relationship Id="rId5" Type="http://schemas.openxmlformats.org/officeDocument/2006/relationships/image" Target="../media/image52.png"/><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2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2.xml"/><Relationship Id="rId1" Type="http://schemas.openxmlformats.org/officeDocument/2006/relationships/tags" Target="../tags/tag49.xml"/><Relationship Id="rId6" Type="http://schemas.openxmlformats.org/officeDocument/2006/relationships/image" Target="../media/image50.png"/><Relationship Id="rId5" Type="http://schemas.openxmlformats.org/officeDocument/2006/relationships/image" Target="../media/image52.png"/><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tags" Target="../tags/tag5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9.xml"/><Relationship Id="rId1" Type="http://schemas.openxmlformats.org/officeDocument/2006/relationships/tags" Target="../tags/tag5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6.xml"/><Relationship Id="rId1" Type="http://schemas.openxmlformats.org/officeDocument/2006/relationships/tags" Target="../tags/tag52.xml"/><Relationship Id="rId5" Type="http://schemas.openxmlformats.org/officeDocument/2006/relationships/image" Target="../media/image38.svg"/><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2.xml"/><Relationship Id="rId1" Type="http://schemas.openxmlformats.org/officeDocument/2006/relationships/tags" Target="../tags/tag53.xml"/><Relationship Id="rId5" Type="http://schemas.openxmlformats.org/officeDocument/2006/relationships/image" Target="../media/image38.svg"/><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notesSlide" Target="../notesSlides/notesSlide35.xml"/><Relationship Id="rId7" Type="http://schemas.openxmlformats.org/officeDocument/2006/relationships/image" Target="../media/image53.png"/><Relationship Id="rId12" Type="http://schemas.openxmlformats.org/officeDocument/2006/relationships/image" Target="../media/image15.svg"/><Relationship Id="rId2" Type="http://schemas.openxmlformats.org/officeDocument/2006/relationships/slideLayout" Target="../slideLayouts/slideLayout39.xml"/><Relationship Id="rId1" Type="http://schemas.openxmlformats.org/officeDocument/2006/relationships/tags" Target="../tags/tag54.xml"/><Relationship Id="rId6" Type="http://schemas.openxmlformats.org/officeDocument/2006/relationships/image" Target="../media/image51.png"/><Relationship Id="rId11" Type="http://schemas.openxmlformats.org/officeDocument/2006/relationships/image" Target="../media/image14.png"/><Relationship Id="rId5" Type="http://schemas.openxmlformats.org/officeDocument/2006/relationships/image" Target="../media/image50.png"/><Relationship Id="rId10" Type="http://schemas.openxmlformats.org/officeDocument/2006/relationships/image" Target="../media/image17.svg"/><Relationship Id="rId4" Type="http://schemas.openxmlformats.org/officeDocument/2006/relationships/image" Target="../media/image52.png"/><Relationship Id="rId9" Type="http://schemas.openxmlformats.org/officeDocument/2006/relationships/image" Target="../media/image16.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0.xml"/><Relationship Id="rId1" Type="http://schemas.openxmlformats.org/officeDocument/2006/relationships/tags" Target="../tags/tag55.xml"/><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image" Target="../media/image59.svg"/><Relationship Id="rId2" Type="http://schemas.openxmlformats.org/officeDocument/2006/relationships/slideLayout" Target="../slideLayouts/slideLayout21.xml"/><Relationship Id="rId1" Type="http://schemas.openxmlformats.org/officeDocument/2006/relationships/tags" Target="../tags/tag56.xml"/><Relationship Id="rId6" Type="http://schemas.openxmlformats.org/officeDocument/2006/relationships/image" Target="../media/image58.png"/><Relationship Id="rId5" Type="http://schemas.openxmlformats.org/officeDocument/2006/relationships/image" Target="../media/image57.svg"/><Relationship Id="rId4" Type="http://schemas.openxmlformats.org/officeDocument/2006/relationships/image" Target="../media/image56.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5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38.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41.png"/><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3600" b="1"/>
              <a:t>Explicit teaching</a:t>
            </a:r>
            <a:endParaRPr lang="en-US"/>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p:txBody>
          <a:bodyPr/>
          <a:lstStyle/>
          <a:p>
            <a:r>
              <a:rPr lang="en-US"/>
              <a:t>Review</a:t>
            </a:r>
          </a:p>
        </p:txBody>
      </p:sp>
      <p:sp>
        <p:nvSpPr>
          <p:cNvPr id="3" name="Text Placeholder 2">
            <a:extLst>
              <a:ext uri="{FF2B5EF4-FFF2-40B4-BE49-F238E27FC236}">
                <a16:creationId xmlns:a16="http://schemas.microsoft.com/office/drawing/2014/main" id="{79CFB367-4EE0-DB50-0437-A4E59AE596D4}"/>
              </a:ext>
            </a:extLst>
          </p:cNvPr>
          <p:cNvSpPr>
            <a:spLocks noGrp="1"/>
          </p:cNvSpPr>
          <p:nvPr>
            <p:ph type="body" idx="13"/>
          </p:nvPr>
        </p:nvSpPr>
        <p:spPr/>
        <p:txBody>
          <a:bodyPr>
            <a:normAutofit/>
          </a:bodyPr>
          <a:lstStyle/>
          <a:p>
            <a:pPr algn="ctr"/>
            <a:r>
              <a:rPr lang="en-US" sz="4000">
                <a:solidFill>
                  <a:srgbClr val="0E1E42"/>
                </a:solidFill>
              </a:rPr>
              <a:t>s   a   t   p   i   n</a:t>
            </a:r>
          </a:p>
          <a:p>
            <a:pPr algn="ctr"/>
            <a:r>
              <a:rPr lang="en-US" sz="4000">
                <a:solidFill>
                  <a:srgbClr val="0E1E42"/>
                </a:solidFill>
              </a:rPr>
              <a:t>I   a   is   the</a:t>
            </a: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p:txBody>
          <a:bodyPr/>
          <a:lstStyle/>
          <a:p>
            <a:r>
              <a:rPr lang="en-US" sz="320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p:txBody>
          <a:bodyPr>
            <a:noAutofit/>
          </a:bodyPr>
          <a:lstStyle/>
          <a:p>
            <a:r>
              <a:rPr lang="en-US" sz="4800" b="1">
                <a:solidFill>
                  <a:srgbClr val="0E1E42"/>
                </a:solidFill>
              </a:rPr>
              <a:t>m says /m/</a:t>
            </a:r>
            <a:endParaRPr lang="en-AU" sz="48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DB3E0E2-A5D7-B272-24A2-9357792B0D8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10 Review</a:t>
            </a:r>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
        <p:nvSpPr>
          <p:cNvPr id="20" name="AutoShape 2" descr="Pencil outline">
            <a:extLst>
              <a:ext uri="{FF2B5EF4-FFF2-40B4-BE49-F238E27FC236}">
                <a16:creationId xmlns:a16="http://schemas.microsoft.com/office/drawing/2014/main" id="{2D0EE3DF-EB96-895F-ABBB-C1A2707052BF}"/>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01C0A-2960-080E-EE56-1EB8FE042DF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11 End of review</a:t>
            </a:r>
          </a:p>
        </p:txBody>
      </p:sp>
      <p:sp>
        <p:nvSpPr>
          <p:cNvPr id="20" name="AutoShape 2" descr="End of review. Start of SSP lesson">
            <a:extLst>
              <a:ext uri="{FF2B5EF4-FFF2-40B4-BE49-F238E27FC236}">
                <a16:creationId xmlns:a16="http://schemas.microsoft.com/office/drawing/2014/main" id="{2D0EE3DF-EB96-895F-ABBB-C1A2707052BF}"/>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929591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05514-CB40-6A07-42EE-1592B397DA0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12 Phonemic awareness</a:t>
            </a:r>
          </a:p>
        </p:txBody>
      </p:sp>
      <p:pic>
        <p:nvPicPr>
          <p:cNvPr id="3" name="Graphic 2" descr="Robot with solid fill">
            <a:extLst>
              <a:ext uri="{FF2B5EF4-FFF2-40B4-BE49-F238E27FC236}">
                <a16:creationId xmlns:a16="http://schemas.microsoft.com/office/drawing/2014/main" id="{F08C63C2-8C72-CA7C-5D65-BA1E22EB2E8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36800" y="1714500"/>
            <a:ext cx="3476229" cy="3476229"/>
          </a:xfrm>
          <a:prstGeom prst="rect">
            <a:avLst/>
          </a:prstGeom>
        </p:spPr>
      </p:pic>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40FD3-FFD6-1547-E79F-360D2818865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13 Phonemic awareness</a:t>
            </a:r>
          </a:p>
        </p:txBody>
      </p:sp>
      <p:pic>
        <p:nvPicPr>
          <p:cNvPr id="3" name="Graphic 2" descr="Robot with solid fill">
            <a:extLst>
              <a:ext uri="{FF2B5EF4-FFF2-40B4-BE49-F238E27FC236}">
                <a16:creationId xmlns:a16="http://schemas.microsoft.com/office/drawing/2014/main" id="{67D8B963-712A-3E2B-4B7E-71EB0082088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36800" y="1714500"/>
            <a:ext cx="3476229" cy="3476229"/>
          </a:xfrm>
          <a:prstGeom prst="rect">
            <a:avLst/>
          </a:prstGeom>
        </p:spPr>
      </p:pic>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626945"/>
            <a:ext cx="9846110" cy="1122392"/>
          </a:xfrm>
        </p:spPr>
        <p:txBody>
          <a:bodyPr/>
          <a:lstStyle/>
          <a:p>
            <a:r>
              <a:rPr lang="en-US">
                <a:solidFill>
                  <a:srgbClr val="0E1E42"/>
                </a:solidFill>
                <a:ea typeface="+mj-lt"/>
                <a:cs typeface="+mj-lt"/>
              </a:rPr>
              <a:t>We are learning about letters and sounds so that we can read and spell words.</a:t>
            </a:r>
            <a:endParaRPr lang="en-US">
              <a:solidFill>
                <a:srgbClr val="0E1E42"/>
              </a:solidFill>
            </a:endParaRPr>
          </a:p>
        </p:txBody>
      </p:sp>
      <p:sp>
        <p:nvSpPr>
          <p:cNvPr id="8" name="Text Placeholder 4">
            <a:extLst>
              <a:ext uri="{FF2B5EF4-FFF2-40B4-BE49-F238E27FC236}">
                <a16:creationId xmlns:a16="http://schemas.microsoft.com/office/drawing/2014/main" id="{D8947796-C86B-7B4C-95FE-FF93BD835AA4}"/>
              </a:ext>
            </a:extLst>
          </p:cNvPr>
          <p:cNvSpPr>
            <a:spLocks noGrp="1"/>
          </p:cNvSpPr>
          <p:nvPr/>
        </p:nvSpPr>
        <p:spPr>
          <a:xfrm>
            <a:off x="984801" y="3809580"/>
            <a:ext cx="8791300" cy="2706877"/>
          </a:xfrm>
          <a:prstGeom prst="rect">
            <a:avLst/>
          </a:prstGeom>
        </p:spPr>
        <p:txBody>
          <a:bodyPr vert="horz" lIns="91440" tIns="45720" rIns="9144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3000" b="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a:latin typeface="Calibri"/>
                <a:ea typeface="Verdana"/>
                <a:cs typeface="Calibri"/>
              </a:rPr>
              <a:t>I will know I have been successful if I can:</a:t>
            </a:r>
            <a:endParaRPr lang="en-US">
              <a:latin typeface="Calibri"/>
            </a:endParaRPr>
          </a:p>
          <a:p>
            <a:pPr marL="285750" indent="-285750">
              <a:buChar char="•"/>
            </a:pPr>
            <a:r>
              <a:rPr lang="en-US">
                <a:latin typeface="Calibri"/>
                <a:ea typeface="Verdana"/>
                <a:cs typeface="Calibri"/>
              </a:rPr>
              <a:t>form the letter m</a:t>
            </a:r>
            <a:endParaRPr lang="en-US"/>
          </a:p>
          <a:p>
            <a:pPr marL="285750" indent="-285750">
              <a:buChar char="•"/>
            </a:pPr>
            <a:r>
              <a:rPr lang="en-US">
                <a:latin typeface="Calibri"/>
                <a:ea typeface="Verdana"/>
                <a:cs typeface="Calibri"/>
              </a:rPr>
              <a:t>say the sound for m</a:t>
            </a:r>
            <a:endParaRPr lang="en-US"/>
          </a:p>
          <a:p>
            <a:pPr marL="285750" indent="-285750">
              <a:buChar char="•"/>
            </a:pPr>
            <a:r>
              <a:rPr lang="en-US">
                <a:latin typeface="Calibri"/>
                <a:ea typeface="Verdana"/>
                <a:cs typeface="Calibri"/>
              </a:rPr>
              <a:t>read a word with m</a:t>
            </a:r>
          </a:p>
          <a:p>
            <a:pPr marL="285750" indent="-285750">
              <a:buChar char="•"/>
            </a:pPr>
            <a:r>
              <a:rPr lang="en-US">
                <a:latin typeface="Calibri"/>
                <a:ea typeface="Verdana"/>
                <a:cs typeface="Calibri"/>
              </a:rPr>
              <a:t>spell a word with m.</a:t>
            </a:r>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187A51D2-DEA5-ED16-DBF4-3E000AEDE1C0}"/>
              </a:ext>
              <a:ext uri="{C183D7F6-B498-43B3-948B-1728B52AA6E4}">
                <adec:decorative xmlns:adec="http://schemas.microsoft.com/office/drawing/2017/decorative" val="1"/>
              </a:ext>
            </a:extLst>
          </p:cNvPr>
          <p:cNvGrpSpPr/>
          <p:nvPr/>
        </p:nvGrpSpPr>
        <p:grpSpPr>
          <a:xfrm>
            <a:off x="557956" y="1863401"/>
            <a:ext cx="11076088" cy="3131197"/>
            <a:chOff x="557956" y="1863401"/>
            <a:chExt cx="11076088" cy="3131197"/>
          </a:xfrm>
        </p:grpSpPr>
        <p:sp>
          <p:nvSpPr>
            <p:cNvPr id="2" name="Content Placeholder 2">
              <a:extLst>
                <a:ext uri="{FF2B5EF4-FFF2-40B4-BE49-F238E27FC236}">
                  <a16:creationId xmlns:a16="http://schemas.microsoft.com/office/drawing/2014/main" id="{71CA4E7C-7610-2495-016A-FA1F51C4434D}"/>
                </a:ext>
                <a:ext uri="{C183D7F6-B498-43B3-948B-1728B52AA6E4}">
                  <adec:decorative xmlns:adec="http://schemas.microsoft.com/office/drawing/2017/decorative" val="0"/>
                </a:ext>
              </a:extLst>
            </p:cNvPr>
            <p:cNvSpPr txBox="1">
              <a:spLocks/>
            </p:cNvSpPr>
            <p:nvPr/>
          </p:nvSpPr>
          <p:spPr>
            <a:xfrm>
              <a:off x="557956" y="1863401"/>
              <a:ext cx="3383761" cy="308161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4FBD379A-4F2C-3084-4093-50609FC25B96}"/>
                </a:ext>
              </a:extLst>
            </p:cNvPr>
            <p:cNvSpPr txBox="1">
              <a:spLocks/>
            </p:cNvSpPr>
            <p:nvPr/>
          </p:nvSpPr>
          <p:spPr>
            <a:xfrm>
              <a:off x="4404119" y="186340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0C8C5BAA-F413-978F-831A-CD86904DC1AE}"/>
                </a:ext>
              </a:extLst>
            </p:cNvPr>
            <p:cNvSpPr txBox="1">
              <a:spLocks/>
            </p:cNvSpPr>
            <p:nvPr/>
          </p:nvSpPr>
          <p:spPr>
            <a:xfrm>
              <a:off x="8250283" y="191298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7" name="Oval 6">
              <a:extLst>
                <a:ext uri="{FF2B5EF4-FFF2-40B4-BE49-F238E27FC236}">
                  <a16:creationId xmlns:a16="http://schemas.microsoft.com/office/drawing/2014/main" id="{C5CFC7DB-96EC-EC2A-496A-6A3609DE0B61}"/>
                </a:ext>
                <a:ext uri="{C183D7F6-B498-43B3-948B-1728B52AA6E4}">
                  <adec:decorative xmlns:adec="http://schemas.microsoft.com/office/drawing/2017/decorative" val="1"/>
                </a:ext>
              </a:extLst>
            </p:cNvPr>
            <p:cNvSpPr/>
            <p:nvPr/>
          </p:nvSpPr>
          <p:spPr>
            <a:xfrm>
              <a:off x="1296950" y="2841894"/>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Oval 7">
              <a:extLst>
                <a:ext uri="{FF2B5EF4-FFF2-40B4-BE49-F238E27FC236}">
                  <a16:creationId xmlns:a16="http://schemas.microsoft.com/office/drawing/2014/main" id="{947415FC-14D1-5BCA-3C71-4BAB7DF74BB3}"/>
                </a:ext>
                <a:ext uri="{C183D7F6-B498-43B3-948B-1728B52AA6E4}">
                  <adec:decorative xmlns:adec="http://schemas.microsoft.com/office/drawing/2017/decorative" val="1"/>
                </a:ext>
              </a:extLst>
            </p:cNvPr>
            <p:cNvSpPr/>
            <p:nvPr/>
          </p:nvSpPr>
          <p:spPr>
            <a:xfrm>
              <a:off x="3011048" y="4042926"/>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10" name="Title 9">
            <a:extLst>
              <a:ext uri="{FF2B5EF4-FFF2-40B4-BE49-F238E27FC236}">
                <a16:creationId xmlns:a16="http://schemas.microsoft.com/office/drawing/2014/main" id="{52B42CA9-0E48-52AE-6EAB-95EE823F658C}"/>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15 I do</a:t>
            </a:r>
          </a:p>
        </p:txBody>
      </p:sp>
    </p:spTree>
    <p:custDataLst>
      <p:tags r:id="rId1"/>
    </p:custDataLst>
    <p:extLst>
      <p:ext uri="{BB962C8B-B14F-4D97-AF65-F5344CB8AC3E}">
        <p14:creationId xmlns:p14="http://schemas.microsoft.com/office/powerpoint/2010/main" val="464432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D008453-16B1-ADD1-A7DC-DFD3E8AD0EC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Side 16 We do</a:t>
            </a:r>
          </a:p>
        </p:txBody>
      </p:sp>
      <p:sp>
        <p:nvSpPr>
          <p:cNvPr id="3" name="Content Placeholder 2" descr="letter m">
            <a:extLst>
              <a:ext uri="{FF2B5EF4-FFF2-40B4-BE49-F238E27FC236}">
                <a16:creationId xmlns:a16="http://schemas.microsoft.com/office/drawing/2014/main" id="{5D0A46BA-D6E0-6CC6-3419-B6B82F566154}"/>
              </a:ext>
              <a:ext uri="{C183D7F6-B498-43B3-948B-1728B52AA6E4}">
                <adec:decorative xmlns:adec="http://schemas.microsoft.com/office/drawing/2017/decorative" val="0"/>
              </a:ext>
            </a:extLst>
          </p:cNvPr>
          <p:cNvSpPr txBox="1">
            <a:spLocks/>
          </p:cNvSpPr>
          <p:nvPr/>
        </p:nvSpPr>
        <p:spPr>
          <a:xfrm>
            <a:off x="557956" y="1863401"/>
            <a:ext cx="3383761" cy="308161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4" name="Content Placeholder 2" descr="letter m">
            <a:extLst>
              <a:ext uri="{FF2B5EF4-FFF2-40B4-BE49-F238E27FC236}">
                <a16:creationId xmlns:a16="http://schemas.microsoft.com/office/drawing/2014/main" id="{1CF3B337-C52E-5885-A6BB-5AAB649A5C0F}"/>
              </a:ext>
            </a:extLst>
          </p:cNvPr>
          <p:cNvSpPr txBox="1">
            <a:spLocks/>
          </p:cNvSpPr>
          <p:nvPr/>
        </p:nvSpPr>
        <p:spPr>
          <a:xfrm>
            <a:off x="4404119" y="186340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5" name="Content Placeholder 2" descr="letter m">
            <a:extLst>
              <a:ext uri="{FF2B5EF4-FFF2-40B4-BE49-F238E27FC236}">
                <a16:creationId xmlns:a16="http://schemas.microsoft.com/office/drawing/2014/main" id="{85C1E180-8B24-8DE7-1624-D0FC066990CB}"/>
              </a:ext>
            </a:extLst>
          </p:cNvPr>
          <p:cNvSpPr txBox="1">
            <a:spLocks/>
          </p:cNvSpPr>
          <p:nvPr/>
        </p:nvSpPr>
        <p:spPr>
          <a:xfrm>
            <a:off x="8250283" y="191298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6" name="Oval 5">
            <a:extLst>
              <a:ext uri="{FF2B5EF4-FFF2-40B4-BE49-F238E27FC236}">
                <a16:creationId xmlns:a16="http://schemas.microsoft.com/office/drawing/2014/main" id="{E4E008CA-7507-E874-9419-9F46F31D3701}"/>
              </a:ext>
              <a:ext uri="{C183D7F6-B498-43B3-948B-1728B52AA6E4}">
                <adec:decorative xmlns:adec="http://schemas.microsoft.com/office/drawing/2017/decorative" val="1"/>
              </a:ext>
            </a:extLst>
          </p:cNvPr>
          <p:cNvSpPr/>
          <p:nvPr/>
        </p:nvSpPr>
        <p:spPr>
          <a:xfrm>
            <a:off x="1296950" y="2841894"/>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Oval 6">
            <a:extLst>
              <a:ext uri="{FF2B5EF4-FFF2-40B4-BE49-F238E27FC236}">
                <a16:creationId xmlns:a16="http://schemas.microsoft.com/office/drawing/2014/main" id="{144C696B-A467-9B2F-D487-FD3453844B9A}"/>
              </a:ext>
              <a:ext uri="{C183D7F6-B498-43B3-948B-1728B52AA6E4}">
                <adec:decorative xmlns:adec="http://schemas.microsoft.com/office/drawing/2017/decorative" val="1"/>
              </a:ext>
            </a:extLst>
          </p:cNvPr>
          <p:cNvSpPr/>
          <p:nvPr/>
        </p:nvSpPr>
        <p:spPr>
          <a:xfrm>
            <a:off x="3011048" y="4042926"/>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118768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4970E-BEA1-A1A3-7654-C2C10967386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17 I do</a:t>
            </a:r>
          </a:p>
        </p:txBody>
      </p:sp>
      <p:pic>
        <p:nvPicPr>
          <p:cNvPr id="10" name="Picture 9" descr="moon">
            <a:extLst>
              <a:ext uri="{FF2B5EF4-FFF2-40B4-BE49-F238E27FC236}">
                <a16:creationId xmlns:a16="http://schemas.microsoft.com/office/drawing/2014/main" id="{381B381B-4F2B-68F5-1DC7-BCCEC5A4A3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0191" y="1979853"/>
            <a:ext cx="2952194" cy="2952194"/>
          </a:xfrm>
          <a:prstGeom prst="rect">
            <a:avLst/>
          </a:prstGeom>
        </p:spPr>
      </p:pic>
      <p:pic>
        <p:nvPicPr>
          <p:cNvPr id="13" name="Picture 12" descr="mouse">
            <a:extLst>
              <a:ext uri="{FF2B5EF4-FFF2-40B4-BE49-F238E27FC236}">
                <a16:creationId xmlns:a16="http://schemas.microsoft.com/office/drawing/2014/main" id="{CD70C51A-8F30-5C94-7B07-37BE9BD16C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47880" y="2153932"/>
            <a:ext cx="2496239" cy="2496239"/>
          </a:xfrm>
          <a:prstGeom prst="rect">
            <a:avLst/>
          </a:prstGeom>
        </p:spPr>
      </p:pic>
      <p:pic>
        <p:nvPicPr>
          <p:cNvPr id="15" name="Picture 14" descr="fish">
            <a:extLst>
              <a:ext uri="{FF2B5EF4-FFF2-40B4-BE49-F238E27FC236}">
                <a16:creationId xmlns:a16="http://schemas.microsoft.com/office/drawing/2014/main" id="{A3593551-3147-266C-BB0C-FEE50640650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39614" y="1925953"/>
            <a:ext cx="2952195" cy="2952195"/>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4184A0-9304-F9C5-C16C-7712F71D086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18 We do</a:t>
            </a:r>
          </a:p>
        </p:txBody>
      </p:sp>
      <p:pic>
        <p:nvPicPr>
          <p:cNvPr id="4" name="Picture 3" descr="milk">
            <a:extLst>
              <a:ext uri="{FF2B5EF4-FFF2-40B4-BE49-F238E27FC236}">
                <a16:creationId xmlns:a16="http://schemas.microsoft.com/office/drawing/2014/main" id="{9C610390-4EA1-2117-6F60-349EC3AEF92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70473" y="1806952"/>
            <a:ext cx="3244095" cy="3244095"/>
          </a:xfrm>
          <a:prstGeom prst="rect">
            <a:avLst/>
          </a:prstGeom>
        </p:spPr>
      </p:pic>
      <p:pic>
        <p:nvPicPr>
          <p:cNvPr id="8" name="Picture 7" descr="jumper">
            <a:extLst>
              <a:ext uri="{FF2B5EF4-FFF2-40B4-BE49-F238E27FC236}">
                <a16:creationId xmlns:a16="http://schemas.microsoft.com/office/drawing/2014/main" id="{45847658-D09B-158C-5ABF-31775BD19D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86929" y="2067938"/>
            <a:ext cx="2661758" cy="2661758"/>
          </a:xfrm>
          <a:prstGeom prst="rect">
            <a:avLst/>
          </a:prstGeom>
        </p:spPr>
      </p:pic>
      <p:pic>
        <p:nvPicPr>
          <p:cNvPr id="10" name="Picture 9" descr="mouth">
            <a:extLst>
              <a:ext uri="{FF2B5EF4-FFF2-40B4-BE49-F238E27FC236}">
                <a16:creationId xmlns:a16="http://schemas.microsoft.com/office/drawing/2014/main" id="{15819415-0E05-A105-2654-9E59730E65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59769" y="2164476"/>
            <a:ext cx="2661758" cy="2661758"/>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6320930-E52A-130F-BFE4-0EEDAF955B0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19 I do read</a:t>
            </a:r>
          </a:p>
        </p:txBody>
      </p:sp>
      <p:sp>
        <p:nvSpPr>
          <p:cNvPr id="2" name="Content Placeholder 2">
            <a:extLst>
              <a:ext uri="{FF2B5EF4-FFF2-40B4-BE49-F238E27FC236}">
                <a16:creationId xmlns:a16="http://schemas.microsoft.com/office/drawing/2014/main" id="{6B90B1CC-2A7A-C5F2-2468-A45BE0A9B3CC}"/>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Tim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221369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C20BF-D302-BE40-586A-C0A4CF1EC10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 Phonemic awareness review</a:t>
            </a:r>
          </a:p>
        </p:txBody>
      </p:sp>
      <p:sp>
        <p:nvSpPr>
          <p:cNvPr id="20" name="AutoShape 2" descr="Hand showing a thumb and two fingrs to represent counting.">
            <a:extLst>
              <a:ext uri="{FF2B5EF4-FFF2-40B4-BE49-F238E27FC236}">
                <a16:creationId xmlns:a16="http://schemas.microsoft.com/office/drawing/2014/main" id="{2D0EE3DF-EB96-895F-ABBB-C1A2707052BF}"/>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Graphic 3" descr="Hand showing a thumb and two fingers up to indicate counting.">
            <a:extLst>
              <a:ext uri="{FF2B5EF4-FFF2-40B4-BE49-F238E27FC236}">
                <a16:creationId xmlns:a16="http://schemas.microsoft.com/office/drawing/2014/main" id="{05773284-7818-7C8F-05CD-0A11BF23C60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810439" y="239324"/>
            <a:ext cx="6571122" cy="6379352"/>
          </a:xfrm>
          <a:prstGeom prst="rect">
            <a:avLst/>
          </a:prstGeom>
        </p:spPr>
      </p:pic>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9FD45-18B5-BBF2-ABF1-44B9BDE68EB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20 I do read</a:t>
            </a:r>
          </a:p>
        </p:txBody>
      </p:sp>
      <p:sp>
        <p:nvSpPr>
          <p:cNvPr id="4" name="Content Placeholder 2">
            <a:extLst>
              <a:ext uri="{FF2B5EF4-FFF2-40B4-BE49-F238E27FC236}">
                <a16:creationId xmlns:a16="http://schemas.microsoft.com/office/drawing/2014/main" id="{8F69DE0A-3654-ED36-C539-56D16D9E5C5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Tim    man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722224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62056E-6594-8C1D-C348-E9C7E9F789E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21 I do read</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Tim    man    am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717217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C71DE-437B-664E-E90E-2E470C2A487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22 We do read</a:t>
            </a:r>
          </a:p>
        </p:txBody>
      </p:sp>
      <p:sp>
        <p:nvSpPr>
          <p:cNvPr id="3" name="Content Placeholder 2">
            <a:extLst>
              <a:ext uri="{FF2B5EF4-FFF2-40B4-BE49-F238E27FC236}">
                <a16:creationId xmlns:a16="http://schemas.microsoft.com/office/drawing/2014/main" id="{4DD35386-8236-6E13-675D-53B12020E323}"/>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Sam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706890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0A303-02F2-8295-5741-AAD78FD2B1B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1000">
                <a:solidFill>
                  <a:schemeClr val="bg1">
                    <a:lumMod val="95000"/>
                  </a:schemeClr>
                </a:solidFill>
              </a:rPr>
              <a:t>Slide 23 We do read</a:t>
            </a:r>
          </a:p>
        </p:txBody>
      </p:sp>
      <p:sp>
        <p:nvSpPr>
          <p:cNvPr id="3" name="Content Placeholder 2">
            <a:extLst>
              <a:ext uri="{FF2B5EF4-FFF2-40B4-BE49-F238E27FC236}">
                <a16:creationId xmlns:a16="http://schemas.microsoft.com/office/drawing/2014/main" id="{250E8189-123F-4377-44CD-19D3DA19416B}"/>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Sam   mat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492845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D6940-D3C6-F741-62FD-C568A8F0087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24 We do read</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Sam   mat   map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34365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653B81E-402F-3FB0-A43F-F3FA4E40F9D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25 I do write</a:t>
            </a:r>
          </a:p>
        </p:txBody>
      </p:sp>
      <p:pic>
        <p:nvPicPr>
          <p:cNvPr id="2" name="Picture 1" descr="man">
            <a:extLst>
              <a:ext uri="{FF2B5EF4-FFF2-40B4-BE49-F238E27FC236}">
                <a16:creationId xmlns:a16="http://schemas.microsoft.com/office/drawing/2014/main" id="{1D58B92B-0556-9738-BC21-6AF04FD397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1366" y="2095928"/>
            <a:ext cx="3128086" cy="3128086"/>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24C662-66DA-5305-D031-82AFF169DA5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26 I do write</a:t>
            </a:r>
          </a:p>
        </p:txBody>
      </p:sp>
      <p:pic>
        <p:nvPicPr>
          <p:cNvPr id="2" name="Picture 1" descr="man">
            <a:extLst>
              <a:ext uri="{FF2B5EF4-FFF2-40B4-BE49-F238E27FC236}">
                <a16:creationId xmlns:a16="http://schemas.microsoft.com/office/drawing/2014/main" id="{B418B6AA-DE2B-1770-2336-19BA9DE50D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1366" y="2095928"/>
            <a:ext cx="3128086" cy="3128086"/>
          </a:xfrm>
          <a:prstGeom prst="rect">
            <a:avLst/>
          </a:prstGeom>
        </p:spPr>
      </p:pic>
      <p:pic>
        <p:nvPicPr>
          <p:cNvPr id="7" name="Picture 6" descr="map">
            <a:extLst>
              <a:ext uri="{FF2B5EF4-FFF2-40B4-BE49-F238E27FC236}">
                <a16:creationId xmlns:a16="http://schemas.microsoft.com/office/drawing/2014/main" id="{05556544-CED3-F934-3005-15286ABB5C4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10284" y="2095928"/>
            <a:ext cx="3128086" cy="3128086"/>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CAAFB9-6CFF-4C0E-6AB3-8295BCD13083}"/>
              </a:ext>
              <a:ext uri="{C183D7F6-B498-43B3-948B-1728B52AA6E4}">
                <adec:decorative xmlns:adec="http://schemas.microsoft.com/office/drawing/2017/decorative" val="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27 I do write</a:t>
            </a:r>
          </a:p>
        </p:txBody>
      </p:sp>
      <p:pic>
        <p:nvPicPr>
          <p:cNvPr id="2" name="Picture 1" descr="man">
            <a:extLst>
              <a:ext uri="{FF2B5EF4-FFF2-40B4-BE49-F238E27FC236}">
                <a16:creationId xmlns:a16="http://schemas.microsoft.com/office/drawing/2014/main" id="{B0BAD1D7-1622-8D9E-08BF-D426181E28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1366" y="2095928"/>
            <a:ext cx="3128086" cy="3128086"/>
          </a:xfrm>
          <a:prstGeom prst="rect">
            <a:avLst/>
          </a:prstGeom>
        </p:spPr>
      </p:pic>
      <p:pic>
        <p:nvPicPr>
          <p:cNvPr id="4" name="Picture 3" descr="map">
            <a:extLst>
              <a:ext uri="{FF2B5EF4-FFF2-40B4-BE49-F238E27FC236}">
                <a16:creationId xmlns:a16="http://schemas.microsoft.com/office/drawing/2014/main" id="{2B3C041D-BCCB-2EB6-A790-A9D52ECC7C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10284" y="2095928"/>
            <a:ext cx="3128086" cy="3128086"/>
          </a:xfrm>
          <a:prstGeom prst="rect">
            <a:avLst/>
          </a:prstGeom>
        </p:spPr>
      </p:pic>
      <p:pic>
        <p:nvPicPr>
          <p:cNvPr id="7" name="Picture 6" descr="mat">
            <a:extLst>
              <a:ext uri="{FF2B5EF4-FFF2-40B4-BE49-F238E27FC236}">
                <a16:creationId xmlns:a16="http://schemas.microsoft.com/office/drawing/2014/main" id="{6FB10DCA-DA44-C1F3-8F78-968E9F02870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68584" y="1945471"/>
            <a:ext cx="3429000" cy="3429000"/>
          </a:xfrm>
          <a:prstGeom prst="rect">
            <a:avLst/>
          </a:prstGeom>
        </p:spPr>
      </p:pic>
    </p:spTree>
    <p:custDataLst>
      <p:tags r:id="rId1"/>
    </p:custDataLst>
    <p:extLst>
      <p:ext uri="{BB962C8B-B14F-4D97-AF65-F5344CB8AC3E}">
        <p14:creationId xmlns:p14="http://schemas.microsoft.com/office/powerpoint/2010/main" val="3577013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4AAB0-FA3E-AA9F-9ED0-3D40DF1A1D4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28 we do write</a:t>
            </a:r>
          </a:p>
        </p:txBody>
      </p:sp>
      <p:pic>
        <p:nvPicPr>
          <p:cNvPr id="5" name="Picture 4" descr="map">
            <a:extLst>
              <a:ext uri="{FF2B5EF4-FFF2-40B4-BE49-F238E27FC236}">
                <a16:creationId xmlns:a16="http://schemas.microsoft.com/office/drawing/2014/main" id="{1F9DCBB8-8381-FEF3-2E69-9956812263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6647" y="2151346"/>
            <a:ext cx="3128086" cy="3128086"/>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1D567-8E88-1CA0-E116-61442179569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29 We do write</a:t>
            </a:r>
          </a:p>
        </p:txBody>
      </p:sp>
      <p:pic>
        <p:nvPicPr>
          <p:cNvPr id="4" name="Picture 3" descr="map">
            <a:extLst>
              <a:ext uri="{FF2B5EF4-FFF2-40B4-BE49-F238E27FC236}">
                <a16:creationId xmlns:a16="http://schemas.microsoft.com/office/drawing/2014/main" id="{14F894A3-BD25-BFBB-9E32-09EF704922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6647" y="2151346"/>
            <a:ext cx="3128086" cy="3128086"/>
          </a:xfrm>
          <a:prstGeom prst="rect">
            <a:avLst/>
          </a:prstGeom>
        </p:spPr>
      </p:pic>
      <p:pic>
        <p:nvPicPr>
          <p:cNvPr id="6" name="Picture 5" descr="mat">
            <a:extLst>
              <a:ext uri="{FF2B5EF4-FFF2-40B4-BE49-F238E27FC236}">
                <a16:creationId xmlns:a16="http://schemas.microsoft.com/office/drawing/2014/main" id="{8854CEBC-CE0D-9F97-3F79-334DFF58AFC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46705" y="1990926"/>
            <a:ext cx="3429000" cy="3429000"/>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FA44C-28D2-4D74-7B69-2D7454482FDD}"/>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 Review</a:t>
            </a:r>
          </a:p>
        </p:txBody>
      </p:sp>
      <p:pic>
        <p:nvPicPr>
          <p:cNvPr id="26" name="Picture 25" descr="sandwich">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2932" y="1595300"/>
            <a:ext cx="2100203" cy="1990626"/>
          </a:xfrm>
          <a:prstGeom prst="rect">
            <a:avLst/>
          </a:prstGeom>
        </p:spPr>
      </p:pic>
      <p:sp>
        <p:nvSpPr>
          <p:cNvPr id="20" name="AutoShape 2" descr="sandwhich">
            <a:extLst>
              <a:ext uri="{FF2B5EF4-FFF2-40B4-BE49-F238E27FC236}">
                <a16:creationId xmlns:a16="http://schemas.microsoft.com/office/drawing/2014/main" id="{2D0EE3DF-EB96-895F-ABBB-C1A2707052BF}"/>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19" name="Picture 18" descr="night&#10;">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930" y="1594072"/>
            <a:ext cx="1863877" cy="1766631"/>
          </a:xfrm>
          <a:prstGeom prst="rect">
            <a:avLst/>
          </a:prstGeom>
        </p:spPr>
      </p:pic>
      <p:pic>
        <p:nvPicPr>
          <p:cNvPr id="13" name="Picture 12" descr="ant">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75189" y="1594072"/>
            <a:ext cx="1863878" cy="1766631"/>
          </a:xfrm>
          <a:prstGeom prst="rect">
            <a:avLst/>
          </a:prstGeom>
        </p:spPr>
      </p:pic>
      <p:pic>
        <p:nvPicPr>
          <p:cNvPr id="24" name="Picture 23" descr="table">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52933" y="3585927"/>
            <a:ext cx="2100203" cy="1990626"/>
          </a:xfrm>
          <a:prstGeom prst="rect">
            <a:avLst/>
          </a:prstGeom>
        </p:spPr>
      </p:pic>
      <p:pic>
        <p:nvPicPr>
          <p:cNvPr id="17" name="Picture 16" descr="penguin">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89999" y="3757701"/>
            <a:ext cx="1737741" cy="1647075"/>
          </a:xfrm>
          <a:prstGeom prst="rect">
            <a:avLst/>
          </a:prstGeom>
        </p:spPr>
      </p:pic>
      <p:pic>
        <p:nvPicPr>
          <p:cNvPr id="22" name="Picture 21" descr="igloo">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475190" y="3585927"/>
            <a:ext cx="1863877" cy="1766631"/>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F3CBF-8202-33A3-B774-53446D87C9E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30 We do</a:t>
            </a:r>
          </a:p>
        </p:txBody>
      </p:sp>
      <p:pic>
        <p:nvPicPr>
          <p:cNvPr id="6" name="Picture 5" descr="map">
            <a:extLst>
              <a:ext uri="{FF2B5EF4-FFF2-40B4-BE49-F238E27FC236}">
                <a16:creationId xmlns:a16="http://schemas.microsoft.com/office/drawing/2014/main" id="{F3E9BC57-7D45-4265-E569-759EA52FDB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6647" y="2151346"/>
            <a:ext cx="3128086" cy="3128086"/>
          </a:xfrm>
          <a:prstGeom prst="rect">
            <a:avLst/>
          </a:prstGeom>
        </p:spPr>
      </p:pic>
      <p:pic>
        <p:nvPicPr>
          <p:cNvPr id="3" name="Picture 2" descr="mat">
            <a:extLst>
              <a:ext uri="{FF2B5EF4-FFF2-40B4-BE49-F238E27FC236}">
                <a16:creationId xmlns:a16="http://schemas.microsoft.com/office/drawing/2014/main" id="{DAB31BE0-7231-9D68-9F27-C51C9FE2D4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46705" y="1990926"/>
            <a:ext cx="3429000" cy="3429000"/>
          </a:xfrm>
          <a:prstGeom prst="rect">
            <a:avLst/>
          </a:prstGeom>
        </p:spPr>
      </p:pic>
      <p:pic>
        <p:nvPicPr>
          <p:cNvPr id="5" name="Picture 4" descr="man">
            <a:extLst>
              <a:ext uri="{FF2B5EF4-FFF2-40B4-BE49-F238E27FC236}">
                <a16:creationId xmlns:a16="http://schemas.microsoft.com/office/drawing/2014/main" id="{871F2CAA-EA2F-37E8-F0BC-E8FBE8A1B7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75705" y="2141383"/>
            <a:ext cx="3128086" cy="3128086"/>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19CCEC-0458-A55B-AA2F-56E760523FF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31 I do read</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The man is Sam.</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B19276-C4F8-EC8E-189F-2D84C2A8453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32 We do read</a:t>
            </a:r>
          </a:p>
        </p:txBody>
      </p:sp>
      <p:sp>
        <p:nvSpPr>
          <p:cNvPr id="2" name="Content Placeholder 2">
            <a:extLst>
              <a:ext uri="{FF2B5EF4-FFF2-40B4-BE49-F238E27FC236}">
                <a16:creationId xmlns:a16="http://schemas.microsoft.com/office/drawing/2014/main" id="{03AE9666-5A32-E207-CAF8-DEEAFB9EFAC4}"/>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8000">
                <a:solidFill>
                  <a:srgbClr val="4557AD"/>
                </a:solidFill>
                <a:latin typeface="Tenorite" pitchFamily="2" charset="0"/>
                <a:ea typeface="Verdana" panose="020B0604030504040204" pitchFamily="34" charset="0"/>
                <a:cs typeface="Verdana" panose="020B0604030504040204" pitchFamily="34" charset="0"/>
              </a:rPr>
              <a:t>I s</a:t>
            </a: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at on a mat.</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64048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AB077-59AF-FB5F-2FE1-E64BEB0CA9F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33 I do read</a:t>
            </a:r>
          </a:p>
        </p:txBody>
      </p:sp>
      <p:pic>
        <p:nvPicPr>
          <p:cNvPr id="3" name="Graphic 2" descr="Pencil outline">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8F3E4-0C49-DEE2-82D4-250061D1C2B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34 We do write</a:t>
            </a:r>
          </a:p>
        </p:txBody>
      </p:sp>
      <p:pic>
        <p:nvPicPr>
          <p:cNvPr id="3" name="Graphic 2" descr="Pencil outline">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7DB2004-3048-4C3D-938F-1D8B15611AF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35 Check for understanding</a:t>
            </a:r>
          </a:p>
        </p:txBody>
      </p:sp>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2800" b="0">
                <a:solidFill>
                  <a:srgbClr val="0E1E42"/>
                </a:solidFill>
                <a:latin typeface="Calibri" panose="020F0502020204030204" pitchFamily="34" charset="0"/>
                <a:ea typeface="Verdana" panose="020B0604030504040204" pitchFamily="34" charset="0"/>
              </a:rPr>
              <a:t>f</a:t>
            </a: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58DDD5D-A57D-AF67-12C7-9CE85AC2B8EE}"/>
              </a:ext>
            </a:extLst>
          </p:cNvPr>
          <p:cNvSpPr txBox="1"/>
          <p:nvPr/>
        </p:nvSpPr>
        <p:spPr>
          <a:xfrm>
            <a:off x="4375581" y="3428524"/>
            <a:ext cx="1467068"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0" b="0" i="0" u="none" strike="noStrike" kern="1200" cap="none" spc="0" normalizeH="0" baseline="0" noProof="0">
                <a:ln>
                  <a:noFill/>
                </a:ln>
                <a:solidFill>
                  <a:srgbClr val="4857A6"/>
                </a:solidFill>
                <a:effectLst/>
                <a:uLnTx/>
                <a:uFillTx/>
                <a:latin typeface="Tenorite" pitchFamily="2" charset="0"/>
                <a:ea typeface="Verdana" panose="020B0604030504040204" pitchFamily="34" charset="0"/>
                <a:cs typeface="+mn-cs"/>
              </a:rPr>
              <a:t>m</a:t>
            </a:r>
            <a:endParaRPr kumimoji="0" lang="en-AU" sz="1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5" name="Content Placeholder 3">
            <a:extLst>
              <a:ext uri="{FF2B5EF4-FFF2-40B4-BE49-F238E27FC236}">
                <a16:creationId xmlns:a16="http://schemas.microsoft.com/office/drawing/2014/main" id="{3182014F-9A9A-A9F9-C748-6353230F9681}"/>
              </a:ext>
              <a:ext uri="{C183D7F6-B498-43B3-948B-1728B52AA6E4}">
                <adec:decorative xmlns:adec="http://schemas.microsoft.com/office/drawing/2017/decorative" val="1"/>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Pam</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4400">
                <a:solidFill>
                  <a:srgbClr val="4557AD"/>
                </a:solidFill>
                <a:latin typeface="Tenorite" pitchFamily="2" charset="0"/>
                <a:cs typeface="Arial"/>
              </a:rPr>
              <a:t>am</a:t>
            </a:r>
            <a:endParaRPr kumimoji="0" lang="en-US" sz="4400" b="0" i="0" u="none" strike="noStrike" kern="1200" cap="none" spc="0" normalizeH="0" baseline="0" noProof="0">
              <a:ln>
                <a:noFill/>
              </a:ln>
              <a:solidFill>
                <a:srgbClr val="4557AD"/>
              </a:solidFill>
              <a:effectLst/>
              <a:uLnTx/>
              <a:uFillTx/>
              <a:latin typeface="Tenorite" pitchFamily="2" charset="0"/>
              <a:ea typeface="+mn-ea"/>
              <a:cs typeface="Arial"/>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4400">
                <a:solidFill>
                  <a:srgbClr val="4557AD"/>
                </a:solidFill>
                <a:latin typeface="Tenorite" pitchFamily="2" charset="0"/>
                <a:cs typeface="Arial"/>
              </a:rPr>
              <a:t>Sam</a:t>
            </a:r>
            <a:endParaRPr kumimoji="0" lang="en-US" sz="4400" b="0" i="0" u="none" strike="noStrike" kern="1200" cap="none" spc="0" normalizeH="0" baseline="0" noProof="0">
              <a:ln>
                <a:noFill/>
              </a:ln>
              <a:solidFill>
                <a:srgbClr val="4557AD"/>
              </a:solidFill>
              <a:effectLst/>
              <a:uLnTx/>
              <a:uFillTx/>
              <a:latin typeface="Tenorite" pitchFamily="2" charset="0"/>
              <a:ea typeface="+mn-ea"/>
              <a:cs typeface="Arial"/>
            </a:endParaRPr>
          </a:p>
        </p:txBody>
      </p:sp>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pic>
        <p:nvPicPr>
          <p:cNvPr id="2" name="Picture 1" descr="mat">
            <a:extLst>
              <a:ext uri="{FF2B5EF4-FFF2-40B4-BE49-F238E27FC236}">
                <a16:creationId xmlns:a16="http://schemas.microsoft.com/office/drawing/2014/main" id="{DFFBC80A-58F2-1AC6-ADBA-11BBD9AE87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18165" y="3312384"/>
            <a:ext cx="1097308" cy="1097308"/>
          </a:xfrm>
          <a:prstGeom prst="rect">
            <a:avLst/>
          </a:prstGeom>
        </p:spPr>
      </p:pic>
      <p:pic>
        <p:nvPicPr>
          <p:cNvPr id="3" name="Picture 2" descr="man">
            <a:extLst>
              <a:ext uri="{FF2B5EF4-FFF2-40B4-BE49-F238E27FC236}">
                <a16:creationId xmlns:a16="http://schemas.microsoft.com/office/drawing/2014/main" id="{5A9AA06F-4FE0-F6FE-17D2-591F12FC5B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32947" y="4350967"/>
            <a:ext cx="896242" cy="896242"/>
          </a:xfrm>
          <a:prstGeom prst="rect">
            <a:avLst/>
          </a:prstGeom>
        </p:spPr>
      </p:pic>
      <p:pic>
        <p:nvPicPr>
          <p:cNvPr id="4" name="Picture 3" descr="map">
            <a:extLst>
              <a:ext uri="{FF2B5EF4-FFF2-40B4-BE49-F238E27FC236}">
                <a16:creationId xmlns:a16="http://schemas.microsoft.com/office/drawing/2014/main" id="{8CFB1D62-4D5B-22B9-E025-2181BFAEB2E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32947" y="5274499"/>
            <a:ext cx="896242" cy="896242"/>
          </a:xfrm>
          <a:prstGeom prst="rect">
            <a:avLst/>
          </a:prstGeom>
        </p:spPr>
      </p:pic>
      <p:pic>
        <p:nvPicPr>
          <p:cNvPr id="13" name="Graphic 12">
            <a:extLst>
              <a:ext uri="{FF2B5EF4-FFF2-40B4-BE49-F238E27FC236}">
                <a16:creationId xmlns:a16="http://schemas.microsoft.com/office/drawing/2014/main" id="{1ECB83B1-15EA-5D52-724A-394F20CA344E}"/>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flipH="1">
            <a:off x="-418788" y="1134428"/>
            <a:ext cx="4588192" cy="4588192"/>
          </a:xfrm>
          <a:prstGeom prst="rect">
            <a:avLst/>
          </a:prstGeom>
        </p:spPr>
      </p:pic>
      <p:sp>
        <p:nvSpPr>
          <p:cNvPr id="6" name="Rounded Rectangle 72">
            <a:extLst>
              <a:ext uri="{FF2B5EF4-FFF2-40B4-BE49-F238E27FC236}">
                <a16:creationId xmlns:a16="http://schemas.microsoft.com/office/drawing/2014/main" id="{0A521030-148C-B1C3-B05C-D49EE323C8DF}"/>
              </a:ext>
              <a:ext uri="{C183D7F6-B498-43B3-948B-1728B52AA6E4}">
                <adec:decorative xmlns:adec="http://schemas.microsoft.com/office/drawing/2017/decorative" val="1"/>
              </a:ext>
            </a:extLst>
          </p:cNvPr>
          <p:cNvSpPr/>
          <p:nvPr/>
        </p:nvSpPr>
        <p:spPr>
          <a:xfrm>
            <a:off x="7423608" y="1964946"/>
            <a:ext cx="839827" cy="581675"/>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8EF3737C-8FFB-25B6-0C50-46F3124B93AC}"/>
              </a:ext>
              <a:ext uri="{C183D7F6-B498-43B3-948B-1728B52AA6E4}">
                <adec:decorative xmlns:adec="http://schemas.microsoft.com/office/drawing/2017/decorative" val="1"/>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538092" y="1964946"/>
            <a:ext cx="627661" cy="590024"/>
          </a:xfrm>
          <a:prstGeom prst="rect">
            <a:avLst/>
          </a:prstGeom>
        </p:spPr>
      </p:pic>
      <p:sp>
        <p:nvSpPr>
          <p:cNvPr id="8" name="Rounded Rectangle 69">
            <a:extLst>
              <a:ext uri="{FF2B5EF4-FFF2-40B4-BE49-F238E27FC236}">
                <a16:creationId xmlns:a16="http://schemas.microsoft.com/office/drawing/2014/main" id="{DDFA6C85-BB7B-B306-0275-DDB91E1D6D9F}"/>
              </a:ext>
              <a:ext uri="{C183D7F6-B498-43B3-948B-1728B52AA6E4}">
                <adec:decorative xmlns:adec="http://schemas.microsoft.com/office/drawing/2017/decorative" val="1"/>
              </a:ext>
            </a:extLst>
          </p:cNvPr>
          <p:cNvSpPr/>
          <p:nvPr/>
        </p:nvSpPr>
        <p:spPr>
          <a:xfrm>
            <a:off x="10028390" y="1950277"/>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F4026103-6EC0-5FC2-BCAD-2382D9C5DC2E}"/>
              </a:ext>
              <a:ext uri="{C183D7F6-B498-43B3-948B-1728B52AA6E4}">
                <adec:decorative xmlns:adec="http://schemas.microsoft.com/office/drawing/2017/decorative" val="1"/>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204465" y="2015111"/>
            <a:ext cx="447584" cy="447584"/>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36B22-FC6B-5DB4-4561-46869EBA19C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36 Check for understanding</a:t>
            </a:r>
          </a:p>
        </p:txBody>
      </p:sp>
      <p:pic>
        <p:nvPicPr>
          <p:cNvPr id="3" name="Picture 2" descr="Student sheet 2.1">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41439" y="409327"/>
            <a:ext cx="4109920" cy="579389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46B171E-3A15-B12C-EC47-1E363A36FB3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37 You do</a:t>
            </a:r>
          </a:p>
        </p:txBody>
      </p:sp>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Tree>
    <p:custDataLst>
      <p:tags r:id="rId1"/>
    </p:custDataLst>
    <p:extLst>
      <p:ext uri="{BB962C8B-B14F-4D97-AF65-F5344CB8AC3E}">
        <p14:creationId xmlns:p14="http://schemas.microsoft.com/office/powerpoint/2010/main" val="3496433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48E5E-5119-09EE-B279-D5F70AA27CD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38 end</a:t>
            </a: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4584221-7213-FA41-1F52-340E75054E6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 Review</a:t>
            </a:r>
          </a:p>
        </p:txBody>
      </p:sp>
      <p:sp>
        <p:nvSpPr>
          <p:cNvPr id="2" name="Content Placeholder 2" descr="letter s">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s</a:t>
            </a:r>
            <a:endParaRPr lang="en-AU" sz="17500">
              <a:solidFill>
                <a:srgbClr val="4557AD"/>
              </a:solidFill>
              <a:latin typeface="Tenorite" pitchFamily="2" charset="0"/>
              <a:cs typeface="Arial"/>
            </a:endParaRPr>
          </a:p>
        </p:txBody>
      </p:sp>
      <p:sp>
        <p:nvSpPr>
          <p:cNvPr id="7" name="Content Placeholder 2" descr="Letter n">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n</a:t>
            </a:r>
            <a:endParaRPr lang="en-AU" sz="17500">
              <a:solidFill>
                <a:srgbClr val="4557AD"/>
              </a:solidFill>
              <a:latin typeface="Tenorite" pitchFamily="2" charset="0"/>
              <a:cs typeface="Arial"/>
            </a:endParaRPr>
          </a:p>
        </p:txBody>
      </p:sp>
      <p:sp>
        <p:nvSpPr>
          <p:cNvPr id="4" name="Content Placeholder 2" descr="letter a">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a</a:t>
            </a:r>
            <a:endParaRPr lang="en-AU" sz="17500">
              <a:solidFill>
                <a:srgbClr val="4557AD"/>
              </a:solidFill>
              <a:latin typeface="Tenorite" pitchFamily="2" charset="0"/>
              <a:cs typeface="Arial"/>
            </a:endParaRPr>
          </a:p>
        </p:txBody>
      </p:sp>
      <p:sp>
        <p:nvSpPr>
          <p:cNvPr id="6" name="Content Placeholder 2" descr="letter t">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t</a:t>
            </a:r>
            <a:endParaRPr lang="en-AU" sz="25200">
              <a:solidFill>
                <a:srgbClr val="4557AD"/>
              </a:solidFill>
              <a:latin typeface="Tenorite" pitchFamily="2" charset="0"/>
              <a:cs typeface="Arial"/>
            </a:endParaRPr>
          </a:p>
        </p:txBody>
      </p:sp>
      <p:sp>
        <p:nvSpPr>
          <p:cNvPr id="3" name="Content Placeholder 2" descr="letter i">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i</a:t>
            </a:r>
            <a:endParaRPr lang="en-AU" sz="17500">
              <a:solidFill>
                <a:srgbClr val="4557AD"/>
              </a:solidFill>
              <a:latin typeface="Tenorite" pitchFamily="2" charset="0"/>
              <a:cs typeface="Arial"/>
            </a:endParaRPr>
          </a:p>
        </p:txBody>
      </p:sp>
      <p:sp>
        <p:nvSpPr>
          <p:cNvPr id="5" name="Content Placeholder 2" descr="letter p">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p</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FEA205-C3D3-9608-CDDF-1049681D070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5 Review</a:t>
            </a:r>
          </a:p>
        </p:txBody>
      </p:sp>
      <p:pic>
        <p:nvPicPr>
          <p:cNvPr id="9" name="Graphic 8" descr="Pencil outline">
            <a:extLst>
              <a:ext uri="{FF2B5EF4-FFF2-40B4-BE49-F238E27FC236}">
                <a16:creationId xmlns:a16="http://schemas.microsoft.com/office/drawing/2014/main" id="{BAB17E1B-9F9A-80C5-1A7D-672B574A0C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556024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 uri="{C183D7F6-B498-43B3-948B-1728B52AA6E4}">
                <adec:decorative xmlns:adec="http://schemas.microsoft.com/office/drawing/2017/decorative" val="1"/>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ant   pin   sap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3" name="Title 2">
            <a:extLst>
              <a:ext uri="{FF2B5EF4-FFF2-40B4-BE49-F238E27FC236}">
                <a16:creationId xmlns:a16="http://schemas.microsoft.com/office/drawing/2014/main" id="{26AE8810-0F52-6B73-FFD1-9CD8B8A91DE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6 Review</a:t>
            </a: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30404" y="2926080"/>
            <a:ext cx="136806" cy="13680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Title 1">
            <a:extLst>
              <a:ext uri="{FF2B5EF4-FFF2-40B4-BE49-F238E27FC236}">
                <a16:creationId xmlns:a16="http://schemas.microsoft.com/office/drawing/2014/main" id="{2B21C17D-A137-EC20-9A17-42BD57A7CC9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7 Review</a:t>
            </a:r>
          </a:p>
        </p:txBody>
      </p:sp>
      <p:pic>
        <p:nvPicPr>
          <p:cNvPr id="3" name="Picture 2" descr="pan">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614" y="1964871"/>
            <a:ext cx="3353458" cy="3353458"/>
          </a:xfrm>
          <a:prstGeom prst="rect">
            <a:avLst/>
          </a:prstGeom>
        </p:spPr>
      </p:pic>
      <p:pic>
        <p:nvPicPr>
          <p:cNvPr id="4" name="Picture 3" descr="nip">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7207" y="1988144"/>
            <a:ext cx="3117585" cy="3117585"/>
          </a:xfrm>
          <a:prstGeom prst="rect">
            <a:avLst/>
          </a:prstGeom>
        </p:spPr>
      </p:pic>
      <p:pic>
        <p:nvPicPr>
          <p:cNvPr id="7" name="Picture 6" descr="sit">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277928" y="1870207"/>
            <a:ext cx="3353458" cy="3353458"/>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 uri="{C183D7F6-B498-43B3-948B-1728B52AA6E4}">
                <adec:decorative xmlns:adec="http://schemas.microsoft.com/office/drawing/2017/decorative" val="1"/>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the    is    a    I</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D7FAE549-BF0A-AD10-7AA9-0B72B1C2CF3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8 Review</a:t>
            </a: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 uri="{C183D7F6-B498-43B3-948B-1728B52AA6E4}">
                <adec:decorative xmlns:adec="http://schemas.microsoft.com/office/drawing/2017/decorative" val="1"/>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The ant sat in a pit.</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0C9081A4-B716-930B-A298-3AD85CA1CE8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9 Review</a:t>
            </a: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SLIDE_COUNT" val="30"/>
  <p:tag name="ARTICULATE_DESIGN_ID_1_OFFICE THEME" val="IAu60sjB"/>
  <p:tag name="ARTICULATE_DESIGN_ID_2_OFFICE THEME" val="f07nSM8l"/>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4B6B44C-FE25-47D4-AD61-028CF4DE9483}">
  <ds:schemaRefs>
    <ds:schemaRef ds:uri="http://purl.org/dc/dcmitype/"/>
    <ds:schemaRef ds:uri="http://schemas.openxmlformats.org/package/2006/metadata/core-properties"/>
    <ds:schemaRef ds:uri="http://schemas.microsoft.com/office/2006/documentManagement/types"/>
    <ds:schemaRef ds:uri="http://purl.org/dc/elements/1.1/"/>
    <ds:schemaRef ds:uri="http://www.w3.org/XML/1998/namespace"/>
    <ds:schemaRef ds:uri="http://purl.org/dc/terms/"/>
    <ds:schemaRef ds:uri="64eff3df-e3d6-48ed-978f-45ff25640900"/>
    <ds:schemaRef ds:uri="ff236c08-9611-4854-a4bb-16d44b7327b6"/>
    <ds:schemaRef ds:uri="http://schemas.microsoft.com/office/infopath/2007/PartnerControl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2</TotalTime>
  <Words>3414</Words>
  <Application>Microsoft Office PowerPoint</Application>
  <PresentationFormat>Widescreen</PresentationFormat>
  <Paragraphs>518</Paragraphs>
  <Slides>38</Slides>
  <Notes>37</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38</vt:i4>
      </vt:variant>
    </vt:vector>
  </HeadingPairs>
  <TitlesOfParts>
    <vt:vector size="49" baseType="lpstr">
      <vt:lpstr>Aptos</vt:lpstr>
      <vt:lpstr>Aptos Display</vt:lpstr>
      <vt:lpstr>Arial</vt:lpstr>
      <vt:lpstr>Calibri</vt:lpstr>
      <vt:lpstr>Calibri Light</vt:lpstr>
      <vt:lpstr>Symbol</vt:lpstr>
      <vt:lpstr>Tenorite</vt:lpstr>
      <vt:lpstr>Verdana</vt:lpstr>
      <vt:lpstr>4_Office Theme</vt:lpstr>
      <vt:lpstr>Office Theme</vt:lpstr>
      <vt:lpstr>1_Office Theme</vt:lpstr>
      <vt:lpstr>Explicit teaching</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vt:lpstr>
      <vt:lpstr>Slide 12 Phonemic awareness</vt:lpstr>
      <vt:lpstr>Slide 13 Phonemic awareness</vt:lpstr>
      <vt:lpstr>Learning intention</vt:lpstr>
      <vt:lpstr>Slide 15 I do</vt:lpstr>
      <vt:lpstr>Side 16 We do</vt:lpstr>
      <vt:lpstr>Slide 17 I do</vt:lpstr>
      <vt:lpstr>Slide 18 We do</vt:lpstr>
      <vt:lpstr>Slide 19 I do read</vt:lpstr>
      <vt:lpstr>Slide 20 I do read</vt:lpstr>
      <vt:lpstr>Slide 21 I do read</vt:lpstr>
      <vt:lpstr>Slide 22 We do read</vt:lpstr>
      <vt:lpstr>Slide 23 We do read</vt:lpstr>
      <vt:lpstr>Slide 24 We do read</vt:lpstr>
      <vt:lpstr>Slide 25 I do write</vt:lpstr>
      <vt:lpstr>Slide 26 I do write</vt:lpstr>
      <vt:lpstr>Slide 27 I do write</vt:lpstr>
      <vt:lpstr>Slide 28 we do write</vt:lpstr>
      <vt:lpstr>Slide 29 We do write</vt:lpstr>
      <vt:lpstr>Slide 30 We do</vt:lpstr>
      <vt:lpstr>Slide 31 I do read</vt:lpstr>
      <vt:lpstr>Slide 32 We do read</vt:lpstr>
      <vt:lpstr>Slide 33 I do read</vt:lpstr>
      <vt:lpstr>Slide 34 We do write</vt:lpstr>
      <vt:lpstr>Slide 35 Check for understanding</vt:lpstr>
      <vt:lpstr>Slide 36 Check for understanding</vt:lpstr>
      <vt:lpstr>Slide 37 You do</vt:lpstr>
      <vt:lpstr>Slide 38 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3</cp:revision>
  <dcterms:created xsi:type="dcterms:W3CDTF">2021-01-11T06:19:08Z</dcterms:created>
  <dcterms:modified xsi:type="dcterms:W3CDTF">2025-02-05T00:11:56Z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