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tags/tag20.xml" ContentType="application/vnd.openxmlformats-officedocument.presentationml.tags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ppt/tags/tag22.xml" ContentType="application/vnd.openxmlformats-officedocument.presentationml.tags+xml"/>
  <Override PartName="/ppt/notesSlides/notesSlide26.xml" ContentType="application/vnd.openxmlformats-officedocument.presentationml.notesSlide+xml"/>
  <Override PartName="/ppt/tags/tag23.xml" ContentType="application/vnd.openxmlformats-officedocument.presentationml.tags+xml"/>
  <Override PartName="/ppt/notesSlides/notesSlide27.xml" ContentType="application/vnd.openxmlformats-officedocument.presentationml.notesSlide+xml"/>
  <Override PartName="/ppt/tags/tag24.xml" ContentType="application/vnd.openxmlformats-officedocument.presentationml.tags+xml"/>
  <Override PartName="/ppt/notesSlides/notesSlide28.xml" ContentType="application/vnd.openxmlformats-officedocument.presentationml.notesSlide+xml"/>
  <Override PartName="/ppt/tags/tag25.xml" ContentType="application/vnd.openxmlformats-officedocument.presentationml.tags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520" r:id="rId5"/>
    <p:sldId id="615" r:id="rId6"/>
    <p:sldId id="500" r:id="rId7"/>
    <p:sldId id="636" r:id="rId8"/>
    <p:sldId id="637" r:id="rId9"/>
    <p:sldId id="550" r:id="rId10"/>
    <p:sldId id="511" r:id="rId11"/>
    <p:sldId id="552" r:id="rId12"/>
    <p:sldId id="580" r:id="rId13"/>
    <p:sldId id="587" r:id="rId14"/>
    <p:sldId id="562" r:id="rId15"/>
    <p:sldId id="513" r:id="rId16"/>
    <p:sldId id="514" r:id="rId17"/>
    <p:sldId id="515" r:id="rId18"/>
    <p:sldId id="516" r:id="rId19"/>
    <p:sldId id="475" r:id="rId20"/>
    <p:sldId id="485" r:id="rId21"/>
    <p:sldId id="595" r:id="rId22"/>
    <p:sldId id="466" r:id="rId23"/>
    <p:sldId id="467" r:id="rId24"/>
    <p:sldId id="468" r:id="rId25"/>
    <p:sldId id="469" r:id="rId26"/>
    <p:sldId id="470" r:id="rId27"/>
    <p:sldId id="486" r:id="rId28"/>
    <p:sldId id="471" r:id="rId29"/>
    <p:sldId id="463" r:id="rId30"/>
    <p:sldId id="522" r:id="rId31"/>
    <p:sldId id="464" r:id="rId32"/>
    <p:sldId id="440" r:id="rId33"/>
  </p:sldIdLst>
  <p:sldSz cx="12192000" cy="6858000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1963"/>
    <a:srgbClr val="F4DCE8"/>
    <a:srgbClr val="D9ECF6"/>
    <a:srgbClr val="007FC2"/>
    <a:srgbClr val="4557AD"/>
    <a:srgbClr val="0E1E42"/>
    <a:srgbClr val="686E63"/>
    <a:srgbClr val="E8E9E8"/>
    <a:srgbClr val="00858D"/>
    <a:srgbClr val="D9E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E4B778-A50E-4EDA-9E51-23B46FCD6702}" v="2" dt="2026-03-10T03:16:11.3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47942" autoAdjust="0"/>
  </p:normalViewPr>
  <p:slideViewPr>
    <p:cSldViewPr snapToGrid="0">
      <p:cViewPr varScale="1">
        <p:scale>
          <a:sx n="53" d="100"/>
          <a:sy n="53" d="100"/>
        </p:scale>
        <p:origin x="198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0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redo custSel addSld delSld modSld sldOrd modMainMaster">
      <pc:chgData name="Kerrie Shanahan" userId="ae473d9f-76e9-476f-892f-2674ea963afc" providerId="ADAL" clId="{1C2628FB-1F07-4B48-8FB3-27553585B1CA}" dt="2026-03-10T03:21:12.473" v="4541" actId="962"/>
      <pc:docMkLst>
        <pc:docMk/>
      </pc:docMkLst>
      <pc:sldChg chg="modSp mod modNotesTx">
        <pc:chgData name="Kerrie Shanahan" userId="ae473d9f-76e9-476f-892f-2674ea963afc" providerId="ADAL" clId="{1C2628FB-1F07-4B48-8FB3-27553585B1CA}" dt="2026-03-04T03:20:39.916" v="4316" actId="114"/>
        <pc:sldMkLst>
          <pc:docMk/>
          <pc:sldMk cId="811543282" sldId="463"/>
        </pc:sldMkLst>
      </pc:sldChg>
      <pc:sldChg chg="modSp mod modNotesTx">
        <pc:chgData name="Kerrie Shanahan" userId="ae473d9f-76e9-476f-892f-2674ea963afc" providerId="ADAL" clId="{1C2628FB-1F07-4B48-8FB3-27553585B1CA}" dt="2026-03-04T03:15:36.801" v="4132" actId="114"/>
        <pc:sldMkLst>
          <pc:docMk/>
          <pc:sldMk cId="3435537570" sldId="466"/>
        </pc:sldMkLst>
        <pc:graphicFrameChg chg="modGraphic">
          <ac:chgData name="Kerrie Shanahan" userId="ae473d9f-76e9-476f-892f-2674ea963afc" providerId="ADAL" clId="{1C2628FB-1F07-4B48-8FB3-27553585B1CA}" dt="2026-03-04T03:15:23.940" v="4130" actId="20577"/>
          <ac:graphicFrameMkLst>
            <pc:docMk/>
            <pc:sldMk cId="3435537570" sldId="466"/>
            <ac:graphicFrameMk id="3" creationId="{08E01FFA-0242-504D-85F7-1A8CAD895916}"/>
          </ac:graphicFrameMkLst>
        </pc:graphicFrameChg>
      </pc:sldChg>
      <pc:sldChg chg="modSp modNotesTx">
        <pc:chgData name="Kerrie Shanahan" userId="ae473d9f-76e9-476f-892f-2674ea963afc" providerId="ADAL" clId="{1C2628FB-1F07-4B48-8FB3-27553585B1CA}" dt="2026-03-04T03:18:29.237" v="4220" actId="20577"/>
        <pc:sldMkLst>
          <pc:docMk/>
          <pc:sldMk cId="1760372344" sldId="468"/>
        </pc:sldMkLst>
      </pc:sldChg>
      <pc:sldChg chg="modSp mod modNotesTx">
        <pc:chgData name="Kerrie Shanahan" userId="ae473d9f-76e9-476f-892f-2674ea963afc" providerId="ADAL" clId="{1C2628FB-1F07-4B48-8FB3-27553585B1CA}" dt="2026-03-04T03:19:10.690" v="4230" actId="20577"/>
        <pc:sldMkLst>
          <pc:docMk/>
          <pc:sldMk cId="1255986760" sldId="469"/>
        </pc:sldMkLst>
      </pc:sldChg>
      <pc:sldChg chg="modSp mod modNotesTx">
        <pc:chgData name="Kerrie Shanahan" userId="ae473d9f-76e9-476f-892f-2674ea963afc" providerId="ADAL" clId="{1C2628FB-1F07-4B48-8FB3-27553585B1CA}" dt="2026-03-09T23:58:32.198" v="4445" actId="20577"/>
        <pc:sldMkLst>
          <pc:docMk/>
          <pc:sldMk cId="1428149726" sldId="475"/>
        </pc:sldMkLst>
        <pc:spChg chg="mod">
          <ac:chgData name="Kerrie Shanahan" userId="ae473d9f-76e9-476f-892f-2674ea963afc" providerId="ADAL" clId="{1C2628FB-1F07-4B48-8FB3-27553585B1CA}" dt="2026-03-09T23:58:32.198" v="4445" actId="20577"/>
          <ac:spMkLst>
            <pc:docMk/>
            <pc:sldMk cId="1428149726" sldId="475"/>
            <ac:spMk id="3" creationId="{77F77726-3EAF-7A41-83D2-A6688080697E}"/>
          </ac:spMkLst>
        </pc:spChg>
      </pc:sldChg>
      <pc:sldChg chg="modSp mod">
        <pc:chgData name="Kerrie Shanahan" userId="ae473d9f-76e9-476f-892f-2674ea963afc" providerId="ADAL" clId="{1C2628FB-1F07-4B48-8FB3-27553585B1CA}" dt="2026-03-10T03:21:12.473" v="4541" actId="962"/>
        <pc:sldMkLst>
          <pc:docMk/>
          <pc:sldMk cId="202420733" sldId="485"/>
        </pc:sldMkLst>
        <pc:picChg chg="mod">
          <ac:chgData name="Kerrie Shanahan" userId="ae473d9f-76e9-476f-892f-2674ea963afc" providerId="ADAL" clId="{1C2628FB-1F07-4B48-8FB3-27553585B1CA}" dt="2026-03-10T03:21:12.473" v="4541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modSp mod">
        <pc:chgData name="Kerrie Shanahan" userId="ae473d9f-76e9-476f-892f-2674ea963afc" providerId="ADAL" clId="{1C2628FB-1F07-4B48-8FB3-27553585B1CA}" dt="2026-03-10T03:16:28.704" v="4502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3-10T03:16:28.704" v="4502"/>
          <ac:spMkLst>
            <pc:docMk/>
            <pc:sldMk cId="409148390" sldId="520"/>
            <ac:spMk id="7" creationId="{9890F197-D46C-9CA8-EE12-3BF470C0CDC9}"/>
          </ac:spMkLst>
        </pc:spChg>
      </pc:sldChg>
      <pc:sldChg chg="modSp mod">
        <pc:chgData name="Kerrie Shanahan" userId="ae473d9f-76e9-476f-892f-2674ea963afc" providerId="ADAL" clId="{1C2628FB-1F07-4B48-8FB3-27553585B1CA}" dt="2026-03-10T03:19:11.102" v="4533"/>
        <pc:sldMkLst>
          <pc:docMk/>
          <pc:sldMk cId="433315397" sldId="522"/>
        </pc:sldMkLst>
        <pc:picChg chg="mod">
          <ac:chgData name="Kerrie Shanahan" userId="ae473d9f-76e9-476f-892f-2674ea963afc" providerId="ADAL" clId="{1C2628FB-1F07-4B48-8FB3-27553585B1CA}" dt="2026-03-10T03:19:07.867" v="4532" actId="962"/>
          <ac:picMkLst>
            <pc:docMk/>
            <pc:sldMk cId="433315397" sldId="522"/>
            <ac:picMk id="5" creationId="{0356FCA5-2AE2-3127-9A86-7ABF43855522}"/>
          </ac:picMkLst>
        </pc:picChg>
        <pc:picChg chg="mod">
          <ac:chgData name="Kerrie Shanahan" userId="ae473d9f-76e9-476f-892f-2674ea963afc" providerId="ADAL" clId="{1C2628FB-1F07-4B48-8FB3-27553585B1CA}" dt="2026-03-10T03:18:57.579" v="4530" actId="962"/>
          <ac:picMkLst>
            <pc:docMk/>
            <pc:sldMk cId="433315397" sldId="522"/>
            <ac:picMk id="6" creationId="{09633C7E-7302-A966-B2B3-D6656063F954}"/>
          </ac:picMkLst>
        </pc:picChg>
        <pc:picChg chg="mod ord">
          <ac:chgData name="Kerrie Shanahan" userId="ae473d9f-76e9-476f-892f-2674ea963afc" providerId="ADAL" clId="{1C2628FB-1F07-4B48-8FB3-27553585B1CA}" dt="2026-03-10T03:19:11.102" v="4533"/>
          <ac:picMkLst>
            <pc:docMk/>
            <pc:sldMk cId="433315397" sldId="522"/>
            <ac:picMk id="8" creationId="{9382B071-CAF3-4F6C-7529-E1A447B333F5}"/>
          </ac:picMkLst>
        </pc:picChg>
      </pc:sldChg>
      <pc:sldChg chg="modSp mod">
        <pc:chgData name="Kerrie Shanahan" userId="ae473d9f-76e9-476f-892f-2674ea963afc" providerId="ADAL" clId="{1C2628FB-1F07-4B48-8FB3-27553585B1CA}" dt="2026-03-10T03:17:07.094" v="4511"/>
        <pc:sldMkLst>
          <pc:docMk/>
          <pc:sldMk cId="1942781684" sldId="552"/>
        </pc:sldMkLst>
        <pc:picChg chg="mod ord">
          <ac:chgData name="Kerrie Shanahan" userId="ae473d9f-76e9-476f-892f-2674ea963afc" providerId="ADAL" clId="{1C2628FB-1F07-4B48-8FB3-27553585B1CA}" dt="2026-03-10T03:17:05.504" v="4510"/>
          <ac:picMkLst>
            <pc:docMk/>
            <pc:sldMk cId="1942781684" sldId="552"/>
            <ac:picMk id="3" creationId="{4DC2B831-6D4F-6B21-A8BC-67196759E769}"/>
          </ac:picMkLst>
        </pc:picChg>
        <pc:picChg chg="mod">
          <ac:chgData name="Kerrie Shanahan" userId="ae473d9f-76e9-476f-892f-2674ea963afc" providerId="ADAL" clId="{1C2628FB-1F07-4B48-8FB3-27553585B1CA}" dt="2026-03-10T03:16:48.086" v="4504" actId="962"/>
          <ac:picMkLst>
            <pc:docMk/>
            <pc:sldMk cId="1942781684" sldId="552"/>
            <ac:picMk id="4" creationId="{98C82009-07BA-56C5-095F-9DF8E184E2A9}"/>
          </ac:picMkLst>
        </pc:picChg>
        <pc:picChg chg="mod">
          <ac:chgData name="Kerrie Shanahan" userId="ae473d9f-76e9-476f-892f-2674ea963afc" providerId="ADAL" clId="{1C2628FB-1F07-4B48-8FB3-27553585B1CA}" dt="2026-03-10T03:16:59.126" v="4506" actId="962"/>
          <ac:picMkLst>
            <pc:docMk/>
            <pc:sldMk cId="1942781684" sldId="552"/>
            <ac:picMk id="5" creationId="{9478EC04-FB36-AE33-B128-E483C13CB589}"/>
          </ac:picMkLst>
        </pc:picChg>
        <pc:picChg chg="mod ord">
          <ac:chgData name="Kerrie Shanahan" userId="ae473d9f-76e9-476f-892f-2674ea963afc" providerId="ADAL" clId="{1C2628FB-1F07-4B48-8FB3-27553585B1CA}" dt="2026-03-10T03:17:07.094" v="4511"/>
          <ac:picMkLst>
            <pc:docMk/>
            <pc:sldMk cId="1942781684" sldId="552"/>
            <ac:picMk id="7" creationId="{1574D421-D3D3-3BD3-5639-CD621B5E5658}"/>
          </ac:picMkLst>
        </pc:picChg>
      </pc:sldChg>
      <pc:sldChg chg="modSp mod modNotesTx">
        <pc:chgData name="Kerrie Shanahan" userId="ae473d9f-76e9-476f-892f-2674ea963afc" providerId="ADAL" clId="{1C2628FB-1F07-4B48-8FB3-27553585B1CA}" dt="2026-03-10T03:18:40.963" v="4529" actId="962"/>
        <pc:sldMkLst>
          <pc:docMk/>
          <pc:sldMk cId="2051013629" sldId="595"/>
        </pc:sldMkLst>
        <pc:spChg chg="ord">
          <ac:chgData name="Kerrie Shanahan" userId="ae473d9f-76e9-476f-892f-2674ea963afc" providerId="ADAL" clId="{1C2628FB-1F07-4B48-8FB3-27553585B1CA}" dt="2026-03-10T03:18:28.877" v="4525"/>
          <ac:spMkLst>
            <pc:docMk/>
            <pc:sldMk cId="2051013629" sldId="595"/>
            <ac:spMk id="12" creationId="{A5712967-4A3B-8E15-40A5-40D49320015E}"/>
          </ac:spMkLst>
        </pc:spChg>
        <pc:spChg chg="mod ord">
          <ac:chgData name="Kerrie Shanahan" userId="ae473d9f-76e9-476f-892f-2674ea963afc" providerId="ADAL" clId="{1C2628FB-1F07-4B48-8FB3-27553585B1CA}" dt="2026-03-10T03:18:34.560" v="4528"/>
          <ac:spMkLst>
            <pc:docMk/>
            <pc:sldMk cId="2051013629" sldId="595"/>
            <ac:spMk id="20" creationId="{1D44065B-702D-E299-60D2-223ACCF8D874}"/>
          </ac:spMkLst>
        </pc:spChg>
        <pc:spChg chg="mod">
          <ac:chgData name="Kerrie Shanahan" userId="ae473d9f-76e9-476f-892f-2674ea963afc" providerId="ADAL" clId="{1C2628FB-1F07-4B48-8FB3-27553585B1CA}" dt="2026-03-10T03:18:40.963" v="4529" actId="962"/>
          <ac:spMkLst>
            <pc:docMk/>
            <pc:sldMk cId="2051013629" sldId="595"/>
            <ac:spMk id="23" creationId="{04E24334-CC2A-D545-4F66-2D54BC98DC75}"/>
          </ac:spMkLst>
        </pc:spChg>
        <pc:grpChg chg="mod">
          <ac:chgData name="Kerrie Shanahan" userId="ae473d9f-76e9-476f-892f-2674ea963afc" providerId="ADAL" clId="{1C2628FB-1F07-4B48-8FB3-27553585B1CA}" dt="2026-03-10T03:17:28.317" v="4512" actId="962"/>
          <ac:grpSpMkLst>
            <pc:docMk/>
            <pc:sldMk cId="2051013629" sldId="595"/>
            <ac:grpSpMk id="5" creationId="{161B6A0C-6D60-E0FD-F690-1EDED49A4616}"/>
          </ac:grpSpMkLst>
        </pc:grpChg>
        <pc:grpChg chg="mod ord">
          <ac:chgData name="Kerrie Shanahan" userId="ae473d9f-76e9-476f-892f-2674ea963afc" providerId="ADAL" clId="{1C2628FB-1F07-4B48-8FB3-27553585B1CA}" dt="2026-03-10T03:18:24.036" v="4524"/>
          <ac:grpSpMkLst>
            <pc:docMk/>
            <pc:sldMk cId="2051013629" sldId="595"/>
            <ac:grpSpMk id="9" creationId="{095A36DA-EAAF-CAD7-9D2D-B7000DB39E42}"/>
          </ac:grpSpMkLst>
        </pc:grpChg>
        <pc:picChg chg="mod ord">
          <ac:chgData name="Kerrie Shanahan" userId="ae473d9f-76e9-476f-892f-2674ea963afc" providerId="ADAL" clId="{1C2628FB-1F07-4B48-8FB3-27553585B1CA}" dt="2026-03-10T03:18:10.707" v="4519"/>
          <ac:picMkLst>
            <pc:docMk/>
            <pc:sldMk cId="2051013629" sldId="595"/>
            <ac:picMk id="3" creationId="{0664DE2C-256A-0543-EE86-C19EB9997061}"/>
          </ac:picMkLst>
        </pc:picChg>
        <pc:picChg chg="mod">
          <ac:chgData name="Kerrie Shanahan" userId="ae473d9f-76e9-476f-892f-2674ea963afc" providerId="ADAL" clId="{1C2628FB-1F07-4B48-8FB3-27553585B1CA}" dt="2026-03-10T03:17:54.287" v="4515" actId="962"/>
          <ac:picMkLst>
            <pc:docMk/>
            <pc:sldMk cId="2051013629" sldId="595"/>
            <ac:picMk id="6" creationId="{D32246C2-CD23-7F7E-75B1-854FB3C63C6C}"/>
          </ac:picMkLst>
        </pc:picChg>
      </pc:sldChg>
      <pc:sldChg chg="modSp mod">
        <pc:chgData name="Kerrie Shanahan" userId="ae473d9f-76e9-476f-892f-2674ea963afc" providerId="ADAL" clId="{1C2628FB-1F07-4B48-8FB3-27553585B1CA}" dt="2026-03-10T03:16:35.791" v="4503"/>
        <pc:sldMkLst>
          <pc:docMk/>
          <pc:sldMk cId="1703508100" sldId="615"/>
        </pc:sldMkLst>
        <pc:spChg chg="mod">
          <ac:chgData name="Kerrie Shanahan" userId="ae473d9f-76e9-476f-892f-2674ea963afc" providerId="ADAL" clId="{1C2628FB-1F07-4B48-8FB3-27553585B1CA}" dt="2026-03-02T21:45:30.573" v="3971" actId="962"/>
          <ac:spMkLst>
            <pc:docMk/>
            <pc:sldMk cId="1703508100" sldId="615"/>
            <ac:spMk id="12" creationId="{6D782246-3BDE-5DE2-5FBB-BFC748E13522}"/>
          </ac:spMkLst>
        </pc:spChg>
        <pc:spChg chg="ord">
          <ac:chgData name="Kerrie Shanahan" userId="ae473d9f-76e9-476f-892f-2674ea963afc" providerId="ADAL" clId="{1C2628FB-1F07-4B48-8FB3-27553585B1CA}" dt="2026-03-10T03:16:35.791" v="4503"/>
          <ac:spMkLst>
            <pc:docMk/>
            <pc:sldMk cId="1703508100" sldId="615"/>
            <ac:spMk id="14" creationId="{F1E9C860-465C-9587-B1DD-6A1C981169E3}"/>
          </ac:spMkLst>
        </pc:spChg>
        <pc:grpChg chg="mod">
          <ac:chgData name="Kerrie Shanahan" userId="ae473d9f-76e9-476f-892f-2674ea963afc" providerId="ADAL" clId="{1C2628FB-1F07-4B48-8FB3-27553585B1CA}" dt="2026-03-02T21:45:44.807" v="3973" actId="962"/>
          <ac:grpSpMkLst>
            <pc:docMk/>
            <pc:sldMk cId="1703508100" sldId="615"/>
            <ac:grpSpMk id="3" creationId="{DD5E60A2-1273-1604-03B2-87B7DC483B5E}"/>
          </ac:grpSpMkLst>
        </pc:grpChg>
      </pc:sldChg>
      <pc:sldChg chg="modSp mod">
        <pc:chgData name="Kerrie Shanahan" userId="ae473d9f-76e9-476f-892f-2674ea963afc" providerId="ADAL" clId="{1C2628FB-1F07-4B48-8FB3-27553585B1CA}" dt="2026-03-10T03:20:07.532" v="4535" actId="962"/>
        <pc:sldMkLst>
          <pc:docMk/>
          <pc:sldMk cId="3547082702" sldId="636"/>
        </pc:sldMkLst>
        <pc:grpChg chg="mod">
          <ac:chgData name="Kerrie Shanahan" userId="ae473d9f-76e9-476f-892f-2674ea963afc" providerId="ADAL" clId="{1C2628FB-1F07-4B48-8FB3-27553585B1CA}" dt="2026-03-10T03:20:07.532" v="4535" actId="962"/>
          <ac:grpSpMkLst>
            <pc:docMk/>
            <pc:sldMk cId="3547082702" sldId="636"/>
            <ac:grpSpMk id="8" creationId="{595F80BB-550E-8B44-D738-61407DB0B880}"/>
          </ac:grpSpMkLst>
        </pc:grpChg>
      </pc:sldChg>
      <pc:sldChg chg="modSp mod">
        <pc:chgData name="Kerrie Shanahan" userId="ae473d9f-76e9-476f-892f-2674ea963afc" providerId="ADAL" clId="{1C2628FB-1F07-4B48-8FB3-27553585B1CA}" dt="2026-03-10T03:21:01.185" v="4539" actId="962"/>
        <pc:sldMkLst>
          <pc:docMk/>
          <pc:sldMk cId="3287963009" sldId="637"/>
        </pc:sldMkLst>
        <pc:grpChg chg="mod">
          <ac:chgData name="Kerrie Shanahan" userId="ae473d9f-76e9-476f-892f-2674ea963afc" providerId="ADAL" clId="{1C2628FB-1F07-4B48-8FB3-27553585B1CA}" dt="2026-03-10T03:20:49.681" v="4537" actId="962"/>
          <ac:grpSpMkLst>
            <pc:docMk/>
            <pc:sldMk cId="3287963009" sldId="637"/>
            <ac:grpSpMk id="8" creationId="{A1901C21-DAB2-6A37-AA04-5DF91FBB8B23}"/>
          </ac:grpSpMkLst>
        </pc:grpChg>
        <pc:picChg chg="mod">
          <ac:chgData name="Kerrie Shanahan" userId="ae473d9f-76e9-476f-892f-2674ea963afc" providerId="ADAL" clId="{1C2628FB-1F07-4B48-8FB3-27553585B1CA}" dt="2026-03-10T03:21:01.185" v="4539" actId="962"/>
          <ac:picMkLst>
            <pc:docMk/>
            <pc:sldMk cId="3287963009" sldId="637"/>
            <ac:picMk id="5" creationId="{0BE0F67C-F3D7-64D4-3961-A30ED4A67C11}"/>
          </ac:picMkLst>
        </pc:picChg>
      </pc:sldChg>
    </pc:docChg>
  </pc:docChgLst>
  <pc:docChgLst>
    <pc:chgData name="Martine Power" userId="f3410e55-3c0b-475c-b0b5-72038337e5c9" providerId="ADAL" clId="{7E6F3FA5-C1B1-41B5-9114-0A8B33EA4CFA}"/>
    <pc:docChg chg="custSel modSld">
      <pc:chgData name="Martine Power" userId="f3410e55-3c0b-475c-b0b5-72038337e5c9" providerId="ADAL" clId="{7E6F3FA5-C1B1-41B5-9114-0A8B33EA4CFA}" dt="2026-02-28T22:20:30.283" v="289" actId="20577"/>
      <pc:docMkLst>
        <pc:docMk/>
      </pc:docMkLst>
      <pc:sldChg chg="modNotesTx">
        <pc:chgData name="Martine Power" userId="f3410e55-3c0b-475c-b0b5-72038337e5c9" providerId="ADAL" clId="{7E6F3FA5-C1B1-41B5-9114-0A8B33EA4CFA}" dt="2026-02-28T22:20:30.283" v="289" actId="20577"/>
        <pc:sldMkLst>
          <pc:docMk/>
          <pc:sldMk cId="811543282" sldId="463"/>
        </pc:sldMkLst>
      </pc:sldChg>
      <pc:sldChg chg="modNotesTx">
        <pc:chgData name="Martine Power" userId="f3410e55-3c0b-475c-b0b5-72038337e5c9" providerId="ADAL" clId="{7E6F3FA5-C1B1-41B5-9114-0A8B33EA4CFA}" dt="2026-02-28T22:14:37.908" v="287" actId="20577"/>
        <pc:sldMkLst>
          <pc:docMk/>
          <pc:sldMk cId="1820075087" sldId="471"/>
        </pc:sldMkLst>
      </pc:sldChg>
      <pc:sldChg chg="modNotesTx">
        <pc:chgData name="Martine Power" userId="f3410e55-3c0b-475c-b0b5-72038337e5c9" providerId="ADAL" clId="{7E6F3FA5-C1B1-41B5-9114-0A8B33EA4CFA}" dt="2026-02-28T22:03:07.058" v="285" actId="113"/>
        <pc:sldMkLst>
          <pc:docMk/>
          <pc:sldMk cId="3330237926" sldId="55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10/03/2026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10/03/2026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15) takes approximately 15 minutes. </a:t>
            </a:r>
            <a:endParaRPr lang="en-AU" dirty="0"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AU" sz="1200" dirty="0"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sz="1200" dirty="0">
                <a:latin typeface="+mn-lt"/>
                <a:cs typeface="Calibri"/>
              </a:rPr>
              <a:t>Explicit teaching of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mis-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dirty="0">
                <a:latin typeface="+mn-lt"/>
              </a:rPr>
              <a:t>(slides 16 to 28) takes approximately 30 minutes. </a:t>
            </a:r>
            <a:endParaRPr lang="en-AU" sz="12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effectLst/>
                <a:latin typeface="+mn-lt"/>
              </a:rPr>
              <a:t>If your students have not been taught about verbs, this should be taught explicitly before starting this lesson.</a:t>
            </a:r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 dirty="0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17)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chemeClr val="tx1"/>
                </a:solidFill>
                <a:latin typeface="+mn-lt"/>
              </a:rPr>
              <a:t>Prepare application tasks for independent practice (slide 28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22 decodable resources.</a:t>
            </a:r>
            <a:endParaRPr lang="en-AU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Ask students to read the words by first reading the base word then reading it with the </a:t>
            </a:r>
            <a:r>
              <a:rPr lang="en-US" sz="1200" b="1" dirty="0">
                <a:latin typeface="+mn-lt"/>
              </a:rPr>
              <a:t>-ful </a:t>
            </a:r>
            <a:r>
              <a:rPr lang="en-US" sz="1200" b="0" dirty="0">
                <a:latin typeface="+mn-lt"/>
              </a:rPr>
              <a:t>suffix,</a:t>
            </a:r>
            <a:r>
              <a:rPr lang="en-US" sz="1200" dirty="0">
                <a:latin typeface="+mn-lt"/>
              </a:rPr>
              <a:t> for example, </a:t>
            </a:r>
            <a:r>
              <a:rPr lang="en-US" sz="1200" b="1" dirty="0">
                <a:latin typeface="+mn-lt"/>
              </a:rPr>
              <a:t>meaning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meaningful</a:t>
            </a:r>
            <a:r>
              <a:rPr lang="en-US" sz="1200" dirty="0">
                <a:latin typeface="+mn-lt"/>
              </a:rPr>
              <a:t>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You may initially place your hand over the suffix as you ask students to read each word to support this process. 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Choose some students to tell you what each word means. </a:t>
            </a:r>
            <a:r>
              <a:rPr lang="en-US" dirty="0"/>
              <a:t>Encourage them to use the language from the taught catchphrase: ‘full of’.</a:t>
            </a: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  <a:endParaRPr lang="en-US" sz="1200" b="1" dirty="0">
              <a:latin typeface="+mn-lt"/>
              <a:ea typeface="Calibri"/>
              <a:cs typeface="Calibri"/>
            </a:endParaRPr>
          </a:p>
          <a:p>
            <a:r>
              <a:rPr lang="en-US" sz="1200" dirty="0">
                <a:latin typeface="+mn-lt"/>
              </a:rPr>
              <a:t>If any students have difficulty, model this process for them. Then ask students to try again.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Dictate each word to students (</a:t>
            </a:r>
            <a:r>
              <a:rPr lang="en-US" b="1" dirty="0"/>
              <a:t>spiteful</a:t>
            </a:r>
            <a:r>
              <a:rPr lang="en-US" b="0" dirty="0"/>
              <a:t>,</a:t>
            </a:r>
            <a:r>
              <a:rPr lang="en-US" b="1" dirty="0"/>
              <a:t> helpful</a:t>
            </a:r>
            <a:r>
              <a:rPr lang="en-US" b="0" dirty="0"/>
              <a:t>,</a:t>
            </a:r>
            <a:r>
              <a:rPr lang="en-US" b="1" dirty="0"/>
              <a:t> blissful</a:t>
            </a:r>
            <a:r>
              <a:rPr lang="en-US" b="0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-ful </a:t>
            </a:r>
            <a:r>
              <a:rPr lang="en-US" dirty="0"/>
              <a:t>suffix.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full of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</a:t>
            </a:r>
            <a:r>
              <a:rPr lang="en-US" dirty="0"/>
              <a:t> </a:t>
            </a:r>
            <a:r>
              <a:rPr lang="en-AU" dirty="0"/>
              <a:t>Icons have not been used for these words as they are difficult to illustrate. The pencil icon indicates that you should dictate each word to the students.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j/our/n/ey</a:t>
            </a:r>
            <a:r>
              <a:rPr lang="en-US" b="0" dirty="0"/>
              <a:t>,</a:t>
            </a:r>
            <a:r>
              <a:rPr lang="en-US" b="1" dirty="0"/>
              <a:t> journey</a:t>
            </a:r>
            <a:r>
              <a:rPr lang="en-US" b="0" dirty="0"/>
              <a:t>,</a:t>
            </a:r>
            <a:r>
              <a:rPr lang="en-US" b="1" dirty="0"/>
              <a:t> j-our-n-ey</a:t>
            </a:r>
            <a:r>
              <a:rPr lang="en-US" b="0" dirty="0"/>
              <a:t> spells </a:t>
            </a:r>
            <a:r>
              <a:rPr lang="en-US" b="1" dirty="0"/>
              <a:t>journey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My young friend did some </a:t>
            </a:r>
            <a:r>
              <a:rPr lang="en-AU" b="1" noProof="0" dirty="0">
                <a:solidFill>
                  <a:schemeClr val="tx1"/>
                </a:solidFill>
                <a:latin typeface="+mn-lt"/>
              </a:rPr>
              <a:t>colourful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 artwork that I hung on my wall above the front window.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It is clear she does wonderful artwork so it will be worthwhile to watch her progress.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Set the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mis-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base word to show ‘something has been done wrongly or badly’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 for example,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mislead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misjudge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misuse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dirty="0">
                <a:cs typeface="Calibri"/>
              </a:rPr>
              <a:t>In this lesson, students are also reading and spelling words made up of a base word as well as both a prefix and a suffix. </a:t>
            </a:r>
          </a:p>
          <a:p>
            <a:endParaRPr lang="en-US" sz="1200" dirty="0">
              <a:cs typeface="Calibri"/>
            </a:endParaRPr>
          </a:p>
          <a:p>
            <a:r>
              <a:rPr lang="en-US" sz="1200" dirty="0">
                <a:cs typeface="Calibri"/>
              </a:rPr>
              <a:t>Only suffixes taught in the previous phases of the Literacy Hub phonics and morphology lesson packs are included. </a:t>
            </a:r>
            <a:endParaRPr lang="en-US" dirty="0"/>
          </a:p>
          <a:p>
            <a:endParaRPr lang="en-US" dirty="0"/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1" dirty="0">
                <a:latin typeface="+mn-lt"/>
                <a:cs typeface="Calibri" panose="020F0502020204030204"/>
              </a:rPr>
              <a:t>Vocabulary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1" dirty="0">
                <a:latin typeface="+mn-lt"/>
              </a:rPr>
              <a:t>Prefix</a:t>
            </a:r>
            <a:r>
              <a:rPr lang="en-US" sz="1200" b="0" dirty="0">
                <a:latin typeface="+mn-lt"/>
              </a:rPr>
              <a:t>: a</a:t>
            </a:r>
            <a:r>
              <a:rPr lang="en-US" sz="1200" b="0" i="0" dirty="0">
                <a:latin typeface="+mn-lt"/>
              </a:rPr>
              <a:t> letter or group of letters added to the </a:t>
            </a:r>
            <a:r>
              <a:rPr lang="en-US" sz="1200" b="0" i="1" u="none" dirty="0">
                <a:latin typeface="+mn-lt"/>
              </a:rPr>
              <a:t>start </a:t>
            </a:r>
            <a:r>
              <a:rPr lang="en-US" sz="1200" b="0" i="0" u="none" dirty="0">
                <a:latin typeface="+mn-lt"/>
              </a:rPr>
              <a:t>of a</a:t>
            </a:r>
            <a:r>
              <a:rPr lang="en-US" sz="1200" b="0" i="1" u="none" dirty="0">
                <a:latin typeface="+mn-lt"/>
              </a:rPr>
              <a:t> </a:t>
            </a:r>
            <a:r>
              <a:rPr lang="en-US" sz="1200" b="0" i="0" dirty="0">
                <a:latin typeface="+mn-lt"/>
              </a:rPr>
              <a:t>word to change its meaning. </a:t>
            </a:r>
            <a:endParaRPr lang="en-US" sz="1200" b="0" i="0" dirty="0">
              <a:latin typeface="+mn-lt"/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1" i="0" dirty="0">
                <a:latin typeface="+mn-lt"/>
              </a:rPr>
              <a:t>Base word</a:t>
            </a:r>
            <a:r>
              <a:rPr lang="en-US" sz="1200" b="0" i="0" dirty="0">
                <a:latin typeface="+mn-lt"/>
              </a:rPr>
              <a:t>: a word that carries meaning on its own.</a:t>
            </a:r>
            <a:endParaRPr lang="en-US" sz="1200" b="0" i="0" dirty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 dirty="0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5901-F5A0-A900-72B9-A84326A9F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47E1FB-7C7D-DB52-0938-CF3FF52CA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0CB90A-A371-183F-7979-EAABBCF01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dirty="0">
                <a:latin typeface="+mn-lt"/>
                <a:cs typeface="Calibri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mis-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</a:t>
            </a:r>
            <a:r>
              <a:rPr lang="en-AU" sz="120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something has been done wrongly or badly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is spelt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slide. Say: 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base word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hear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hear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 verb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Aptos Narrow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–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 action we can do. </a:t>
            </a:r>
            <a:endParaRPr lang="en-AU" sz="1200" i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mis-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 to the base word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hear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mishear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mis-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AU" sz="120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‘something has been done wrongly or badly’.</a:t>
            </a:r>
            <a:endParaRPr lang="en-AU" sz="1200" i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So, </a:t>
            </a: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mishear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to hear wrongly.</a:t>
            </a:r>
            <a:endParaRPr lang="en-US" sz="1200" b="0" i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Mishear</a:t>
            </a:r>
            <a:r>
              <a:rPr lang="en-US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also a verb, an action.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endParaRPr lang="en-US" sz="1200" b="0" i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EBABF-6775-5270-E2BD-5AA832FBAB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038732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We do</a:t>
            </a:r>
          </a:p>
          <a:p>
            <a:endParaRPr lang="en-AU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 dirty="0"/>
              <a:t> follow along on their own copy of the student sheet while you demonstrate.</a:t>
            </a:r>
            <a:endParaRPr lang="en-US" dirty="0">
              <a:cs typeface="Calibri" panose="020F0502020204030204"/>
            </a:endParaRPr>
          </a:p>
          <a:p>
            <a:endParaRPr lang="en-AU" dirty="0"/>
          </a:p>
          <a:p>
            <a:r>
              <a:rPr lang="en-AU" dirty="0"/>
              <a:t>Ask: </a:t>
            </a:r>
            <a:r>
              <a:rPr lang="en-AU" i="1" dirty="0"/>
              <a:t>What is the prefix we are learning?</a:t>
            </a:r>
          </a:p>
          <a:p>
            <a:r>
              <a:rPr lang="en-AU" dirty="0"/>
              <a:t>Students: </a:t>
            </a:r>
            <a:r>
              <a:rPr lang="en-AU" b="1" i="1" dirty="0"/>
              <a:t>mis-</a:t>
            </a:r>
            <a:r>
              <a:rPr lang="en-AU" b="0" i="1" dirty="0"/>
              <a:t>.</a:t>
            </a:r>
          </a:p>
          <a:p>
            <a:r>
              <a:rPr lang="en-AU" b="0" i="0" dirty="0"/>
              <a:t>Ask: </a:t>
            </a:r>
            <a:r>
              <a:rPr lang="en-AU" b="0" i="1" dirty="0"/>
              <a:t>Where does a prefix go?</a:t>
            </a:r>
          </a:p>
          <a:p>
            <a:r>
              <a:rPr lang="en-AU" b="0" i="0" dirty="0"/>
              <a:t>Students: </a:t>
            </a:r>
            <a:r>
              <a:rPr lang="en-AU" b="0" i="1" dirty="0"/>
              <a:t>At the start of a base word.</a:t>
            </a:r>
            <a:endParaRPr lang="en-AU" b="1" i="1" dirty="0"/>
          </a:p>
          <a:p>
            <a:r>
              <a:rPr lang="en-AU" dirty="0"/>
              <a:t>Ask: </a:t>
            </a:r>
            <a:r>
              <a:rPr lang="en-AU" i="1" dirty="0"/>
              <a:t>What does the </a:t>
            </a:r>
            <a:r>
              <a:rPr lang="en-AU" b="1" i="1" dirty="0"/>
              <a:t>mis-</a:t>
            </a:r>
            <a:r>
              <a:rPr lang="en-AU" i="1" dirty="0"/>
              <a:t> prefix mean?</a:t>
            </a:r>
          </a:p>
          <a:p>
            <a:r>
              <a:rPr lang="en-AU" dirty="0"/>
              <a:t>Students: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‘</a:t>
            </a:r>
            <a:r>
              <a:rPr lang="en-AU" sz="120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something has been done wrongly or badly’.</a:t>
            </a:r>
            <a:endParaRPr lang="en-AU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08487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6DEED-601F-1716-519F-4248158D3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A9167C-9DD8-2B58-6A76-EC0FCFDE2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05A3D8-81F1-D81A-97E5-16A75B4B03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this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 focuses on the taught sounds as well as the spelling generalisation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. As you point, students say the sounds that have been taught.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say the 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u="none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review the generalisation for the sounds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 can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review the generalisation for the sounds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 can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ear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latin typeface="+mn-lt"/>
              </a:rPr>
              <a:t>/</a:t>
            </a:r>
            <a:r>
              <a:rPr lang="en-AU" sz="1200" b="0" i="0" kern="1200" dirty="0">
                <a:effectLst/>
                <a:latin typeface="+mn-lt"/>
              </a:rPr>
              <a:t>ear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hear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most common so </a:t>
            </a:r>
            <a:r>
              <a:rPr lang="en-AU" b="0" i="0" dirty="0">
                <a:latin typeface="+mn-lt"/>
              </a:rPr>
              <a:t>it is first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1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ear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AU" sz="1200" i="0" kern="1200" dirty="0">
                <a:effectLst/>
                <a:latin typeface="+mn-lt"/>
                <a:ea typeface="Times New Roman" panose="02020603050405020304" pitchFamily="18" charset="0"/>
              </a:rPr>
              <a:t>/er</a:t>
            </a:r>
            <a:r>
              <a:rPr lang="en-AU" sz="120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 as in 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early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less common so </a:t>
            </a:r>
            <a:r>
              <a:rPr lang="en-AU" b="0" i="0" dirty="0">
                <a:latin typeface="+mn-lt"/>
              </a:rPr>
              <a:t>it is second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ear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says /air/ as in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bear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least common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so </a:t>
            </a:r>
            <a:r>
              <a:rPr lang="en-AU" b="0" i="0" dirty="0">
                <a:latin typeface="+mn-lt"/>
              </a:rPr>
              <a:t>it is last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You may also ask students to recall which sound</a:t>
            </a:r>
            <a:r>
              <a:rPr lang="en-US" b="1" dirty="0">
                <a:latin typeface="+mn-lt"/>
              </a:rPr>
              <a:t> ear </a:t>
            </a:r>
            <a:r>
              <a:rPr lang="en-US" b="0" dirty="0">
                <a:latin typeface="+mn-lt"/>
              </a:rPr>
              <a:t>usually makes at the </a:t>
            </a:r>
            <a:r>
              <a:rPr lang="en-US" b="0" i="1" dirty="0">
                <a:latin typeface="+mn-lt"/>
              </a:rPr>
              <a:t>start</a:t>
            </a:r>
            <a:r>
              <a:rPr lang="en-US" b="0" dirty="0">
                <a:latin typeface="+mn-lt"/>
              </a:rPr>
              <a:t> of a word (/er/, except for the word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).</a:t>
            </a:r>
          </a:p>
          <a:p>
            <a:r>
              <a:rPr lang="en-US" b="0" dirty="0">
                <a:latin typeface="+mn-lt"/>
              </a:rPr>
              <a:t> </a:t>
            </a: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latin typeface="+mn-lt"/>
              </a:rPr>
              <a:t>Note: 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702BA-57CA-64D7-D8E4-68C0BEF16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841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Model adding the </a:t>
            </a:r>
            <a:r>
              <a:rPr lang="en-AU" b="1" dirty="0"/>
              <a:t>mis- </a:t>
            </a:r>
            <a:r>
              <a:rPr lang="en-AU" b="0" dirty="0"/>
              <a:t>prefix</a:t>
            </a:r>
            <a:r>
              <a:rPr lang="en-AU" b="1" dirty="0"/>
              <a:t> </a:t>
            </a:r>
            <a:r>
              <a:rPr lang="en-AU" dirty="0"/>
              <a:t>to words on the class whiteboard. For each word: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give a brief example of the word’s use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write the word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writing the </a:t>
            </a:r>
            <a:r>
              <a:rPr lang="en-AU" b="1" dirty="0"/>
              <a:t>mis-</a:t>
            </a:r>
            <a:r>
              <a:rPr lang="en-AU" dirty="0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adding a suffix as needed (</a:t>
            </a:r>
            <a:r>
              <a:rPr lang="en-AU" b="1" dirty="0"/>
              <a:t>judge</a:t>
            </a:r>
            <a:r>
              <a:rPr lang="en-AU" b="0" dirty="0"/>
              <a:t>/</a:t>
            </a:r>
            <a:r>
              <a:rPr lang="en-AU" b="1" dirty="0"/>
              <a:t>ed</a:t>
            </a:r>
            <a:r>
              <a:rPr lang="en-AU" dirty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discuss how the meaning of each word changes when the </a:t>
            </a:r>
            <a:r>
              <a:rPr lang="en-AU" b="1" dirty="0"/>
              <a:t>mis- </a:t>
            </a:r>
            <a:r>
              <a:rPr lang="en-AU" b="0" dirty="0"/>
              <a:t>prefix</a:t>
            </a:r>
            <a:r>
              <a:rPr lang="en-AU" b="1" dirty="0"/>
              <a:t> </a:t>
            </a:r>
            <a:r>
              <a:rPr lang="en-AU" dirty="0"/>
              <a:t>is added.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Use the following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use – misuse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behave </a:t>
            </a:r>
            <a:r>
              <a:rPr lang="en-US" sz="1200" b="1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misbehave</a:t>
            </a:r>
            <a:endParaRPr lang="en-AU" b="0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judged </a:t>
            </a:r>
            <a:r>
              <a:rPr lang="en-AU" b="0" dirty="0"/>
              <a:t>(</a:t>
            </a:r>
            <a:r>
              <a:rPr lang="en-AU" sz="1200" b="0" dirty="0">
                <a:effectLst/>
                <a:latin typeface="+mn-lt"/>
                <a:ea typeface="Calibri" panose="020F0502020204030204" pitchFamily="34" charset="0"/>
              </a:rPr>
              <a:t>with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 -ed </a:t>
            </a:r>
            <a:r>
              <a:rPr lang="en-AU" sz="1200" b="0" dirty="0">
                <a:effectLst/>
                <a:latin typeface="+mn-lt"/>
                <a:ea typeface="Calibri" panose="020F0502020204030204" pitchFamily="34" charset="0"/>
              </a:rPr>
              <a:t>meaning ‘already happened’)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– misjudged </a:t>
            </a:r>
            <a:endParaRPr lang="en-AU" b="0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Support and scaffold students to add the </a:t>
            </a:r>
            <a:r>
              <a:rPr lang="en-AU" b="1" dirty="0"/>
              <a:t>mis- </a:t>
            </a:r>
            <a:r>
              <a:rPr lang="en-AU" b="0" dirty="0"/>
              <a:t>prefix</a:t>
            </a:r>
            <a:r>
              <a:rPr lang="en-AU" b="1" dirty="0"/>
              <a:t> </a:t>
            </a:r>
            <a:r>
              <a:rPr lang="en-AU" dirty="0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Rove around the classroom to support students as needed.</a:t>
            </a: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Say: </a:t>
            </a:r>
            <a:r>
              <a:rPr lang="en-AU" i="1" dirty="0"/>
              <a:t>The first base word is the verb </a:t>
            </a:r>
            <a:r>
              <a:rPr lang="en-AU" b="1" i="1" dirty="0"/>
              <a:t>lead</a:t>
            </a:r>
            <a:r>
              <a:rPr lang="en-AU" i="1" dirty="0"/>
              <a:t>, as in </a:t>
            </a:r>
            <a:r>
              <a:rPr lang="en-AU" b="0" i="1" dirty="0"/>
              <a:t>to </a:t>
            </a:r>
            <a:r>
              <a:rPr lang="en-AU" b="1" i="1" dirty="0"/>
              <a:t>lead </a:t>
            </a:r>
            <a:r>
              <a:rPr lang="en-AU" b="0" i="1" dirty="0"/>
              <a:t>someone or something in a certain direction.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 dirty="0"/>
              <a:t>Ask: </a:t>
            </a:r>
            <a:r>
              <a:rPr lang="en-AU" i="1" dirty="0"/>
              <a:t>What do we need to do to this word to show this action has been done ‘</a:t>
            </a:r>
            <a:r>
              <a:rPr lang="en-AU" sz="120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wrongly or badly’</a:t>
            </a:r>
            <a:r>
              <a:rPr lang="en-AU" i="1" dirty="0"/>
              <a:t>?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Students: </a:t>
            </a:r>
            <a:r>
              <a:rPr lang="en-AU" i="1" dirty="0"/>
              <a:t>Add </a:t>
            </a:r>
            <a:r>
              <a:rPr lang="en-AU" b="1" i="1" dirty="0"/>
              <a:t>mis-</a:t>
            </a:r>
            <a:r>
              <a:rPr lang="en-AU" b="0" i="1" dirty="0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Say: </a:t>
            </a:r>
            <a:r>
              <a:rPr lang="en-AU" i="1" dirty="0"/>
              <a:t>Write the prefix </a:t>
            </a:r>
            <a:r>
              <a:rPr lang="en-AU" b="1" i="1" dirty="0"/>
              <a:t>mis-</a:t>
            </a:r>
            <a:r>
              <a:rPr lang="en-AU" i="1" dirty="0"/>
              <a:t>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Students write </a:t>
            </a:r>
            <a:r>
              <a:rPr lang="en-AU" b="1" dirty="0"/>
              <a:t>mis-</a:t>
            </a:r>
            <a:r>
              <a:rPr lang="en-AU" dirty="0">
                <a:cs typeface="Calibri"/>
              </a:rPr>
              <a:t>.</a:t>
            </a:r>
            <a:endParaRPr lang="en-AU" b="1" i="1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</a:t>
            </a:r>
            <a:r>
              <a:rPr lang="en-AU" i="1" dirty="0">
                <a:cs typeface="+mn-cs"/>
              </a:rPr>
              <a:t> Now add the base word </a:t>
            </a:r>
            <a:r>
              <a:rPr lang="en-AU" b="1" i="1" dirty="0">
                <a:cs typeface="+mn-cs"/>
              </a:rPr>
              <a:t>lead</a:t>
            </a:r>
            <a:r>
              <a:rPr lang="en-AU" dirty="0">
                <a:cs typeface="Calibri"/>
              </a:rPr>
              <a:t>.</a:t>
            </a:r>
            <a:endParaRPr lang="en-AU" b="1" i="1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Students add </a:t>
            </a:r>
            <a:r>
              <a:rPr lang="en-AU" b="1" i="0" dirty="0">
                <a:cs typeface="+mn-cs"/>
              </a:rPr>
              <a:t>lead</a:t>
            </a:r>
            <a:r>
              <a:rPr lang="en-AU" dirty="0">
                <a:cs typeface="Calibri"/>
              </a:rPr>
              <a:t>.</a:t>
            </a:r>
            <a:endParaRPr lang="en-AU" b="1" i="0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Say: </a:t>
            </a:r>
            <a:r>
              <a:rPr lang="en-AU" b="0" i="1" dirty="0">
                <a:cs typeface="+mn-cs"/>
              </a:rPr>
              <a:t>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Students: </a:t>
            </a:r>
            <a:r>
              <a:rPr lang="en-AU" b="1" i="1" dirty="0">
                <a:cs typeface="+mn-cs"/>
              </a:rPr>
              <a:t>mislead</a:t>
            </a:r>
            <a:r>
              <a:rPr lang="en-AU" b="0" i="1" dirty="0">
                <a:cs typeface="+mn-cs"/>
              </a:rPr>
              <a:t>.</a:t>
            </a:r>
            <a:endParaRPr lang="en-AU" b="1" i="1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Ask: </a:t>
            </a:r>
            <a:r>
              <a:rPr lang="en-AU" i="1" dirty="0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Students: </a:t>
            </a:r>
            <a:r>
              <a:rPr lang="en-AU" i="1" dirty="0">
                <a:cs typeface="+mn-cs"/>
              </a:rPr>
              <a:t>To </a:t>
            </a:r>
            <a:r>
              <a:rPr lang="en-AU" b="1" i="1" dirty="0">
                <a:cs typeface="+mn-cs"/>
              </a:rPr>
              <a:t>lead </a:t>
            </a:r>
            <a:r>
              <a:rPr lang="en-AU" b="0" i="1" dirty="0">
                <a:cs typeface="+mn-cs"/>
              </a:rPr>
              <a:t>someone or something wrongly or badly</a:t>
            </a:r>
            <a:r>
              <a:rPr lang="en-AU" dirty="0">
                <a:cs typeface="Calibri"/>
              </a:rPr>
              <a:t>.</a:t>
            </a:r>
            <a:endParaRPr lang="en-AU" b="1" i="1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 </a:t>
            </a:r>
            <a:r>
              <a:rPr lang="en-AU" i="1" dirty="0">
                <a:cs typeface="+mn-cs"/>
              </a:rPr>
              <a:t>That’s right, as in to </a:t>
            </a:r>
            <a:r>
              <a:rPr lang="en-AU" b="1" i="1" dirty="0">
                <a:cs typeface="+mn-cs"/>
              </a:rPr>
              <a:t>mislead </a:t>
            </a:r>
            <a:r>
              <a:rPr lang="en-AU" b="0" i="1" dirty="0">
                <a:cs typeface="+mn-cs"/>
              </a:rPr>
              <a:t>someone by giving them the wrong information</a:t>
            </a:r>
            <a:r>
              <a:rPr lang="en-AU" i="1" dirty="0">
                <a:cs typeface="+mn-cs"/>
              </a:rPr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Have students work through the process with the other words on the sheet: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understand –</a:t>
            </a:r>
            <a:r>
              <a:rPr lang="en-AU" dirty="0"/>
              <a:t> </a:t>
            </a:r>
            <a:r>
              <a:rPr lang="en-AU" b="1" dirty="0"/>
              <a:t>misunderstand</a:t>
            </a:r>
            <a:endParaRPr lang="en-AU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placed </a:t>
            </a:r>
            <a:r>
              <a:rPr lang="en-AU" b="0" dirty="0"/>
              <a:t>(with </a:t>
            </a:r>
            <a:r>
              <a:rPr lang="en-AU" b="1" dirty="0"/>
              <a:t>-ed </a:t>
            </a:r>
            <a:r>
              <a:rPr lang="en-AU" b="0" dirty="0"/>
              <a:t>meaning past tense) </a:t>
            </a:r>
            <a:r>
              <a:rPr lang="en-AU" b="1" dirty="0"/>
              <a:t>–</a:t>
            </a:r>
            <a:r>
              <a:rPr lang="en-AU" b="0" dirty="0"/>
              <a:t> </a:t>
            </a:r>
            <a:r>
              <a:rPr lang="en-AU" b="1" dirty="0"/>
              <a:t>misplaced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Students share the meaning of each of these words with a partner once the</a:t>
            </a:r>
            <a:r>
              <a:rPr lang="en-AU" b="0" dirty="0"/>
              <a:t> </a:t>
            </a:r>
            <a:r>
              <a:rPr lang="en-AU" b="1" dirty="0"/>
              <a:t>mis- </a:t>
            </a:r>
            <a:r>
              <a:rPr lang="en-AU" b="0" dirty="0"/>
              <a:t>prefix</a:t>
            </a:r>
            <a:r>
              <a:rPr lang="en-AU" b="1" dirty="0"/>
              <a:t> </a:t>
            </a:r>
            <a:r>
              <a:rPr lang="en-AU" dirty="0"/>
              <a:t>has </a:t>
            </a:r>
            <a:r>
              <a:rPr lang="en-AU" i="0" dirty="0"/>
              <a:t>been added. As they do this, rove and listen in to address any misconceptions.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Before you read the sentences, 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the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(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misunderstood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misspelt*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misjudged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As you do so,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sz="1200" b="0" i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by first reading the base word then adding the prefix.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>
                <a:latin typeface="+mn-lt"/>
                <a:cs typeface="Calibri" panose="020F0502020204030204"/>
              </a:rPr>
              <a:t>Discuss how the words with </a:t>
            </a:r>
            <a:r>
              <a:rPr lang="en-AU" b="0" dirty="0">
                <a:latin typeface="+mn-lt"/>
                <a:cs typeface="Calibri" panose="020F0502020204030204"/>
              </a:rPr>
              <a:t>the 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mis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AU" b="0" dirty="0">
                <a:latin typeface="+mn-lt"/>
                <a:cs typeface="Calibri" panose="020F0502020204030204"/>
              </a:rPr>
              <a:t>affect the meaning of the sentences. 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Demonstrate re-reading the sentences with fluency.</a:t>
            </a:r>
          </a:p>
          <a:p>
            <a:endParaRPr lang="en-US" dirty="0"/>
          </a:p>
          <a:p>
            <a:r>
              <a:rPr lang="en-US" dirty="0"/>
              <a:t>*Explain that in </a:t>
            </a:r>
            <a:r>
              <a:rPr lang="en-US" b="1" dirty="0"/>
              <a:t>misspelt</a:t>
            </a:r>
            <a:r>
              <a:rPr lang="en-US" dirty="0"/>
              <a:t>, we pronounce the /s/ for each </a:t>
            </a:r>
            <a:r>
              <a:rPr lang="en-US" b="1" dirty="0"/>
              <a:t>s</a:t>
            </a:r>
            <a:r>
              <a:rPr lang="en-US" b="0" dirty="0"/>
              <a:t> separately because each </a:t>
            </a:r>
            <a:r>
              <a:rPr lang="en-US" b="1" dirty="0"/>
              <a:t>s</a:t>
            </a:r>
            <a:r>
              <a:rPr lang="en-US" b="0" dirty="0"/>
              <a:t> belongs to a different morpheme (meaningful part) in the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The first </a:t>
            </a:r>
            <a:r>
              <a:rPr lang="en-US" b="1" dirty="0"/>
              <a:t>s</a:t>
            </a:r>
            <a:r>
              <a:rPr lang="en-US" b="0" dirty="0"/>
              <a:t> belongs to the end of the prefix </a:t>
            </a:r>
            <a:r>
              <a:rPr lang="en-US" b="1" dirty="0"/>
              <a:t>mis-</a:t>
            </a:r>
            <a:r>
              <a:rPr lang="en-US" b="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The second </a:t>
            </a:r>
            <a:r>
              <a:rPr lang="en-US" b="1" dirty="0"/>
              <a:t>s</a:t>
            </a:r>
            <a:r>
              <a:rPr lang="en-US" b="0" dirty="0"/>
              <a:t> belongs to the start of the base word </a:t>
            </a:r>
            <a:r>
              <a:rPr lang="en-US" b="1" dirty="0"/>
              <a:t>spelt </a:t>
            </a:r>
            <a:r>
              <a:rPr lang="en-US" b="0" dirty="0"/>
              <a:t>(the past tense of the verb ‘to spell’).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sentences, support them to identify the words with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in the sentences (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misheard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misinformed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misspend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do, prompt students to focus on 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r>
              <a:rPr lang="en-US" dirty="0">
                <a:latin typeface="+mn-lt"/>
              </a:rPr>
              <a:t>Discuss how the words with the 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mis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 dirty="0">
                <a:latin typeface="+mn-lt"/>
              </a:rPr>
              <a:t>a</a:t>
            </a:r>
            <a:r>
              <a:rPr lang="en-US" dirty="0">
                <a:latin typeface="+mn-lt"/>
              </a:rPr>
              <a:t>ffect the meaning of the sentences.</a:t>
            </a: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r>
              <a:rPr lang="en-US" dirty="0"/>
              <a:t>Sentence: </a:t>
            </a:r>
            <a:r>
              <a:rPr lang="en-US" b="1" dirty="0"/>
              <a:t>He made many missteps and miscalculated how long the hike would take, so he misjudged what time he would be home.</a:t>
            </a:r>
          </a:p>
          <a:p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thinking out loud as you identify words with </a:t>
            </a:r>
            <a:r>
              <a:rPr lang="en-US" b="0" dirty="0"/>
              <a:t>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 dirty="0"/>
              <a:t>(</a:t>
            </a:r>
            <a:r>
              <a:rPr lang="en-US" b="1" dirty="0"/>
              <a:t>missteps</a:t>
            </a:r>
            <a:r>
              <a:rPr lang="en-US" b="0" dirty="0"/>
              <a:t>, </a:t>
            </a:r>
            <a:r>
              <a:rPr lang="en-US" b="1" dirty="0"/>
              <a:t>miscalculated</a:t>
            </a:r>
            <a:r>
              <a:rPr lang="en-US" b="0" dirty="0"/>
              <a:t>, </a:t>
            </a:r>
            <a:r>
              <a:rPr lang="en-US" b="1" dirty="0"/>
              <a:t>misjudged</a:t>
            </a:r>
            <a:r>
              <a:rPr lang="en-US" b="0" dirty="0"/>
              <a:t>).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writing the </a:t>
            </a:r>
            <a:r>
              <a:rPr lang="en-AU" b="1" dirty="0"/>
              <a:t>mis- </a:t>
            </a:r>
            <a:r>
              <a:rPr lang="en-AU" dirty="0"/>
              <a:t>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adding the suffix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how the words with the 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mis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dirty="0"/>
              <a:t> </a:t>
            </a:r>
            <a:r>
              <a:rPr lang="en-US" b="0" dirty="0"/>
              <a:t>a</a:t>
            </a:r>
            <a:r>
              <a:rPr lang="en-US" dirty="0"/>
              <a:t>ffect the meaning of the sentence.</a:t>
            </a: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6151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dirty="0">
              <a:cs typeface="Calibri"/>
            </a:endParaRPr>
          </a:p>
          <a:p>
            <a:r>
              <a:rPr lang="en-US" dirty="0"/>
              <a:t>Sentence dictation: </a:t>
            </a:r>
            <a:r>
              <a:rPr lang="en-US" b="1" dirty="0"/>
              <a:t>I misunderstood my teacher and misplaced my book. Then I misheard my teacher and misread my timetable.</a:t>
            </a:r>
            <a:endParaRPr lang="en-US" b="0" dirty="0"/>
          </a:p>
          <a:p>
            <a:endParaRPr lang="en-US" dirty="0"/>
          </a:p>
          <a:p>
            <a:r>
              <a:rPr lang="en-US" dirty="0"/>
              <a:t>Say the sentences aloud and have students repeat them after you. </a:t>
            </a:r>
          </a:p>
          <a:p>
            <a:endParaRPr lang="en-US" dirty="0"/>
          </a:p>
          <a:p>
            <a:r>
              <a:rPr lang="en-US" dirty="0"/>
              <a:t>Support students as much as needed to write the sentences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Prompt students to identify words with the</a:t>
            </a:r>
            <a:r>
              <a:rPr lang="en-US" b="1" dirty="0"/>
              <a:t> mis- </a:t>
            </a:r>
            <a:r>
              <a:rPr lang="en-US" b="0" dirty="0"/>
              <a:t>prefix (</a:t>
            </a:r>
            <a:r>
              <a:rPr lang="en-US" b="1" dirty="0"/>
              <a:t>misunderstood</a:t>
            </a:r>
            <a:r>
              <a:rPr lang="en-US" b="0" dirty="0"/>
              <a:t>,</a:t>
            </a:r>
            <a:r>
              <a:rPr lang="en-US" b="1" dirty="0"/>
              <a:t> misplaced</a:t>
            </a:r>
            <a:r>
              <a:rPr lang="en-US" b="0" dirty="0"/>
              <a:t>,</a:t>
            </a:r>
            <a:r>
              <a:rPr lang="en-US" b="1" dirty="0"/>
              <a:t> misheard</a:t>
            </a:r>
            <a:r>
              <a:rPr lang="en-US" b="0" dirty="0"/>
              <a:t>,</a:t>
            </a:r>
            <a:r>
              <a:rPr lang="en-US" b="1" dirty="0"/>
              <a:t> misread</a:t>
            </a:r>
            <a:r>
              <a:rPr lang="en-US" b="0" dirty="0"/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Have students record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writing the </a:t>
            </a:r>
            <a:r>
              <a:rPr lang="en-AU" b="1" dirty="0"/>
              <a:t>mis-</a:t>
            </a:r>
            <a:r>
              <a:rPr lang="en-AU" dirty="0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adding the suffix as needed (</a:t>
            </a:r>
            <a:r>
              <a:rPr lang="en-AU" b="1" dirty="0"/>
              <a:t>misplaced</a:t>
            </a:r>
            <a:r>
              <a:rPr lang="en-AU" dirty="0"/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re-read their sentences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Discuss how the words with the</a:t>
            </a:r>
            <a:r>
              <a:rPr lang="en-US" b="1" dirty="0"/>
              <a:t> mis- </a:t>
            </a:r>
            <a:r>
              <a:rPr lang="en-US" b="0" dirty="0"/>
              <a:t>prefix</a:t>
            </a:r>
            <a:r>
              <a:rPr lang="en-US" dirty="0"/>
              <a:t> </a:t>
            </a:r>
            <a:r>
              <a:rPr lang="en-US" b="0" dirty="0"/>
              <a:t>affect </a:t>
            </a:r>
            <a:r>
              <a:rPr lang="en-US" dirty="0"/>
              <a:t>the meaning of the sentences.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/>
              </a:rPr>
              <a:t>Optional: Have </a:t>
            </a:r>
            <a:r>
              <a:rPr lang="en-AU" dirty="0"/>
              <a:t>students write an additional sentence of their own using words containing the target morpheme from the lesson.</a:t>
            </a:r>
          </a:p>
          <a:p>
            <a:endParaRPr lang="en-AU" dirty="0"/>
          </a:p>
          <a:p>
            <a:r>
              <a:rPr lang="en-US" dirty="0"/>
              <a:t>Note: If students need a high level of support, you may have them just write the words </a:t>
            </a:r>
            <a:r>
              <a:rPr lang="en-US" b="1" dirty="0"/>
              <a:t>mistake</a:t>
            </a:r>
            <a:r>
              <a:rPr lang="en-US" b="0" dirty="0"/>
              <a:t>, </a:t>
            </a:r>
            <a:r>
              <a:rPr lang="en-US" b="1" dirty="0"/>
              <a:t>misplaced</a:t>
            </a:r>
            <a:r>
              <a:rPr lang="en-US" b="0" dirty="0"/>
              <a:t>,</a:t>
            </a:r>
            <a:r>
              <a:rPr lang="en-US" b="1" dirty="0"/>
              <a:t> misheard </a:t>
            </a:r>
            <a:r>
              <a:rPr lang="en-US" b="0" dirty="0"/>
              <a:t>and</a:t>
            </a:r>
            <a:r>
              <a:rPr lang="en-US" b="1" dirty="0"/>
              <a:t> misread </a:t>
            </a:r>
            <a:r>
              <a:rPr lang="en-US" dirty="0"/>
              <a:t>with a focus on the</a:t>
            </a:r>
            <a:r>
              <a:rPr lang="en-US" b="1" dirty="0"/>
              <a:t> mis- </a:t>
            </a:r>
            <a:r>
              <a:rPr lang="en-US" b="0" dirty="0"/>
              <a:t>prefix.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/>
              <a:t>Prefix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prefix?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mis-</a:t>
            </a:r>
            <a:r>
              <a:rPr lang="en-AU" b="0" i="1" dirty="0">
                <a:cs typeface="Calibri" panose="020F0502020204030204"/>
              </a:rPr>
              <a:t>.</a:t>
            </a:r>
            <a:endParaRPr lang="en-US" b="0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</a:t>
            </a:r>
            <a:r>
              <a:rPr lang="en-AU" sz="120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something has been done wrongly or badly’</a:t>
            </a:r>
            <a:r>
              <a:rPr lang="en-AU" i="1" dirty="0">
                <a:cs typeface="Calibri" panose="020F0502020204030204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hear</a:t>
            </a:r>
            <a:r>
              <a:rPr lang="en-AU" i="1" dirty="0">
                <a:cs typeface="Calibri" panose="020F0502020204030204"/>
              </a:rPr>
              <a:t>. Add the prefix.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Mishear</a:t>
            </a:r>
            <a:r>
              <a:rPr lang="en-AU" i="1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The action of hearing something has been done wrongly or badly.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7D839-0A79-0A9E-2D98-5CFAAD46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4DC5CA-57E4-16C9-EE9F-F8FF7BDB2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D81442-FAB0-3945-AB4A-A2201CD2F2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base words that students will add the </a:t>
            </a:r>
            <a:r>
              <a:rPr lang="en-US" b="1" dirty="0">
                <a:latin typeface="+mn-lt"/>
              </a:rPr>
              <a:t>mis-</a:t>
            </a:r>
            <a:r>
              <a:rPr lang="en-US" dirty="0">
                <a:latin typeface="+mn-lt"/>
              </a:rPr>
              <a:t> prefix to: </a:t>
            </a:r>
            <a:r>
              <a:rPr lang="en-US" b="1" dirty="0">
                <a:latin typeface="+mn-lt"/>
              </a:rPr>
              <a:t>spell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spend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inform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base word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spell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as in to write the letters that together make up a particular word.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They will: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write the </a:t>
            </a:r>
            <a:r>
              <a:rPr lang="en-AU" b="1" dirty="0"/>
              <a:t>mis-</a:t>
            </a:r>
            <a:r>
              <a:rPr lang="en-AU" dirty="0"/>
              <a:t> prefix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  <a:endParaRPr lang="en-AU" dirty="0"/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 the base word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the word they have written 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the meaning of the word when the </a:t>
            </a:r>
            <a:r>
              <a:rPr lang="en-A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mis-</a:t>
            </a: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prefix is added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place their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mini-whiteboard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underneath their chin for you to check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.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Repeat with the base words: </a:t>
            </a:r>
            <a:r>
              <a:rPr lang="en-AU" sz="1200" b="1" dirty="0">
                <a:latin typeface="+mn-lt"/>
                <a:cs typeface="Calibri"/>
              </a:rPr>
              <a:t>spend </a:t>
            </a:r>
            <a:r>
              <a:rPr lang="en-AU" sz="1200" b="1" dirty="0">
                <a:latin typeface="Aptos Narrow" panose="020B0004020202020204" pitchFamily="34" charset="0"/>
                <a:cs typeface="Calibri"/>
              </a:rPr>
              <a:t>–</a:t>
            </a:r>
            <a:r>
              <a:rPr lang="en-AU" sz="1200" b="1" dirty="0">
                <a:latin typeface="+mn-lt"/>
                <a:cs typeface="Calibri"/>
              </a:rPr>
              <a:t> misspend </a:t>
            </a:r>
            <a:r>
              <a:rPr lang="en-AU" sz="1200" b="0" dirty="0">
                <a:latin typeface="+mn-lt"/>
                <a:cs typeface="Calibri"/>
              </a:rPr>
              <a:t>and</a:t>
            </a:r>
            <a:r>
              <a:rPr lang="en-AU" sz="1200" b="1" dirty="0">
                <a:latin typeface="+mn-lt"/>
                <a:cs typeface="Calibri"/>
              </a:rPr>
              <a:t> inform </a:t>
            </a:r>
            <a:r>
              <a:rPr lang="en-AU" sz="1200" b="1" dirty="0">
                <a:latin typeface="Aptos Narrow" panose="020B0004020202020204" pitchFamily="34" charset="0"/>
                <a:cs typeface="Calibri"/>
              </a:rPr>
              <a:t>–</a:t>
            </a:r>
            <a:r>
              <a:rPr lang="en-AU" sz="1200" b="1" dirty="0">
                <a:latin typeface="+mn-lt"/>
                <a:cs typeface="Calibri"/>
              </a:rPr>
              <a:t> misinform</a:t>
            </a:r>
            <a:r>
              <a:rPr lang="en-AU" sz="1200" b="0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28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You may ask students to also add a suffix </a:t>
            </a:r>
            <a:r>
              <a:rPr lang="en-US" sz="12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2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-s</a:t>
            </a:r>
            <a:r>
              <a:rPr lang="en-US" sz="12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-ing </a:t>
            </a:r>
            <a:r>
              <a:rPr lang="en-US" sz="12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or </a:t>
            </a:r>
            <a:r>
              <a:rPr lang="en-US" sz="12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</a:t>
            </a:r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 to the base words.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who have not met the success criteria are top priority for targeted instruction in a teacher-led focus group.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US" sz="2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800" b="1" dirty="0">
              <a:latin typeface="+mn-lt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6BFE4-C18F-9559-35C0-8D2D97261F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04587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 dirty="0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 dirty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</a:t>
            </a:r>
            <a:r>
              <a:rPr lang="en-US" dirty="0"/>
              <a:t> </a:t>
            </a:r>
            <a:endParaRPr lang="en-AU" b="0" dirty="0">
              <a:cs typeface="Calibri" panose="020F0502020204030204"/>
            </a:endParaRP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22, you can support student fluency using the Phase 22 decodable resources, which contain letter–sound correspondences, decodable words and decodable sentences.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0711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b="0" dirty="0">
                <a:latin typeface="+mn-lt"/>
              </a:rPr>
              <a:t>Point to the letter </a:t>
            </a:r>
            <a:r>
              <a:rPr lang="en-US" b="1" dirty="0">
                <a:latin typeface="+mn-lt"/>
              </a:rPr>
              <a:t>o</a:t>
            </a:r>
            <a:r>
              <a:rPr lang="en-US" b="0" dirty="0">
                <a:latin typeface="+mn-lt"/>
              </a:rPr>
              <a:t>. As you point, students say the sound* that has been taught.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Have students turn to a partner and take turns to say an example word with this sound.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 that has been taught:</a:t>
            </a:r>
            <a:endParaRPr lang="en-US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kern="1200" dirty="0">
                <a:effectLst/>
                <a:latin typeface="+mn-lt"/>
              </a:rPr>
              <a:t>o</a:t>
            </a:r>
            <a:r>
              <a:rPr lang="en-AU" sz="1200" b="0" kern="1200" dirty="0">
                <a:effectLst/>
                <a:latin typeface="+mn-lt"/>
              </a:rPr>
              <a:t> says /u/ (as in </a:t>
            </a:r>
            <a:r>
              <a:rPr lang="en-AU" sz="1200" b="1" kern="1200" dirty="0">
                <a:effectLst/>
                <a:latin typeface="+mn-lt"/>
              </a:rPr>
              <a:t>mother</a:t>
            </a:r>
            <a:r>
              <a:rPr lang="en-AU" sz="1200" b="0" kern="1200" dirty="0">
                <a:effectLst/>
                <a:latin typeface="+mn-lt"/>
              </a:rPr>
              <a:t>)</a:t>
            </a:r>
            <a:r>
              <a:rPr lang="en-AU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4F402-7CE6-709C-C435-877D77846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BAF06-517A-7B22-B464-58D01F9242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D7C2A7-38C4-CD7E-583E-7F571A7821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the spelling pattern </a:t>
            </a:r>
            <a:r>
              <a:rPr lang="en-US" b="1" dirty="0">
                <a:latin typeface="+mn-lt"/>
              </a:rPr>
              <a:t>w-a </a:t>
            </a:r>
            <a:r>
              <a:rPr lang="en-US" b="0" dirty="0">
                <a:latin typeface="+mn-lt"/>
              </a:rPr>
              <a:t>and ask students what sound </a:t>
            </a:r>
            <a:r>
              <a:rPr lang="en-US" b="1" dirty="0">
                <a:latin typeface="+mn-lt"/>
              </a:rPr>
              <a:t>a</a:t>
            </a:r>
            <a:r>
              <a:rPr lang="en-US" b="0" dirty="0">
                <a:latin typeface="+mn-lt"/>
              </a:rPr>
              <a:t> says after </a:t>
            </a:r>
            <a:r>
              <a:rPr lang="en-US" b="1" dirty="0">
                <a:latin typeface="+mn-lt"/>
              </a:rPr>
              <a:t>w</a:t>
            </a:r>
            <a:r>
              <a:rPr lang="en-US" b="0" dirty="0">
                <a:latin typeface="+mn-lt"/>
              </a:rPr>
              <a:t> in a word (/o/).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the spelling pattern </a:t>
            </a:r>
            <a:r>
              <a:rPr lang="en-US" b="1" dirty="0">
                <a:latin typeface="+mn-lt"/>
              </a:rPr>
              <a:t>w-ar </a:t>
            </a:r>
            <a:r>
              <a:rPr lang="en-US" b="0" dirty="0">
                <a:latin typeface="+mn-lt"/>
              </a:rPr>
              <a:t>and ask students what sound </a:t>
            </a:r>
            <a:r>
              <a:rPr lang="en-US" b="1" dirty="0">
                <a:latin typeface="+mn-lt"/>
              </a:rPr>
              <a:t>ar</a:t>
            </a:r>
            <a:r>
              <a:rPr lang="en-US" b="0" dirty="0">
                <a:latin typeface="+mn-lt"/>
              </a:rPr>
              <a:t> says after </a:t>
            </a:r>
            <a:r>
              <a:rPr lang="en-US" b="1" dirty="0">
                <a:latin typeface="+mn-lt"/>
              </a:rPr>
              <a:t>w</a:t>
            </a:r>
            <a:r>
              <a:rPr lang="en-US" b="0" dirty="0">
                <a:latin typeface="+mn-lt"/>
              </a:rPr>
              <a:t> in a word (/or/).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say the 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s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wa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 is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en-US" sz="1200" b="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dirty="0">
              <a:solidFill>
                <a:srgbClr val="4557AD"/>
              </a:solidFill>
            </a:endParaRPr>
          </a:p>
          <a:p>
            <a:r>
              <a:rPr lang="en-US" b="0" dirty="0">
                <a:latin typeface="+mn-lt"/>
              </a:rPr>
              <a:t> </a:t>
            </a: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latin typeface="+mn-lt"/>
              </a:rPr>
              <a:t>Note: 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7CC6-387C-551D-1D68-68E1F2A3E8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97639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5BCA9-2B53-6E67-7952-335EC8C7E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C10DC5-D82B-472C-029B-BEF164111D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5D1BB9-3B06-80FE-BD3F-8AF5618C9F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the spelling pattern </a:t>
            </a:r>
            <a:r>
              <a:rPr lang="en-US" b="1" dirty="0">
                <a:latin typeface="+mn-lt"/>
              </a:rPr>
              <a:t>w-or </a:t>
            </a:r>
            <a:r>
              <a:rPr lang="en-US" b="0" dirty="0">
                <a:latin typeface="+mn-lt"/>
              </a:rPr>
              <a:t>and ask students what sound </a:t>
            </a:r>
            <a:r>
              <a:rPr lang="en-US" b="1" dirty="0">
                <a:latin typeface="+mn-lt"/>
              </a:rPr>
              <a:t>or</a:t>
            </a:r>
            <a:r>
              <a:rPr lang="en-US" b="0" dirty="0">
                <a:latin typeface="+mn-lt"/>
              </a:rPr>
              <a:t> says after </a:t>
            </a:r>
            <a:r>
              <a:rPr lang="en-US" b="1" dirty="0">
                <a:latin typeface="+mn-lt"/>
              </a:rPr>
              <a:t>w</a:t>
            </a:r>
            <a:r>
              <a:rPr lang="en-US" b="0" dirty="0">
                <a:latin typeface="+mn-lt"/>
              </a:rPr>
              <a:t> in a word (/er/).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say the 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 is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king</a:t>
            </a:r>
            <a:r>
              <a:rPr lang="en-US" sz="1200" b="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 </a:t>
            </a: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latin typeface="+mn-lt"/>
              </a:rPr>
              <a:t>Note: 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971F2-6044-EDE2-5ACE-D6895B76C5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84922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 while students write the corresponding letter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sound:</a:t>
            </a:r>
            <a:endParaRPr lang="en-US" sz="1200" b="1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/u/ as in </a:t>
            </a:r>
            <a:r>
              <a:rPr lang="en-US" sz="1200" b="1" i="0" kern="1200" dirty="0">
                <a:effectLst/>
                <a:latin typeface="+mn-lt"/>
              </a:rPr>
              <a:t>mother</a:t>
            </a:r>
            <a:r>
              <a:rPr lang="en-US" sz="1200" b="0" i="0" kern="1200" dirty="0">
                <a:effectLst/>
                <a:latin typeface="+mn-lt"/>
              </a:rPr>
              <a:t> (o)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wa</a:t>
            </a:r>
            <a:r>
              <a:rPr lang="en-AU" b="0" dirty="0"/>
              <a:t>,</a:t>
            </a:r>
            <a:r>
              <a:rPr lang="en-AU" b="1" dirty="0"/>
              <a:t> war </a:t>
            </a:r>
            <a:r>
              <a:rPr lang="en-AU" b="0" dirty="0"/>
              <a:t>and </a:t>
            </a:r>
            <a:r>
              <a:rPr lang="en-AU" b="1" dirty="0"/>
              <a:t>wor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word-spelling and sentence-writing sections.</a:t>
            </a: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  <a:r>
              <a:rPr lang="en-US" dirty="0">
                <a:latin typeface="+mn-lt"/>
              </a:rPr>
              <a:t> </a:t>
            </a:r>
            <a:endParaRPr lang="en-US" b="1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wart</a:t>
            </a:r>
            <a:r>
              <a:rPr lang="en-US" b="0" dirty="0"/>
              <a:t>, </a:t>
            </a:r>
            <a:r>
              <a:rPr lang="en-US" b="1" dirty="0"/>
              <a:t>crossword</a:t>
            </a:r>
            <a:r>
              <a:rPr lang="en-US" b="0" dirty="0"/>
              <a:t>,</a:t>
            </a:r>
            <a:r>
              <a:rPr lang="en-US" b="1" dirty="0"/>
              <a:t> honey</a:t>
            </a:r>
            <a:r>
              <a:rPr lang="en-US" b="0" dirty="0"/>
              <a:t>,</a:t>
            </a:r>
            <a:r>
              <a:rPr lang="en-US" b="1" dirty="0"/>
              <a:t> worm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  <a:cs typeface="Calibri" panose="020F0502020204030204"/>
              </a:rPr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-ful </a:t>
            </a:r>
            <a:r>
              <a:rPr lang="en-AU" b="0" dirty="0">
                <a:latin typeface="+mn-lt"/>
                <a:cs typeface="Calibri" panose="020F0502020204030204"/>
              </a:rPr>
              <a:t>suffix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ful</a:t>
            </a:r>
            <a:r>
              <a:rPr lang="en-US" b="0" i="1" dirty="0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‘full of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play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playful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Something is </a:t>
            </a:r>
            <a:r>
              <a:rPr lang="en-AU" dirty="0">
                <a:cs typeface="Calibri" panose="020F0502020204030204"/>
              </a:rPr>
              <a:t>‘</a:t>
            </a:r>
            <a:r>
              <a:rPr lang="en-AU" i="1" dirty="0">
                <a:cs typeface="Calibri" panose="020F0502020204030204"/>
              </a:rPr>
              <a:t>full of’ play.</a:t>
            </a:r>
            <a:endParaRPr lang="en-AU" dirty="0"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pn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19.png"/><Relationship Id="rId5" Type="http://schemas.openxmlformats.org/officeDocument/2006/relationships/image" Target="../media/image1.png"/><Relationship Id="rId4" Type="http://schemas.openxmlformats.org/officeDocument/2006/relationships/image" Target="../media/image18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11" Type="http://schemas.openxmlformats.org/officeDocument/2006/relationships/image" Target="../media/image12.svg"/><Relationship Id="rId5" Type="http://schemas.openxmlformats.org/officeDocument/2006/relationships/image" Target="../media/image7.sv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6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11" Type="http://schemas.openxmlformats.org/officeDocument/2006/relationships/image" Target="../media/image12.svg"/><Relationship Id="rId5" Type="http://schemas.openxmlformats.org/officeDocument/2006/relationships/image" Target="../media/image7.sv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6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2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25.png"/><Relationship Id="rId11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27.png"/><Relationship Id="rId4" Type="http://schemas.openxmlformats.org/officeDocument/2006/relationships/image" Target="../media/image18.svg"/><Relationship Id="rId9" Type="http://schemas.openxmlformats.org/officeDocument/2006/relationships/image" Target="../media/image20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7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2 columns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B51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81C05B-28E5-F974-AB12-9C28A0B93B8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7">
            <a:extLst>
              <a:ext uri="{FF2B5EF4-FFF2-40B4-BE49-F238E27FC236}">
                <a16:creationId xmlns:a16="http://schemas.microsoft.com/office/drawing/2014/main" id="{E325BC2D-905A-5EE1-B051-8512EBC17E5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438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pic>
        <p:nvPicPr>
          <p:cNvPr id="6" name="Graphic 5" descr="Glasses outline">
            <a:extLst>
              <a:ext uri="{FF2B5EF4-FFF2-40B4-BE49-F238E27FC236}">
                <a16:creationId xmlns:a16="http://schemas.microsoft.com/office/drawing/2014/main" id="{62860B3F-B1DA-C160-7CE3-979743255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4892630-D63C-4566-2E1B-FC821A19C57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7">
            <a:extLst>
              <a:ext uri="{FF2B5EF4-FFF2-40B4-BE49-F238E27FC236}">
                <a16:creationId xmlns:a16="http://schemas.microsoft.com/office/drawing/2014/main" id="{A39E8484-3F62-CCEB-31EF-E18F601C53A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180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174D24CA-9872-CDD4-6692-170F0173F868}"/>
              </a:ext>
            </a:extLst>
          </p:cNvPr>
          <p:cNvSpPr/>
          <p:nvPr userDrawn="1"/>
        </p:nvSpPr>
        <p:spPr>
          <a:xfrm>
            <a:off x="285371" y="299356"/>
            <a:ext cx="1731436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E19D4B-44F1-86B4-8089-79A6BBF50B77}"/>
              </a:ext>
            </a:extLst>
          </p:cNvPr>
          <p:cNvSpPr txBox="1">
            <a:spLocks/>
          </p:cNvSpPr>
          <p:nvPr userDrawn="1"/>
        </p:nvSpPr>
        <p:spPr>
          <a:xfrm>
            <a:off x="285371" y="299356"/>
            <a:ext cx="1731436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4FC52C-1646-ACAE-51FA-896D3ED24B8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6779F5DD-D8E5-737D-B9C8-988C7110B6B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0B56FB6-5F20-6D44-BA26-B5144D2DFF5E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2341F78-F668-C74F-BBB2-B810A761A086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A5F21-2CBB-A842-A2FD-39762942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272410-91D8-A987-AA8A-67F1D2D1F96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4D131AD1-4AAB-8542-A3A4-C2352056C31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9F9D8498-9AC7-F341-8F75-468878AC76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A457B3C-D4D6-58C5-2DC2-839563F563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7">
            <a:extLst>
              <a:ext uri="{FF2B5EF4-FFF2-40B4-BE49-F238E27FC236}">
                <a16:creationId xmlns:a16="http://schemas.microsoft.com/office/drawing/2014/main" id="{83ED3436-06C2-7B3E-B58F-7EC1521D32A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634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CF55D10-0A3D-CB42-BC20-F21D11C8C3A8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A766A-3EED-8941-9318-56159492E69D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50AA3381-ABE4-AA42-9F40-B73A3AED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BD1350D2-B90A-DE40-8369-E846FD046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143BD0F3-392D-9B86-C7A3-BAF9720A372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7">
            <a:extLst>
              <a:ext uri="{FF2B5EF4-FFF2-40B4-BE49-F238E27FC236}">
                <a16:creationId xmlns:a16="http://schemas.microsoft.com/office/drawing/2014/main" id="{2F1177D1-1C4D-ED17-7CD5-0D168611ED3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483E40AE-F56B-232E-6559-AB59BDE61342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BD54AB-6244-17C5-D61A-C1303EA3E09A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DEBCCE-6384-F08E-A760-1C11272323D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7">
            <a:extLst>
              <a:ext uri="{FF2B5EF4-FFF2-40B4-BE49-F238E27FC236}">
                <a16:creationId xmlns:a16="http://schemas.microsoft.com/office/drawing/2014/main" id="{0E1760F5-A5E6-DDC0-A1E6-91D162CA343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829AD38-E420-2BC9-991D-78DE02941C6C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B74EA-64DD-F7EE-B5DE-E831291BBC5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B17CAF-4A3D-79A5-8D68-8AC1A13D374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7">
            <a:extLst>
              <a:ext uri="{FF2B5EF4-FFF2-40B4-BE49-F238E27FC236}">
                <a16:creationId xmlns:a16="http://schemas.microsoft.com/office/drawing/2014/main" id="{89B817A0-FB1E-793F-90F7-D91CC4B812D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ED2B87-826B-E819-0038-9324C515FEBB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u="sng" dirty="0">
                <a:solidFill>
                  <a:srgbClr val="0E1E42"/>
                </a:solidFill>
              </a:rPr>
              <a:t>literacyhub.edu.au</a:t>
            </a:r>
            <a:r>
              <a:rPr lang="en-AU" sz="3200" b="1" dirty="0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85AB38D-23CF-F6F8-18EC-A34C45F3D21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9E9EB03-7142-7BFC-04EF-B57F1EAA3B4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7">
            <a:extLst>
              <a:ext uri="{FF2B5EF4-FFF2-40B4-BE49-F238E27FC236}">
                <a16:creationId xmlns:a16="http://schemas.microsoft.com/office/drawing/2014/main" id="{98E75569-FC37-2DA6-CD9D-FBF7998F0E0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504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B51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9356"/>
            <a:ext cx="6505225" cy="763774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998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2AE1C9-335F-28D6-F936-5D3F7819126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7">
            <a:extLst>
              <a:ext uri="{FF2B5EF4-FFF2-40B4-BE49-F238E27FC236}">
                <a16:creationId xmlns:a16="http://schemas.microsoft.com/office/drawing/2014/main" id="{53A3DA8B-8D5A-E7E1-5FE6-6250F1AF471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168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2 columns wide title losenge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5" y="299356"/>
            <a:ext cx="4092292" cy="763774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998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1164AC-7D3F-1733-7677-E9969774725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7">
            <a:extLst>
              <a:ext uri="{FF2B5EF4-FFF2-40B4-BE49-F238E27FC236}">
                <a16:creationId xmlns:a16="http://schemas.microsoft.com/office/drawing/2014/main" id="{D0C80F0A-F223-5DCD-8AB0-0E6F902BB32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775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11FF412-F4CF-1E46-A322-62E2092BD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F29D0E9-237E-9C4B-881A-E2BB56C9DE8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9993EE5-758C-E24B-8638-44F208CD980A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687041E-7AB5-984F-B2E1-F6AC827ECD7F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68609B-534B-094A-9A87-D6F07440501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2C731E-38D0-0C28-993C-681F7D22D22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7">
            <a:extLst>
              <a:ext uri="{FF2B5EF4-FFF2-40B4-BE49-F238E27FC236}">
                <a16:creationId xmlns:a16="http://schemas.microsoft.com/office/drawing/2014/main" id="{2EFD163C-7ECF-7990-C6D3-882C7DE9B0B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41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4134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6638" y="30672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2637"/>
            <a:ext cx="688952" cy="6889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A819CD-73ED-F699-C4AB-BC567EA3CC1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7">
            <a:extLst>
              <a:ext uri="{FF2B5EF4-FFF2-40B4-BE49-F238E27FC236}">
                <a16:creationId xmlns:a16="http://schemas.microsoft.com/office/drawing/2014/main" id="{362766F2-E6DD-2D06-7FE7-9C5D782B65A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746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492F58A-4748-B48F-28C8-67E6A894F6F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7">
            <a:extLst>
              <a:ext uri="{FF2B5EF4-FFF2-40B4-BE49-F238E27FC236}">
                <a16:creationId xmlns:a16="http://schemas.microsoft.com/office/drawing/2014/main" id="{0460A519-6CF1-D63D-29EF-27EA8B123D5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3475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5" name="Rounded Rectangle 16">
            <a:extLst>
              <a:ext uri="{FF2B5EF4-FFF2-40B4-BE49-F238E27FC236}">
                <a16:creationId xmlns:a16="http://schemas.microsoft.com/office/drawing/2014/main" id="{6A57E2C8-A88B-9E67-4353-2E4D852B6BA8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31F48E-8B94-2A23-7983-EE2B13B097E3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9762ED9-BD3C-4C80-8EA0-232637DE23B5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DFCBA7A-96D9-6AB0-88C7-0224A0A22F53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1" name="Rounded Rectangle 16">
            <a:extLst>
              <a:ext uri="{FF2B5EF4-FFF2-40B4-BE49-F238E27FC236}">
                <a16:creationId xmlns:a16="http://schemas.microsoft.com/office/drawing/2014/main" id="{4E8B30AF-F50F-E603-A27F-5A91C99A33F1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24" name="Graphic 23" descr="Badge Tick1 with solid fill">
            <a:extLst>
              <a:ext uri="{FF2B5EF4-FFF2-40B4-BE49-F238E27FC236}">
                <a16:creationId xmlns:a16="http://schemas.microsoft.com/office/drawing/2014/main" id="{3B7F69B9-E5EE-E4FC-6CDE-415ACA00EA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3B33FFB-7EA3-FBD1-3EDA-2E50E57376E6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DAC9832-65BA-F372-8819-3F7585A54F54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7" name="Graphic 26" descr="Play with solid fill">
              <a:extLst>
                <a:ext uri="{FF2B5EF4-FFF2-40B4-BE49-F238E27FC236}">
                  <a16:creationId xmlns:a16="http://schemas.microsoft.com/office/drawing/2014/main" id="{F8198233-4BAF-A942-4DEA-83DCB5FC01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65E5860-6CE0-80E7-2B73-18C1A8469513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F958C6-1361-BB5F-6AF9-87888ABE36CE}"/>
              </a:ext>
            </a:extLst>
          </p:cNvPr>
          <p:cNvSpPr txBox="1"/>
          <p:nvPr userDrawn="1"/>
        </p:nvSpPr>
        <p:spPr>
          <a:xfrm>
            <a:off x="3727220" y="3711871"/>
            <a:ext cx="8103995" cy="2019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500"/>
              </a:lnSpc>
            </a:pPr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morphology lesson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2414B3B-84B6-0E3E-17DE-C0CCE2DAECC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7">
            <a:extLst>
              <a:ext uri="{FF2B5EF4-FFF2-40B4-BE49-F238E27FC236}">
                <a16:creationId xmlns:a16="http://schemas.microsoft.com/office/drawing/2014/main" id="{57183668-2B97-0433-9EC9-12782ECBA16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9471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3A6C22-5C0E-4977-E213-C87980DA056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43269568-2641-6585-0181-A1692C4DC12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1460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695312-65EF-C76E-587C-299FDA482B8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7">
            <a:extLst>
              <a:ext uri="{FF2B5EF4-FFF2-40B4-BE49-F238E27FC236}">
                <a16:creationId xmlns:a16="http://schemas.microsoft.com/office/drawing/2014/main" id="{25CB1859-EAE9-9F15-084A-0A0DD6AC239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3931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sion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183390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83079" y="309387"/>
            <a:ext cx="17597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Revision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A7375D-177C-B99C-157E-08A2689FCEA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7">
            <a:extLst>
              <a:ext uri="{FF2B5EF4-FFF2-40B4-BE49-F238E27FC236}">
                <a16:creationId xmlns:a16="http://schemas.microsoft.com/office/drawing/2014/main" id="{61678BEC-073C-FCA4-681B-3D5E9496D57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914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574D12-7909-F844-D6B6-158BB7B87ED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9F4D333-ADDF-2E42-1E6B-BB719D4DB9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099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6937960" y="2946402"/>
            <a:ext cx="3838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Morphology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71A110B-963D-5BF8-31B6-E5A811A198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616EF7-1163-F232-503F-84DA2B925768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106ABA-E1DC-240C-8BCC-99E7B275019E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8A93E5-1915-9151-82E2-C610E2B607D5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37450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71F495F-049A-CD59-5DB6-35A7130EBF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E2A764F-C7C0-4697-1885-B68EA2D51B8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1341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DA250A-EB5C-AB12-076C-7533373936B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11">
            <a:extLst>
              <a:ext uri="{FF2B5EF4-FFF2-40B4-BE49-F238E27FC236}">
                <a16:creationId xmlns:a16="http://schemas.microsoft.com/office/drawing/2014/main" id="{C852836E-4849-9227-E6FC-16EC0268F1C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267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AA55C0D-9DD3-DF4D-A49C-93721801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3CD53A2-7B4D-1842-98C0-91945CC651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9077A1-84E6-8CB3-9CF5-33E8FEE1738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7">
            <a:extLst>
              <a:ext uri="{FF2B5EF4-FFF2-40B4-BE49-F238E27FC236}">
                <a16:creationId xmlns:a16="http://schemas.microsoft.com/office/drawing/2014/main" id="{2DB2E68D-A67E-0E28-C33A-1014D892D7D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/We do with Box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3FA1E8-CB73-C24F-936C-75A36F527513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4A35F89-00B0-204E-8666-5454AFCC8F72}"/>
              </a:ext>
            </a:extLst>
          </p:cNvPr>
          <p:cNvSpPr/>
          <p:nvPr userDrawn="1"/>
        </p:nvSpPr>
        <p:spPr>
          <a:xfrm>
            <a:off x="499493" y="1302476"/>
            <a:ext cx="2198828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9DAF7E9-D9B3-8246-A864-581447351E7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99494" y="1408157"/>
            <a:ext cx="2198828" cy="1182702"/>
          </a:xfrm>
        </p:spPr>
        <p:txBody>
          <a:bodyPr anchor="t" anchorCtr="0">
            <a:noAutofit/>
          </a:bodyPr>
          <a:lstStyle>
            <a:lvl1pPr marL="0" indent="0" algn="ctr">
              <a:buFontTx/>
              <a:buNone/>
              <a:defRPr sz="8800" b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D23B57A-A26C-FE48-8233-521B7EEE81C3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174475" y="1408157"/>
            <a:ext cx="7624422" cy="129902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D72455-A718-E94E-AF36-184DACD4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5"/>
            <a:ext cx="6274416" cy="578312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9FB639-2A37-7B5A-2354-2B37D01BB7D5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F749068-AF9B-3F4B-A133-EC2B564013A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24AB9EA5-C2D0-3D42-8161-EC615DCD19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4D66F3E-EBCE-14CD-DB6F-81A2C86F074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7">
            <a:extLst>
              <a:ext uri="{FF2B5EF4-FFF2-40B4-BE49-F238E27FC236}">
                <a16:creationId xmlns:a16="http://schemas.microsoft.com/office/drawing/2014/main" id="{7DB63599-AD7F-7D75-8BCE-AED8184AB52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10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BF632FB-70B9-6B3E-4871-7FC1FF020DD1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1DF5A6-C83F-D2CF-BC29-6B0303BD502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D42316-F34E-B32B-EDF5-CEF0E4C9E67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3E847526-C9D0-70BE-A629-3F13A72830C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C7F5769-78F7-438D-B15C-17CA243E29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8C214D21-1DE3-DBBE-BEF2-EE61AA6A2C86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B6D727-7500-4AF5-5721-FEC6EF44513A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4CD39F-5CE3-0044-84E4-D318B14EEE6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8EACD654-F138-59F8-123C-27625B51242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D0CF75D-8461-DF98-7FA5-7CEF5535F2CD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0AFB0C-32EE-2A51-A629-D1D0A21DD6A6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3A221F-1C1D-0964-240E-AFEA8190955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7">
            <a:extLst>
              <a:ext uri="{FF2B5EF4-FFF2-40B4-BE49-F238E27FC236}">
                <a16:creationId xmlns:a16="http://schemas.microsoft.com/office/drawing/2014/main" id="{362A0F14-3C00-8DFA-CE3E-104D6E893B8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F7EF8739-FA59-DE19-20EB-1DFBDF11FA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77218-E6B2-BE80-4CA7-8C59B8B2087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7F0BA0DD-0FCB-2287-CFA4-AA629BF6F33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237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BD70FD7-AF7A-2566-BD96-8D83C59D58F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8C4B9E1F-5F6D-3275-478C-AE308EF643B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19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72" r:id="rId2"/>
    <p:sldLayoutId id="2147483690" r:id="rId3"/>
    <p:sldLayoutId id="2147483696" r:id="rId4"/>
    <p:sldLayoutId id="2147483703" r:id="rId5"/>
    <p:sldLayoutId id="2147483702" r:id="rId6"/>
    <p:sldLayoutId id="2147483700" r:id="rId7"/>
    <p:sldLayoutId id="2147483707" r:id="rId8"/>
    <p:sldLayoutId id="2147483705" r:id="rId9"/>
    <p:sldLayoutId id="2147483706" r:id="rId10"/>
    <p:sldLayoutId id="2147483701" r:id="rId11"/>
    <p:sldLayoutId id="2147483697" r:id="rId12"/>
    <p:sldLayoutId id="2147483691" r:id="rId13"/>
    <p:sldLayoutId id="2147483692" r:id="rId14"/>
    <p:sldLayoutId id="2147483693" r:id="rId15"/>
    <p:sldLayoutId id="2147483694" r:id="rId16"/>
    <p:sldLayoutId id="2147483704" r:id="rId17"/>
    <p:sldLayoutId id="2147483709" r:id="rId18"/>
    <p:sldLayoutId id="2147483719" r:id="rId19"/>
    <p:sldLayoutId id="2147483711" r:id="rId20"/>
    <p:sldLayoutId id="2147483712" r:id="rId21"/>
    <p:sldLayoutId id="2147483714" r:id="rId22"/>
    <p:sldLayoutId id="2147483716" r:id="rId23"/>
    <p:sldLayoutId id="2147483717" r:id="rId24"/>
    <p:sldLayoutId id="2147483720" r:id="rId25"/>
    <p:sldLayoutId id="2147483718" r:id="rId26"/>
    <p:sldLayoutId id="2147483722" r:id="rId27"/>
    <p:sldLayoutId id="2147483725" r:id="rId28"/>
    <p:sldLayoutId id="2147483726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3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8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0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Relationship Id="rId6" Type="http://schemas.openxmlformats.org/officeDocument/2006/relationships/image" Target="../media/image42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48.sv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4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9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0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4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2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5463" y="2800350"/>
            <a:ext cx="11666537" cy="1858963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Phase 22, lesson 4 Explicit teaching Prefix mis-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791AB9-B578-F66C-83A4-1C92E1B6062A}"/>
              </a:ext>
            </a:extLst>
          </p:cNvPr>
          <p:cNvSpPr txBox="1"/>
          <p:nvPr/>
        </p:nvSpPr>
        <p:spPr>
          <a:xfrm>
            <a:off x="275572" y="2843124"/>
            <a:ext cx="582042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ear*   o says /u/ </a:t>
            </a:r>
            <a:r>
              <a:rPr lang="en-GB" sz="1700" dirty="0"/>
              <a:t>(as in mother)  </a:t>
            </a:r>
          </a:p>
          <a:p>
            <a:pPr algn="ctr"/>
            <a:r>
              <a:rPr lang="en-GB" sz="2400" dirty="0"/>
              <a:t>wa   war   wor</a:t>
            </a:r>
          </a:p>
          <a:p>
            <a:pPr algn="ctr"/>
            <a:r>
              <a:rPr lang="en-US" sz="2400" dirty="0"/>
              <a:t>Suffix -ful</a:t>
            </a:r>
          </a:p>
          <a:p>
            <a:pPr algn="ctr"/>
            <a:r>
              <a:rPr lang="en-GB" sz="2400" dirty="0"/>
              <a:t>colour   young   busy   journey</a:t>
            </a:r>
          </a:p>
          <a:p>
            <a:pPr algn="ctr"/>
            <a:r>
              <a:rPr lang="en-GB" sz="1200" dirty="0"/>
              <a:t>*denotes more than one sound</a:t>
            </a: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536454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 dirty="0"/>
              <a:t>Prefix mis-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3" name="Group 2" descr="took, outliet, howled, raise">
            <a:extLst>
              <a:ext uri="{FF2B5EF4-FFF2-40B4-BE49-F238E27FC236}">
                <a16:creationId xmlns:a16="http://schemas.microsoft.com/office/drawing/2014/main" id="{E4AAA6A4-3DBC-8252-F768-A6A4C6A74745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10C30E28-3D45-7E77-E656-B000180BA196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regretful        respectful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9C22801E-59D9-50C0-1DFD-E3C3850AF7F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meaningful    thankful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A2E449B8-7621-299A-564C-0283B96555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1920" y="1224920"/>
            <a:ext cx="4103360" cy="410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6ECC5-9729-A45B-DB6E-8FA4EA81D6B1}"/>
              </a:ext>
            </a:extLst>
          </p:cNvPr>
          <p:cNvSpPr txBox="1">
            <a:spLocks/>
          </p:cNvSpPr>
          <p:nvPr/>
        </p:nvSpPr>
        <p:spPr>
          <a:xfrm>
            <a:off x="866774" y="1922912"/>
            <a:ext cx="11896725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colour        young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995BBF-12CB-4339-CC13-4A378595BB1E}"/>
              </a:ext>
            </a:extLst>
          </p:cNvPr>
          <p:cNvSpPr txBox="1">
            <a:spLocks/>
          </p:cNvSpPr>
          <p:nvPr/>
        </p:nvSpPr>
        <p:spPr>
          <a:xfrm>
            <a:off x="866774" y="3885249"/>
            <a:ext cx="11896725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journey      busy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553915" y="1513091"/>
            <a:ext cx="11084169" cy="44135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was busy packing for my journey around the world when I remembered I had a batch of honey joys in the oven. “Oh no,” I said, as I took off towards the kitchen. I was grateful </a:t>
            </a:r>
            <a:br>
              <a:rPr lang="en-US" sz="5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5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to find that they had not burnt.  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915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intention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FFCBDAE-1965-9D4F-A71F-2579F3EFE518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 dirty="0"/>
              <a:t>Success criteria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7726-3EAF-7A41-83D2-A6688080697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658816" cy="1122392"/>
          </a:xfrm>
        </p:spPr>
        <p:txBody>
          <a:bodyPr>
            <a:normAutofit/>
          </a:bodyPr>
          <a:lstStyle/>
          <a:p>
            <a:r>
              <a:rPr lang="en-GB" dirty="0">
                <a:ea typeface="+mj-lt"/>
                <a:cs typeface="+mj-lt"/>
              </a:rPr>
              <a:t>We are learning to add the mis- prefix to a base word to show that ‘something has been done wrongly or badly’. 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9C09E-6028-6348-9E22-2E373059371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0"/>
            <a:ext cx="9345742" cy="2054749"/>
          </a:xfrm>
        </p:spPr>
        <p:txBody>
          <a:bodyPr>
            <a:normAutofit/>
          </a:bodyPr>
          <a:lstStyle/>
          <a:p>
            <a:r>
              <a:rPr lang="en-US" dirty="0"/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add a mis- prefix to words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meaning of a word when a mis- prefix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5" y="462281"/>
            <a:ext cx="5067657" cy="547210"/>
          </a:xfrm>
        </p:spPr>
        <p:txBody>
          <a:bodyPr/>
          <a:lstStyle/>
          <a:p>
            <a:r>
              <a:rPr lang="en-AU" dirty="0"/>
              <a:t>Hand out student sheet </a:t>
            </a:r>
          </a:p>
        </p:txBody>
      </p:sp>
      <p:pic>
        <p:nvPicPr>
          <p:cNvPr id="2" name="Picture 1" descr="Image of Phase 22, lesson 4 student sheet.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9939" y="495580"/>
            <a:ext cx="3972916" cy="56213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75DD8-06B7-6651-B161-F9AB2EAD5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70C02-A414-927D-1C0B-307D0A9BCA5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18 I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9" name="Group 8" descr="mis">
            <a:extLst>
              <a:ext uri="{FF2B5EF4-FFF2-40B4-BE49-F238E27FC236}">
                <a16:creationId xmlns:a16="http://schemas.microsoft.com/office/drawing/2014/main" id="{095A36DA-EAAF-CAD7-9D2D-B7000DB39E42}"/>
              </a:ext>
            </a:extLst>
          </p:cNvPr>
          <p:cNvGrpSpPr/>
          <p:nvPr/>
        </p:nvGrpSpPr>
        <p:grpSpPr>
          <a:xfrm>
            <a:off x="3752850" y="683785"/>
            <a:ext cx="4076698" cy="1651841"/>
            <a:chOff x="2556964" y="1620462"/>
            <a:chExt cx="3115764" cy="1651841"/>
          </a:xfrm>
        </p:grpSpPr>
        <p:sp>
          <p:nvSpPr>
            <p:cNvPr id="10" name="Rounded Rectangle 1">
              <a:extLst>
                <a:ext uri="{FF2B5EF4-FFF2-40B4-BE49-F238E27FC236}">
                  <a16:creationId xmlns:a16="http://schemas.microsoft.com/office/drawing/2014/main" id="{75334C50-C024-DCF5-98ED-D36179A13E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556964" y="1724706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F4DC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 Placeholder 1">
              <a:extLst>
                <a:ext uri="{FF2B5EF4-FFF2-40B4-BE49-F238E27FC236}">
                  <a16:creationId xmlns:a16="http://schemas.microsoft.com/office/drawing/2014/main" id="{C37BEE1B-8D97-3F2E-6FF5-EE88F91E82DF}"/>
                </a:ext>
              </a:extLst>
            </p:cNvPr>
            <p:cNvSpPr txBox="1">
              <a:spLocks/>
            </p:cNvSpPr>
            <p:nvPr/>
          </p:nvSpPr>
          <p:spPr>
            <a:xfrm>
              <a:off x="2948464" y="1620462"/>
              <a:ext cx="262118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 dirty="0">
                  <a:solidFill>
                    <a:srgbClr val="4557AD"/>
                  </a:solidFill>
                  <a:latin typeface="Tenorite" pitchFamily="2" charset="0"/>
                </a:rPr>
                <a:t>mis-</a:t>
              </a:r>
              <a:endParaRPr lang="en-AU" sz="12000" dirty="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5712967-4A3B-8E15-40A5-40D49320015E}"/>
              </a:ext>
            </a:extLst>
          </p:cNvPr>
          <p:cNvSpPr txBox="1"/>
          <p:nvPr/>
        </p:nvSpPr>
        <p:spPr>
          <a:xfrm>
            <a:off x="2677227" y="2593129"/>
            <a:ext cx="22587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hear</a:t>
            </a:r>
            <a:endParaRPr lang="en-AU" sz="80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 descr="the word mishear with the prefix mis circled">
            <a:extLst>
              <a:ext uri="{FF2B5EF4-FFF2-40B4-BE49-F238E27FC236}">
                <a16:creationId xmlns:a16="http://schemas.microsoft.com/office/drawing/2014/main" id="{161B6A0C-6D60-E0FD-F690-1EDED49A4616}"/>
              </a:ext>
            </a:extLst>
          </p:cNvPr>
          <p:cNvGrpSpPr/>
          <p:nvPr/>
        </p:nvGrpSpPr>
        <p:grpSpPr>
          <a:xfrm>
            <a:off x="7072804" y="2663552"/>
            <a:ext cx="3964590" cy="1323439"/>
            <a:chOff x="7072804" y="2663552"/>
            <a:chExt cx="3964590" cy="132343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61FBBA1-D82D-511B-AFB7-A573521A3C46}"/>
                </a:ext>
              </a:extLst>
            </p:cNvPr>
            <p:cNvSpPr txBox="1"/>
            <p:nvPr/>
          </p:nvSpPr>
          <p:spPr>
            <a:xfrm>
              <a:off x="7140365" y="2663552"/>
              <a:ext cx="389702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spc="200" dirty="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mishear</a:t>
              </a:r>
              <a:endParaRPr lang="en-AU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6BBB02F-DDB1-F890-2D78-F24C638502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072804" y="2777423"/>
              <a:ext cx="1804495" cy="1153857"/>
            </a:xfrm>
            <a:prstGeom prst="ellipse">
              <a:avLst/>
            </a:prstGeom>
            <a:noFill/>
            <a:ln w="63500">
              <a:solidFill>
                <a:srgbClr val="B5196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  <p:sp>
        <p:nvSpPr>
          <p:cNvPr id="16" name="Arrow: Right 13">
            <a:extLst>
              <a:ext uri="{FF2B5EF4-FFF2-40B4-BE49-F238E27FC236}">
                <a16:creationId xmlns:a16="http://schemas.microsoft.com/office/drawing/2014/main" id="{9DCE956E-EB76-5043-43C1-8453CCD98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61806" y="3099459"/>
            <a:ext cx="1436157" cy="484909"/>
          </a:xfrm>
          <a:prstGeom prst="rightArrow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cupped hand up to an ear to indicate listening">
            <a:extLst>
              <a:ext uri="{FF2B5EF4-FFF2-40B4-BE49-F238E27FC236}">
                <a16:creationId xmlns:a16="http://schemas.microsoft.com/office/drawing/2014/main" id="{0664DE2C-256A-0543-EE86-C19EB9997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0602" y="4090793"/>
            <a:ext cx="1804495" cy="1776002"/>
          </a:xfrm>
          <a:prstGeom prst="rect">
            <a:avLst/>
          </a:prstGeom>
        </p:spPr>
      </p:pic>
      <p:pic>
        <p:nvPicPr>
          <p:cNvPr id="6" name="Picture 5" descr="A cupped hand up to an ear to indicate listening">
            <a:extLst>
              <a:ext uri="{FF2B5EF4-FFF2-40B4-BE49-F238E27FC236}">
                <a16:creationId xmlns:a16="http://schemas.microsoft.com/office/drawing/2014/main" id="{D32246C2-CD23-7F7E-75B1-854FB3C63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10496" y="4100862"/>
            <a:ext cx="1804495" cy="1776002"/>
          </a:xfrm>
          <a:prstGeom prst="rect">
            <a:avLst/>
          </a:prstGeom>
        </p:spPr>
      </p:pic>
      <p:sp>
        <p:nvSpPr>
          <p:cNvPr id="23" name="Multiplication Sign 22" descr="a cross to indicate wrong">
            <a:extLst>
              <a:ext uri="{FF2B5EF4-FFF2-40B4-BE49-F238E27FC236}">
                <a16:creationId xmlns:a16="http://schemas.microsoft.com/office/drawing/2014/main" id="{04E24334-CC2A-D545-4F66-2D54BC98DC75}"/>
              </a:ext>
            </a:extLst>
          </p:cNvPr>
          <p:cNvSpPr/>
          <p:nvPr/>
        </p:nvSpPr>
        <p:spPr>
          <a:xfrm>
            <a:off x="9620962" y="4150128"/>
            <a:ext cx="1218488" cy="1657331"/>
          </a:xfrm>
          <a:prstGeom prst="mathMultiply">
            <a:avLst>
              <a:gd name="adj1" fmla="val 13749"/>
            </a:avLst>
          </a:prstGeom>
          <a:solidFill>
            <a:srgbClr val="B51963"/>
          </a:solidFill>
          <a:ln>
            <a:solidFill>
              <a:srgbClr val="B5196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44065B-702D-E299-60D2-223ACCF8D874}"/>
              </a:ext>
            </a:extLst>
          </p:cNvPr>
          <p:cNvSpPr txBox="1"/>
          <p:nvPr/>
        </p:nvSpPr>
        <p:spPr>
          <a:xfrm>
            <a:off x="7079274" y="5866795"/>
            <a:ext cx="35960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Hear the wrong thing</a:t>
            </a:r>
            <a:endParaRPr lang="en-AU" sz="30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1013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983EB-7431-399F-A2BD-63BB91918B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5002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19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782245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Prefix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mis-</a:t>
                      </a:r>
                      <a:endParaRPr lang="en-AU" sz="3600" b="0" i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‘something has been done wrongly or badly’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E5B78-FFA7-24F4-7E85-6B376C327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2BE64-0DBF-8634-7C15-CBCEE87622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 dirty="0"/>
          </a:p>
        </p:txBody>
      </p:sp>
      <p:sp>
        <p:nvSpPr>
          <p:cNvPr id="12" name="Rounded Rectangle 3" descr="A hand is cupped around an ear to represent hear, the sun is rising in the background to represent sunrise, and in the foreground there is a black bear. Underneath are the words, &quot;Hear the early bear.&quot;">
            <a:extLst>
              <a:ext uri="{FF2B5EF4-FFF2-40B4-BE49-F238E27FC236}">
                <a16:creationId xmlns:a16="http://schemas.microsoft.com/office/drawing/2014/main" id="{6D782246-3BDE-5DE2-5FBB-BFC748E1352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1426464" y="2029968"/>
            <a:ext cx="9089136" cy="408155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3" name="Group 2" descr="A hand is cupped around an ear to represent hear, the sun is rising in the background to represent sunrise, and in the foreground there is a black bear. ">
            <a:extLst>
              <a:ext uri="{FF2B5EF4-FFF2-40B4-BE49-F238E27FC236}">
                <a16:creationId xmlns:a16="http://schemas.microsoft.com/office/drawing/2014/main" id="{DD5E60A2-1273-1604-03B2-87B7DC483B5E}"/>
              </a:ext>
            </a:extLst>
          </p:cNvPr>
          <p:cNvGrpSpPr/>
          <p:nvPr/>
        </p:nvGrpSpPr>
        <p:grpSpPr>
          <a:xfrm>
            <a:off x="1337481" y="2279175"/>
            <a:ext cx="9178119" cy="3316409"/>
            <a:chOff x="0" y="1353016"/>
            <a:chExt cx="12191999" cy="490605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BB74F5-D2FC-BD5E-481F-6CB0646CF08A}"/>
                </a:ext>
              </a:extLst>
            </p:cNvPr>
            <p:cNvSpPr txBox="1"/>
            <p:nvPr/>
          </p:nvSpPr>
          <p:spPr>
            <a:xfrm>
              <a:off x="0" y="5027962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the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ly b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endParaRPr lang="en-AU" sz="7400" u="sng" dirty="0">
                <a:solidFill>
                  <a:srgbClr val="4557AD"/>
                </a:solidFill>
              </a:endParaRP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AAC87A50-F70F-1913-7F82-732F5BCB4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316062" y="1353016"/>
              <a:ext cx="9199538" cy="3874395"/>
            </a:xfrm>
            <a:prstGeom prst="rect">
              <a:avLst/>
            </a:prstGeom>
          </p:spPr>
        </p:pic>
      </p:grp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E9C860-465C-9587-B1DD-6A1C981169E3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 dirty="0">
                <a:solidFill>
                  <a:srgbClr val="4557AD"/>
                </a:solidFill>
                <a:latin typeface="Tenorite" pitchFamily="2" charset="0"/>
                <a:cs typeface="Arial"/>
              </a:rPr>
              <a:t> ear</a:t>
            </a:r>
            <a:endParaRPr lang="en-AU" sz="11000" dirty="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3508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20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72318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83857" y="1572318"/>
            <a:ext cx="4449465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3E8F40-E4B3-70FF-8171-2AE6A50BBD5E}"/>
              </a:ext>
            </a:extLst>
          </p:cNvPr>
          <p:cNvSpPr txBox="1"/>
          <p:nvPr/>
        </p:nvSpPr>
        <p:spPr>
          <a:xfrm>
            <a:off x="87726" y="2285068"/>
            <a:ext cx="609946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mis-</a:t>
            </a:r>
            <a:endParaRPr lang="en-AU" sz="15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7243363" y="1638737"/>
            <a:ext cx="4173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use</a:t>
            </a:r>
          </a:p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behave</a:t>
            </a:r>
          </a:p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judged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C1FE87-E9AD-1730-34BF-F0DE0E8EF2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21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832928"/>
              </p:ext>
            </p:extLst>
          </p:nvPr>
        </p:nvGraphicFramePr>
        <p:xfrm>
          <a:off x="425292" y="1772671"/>
          <a:ext cx="11271408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5135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331470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lead</a:t>
                      </a:r>
                      <a:endParaRPr lang="en-AU" sz="5000" b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understand</a:t>
                      </a:r>
                      <a:endParaRPr lang="en-AU" sz="5000" b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placed</a:t>
                      </a:r>
                      <a:endParaRPr lang="en-AU" sz="5000" b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prefix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3EBDC-1C04-C097-28E8-F0165B06B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191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22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662828" y="1279437"/>
            <a:ext cx="10866344" cy="4579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When the girl misunderstood and misspelt a word, I thought she would need a lot of help. But I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had misjudged her because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in the end, it was the only word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she didn’t get correct. </a:t>
            </a:r>
            <a:endParaRPr lang="en-US" sz="5400" b="0" dirty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BC2-6527-1DED-1ED5-63C99278A3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7285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23 We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557159" y="1661603"/>
            <a:ext cx="10515600" cy="38318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She misheard how much money they had and so she misinformed the rest of her team. This led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them to misspend the money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</a:rPr>
              <a:t>in the budget.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7D2AF8-E6D3-8D2C-E1BF-32D2F07653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09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24 I do</a:t>
            </a:r>
            <a:endParaRPr lang="en-AU" sz="800" dirty="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C6D9A397-ED6B-DA17-CAF4-89DAB2A69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175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303DDC-9CC5-A487-080C-36F7886433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4556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25</a:t>
            </a:r>
            <a:r>
              <a:rPr lang="en-US" sz="800" baseline="0" dirty="0">
                <a:solidFill>
                  <a:schemeClr val="bg2"/>
                </a:solidFill>
              </a:rPr>
              <a:t> </a:t>
            </a:r>
            <a:r>
              <a:rPr lang="en-US" sz="800" dirty="0">
                <a:solidFill>
                  <a:schemeClr val="bg2"/>
                </a:solidFill>
              </a:rPr>
              <a:t>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301149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 dirty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 dirty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 dirty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DC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A5640-E753-61D0-4411-B513628106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866011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</a:rPr>
              <a:t>Slide 2</a:t>
            </a:r>
            <a:r>
              <a:rPr lang="en-AU" sz="800" baseline="0" dirty="0">
                <a:solidFill>
                  <a:schemeClr val="bg2"/>
                </a:solidFill>
              </a:rPr>
              <a:t>6 </a:t>
            </a:r>
            <a:r>
              <a:rPr lang="en-AU" sz="800" dirty="0">
                <a:solidFill>
                  <a:schemeClr val="bg2"/>
                </a:solidFill>
              </a:rPr>
              <a:t>Prefix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158962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mis-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9D02-F209-C1D1-EC57-E8AC43A1B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25">
            <a:extLst>
              <a:ext uri="{FF2B5EF4-FFF2-40B4-BE49-F238E27FC236}">
                <a16:creationId xmlns:a16="http://schemas.microsoft.com/office/drawing/2014/main" id="{98E24628-005D-1F71-744D-6BD5D84B49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98817" y="1878841"/>
            <a:ext cx="994016" cy="53962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F4E284-7360-31CF-092F-D8CDC676F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198817" y="1836112"/>
            <a:ext cx="98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/>
              <a:t>mis-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B81780-2F66-EF4C-2E22-415E1DDBD4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214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27 Check for understanding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BF520E98-B5A3-2DE0-6531-73184016B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67018" y="1878842"/>
            <a:ext cx="994016" cy="53962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8A8B17A-E586-1132-D0DA-465DD8C50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DE93F90-B9DA-5F76-BFC4-8BE08B6AC4BD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5044930-62B9-5855-5674-2EC80A949276}"/>
              </a:ext>
            </a:extLst>
          </p:cNvPr>
          <p:cNvSpPr txBox="1">
            <a:spLocks/>
          </p:cNvSpPr>
          <p:nvPr/>
        </p:nvSpPr>
        <p:spPr>
          <a:xfrm>
            <a:off x="4329931" y="2530413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prefix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761607B-A2BB-6A7D-629C-BD6571B897E7}"/>
              </a:ext>
            </a:extLst>
          </p:cNvPr>
          <p:cNvSpPr txBox="1">
            <a:spLocks/>
          </p:cNvSpPr>
          <p:nvPr/>
        </p:nvSpPr>
        <p:spPr>
          <a:xfrm>
            <a:off x="8013800" y="252875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F7DF221A-333F-8236-C6EE-F0048B4DB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1206" y="2021811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6" name="Picture 5" descr="spell">
            <a:extLst>
              <a:ext uri="{FF2B5EF4-FFF2-40B4-BE49-F238E27FC236}">
                <a16:creationId xmlns:a16="http://schemas.microsoft.com/office/drawing/2014/main" id="{09633C7E-7302-A966-B2B3-D6656063F9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8085" y="3958327"/>
            <a:ext cx="1937915" cy="1744987"/>
          </a:xfrm>
          <a:prstGeom prst="rect">
            <a:avLst/>
          </a:prstGeom>
        </p:spPr>
      </p:pic>
      <p:pic>
        <p:nvPicPr>
          <p:cNvPr id="5" name="Picture 4" descr="spend">
            <a:extLst>
              <a:ext uri="{FF2B5EF4-FFF2-40B4-BE49-F238E27FC236}">
                <a16:creationId xmlns:a16="http://schemas.microsoft.com/office/drawing/2014/main" id="{0356FCA5-2AE2-3127-9A86-7ABF438555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78285" y="3814510"/>
            <a:ext cx="2230979" cy="2230979"/>
          </a:xfrm>
          <a:prstGeom prst="rect">
            <a:avLst/>
          </a:prstGeom>
        </p:spPr>
      </p:pic>
      <p:pic>
        <p:nvPicPr>
          <p:cNvPr id="8" name="Picture 7" descr="inform">
            <a:extLst>
              <a:ext uri="{FF2B5EF4-FFF2-40B4-BE49-F238E27FC236}">
                <a16:creationId xmlns:a16="http://schemas.microsoft.com/office/drawing/2014/main" id="{9382B071-CAF3-4F6C-7529-E1A447B333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7326" y="3958327"/>
            <a:ext cx="1663294" cy="16632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3153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2457C-8772-95FA-E44D-98E3DAB8DA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1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28 You do</a:t>
            </a:r>
            <a:endParaRPr lang="en-AU" sz="800" dirty="0">
              <a:solidFill>
                <a:schemeClr val="bg2"/>
              </a:solidFill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9CAA8-5AB5-DCCC-78AA-A962F3FCA1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End of presentation</a:t>
            </a:r>
            <a:endParaRPr lang="en-AU" sz="800" dirty="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A8D1FAA-D2EE-4DA4-39C2-325AFCCD3A25}"/>
              </a:ext>
            </a:extLst>
          </p:cNvPr>
          <p:cNvSpPr txBox="1">
            <a:spLocks/>
          </p:cNvSpPr>
          <p:nvPr/>
        </p:nvSpPr>
        <p:spPr>
          <a:xfrm>
            <a:off x="4180742" y="1928589"/>
            <a:ext cx="3314700" cy="30008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1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o</a:t>
            </a:r>
            <a:endParaRPr lang="en-AU" sz="21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429D8F6F-A298-E963-9F48-A0AB71E66B13}"/>
              </a:ext>
            </a:extLst>
          </p:cNvPr>
          <p:cNvSpPr txBox="1">
            <a:spLocks/>
          </p:cNvSpPr>
          <p:nvPr/>
        </p:nvSpPr>
        <p:spPr>
          <a:xfrm>
            <a:off x="4380061" y="3711641"/>
            <a:ext cx="3786794" cy="1217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3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(as in mother)</a:t>
            </a:r>
            <a:endParaRPr lang="en-AU" sz="36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BBE75-D089-5A68-CB80-0BBF09642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DE6B9-5BFE-21B0-75DF-0FFCFDE90D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 Review You do</a:t>
            </a:r>
            <a:endParaRPr lang="en-AU" dirty="0"/>
          </a:p>
        </p:txBody>
      </p:sp>
      <p:grpSp>
        <p:nvGrpSpPr>
          <p:cNvPr id="8" name="Group 7" descr="A swan sitting in a nest wearing a beanie and a scarf with the words, The swan is warm written underneath, and the letters wa and war above the picture of the swan.">
            <a:extLst>
              <a:ext uri="{FF2B5EF4-FFF2-40B4-BE49-F238E27FC236}">
                <a16:creationId xmlns:a16="http://schemas.microsoft.com/office/drawing/2014/main" id="{595F80BB-550E-8B44-D738-61407DB0B880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12" name="Rounded Rectangle 3">
              <a:extLst>
                <a:ext uri="{FF2B5EF4-FFF2-40B4-BE49-F238E27FC236}">
                  <a16:creationId xmlns:a16="http://schemas.microsoft.com/office/drawing/2014/main" id="{AF92D4AC-3FC3-33F4-BB6B-C61E449614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F4DCE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7E1C6253-8E0E-3C7E-87F3-64B8374801C0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wa   war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ECB29AB8-1A21-6575-0FCA-26A937069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0506" b="14028"/>
            <a:stretch>
              <a:fillRect/>
            </a:stretch>
          </p:blipFill>
          <p:spPr>
            <a:xfrm>
              <a:off x="4251926" y="2191410"/>
              <a:ext cx="3688145" cy="298111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5A330C2-4918-85D6-69D0-DB9A2FAB8C93}"/>
                </a:ext>
              </a:extLst>
            </p:cNvPr>
            <p:cNvSpPr txBox="1"/>
            <p:nvPr/>
          </p:nvSpPr>
          <p:spPr>
            <a:xfrm>
              <a:off x="0" y="4880415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s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 is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</a:t>
              </a:r>
              <a:endParaRPr lang="en-AU" sz="7400" dirty="0">
                <a:solidFill>
                  <a:srgbClr val="4557AD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47082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A7052-42A1-636D-6313-60ECE8911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41001-A575-97F7-3DD2-F0BD1C5370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 Review You do</a:t>
            </a:r>
            <a:endParaRPr lang="en-AU" dirty="0"/>
          </a:p>
        </p:txBody>
      </p:sp>
      <p:grpSp>
        <p:nvGrpSpPr>
          <p:cNvPr id="8" name="Group 7" descr="A worm in soil with the words, The worm is working, written underneath and the letters wor above the picture of the worm.">
            <a:extLst>
              <a:ext uri="{FF2B5EF4-FFF2-40B4-BE49-F238E27FC236}">
                <a16:creationId xmlns:a16="http://schemas.microsoft.com/office/drawing/2014/main" id="{A1901C21-DAB2-6A37-AA04-5DF91FBB8B23}"/>
              </a:ext>
            </a:extLst>
          </p:cNvPr>
          <p:cNvGrpSpPr/>
          <p:nvPr/>
        </p:nvGrpSpPr>
        <p:grpSpPr>
          <a:xfrm>
            <a:off x="0" y="533264"/>
            <a:ext cx="12356341" cy="5791472"/>
            <a:chOff x="0" y="533264"/>
            <a:chExt cx="12356341" cy="5791472"/>
          </a:xfrm>
        </p:grpSpPr>
        <p:sp>
          <p:nvSpPr>
            <p:cNvPr id="12" name="Rounded Rectangle 3">
              <a:extLst>
                <a:ext uri="{FF2B5EF4-FFF2-40B4-BE49-F238E27FC236}">
                  <a16:creationId xmlns:a16="http://schemas.microsoft.com/office/drawing/2014/main" id="{E192FE91-86E5-147E-A546-5CC94550B5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F4DCE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7382B96C-947B-48BE-C0B9-982275902F14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wor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64E7DF3-29C5-B0EF-7585-C9D36E60E84E}"/>
                </a:ext>
              </a:extLst>
            </p:cNvPr>
            <p:cNvSpPr txBox="1"/>
            <p:nvPr/>
          </p:nvSpPr>
          <p:spPr>
            <a:xfrm>
              <a:off x="164342" y="5093630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 is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king</a:t>
              </a:r>
              <a:endParaRPr lang="en-AU" sz="7400" dirty="0">
                <a:solidFill>
                  <a:srgbClr val="4557AD"/>
                </a:solidFill>
              </a:endParaRPr>
            </a:p>
          </p:txBody>
        </p:sp>
      </p:grpSp>
      <p:pic>
        <p:nvPicPr>
          <p:cNvPr id="5" name="Picture 4" descr="A worm in soil">
            <a:extLst>
              <a:ext uri="{FF2B5EF4-FFF2-40B4-BE49-F238E27FC236}">
                <a16:creationId xmlns:a16="http://schemas.microsoft.com/office/drawing/2014/main" id="{0BE0F67C-F3D7-64D4-3961-A30ED4A67C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54" y="1678946"/>
            <a:ext cx="4184177" cy="41841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796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2" name="Group 1" descr="farming, download, praise, fur">
            <a:extLst>
              <a:ext uri="{FF2B5EF4-FFF2-40B4-BE49-F238E27FC236}">
                <a16:creationId xmlns:a16="http://schemas.microsoft.com/office/drawing/2014/main" id="{9944675E-BF9C-8FFB-B92D-0A91F458365D}"/>
              </a:ext>
            </a:extLst>
          </p:cNvPr>
          <p:cNvGrpSpPr/>
          <p:nvPr/>
        </p:nvGrpSpPr>
        <p:grpSpPr>
          <a:xfrm>
            <a:off x="285750" y="1835033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1F14A1D3-1551-D4F1-746B-DD730C924242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housework    company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ED0F548-08C1-43FA-14DE-E00EC4A0E97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towards       clearing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wart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76646" y="1696693"/>
            <a:ext cx="2149131" cy="2149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rossword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4713" y="1590933"/>
            <a:ext cx="2426643" cy="1828088"/>
          </a:xfrm>
          <a:prstGeom prst="rect">
            <a:avLst/>
          </a:prstGeom>
        </p:spPr>
      </p:pic>
      <p:pic>
        <p:nvPicPr>
          <p:cNvPr id="4" name="Picture 3" descr="honey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0457" y="3729726"/>
            <a:ext cx="2149131" cy="2149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worm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52480" y="3729725"/>
            <a:ext cx="2149131" cy="214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9 Suffix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-ful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ANsMhIpo"/>
  <p:tag name="ARTICULATE_PROJECT_OPEN" val="0"/>
  <p:tag name="ARTICULATE_SLIDE_COUNT" val="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553744-CDDD-4264-9488-CDB06C25B3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64eff3df-e3d6-48ed-978f-45ff25640900"/>
    <ds:schemaRef ds:uri="http://purl.org/dc/elements/1.1/"/>
    <ds:schemaRef ds:uri="http://schemas.microsoft.com/office/infopath/2007/PartnerControls"/>
    <ds:schemaRef ds:uri="ff236c08-9611-4854-a4bb-16d44b7327b6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3728</Words>
  <Application>Microsoft Office PowerPoint</Application>
  <PresentationFormat>Widescreen</PresentationFormat>
  <Paragraphs>491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Aptos</vt:lpstr>
      <vt:lpstr>Aptos Narrow</vt:lpstr>
      <vt:lpstr>Arial</vt:lpstr>
      <vt:lpstr>Calibri</vt:lpstr>
      <vt:lpstr>Calibri Light</vt:lpstr>
      <vt:lpstr>Courier New</vt:lpstr>
      <vt:lpstr>Symbol</vt:lpstr>
      <vt:lpstr>Tenorite</vt:lpstr>
      <vt:lpstr>Verdana</vt:lpstr>
      <vt:lpstr>Office Theme</vt:lpstr>
      <vt:lpstr>Slide 1 Phase 22, lesson 4 Explicit teaching Prefix mis-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Suffix review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Learning intention</vt:lpstr>
      <vt:lpstr>Hand out student sheet </vt:lpstr>
      <vt:lpstr>Slide 18 I do</vt:lpstr>
      <vt:lpstr>Slide 19 We do</vt:lpstr>
      <vt:lpstr>Slide 20 I do</vt:lpstr>
      <vt:lpstr>Slide 21 We do</vt:lpstr>
      <vt:lpstr>Slide 22 I do</vt:lpstr>
      <vt:lpstr>Slide 23 We do</vt:lpstr>
      <vt:lpstr>Slide 24 I do</vt:lpstr>
      <vt:lpstr>Slide 25 We do</vt:lpstr>
      <vt:lpstr>Slide 26 Prefix review</vt:lpstr>
      <vt:lpstr>Slide 27 Check for understanding</vt:lpstr>
      <vt:lpstr>Slide 28 You do</vt:lpstr>
      <vt:lpstr>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2026-03-10T03:21:19Z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5E0961BD-ED79-4E16-B485-4731625EB4EA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11.5_feedback batch 1</vt:lpwstr>
  </property>
</Properties>
</file>