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ags/tag21.xml" ContentType="application/vnd.openxmlformats-officedocument.presentationml.tags+xml"/>
  <Override PartName="/ppt/notesSlides/notesSlide26.xml" ContentType="application/vnd.openxmlformats-officedocument.presentationml.notesSlide+xml"/>
  <Override PartName="/ppt/tags/tag22.xml" ContentType="application/vnd.openxmlformats-officedocument.presentationml.tags+xml"/>
  <Override PartName="/ppt/notesSlides/notesSlide27.xml" ContentType="application/vnd.openxmlformats-officedocument.presentationml.notesSlide+xml"/>
  <Override PartName="/ppt/tags/tag23.xml" ContentType="application/vnd.openxmlformats-officedocument.presentationml.tags+xml"/>
  <Override PartName="/ppt/notesSlides/notesSlide28.xml" ContentType="application/vnd.openxmlformats-officedocument.presentationml.notesSlide+xml"/>
  <Override PartName="/ppt/tags/tag24.xml" ContentType="application/vnd.openxmlformats-officedocument.presentationml.tags+xml"/>
  <Override PartName="/ppt/notesSlides/notesSlide29.xml" ContentType="application/vnd.openxmlformats-officedocument.presentationml.notesSlide+xml"/>
  <Override PartName="/ppt/tags/tag25.xml" ContentType="application/vnd.openxmlformats-officedocument.presentationml.tags+xml"/>
  <Override PartName="/ppt/notesSlides/notesSlide30.xml" ContentType="application/vnd.openxmlformats-officedocument.presentationml.notesSlide+xml"/>
  <Override PartName="/ppt/tags/tag26.xml" ContentType="application/vnd.openxmlformats-officedocument.presentationml.tags+xml"/>
  <Override PartName="/ppt/notesSlides/notesSlide31.xml" ContentType="application/vnd.openxmlformats-officedocument.presentationml.notesSlide+xml"/>
  <Override PartName="/ppt/tags/tag27.xml" ContentType="application/vnd.openxmlformats-officedocument.presentationml.tags+xml"/>
  <Override PartName="/ppt/notesSlides/notesSlide32.xml" ContentType="application/vnd.openxmlformats-officedocument.presentationml.notesSlide+xml"/>
  <Override PartName="/ppt/tags/tag28.xml" ContentType="application/vnd.openxmlformats-officedocument.presentationml.tags+xml"/>
  <Override PartName="/ppt/notesSlides/notesSlide33.xml" ContentType="application/vnd.openxmlformats-officedocument.presentationml.notesSlide+xml"/>
  <Override PartName="/ppt/tags/tag29.xml" ContentType="application/vnd.openxmlformats-officedocument.presentationml.tags+xml"/>
  <Override PartName="/ppt/notesSlides/notesSlide34.xml" ContentType="application/vnd.openxmlformats-officedocument.presentationml.notesSlide+xml"/>
  <Override PartName="/ppt/tags/tag30.xml" ContentType="application/vnd.openxmlformats-officedocument.presentationml.tags+xml"/>
  <Override PartName="/ppt/notesSlides/notesSlide35.xml" ContentType="application/vnd.openxmlformats-officedocument.presentationml.notesSlide+xml"/>
  <Override PartName="/ppt/tags/tag31.xml" ContentType="application/vnd.openxmlformats-officedocument.presentationml.tags+xml"/>
  <Override PartName="/ppt/notesSlides/notesSlide36.xml" ContentType="application/vnd.openxmlformats-officedocument.presentationml.notesSlide+xml"/>
  <Override PartName="/ppt/tags/tag32.xml" ContentType="application/vnd.openxmlformats-officedocument.presentationml.tags+xml"/>
  <Override PartName="/ppt/notesSlides/notesSlide37.xml" ContentType="application/vnd.openxmlformats-officedocument.presentationml.notesSlide+xml"/>
  <Override PartName="/ppt/tags/tag33.xml" ContentType="application/vnd.openxmlformats-officedocument.presentationml.tags+xml"/>
  <Override PartName="/ppt/notesSlides/notesSlide38.xml" ContentType="application/vnd.openxmlformats-officedocument.presentationml.notesSlide+xml"/>
  <Override PartName="/ppt/tags/tag34.xml" ContentType="application/vnd.openxmlformats-officedocument.presentationml.tags+xml"/>
  <Override PartName="/ppt/notesSlides/notesSlide39.xml" ContentType="application/vnd.openxmlformats-officedocument.presentationml.notesSlide+xml"/>
  <Override PartName="/ppt/tags/tag35.xml" ContentType="application/vnd.openxmlformats-officedocument.presentationml.tags+xml"/>
  <Override PartName="/ppt/notesSlides/notesSlide40.xml" ContentType="application/vnd.openxmlformats-officedocument.presentationml.notesSlide+xml"/>
  <Override PartName="/ppt/tags/tag36.xml" ContentType="application/vnd.openxmlformats-officedocument.presentationml.tags+xml"/>
  <Override PartName="/ppt/notesSlides/notesSlide41.xml" ContentType="application/vnd.openxmlformats-officedocument.presentationml.notesSlide+xml"/>
  <Override PartName="/ppt/tags/tag37.xml" ContentType="application/vnd.openxmlformats-officedocument.presentationml.tags+xml"/>
  <Override PartName="/ppt/notesSlides/notesSlide42.xml" ContentType="application/vnd.openxmlformats-officedocument.presentationml.notesSlide+xml"/>
  <Override PartName="/ppt/tags/tag38.xml" ContentType="application/vnd.openxmlformats-officedocument.presentationml.tags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0"/>
  </p:notesMasterIdLst>
  <p:handoutMasterIdLst>
    <p:handoutMasterId r:id="rId51"/>
  </p:handoutMasterIdLst>
  <p:sldIdLst>
    <p:sldId id="520" r:id="rId5"/>
    <p:sldId id="615" r:id="rId6"/>
    <p:sldId id="500" r:id="rId7"/>
    <p:sldId id="596" r:id="rId8"/>
    <p:sldId id="541" r:id="rId9"/>
    <p:sldId id="552" r:id="rId10"/>
    <p:sldId id="618" r:id="rId11"/>
    <p:sldId id="580" r:id="rId12"/>
    <p:sldId id="587" r:id="rId13"/>
    <p:sldId id="562" r:id="rId14"/>
    <p:sldId id="563" r:id="rId15"/>
    <p:sldId id="514" r:id="rId16"/>
    <p:sldId id="515" r:id="rId17"/>
    <p:sldId id="516" r:id="rId18"/>
    <p:sldId id="498" r:id="rId19"/>
    <p:sldId id="522" r:id="rId20"/>
    <p:sldId id="620" r:id="rId21"/>
    <p:sldId id="627" r:id="rId22"/>
    <p:sldId id="623" r:id="rId23"/>
    <p:sldId id="626" r:id="rId24"/>
    <p:sldId id="619" r:id="rId25"/>
    <p:sldId id="474" r:id="rId26"/>
    <p:sldId id="475" r:id="rId27"/>
    <p:sldId id="476" r:id="rId28"/>
    <p:sldId id="589" r:id="rId29"/>
    <p:sldId id="477" r:id="rId30"/>
    <p:sldId id="478" r:id="rId31"/>
    <p:sldId id="479" r:id="rId32"/>
    <p:sldId id="590" r:id="rId33"/>
    <p:sldId id="480" r:id="rId34"/>
    <p:sldId id="481" r:id="rId35"/>
    <p:sldId id="482" r:id="rId36"/>
    <p:sldId id="483" r:id="rId37"/>
    <p:sldId id="484" r:id="rId38"/>
    <p:sldId id="485" r:id="rId39"/>
    <p:sldId id="616" r:id="rId40"/>
    <p:sldId id="542" r:id="rId41"/>
    <p:sldId id="617" r:id="rId42"/>
    <p:sldId id="489" r:id="rId43"/>
    <p:sldId id="490" r:id="rId44"/>
    <p:sldId id="491" r:id="rId45"/>
    <p:sldId id="492" r:id="rId46"/>
    <p:sldId id="493" r:id="rId47"/>
    <p:sldId id="494" r:id="rId48"/>
    <p:sldId id="499" r:id="rId49"/>
  </p:sldIdLst>
  <p:sldSz cx="12192000" cy="6858000"/>
  <p:notesSz cx="6858000" cy="9144000"/>
  <p:custDataLst>
    <p:tags r:id="rId5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1963"/>
    <a:srgbClr val="4557AD"/>
    <a:srgbClr val="000000"/>
    <a:srgbClr val="F4DCE8"/>
    <a:srgbClr val="D9ECF6"/>
    <a:srgbClr val="007FC2"/>
    <a:srgbClr val="EBE9F2"/>
    <a:srgbClr val="776AAA"/>
    <a:srgbClr val="0E1E4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13AE0C-2431-4E78-9984-5193641B29A4}" v="152" dt="2026-03-10T22:46:35.4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45763" autoAdjust="0"/>
  </p:normalViewPr>
  <p:slideViewPr>
    <p:cSldViewPr snapToGrid="0">
      <p:cViewPr varScale="1">
        <p:scale>
          <a:sx n="50" d="100"/>
          <a:sy n="50" d="100"/>
        </p:scale>
        <p:origin x="287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7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Slocombe" userId="90127e65-3abe-40f5-bc46-d6969adc6817" providerId="ADAL" clId="{89CEDEEB-7C4E-4FF7-806F-A15157A3F5FF}"/>
    <pc:docChg chg="modSld">
      <pc:chgData name="Hayley Slocombe" userId="90127e65-3abe-40f5-bc46-d6969adc6817" providerId="ADAL" clId="{89CEDEEB-7C4E-4FF7-806F-A15157A3F5FF}" dt="2026-02-16T04:32:31.755" v="0" actId="931"/>
      <pc:docMkLst>
        <pc:docMk/>
      </pc:docMkLst>
      <pc:sldChg chg="addSp modSp">
        <pc:chgData name="Hayley Slocombe" userId="90127e65-3abe-40f5-bc46-d6969adc6817" providerId="ADAL" clId="{89CEDEEB-7C4E-4FF7-806F-A15157A3F5FF}" dt="2026-02-16T04:32:31.755" v="0" actId="931"/>
        <pc:sldMkLst>
          <pc:docMk/>
          <pc:sldMk cId="409148390" sldId="520"/>
        </pc:sldMkLst>
      </pc:sldChg>
    </pc:docChg>
  </pc:docChgLst>
  <pc:docChgLst>
    <pc:chgData name="Kerrie Shanahan" userId="ae473d9f-76e9-476f-892f-2674ea963afc" providerId="ADAL" clId="{1C2628FB-1F07-4B48-8FB3-27553585B1CA}"/>
    <pc:docChg chg="undo custSel addSld delSld modSld sldOrd modMainMaster">
      <pc:chgData name="Kerrie Shanahan" userId="ae473d9f-76e9-476f-892f-2674ea963afc" providerId="ADAL" clId="{1C2628FB-1F07-4B48-8FB3-27553585B1CA}" dt="2026-03-10T22:46:52.521" v="9398" actId="20577"/>
      <pc:docMkLst>
        <pc:docMk/>
      </pc:docMkLst>
      <pc:sldChg chg="modSp mod modClrScheme chgLayout modNotesTx">
        <pc:chgData name="Kerrie Shanahan" userId="ae473d9f-76e9-476f-892f-2674ea963afc" providerId="ADAL" clId="{1C2628FB-1F07-4B48-8FB3-27553585B1CA}" dt="2026-03-10T02:38:35.589" v="9122"/>
        <pc:sldMkLst>
          <pc:docMk/>
          <pc:sldMk cId="121607987" sldId="474"/>
        </pc:sldMkLst>
        <pc:spChg chg="mod ord">
          <ac:chgData name="Kerrie Shanahan" userId="ae473d9f-76e9-476f-892f-2674ea963afc" providerId="ADAL" clId="{1C2628FB-1F07-4B48-8FB3-27553585B1CA}" dt="2026-03-10T02:38:35.589" v="9122"/>
          <ac:spMkLst>
            <pc:docMk/>
            <pc:sldMk cId="121607987" sldId="474"/>
            <ac:spMk id="2" creationId="{1674CADB-9446-6068-C140-A7F65047622B}"/>
          </ac:spMkLst>
        </pc:spChg>
      </pc:sldChg>
      <pc:sldChg chg="modSp mod modClrScheme chgLayout modNotesTx">
        <pc:chgData name="Kerrie Shanahan" userId="ae473d9f-76e9-476f-892f-2674ea963afc" providerId="ADAL" clId="{1C2628FB-1F07-4B48-8FB3-27553585B1CA}" dt="2026-03-10T02:39:07.851" v="9140" actId="6549"/>
        <pc:sldMkLst>
          <pc:docMk/>
          <pc:sldMk cId="880313685" sldId="475"/>
        </pc:sldMkLst>
        <pc:spChg chg="mod ord">
          <ac:chgData name="Kerrie Shanahan" userId="ae473d9f-76e9-476f-892f-2674ea963afc" providerId="ADAL" clId="{1C2628FB-1F07-4B48-8FB3-27553585B1CA}" dt="2026-03-10T02:39:07.851" v="9140" actId="6549"/>
          <ac:spMkLst>
            <pc:docMk/>
            <pc:sldMk cId="880313685" sldId="475"/>
            <ac:spMk id="2" creationId="{BC8CD23B-FF81-442C-D093-CAF66874B44F}"/>
          </ac:spMkLst>
        </pc:spChg>
        <pc:spChg chg="mod">
          <ac:chgData name="Kerrie Shanahan" userId="ae473d9f-76e9-476f-892f-2674ea963afc" providerId="ADAL" clId="{1C2628FB-1F07-4B48-8FB3-27553585B1CA}" dt="2026-03-09T23:20:51.798" v="8911" actId="20577"/>
          <ac:spMkLst>
            <pc:docMk/>
            <pc:sldMk cId="880313685" sldId="475"/>
            <ac:spMk id="6" creationId="{A14812C4-B310-0A0E-8D28-F951A56C6458}"/>
          </ac:spMkLst>
        </pc:spChg>
      </pc:sldChg>
      <pc:sldChg chg="modSp mod modClrScheme chgLayout modNotesTx">
        <pc:chgData name="Kerrie Shanahan" userId="ae473d9f-76e9-476f-892f-2674ea963afc" providerId="ADAL" clId="{1C2628FB-1F07-4B48-8FB3-27553585B1CA}" dt="2026-03-10T02:38:49.760" v="9135"/>
        <pc:sldMkLst>
          <pc:docMk/>
          <pc:sldMk cId="3581799720" sldId="476"/>
        </pc:sldMkLst>
        <pc:spChg chg="mod ord">
          <ac:chgData name="Kerrie Shanahan" userId="ae473d9f-76e9-476f-892f-2674ea963afc" providerId="ADAL" clId="{1C2628FB-1F07-4B48-8FB3-27553585B1CA}" dt="2026-03-10T02:38:49.760" v="9135"/>
          <ac:spMkLst>
            <pc:docMk/>
            <pc:sldMk cId="3581799720" sldId="476"/>
            <ac:spMk id="2" creationId="{27EA34F7-0ABE-8E55-C68D-7419E1E96140}"/>
          </ac:spMkLst>
        </pc:spChg>
        <pc:spChg chg="mod">
          <ac:chgData name="Kerrie Shanahan" userId="ae473d9f-76e9-476f-892f-2674ea963afc" providerId="ADAL" clId="{1C2628FB-1F07-4B48-8FB3-27553585B1CA}" dt="2026-03-09T23:20:59.511" v="8914" actId="20577"/>
          <ac:spMkLst>
            <pc:docMk/>
            <pc:sldMk cId="3581799720" sldId="476"/>
            <ac:spMk id="7" creationId="{0AB3DFB2-5455-719A-591F-D58AD7846E29}"/>
          </ac:spMkLst>
        </pc:spChg>
      </pc:sldChg>
      <pc:sldChg chg="modSp modNotesTx">
        <pc:chgData name="Kerrie Shanahan" userId="ae473d9f-76e9-476f-892f-2674ea963afc" providerId="ADAL" clId="{1C2628FB-1F07-4B48-8FB3-27553585B1CA}" dt="2026-03-10T02:38:56.751" v="9139" actId="20577"/>
        <pc:sldMkLst>
          <pc:docMk/>
          <pc:sldMk cId="133161496" sldId="477"/>
        </pc:sldMkLst>
        <pc:spChg chg="mod">
          <ac:chgData name="Kerrie Shanahan" userId="ae473d9f-76e9-476f-892f-2674ea963afc" providerId="ADAL" clId="{1C2628FB-1F07-4B48-8FB3-27553585B1CA}" dt="2026-03-10T02:38:56.751" v="9139" actId="20577"/>
          <ac:spMkLst>
            <pc:docMk/>
            <pc:sldMk cId="133161496" sldId="477"/>
            <ac:spMk id="3" creationId="{112F5E4E-5A13-57FE-48C2-DEF3DD4A04E3}"/>
          </ac:spMkLst>
        </pc:spChg>
      </pc:sldChg>
      <pc:sldChg chg="modSp modNotesTx">
        <pc:chgData name="Kerrie Shanahan" userId="ae473d9f-76e9-476f-892f-2674ea963afc" providerId="ADAL" clId="{1C2628FB-1F07-4B48-8FB3-27553585B1CA}" dt="2026-03-10T02:39:21.803" v="9142" actId="20577"/>
        <pc:sldMkLst>
          <pc:docMk/>
          <pc:sldMk cId="3342199426" sldId="478"/>
        </pc:sldMkLst>
        <pc:spChg chg="mod">
          <ac:chgData name="Kerrie Shanahan" userId="ae473d9f-76e9-476f-892f-2674ea963afc" providerId="ADAL" clId="{1C2628FB-1F07-4B48-8FB3-27553585B1CA}" dt="2026-03-10T02:39:21.803" v="9142" actId="20577"/>
          <ac:spMkLst>
            <pc:docMk/>
            <pc:sldMk cId="3342199426" sldId="478"/>
            <ac:spMk id="2" creationId="{EDFF05E2-E15F-8B04-AB3D-03BDB4CFBED5}"/>
          </ac:spMkLst>
        </pc:spChg>
      </pc:sldChg>
      <pc:sldChg chg="modSp mod modNotesTx">
        <pc:chgData name="Kerrie Shanahan" userId="ae473d9f-76e9-476f-892f-2674ea963afc" providerId="ADAL" clId="{1C2628FB-1F07-4B48-8FB3-27553585B1CA}" dt="2026-03-10T02:39:24.612" v="9144" actId="20577"/>
        <pc:sldMkLst>
          <pc:docMk/>
          <pc:sldMk cId="1061470866" sldId="479"/>
        </pc:sldMkLst>
        <pc:spChg chg="mod">
          <ac:chgData name="Kerrie Shanahan" userId="ae473d9f-76e9-476f-892f-2674ea963afc" providerId="ADAL" clId="{1C2628FB-1F07-4B48-8FB3-27553585B1CA}" dt="2026-03-10T02:39:24.612" v="9144" actId="20577"/>
          <ac:spMkLst>
            <pc:docMk/>
            <pc:sldMk cId="1061470866" sldId="479"/>
            <ac:spMk id="3" creationId="{9B96F2F3-9342-B133-1B1E-9141B297D142}"/>
          </ac:spMkLst>
        </pc:spChg>
        <pc:spChg chg="mod">
          <ac:chgData name="Kerrie Shanahan" userId="ae473d9f-76e9-476f-892f-2674ea963afc" providerId="ADAL" clId="{1C2628FB-1F07-4B48-8FB3-27553585B1CA}" dt="2026-03-04T01:10:08.616" v="8148" actId="6549"/>
          <ac:spMkLst>
            <pc:docMk/>
            <pc:sldMk cId="1061470866" sldId="479"/>
            <ac:spMk id="4" creationId="{7851E798-E5D6-EE4E-A879-80ECF9B8B5AF}"/>
          </ac:spMkLst>
        </pc:spChg>
      </pc:sldChg>
      <pc:sldChg chg="modSp mod">
        <pc:chgData name="Kerrie Shanahan" userId="ae473d9f-76e9-476f-892f-2674ea963afc" providerId="ADAL" clId="{1C2628FB-1F07-4B48-8FB3-27553585B1CA}" dt="2026-03-10T02:45:23.424" v="9338" actId="962"/>
        <pc:sldMkLst>
          <pc:docMk/>
          <pc:sldMk cId="3426776120" sldId="480"/>
        </pc:sldMkLst>
        <pc:spChg chg="mod">
          <ac:chgData name="Kerrie Shanahan" userId="ae473d9f-76e9-476f-892f-2674ea963afc" providerId="ADAL" clId="{1C2628FB-1F07-4B48-8FB3-27553585B1CA}" dt="2026-03-10T02:39:32.353" v="9150" actId="20577"/>
          <ac:spMkLst>
            <pc:docMk/>
            <pc:sldMk cId="3426776120" sldId="480"/>
            <ac:spMk id="3" creationId="{E166DBE4-709C-FEF1-F426-DD933765B172}"/>
          </ac:spMkLst>
        </pc:spChg>
        <pc:picChg chg="mod">
          <ac:chgData name="Kerrie Shanahan" userId="ae473d9f-76e9-476f-892f-2674ea963afc" providerId="ADAL" clId="{1C2628FB-1F07-4B48-8FB3-27553585B1CA}" dt="2026-03-10T02:45:23.424" v="9338" actId="962"/>
          <ac:picMkLst>
            <pc:docMk/>
            <pc:sldMk cId="3426776120" sldId="480"/>
            <ac:picMk id="4" creationId="{B4C18DE7-35C3-0365-F002-BBC8C14042E4}"/>
          </ac:picMkLst>
        </pc:picChg>
      </pc:sldChg>
      <pc:sldChg chg="modSp">
        <pc:chgData name="Kerrie Shanahan" userId="ae473d9f-76e9-476f-892f-2674ea963afc" providerId="ADAL" clId="{1C2628FB-1F07-4B48-8FB3-27553585B1CA}" dt="2026-03-10T02:39:35.368" v="9154" actId="20577"/>
        <pc:sldMkLst>
          <pc:docMk/>
          <pc:sldMk cId="2954135154" sldId="481"/>
        </pc:sldMkLst>
        <pc:spChg chg="mod">
          <ac:chgData name="Kerrie Shanahan" userId="ae473d9f-76e9-476f-892f-2674ea963afc" providerId="ADAL" clId="{1C2628FB-1F07-4B48-8FB3-27553585B1CA}" dt="2026-03-10T02:39:35.368" v="9154" actId="20577"/>
          <ac:spMkLst>
            <pc:docMk/>
            <pc:sldMk cId="2954135154" sldId="481"/>
            <ac:spMk id="6" creationId="{1405AE87-29A7-8B98-5A05-6FA5064368E9}"/>
          </ac:spMkLst>
        </pc:spChg>
      </pc:sldChg>
      <pc:sldChg chg="modSp">
        <pc:chgData name="Kerrie Shanahan" userId="ae473d9f-76e9-476f-892f-2674ea963afc" providerId="ADAL" clId="{1C2628FB-1F07-4B48-8FB3-27553585B1CA}" dt="2026-03-10T02:39:40.800" v="9158" actId="20577"/>
        <pc:sldMkLst>
          <pc:docMk/>
          <pc:sldMk cId="1998018280" sldId="482"/>
        </pc:sldMkLst>
        <pc:spChg chg="mod">
          <ac:chgData name="Kerrie Shanahan" userId="ae473d9f-76e9-476f-892f-2674ea963afc" providerId="ADAL" clId="{1C2628FB-1F07-4B48-8FB3-27553585B1CA}" dt="2026-03-10T02:39:40.800" v="9158" actId="20577"/>
          <ac:spMkLst>
            <pc:docMk/>
            <pc:sldMk cId="1998018280" sldId="482"/>
            <ac:spMk id="7" creationId="{461FC22D-E4D8-4449-9E17-6CDF688E548E}"/>
          </ac:spMkLst>
        </pc:spChg>
      </pc:sldChg>
      <pc:sldChg chg="modSp mod">
        <pc:chgData name="Kerrie Shanahan" userId="ae473d9f-76e9-476f-892f-2674ea963afc" providerId="ADAL" clId="{1C2628FB-1F07-4B48-8FB3-27553585B1CA}" dt="2026-03-10T02:45:27.129" v="9340" actId="962"/>
        <pc:sldMkLst>
          <pc:docMk/>
          <pc:sldMk cId="3587135087" sldId="483"/>
        </pc:sldMkLst>
        <pc:spChg chg="mod">
          <ac:chgData name="Kerrie Shanahan" userId="ae473d9f-76e9-476f-892f-2674ea963afc" providerId="ADAL" clId="{1C2628FB-1F07-4B48-8FB3-27553585B1CA}" dt="2026-03-10T02:39:43.497" v="9162" actId="20577"/>
          <ac:spMkLst>
            <pc:docMk/>
            <pc:sldMk cId="3587135087" sldId="483"/>
            <ac:spMk id="3" creationId="{3EF03824-E084-CC11-80A1-6FC41544AA70}"/>
          </ac:spMkLst>
        </pc:spChg>
        <pc:picChg chg="mod">
          <ac:chgData name="Kerrie Shanahan" userId="ae473d9f-76e9-476f-892f-2674ea963afc" providerId="ADAL" clId="{1C2628FB-1F07-4B48-8FB3-27553585B1CA}" dt="2026-03-10T02:45:27.129" v="9340" actId="962"/>
          <ac:picMkLst>
            <pc:docMk/>
            <pc:sldMk cId="3587135087" sldId="483"/>
            <ac:picMk id="5" creationId="{283BC99D-584C-9B01-6864-7FBD44A28124}"/>
          </ac:picMkLst>
        </pc:picChg>
      </pc:sldChg>
      <pc:sldChg chg="modSp">
        <pc:chgData name="Kerrie Shanahan" userId="ae473d9f-76e9-476f-892f-2674ea963afc" providerId="ADAL" clId="{1C2628FB-1F07-4B48-8FB3-27553585B1CA}" dt="2026-03-10T02:39:46.047" v="9166" actId="20577"/>
        <pc:sldMkLst>
          <pc:docMk/>
          <pc:sldMk cId="1827811589" sldId="484"/>
        </pc:sldMkLst>
        <pc:spChg chg="mod">
          <ac:chgData name="Kerrie Shanahan" userId="ae473d9f-76e9-476f-892f-2674ea963afc" providerId="ADAL" clId="{1C2628FB-1F07-4B48-8FB3-27553585B1CA}" dt="2026-03-10T02:39:46.047" v="9166" actId="20577"/>
          <ac:spMkLst>
            <pc:docMk/>
            <pc:sldMk cId="1827811589" sldId="484"/>
            <ac:spMk id="3" creationId="{B06352E3-4E17-7DD5-8A98-F545B9B6A9CC}"/>
          </ac:spMkLst>
        </pc:spChg>
      </pc:sldChg>
      <pc:sldChg chg="modSp">
        <pc:chgData name="Kerrie Shanahan" userId="ae473d9f-76e9-476f-892f-2674ea963afc" providerId="ADAL" clId="{1C2628FB-1F07-4B48-8FB3-27553585B1CA}" dt="2026-03-10T02:39:48.426" v="9168" actId="20577"/>
        <pc:sldMkLst>
          <pc:docMk/>
          <pc:sldMk cId="3377584655" sldId="485"/>
        </pc:sldMkLst>
        <pc:spChg chg="mod">
          <ac:chgData name="Kerrie Shanahan" userId="ae473d9f-76e9-476f-892f-2674ea963afc" providerId="ADAL" clId="{1C2628FB-1F07-4B48-8FB3-27553585B1CA}" dt="2026-03-10T02:39:48.426" v="9168" actId="20577"/>
          <ac:spMkLst>
            <pc:docMk/>
            <pc:sldMk cId="3377584655" sldId="485"/>
            <ac:spMk id="6" creationId="{931E221A-F350-C940-012D-1A3E419734FD}"/>
          </ac:spMkLst>
        </pc:spChg>
      </pc:sldChg>
      <pc:sldChg chg="modSp">
        <pc:chgData name="Kerrie Shanahan" userId="ae473d9f-76e9-476f-892f-2674ea963afc" providerId="ADAL" clId="{1C2628FB-1F07-4B48-8FB3-27553585B1CA}" dt="2026-03-10T02:40:00.828" v="9176" actId="20577"/>
        <pc:sldMkLst>
          <pc:docMk/>
          <pc:sldMk cId="1278329242" sldId="489"/>
        </pc:sldMkLst>
        <pc:spChg chg="mod">
          <ac:chgData name="Kerrie Shanahan" userId="ae473d9f-76e9-476f-892f-2674ea963afc" providerId="ADAL" clId="{1C2628FB-1F07-4B48-8FB3-27553585B1CA}" dt="2026-03-10T02:40:00.828" v="9176" actId="20577"/>
          <ac:spMkLst>
            <pc:docMk/>
            <pc:sldMk cId="1278329242" sldId="489"/>
            <ac:spMk id="3" creationId="{A339FF27-3E75-0CBC-DE69-1170FF7905B8}"/>
          </ac:spMkLst>
        </pc:spChg>
      </pc:sldChg>
      <pc:sldChg chg="modSp modNotesTx">
        <pc:chgData name="Kerrie Shanahan" userId="ae473d9f-76e9-476f-892f-2674ea963afc" providerId="ADAL" clId="{1C2628FB-1F07-4B48-8FB3-27553585B1CA}" dt="2026-03-10T02:40:03.916" v="9180" actId="20577"/>
        <pc:sldMkLst>
          <pc:docMk/>
          <pc:sldMk cId="508572399" sldId="490"/>
        </pc:sldMkLst>
        <pc:spChg chg="mod">
          <ac:chgData name="Kerrie Shanahan" userId="ae473d9f-76e9-476f-892f-2674ea963afc" providerId="ADAL" clId="{1C2628FB-1F07-4B48-8FB3-27553585B1CA}" dt="2026-03-10T02:40:03.916" v="9180" actId="20577"/>
          <ac:spMkLst>
            <pc:docMk/>
            <pc:sldMk cId="508572399" sldId="490"/>
            <ac:spMk id="3" creationId="{C28681C6-8A71-1A1A-970D-5F0EA4B41422}"/>
          </ac:spMkLst>
        </pc:spChg>
      </pc:sldChg>
      <pc:sldChg chg="modSp modNotesTx">
        <pc:chgData name="Kerrie Shanahan" userId="ae473d9f-76e9-476f-892f-2674ea963afc" providerId="ADAL" clId="{1C2628FB-1F07-4B48-8FB3-27553585B1CA}" dt="2026-03-10T02:40:07.528" v="9184" actId="20577"/>
        <pc:sldMkLst>
          <pc:docMk/>
          <pc:sldMk cId="1157311959" sldId="491"/>
        </pc:sldMkLst>
        <pc:spChg chg="mod">
          <ac:chgData name="Kerrie Shanahan" userId="ae473d9f-76e9-476f-892f-2674ea963afc" providerId="ADAL" clId="{1C2628FB-1F07-4B48-8FB3-27553585B1CA}" dt="2026-03-10T02:40:07.528" v="9184" actId="20577"/>
          <ac:spMkLst>
            <pc:docMk/>
            <pc:sldMk cId="1157311959" sldId="491"/>
            <ac:spMk id="3" creationId="{C8B446A7-1E6F-F121-2C5E-B02EF89C2B20}"/>
          </ac:spMkLst>
        </pc:spChg>
      </pc:sldChg>
      <pc:sldChg chg="modSp mod">
        <pc:chgData name="Kerrie Shanahan" userId="ae473d9f-76e9-476f-892f-2674ea963afc" providerId="ADAL" clId="{1C2628FB-1F07-4B48-8FB3-27553585B1CA}" dt="2026-03-10T02:45:40.203" v="9346" actId="962"/>
        <pc:sldMkLst>
          <pc:docMk/>
          <pc:sldMk cId="258130066" sldId="492"/>
        </pc:sldMkLst>
        <pc:spChg chg="mod">
          <ac:chgData name="Kerrie Shanahan" userId="ae473d9f-76e9-476f-892f-2674ea963afc" providerId="ADAL" clId="{1C2628FB-1F07-4B48-8FB3-27553585B1CA}" dt="2026-03-10T02:40:10.610" v="9188" actId="20577"/>
          <ac:spMkLst>
            <pc:docMk/>
            <pc:sldMk cId="258130066" sldId="492"/>
            <ac:spMk id="4" creationId="{0FF74E7D-46A4-623E-6F4A-08640157C9E9}"/>
          </ac:spMkLst>
        </pc:spChg>
        <pc:picChg chg="mod">
          <ac:chgData name="Kerrie Shanahan" userId="ae473d9f-76e9-476f-892f-2674ea963afc" providerId="ADAL" clId="{1C2628FB-1F07-4B48-8FB3-27553585B1CA}" dt="2026-03-10T02:45:40.203" v="9346" actId="962"/>
          <ac:picMkLst>
            <pc:docMk/>
            <pc:sldMk cId="258130066" sldId="492"/>
            <ac:picMk id="2" creationId="{108BDE09-945B-8032-1561-532E24161CE4}"/>
          </ac:picMkLst>
        </pc:picChg>
        <pc:picChg chg="mod">
          <ac:chgData name="Kerrie Shanahan" userId="ae473d9f-76e9-476f-892f-2674ea963afc" providerId="ADAL" clId="{1C2628FB-1F07-4B48-8FB3-27553585B1CA}" dt="2026-03-10T02:45:35.523" v="9344" actId="962"/>
          <ac:picMkLst>
            <pc:docMk/>
            <pc:sldMk cId="258130066" sldId="492"/>
            <ac:picMk id="6" creationId="{68F43B59-FD6A-19B4-BDA8-F99638D4C2AF}"/>
          </ac:picMkLst>
        </pc:picChg>
        <pc:picChg chg="mod">
          <ac:chgData name="Kerrie Shanahan" userId="ae473d9f-76e9-476f-892f-2674ea963afc" providerId="ADAL" clId="{1C2628FB-1F07-4B48-8FB3-27553585B1CA}" dt="2026-03-10T02:45:31.776" v="9342" actId="962"/>
          <ac:picMkLst>
            <pc:docMk/>
            <pc:sldMk cId="258130066" sldId="492"/>
            <ac:picMk id="7" creationId="{51C3F29B-273B-A73B-7CA5-E25A903EA4CE}"/>
          </ac:picMkLst>
        </pc:picChg>
      </pc:sldChg>
      <pc:sldChg chg="modSp mod">
        <pc:chgData name="Kerrie Shanahan" userId="ae473d9f-76e9-476f-892f-2674ea963afc" providerId="ADAL" clId="{1C2628FB-1F07-4B48-8FB3-27553585B1CA}" dt="2026-03-10T02:40:13.803" v="9192" actId="20577"/>
        <pc:sldMkLst>
          <pc:docMk/>
          <pc:sldMk cId="2389358011" sldId="493"/>
        </pc:sldMkLst>
        <pc:spChg chg="mod">
          <ac:chgData name="Kerrie Shanahan" userId="ae473d9f-76e9-476f-892f-2674ea963afc" providerId="ADAL" clId="{1C2628FB-1F07-4B48-8FB3-27553585B1CA}" dt="2026-03-10T02:40:13.803" v="9192" actId="20577"/>
          <ac:spMkLst>
            <pc:docMk/>
            <pc:sldMk cId="2389358011" sldId="493"/>
            <ac:spMk id="3" creationId="{1A465A2C-EA31-EB55-D1ED-038DC7D2B806}"/>
          </ac:spMkLst>
        </pc:spChg>
        <pc:picChg chg="mod">
          <ac:chgData name="Kerrie Shanahan" userId="ae473d9f-76e9-476f-892f-2674ea963afc" providerId="ADAL" clId="{1C2628FB-1F07-4B48-8FB3-27553585B1CA}" dt="2026-03-09T23:34:09.398" v="9065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Sp">
        <pc:chgData name="Kerrie Shanahan" userId="ae473d9f-76e9-476f-892f-2674ea963afc" providerId="ADAL" clId="{1C2628FB-1F07-4B48-8FB3-27553585B1CA}" dt="2026-03-10T02:40:17.288" v="9196" actId="20577"/>
        <pc:sldMkLst>
          <pc:docMk/>
          <pc:sldMk cId="824124811" sldId="494"/>
        </pc:sldMkLst>
        <pc:spChg chg="mod">
          <ac:chgData name="Kerrie Shanahan" userId="ae473d9f-76e9-476f-892f-2674ea963afc" providerId="ADAL" clId="{1C2628FB-1F07-4B48-8FB3-27553585B1CA}" dt="2026-03-10T02:40:17.288" v="9196" actId="20577"/>
          <ac:spMkLst>
            <pc:docMk/>
            <pc:sldMk cId="824124811" sldId="494"/>
            <ac:spMk id="4" creationId="{E018A719-F666-F88E-E4F3-357DF3BB0091}"/>
          </ac:spMkLst>
        </pc:spChg>
      </pc:sldChg>
      <pc:sldChg chg="modSp mod modNotesTx">
        <pc:chgData name="Kerrie Shanahan" userId="ae473d9f-76e9-476f-892f-2674ea963afc" providerId="ADAL" clId="{1C2628FB-1F07-4B48-8FB3-27553585B1CA}" dt="2026-03-09T22:42:28.043" v="8476" actId="20577"/>
        <pc:sldMkLst>
          <pc:docMk/>
          <pc:sldMk cId="1759574190" sldId="498"/>
        </pc:sldMkLst>
      </pc:sldChg>
      <pc:sldChg chg="modSp">
        <pc:chgData name="Kerrie Shanahan" userId="ae473d9f-76e9-476f-892f-2674ea963afc" providerId="ADAL" clId="{1C2628FB-1F07-4B48-8FB3-27553585B1CA}" dt="2026-03-10T02:40:20.546" v="9198" actId="20577"/>
        <pc:sldMkLst>
          <pc:docMk/>
          <pc:sldMk cId="1583021152" sldId="499"/>
        </pc:sldMkLst>
        <pc:spChg chg="mod">
          <ac:chgData name="Kerrie Shanahan" userId="ae473d9f-76e9-476f-892f-2674ea963afc" providerId="ADAL" clId="{1C2628FB-1F07-4B48-8FB3-27553585B1CA}" dt="2026-03-10T02:40:20.546" v="9198" actId="20577"/>
          <ac:spMkLst>
            <pc:docMk/>
            <pc:sldMk cId="1583021152" sldId="499"/>
            <ac:spMk id="2" creationId="{5E09A952-6E3A-9ECC-71A5-2F0F63A52D87}"/>
          </ac:spMkLst>
        </pc:spChg>
      </pc:sldChg>
      <pc:sldChg chg="modSp mod">
        <pc:chgData name="Kerrie Shanahan" userId="ae473d9f-76e9-476f-892f-2674ea963afc" providerId="ADAL" clId="{1C2628FB-1F07-4B48-8FB3-27553585B1CA}" dt="2026-03-10T02:43:15.850" v="9212" actId="962"/>
        <pc:sldMkLst>
          <pc:docMk/>
          <pc:sldMk cId="4124420387" sldId="500"/>
        </pc:sldMkLst>
        <pc:grpChg chg="mod">
          <ac:chgData name="Kerrie Shanahan" userId="ae473d9f-76e9-476f-892f-2674ea963afc" providerId="ADAL" clId="{1C2628FB-1F07-4B48-8FB3-27553585B1CA}" dt="2026-03-10T02:43:15.850" v="9212" actId="962"/>
          <ac:grpSpMkLst>
            <pc:docMk/>
            <pc:sldMk cId="4124420387" sldId="500"/>
            <ac:grpSpMk id="3" creationId="{E9CF18B8-BCAC-BA37-5160-D16E10E54245}"/>
          </ac:grpSpMkLst>
        </pc:grpChg>
      </pc:sldChg>
      <pc:sldChg chg="modSp mod modCm modNotesTx">
        <pc:chgData name="Kerrie Shanahan" userId="ae473d9f-76e9-476f-892f-2674ea963afc" providerId="ADAL" clId="{1C2628FB-1F07-4B48-8FB3-27553585B1CA}" dt="2026-03-10T02:40:41.817" v="9199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3-10T02:40:41.817" v="9199"/>
          <ac:spMkLst>
            <pc:docMk/>
            <pc:sldMk cId="409148390" sldId="520"/>
            <ac:spMk id="2" creationId="{FA46AEA3-72F9-D518-9AA5-1BB5014DE5E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1C2628FB-1F07-4B48-8FB3-27553585B1CA}" dt="2026-01-14T03:07:44.519" v="5392" actId="6549"/>
              <pc2:cmMkLst xmlns:pc2="http://schemas.microsoft.com/office/powerpoint/2019/9/main/command">
                <pc:docMk/>
                <pc:sldMk cId="409148390" sldId="520"/>
                <pc2:cmMk id="{2633493D-E6C9-4C3B-AFF0-EB817022E54A}"/>
              </pc2:cmMkLst>
            </pc226:cmChg>
          </p:ext>
        </pc:extLst>
      </pc:sldChg>
      <pc:sldChg chg="modSp mod modClrScheme chgLayout modNotesTx">
        <pc:chgData name="Kerrie Shanahan" userId="ae473d9f-76e9-476f-892f-2674ea963afc" providerId="ADAL" clId="{1C2628FB-1F07-4B48-8FB3-27553585B1CA}" dt="2026-03-10T22:44:25.349" v="9357" actId="20577"/>
        <pc:sldMkLst>
          <pc:docMk/>
          <pc:sldMk cId="309290176" sldId="522"/>
        </pc:sldMkLst>
        <pc:spChg chg="mod ord">
          <ac:chgData name="Kerrie Shanahan" userId="ae473d9f-76e9-476f-892f-2674ea963afc" providerId="ADAL" clId="{1C2628FB-1F07-4B48-8FB3-27553585B1CA}" dt="2026-03-10T02:38:02.907" v="9094" actId="20577"/>
          <ac:spMkLst>
            <pc:docMk/>
            <pc:sldMk cId="309290176" sldId="522"/>
            <ac:spMk id="3" creationId="{EB3DE614-2500-DDC6-79A7-93512B15B967}"/>
          </ac:spMkLst>
        </pc:spChg>
        <pc:grpChg chg="mod">
          <ac:chgData name="Kerrie Shanahan" userId="ae473d9f-76e9-476f-892f-2674ea963afc" providerId="ADAL" clId="{1C2628FB-1F07-4B48-8FB3-27553585B1CA}" dt="2026-03-10T02:45:19.751" v="9336" actId="962"/>
          <ac:grpSpMkLst>
            <pc:docMk/>
            <pc:sldMk cId="309290176" sldId="522"/>
            <ac:grpSpMk id="9" creationId="{C8243A6E-D0DE-B3B5-9219-E57082CF7D49}"/>
          </ac:grpSpMkLst>
        </pc:grpChg>
      </pc:sldChg>
      <pc:sldChg chg="modSp">
        <pc:chgData name="Kerrie Shanahan" userId="ae473d9f-76e9-476f-892f-2674ea963afc" providerId="ADAL" clId="{1C2628FB-1F07-4B48-8FB3-27553585B1CA}" dt="2026-03-10T02:39:54.478" v="9172" actId="20577"/>
        <pc:sldMkLst>
          <pc:docMk/>
          <pc:sldMk cId="1384904577" sldId="542"/>
        </pc:sldMkLst>
        <pc:spChg chg="mod">
          <ac:chgData name="Kerrie Shanahan" userId="ae473d9f-76e9-476f-892f-2674ea963afc" providerId="ADAL" clId="{1C2628FB-1F07-4B48-8FB3-27553585B1CA}" dt="2026-03-10T02:39:54.478" v="9172" actId="20577"/>
          <ac:spMkLst>
            <pc:docMk/>
            <pc:sldMk cId="1384904577" sldId="542"/>
            <ac:spMk id="2" creationId="{DB288005-337E-8025-A9F9-339D0CBCA823}"/>
          </ac:spMkLst>
        </pc:spChg>
      </pc:sldChg>
      <pc:sldChg chg="delSp modSp mod">
        <pc:chgData name="Kerrie Shanahan" userId="ae473d9f-76e9-476f-892f-2674ea963afc" providerId="ADAL" clId="{1C2628FB-1F07-4B48-8FB3-27553585B1CA}" dt="2026-03-10T02:44:02.313" v="9268"/>
        <pc:sldMkLst>
          <pc:docMk/>
          <pc:sldMk cId="1942781684" sldId="552"/>
        </pc:sldMkLst>
        <pc:grpChg chg="mod topLvl">
          <ac:chgData name="Kerrie Shanahan" userId="ae473d9f-76e9-476f-892f-2674ea963afc" providerId="ADAL" clId="{1C2628FB-1F07-4B48-8FB3-27553585B1CA}" dt="2026-03-10T02:43:41.755" v="9247" actId="962"/>
          <ac:grpSpMkLst>
            <pc:docMk/>
            <pc:sldMk cId="1942781684" sldId="552"/>
            <ac:grpSpMk id="11" creationId="{B4FB1CD4-D4A7-0D58-4262-88F43489E25C}"/>
          </ac:grpSpMkLst>
        </pc:grpChg>
        <pc:grpChg chg="del">
          <ac:chgData name="Kerrie Shanahan" userId="ae473d9f-76e9-476f-892f-2674ea963afc" providerId="ADAL" clId="{1C2628FB-1F07-4B48-8FB3-27553585B1CA}" dt="2026-03-10T02:43:22.150" v="9213" actId="165"/>
          <ac:grpSpMkLst>
            <pc:docMk/>
            <pc:sldMk cId="1942781684" sldId="552"/>
            <ac:grpSpMk id="12" creationId="{0FBF47A9-DEF2-CD3C-FC19-AD1268AD8ACC}"/>
          </ac:grpSpMkLst>
        </pc:grpChg>
        <pc:picChg chg="mod topLvl">
          <ac:chgData name="Kerrie Shanahan" userId="ae473d9f-76e9-476f-892f-2674ea963afc" providerId="ADAL" clId="{1C2628FB-1F07-4B48-8FB3-27553585B1CA}" dt="2026-03-10T02:43:31.696" v="9223" actId="962"/>
          <ac:picMkLst>
            <pc:docMk/>
            <pc:sldMk cId="1942781684" sldId="552"/>
            <ac:picMk id="3" creationId="{4DC2B831-6D4F-6B21-A8BC-67196759E769}"/>
          </ac:picMkLst>
        </pc:picChg>
        <pc:picChg chg="mod">
          <ac:chgData name="Kerrie Shanahan" userId="ae473d9f-76e9-476f-892f-2674ea963afc" providerId="ADAL" clId="{1C2628FB-1F07-4B48-8FB3-27553585B1CA}" dt="2026-03-10T02:43:22.150" v="9213" actId="165"/>
          <ac:picMkLst>
            <pc:docMk/>
            <pc:sldMk cId="1942781684" sldId="552"/>
            <ac:picMk id="4" creationId="{98C82009-07BA-56C5-095F-9DF8E184E2A9}"/>
          </ac:picMkLst>
        </pc:picChg>
        <pc:picChg chg="mod ord topLvl">
          <ac:chgData name="Kerrie Shanahan" userId="ae473d9f-76e9-476f-892f-2674ea963afc" providerId="ADAL" clId="{1C2628FB-1F07-4B48-8FB3-27553585B1CA}" dt="2026-03-10T02:44:02.313" v="9268"/>
          <ac:picMkLst>
            <pc:docMk/>
            <pc:sldMk cId="1942781684" sldId="552"/>
            <ac:picMk id="5" creationId="{9478EC04-FB36-AE33-B128-E483C13CB589}"/>
          </ac:picMkLst>
        </pc:picChg>
        <pc:picChg chg="mod ord topLvl">
          <ac:chgData name="Kerrie Shanahan" userId="ae473d9f-76e9-476f-892f-2674ea963afc" providerId="ADAL" clId="{1C2628FB-1F07-4B48-8FB3-27553585B1CA}" dt="2026-03-10T02:43:59.731" v="9265"/>
          <ac:picMkLst>
            <pc:docMk/>
            <pc:sldMk cId="1942781684" sldId="552"/>
            <ac:picMk id="7" creationId="{1574D421-D3D3-3BD3-5639-CD621B5E5658}"/>
          </ac:picMkLst>
        </pc:picChg>
        <pc:cxnChg chg="mod">
          <ac:chgData name="Kerrie Shanahan" userId="ae473d9f-76e9-476f-892f-2674ea963afc" providerId="ADAL" clId="{1C2628FB-1F07-4B48-8FB3-27553585B1CA}" dt="2026-03-10T02:43:22.150" v="9213" actId="165"/>
          <ac:cxnSpMkLst>
            <pc:docMk/>
            <pc:sldMk cId="1942781684" sldId="552"/>
            <ac:cxnSpMk id="8" creationId="{5AF828D1-559E-B98F-2008-9F96126FF142}"/>
          </ac:cxnSpMkLst>
        </pc:cxnChg>
      </pc:sldChg>
      <pc:sldChg chg="addSp delSp modSp mod">
        <pc:chgData name="Kerrie Shanahan" userId="ae473d9f-76e9-476f-892f-2674ea963afc" providerId="ADAL" clId="{1C2628FB-1F07-4B48-8FB3-27553585B1CA}" dt="2026-03-10T02:45:51.994" v="9349"/>
        <pc:sldMkLst>
          <pc:docMk/>
          <pc:sldMk cId="3305298057" sldId="562"/>
        </pc:sldMkLst>
        <pc:grpChg chg="add mod ord">
          <ac:chgData name="Kerrie Shanahan" userId="ae473d9f-76e9-476f-892f-2674ea963afc" providerId="ADAL" clId="{1C2628FB-1F07-4B48-8FB3-27553585B1CA}" dt="2026-03-10T02:45:51.994" v="9349"/>
          <ac:grpSpMkLst>
            <pc:docMk/>
            <pc:sldMk cId="3305298057" sldId="562"/>
            <ac:grpSpMk id="3" creationId="{94ECAA4A-6297-3C6E-36AD-F9161AD89DDD}"/>
          </ac:grpSpMkLst>
        </pc:grpChg>
        <pc:grpChg chg="del">
          <ac:chgData name="Kerrie Shanahan" userId="ae473d9f-76e9-476f-892f-2674ea963afc" providerId="ADAL" clId="{1C2628FB-1F07-4B48-8FB3-27553585B1CA}" dt="2026-03-10T02:44:09.739" v="9269" actId="165"/>
          <ac:grpSpMkLst>
            <pc:docMk/>
            <pc:sldMk cId="3305298057" sldId="562"/>
            <ac:grpSpMk id="9" creationId="{5724E376-9EE0-1F4F-68C0-180949E758B4}"/>
          </ac:grpSpMkLst>
        </pc:grpChg>
        <pc:grpChg chg="mod topLvl">
          <ac:chgData name="Kerrie Shanahan" userId="ae473d9f-76e9-476f-892f-2674ea963afc" providerId="ADAL" clId="{1C2628FB-1F07-4B48-8FB3-27553585B1CA}" dt="2026-03-10T02:44:46.845" v="9330" actId="164"/>
          <ac:grpSpMkLst>
            <pc:docMk/>
            <pc:sldMk cId="3305298057" sldId="562"/>
            <ac:grpSpMk id="14" creationId="{6E4DE328-DE5A-9BAA-8779-DC7341C65233}"/>
          </ac:grpSpMkLst>
        </pc:grpChg>
        <pc:picChg chg="mod">
          <ac:chgData name="Kerrie Shanahan" userId="ae473d9f-76e9-476f-892f-2674ea963afc" providerId="ADAL" clId="{1C2628FB-1F07-4B48-8FB3-27553585B1CA}" dt="2026-03-10T02:44:46.845" v="9330" actId="164"/>
          <ac:picMkLst>
            <pc:docMk/>
            <pc:sldMk cId="3305298057" sldId="562"/>
            <ac:picMk id="7" creationId="{9DF80BD4-56F6-14AC-023B-A52CFBCD0BC9}"/>
          </ac:picMkLst>
        </pc:picChg>
        <pc:picChg chg="mod topLvl">
          <ac:chgData name="Kerrie Shanahan" userId="ae473d9f-76e9-476f-892f-2674ea963afc" providerId="ADAL" clId="{1C2628FB-1F07-4B48-8FB3-27553585B1CA}" dt="2026-03-10T02:44:25.134" v="9303" actId="962"/>
          <ac:picMkLst>
            <pc:docMk/>
            <pc:sldMk cId="3305298057" sldId="562"/>
            <ac:picMk id="10" creationId="{C806CADE-805F-E4FA-C78E-1EA8B8E1F2EC}"/>
          </ac:picMkLst>
        </pc:picChg>
        <pc:picChg chg="mod topLvl">
          <ac:chgData name="Kerrie Shanahan" userId="ae473d9f-76e9-476f-892f-2674ea963afc" providerId="ADAL" clId="{1C2628FB-1F07-4B48-8FB3-27553585B1CA}" dt="2026-03-10T02:44:34.211" v="9329" actId="962"/>
          <ac:picMkLst>
            <pc:docMk/>
            <pc:sldMk cId="3305298057" sldId="562"/>
            <ac:picMk id="12" creationId="{5526A96D-BDEC-21BC-3927-312590878100}"/>
          </ac:picMkLst>
        </pc:picChg>
        <pc:picChg chg="mod ord topLvl">
          <ac:chgData name="Kerrie Shanahan" userId="ae473d9f-76e9-476f-892f-2674ea963afc" providerId="ADAL" clId="{1C2628FB-1F07-4B48-8FB3-27553585B1CA}" dt="2026-03-10T02:45:50.006" v="9348"/>
          <ac:picMkLst>
            <pc:docMk/>
            <pc:sldMk cId="3305298057" sldId="562"/>
            <ac:picMk id="13" creationId="{FCE932AC-FAD2-0481-23C0-56B476A53078}"/>
          </ac:picMkLst>
        </pc:picChg>
        <pc:picChg chg="mod">
          <ac:chgData name="Kerrie Shanahan" userId="ae473d9f-76e9-476f-892f-2674ea963afc" providerId="ADAL" clId="{1C2628FB-1F07-4B48-8FB3-27553585B1CA}" dt="2026-03-10T02:44:09.739" v="9269" actId="165"/>
          <ac:picMkLst>
            <pc:docMk/>
            <pc:sldMk cId="3305298057" sldId="562"/>
            <ac:picMk id="15" creationId="{F3589DF5-22CC-C081-AFF1-6103376427E9}"/>
          </ac:picMkLst>
        </pc:picChg>
        <pc:cxnChg chg="mod">
          <ac:chgData name="Kerrie Shanahan" userId="ae473d9f-76e9-476f-892f-2674ea963afc" providerId="ADAL" clId="{1C2628FB-1F07-4B48-8FB3-27553585B1CA}" dt="2026-03-10T02:44:09.739" v="9269" actId="165"/>
          <ac:cxnSpMkLst>
            <pc:docMk/>
            <pc:sldMk cId="3305298057" sldId="562"/>
            <ac:cxnSpMk id="16" creationId="{E4703A1A-80ED-67C4-38DA-BFC21E3BFFFF}"/>
          </ac:cxnSpMkLst>
        </pc:cxnChg>
      </pc:sldChg>
      <pc:sldChg chg="modSp mod">
        <pc:chgData name="Kerrie Shanahan" userId="ae473d9f-76e9-476f-892f-2674ea963afc" providerId="ADAL" clId="{1C2628FB-1F07-4B48-8FB3-27553585B1CA}" dt="2026-03-10T02:45:09.033" v="9334" actId="962"/>
        <pc:sldMkLst>
          <pc:docMk/>
          <pc:sldMk cId="3177197192" sldId="563"/>
        </pc:sldMkLst>
        <pc:grpChg chg="mod">
          <ac:chgData name="Kerrie Shanahan" userId="ae473d9f-76e9-476f-892f-2674ea963afc" providerId="ADAL" clId="{1C2628FB-1F07-4B48-8FB3-27553585B1CA}" dt="2026-03-10T02:45:09.033" v="9334" actId="962"/>
          <ac:grpSpMkLst>
            <pc:docMk/>
            <pc:sldMk cId="3177197192" sldId="563"/>
            <ac:grpSpMk id="5" creationId="{9B162CD0-1D11-2696-2AD3-212D28490261}"/>
          </ac:grpSpMkLst>
        </pc:grpChg>
      </pc:sldChg>
      <pc:sldChg chg="modSp mod modClrScheme chgLayout modNotesTx">
        <pc:chgData name="Kerrie Shanahan" userId="ae473d9f-76e9-476f-892f-2674ea963afc" providerId="ADAL" clId="{1C2628FB-1F07-4B48-8FB3-27553585B1CA}" dt="2026-03-10T02:38:53.731" v="9137" actId="20577"/>
        <pc:sldMkLst>
          <pc:docMk/>
          <pc:sldMk cId="1667181054" sldId="589"/>
        </pc:sldMkLst>
        <pc:spChg chg="mod ord">
          <ac:chgData name="Kerrie Shanahan" userId="ae473d9f-76e9-476f-892f-2674ea963afc" providerId="ADAL" clId="{1C2628FB-1F07-4B48-8FB3-27553585B1CA}" dt="2026-03-10T02:38:53.731" v="9137" actId="20577"/>
          <ac:spMkLst>
            <pc:docMk/>
            <pc:sldMk cId="1667181054" sldId="589"/>
            <ac:spMk id="2" creationId="{27EA34F7-0ABE-8E55-C68D-7419E1E96140}"/>
          </ac:spMkLst>
        </pc:spChg>
        <pc:spChg chg="mod">
          <ac:chgData name="Kerrie Shanahan" userId="ae473d9f-76e9-476f-892f-2674ea963afc" providerId="ADAL" clId="{1C2628FB-1F07-4B48-8FB3-27553585B1CA}" dt="2026-03-09T23:15:17.209" v="8875" actId="20577"/>
          <ac:spMkLst>
            <pc:docMk/>
            <pc:sldMk cId="1667181054" sldId="589"/>
            <ac:spMk id="5" creationId="{2EF614E5-03C8-24F1-5D1C-3D5640E007F3}"/>
          </ac:spMkLst>
        </pc:spChg>
        <pc:spChg chg="mod">
          <ac:chgData name="Kerrie Shanahan" userId="ae473d9f-76e9-476f-892f-2674ea963afc" providerId="ADAL" clId="{1C2628FB-1F07-4B48-8FB3-27553585B1CA}" dt="2026-03-09T23:21:04.904" v="8917" actId="20577"/>
          <ac:spMkLst>
            <pc:docMk/>
            <pc:sldMk cId="1667181054" sldId="589"/>
            <ac:spMk id="6" creationId="{E605F3CC-38CF-56B4-ED56-DFA5D2F7BFFD}"/>
          </ac:spMkLst>
        </pc:spChg>
      </pc:sldChg>
      <pc:sldChg chg="modSp mod modNotesTx">
        <pc:chgData name="Kerrie Shanahan" userId="ae473d9f-76e9-476f-892f-2674ea963afc" providerId="ADAL" clId="{1C2628FB-1F07-4B48-8FB3-27553585B1CA}" dt="2026-03-10T02:39:27.905" v="9146" actId="20577"/>
        <pc:sldMkLst>
          <pc:docMk/>
          <pc:sldMk cId="3038722942" sldId="590"/>
        </pc:sldMkLst>
        <pc:spChg chg="mod">
          <ac:chgData name="Kerrie Shanahan" userId="ae473d9f-76e9-476f-892f-2674ea963afc" providerId="ADAL" clId="{1C2628FB-1F07-4B48-8FB3-27553585B1CA}" dt="2026-03-10T02:39:27.905" v="9146" actId="20577"/>
          <ac:spMkLst>
            <pc:docMk/>
            <pc:sldMk cId="3038722942" sldId="590"/>
            <ac:spMk id="3" creationId="{9B96F2F3-9342-B133-1B1E-9141B297D142}"/>
          </ac:spMkLst>
        </pc:spChg>
        <pc:spChg chg="mod">
          <ac:chgData name="Kerrie Shanahan" userId="ae473d9f-76e9-476f-892f-2674ea963afc" providerId="ADAL" clId="{1C2628FB-1F07-4B48-8FB3-27553585B1CA}" dt="2026-03-09T23:22:23.917" v="8946" actId="20577"/>
          <ac:spMkLst>
            <pc:docMk/>
            <pc:sldMk cId="3038722942" sldId="590"/>
            <ac:spMk id="5" creationId="{381C22A1-0BCC-5F0F-DF26-793D80077A2D}"/>
          </ac:spMkLst>
        </pc:spChg>
      </pc:sldChg>
      <pc:sldChg chg="modSp mod">
        <pc:chgData name="Kerrie Shanahan" userId="ae473d9f-76e9-476f-892f-2674ea963afc" providerId="ADAL" clId="{1C2628FB-1F07-4B48-8FB3-27553585B1CA}" dt="2026-03-10T02:40:59.378" v="9200"/>
        <pc:sldMkLst>
          <pc:docMk/>
          <pc:sldMk cId="1703508100" sldId="615"/>
        </pc:sldMkLst>
        <pc:spChg chg="mod ord">
          <ac:chgData name="Kerrie Shanahan" userId="ae473d9f-76e9-476f-892f-2674ea963afc" providerId="ADAL" clId="{1C2628FB-1F07-4B48-8FB3-27553585B1CA}" dt="2026-03-10T02:40:59.378" v="9200"/>
          <ac:spMkLst>
            <pc:docMk/>
            <pc:sldMk cId="1703508100" sldId="615"/>
            <ac:spMk id="12" creationId="{6D782246-3BDE-5DE2-5FBB-BFC748E13522}"/>
          </ac:spMkLst>
        </pc:spChg>
        <pc:grpChg chg="mod">
          <ac:chgData name="Kerrie Shanahan" userId="ae473d9f-76e9-476f-892f-2674ea963afc" providerId="ADAL" clId="{1C2628FB-1F07-4B48-8FB3-27553585B1CA}" dt="2026-03-02T21:46:54.460" v="5772" actId="962"/>
          <ac:grpSpMkLst>
            <pc:docMk/>
            <pc:sldMk cId="1703508100" sldId="615"/>
            <ac:grpSpMk id="3" creationId="{DD5E60A2-1273-1604-03B2-87B7DC483B5E}"/>
          </ac:grpSpMkLst>
        </pc:grpChg>
      </pc:sldChg>
      <pc:sldChg chg="modSp">
        <pc:chgData name="Kerrie Shanahan" userId="ae473d9f-76e9-476f-892f-2674ea963afc" providerId="ADAL" clId="{1C2628FB-1F07-4B48-8FB3-27553585B1CA}" dt="2026-03-10T02:39:51.498" v="9170" actId="20577"/>
        <pc:sldMkLst>
          <pc:docMk/>
          <pc:sldMk cId="2843873424" sldId="616"/>
        </pc:sldMkLst>
        <pc:spChg chg="mod">
          <ac:chgData name="Kerrie Shanahan" userId="ae473d9f-76e9-476f-892f-2674ea963afc" providerId="ADAL" clId="{1C2628FB-1F07-4B48-8FB3-27553585B1CA}" dt="2026-03-10T02:39:51.498" v="9170" actId="20577"/>
          <ac:spMkLst>
            <pc:docMk/>
            <pc:sldMk cId="2843873424" sldId="616"/>
            <ac:spMk id="2" creationId="{86086E2A-9AA9-D02A-CD56-2F282D458518}"/>
          </ac:spMkLst>
        </pc:spChg>
      </pc:sldChg>
      <pc:sldChg chg="modSp">
        <pc:chgData name="Kerrie Shanahan" userId="ae473d9f-76e9-476f-892f-2674ea963afc" providerId="ADAL" clId="{1C2628FB-1F07-4B48-8FB3-27553585B1CA}" dt="2026-03-10T02:39:57.439" v="9174" actId="20577"/>
        <pc:sldMkLst>
          <pc:docMk/>
          <pc:sldMk cId="1623724055" sldId="617"/>
        </pc:sldMkLst>
        <pc:spChg chg="mod">
          <ac:chgData name="Kerrie Shanahan" userId="ae473d9f-76e9-476f-892f-2674ea963afc" providerId="ADAL" clId="{1C2628FB-1F07-4B48-8FB3-27553585B1CA}" dt="2026-03-10T02:39:57.439" v="9174" actId="20577"/>
          <ac:spMkLst>
            <pc:docMk/>
            <pc:sldMk cId="1623724055" sldId="617"/>
            <ac:spMk id="2" creationId="{9B8FC301-9206-CEAC-19AE-8D3524EEA8BB}"/>
          </ac:spMkLst>
        </pc:spChg>
      </pc:sldChg>
      <pc:sldChg chg="addSp delSp modSp add mod modClrScheme chgLayout modNotesTx">
        <pc:chgData name="Kerrie Shanahan" userId="ae473d9f-76e9-476f-892f-2674ea963afc" providerId="ADAL" clId="{1C2628FB-1F07-4B48-8FB3-27553585B1CA}" dt="2026-03-10T22:46:52.521" v="9398" actId="20577"/>
        <pc:sldMkLst>
          <pc:docMk/>
          <pc:sldMk cId="554543459" sldId="619"/>
        </pc:sldMkLst>
        <pc:spChg chg="del mod">
          <ac:chgData name="Kerrie Shanahan" userId="ae473d9f-76e9-476f-892f-2674ea963afc" providerId="ADAL" clId="{1C2628FB-1F07-4B48-8FB3-27553585B1CA}" dt="2026-03-09T23:10:32.652" v="8807" actId="478"/>
          <ac:spMkLst>
            <pc:docMk/>
            <pc:sldMk cId="554543459" sldId="619"/>
            <ac:spMk id="2" creationId="{60CB4485-402A-B023-1AA6-09991C87F5AB}"/>
          </ac:spMkLst>
        </pc:spChg>
        <pc:spChg chg="mod ord">
          <ac:chgData name="Kerrie Shanahan" userId="ae473d9f-76e9-476f-892f-2674ea963afc" providerId="ADAL" clId="{1C2628FB-1F07-4B48-8FB3-27553585B1CA}" dt="2026-03-10T02:38:30.032" v="9116"/>
          <ac:spMkLst>
            <pc:docMk/>
            <pc:sldMk cId="554543459" sldId="619"/>
            <ac:spMk id="3" creationId="{3FBB0154-C4D8-D840-28D4-2B01572B3A61}"/>
          </ac:spMkLst>
        </pc:spChg>
        <pc:spChg chg="add del mod">
          <ac:chgData name="Kerrie Shanahan" userId="ae473d9f-76e9-476f-892f-2674ea963afc" providerId="ADAL" clId="{1C2628FB-1F07-4B48-8FB3-27553585B1CA}" dt="2026-03-09T23:10:10.945" v="8801" actId="478"/>
          <ac:spMkLst>
            <pc:docMk/>
            <pc:sldMk cId="554543459" sldId="619"/>
            <ac:spMk id="4" creationId="{E2881327-BFD5-78F2-F2A9-5030F35BBCE1}"/>
          </ac:spMkLst>
        </pc:spChg>
        <pc:spChg chg="add mod">
          <ac:chgData name="Kerrie Shanahan" userId="ae473d9f-76e9-476f-892f-2674ea963afc" providerId="ADAL" clId="{1C2628FB-1F07-4B48-8FB3-27553585B1CA}" dt="2026-03-09T23:11:20.517" v="8851" actId="207"/>
          <ac:spMkLst>
            <pc:docMk/>
            <pc:sldMk cId="554543459" sldId="619"/>
            <ac:spMk id="5" creationId="{16553D7C-6A3B-DC40-F719-1D983EB23F66}"/>
          </ac:spMkLst>
        </pc:spChg>
        <pc:spChg chg="add del mod">
          <ac:chgData name="Kerrie Shanahan" userId="ae473d9f-76e9-476f-892f-2674ea963afc" providerId="ADAL" clId="{1C2628FB-1F07-4B48-8FB3-27553585B1CA}" dt="2026-03-09T23:10:08.659" v="8800" actId="478"/>
          <ac:spMkLst>
            <pc:docMk/>
            <pc:sldMk cId="554543459" sldId="619"/>
            <ac:spMk id="7" creationId="{8A8FF609-EC5A-C8BA-00D4-274565036521}"/>
          </ac:spMkLst>
        </pc:spChg>
        <pc:spChg chg="add del mod">
          <ac:chgData name="Kerrie Shanahan" userId="ae473d9f-76e9-476f-892f-2674ea963afc" providerId="ADAL" clId="{1C2628FB-1F07-4B48-8FB3-27553585B1CA}" dt="2026-03-09T23:10:22.022" v="8806" actId="478"/>
          <ac:spMkLst>
            <pc:docMk/>
            <pc:sldMk cId="554543459" sldId="619"/>
            <ac:spMk id="13" creationId="{692DDDE4-9A49-BC61-DDE2-352881CEAFD5}"/>
          </ac:spMkLst>
        </pc:spChg>
        <pc:spChg chg="add del mod">
          <ac:chgData name="Kerrie Shanahan" userId="ae473d9f-76e9-476f-892f-2674ea963afc" providerId="ADAL" clId="{1C2628FB-1F07-4B48-8FB3-27553585B1CA}" dt="2026-03-09T23:10:19.546" v="8805" actId="478"/>
          <ac:spMkLst>
            <pc:docMk/>
            <pc:sldMk cId="554543459" sldId="619"/>
            <ac:spMk id="15" creationId="{2A5C1588-4418-975F-FF19-6A85182BD76A}"/>
          </ac:spMkLst>
        </pc:spChg>
        <pc:spChg chg="add del mod">
          <ac:chgData name="Kerrie Shanahan" userId="ae473d9f-76e9-476f-892f-2674ea963afc" providerId="ADAL" clId="{1C2628FB-1F07-4B48-8FB3-27553585B1CA}" dt="2026-03-09T23:10:16.683" v="8803" actId="478"/>
          <ac:spMkLst>
            <pc:docMk/>
            <pc:sldMk cId="554543459" sldId="619"/>
            <ac:spMk id="17" creationId="{1F7A89A5-932A-1F7E-637B-4C29375C23ED}"/>
          </ac:spMkLst>
        </pc:spChg>
        <pc:spChg chg="add del mod">
          <ac:chgData name="Kerrie Shanahan" userId="ae473d9f-76e9-476f-892f-2674ea963afc" providerId="ADAL" clId="{1C2628FB-1F07-4B48-8FB3-27553585B1CA}" dt="2026-03-09T23:10:18.167" v="8804" actId="478"/>
          <ac:spMkLst>
            <pc:docMk/>
            <pc:sldMk cId="554543459" sldId="619"/>
            <ac:spMk id="18" creationId="{232697A7-3B90-8D3A-0106-8047625484A0}"/>
          </ac:spMkLst>
        </pc:spChg>
        <pc:spChg chg="add del mod">
          <ac:chgData name="Kerrie Shanahan" userId="ae473d9f-76e9-476f-892f-2674ea963afc" providerId="ADAL" clId="{1C2628FB-1F07-4B48-8FB3-27553585B1CA}" dt="2026-03-09T23:10:05.572" v="8798" actId="478"/>
          <ac:spMkLst>
            <pc:docMk/>
            <pc:sldMk cId="554543459" sldId="619"/>
            <ac:spMk id="19" creationId="{DF7EA216-3459-8F37-4838-EA685DAE4711}"/>
          </ac:spMkLst>
        </pc:spChg>
        <pc:spChg chg="add del mod">
          <ac:chgData name="Kerrie Shanahan" userId="ae473d9f-76e9-476f-892f-2674ea963afc" providerId="ADAL" clId="{1C2628FB-1F07-4B48-8FB3-27553585B1CA}" dt="2026-03-09T23:10:06.835" v="8799" actId="478"/>
          <ac:spMkLst>
            <pc:docMk/>
            <pc:sldMk cId="554543459" sldId="619"/>
            <ac:spMk id="20" creationId="{122F6287-DD5B-A2FD-5387-DC49B6C30FD0}"/>
          </ac:spMkLst>
        </pc:spChg>
        <pc:spChg chg="add del mod">
          <ac:chgData name="Kerrie Shanahan" userId="ae473d9f-76e9-476f-892f-2674ea963afc" providerId="ADAL" clId="{1C2628FB-1F07-4B48-8FB3-27553585B1CA}" dt="2026-03-09T23:10:12.153" v="8802" actId="478"/>
          <ac:spMkLst>
            <pc:docMk/>
            <pc:sldMk cId="554543459" sldId="619"/>
            <ac:spMk id="21" creationId="{95A61F0A-F00B-B4AB-E96A-CFCBD946F653}"/>
          </ac:spMkLst>
        </pc:spChg>
        <pc:grpChg chg="del">
          <ac:chgData name="Kerrie Shanahan" userId="ae473d9f-76e9-476f-892f-2674ea963afc" providerId="ADAL" clId="{1C2628FB-1F07-4B48-8FB3-27553585B1CA}" dt="2026-03-09T23:10:35.371" v="8808" actId="478"/>
          <ac:grpSpMkLst>
            <pc:docMk/>
            <pc:sldMk cId="554543459" sldId="619"/>
            <ac:grpSpMk id="9" creationId="{DBD786E5-1DB7-018A-628E-DF05A3F29842}"/>
          </ac:grpSpMkLst>
        </pc:grpChg>
      </pc:sldChg>
      <pc:sldChg chg="addSp delSp modSp add mod ord modClrScheme chgLayout modNotesTx">
        <pc:chgData name="Kerrie Shanahan" userId="ae473d9f-76e9-476f-892f-2674ea963afc" providerId="ADAL" clId="{1C2628FB-1F07-4B48-8FB3-27553585B1CA}" dt="2026-03-10T22:45:21.516" v="9359" actId="20577"/>
        <pc:sldMkLst>
          <pc:docMk/>
          <pc:sldMk cId="3748766905" sldId="620"/>
        </pc:sldMkLst>
        <pc:spChg chg="add del mod ord">
          <ac:chgData name="Kerrie Shanahan" userId="ae473d9f-76e9-476f-892f-2674ea963afc" providerId="ADAL" clId="{1C2628FB-1F07-4B48-8FB3-27553585B1CA}" dt="2026-03-10T02:41:23.899" v="9203"/>
          <ac:spMkLst>
            <pc:docMk/>
            <pc:sldMk cId="3748766905" sldId="620"/>
            <ac:spMk id="2" creationId="{104FBB69-34F5-F582-6168-202FDF04FE98}"/>
          </ac:spMkLst>
        </pc:spChg>
        <pc:spChg chg="mod ord">
          <ac:chgData name="Kerrie Shanahan" userId="ae473d9f-76e9-476f-892f-2674ea963afc" providerId="ADAL" clId="{1C2628FB-1F07-4B48-8FB3-27553585B1CA}" dt="2026-03-10T02:38:07.829" v="9096"/>
          <ac:spMkLst>
            <pc:docMk/>
            <pc:sldMk cId="3748766905" sldId="620"/>
            <ac:spMk id="3" creationId="{B4FFBCC6-4050-6007-17E7-1461E96BC40D}"/>
          </ac:spMkLst>
        </pc:spChg>
        <pc:spChg chg="add mod">
          <ac:chgData name="Kerrie Shanahan" userId="ae473d9f-76e9-476f-892f-2674ea963afc" providerId="ADAL" clId="{1C2628FB-1F07-4B48-8FB3-27553585B1CA}" dt="2026-03-04T01:14:07.803" v="8200" actId="14100"/>
          <ac:spMkLst>
            <pc:docMk/>
            <pc:sldMk cId="3748766905" sldId="620"/>
            <ac:spMk id="5" creationId="{043AA869-2435-3E9B-6119-482176AEA8C3}"/>
          </ac:spMkLst>
        </pc:spChg>
        <pc:spChg chg="mod">
          <ac:chgData name="Kerrie Shanahan" userId="ae473d9f-76e9-476f-892f-2674ea963afc" providerId="ADAL" clId="{1C2628FB-1F07-4B48-8FB3-27553585B1CA}" dt="2026-03-09T23:01:02.831" v="8628" actId="255"/>
          <ac:spMkLst>
            <pc:docMk/>
            <pc:sldMk cId="3748766905" sldId="620"/>
            <ac:spMk id="13" creationId="{8B4D63C7-DE82-A7DE-36C9-CA83BB9D360D}"/>
          </ac:spMkLst>
        </pc:spChg>
        <pc:grpChg chg="del mod">
          <ac:chgData name="Kerrie Shanahan" userId="ae473d9f-76e9-476f-892f-2674ea963afc" providerId="ADAL" clId="{1C2628FB-1F07-4B48-8FB3-27553585B1CA}" dt="2026-03-10T02:41:39.075" v="9205" actId="478"/>
          <ac:grpSpMkLst>
            <pc:docMk/>
            <pc:sldMk cId="3748766905" sldId="620"/>
            <ac:grpSpMk id="9" creationId="{87C7669C-BD4E-64BF-AC48-7702A4269D0A}"/>
          </ac:grpSpMkLst>
        </pc:grpChg>
      </pc:sldChg>
      <pc:sldChg chg="add del">
        <pc:chgData name="Kerrie Shanahan" userId="ae473d9f-76e9-476f-892f-2674ea963afc" providerId="ADAL" clId="{1C2628FB-1F07-4B48-8FB3-27553585B1CA}" dt="2026-03-09T22:57:25.876" v="8574" actId="2696"/>
        <pc:sldMkLst>
          <pc:docMk/>
          <pc:sldMk cId="3402674509" sldId="621"/>
        </pc:sldMkLst>
      </pc:sldChg>
      <pc:sldChg chg="add del">
        <pc:chgData name="Kerrie Shanahan" userId="ae473d9f-76e9-476f-892f-2674ea963afc" providerId="ADAL" clId="{1C2628FB-1F07-4B48-8FB3-27553585B1CA}" dt="2026-03-09T22:57:25.876" v="8574" actId="2696"/>
        <pc:sldMkLst>
          <pc:docMk/>
          <pc:sldMk cId="3541906225" sldId="622"/>
        </pc:sldMkLst>
      </pc:sldChg>
      <pc:sldChg chg="addSp delSp modSp add mod ord modNotesTx">
        <pc:chgData name="Kerrie Shanahan" userId="ae473d9f-76e9-476f-892f-2674ea963afc" providerId="ADAL" clId="{1C2628FB-1F07-4B48-8FB3-27553585B1CA}" dt="2026-03-10T02:42:32.737" v="9209" actId="478"/>
        <pc:sldMkLst>
          <pc:docMk/>
          <pc:sldMk cId="3108192430" sldId="623"/>
        </pc:sldMkLst>
        <pc:spChg chg="mod">
          <ac:chgData name="Kerrie Shanahan" userId="ae473d9f-76e9-476f-892f-2674ea963afc" providerId="ADAL" clId="{1C2628FB-1F07-4B48-8FB3-27553585B1CA}" dt="2026-03-10T02:38:19.862" v="9104"/>
          <ac:spMkLst>
            <pc:docMk/>
            <pc:sldMk cId="3108192430" sldId="623"/>
            <ac:spMk id="3" creationId="{86BDFA7D-DEB2-3962-4126-221796E3B98B}"/>
          </ac:spMkLst>
        </pc:spChg>
        <pc:spChg chg="add del mod">
          <ac:chgData name="Kerrie Shanahan" userId="ae473d9f-76e9-476f-892f-2674ea963afc" providerId="ADAL" clId="{1C2628FB-1F07-4B48-8FB3-27553585B1CA}" dt="2026-03-09T22:58:50.038" v="8602" actId="478"/>
          <ac:spMkLst>
            <pc:docMk/>
            <pc:sldMk cId="3108192430" sldId="623"/>
            <ac:spMk id="4" creationId="{FC708F0B-B253-AEF9-133F-43E62F7B0C68}"/>
          </ac:spMkLst>
        </pc:spChg>
        <pc:spChg chg="add mod">
          <ac:chgData name="Kerrie Shanahan" userId="ae473d9f-76e9-476f-892f-2674ea963afc" providerId="ADAL" clId="{1C2628FB-1F07-4B48-8FB3-27553585B1CA}" dt="2026-03-09T23:16:01.099" v="8892" actId="20577"/>
          <ac:spMkLst>
            <pc:docMk/>
            <pc:sldMk cId="3108192430" sldId="623"/>
            <ac:spMk id="6" creationId="{098392A4-3922-B396-A429-686332C1690B}"/>
          </ac:spMkLst>
        </pc:spChg>
        <pc:spChg chg="del mod">
          <ac:chgData name="Kerrie Shanahan" userId="ae473d9f-76e9-476f-892f-2674ea963afc" providerId="ADAL" clId="{1C2628FB-1F07-4B48-8FB3-27553585B1CA}" dt="2026-03-09T22:52:36.740" v="8495" actId="478"/>
          <ac:spMkLst>
            <pc:docMk/>
            <pc:sldMk cId="3108192430" sldId="623"/>
            <ac:spMk id="13" creationId="{5833FAC3-6D07-066F-C5F3-FFB3AE81DD8F}"/>
          </ac:spMkLst>
        </pc:spChg>
        <pc:grpChg chg="del">
          <ac:chgData name="Kerrie Shanahan" userId="ae473d9f-76e9-476f-892f-2674ea963afc" providerId="ADAL" clId="{1C2628FB-1F07-4B48-8FB3-27553585B1CA}" dt="2026-03-10T02:42:32.737" v="9209" actId="478"/>
          <ac:grpSpMkLst>
            <pc:docMk/>
            <pc:sldMk cId="3108192430" sldId="623"/>
            <ac:grpSpMk id="9" creationId="{7228FB53-3F84-9A96-19E1-5975B523051F}"/>
          </ac:grpSpMkLst>
        </pc:grpChg>
      </pc:sldChg>
      <pc:sldChg chg="add del">
        <pc:chgData name="Kerrie Shanahan" userId="ae473d9f-76e9-476f-892f-2674ea963afc" providerId="ADAL" clId="{1C2628FB-1F07-4B48-8FB3-27553585B1CA}" dt="2026-03-09T22:59:12.253" v="8606" actId="2696"/>
        <pc:sldMkLst>
          <pc:docMk/>
          <pc:sldMk cId="2141605299" sldId="624"/>
        </pc:sldMkLst>
      </pc:sldChg>
      <pc:sldChg chg="add del">
        <pc:chgData name="Kerrie Shanahan" userId="ae473d9f-76e9-476f-892f-2674ea963afc" providerId="ADAL" clId="{1C2628FB-1F07-4B48-8FB3-27553585B1CA}" dt="2026-03-09T22:59:12.253" v="8606" actId="2696"/>
        <pc:sldMkLst>
          <pc:docMk/>
          <pc:sldMk cId="6096368" sldId="625"/>
        </pc:sldMkLst>
      </pc:sldChg>
      <pc:sldChg chg="delSp modSp add mod modNotesTx">
        <pc:chgData name="Kerrie Shanahan" userId="ae473d9f-76e9-476f-892f-2674ea963afc" providerId="ADAL" clId="{1C2628FB-1F07-4B48-8FB3-27553585B1CA}" dt="2026-03-10T02:42:58.433" v="9210" actId="478"/>
        <pc:sldMkLst>
          <pc:docMk/>
          <pc:sldMk cId="1222403948" sldId="626"/>
        </pc:sldMkLst>
        <pc:spChg chg="mod">
          <ac:chgData name="Kerrie Shanahan" userId="ae473d9f-76e9-476f-892f-2674ea963afc" providerId="ADAL" clId="{1C2628FB-1F07-4B48-8FB3-27553585B1CA}" dt="2026-03-10T02:38:25.089" v="9110"/>
          <ac:spMkLst>
            <pc:docMk/>
            <pc:sldMk cId="1222403948" sldId="626"/>
            <ac:spMk id="3" creationId="{F3C3DD40-27E5-D630-D517-7D0C3CCE7737}"/>
          </ac:spMkLst>
        </pc:spChg>
        <pc:spChg chg="mod">
          <ac:chgData name="Kerrie Shanahan" userId="ae473d9f-76e9-476f-892f-2674ea963afc" providerId="ADAL" clId="{1C2628FB-1F07-4B48-8FB3-27553585B1CA}" dt="2026-03-09T23:20:37.618" v="8908" actId="20577"/>
          <ac:spMkLst>
            <pc:docMk/>
            <pc:sldMk cId="1222403948" sldId="626"/>
            <ac:spMk id="6" creationId="{AE1D4A7D-D471-26CC-045D-CE386F63DC88}"/>
          </ac:spMkLst>
        </pc:spChg>
        <pc:grpChg chg="del">
          <ac:chgData name="Kerrie Shanahan" userId="ae473d9f-76e9-476f-892f-2674ea963afc" providerId="ADAL" clId="{1C2628FB-1F07-4B48-8FB3-27553585B1CA}" dt="2026-03-10T02:42:58.433" v="9210" actId="478"/>
          <ac:grpSpMkLst>
            <pc:docMk/>
            <pc:sldMk cId="1222403948" sldId="626"/>
            <ac:grpSpMk id="9" creationId="{85C7EF9B-B5C1-E0E3-0332-E7DA3ACBC194}"/>
          </ac:grpSpMkLst>
        </pc:grpChg>
      </pc:sldChg>
      <pc:sldChg chg="addSp delSp modSp add mod ord modNotesTx">
        <pc:chgData name="Kerrie Shanahan" userId="ae473d9f-76e9-476f-892f-2674ea963afc" providerId="ADAL" clId="{1C2628FB-1F07-4B48-8FB3-27553585B1CA}" dt="2026-03-10T02:42:12.794" v="9208" actId="478"/>
        <pc:sldMkLst>
          <pc:docMk/>
          <pc:sldMk cId="4758701" sldId="627"/>
        </pc:sldMkLst>
        <pc:spChg chg="add del">
          <ac:chgData name="Kerrie Shanahan" userId="ae473d9f-76e9-476f-892f-2674ea963afc" providerId="ADAL" clId="{1C2628FB-1F07-4B48-8FB3-27553585B1CA}" dt="2026-03-10T02:42:05.419" v="9207" actId="478"/>
          <ac:spMkLst>
            <pc:docMk/>
            <pc:sldMk cId="4758701" sldId="627"/>
            <ac:spMk id="2" creationId="{49F4CA49-3CBE-2F38-0E16-CFCB35C8EE52}"/>
          </ac:spMkLst>
        </pc:spChg>
        <pc:spChg chg="mod">
          <ac:chgData name="Kerrie Shanahan" userId="ae473d9f-76e9-476f-892f-2674ea963afc" providerId="ADAL" clId="{1C2628FB-1F07-4B48-8FB3-27553585B1CA}" dt="2026-03-10T02:38:15.036" v="9100"/>
          <ac:spMkLst>
            <pc:docMk/>
            <pc:sldMk cId="4758701" sldId="627"/>
            <ac:spMk id="3" creationId="{86A693D6-D1AC-076F-0728-894F620EA51A}"/>
          </ac:spMkLst>
        </pc:spChg>
        <pc:spChg chg="mod">
          <ac:chgData name="Kerrie Shanahan" userId="ae473d9f-76e9-476f-892f-2674ea963afc" providerId="ADAL" clId="{1C2628FB-1F07-4B48-8FB3-27553585B1CA}" dt="2026-03-09T23:12:05.570" v="8855" actId="14100"/>
          <ac:spMkLst>
            <pc:docMk/>
            <pc:sldMk cId="4758701" sldId="627"/>
            <ac:spMk id="6" creationId="{A746148C-5B4D-F258-C48F-899E81402875}"/>
          </ac:spMkLst>
        </pc:spChg>
        <pc:grpChg chg="del">
          <ac:chgData name="Kerrie Shanahan" userId="ae473d9f-76e9-476f-892f-2674ea963afc" providerId="ADAL" clId="{1C2628FB-1F07-4B48-8FB3-27553585B1CA}" dt="2026-03-10T02:42:12.794" v="9208" actId="478"/>
          <ac:grpSpMkLst>
            <pc:docMk/>
            <pc:sldMk cId="4758701" sldId="627"/>
            <ac:grpSpMk id="9" creationId="{4723CBB8-9D0A-B576-8832-BD62C57824E0}"/>
          </ac:grpSpMkLst>
        </pc:grpChg>
      </pc:sldChg>
      <pc:sldMasterChg chg="addSldLayout delSldLayout modSldLayout">
        <pc:chgData name="Kerrie Shanahan" userId="ae473d9f-76e9-476f-892f-2674ea963afc" providerId="ADAL" clId="{1C2628FB-1F07-4B48-8FB3-27553585B1CA}" dt="2026-03-04T01:22:09.348" v="8248"/>
        <pc:sldMasterMkLst>
          <pc:docMk/>
          <pc:sldMasterMk cId="1034081160" sldId="2147483648"/>
        </pc:sldMasterMkLst>
        <pc:sldLayoutChg chg="addSp delSp modSp mod">
          <pc:chgData name="Kerrie Shanahan" userId="ae473d9f-76e9-476f-892f-2674ea963afc" providerId="ADAL" clId="{1C2628FB-1F07-4B48-8FB3-27553585B1CA}" dt="2026-03-04T01:22:09.348" v="8248"/>
          <pc:sldLayoutMkLst>
            <pc:docMk/>
            <pc:sldMasterMk cId="1034081160" sldId="2147483648"/>
            <pc:sldLayoutMk cId="1823798003" sldId="2147483700"/>
          </pc:sldLayoutMkLst>
          <pc:spChg chg="add del topLvl">
            <ac:chgData name="Kerrie Shanahan" userId="ae473d9f-76e9-476f-892f-2674ea963afc" providerId="ADAL" clId="{1C2628FB-1F07-4B48-8FB3-27553585B1CA}" dt="2026-03-04T01:21:50.219" v="8247" actId="478"/>
            <ac:spMkLst>
              <pc:docMk/>
              <pc:sldMasterMk cId="1034081160" sldId="2147483648"/>
              <pc:sldLayoutMk cId="1823798003" sldId="2147483700"/>
              <ac:spMk id="14" creationId="{EA292C72-7B42-D043-847B-0B68F60C6A92}"/>
            </ac:spMkLst>
          </pc:spChg>
          <pc:picChg chg="add mod">
            <ac:chgData name="Kerrie Shanahan" userId="ae473d9f-76e9-476f-892f-2674ea963afc" providerId="ADAL" clId="{1C2628FB-1F07-4B48-8FB3-27553585B1CA}" dt="2026-03-04T01:22:09.348" v="8248"/>
            <ac:picMkLst>
              <pc:docMk/>
              <pc:sldMasterMk cId="1034081160" sldId="2147483648"/>
              <pc:sldLayoutMk cId="1823798003" sldId="2147483700"/>
              <ac:picMk id="8" creationId="{D2E52B51-D9F8-89E8-B501-39925252E31C}"/>
            </ac:picMkLst>
          </pc:picChg>
        </pc:sldLayoutChg>
        <pc:sldLayoutChg chg="addSp delSp modSp mod">
          <pc:chgData name="Kerrie Shanahan" userId="ae473d9f-76e9-476f-892f-2674ea963afc" providerId="ADAL" clId="{1C2628FB-1F07-4B48-8FB3-27553585B1CA}" dt="2026-03-04T01:18:50.945" v="8239" actId="14100"/>
          <pc:sldLayoutMkLst>
            <pc:docMk/>
            <pc:sldMasterMk cId="1034081160" sldId="2147483648"/>
            <pc:sldLayoutMk cId="1445027470" sldId="2147483701"/>
          </pc:sldLayoutMkLst>
          <pc:spChg chg="mod">
            <ac:chgData name="Kerrie Shanahan" userId="ae473d9f-76e9-476f-892f-2674ea963afc" providerId="ADAL" clId="{1C2628FB-1F07-4B48-8FB3-27553585B1CA}" dt="2026-03-04T01:18:47.305" v="8238" actId="14100"/>
            <ac:spMkLst>
              <pc:docMk/>
              <pc:sldMasterMk cId="1034081160" sldId="2147483648"/>
              <pc:sldLayoutMk cId="1445027470" sldId="2147483701"/>
              <ac:spMk id="4" creationId="{FDFBAA8C-C81D-A40D-7129-12C86FC73D88}"/>
            </ac:spMkLst>
          </pc:spChg>
          <pc:spChg chg="mod">
            <ac:chgData name="Kerrie Shanahan" userId="ae473d9f-76e9-476f-892f-2674ea963afc" providerId="ADAL" clId="{1C2628FB-1F07-4B48-8FB3-27553585B1CA}" dt="2026-03-04T01:18:50.945" v="8239" actId="14100"/>
            <ac:spMkLst>
              <pc:docMk/>
              <pc:sldMasterMk cId="1034081160" sldId="2147483648"/>
              <pc:sldLayoutMk cId="1445027470" sldId="2147483701"/>
              <ac:spMk id="5" creationId="{B4F002A6-0353-30CB-A108-5690B517A391}"/>
            </ac:spMkLst>
          </pc:spChg>
          <pc:spChg chg="mod">
            <ac:chgData name="Kerrie Shanahan" userId="ae473d9f-76e9-476f-892f-2674ea963afc" providerId="ADAL" clId="{1C2628FB-1F07-4B48-8FB3-27553585B1CA}" dt="2026-03-04T01:18:05.921" v="8222"/>
            <ac:spMkLst>
              <pc:docMk/>
              <pc:sldMasterMk cId="1034081160" sldId="2147483648"/>
              <pc:sldLayoutMk cId="1445027470" sldId="2147483701"/>
              <ac:spMk id="9" creationId="{F38DA574-4FC3-0A78-EB6E-C781D62ABDCE}"/>
            </ac:spMkLst>
          </pc:spChg>
          <pc:spChg chg="topLvl">
            <ac:chgData name="Kerrie Shanahan" userId="ae473d9f-76e9-476f-892f-2674ea963afc" providerId="ADAL" clId="{1C2628FB-1F07-4B48-8FB3-27553585B1CA}" dt="2026-03-04T01:18:21.656" v="8223" actId="478"/>
            <ac:spMkLst>
              <pc:docMk/>
              <pc:sldMasterMk cId="1034081160" sldId="2147483648"/>
              <pc:sldLayoutMk cId="1445027470" sldId="2147483701"/>
              <ac:spMk id="23" creationId="{3EE31828-2882-5C4D-8BB1-92FCBEF6AF00}"/>
            </ac:spMkLst>
          </pc:spChg>
          <pc:grpChg chg="add mod">
            <ac:chgData name="Kerrie Shanahan" userId="ae473d9f-76e9-476f-892f-2674ea963afc" providerId="ADAL" clId="{1C2628FB-1F07-4B48-8FB3-27553585B1CA}" dt="2026-03-04T01:18:05.921" v="8222"/>
            <ac:grpSpMkLst>
              <pc:docMk/>
              <pc:sldMasterMk cId="1034081160" sldId="2147483648"/>
              <pc:sldLayoutMk cId="1445027470" sldId="2147483701"/>
              <ac:grpSpMk id="8" creationId="{CFA34DDE-F3C2-3F21-FC4F-28BF0CD2357D}"/>
            </ac:grpSpMkLst>
          </pc:grpChg>
          <pc:picChg chg="mod">
            <ac:chgData name="Kerrie Shanahan" userId="ae473d9f-76e9-476f-892f-2674ea963afc" providerId="ADAL" clId="{1C2628FB-1F07-4B48-8FB3-27553585B1CA}" dt="2026-03-04T01:18:05.921" v="8222"/>
            <ac:picMkLst>
              <pc:docMk/>
              <pc:sldMasterMk cId="1034081160" sldId="2147483648"/>
              <pc:sldLayoutMk cId="1445027470" sldId="2147483701"/>
              <ac:picMk id="10" creationId="{BCAE5732-F54E-5C5A-1C61-4BF4AA68FF4D}"/>
            </ac:picMkLst>
          </pc:picChg>
          <pc:picChg chg="add mod">
            <ac:chgData name="Kerrie Shanahan" userId="ae473d9f-76e9-476f-892f-2674ea963afc" providerId="ADAL" clId="{1C2628FB-1F07-4B48-8FB3-27553585B1CA}" dt="2026-03-04T01:18:23.532" v="8224"/>
            <ac:picMkLst>
              <pc:docMk/>
              <pc:sldMasterMk cId="1034081160" sldId="2147483648"/>
              <pc:sldLayoutMk cId="1445027470" sldId="2147483701"/>
              <ac:picMk id="11" creationId="{AE198F5C-A450-F019-FA3D-B307C12B2A14}"/>
            </ac:picMkLst>
          </pc:picChg>
        </pc:sldLayoutChg>
        <pc:sldLayoutChg chg="add mod modTransition">
          <pc:chgData name="Kerrie Shanahan" userId="ae473d9f-76e9-476f-892f-2674ea963afc" providerId="ADAL" clId="{1C2628FB-1F07-4B48-8FB3-27553585B1CA}" dt="2026-03-04T01:17:49.631" v="8221" actId="2890"/>
          <pc:sldLayoutMkLst>
            <pc:docMk/>
            <pc:sldMasterMk cId="1034081160" sldId="2147483648"/>
            <pc:sldLayoutMk cId="570483524" sldId="2147483730"/>
          </pc:sldLayoutMkLst>
        </pc:sldLayoutChg>
      </pc:sldMasterChg>
    </pc:docChg>
  </pc:docChgLst>
  <pc:docChgLst>
    <pc:chgData name="Martine Power" userId="f3410e55-3c0b-475c-b0b5-72038337e5c9" providerId="ADAL" clId="{7E6F3FA5-C1B1-41B5-9114-0A8B33EA4CFA}"/>
    <pc:docChg chg="undo custSel modSld">
      <pc:chgData name="Martine Power" userId="f3410e55-3c0b-475c-b0b5-72038337e5c9" providerId="ADAL" clId="{7E6F3FA5-C1B1-41B5-9114-0A8B33EA4CFA}" dt="2026-03-01T08:02:49.379" v="938" actId="20577"/>
      <pc:docMkLst>
        <pc:docMk/>
      </pc:docMkLst>
      <pc:sldChg chg="modNotesTx">
        <pc:chgData name="Martine Power" userId="f3410e55-3c0b-475c-b0b5-72038337e5c9" providerId="ADAL" clId="{7E6F3FA5-C1B1-41B5-9114-0A8B33EA4CFA}" dt="2026-02-28T23:51:09.214" v="936" actId="20577"/>
        <pc:sldMkLst>
          <pc:docMk/>
          <pc:sldMk cId="1759574190" sldId="498"/>
        </pc:sldMkLst>
      </pc:sldChg>
      <pc:sldChg chg="modNotesTx">
        <pc:chgData name="Martine Power" userId="f3410e55-3c0b-475c-b0b5-72038337e5c9" providerId="ADAL" clId="{7E6F3FA5-C1B1-41B5-9114-0A8B33EA4CFA}" dt="2026-02-28T22:10:27.002" v="935" actId="20577"/>
        <pc:sldMkLst>
          <pc:docMk/>
          <pc:sldMk cId="1942781684" sldId="552"/>
        </pc:sldMkLst>
      </pc:sldChg>
      <pc:sldChg chg="modNotesTx">
        <pc:chgData name="Martine Power" userId="f3410e55-3c0b-475c-b0b5-72038337e5c9" providerId="ADAL" clId="{7E6F3FA5-C1B1-41B5-9114-0A8B33EA4CFA}" dt="2026-03-01T08:02:49.379" v="938" actId="20577"/>
        <pc:sldMkLst>
          <pc:docMk/>
          <pc:sldMk cId="2843873424" sldId="61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11/03/2026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11/03/2026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14)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letter–sound correspondence </a:t>
            </a:r>
            <a:r>
              <a:rPr lang="en-AU" sz="1200" b="1" dirty="0">
                <a:latin typeface="+mn-lt"/>
              </a:rPr>
              <a:t>o </a:t>
            </a:r>
            <a:r>
              <a:rPr lang="en-AU" sz="1200" b="0" dirty="0">
                <a:latin typeface="+mn-lt"/>
              </a:rPr>
              <a:t>says </a:t>
            </a:r>
            <a:r>
              <a:rPr lang="en-AU" sz="1200" i="0" dirty="0">
                <a:latin typeface="+mn-lt"/>
              </a:rPr>
              <a:t>/u/ </a:t>
            </a:r>
            <a:r>
              <a:rPr lang="en-AU" sz="1200" dirty="0">
                <a:latin typeface="+mn-lt"/>
              </a:rPr>
              <a:t>(slides 15 to 44)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irregular words </a:t>
            </a:r>
            <a:r>
              <a:rPr lang="en-AU" sz="1200" b="1" dirty="0">
                <a:latin typeface="+mn-lt"/>
              </a:rPr>
              <a:t>colour </a:t>
            </a:r>
            <a:r>
              <a:rPr lang="en-AU" sz="1200" b="0" dirty="0">
                <a:latin typeface="+mn-lt"/>
              </a:rPr>
              <a:t>and</a:t>
            </a:r>
            <a:r>
              <a:rPr lang="en-AU" sz="1200" b="1" dirty="0">
                <a:latin typeface="+mn-lt"/>
              </a:rPr>
              <a:t> young</a:t>
            </a:r>
            <a:r>
              <a:rPr lang="en-AU" sz="1200" b="0" dirty="0">
                <a:latin typeface="+mn-lt"/>
              </a:rPr>
              <a:t> (slides 36 and 37)</a:t>
            </a:r>
          </a:p>
          <a:p>
            <a:pPr>
              <a:defRPr/>
            </a:pPr>
            <a:r>
              <a:rPr lang="en-AU" sz="1200" b="0" dirty="0">
                <a:latin typeface="+mn-lt"/>
              </a:rPr>
              <a:t>t</a:t>
            </a:r>
            <a:r>
              <a:rPr lang="en-AU" sz="1200" dirty="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43).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44).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pPr>
              <a:defRPr/>
            </a:pP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This lesson contains words that some students may not be familiar with. Providing a short, student-friendly definition for these words can be done after the instruction on the relevant slide/s. </a:t>
            </a:r>
            <a:endParaRPr lang="en-AU" dirty="0"/>
          </a:p>
          <a:p>
            <a:pPr>
              <a:defRPr/>
            </a:pPr>
            <a:endParaRPr lang="en-AU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preschool</a:t>
            </a:r>
            <a:r>
              <a:rPr lang="en-US" b="0" dirty="0"/>
              <a:t>, </a:t>
            </a:r>
            <a:r>
              <a:rPr lang="en-US" b="1" dirty="0"/>
              <a:t>thankful</a:t>
            </a:r>
            <a:r>
              <a:rPr lang="en-US" b="0" dirty="0"/>
              <a:t>,</a:t>
            </a:r>
            <a:r>
              <a:rPr lang="en-US" b="1" dirty="0"/>
              <a:t> prepack</a:t>
            </a:r>
            <a:r>
              <a:rPr lang="en-US" b="0" dirty="0"/>
              <a:t>, </a:t>
            </a:r>
            <a:r>
              <a:rPr lang="en-US" b="1" dirty="0"/>
              <a:t>joyful</a:t>
            </a:r>
            <a:r>
              <a:rPr lang="en-US" dirty="0"/>
              <a:t>).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words with the </a:t>
            </a:r>
            <a:r>
              <a:rPr lang="en-US" b="1" dirty="0"/>
              <a:t>pre-</a:t>
            </a:r>
            <a:r>
              <a:rPr lang="en-US" dirty="0"/>
              <a:t> prefix by: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writing the </a:t>
            </a:r>
            <a:r>
              <a:rPr lang="en-US" b="1" dirty="0"/>
              <a:t>pre- </a:t>
            </a:r>
            <a:r>
              <a:rPr lang="en-US" dirty="0"/>
              <a:t>prefix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Ask students to spell words with the </a:t>
            </a:r>
            <a:r>
              <a:rPr lang="en-US" b="1" dirty="0"/>
              <a:t>-ful </a:t>
            </a:r>
            <a:r>
              <a:rPr lang="en-US" dirty="0"/>
              <a:t>suffix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-ful </a:t>
            </a:r>
            <a:r>
              <a:rPr lang="en-US" dirty="0"/>
              <a:t>suffix.</a:t>
            </a: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students to explain what each word means. Encourage them to use the language from the taught catchphrases: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pre-</a:t>
            </a:r>
            <a:r>
              <a:rPr lang="en-US" dirty="0"/>
              <a:t>: ‘before’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-ful</a:t>
            </a:r>
            <a:r>
              <a:rPr lang="en-US" dirty="0"/>
              <a:t>: ‘full of’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  <a:endParaRPr lang="en-US" sz="1200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th/ough/t</a:t>
            </a:r>
            <a:r>
              <a:rPr lang="en-US" b="0" dirty="0"/>
              <a:t>,</a:t>
            </a:r>
            <a:r>
              <a:rPr lang="en-US" b="1" dirty="0"/>
              <a:t> thought</a:t>
            </a:r>
            <a:r>
              <a:rPr lang="en-US" b="0" dirty="0"/>
              <a:t>,</a:t>
            </a:r>
            <a:r>
              <a:rPr lang="en-US" b="1" dirty="0"/>
              <a:t> th-ough-t</a:t>
            </a:r>
            <a:r>
              <a:rPr lang="en-US" b="0" dirty="0"/>
              <a:t> spells </a:t>
            </a:r>
            <a:r>
              <a:rPr lang="en-US" b="1" dirty="0"/>
              <a:t>thought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Be sure to listen well so you learn how to secure the clip on the back of your earrings.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thought you could wear your delightful green hairclip that matches those earrings and your pinafore.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o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saying </a:t>
            </a:r>
            <a:r>
              <a:rPr lang="en-US" sz="1200" b="0" dirty="0">
                <a:latin typeface="+mn-lt"/>
              </a:rPr>
              <a:t>/</a:t>
            </a:r>
            <a:r>
              <a:rPr lang="en-US" sz="1200" b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u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/ as in words such as </a:t>
            </a:r>
            <a:r>
              <a:rPr lang="en-US" sz="1200" b="1" dirty="0">
                <a:latin typeface="+mn-lt"/>
                <a:cs typeface="Arial" panose="020B0604020202020204" pitchFamily="34" charset="0"/>
              </a:rPr>
              <a:t>mother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, </a:t>
            </a:r>
            <a:r>
              <a:rPr lang="en-US" sz="1200" b="1" dirty="0">
                <a:latin typeface="+mn-lt"/>
                <a:cs typeface="Arial" panose="020B0604020202020204" pitchFamily="34" charset="0"/>
              </a:rPr>
              <a:t>glove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 and </a:t>
            </a:r>
            <a:r>
              <a:rPr lang="en-US" sz="1200" b="1" dirty="0">
                <a:latin typeface="+mn-lt"/>
                <a:cs typeface="Arial" panose="020B0604020202020204" pitchFamily="34" charset="0"/>
              </a:rPr>
              <a:t>wonder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 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Teacher background knowledge: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The spelling of words with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o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says /u/ can be explained mostly by changes in spelling or pronunciation over time.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One of the reasons that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o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says /u/ is because something called a ‘scribal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o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’ was introduced.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In some medieval styles of writing, a single down stroke was used to show the sound /u/.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This was confusing to read in words when it was alongside letters such as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n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v 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and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t 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that used similar strokes.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An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o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started to be written instead so that words were easier to read, but the sound was still pronounced as /u/. 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irregular words* in this lesson are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colour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young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*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Irregular words are words containing letter–sound correspondences that students have not yet learnt, or that are used in very few words, for example, </a:t>
            </a:r>
            <a:r>
              <a:rPr lang="en-US" sz="1200" b="1" dirty="0">
                <a:effectLst/>
                <a:latin typeface="+mn-lt"/>
                <a:ea typeface="Times New Roman" panose="02020603050405020304" pitchFamily="18" charset="0"/>
              </a:rPr>
              <a:t>st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 in listen. 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These are taught as irregular words to support students to read and spell these words as they come across and use them in their reading and writing. 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Note: When spelling an irregular word orally, say the letter names aloud, grouping the letter names together according to the sounds in the word, for example, </a:t>
            </a:r>
            <a:r>
              <a:rPr lang="en-US" b="1" dirty="0">
                <a:latin typeface="+mn-lt"/>
              </a:rPr>
              <a:t>c-o-l-our </a:t>
            </a:r>
            <a:r>
              <a:rPr lang="en-US" b="0" dirty="0">
                <a:latin typeface="+mn-lt"/>
              </a:rPr>
              <a:t>spells </a:t>
            </a:r>
            <a:r>
              <a:rPr lang="en-US" b="1" dirty="0">
                <a:latin typeface="+mn-lt"/>
              </a:rPr>
              <a:t>colour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do/We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Explain to students that they have already learnt that </a:t>
            </a:r>
            <a:r>
              <a:rPr lang="en-US" b="1" i="0" dirty="0">
                <a:latin typeface="+mn-lt"/>
              </a:rPr>
              <a:t>o</a:t>
            </a:r>
            <a:r>
              <a:rPr lang="en-US" i="0" dirty="0">
                <a:latin typeface="+mn-lt"/>
              </a:rPr>
              <a:t> says: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>
                <a:latin typeface="+mn-lt"/>
              </a:rPr>
              <a:t>/o/ in words such as </a:t>
            </a:r>
            <a:r>
              <a:rPr lang="en-US" b="1" i="0" dirty="0">
                <a:latin typeface="+mn-lt"/>
              </a:rPr>
              <a:t>mop</a:t>
            </a:r>
            <a:r>
              <a:rPr lang="en-US" i="0" dirty="0">
                <a:latin typeface="+mn-lt"/>
              </a:rPr>
              <a:t> (Phase 2)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>
                <a:latin typeface="+mn-lt"/>
              </a:rPr>
              <a:t>/ō/ in words such as </a:t>
            </a:r>
            <a:r>
              <a:rPr lang="en-US" b="1" i="0" dirty="0">
                <a:latin typeface="+mn-lt"/>
              </a:rPr>
              <a:t>hotel </a:t>
            </a:r>
            <a:r>
              <a:rPr lang="en-US" b="0" i="0" dirty="0">
                <a:latin typeface="+mn-lt"/>
              </a:rPr>
              <a:t>(Phase 6).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Today we are learning that in some words </a:t>
            </a:r>
            <a:r>
              <a:rPr lang="en-US" b="1" i="1" dirty="0">
                <a:latin typeface="+mn-lt"/>
              </a:rPr>
              <a:t>o </a:t>
            </a:r>
            <a:r>
              <a:rPr lang="en-US" i="1" dirty="0">
                <a:latin typeface="+mn-lt"/>
              </a:rPr>
              <a:t>says the short vowel sound </a:t>
            </a:r>
            <a:r>
              <a:rPr lang="en-US" b="0" i="1" dirty="0">
                <a:latin typeface="+mn-lt"/>
              </a:rPr>
              <a:t>/u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In the word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mother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the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says /u/ so we can use that word to help us remember this.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Ask students to:</a:t>
            </a:r>
            <a:endParaRPr lang="en-US" sz="1200" b="0" i="1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say the sound they are learning for </a:t>
            </a:r>
            <a:r>
              <a:rPr lang="en-US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(/u/)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phrase on the slide: </a:t>
            </a:r>
            <a:r>
              <a:rPr lang="en-US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US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mother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 </a:t>
            </a:r>
            <a:endParaRPr lang="en-AU" sz="1200" b="0" i="0" kern="1200" dirty="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0AEEB-109C-86A3-23F5-7062A861F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F828A2-D92D-FBB8-7849-BBA53863FE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AC9671-B7A5-4BF8-063E-6C31818494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do/We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We know that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says /u/ in the word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mother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also says /u/ in other words where it comes before the letters </a:t>
            </a:r>
            <a:r>
              <a:rPr lang="en-AU" b="1" i="1" noProof="0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AU" b="0" i="1" noProof="0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 i="1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1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words in the list, highlighting the placement of </a:t>
            </a:r>
            <a:r>
              <a:rPr lang="en-US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in relation to the </a:t>
            </a:r>
            <a:r>
              <a:rPr lang="en-US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says /u/ before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Ask students to:</a:t>
            </a:r>
            <a:endParaRPr lang="en-US" sz="1200" b="0" i="1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say the sound they are learning for </a:t>
            </a:r>
            <a:r>
              <a:rPr lang="en-US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(/u/)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words on the slide.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FA316B-9A82-A151-2A12-44D12F382B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25872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189A-6A37-DBAD-2984-697CD0E32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9DFA4F-4BC9-910D-F7C8-DA979969C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784CEA-1B9C-A6A5-A350-BADE10262A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do/We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also says /u/ in some words where it comes before the letter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words in the list, highlighting the placement of </a:t>
            </a:r>
            <a:r>
              <a:rPr lang="en-US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before the letter </a:t>
            </a:r>
            <a:r>
              <a:rPr lang="en-US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Ask students to:</a:t>
            </a:r>
            <a:endParaRPr lang="en-US" sz="1200" b="0" i="1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say the sound they are learning for </a:t>
            </a:r>
            <a:r>
              <a:rPr lang="en-US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(/u/)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words on the slide.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34659B-1D7F-9C30-7B79-94EA74DD18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53270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4CB65-3905-8072-4C35-497F73E08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C16153-A466-3E3E-04D4-3368C4D3E4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07E794-7269-8726-278A-947672E7D9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do/We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also says /u/ in some words where it comes before the letter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words in the list, highlighting the placement of </a:t>
            </a:r>
            <a:r>
              <a:rPr lang="en-US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before the letter </a:t>
            </a:r>
            <a:r>
              <a:rPr lang="en-US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Ask students to:</a:t>
            </a:r>
            <a:endParaRPr lang="en-US" sz="1200" b="0" i="1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say the sound they are learning for </a:t>
            </a:r>
            <a:r>
              <a:rPr lang="en-US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(/u/)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words on the slide.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5E92B1-8202-9517-A9B7-2ABE9E8EB4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78177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6DEED-601F-1716-519F-4248158D3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A9167C-9DD8-2B58-6A76-EC0FCFDE2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05A3D8-81F1-D81A-97E5-16A75B4B03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this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 focuses on the taught sounds as well as the spelling generalisation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. As you point, students say the sounds that have been taught.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say the mnemonic phrase, </a:t>
            </a:r>
            <a:r>
              <a:rPr lang="en-US" sz="1200" b="1" dirty="0">
                <a:solidFill>
                  <a:schemeClr val="tx1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chemeClr val="tx1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chemeClr val="tx1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chemeClr val="tx1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chemeClr val="tx1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chemeClr val="tx1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chemeClr val="tx1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generalisation for the sounds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 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ear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latin typeface="+mn-lt"/>
              </a:rPr>
              <a:t>/</a:t>
            </a:r>
            <a:r>
              <a:rPr lang="en-AU" sz="1200" b="0" i="0" kern="1200" dirty="0">
                <a:effectLst/>
                <a:latin typeface="+mn-lt"/>
              </a:rPr>
              <a:t>ear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hear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 so </a:t>
            </a:r>
            <a:r>
              <a:rPr lang="en-AU" b="0" i="0" dirty="0">
                <a:latin typeface="+mn-lt"/>
              </a:rPr>
              <a:t>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1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ear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AU" sz="1200" i="0" kern="1200" dirty="0">
                <a:effectLst/>
                <a:latin typeface="+mn-lt"/>
                <a:ea typeface="Times New Roman" panose="02020603050405020304" pitchFamily="18" charset="0"/>
              </a:rPr>
              <a:t>/er</a:t>
            </a:r>
            <a:r>
              <a:rPr lang="en-AU" sz="120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 as in 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early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less common so </a:t>
            </a:r>
            <a:r>
              <a:rPr lang="en-AU" b="0" i="0" dirty="0">
                <a:latin typeface="+mn-lt"/>
              </a:rPr>
              <a:t>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says /air/ as in</a:t>
            </a:r>
            <a:r>
              <a:rPr lang="en-AU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bear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least common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so </a:t>
            </a:r>
            <a:r>
              <a:rPr lang="en-AU" b="0" i="0" dirty="0">
                <a:latin typeface="+mn-lt"/>
              </a:rPr>
              <a:t>it is last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phrase, 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ly b</a:t>
            </a:r>
            <a:r>
              <a:rPr lang="en-US" sz="1200" b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ear</a:t>
            </a:r>
            <a:r>
              <a:rPr lang="en-US" sz="1200" b="0" u="none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You may also ask students to recall which sound</a:t>
            </a:r>
            <a:r>
              <a:rPr lang="en-US" b="1" dirty="0">
                <a:latin typeface="+mn-lt"/>
              </a:rPr>
              <a:t> ear </a:t>
            </a:r>
            <a:r>
              <a:rPr lang="en-US" b="0" dirty="0">
                <a:latin typeface="+mn-lt"/>
              </a:rPr>
              <a:t>usually says at the </a:t>
            </a:r>
            <a:r>
              <a:rPr lang="en-US" b="0" i="1" dirty="0">
                <a:latin typeface="+mn-lt"/>
              </a:rPr>
              <a:t>start</a:t>
            </a:r>
            <a:r>
              <a:rPr lang="en-US" b="0" dirty="0">
                <a:latin typeface="+mn-lt"/>
              </a:rPr>
              <a:t> of a word (/er/, except for the word </a:t>
            </a:r>
            <a:r>
              <a:rPr lang="en-US" b="1" dirty="0">
                <a:latin typeface="+mn-lt"/>
              </a:rPr>
              <a:t>ear</a:t>
            </a:r>
            <a:r>
              <a:rPr lang="en-US" b="0" dirty="0">
                <a:latin typeface="+mn-lt"/>
              </a:rPr>
              <a:t>).</a:t>
            </a:r>
          </a:p>
          <a:p>
            <a:r>
              <a:rPr lang="en-US" b="0" dirty="0">
                <a:latin typeface="+mn-lt"/>
              </a:rPr>
              <a:t> </a:t>
            </a: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702BA-57CA-64D7-D8E4-68C0BEF16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841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5CB91-35F1-90FB-02A8-26DA4AD59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F6BAEE-DBA6-2337-AA72-0ECA1FF254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12A94B-7E00-A581-6ED7-5A6B6EF4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do/We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also says /u/ in some words where it comes before the letter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words in the list, highlighting the placement of </a:t>
            </a:r>
            <a:r>
              <a:rPr lang="en-US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before the letter </a:t>
            </a:r>
            <a:r>
              <a:rPr lang="en-US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Ask students to:</a:t>
            </a:r>
            <a:endParaRPr lang="en-US" sz="1200" b="0" i="1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say the sound they are learning for </a:t>
            </a:r>
            <a:r>
              <a:rPr lang="en-US" sz="1200" b="1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(/u/)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read the words on the slide.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CEA50-EF7D-28AE-DE80-7F71D0B79B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18565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A7AFA-6404-349B-8503-77AC88FAA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852912-87BE-163F-0A94-5F5371CFCF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84F43E-40A6-3525-6DCC-DA6D7556F8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do/We do</a:t>
            </a:r>
          </a:p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 students to remember when </a:t>
            </a:r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says /u/ using the mnemonic sentence on the slide.</a:t>
            </a:r>
          </a:p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Say: </a:t>
            </a:r>
            <a:r>
              <a:rPr lang="en-A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sentence can help us remember when </a:t>
            </a:r>
            <a:r>
              <a:rPr lang="en-AU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</a:t>
            </a:r>
            <a:r>
              <a:rPr lang="en-A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says /u/. </a:t>
            </a:r>
          </a:p>
          <a:p>
            <a:endParaRPr lang="en-AU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sentence to students.</a:t>
            </a:r>
          </a:p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Point out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also says /u/ in some words where it comes before the letters </a:t>
            </a:r>
            <a:r>
              <a:rPr lang="en-US" b="1" i="1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as in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mother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also says /u/ in some words where it comes before the letter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as in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some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also says /u/ in some words where it comes before the letter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as in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honey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also says /u/ in some words where it comes before the letter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as in </a:t>
            </a:r>
            <a:r>
              <a:rPr lang="en-US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oven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participate in reading the sentence with you.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7FCB20-C37C-C769-81F4-9EA63499EF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06471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 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You may like to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draw students’ attention that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before the letter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this word.</a:t>
            </a:r>
            <a:endParaRPr lang="en-US" b="0" dirty="0"/>
          </a:p>
          <a:p>
            <a:endParaRPr lang="en-AU" dirty="0"/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first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Demonstrate saying each letter–sound correspondence then blending these sounds to read the new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Note: You may like to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draw students’ attention that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before the letter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this word.</a:t>
            </a: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 the first two words.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two-syllable word with </a:t>
            </a:r>
            <a:r>
              <a:rPr lang="en-US" b="1" i="1" dirty="0">
                <a:latin typeface="+mn-lt"/>
              </a:rPr>
              <a:t>o </a:t>
            </a:r>
            <a:r>
              <a:rPr lang="en-US" b="0" i="1" dirty="0">
                <a:latin typeface="+mn-lt"/>
              </a:rPr>
              <a:t>saying /u/.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sounds in and reading the first syllable, </a:t>
            </a:r>
            <a:r>
              <a:rPr lang="en-US" b="1" dirty="0"/>
              <a:t>com</a:t>
            </a:r>
            <a:r>
              <a:rPr lang="en-US" b="0" dirty="0"/>
              <a:t>*</a:t>
            </a:r>
            <a:r>
              <a:rPr lang="en-US" b="1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sounds in and reading the second syllable, </a:t>
            </a:r>
            <a:r>
              <a:rPr lang="en-US" b="1" dirty="0"/>
              <a:t>fort</a:t>
            </a:r>
            <a:r>
              <a:rPr lang="en-US" b="0" dirty="0"/>
              <a:t>*</a:t>
            </a:r>
            <a:endParaRPr lang="en-US" b="0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comfort</a:t>
            </a:r>
            <a:r>
              <a:rPr lang="en-US" b="0" dirty="0"/>
              <a:t>.</a:t>
            </a: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*You may model covering the relevant parts of the word while you read each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r>
              <a:rPr lang="en-US" dirty="0"/>
              <a:t>Note: You may like to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draw students’ attention that: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before the letter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</a:t>
            </a:r>
            <a:endParaRPr lang="en-US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second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part of the r-controlled vowel, /or/.</a:t>
            </a:r>
            <a:endParaRPr lang="en-US" b="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 the first three words.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compound word with </a:t>
            </a:r>
            <a:r>
              <a:rPr lang="en-US" b="1" i="1" dirty="0">
                <a:latin typeface="+mn-lt"/>
              </a:rPr>
              <a:t>o </a:t>
            </a:r>
            <a:r>
              <a:rPr lang="en-US" b="0" i="1" dirty="0">
                <a:latin typeface="+mn-lt"/>
              </a:rPr>
              <a:t>saying /u/.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Read the new word </a:t>
            </a:r>
            <a:r>
              <a:rPr lang="en-US" b="0" dirty="0">
                <a:latin typeface="+mn-lt"/>
              </a:rPr>
              <a:t>base word by base word then as a whole.*</a:t>
            </a:r>
            <a:r>
              <a:rPr lang="en-AU" b="0" i="0" dirty="0">
                <a:latin typeface="+mn-lt"/>
              </a:rPr>
              <a:t> </a:t>
            </a:r>
            <a:endParaRPr lang="en-AU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*You may model covering the relevant base word while you read the other base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You may like to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draw students’ attention that the first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word comes before the letter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="0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44186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participate in saying each letter–sound correspondence then blending these sounds to read the word.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Explain to students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meaning of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son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and compare it to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its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homophone pair,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sun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AU" sz="1200" b="0" dirty="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i="0" dirty="0">
                <a:latin typeface="+mn-lt"/>
              </a:rPr>
              <a:t>Note: </a:t>
            </a:r>
            <a:r>
              <a:rPr lang="en-US" b="0" dirty="0"/>
              <a:t>You may encourage students to notice the </a:t>
            </a:r>
            <a:r>
              <a:rPr lang="en-US" b="1" dirty="0"/>
              <a:t>o</a:t>
            </a:r>
            <a:r>
              <a:rPr lang="en-US" dirty="0"/>
              <a:t> comes before the</a:t>
            </a:r>
            <a:r>
              <a:rPr lang="en-US" i="0" dirty="0"/>
              <a:t> letter</a:t>
            </a:r>
            <a:r>
              <a:rPr lang="en-US" i="1" dirty="0"/>
              <a:t> </a:t>
            </a:r>
            <a:r>
              <a:rPr lang="en-US" b="1" i="0" dirty="0"/>
              <a:t>n</a:t>
            </a:r>
            <a:r>
              <a:rPr lang="en-US" dirty="0"/>
              <a:t> in this word.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re-read the first word.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To read the new word, students participate in saying the letter–sound correspondence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i="0" dirty="0">
                <a:latin typeface="+mn-lt"/>
              </a:rPr>
              <a:t>Note: </a:t>
            </a:r>
            <a:r>
              <a:rPr lang="en-US" b="0" dirty="0"/>
              <a:t>You may encourage students to notice the </a:t>
            </a:r>
            <a:r>
              <a:rPr lang="en-US" b="1" dirty="0"/>
              <a:t>o</a:t>
            </a:r>
            <a:r>
              <a:rPr lang="en-US" dirty="0"/>
              <a:t> comes before the</a:t>
            </a:r>
            <a:r>
              <a:rPr lang="en-US" i="0" dirty="0"/>
              <a:t> letter</a:t>
            </a:r>
            <a:r>
              <a:rPr lang="en-US" i="1" dirty="0"/>
              <a:t> </a:t>
            </a:r>
            <a:r>
              <a:rPr lang="en-US" b="1" i="0" dirty="0"/>
              <a:t>v</a:t>
            </a:r>
            <a:r>
              <a:rPr lang="en-US" dirty="0"/>
              <a:t> in this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two-syllable word with </a:t>
            </a:r>
            <a:r>
              <a:rPr lang="en-US" b="1" i="1" dirty="0">
                <a:latin typeface="+mn-lt"/>
              </a:rPr>
              <a:t>o </a:t>
            </a:r>
            <a:r>
              <a:rPr lang="en-US" b="0" i="1" dirty="0">
                <a:latin typeface="+mn-lt"/>
              </a:rPr>
              <a:t>saying /u/.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letter–sound correspondences to read the first syllable, </a:t>
            </a:r>
            <a:r>
              <a:rPr lang="en-US" b="1" dirty="0"/>
              <a:t>gov</a:t>
            </a:r>
            <a:r>
              <a:rPr lang="en-US" b="0" dirty="0"/>
              <a:t>*</a:t>
            </a:r>
            <a:endParaRPr lang="en-US" b="0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letter–sound correspondences to read the second syllable, </a:t>
            </a:r>
            <a:r>
              <a:rPr lang="en-US" b="1" dirty="0"/>
              <a:t>ern</a:t>
            </a:r>
            <a:r>
              <a:rPr lang="en-US" b="0" dirty="0"/>
              <a:t>*</a:t>
            </a:r>
            <a:endParaRPr lang="en-US" b="0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govern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*You may support your students by covering the relevant parts of the word while you read each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i="0" dirty="0">
                <a:latin typeface="+mn-lt"/>
              </a:rPr>
              <a:t>Note: </a:t>
            </a:r>
            <a:r>
              <a:rPr lang="en-US" b="0" dirty="0"/>
              <a:t>You may encourage students to notice the </a:t>
            </a:r>
            <a:r>
              <a:rPr lang="en-US" b="1" dirty="0"/>
              <a:t>o</a:t>
            </a:r>
            <a:r>
              <a:rPr lang="en-US" dirty="0"/>
              <a:t> comes before the</a:t>
            </a:r>
            <a:r>
              <a:rPr lang="en-US" i="0" dirty="0"/>
              <a:t> letter</a:t>
            </a:r>
            <a:r>
              <a:rPr lang="en-US" i="1" dirty="0"/>
              <a:t> </a:t>
            </a:r>
            <a:r>
              <a:rPr lang="en-US" b="1" i="0" dirty="0"/>
              <a:t>v</a:t>
            </a:r>
            <a:r>
              <a:rPr lang="en-US" dirty="0"/>
              <a:t> in this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 Now let's look at a compound word with </a:t>
            </a:r>
            <a:r>
              <a:rPr lang="en-US" b="1" i="1" dirty="0">
                <a:latin typeface="+mn-lt"/>
              </a:rPr>
              <a:t>o </a:t>
            </a:r>
            <a:r>
              <a:rPr lang="en-US" b="0" i="1" dirty="0">
                <a:latin typeface="+mn-lt"/>
              </a:rPr>
              <a:t>saying /u/.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Read each base word then read the whole word.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letter–sound correspondences to read the first base word, </a:t>
            </a:r>
            <a:r>
              <a:rPr lang="en-US" b="1" dirty="0"/>
              <a:t>some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letter–sound correspondences to read the second base word, </a:t>
            </a:r>
            <a:r>
              <a:rPr lang="en-US" b="1" dirty="0"/>
              <a:t>thing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something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*You may support your students by covering the relevant base word while they read the other base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i="0" dirty="0">
                <a:latin typeface="+mn-lt"/>
              </a:rPr>
              <a:t>Note: </a:t>
            </a:r>
            <a:r>
              <a:rPr lang="en-US" b="0" dirty="0"/>
              <a:t>You may encourage students to notice the </a:t>
            </a:r>
            <a:r>
              <a:rPr lang="en-US" b="1" dirty="0"/>
              <a:t>o</a:t>
            </a:r>
            <a:r>
              <a:rPr lang="en-US" dirty="0"/>
              <a:t> comes before the</a:t>
            </a:r>
            <a:r>
              <a:rPr lang="en-US" i="0" dirty="0"/>
              <a:t> letter</a:t>
            </a:r>
            <a:r>
              <a:rPr lang="en-US" i="1" dirty="0"/>
              <a:t> </a:t>
            </a:r>
            <a:r>
              <a:rPr lang="en-US" b="1" i="0" dirty="0"/>
              <a:t>m</a:t>
            </a:r>
            <a:r>
              <a:rPr lang="en-US" dirty="0"/>
              <a:t> in this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13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b="0" dirty="0">
                <a:latin typeface="+mn-lt"/>
              </a:rPr>
              <a:t>Point to each complex r-controlled vowel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>
                <a:effectLst/>
                <a:latin typeface="+mn-lt"/>
              </a:rPr>
              <a:t>ore</a:t>
            </a:r>
            <a:r>
              <a:rPr lang="en-US" sz="1200" b="0" i="0" kern="1200" dirty="0">
                <a:effectLst/>
                <a:latin typeface="+mn-lt"/>
              </a:rPr>
              <a:t> says /or/ (as in </a:t>
            </a:r>
            <a:r>
              <a:rPr lang="en-US" sz="1200" b="1" i="0" kern="1200" dirty="0">
                <a:effectLst/>
                <a:latin typeface="+mn-lt"/>
              </a:rPr>
              <a:t>core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>
                <a:effectLst/>
                <a:latin typeface="+mn-lt"/>
              </a:rPr>
              <a:t>ure</a:t>
            </a:r>
            <a:r>
              <a:rPr lang="en-US" sz="1200" b="0" i="0" kern="1200" dirty="0">
                <a:effectLst/>
                <a:latin typeface="+mn-lt"/>
              </a:rPr>
              <a:t> says /ure/ (as in </a:t>
            </a:r>
            <a:r>
              <a:rPr lang="en-US" sz="1200" b="1" i="0" kern="1200" dirty="0">
                <a:effectLst/>
                <a:latin typeface="+mn-lt"/>
              </a:rPr>
              <a:t>pure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air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/air/ (as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chair</a:t>
            </a:r>
            <a:r>
              <a:rPr lang="en-AU" sz="1200" b="0" kern="1200" dirty="0">
                <a:effectLst/>
                <a:latin typeface="+mn-lt"/>
              </a:rPr>
              <a:t>)</a:t>
            </a: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The image represents the word to be written: </a:t>
            </a:r>
            <a:r>
              <a:rPr lang="en-US" b="1" dirty="0">
                <a:latin typeface="+mn-lt"/>
              </a:rPr>
              <a:t>won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spelling the word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re-reading the word to make sure it is correct.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Explain to students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meaning of the word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won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and compare it to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its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homophone pair,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one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won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shovel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spelling the word one syllable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37081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won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shovel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oven</a:t>
            </a:r>
            <a:r>
              <a:rPr lang="en-US" dirty="0">
                <a:latin typeface="+mn-lt"/>
              </a:rPr>
              <a:t>.</a:t>
            </a:r>
            <a:endParaRPr lang="en-AU" b="1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 one syllable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45262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 represents the word to be written: </a:t>
            </a:r>
            <a:r>
              <a:rPr lang="en-US" b="1" dirty="0"/>
              <a:t>glove</a:t>
            </a:r>
            <a:r>
              <a:rPr lang="en-US" b="0" dirty="0"/>
              <a:t>.</a:t>
            </a:r>
            <a:endParaRPr lang="en-AU" b="0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</a:t>
            </a:r>
            <a:r>
              <a:rPr lang="en-US" b="0" dirty="0"/>
              <a:t>:</a:t>
            </a:r>
            <a:r>
              <a:rPr lang="en-US" b="1" dirty="0"/>
              <a:t> glove</a:t>
            </a:r>
            <a:r>
              <a:rPr lang="en-US" b="0" dirty="0"/>
              <a:t>, </a:t>
            </a:r>
            <a:r>
              <a:rPr lang="en-US" b="1" dirty="0"/>
              <a:t>month</a:t>
            </a:r>
            <a:r>
              <a:rPr lang="en-US" dirty="0"/>
              <a:t>.</a:t>
            </a:r>
            <a:endParaRPr lang="en-AU" b="1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glove</a:t>
            </a:r>
            <a:r>
              <a:rPr lang="en-US" b="0" dirty="0"/>
              <a:t>, </a:t>
            </a:r>
            <a:r>
              <a:rPr lang="en-US" b="1" dirty="0"/>
              <a:t>month</a:t>
            </a:r>
            <a:r>
              <a:rPr lang="en-US" b="0" dirty="0"/>
              <a:t>, </a:t>
            </a:r>
            <a:r>
              <a:rPr lang="en-US" b="1" dirty="0"/>
              <a:t>honey</a:t>
            </a:r>
            <a:r>
              <a:rPr lang="en-US" dirty="0"/>
              <a:t>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one syllable at a time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  <a:p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Explain to students that in this lesson, they will learn two irregular words (</a:t>
            </a:r>
            <a:r>
              <a:rPr lang="en-US" sz="1200" b="1" kern="1200" dirty="0">
                <a:effectLst/>
                <a:latin typeface="+mn-lt"/>
                <a:ea typeface="Times New Roman" panose="02020603050405020304" pitchFamily="18" charset="0"/>
              </a:rPr>
              <a:t>colour 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US" sz="1200" b="1" kern="1200" dirty="0">
                <a:effectLst/>
                <a:latin typeface="+mn-lt"/>
                <a:ea typeface="Times New Roman" panose="02020603050405020304" pitchFamily="18" charset="0"/>
              </a:rPr>
              <a:t>young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).</a:t>
            </a:r>
            <a:endParaRPr lang="en-US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words, including letter–sound correspondences that have not yet been taught.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</a:rPr>
              <a:t>Start with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</a:rPr>
              <a:t>colour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AU" sz="1200" b="1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US" sz="1200" i="0" kern="1200" dirty="0">
                <a:effectLst/>
                <a:latin typeface="+mn-lt"/>
                <a:ea typeface="Times New Roman" panose="02020603050405020304" pitchFamily="18" charset="0"/>
              </a:rPr>
              <a:t>Tell students the word you are going to spell.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US" sz="1200" i="0" kern="1200" dirty="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 dirty="0">
                <a:effectLst/>
                <a:latin typeface="+mn-lt"/>
                <a:ea typeface="Times New Roman" panose="02020603050405020304" pitchFamily="18" charset="0"/>
              </a:rPr>
              <a:t>The evening sky was pink in colour</a:t>
            </a:r>
            <a:r>
              <a:rPr lang="en-US" sz="1200" i="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AU" sz="1200" b="1" i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word: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c/o/l/our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four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b="0" i="0" u="none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Note to students that the first </a:t>
            </a:r>
            <a:r>
              <a:rPr lang="en-AU" sz="1200" b="1" i="0" u="none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AU" sz="1200" b="0" i="0" u="none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AU" sz="1200" b="1" i="0" u="none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AU" sz="1200" b="0" i="0" u="none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says /u/.</a:t>
            </a:r>
            <a:endParaRPr lang="en-AU" sz="1200" b="0" i="0" u="none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our 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the schwa sound.</a:t>
            </a: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c-o-l-our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colour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c/o/l/our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colour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 Write the word again while spelling and saying the word aloud.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+mj-lt"/>
              <a:buNone/>
            </a:pPr>
            <a:endParaRPr lang="en-AU" sz="1200" b="1" i="0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</a:rPr>
              <a:t>Repeat with the word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</a:rPr>
              <a:t>young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AU" sz="1200" b="1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US" sz="1200" i="0" kern="1200" dirty="0">
                <a:effectLst/>
                <a:latin typeface="+mn-lt"/>
                <a:ea typeface="Times New Roman" panose="02020603050405020304" pitchFamily="18" charset="0"/>
              </a:rPr>
              <a:t>Tell students the word you are going to spell.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US" sz="1200" i="0" kern="1200" dirty="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 dirty="0">
                <a:effectLst/>
                <a:latin typeface="+mn-lt"/>
                <a:ea typeface="Times New Roman" panose="02020603050405020304" pitchFamily="18" charset="0"/>
              </a:rPr>
              <a:t>This dog is a puppy because she is still young. </a:t>
            </a:r>
            <a:endParaRPr lang="en-AU" sz="1200" b="1" i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word: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y/ou/ng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three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0" u="sng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ou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saying /u/.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y-ou-ng</a:t>
            </a:r>
            <a:r>
              <a:rPr lang="en-AU" sz="1200" b="1" i="0" u="none" kern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young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y/ou/ng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young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Write the word again while spelling and saying the word aloud.</a:t>
            </a: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None/>
              <a:tabLst/>
              <a:defRPr/>
            </a:pPr>
            <a:endParaRPr lang="en-AU" sz="1200" b="1" i="0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endParaRPr lang="en-AU" i="1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80332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their mini-whiteboard or on a piece of paper, first with the word </a:t>
            </a:r>
            <a:r>
              <a:rPr lang="en-A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A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then with the word </a:t>
            </a:r>
            <a:r>
              <a:rPr lang="en-A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young</a:t>
            </a:r>
            <a:r>
              <a:rPr lang="en-A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horizontal lines for each sound in the word.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the sound lines.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part/s of the word: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our 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the schwa sound in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colour</a:t>
            </a:r>
            <a:endParaRPr lang="en-AU" b="1" kern="0" dirty="0">
              <a:ea typeface="Times New Roman" panose="02020603050405020304" pitchFamily="18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ou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saying /u/ in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young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Spell the word orally:</a:t>
            </a:r>
          </a:p>
          <a:p>
            <a:pPr marL="630000" marR="0" lvl="1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c-o-l-our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colour</a:t>
            </a:r>
          </a:p>
          <a:p>
            <a:pPr marL="630000" marR="0" lvl="1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y-ou-ng</a:t>
            </a:r>
            <a:r>
              <a:rPr lang="en-AU" sz="1200" b="1" i="0" u="sng" kern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young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c/o/l/our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colour</a:t>
            </a:r>
          </a:p>
          <a:p>
            <a:pPr marL="628650" marR="0" lvl="1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y/ou/ng</a:t>
            </a:r>
            <a:r>
              <a:rPr lang="en-AU" sz="1200" b="1" i="1" u="none" kern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young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Write each word again while </a:t>
            </a:r>
            <a:r>
              <a:rPr lang="en-AU" dirty="0">
                <a:cs typeface="Calibri"/>
              </a:rPr>
              <a:t>spelling </a:t>
            </a:r>
            <a:r>
              <a:rPr lang="en-AU" dirty="0"/>
              <a:t>and saying each word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AU" i="1" dirty="0">
              <a:latin typeface="+mn-lt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endParaRPr lang="en-AU" i="1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370317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1F6ED-0853-4504-C156-19C208463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16D0EB-A594-13AD-DAAB-E4DFC68EF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6EBD27-5F4C-A0D4-F5C3-5238926B2E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students’ attention to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c-o-l-our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colour 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y-ou-ng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young</a:t>
            </a:r>
            <a:endParaRPr lang="en-AU" sz="1200" i="0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 as appropriate,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saying /u/.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US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E8936-3E0C-4690-5052-74E6F869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85915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that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c-o-l-our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colour 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y-ou-ng</a:t>
            </a:r>
            <a:r>
              <a:rPr lang="en-AU" sz="1200" b="1" i="0" u="sng" kern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young</a:t>
            </a:r>
            <a:endParaRPr lang="en-AU" sz="1200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says /u/.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/or/ as in </a:t>
            </a:r>
            <a:r>
              <a:rPr lang="en-US" sz="1200" b="1" i="0" kern="1200" dirty="0">
                <a:effectLst/>
                <a:latin typeface="+mn-lt"/>
              </a:rPr>
              <a:t>core</a:t>
            </a:r>
            <a:endParaRPr lang="en-US" sz="1200" b="0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/ure/ as in </a:t>
            </a:r>
            <a:r>
              <a:rPr lang="en-US" sz="1200" b="1" i="0" kern="1200" dirty="0">
                <a:effectLst/>
                <a:latin typeface="+mn-lt"/>
              </a:rPr>
              <a:t>pure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/air/ as in </a:t>
            </a:r>
            <a:r>
              <a:rPr lang="en-US" sz="1200" b="1" i="0" kern="1200" dirty="0">
                <a:effectLst/>
                <a:latin typeface="+mn-lt"/>
              </a:rPr>
              <a:t>chair</a:t>
            </a:r>
            <a:endParaRPr lang="en-US" sz="1200" b="0" i="0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Sentence dictation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I used a shovel to dig out the weeds that grew among the plants. The plant I love the most has flowers the colour of a young dove.</a:t>
            </a:r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recording the sentences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sentences to check for accuracy or any editing required. 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Letter formation and placement can also be a focus here. 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 sz="12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dirty="0">
                <a:latin typeface="+mn-lt"/>
              </a:rPr>
              <a:t>Sentence dictation: </a:t>
            </a:r>
            <a:r>
              <a:rPr lang="en-US" sz="1200" b="1" dirty="0">
                <a:latin typeface="+mn-lt"/>
              </a:rPr>
              <a:t>The mother and father tried to comfort their young son but nothing they did stopped his crying.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Say the sentence aloud and have students repeat it after you.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the teacher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dove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honey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shovel</a:t>
            </a:r>
            <a:endParaRPr lang="en-AU" sz="12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sz="1200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won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glove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monkey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words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parts of the words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words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sentences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sentences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 kern="1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colour of the young monkey helped her blend in as she sat among the other dozen or so monkeys in the tree.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 </a:t>
            </a:r>
            <a:endParaRPr lang="en-AU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one-syllable words </a:t>
            </a:r>
            <a:r>
              <a:rPr lang="en-US" dirty="0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snore</a:t>
            </a:r>
            <a:r>
              <a:rPr lang="en-US" b="0" dirty="0"/>
              <a:t>,</a:t>
            </a:r>
            <a:r>
              <a:rPr lang="en-US" b="1" dirty="0"/>
              <a:t> airport</a:t>
            </a:r>
            <a:r>
              <a:rPr lang="en-US" b="0" dirty="0"/>
              <a:t>, </a:t>
            </a:r>
            <a:r>
              <a:rPr lang="en-US" b="1" dirty="0"/>
              <a:t>beard</a:t>
            </a:r>
            <a:r>
              <a:rPr lang="en-US" b="0" dirty="0"/>
              <a:t>, </a:t>
            </a:r>
            <a:r>
              <a:rPr lang="en-US" b="1" dirty="0"/>
              <a:t>manicure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aloud,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2ED17-005D-E94D-E07D-852247252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331B8A-58A5-28BD-3822-56293AB840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167A5C-A3CE-E26F-9D32-2A37149BB4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</a:rPr>
              <a:t>Prefix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pre- </a:t>
            </a:r>
            <a:r>
              <a:rPr lang="en-AU" b="0" dirty="0">
                <a:latin typeface="+mn-lt"/>
                <a:cs typeface="Calibri" panose="020F0502020204030204"/>
              </a:rPr>
              <a:t>prefix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b="1" i="1" dirty="0">
                <a:cs typeface="Calibri" panose="020F0502020204030204"/>
              </a:rPr>
              <a:t>pre-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‘before’</a:t>
            </a:r>
            <a:r>
              <a:rPr lang="en-AU" i="1" dirty="0">
                <a:cs typeface="Calibri" panose="020F0502020204030204"/>
              </a:rPr>
              <a:t>.</a:t>
            </a:r>
            <a:endParaRPr lang="en-US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pay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prepay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i="1" dirty="0">
                <a:cs typeface="Calibri" panose="020F0502020204030204"/>
              </a:rPr>
              <a:t>Pay before.</a:t>
            </a:r>
            <a:endParaRPr lang="en-AU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D287AF-9A57-D2BC-AE2E-461F1B2D1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206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  <a:cs typeface="Calibri" panose="020F0502020204030204"/>
              </a:rPr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-ful </a:t>
            </a:r>
            <a:r>
              <a:rPr lang="en-AU" b="0" dirty="0">
                <a:latin typeface="+mn-lt"/>
                <a:cs typeface="Calibri" panose="020F0502020204030204"/>
              </a:rPr>
              <a:t>suffix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ful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‘full of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play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playful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Something is </a:t>
            </a:r>
            <a:r>
              <a:rPr lang="en-AU" dirty="0">
                <a:cs typeface="Calibri" panose="020F0502020204030204"/>
              </a:rPr>
              <a:t>‘</a:t>
            </a:r>
            <a:r>
              <a:rPr lang="en-AU" i="1" dirty="0">
                <a:cs typeface="Calibri" panose="020F0502020204030204"/>
              </a:rPr>
              <a:t>full of’ play.</a:t>
            </a:r>
            <a:endParaRPr lang="en-AU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</a:t>
            </a:r>
            <a:r>
              <a:rPr lang="en-US" b="1" dirty="0"/>
              <a:t> pre- </a:t>
            </a:r>
            <a:r>
              <a:rPr lang="en-US" dirty="0"/>
              <a:t>prefix or the </a:t>
            </a:r>
            <a:r>
              <a:rPr lang="en-US" b="1" dirty="0"/>
              <a:t>-ful </a:t>
            </a:r>
            <a:r>
              <a:rPr lang="en-US" dirty="0"/>
              <a:t>suffix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where relevant, other suffixes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Choose some students to tell you what each word means. </a:t>
            </a:r>
            <a:r>
              <a:rPr lang="en-US" dirty="0"/>
              <a:t>Encourage them to use the language from the taught catchphrases: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pre-</a:t>
            </a:r>
            <a:r>
              <a:rPr lang="en-US" dirty="0"/>
              <a:t>: ‘before’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-ful</a:t>
            </a:r>
            <a:r>
              <a:rPr lang="en-US" dirty="0"/>
              <a:t>: ‘full of’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Provide corrective feedback as needed:</a:t>
            </a:r>
            <a:endParaRPr lang="en-US" sz="1200" b="1" dirty="0">
              <a:latin typeface="+mn-lt"/>
              <a:ea typeface="Calibri"/>
              <a:cs typeface="Calibri"/>
            </a:endParaRPr>
          </a:p>
          <a:p>
            <a:r>
              <a:rPr lang="en-US" sz="1200" dirty="0">
                <a:latin typeface="+mn-lt"/>
              </a:rPr>
              <a:t>If any students have difficulty, model this process for them. Then ask students to try again.</a:t>
            </a:r>
          </a:p>
          <a:p>
            <a:endParaRPr lang="en-US" sz="1200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Y</a:t>
            </a:r>
            <a:r>
              <a:rPr lang="en-US" dirty="0"/>
              <a:t>ou may choose to ask a particular student/group/row of students to read each word.</a:t>
            </a:r>
          </a:p>
          <a:p>
            <a:endParaRPr lang="en-US" sz="1200" dirty="0">
              <a:latin typeface="+mn-lt"/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7.sv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23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7.sv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2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99A5E1-A781-0D84-CE2A-7E62FD7C054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1">
            <a:extLst>
              <a:ext uri="{FF2B5EF4-FFF2-40B4-BE49-F238E27FC236}">
                <a16:creationId xmlns:a16="http://schemas.microsoft.com/office/drawing/2014/main" id="{CE6DEFA5-14BC-BC59-E184-0A7AA2F4D32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B09294-644B-713A-ED78-0AEFCB43640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1">
            <a:extLst>
              <a:ext uri="{FF2B5EF4-FFF2-40B4-BE49-F238E27FC236}">
                <a16:creationId xmlns:a16="http://schemas.microsoft.com/office/drawing/2014/main" id="{D58027AE-8B51-84CC-701C-9013BC97A21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ECAC3C-C787-8B38-FBFA-5A498D7D9E8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11">
            <a:extLst>
              <a:ext uri="{FF2B5EF4-FFF2-40B4-BE49-F238E27FC236}">
                <a16:creationId xmlns:a16="http://schemas.microsoft.com/office/drawing/2014/main" id="{42C65A8C-9745-85E6-3247-D22AFF9431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958BA83-298D-0D19-056E-DC9BE21AB38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11">
            <a:extLst>
              <a:ext uri="{FF2B5EF4-FFF2-40B4-BE49-F238E27FC236}">
                <a16:creationId xmlns:a16="http://schemas.microsoft.com/office/drawing/2014/main" id="{171774F5-185F-B537-FA6B-7C5BB2F605F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BB2BD4-085A-E421-8596-29D2F8F8D9E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1">
            <a:extLst>
              <a:ext uri="{FF2B5EF4-FFF2-40B4-BE49-F238E27FC236}">
                <a16:creationId xmlns:a16="http://schemas.microsoft.com/office/drawing/2014/main" id="{A2546A6F-8704-BB55-BBCC-7F31A06EE54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30B35D3-F71A-B2AA-75DA-B7FE56F90B0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1">
            <a:extLst>
              <a:ext uri="{FF2B5EF4-FFF2-40B4-BE49-F238E27FC236}">
                <a16:creationId xmlns:a16="http://schemas.microsoft.com/office/drawing/2014/main" id="{B4F7210F-6D85-186C-4DF3-BCE161DACAD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7E2B045-D1F9-4273-C73B-C5A5FB5ED42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1">
            <a:extLst>
              <a:ext uri="{FF2B5EF4-FFF2-40B4-BE49-F238E27FC236}">
                <a16:creationId xmlns:a16="http://schemas.microsoft.com/office/drawing/2014/main" id="{E4850597-CB35-6F54-CFF7-5327145B4C2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893EA551-9F77-4A1B-9D48-AFF30385F86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1">
            <a:extLst>
              <a:ext uri="{FF2B5EF4-FFF2-40B4-BE49-F238E27FC236}">
                <a16:creationId xmlns:a16="http://schemas.microsoft.com/office/drawing/2014/main" id="{BC062D24-EF35-B4C0-9D22-9B10D5D3FCD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9B4741AB-6DCA-5E6A-6BD1-6E07224E1CA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1">
            <a:extLst>
              <a:ext uri="{FF2B5EF4-FFF2-40B4-BE49-F238E27FC236}">
                <a16:creationId xmlns:a16="http://schemas.microsoft.com/office/drawing/2014/main" id="{9BDADC22-DC74-8333-67AA-3FF1EEFBB4F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71CC4F3-5320-5DCF-5368-F5AE3328EC4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SSP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4EFE3C2-8919-49E4-40D4-547BA4F2616E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52632B4-2D65-00BA-DEEE-757098ECC323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C7F9B3D-F30E-63D6-154F-8E08392E6224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2F5A13-A70F-550A-F8FD-CC6F80E1DD2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698833-F4F1-1892-FCD9-5B1596A9239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1">
            <a:extLst>
              <a:ext uri="{FF2B5EF4-FFF2-40B4-BE49-F238E27FC236}">
                <a16:creationId xmlns:a16="http://schemas.microsoft.com/office/drawing/2014/main" id="{105F7DAF-1C64-E57C-4C96-E028596E07A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DA250A-EB5C-AB12-076C-7533373936B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11">
            <a:extLst>
              <a:ext uri="{FF2B5EF4-FFF2-40B4-BE49-F238E27FC236}">
                <a16:creationId xmlns:a16="http://schemas.microsoft.com/office/drawing/2014/main" id="{C852836E-4849-9227-E6FC-16EC0268F1C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You do 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DA250A-EB5C-AB12-076C-7533373936B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11">
            <a:extLst>
              <a:ext uri="{FF2B5EF4-FFF2-40B4-BE49-F238E27FC236}">
                <a16:creationId xmlns:a16="http://schemas.microsoft.com/office/drawing/2014/main" id="{C852836E-4849-9227-E6FC-16EC0268F1C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1378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FCA0414-AB70-CB81-3645-F5B2409A1F6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11">
            <a:extLst>
              <a:ext uri="{FF2B5EF4-FFF2-40B4-BE49-F238E27FC236}">
                <a16:creationId xmlns:a16="http://schemas.microsoft.com/office/drawing/2014/main" id="{7207922D-22B6-C266-D842-06123D5F483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B7BE094-3858-A643-CF54-98CD8F81B34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11">
            <a:extLst>
              <a:ext uri="{FF2B5EF4-FFF2-40B4-BE49-F238E27FC236}">
                <a16:creationId xmlns:a16="http://schemas.microsoft.com/office/drawing/2014/main" id="{37B38632-5902-BD9C-D028-6E81BB785B2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282243-F6BB-46EE-E8F5-5A72E669379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7F1F211-00E2-3625-C8C4-9A376ADE76B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5EF20C-1A8F-AD51-C316-2256677AC39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1">
            <a:extLst>
              <a:ext uri="{FF2B5EF4-FFF2-40B4-BE49-F238E27FC236}">
                <a16:creationId xmlns:a16="http://schemas.microsoft.com/office/drawing/2014/main" id="{42F5F1B6-C548-1830-5159-EC3DA2E47D8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55390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9549E95-ED64-0998-4664-B36C48B1FE9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11">
            <a:extLst>
              <a:ext uri="{FF2B5EF4-FFF2-40B4-BE49-F238E27FC236}">
                <a16:creationId xmlns:a16="http://schemas.microsoft.com/office/drawing/2014/main" id="{BFB1D0F0-B091-313A-9046-C9F3EAABA8D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3988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71F495F-049A-CD59-5DB6-35A7130EBF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E2A764F-C7C0-4697-1885-B68EA2D51B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66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F426B5-CDAB-39DD-FFF8-27D41BE3B95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11">
            <a:extLst>
              <a:ext uri="{FF2B5EF4-FFF2-40B4-BE49-F238E27FC236}">
                <a16:creationId xmlns:a16="http://schemas.microsoft.com/office/drawing/2014/main" id="{F6D79733-BA0B-ADB8-D4BB-CD35CC74803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view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292C72-7B42-D043-847B-0B68F60C6A9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924843-1F52-5E9B-9A23-64E05B37AE6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1">
            <a:extLst>
              <a:ext uri="{FF2B5EF4-FFF2-40B4-BE49-F238E27FC236}">
                <a16:creationId xmlns:a16="http://schemas.microsoft.com/office/drawing/2014/main" id="{17B9BF99-71E5-C55A-C415-965F5FC6AA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Graphic 7" descr="Glasses outline">
            <a:extLst>
              <a:ext uri="{FF2B5EF4-FFF2-40B4-BE49-F238E27FC236}">
                <a16:creationId xmlns:a16="http://schemas.microsoft.com/office/drawing/2014/main" id="{D2E52B51-D9F8-89E8-B501-39925252E31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924843-1F52-5E9B-9A23-64E05B37AE6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1">
            <a:extLst>
              <a:ext uri="{FF2B5EF4-FFF2-40B4-BE49-F238E27FC236}">
                <a16:creationId xmlns:a16="http://schemas.microsoft.com/office/drawing/2014/main" id="{17B9BF99-71E5-C55A-C415-965F5FC6AA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48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We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EE31828-2882-5C4D-8BB1-92FCBEF6AF00}"/>
              </a:ext>
            </a:extLst>
          </p:cNvPr>
          <p:cNvSpPr/>
          <p:nvPr userDrawn="1"/>
        </p:nvSpPr>
        <p:spPr>
          <a:xfrm>
            <a:off x="10048357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2390977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239097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  We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B24481-C1A2-C7E9-AE83-AC49A9B3B86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1">
            <a:extLst>
              <a:ext uri="{FF2B5EF4-FFF2-40B4-BE49-F238E27FC236}">
                <a16:creationId xmlns:a16="http://schemas.microsoft.com/office/drawing/2014/main" id="{D13D9E93-3E69-39BC-16C6-D0389D6B4FD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FA34DDE-F3C2-3F21-FC4F-28BF0CD2357D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9" name="Rounded Rectangle 31">
              <a:extLst>
                <a:ext uri="{FF2B5EF4-FFF2-40B4-BE49-F238E27FC236}">
                  <a16:creationId xmlns:a16="http://schemas.microsoft.com/office/drawing/2014/main" id="{F38DA574-4FC3-0A78-EB6E-C781D62ABDCE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Graphic 9" descr="Teacher outline">
              <a:extLst>
                <a:ext uri="{FF2B5EF4-FFF2-40B4-BE49-F238E27FC236}">
                  <a16:creationId xmlns:a16="http://schemas.microsoft.com/office/drawing/2014/main" id="{BCAE5732-F54E-5C5A-1C61-4BF4AA68FF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pic>
        <p:nvPicPr>
          <p:cNvPr id="11" name="Graphic 10" descr="Classroom outline">
            <a:extLst>
              <a:ext uri="{FF2B5EF4-FFF2-40B4-BE49-F238E27FC236}">
                <a16:creationId xmlns:a16="http://schemas.microsoft.com/office/drawing/2014/main" id="{AE198F5C-A450-F019-FA3D-B307C12B2A1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C3D543-9762-344C-B45D-9EFB3820872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11">
            <a:extLst>
              <a:ext uri="{FF2B5EF4-FFF2-40B4-BE49-F238E27FC236}">
                <a16:creationId xmlns:a16="http://schemas.microsoft.com/office/drawing/2014/main" id="{3028EAB4-AD5C-7CD9-2BBB-11BF4969A9A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2AA368-5742-2FF7-6FE5-BE3803AE9DB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1">
            <a:extLst>
              <a:ext uri="{FF2B5EF4-FFF2-40B4-BE49-F238E27FC236}">
                <a16:creationId xmlns:a16="http://schemas.microsoft.com/office/drawing/2014/main" id="{CA89672F-40E4-4B4D-C51C-2C2587CBFA3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580159-6724-E421-36B9-F0DEA521F4C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11">
            <a:extLst>
              <a:ext uri="{FF2B5EF4-FFF2-40B4-BE49-F238E27FC236}">
                <a16:creationId xmlns:a16="http://schemas.microsoft.com/office/drawing/2014/main" id="{2C022039-EF50-7380-CF95-AC15431D964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11/03/2026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2021 Commonwealth of Australia, unless otherwise indicated. Creative Commons Attribution 4.0, unless otherwise indicated.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 dirty="0"/>
          </a:p>
        </p:txBody>
      </p:sp>
    </p:spTree>
    <p:custDataLst>
      <p:tags r:id="rId29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30" r:id="rId5"/>
    <p:sldLayoutId id="2147483701" r:id="rId6"/>
    <p:sldLayoutId id="2147483704" r:id="rId7"/>
    <p:sldLayoutId id="2147483697" r:id="rId8"/>
    <p:sldLayoutId id="2147483699" r:id="rId9"/>
    <p:sldLayoutId id="2147483702" r:id="rId10"/>
    <p:sldLayoutId id="2147483703" r:id="rId11"/>
    <p:sldLayoutId id="2147483706" r:id="rId12"/>
    <p:sldLayoutId id="2147483698" r:id="rId13"/>
    <p:sldLayoutId id="2147483705" r:id="rId14"/>
    <p:sldLayoutId id="2147483695" r:id="rId15"/>
    <p:sldLayoutId id="2147483692" r:id="rId16"/>
    <p:sldLayoutId id="2147483693" r:id="rId17"/>
    <p:sldLayoutId id="2147483694" r:id="rId18"/>
    <p:sldLayoutId id="2147483716" r:id="rId19"/>
    <p:sldLayoutId id="2147483715" r:id="rId20"/>
    <p:sldLayoutId id="2147483729" r:id="rId21"/>
    <p:sldLayoutId id="2147483710" r:id="rId22"/>
    <p:sldLayoutId id="2147483711" r:id="rId23"/>
    <p:sldLayoutId id="2147483712" r:id="rId24"/>
    <p:sldLayoutId id="2147483725" r:id="rId25"/>
    <p:sldLayoutId id="2147483727" r:id="rId26"/>
    <p:sldLayoutId id="2147483728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7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2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5.svg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7.xml"/><Relationship Id="rId6" Type="http://schemas.openxmlformats.org/officeDocument/2006/relationships/image" Target="../media/image4.png"/><Relationship Id="rId11" Type="http://schemas.openxmlformats.org/officeDocument/2006/relationships/image" Target="../media/image47.png"/><Relationship Id="rId5" Type="http://schemas.openxmlformats.org/officeDocument/2006/relationships/image" Target="../media/image7.svg"/><Relationship Id="rId10" Type="http://schemas.openxmlformats.org/officeDocument/2006/relationships/image" Target="../media/image50.png"/><Relationship Id="rId4" Type="http://schemas.openxmlformats.org/officeDocument/2006/relationships/image" Target="../media/image6.png"/><Relationship Id="rId9" Type="http://schemas.openxmlformats.org/officeDocument/2006/relationships/image" Target="../media/image49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8.xml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53.sv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22, lesson 1 Explicit teaching o says /u/ as in mother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6AEA3-72F9-D518-9AA5-1BB5014DE5E3}"/>
              </a:ext>
            </a:extLst>
          </p:cNvPr>
          <p:cNvSpPr txBox="1"/>
          <p:nvPr/>
        </p:nvSpPr>
        <p:spPr>
          <a:xfrm>
            <a:off x="275572" y="2843124"/>
            <a:ext cx="582042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/>
              <a:t>ore   ure   air   ear*</a:t>
            </a:r>
          </a:p>
          <a:p>
            <a:pPr algn="ctr"/>
            <a:r>
              <a:rPr lang="en-US" sz="3200" dirty="0"/>
              <a:t>Prefix pre- and Suffix -ful</a:t>
            </a:r>
          </a:p>
          <a:p>
            <a:pPr algn="ctr"/>
            <a:r>
              <a:rPr lang="en-GB" sz="3200" dirty="0"/>
              <a:t>thought   listen   sugar   sure</a:t>
            </a:r>
          </a:p>
          <a:p>
            <a:pPr algn="ctr"/>
            <a:r>
              <a:rPr lang="en-GB" sz="1200" dirty="0"/>
              <a:t>*denotes more than one sound</a:t>
            </a: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345056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o says /</a:t>
            </a:r>
            <a:r>
              <a:rPr lang="en-AU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AU" sz="4000" b="1" dirty="0"/>
              <a:t>/ </a:t>
            </a:r>
            <a:r>
              <a:rPr lang="en-AU" sz="2400" dirty="0"/>
              <a:t>(as in mother)</a:t>
            </a:r>
          </a:p>
          <a:p>
            <a:pPr marL="0" indent="0" algn="ctr">
              <a:buNone/>
            </a:pPr>
            <a:r>
              <a:rPr lang="en-AU" sz="4000" b="1" dirty="0"/>
              <a:t>colour   young   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13" name="Picture 12" descr="preschool">
            <a:extLst>
              <a:ext uri="{FF2B5EF4-FFF2-40B4-BE49-F238E27FC236}">
                <a16:creationId xmlns:a16="http://schemas.microsoft.com/office/drawing/2014/main" id="{FCE932AC-FAD2-0481-23C0-56B476A53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5287" y="1706218"/>
            <a:ext cx="1893073" cy="1893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thankful">
            <a:extLst>
              <a:ext uri="{FF2B5EF4-FFF2-40B4-BE49-F238E27FC236}">
                <a16:creationId xmlns:a16="http://schemas.microsoft.com/office/drawing/2014/main" id="{C806CADE-805F-E4FA-C78E-1EA8B8E1F2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6271" y="1706218"/>
            <a:ext cx="1893073" cy="1893073"/>
          </a:xfrm>
          <a:prstGeom prst="rect">
            <a:avLst/>
          </a:prstGeom>
        </p:spPr>
      </p:pic>
      <p:grpSp>
        <p:nvGrpSpPr>
          <p:cNvPr id="3" name="Group 2" descr="prepack">
            <a:extLst>
              <a:ext uri="{FF2B5EF4-FFF2-40B4-BE49-F238E27FC236}">
                <a16:creationId xmlns:a16="http://schemas.microsoft.com/office/drawing/2014/main" id="{94ECAA4A-6297-3C6E-36AD-F9161AD89DDD}"/>
              </a:ext>
            </a:extLst>
          </p:cNvPr>
          <p:cNvGrpSpPr/>
          <p:nvPr/>
        </p:nvGrpSpPr>
        <p:grpSpPr>
          <a:xfrm>
            <a:off x="3325763" y="3728339"/>
            <a:ext cx="2169454" cy="2480036"/>
            <a:chOff x="3325763" y="3728339"/>
            <a:chExt cx="2169454" cy="2480036"/>
          </a:xfrm>
        </p:grpSpPr>
        <p:grpSp>
          <p:nvGrpSpPr>
            <p:cNvPr id="14" name="Group 13" descr="prepack">
              <a:extLst>
                <a:ext uri="{FF2B5EF4-FFF2-40B4-BE49-F238E27FC236}">
                  <a16:creationId xmlns:a16="http://schemas.microsoft.com/office/drawing/2014/main" id="{6E4DE328-DE5A-9BAA-8779-DC7341C65233}"/>
                </a:ext>
              </a:extLst>
            </p:cNvPr>
            <p:cNvGrpSpPr/>
            <p:nvPr/>
          </p:nvGrpSpPr>
          <p:grpSpPr>
            <a:xfrm>
              <a:off x="3325763" y="4038921"/>
              <a:ext cx="2169454" cy="2169454"/>
              <a:chOff x="3012146" y="4120400"/>
              <a:chExt cx="2169454" cy="2169454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3589DF5-22CC-C081-AFF1-6103376427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3012146" y="4120400"/>
                <a:ext cx="2169454" cy="2169454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E4703A1A-80ED-67C4-38DA-BFC21E3BFF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12019" y="5014453"/>
                <a:ext cx="184854" cy="29019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6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9DF80BD4-56F6-14AC-023B-A52CFBCD0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4053" y="3728339"/>
              <a:ext cx="621164" cy="621164"/>
            </a:xfrm>
            <a:prstGeom prst="rect">
              <a:avLst/>
            </a:prstGeom>
          </p:spPr>
        </p:pic>
      </p:grpSp>
      <p:pic>
        <p:nvPicPr>
          <p:cNvPr id="12" name="Picture 11" descr="joyful">
            <a:extLst>
              <a:ext uri="{FF2B5EF4-FFF2-40B4-BE49-F238E27FC236}">
                <a16:creationId xmlns:a16="http://schemas.microsoft.com/office/drawing/2014/main" id="{5526A96D-BDEC-21BC-3927-3125908781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6227" y="4038921"/>
            <a:ext cx="1788106" cy="178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11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5" name="Group 4" descr="listen, sugar, sure, thought">
            <a:extLst>
              <a:ext uri="{FF2B5EF4-FFF2-40B4-BE49-F238E27FC236}">
                <a16:creationId xmlns:a16="http://schemas.microsoft.com/office/drawing/2014/main" id="{9B162CD0-1D11-2696-2AD3-212D28490261}"/>
              </a:ext>
            </a:extLst>
          </p:cNvPr>
          <p:cNvGrpSpPr/>
          <p:nvPr/>
        </p:nvGrpSpPr>
        <p:grpSpPr>
          <a:xfrm>
            <a:off x="824664" y="1853286"/>
            <a:ext cx="11601450" cy="3488614"/>
            <a:chOff x="295275" y="2045791"/>
            <a:chExt cx="11601450" cy="3488614"/>
          </a:xfrm>
        </p:grpSpPr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3F204B3C-89D6-A0C0-0668-9CC53732BA64}"/>
                </a:ext>
              </a:extLst>
            </p:cNvPr>
            <p:cNvSpPr txBox="1">
              <a:spLocks/>
            </p:cNvSpPr>
            <p:nvPr/>
          </p:nvSpPr>
          <p:spPr>
            <a:xfrm>
              <a:off x="295275" y="2045791"/>
              <a:ext cx="11601450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listen         sugar</a:t>
              </a:r>
              <a:endParaRPr lang="en-AU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D487DC8F-0499-E424-6467-EB35B9C66363}"/>
                </a:ext>
              </a:extLst>
            </p:cNvPr>
            <p:cNvSpPr txBox="1">
              <a:spLocks/>
            </p:cNvSpPr>
            <p:nvPr/>
          </p:nvSpPr>
          <p:spPr>
            <a:xfrm>
              <a:off x="295275" y="4112477"/>
              <a:ext cx="11601450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sure           thought</a:t>
              </a:r>
              <a:endParaRPr lang="en-AU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722712" y="1420992"/>
            <a:ext cx="10746576" cy="4579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precut the veggies and thought </a:t>
            </a:r>
            <a:br>
              <a:rPr lang="en-GB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would add some flair, so I put some pure sugar on them before I cooked them in the air fryer. After dinner I overheard Pearl say they </a:t>
            </a:r>
            <a:br>
              <a:rPr lang="en-GB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were delightful.</a:t>
            </a: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14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 dirty="0">
                <a:solidFill>
                  <a:schemeClr val="bg2"/>
                </a:solidFill>
              </a:rPr>
              <a:t>Slide 15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read words with o says /u/ (as in mother)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write words with o says /u/ (as in mother)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16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 We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9" name="Group 8" descr="o says /u/">
            <a:extLst>
              <a:ext uri="{FF2B5EF4-FFF2-40B4-BE49-F238E27FC236}">
                <a16:creationId xmlns:a16="http://schemas.microsoft.com/office/drawing/2014/main" id="{C8243A6E-D0DE-B3B5-9219-E57082CF7D49}"/>
              </a:ext>
            </a:extLst>
          </p:cNvPr>
          <p:cNvGrpSpPr/>
          <p:nvPr/>
        </p:nvGrpSpPr>
        <p:grpSpPr>
          <a:xfrm>
            <a:off x="189781" y="2267913"/>
            <a:ext cx="11398370" cy="2322174"/>
            <a:chOff x="207034" y="2164038"/>
            <a:chExt cx="11398370" cy="2322174"/>
          </a:xfrm>
        </p:grpSpPr>
        <p:sp>
          <p:nvSpPr>
            <p:cNvPr id="10" name="Content Placeholder 3">
              <a:extLst>
                <a:ext uri="{FF2B5EF4-FFF2-40B4-BE49-F238E27FC236}">
                  <a16:creationId xmlns:a16="http://schemas.microsoft.com/office/drawing/2014/main" id="{13A87253-04DA-2C06-8BED-83B969BA0C02}"/>
                </a:ext>
              </a:extLst>
            </p:cNvPr>
            <p:cNvSpPr txBox="1">
              <a:spLocks/>
            </p:cNvSpPr>
            <p:nvPr/>
          </p:nvSpPr>
          <p:spPr>
            <a:xfrm>
              <a:off x="207034" y="2205587"/>
              <a:ext cx="3563978" cy="21975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Content Placeholder 3">
              <a:extLst>
                <a:ext uri="{FF2B5EF4-FFF2-40B4-BE49-F238E27FC236}">
                  <a16:creationId xmlns:a16="http://schemas.microsoft.com/office/drawing/2014/main" id="{2D4D4709-8637-76C3-C75F-96284D2A3B76}"/>
                </a:ext>
              </a:extLst>
            </p:cNvPr>
            <p:cNvSpPr txBox="1">
              <a:spLocks/>
            </p:cNvSpPr>
            <p:nvPr/>
          </p:nvSpPr>
          <p:spPr>
            <a:xfrm>
              <a:off x="4124230" y="220558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57DF7A33-5158-581F-9A8C-C5D6A18FB299}"/>
                </a:ext>
              </a:extLst>
            </p:cNvPr>
            <p:cNvSpPr txBox="1">
              <a:spLocks/>
            </p:cNvSpPr>
            <p:nvPr/>
          </p:nvSpPr>
          <p:spPr>
            <a:xfrm>
              <a:off x="8041426" y="216403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23DFF7F8-7160-4A36-BBBF-003A2302A41E}"/>
              </a:ext>
            </a:extLst>
          </p:cNvPr>
          <p:cNvSpPr txBox="1">
            <a:spLocks/>
          </p:cNvSpPr>
          <p:nvPr/>
        </p:nvSpPr>
        <p:spPr>
          <a:xfrm>
            <a:off x="314537" y="2309462"/>
            <a:ext cx="11562926" cy="308751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7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 says /u/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(as in mother)</a:t>
            </a:r>
            <a:endParaRPr lang="en-AU" sz="8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2B57C-AD5A-B04D-8C61-D0B78E368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FFBCC6-4050-6007-17E7-1461E96BC4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17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 </a:t>
            </a:r>
            <a:r>
              <a:rPr lang="en-US" sz="4400" kern="1200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We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104FBB69-34F5-F582-6168-202FDF04FE98}"/>
              </a:ext>
            </a:extLst>
          </p:cNvPr>
          <p:cNvSpPr txBox="1">
            <a:spLocks/>
          </p:cNvSpPr>
          <p:nvPr/>
        </p:nvSpPr>
        <p:spPr>
          <a:xfrm>
            <a:off x="314536" y="1326629"/>
            <a:ext cx="11562926" cy="188256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 says /u/</a:t>
            </a:r>
            <a:endParaRPr lang="en-US" sz="5400" dirty="0">
              <a:solidFill>
                <a:srgbClr val="B51963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8B4D63C7-DE82-A7DE-36C9-CA83BB9D360D}"/>
              </a:ext>
            </a:extLst>
          </p:cNvPr>
          <p:cNvSpPr txBox="1">
            <a:spLocks/>
          </p:cNvSpPr>
          <p:nvPr/>
        </p:nvSpPr>
        <p:spPr>
          <a:xfrm>
            <a:off x="4484415" y="2625446"/>
            <a:ext cx="3208223" cy="36348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er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</a:t>
            </a: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er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ano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</a:rPr>
              <a:t>th</a:t>
            </a: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er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8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043AA869-2435-3E9B-6119-482176AEA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27275" y="1159098"/>
            <a:ext cx="8153547" cy="115036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8766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9E5D4-1AB1-D9EC-81D5-95512289E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6A693D6-D1AC-076F-0728-894F620EA51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18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 </a:t>
            </a:r>
            <a:r>
              <a:rPr lang="en-US" sz="4400" kern="1200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We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9F4CA49-3CBE-2F38-0E16-CFCB35C8EE52}"/>
              </a:ext>
            </a:extLst>
          </p:cNvPr>
          <p:cNvSpPr txBox="1">
            <a:spLocks/>
          </p:cNvSpPr>
          <p:nvPr/>
        </p:nvSpPr>
        <p:spPr>
          <a:xfrm>
            <a:off x="314536" y="1326629"/>
            <a:ext cx="11562926" cy="188256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 says /u/</a:t>
            </a:r>
            <a:endParaRPr lang="en-US" sz="5400" dirty="0">
              <a:solidFill>
                <a:srgbClr val="B51963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97AF0D5C-B618-6432-5640-CD59DE0DA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27275" y="1159098"/>
            <a:ext cx="8153547" cy="115036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A746148C-5B4D-F258-C48F-899E81402875}"/>
              </a:ext>
            </a:extLst>
          </p:cNvPr>
          <p:cNvSpPr txBox="1">
            <a:spLocks/>
          </p:cNvSpPr>
          <p:nvPr/>
        </p:nvSpPr>
        <p:spPr>
          <a:xfrm>
            <a:off x="4146145" y="2625446"/>
            <a:ext cx="3649565" cy="36348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co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</a:rPr>
              <a:t>m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endParaRPr lang="en-US" sz="6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fort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ething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8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58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F6ABA-B292-B17A-9BF3-FE2169636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6BDFA7D-DEB2-3962-4126-221796E3B9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19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 </a:t>
            </a:r>
            <a:r>
              <a:rPr lang="en-US" sz="4400" kern="1200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We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ACDB2480-1743-5AE0-EEC2-3176DBC26C54}"/>
              </a:ext>
            </a:extLst>
          </p:cNvPr>
          <p:cNvSpPr txBox="1">
            <a:spLocks/>
          </p:cNvSpPr>
          <p:nvPr/>
        </p:nvSpPr>
        <p:spPr>
          <a:xfrm>
            <a:off x="314536" y="1326629"/>
            <a:ext cx="11562926" cy="188256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 says /u/</a:t>
            </a:r>
            <a:endParaRPr lang="en-US" sz="5400" dirty="0">
              <a:solidFill>
                <a:srgbClr val="B51963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4D643CB5-2CFF-34E9-9FCD-D11AE8E12B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27275" y="1159098"/>
            <a:ext cx="8153547" cy="115036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98392A4-3922-B396-A429-686332C1690B}"/>
              </a:ext>
            </a:extLst>
          </p:cNvPr>
          <p:cNvSpPr txBox="1">
            <a:spLocks/>
          </p:cNvSpPr>
          <p:nvPr/>
        </p:nvSpPr>
        <p:spPr>
          <a:xfrm>
            <a:off x="4484415" y="2625446"/>
            <a:ext cx="3208223" cy="36348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wo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</a:rPr>
              <a:t>n</a:t>
            </a:r>
            <a:endParaRPr lang="en-US" sz="6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ey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8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192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E5B78-FFA7-24F4-7E85-6B376C327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2BE64-0DBF-8634-7C15-CBCEE87622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1E9C860-465C-9587-B1DD-6A1C981169E3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 dirty="0">
                <a:solidFill>
                  <a:srgbClr val="4557AD"/>
                </a:solidFill>
                <a:latin typeface="Tenorite" pitchFamily="2" charset="0"/>
                <a:cs typeface="Arial"/>
              </a:rPr>
              <a:t> ear</a:t>
            </a:r>
            <a:endParaRPr lang="en-AU" sz="110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12" name="Rounded Rectangle 3" descr="A hand is cupped around an ear to represent hear, the sun is rising in the background to represent sunrise, and in the foreground there is a black bear. Underneath are the words, &quot;Hear the early bear.&quot;">
            <a:extLst>
              <a:ext uri="{FF2B5EF4-FFF2-40B4-BE49-F238E27FC236}">
                <a16:creationId xmlns:a16="http://schemas.microsoft.com/office/drawing/2014/main" id="{6D782246-3BDE-5DE2-5FBB-BFC748E1352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1426464" y="2029968"/>
            <a:ext cx="9089136" cy="408155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pSp>
        <p:nvGrpSpPr>
          <p:cNvPr id="3" name="Group 2" descr="A hand is cupped around an ear to represent hear, the sun is rising in the background to represent sunrise, and in the foreground there is a black bear. ">
            <a:extLst>
              <a:ext uri="{FF2B5EF4-FFF2-40B4-BE49-F238E27FC236}">
                <a16:creationId xmlns:a16="http://schemas.microsoft.com/office/drawing/2014/main" id="{DD5E60A2-1273-1604-03B2-87B7DC483B5E}"/>
              </a:ext>
            </a:extLst>
          </p:cNvPr>
          <p:cNvGrpSpPr/>
          <p:nvPr/>
        </p:nvGrpSpPr>
        <p:grpSpPr>
          <a:xfrm>
            <a:off x="1337481" y="2279175"/>
            <a:ext cx="9178119" cy="3316409"/>
            <a:chOff x="0" y="1353016"/>
            <a:chExt cx="12191999" cy="490605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BB74F5-D2FC-BD5E-481F-6CB0646CF08A}"/>
                </a:ext>
              </a:extLst>
            </p:cNvPr>
            <p:cNvSpPr txBox="1"/>
            <p:nvPr/>
          </p:nvSpPr>
          <p:spPr>
            <a:xfrm>
              <a:off x="0" y="5027962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the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ly b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ear</a:t>
              </a:r>
              <a:endParaRPr lang="en-AU" sz="7400" u="sng" dirty="0">
                <a:solidFill>
                  <a:srgbClr val="4557AD"/>
                </a:solidFill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AAC87A50-F70F-1913-7F82-732F5BCB4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316062" y="1353016"/>
              <a:ext cx="9199538" cy="387439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703508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AE734-801C-92DC-EA8B-8D7DD1568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C3DD40-27E5-D630-D517-7D0C3CCE773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20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 </a:t>
            </a:r>
            <a:r>
              <a:rPr lang="en-US" sz="4400" kern="1200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We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66A2E39C-9B59-C540-AA8E-AFF4D7561B95}"/>
              </a:ext>
            </a:extLst>
          </p:cNvPr>
          <p:cNvSpPr txBox="1">
            <a:spLocks/>
          </p:cNvSpPr>
          <p:nvPr/>
        </p:nvSpPr>
        <p:spPr>
          <a:xfrm>
            <a:off x="314536" y="1326629"/>
            <a:ext cx="11562926" cy="188256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 says /u/</a:t>
            </a:r>
            <a:endParaRPr lang="en-US" sz="5400" dirty="0">
              <a:solidFill>
                <a:srgbClr val="B51963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5FC3D247-F363-6ABD-9573-081E6E4F8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27275" y="1159098"/>
            <a:ext cx="8153547" cy="115036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AE1D4A7D-D471-26CC-045D-CE386F63DC88}"/>
              </a:ext>
            </a:extLst>
          </p:cNvPr>
          <p:cNvSpPr txBox="1">
            <a:spLocks/>
          </p:cNvSpPr>
          <p:nvPr/>
        </p:nvSpPr>
        <p:spPr>
          <a:xfrm>
            <a:off x="4484415" y="2625446"/>
            <a:ext cx="3208223" cy="36348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glo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</a:rPr>
              <a:t>v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endParaRPr lang="en-US" sz="6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abo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v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en-US" sz="6000" dirty="0">
                <a:solidFill>
                  <a:srgbClr val="B51963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v</a:t>
            </a:r>
            <a:r>
              <a:rPr lang="en-US" sz="6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8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24039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21B0B-6A87-8293-2A29-AE413E498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FBB0154-C4D8-D840-28D4-2B01572B3A6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21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 </a:t>
            </a:r>
            <a:r>
              <a:rPr lang="en-US" sz="4400" kern="1200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We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553D7C-6A3B-DC40-F719-1D983EB23F66}"/>
              </a:ext>
            </a:extLst>
          </p:cNvPr>
          <p:cNvSpPr txBox="1"/>
          <p:nvPr/>
        </p:nvSpPr>
        <p:spPr>
          <a:xfrm>
            <a:off x="1209675" y="2366992"/>
            <a:ext cx="977265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Mo</a:t>
            </a:r>
            <a:r>
              <a:rPr lang="en-US" sz="9600" dirty="0">
                <a:solidFill>
                  <a:srgbClr val="B51963"/>
                </a:solidFill>
                <a:latin typeface="Tenorite"/>
                <a:ea typeface="Verdana"/>
                <a:cs typeface="Verdana" panose="020B0604030504040204" pitchFamily="34" charset="0"/>
              </a:rPr>
              <a:t>th</a:t>
            </a:r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er put so</a:t>
            </a:r>
            <a:r>
              <a:rPr lang="en-US" sz="9600" dirty="0">
                <a:solidFill>
                  <a:srgbClr val="B51963"/>
                </a:solidFill>
                <a:latin typeface="Tenorite"/>
                <a:ea typeface="Verdana"/>
                <a:cs typeface="Verdana" panose="020B0604030504040204" pitchFamily="34" charset="0"/>
              </a:rPr>
              <a:t>m</a:t>
            </a:r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e ho</a:t>
            </a:r>
            <a:r>
              <a:rPr lang="en-US" sz="9600" dirty="0">
                <a:solidFill>
                  <a:srgbClr val="B51963"/>
                </a:solidFill>
                <a:latin typeface="Tenorite"/>
                <a:ea typeface="Verdana"/>
                <a:cs typeface="Verdana" panose="020B0604030504040204" pitchFamily="34" charset="0"/>
              </a:rPr>
              <a:t>n</a:t>
            </a:r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ey in the o</a:t>
            </a:r>
            <a:r>
              <a:rPr lang="en-US" sz="9600" dirty="0">
                <a:solidFill>
                  <a:srgbClr val="B51963"/>
                </a:solidFill>
                <a:latin typeface="Tenorite"/>
                <a:ea typeface="Verdana"/>
                <a:cs typeface="Verdana" panose="020B0604030504040204" pitchFamily="34" charset="0"/>
              </a:rPr>
              <a:t>v</a:t>
            </a:r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en.</a:t>
            </a:r>
            <a:endParaRPr lang="en-AU" sz="9600" dirty="0">
              <a:solidFill>
                <a:srgbClr val="4557A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543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I do 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DC803-FA04-5012-F97E-515964B5D7AD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front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D23B-FF81-442C-D093-CAF66874B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I do 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4812C4-B310-0A0E-8D28-F951A56C6458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front         dove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I do </a:t>
            </a:r>
            <a:endParaRPr lang="en-AU" dirty="0"/>
          </a:p>
        </p:txBody>
      </p:sp>
      <p:grpSp>
        <p:nvGrpSpPr>
          <p:cNvPr id="3" name="Group 2" descr="torch, for, morning, corncob">
            <a:extLst>
              <a:ext uri="{FF2B5EF4-FFF2-40B4-BE49-F238E27FC236}">
                <a16:creationId xmlns:a16="http://schemas.microsoft.com/office/drawing/2014/main" id="{B415488E-FDE4-D1B9-3A6A-7CC4558E7023}"/>
              </a:ext>
            </a:extLst>
          </p:cNvPr>
          <p:cNvGrpSpPr/>
          <p:nvPr/>
        </p:nvGrpSpPr>
        <p:grpSpPr>
          <a:xfrm>
            <a:off x="464654" y="1469482"/>
            <a:ext cx="11906250" cy="3843630"/>
            <a:chOff x="464654" y="1469482"/>
            <a:chExt cx="11906250" cy="3843630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88C77BC9-2ECB-54B7-14BE-D6B840C214C0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40192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comfort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0AB3DFB2-5455-719A-591F-D58AD7846E29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front         dove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I do</a:t>
            </a:r>
            <a:endParaRPr lang="en-AU" dirty="0"/>
          </a:p>
        </p:txBody>
      </p:sp>
      <p:grpSp>
        <p:nvGrpSpPr>
          <p:cNvPr id="4" name="Group 3" descr="torch, for, morning, corncob">
            <a:extLst>
              <a:ext uri="{FF2B5EF4-FFF2-40B4-BE49-F238E27FC236}">
                <a16:creationId xmlns:a16="http://schemas.microsoft.com/office/drawing/2014/main" id="{EE696B35-8EBE-D48F-8818-DD2E2FFE7BEA}"/>
              </a:ext>
            </a:extLst>
          </p:cNvPr>
          <p:cNvGrpSpPr/>
          <p:nvPr/>
        </p:nvGrpSpPr>
        <p:grpSpPr>
          <a:xfrm>
            <a:off x="464654" y="1469482"/>
            <a:ext cx="11906250" cy="3843630"/>
            <a:chOff x="464654" y="1469482"/>
            <a:chExt cx="11906250" cy="3843630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2EF614E5-03C8-24F1-5D1C-3D5640E007F3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40192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comfort</a:t>
              </a:r>
              <a:r>
                <a:rPr lang="en-AU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    </a:t>
              </a:r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moneybox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E605F3CC-38CF-56B4-ED56-DFA5D2F7BFFD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front         dove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671810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1A818EB-7B48-637A-E3B4-15CD7AC697B0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son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We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5180C9-F1D9-EEB5-9818-B23786651CE3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son         shove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We do</a:t>
            </a:r>
            <a:endParaRPr lang="en-AU" dirty="0"/>
          </a:p>
        </p:txBody>
      </p:sp>
      <p:grpSp>
        <p:nvGrpSpPr>
          <p:cNvPr id="2" name="Group 1" descr="torch, for, morning, corncob">
            <a:extLst>
              <a:ext uri="{FF2B5EF4-FFF2-40B4-BE49-F238E27FC236}">
                <a16:creationId xmlns:a16="http://schemas.microsoft.com/office/drawing/2014/main" id="{31DCFC17-3917-50C5-9590-1E207088C69E}"/>
              </a:ext>
            </a:extLst>
          </p:cNvPr>
          <p:cNvGrpSpPr/>
          <p:nvPr/>
        </p:nvGrpSpPr>
        <p:grpSpPr>
          <a:xfrm>
            <a:off x="464654" y="1469482"/>
            <a:ext cx="11906250" cy="3808236"/>
            <a:chOff x="464654" y="1469482"/>
            <a:chExt cx="11906250" cy="3808236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7851E798-E5D6-EE4E-A879-80ECF9B8B5AF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govern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66B7AC4A-54F3-4433-3144-C5DAE59C07C6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son         shove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We do</a:t>
            </a:r>
            <a:endParaRPr lang="en-AU" dirty="0"/>
          </a:p>
        </p:txBody>
      </p:sp>
      <p:grpSp>
        <p:nvGrpSpPr>
          <p:cNvPr id="4" name="Group 3" descr="torch, for, morning, corncob">
            <a:extLst>
              <a:ext uri="{FF2B5EF4-FFF2-40B4-BE49-F238E27FC236}">
                <a16:creationId xmlns:a16="http://schemas.microsoft.com/office/drawing/2014/main" id="{5B35299B-DE04-FD2E-F861-A4E9A0735119}"/>
              </a:ext>
            </a:extLst>
          </p:cNvPr>
          <p:cNvGrpSpPr/>
          <p:nvPr/>
        </p:nvGrpSpPr>
        <p:grpSpPr>
          <a:xfrm>
            <a:off x="464654" y="1469482"/>
            <a:ext cx="11906250" cy="3808236"/>
            <a:chOff x="464654" y="1469482"/>
            <a:chExt cx="11906250" cy="3808236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381C22A1-0BCC-5F0F-DF26-793D80077A2D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govern       something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AB6C47E5-7196-53F7-2651-0C193EC9E9F1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son         shove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8722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3" name="Group 2" descr="air, ore, ure">
            <a:extLst>
              <a:ext uri="{FF2B5EF4-FFF2-40B4-BE49-F238E27FC236}">
                <a16:creationId xmlns:a16="http://schemas.microsoft.com/office/drawing/2014/main" id="{E9CF18B8-BCAC-BA37-5160-D16E10E54245}"/>
              </a:ext>
            </a:extLst>
          </p:cNvPr>
          <p:cNvGrpSpPr/>
          <p:nvPr/>
        </p:nvGrpSpPr>
        <p:grpSpPr>
          <a:xfrm>
            <a:off x="1438789" y="1286839"/>
            <a:ext cx="9314422" cy="5170646"/>
            <a:chOff x="1438790" y="1338796"/>
            <a:chExt cx="9314422" cy="5170646"/>
          </a:xfrm>
        </p:grpSpPr>
        <p:grpSp>
          <p:nvGrpSpPr>
            <p:cNvPr id="4" name="Group 3" descr="the letters ir, ar, or, er, ur">
              <a:extLst>
                <a:ext uri="{FF2B5EF4-FFF2-40B4-BE49-F238E27FC236}">
                  <a16:creationId xmlns:a16="http://schemas.microsoft.com/office/drawing/2014/main" id="{BB1902DA-5459-77EB-EBC1-4C3675BEFF75}"/>
                </a:ext>
              </a:extLst>
            </p:cNvPr>
            <p:cNvGrpSpPr/>
            <p:nvPr/>
          </p:nvGrpSpPr>
          <p:grpSpPr>
            <a:xfrm>
              <a:off x="1438790" y="1338796"/>
              <a:ext cx="9314422" cy="2585323"/>
              <a:chOff x="1890788" y="1507551"/>
              <a:chExt cx="9314422" cy="2585323"/>
            </a:xfrm>
          </p:grpSpPr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9ADCD627-A11A-5874-E721-6D3841852E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90788" y="1507551"/>
                <a:ext cx="3164207" cy="2585323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8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air</a:t>
                </a:r>
                <a:endParaRPr lang="en-AU" sz="18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2E74D172-B8D7-A761-7F59-8AC99BEFBFB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9260" y="1507551"/>
                <a:ext cx="3995950" cy="2585323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8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ore</a:t>
                </a:r>
                <a:endParaRPr lang="en-AU" sz="18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sp>
          <p:nvSpPr>
            <p:cNvPr id="6" name="Content Placeholder 3">
              <a:extLst>
                <a:ext uri="{FF2B5EF4-FFF2-40B4-BE49-F238E27FC236}">
                  <a16:creationId xmlns:a16="http://schemas.microsoft.com/office/drawing/2014/main" id="{7A8D1FAA-D2EE-4DA4-39C2-325AFCCD3A25}"/>
                </a:ext>
              </a:extLst>
            </p:cNvPr>
            <p:cNvSpPr txBox="1">
              <a:spLocks/>
            </p:cNvSpPr>
            <p:nvPr/>
          </p:nvSpPr>
          <p:spPr>
            <a:xfrm>
              <a:off x="3980482" y="3924119"/>
              <a:ext cx="4231037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ure</a:t>
              </a:r>
              <a:endParaRPr lang="en-AU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66DBE4-709C-FEF1-F426-DD933765B1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I do</a:t>
            </a:r>
            <a:endParaRPr lang="en-AU" dirty="0"/>
          </a:p>
        </p:txBody>
      </p:sp>
      <p:pic>
        <p:nvPicPr>
          <p:cNvPr id="4" name="Graphic 1" descr="won">
            <a:extLst>
              <a:ext uri="{FF2B5EF4-FFF2-40B4-BE49-F238E27FC236}">
                <a16:creationId xmlns:a16="http://schemas.microsoft.com/office/drawing/2014/main" id="{B4C18DE7-35C3-0365-F002-BBC8C14042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333" y="2119880"/>
            <a:ext cx="2703963" cy="2703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405AE87-29A7-8B98-5A05-6FA5064368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I do</a:t>
            </a:r>
            <a:endParaRPr lang="en-AU" dirty="0"/>
          </a:p>
        </p:txBody>
      </p:sp>
      <p:grpSp>
        <p:nvGrpSpPr>
          <p:cNvPr id="2" name="Group 1" descr="thorn, sport, horse">
            <a:extLst>
              <a:ext uri="{FF2B5EF4-FFF2-40B4-BE49-F238E27FC236}">
                <a16:creationId xmlns:a16="http://schemas.microsoft.com/office/drawing/2014/main" id="{578072EE-13C2-0BC9-91DA-41C398DFC8D7}"/>
              </a:ext>
            </a:extLst>
          </p:cNvPr>
          <p:cNvGrpSpPr/>
          <p:nvPr/>
        </p:nvGrpSpPr>
        <p:grpSpPr>
          <a:xfrm>
            <a:off x="523333" y="2077018"/>
            <a:ext cx="7053764" cy="2746825"/>
            <a:chOff x="523333" y="2077018"/>
            <a:chExt cx="7053764" cy="2746825"/>
          </a:xfrm>
        </p:grpSpPr>
        <p:pic>
          <p:nvPicPr>
            <p:cNvPr id="4" name="Graphic 1">
              <a:extLst>
                <a:ext uri="{FF2B5EF4-FFF2-40B4-BE49-F238E27FC236}">
                  <a16:creationId xmlns:a16="http://schemas.microsoft.com/office/drawing/2014/main" id="{48784156-5974-6BD0-6F16-BAD4E2325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3333" y="2119880"/>
              <a:ext cx="2703963" cy="2703963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589483-F5E9-9AFA-29E4-6F26B5DE5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73134" y="2077018"/>
              <a:ext cx="2703963" cy="270396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9541351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61FC22D-E4D8-4449-9E17-6CDF688E548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I do </a:t>
            </a:r>
            <a:endParaRPr lang="en-AU" dirty="0"/>
          </a:p>
        </p:txBody>
      </p:sp>
      <p:grpSp>
        <p:nvGrpSpPr>
          <p:cNvPr id="2" name="Group 1" descr="thorn, sport, horse">
            <a:extLst>
              <a:ext uri="{FF2B5EF4-FFF2-40B4-BE49-F238E27FC236}">
                <a16:creationId xmlns:a16="http://schemas.microsoft.com/office/drawing/2014/main" id="{B115B64B-6898-117D-71FA-2EB4187B5E8F}"/>
              </a:ext>
            </a:extLst>
          </p:cNvPr>
          <p:cNvGrpSpPr/>
          <p:nvPr/>
        </p:nvGrpSpPr>
        <p:grpSpPr>
          <a:xfrm>
            <a:off x="523333" y="2077018"/>
            <a:ext cx="10800403" cy="2746825"/>
            <a:chOff x="523333" y="2077018"/>
            <a:chExt cx="10800403" cy="2746825"/>
          </a:xfrm>
        </p:grpSpPr>
        <p:pic>
          <p:nvPicPr>
            <p:cNvPr id="4" name="Graphic 1">
              <a:extLst>
                <a:ext uri="{FF2B5EF4-FFF2-40B4-BE49-F238E27FC236}">
                  <a16:creationId xmlns:a16="http://schemas.microsoft.com/office/drawing/2014/main" id="{E955BF18-D634-4BED-6D46-56B18A26A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3333" y="2119880"/>
              <a:ext cx="2703963" cy="270396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2C2D759-60F1-5A88-0CC6-BA926CD19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73134" y="2077018"/>
              <a:ext cx="2703963" cy="270396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C6DFEBB-3355-7822-36F9-63037C5A6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020881" y="2380591"/>
              <a:ext cx="2302855" cy="230285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998018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We do</a:t>
            </a:r>
            <a:endParaRPr lang="en-AU" dirty="0"/>
          </a:p>
        </p:txBody>
      </p:sp>
      <p:pic>
        <p:nvPicPr>
          <p:cNvPr id="5" name="Graphic 5" descr="glove">
            <a:extLst>
              <a:ext uri="{FF2B5EF4-FFF2-40B4-BE49-F238E27FC236}">
                <a16:creationId xmlns:a16="http://schemas.microsoft.com/office/drawing/2014/main" id="{283BC99D-584C-9B01-6864-7FBD44A281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4652" y="2313930"/>
            <a:ext cx="2230139" cy="22301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6352E3-4E17-7DD5-8A98-F545B9B6A9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We do </a:t>
            </a:r>
            <a:endParaRPr lang="en-AU" dirty="0"/>
          </a:p>
        </p:txBody>
      </p:sp>
      <p:grpSp>
        <p:nvGrpSpPr>
          <p:cNvPr id="2" name="Group 1" descr="oar, clipboard, boardwalk">
            <a:extLst>
              <a:ext uri="{FF2B5EF4-FFF2-40B4-BE49-F238E27FC236}">
                <a16:creationId xmlns:a16="http://schemas.microsoft.com/office/drawing/2014/main" id="{1D301E19-7391-D984-8E0B-8D4764B62248}"/>
              </a:ext>
            </a:extLst>
          </p:cNvPr>
          <p:cNvGrpSpPr/>
          <p:nvPr/>
        </p:nvGrpSpPr>
        <p:grpSpPr>
          <a:xfrm>
            <a:off x="964652" y="2313930"/>
            <a:ext cx="6246417" cy="2230139"/>
            <a:chOff x="964652" y="2313930"/>
            <a:chExt cx="6246417" cy="2230139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942990F-4F9B-9E5A-EAA5-9F333CA6E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4652" y="2313930"/>
              <a:ext cx="2230139" cy="223013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A640BF8-E984-CBEA-99CA-E92857D33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80931" y="2313930"/>
              <a:ext cx="2230138" cy="223013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278115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1E221A-F350-C940-012D-1A3E419734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We do </a:t>
            </a:r>
            <a:endParaRPr lang="en-AU" dirty="0"/>
          </a:p>
        </p:txBody>
      </p:sp>
      <p:grpSp>
        <p:nvGrpSpPr>
          <p:cNvPr id="2" name="Group 1" descr="oar, clipboard, boardwalk">
            <a:extLst>
              <a:ext uri="{FF2B5EF4-FFF2-40B4-BE49-F238E27FC236}">
                <a16:creationId xmlns:a16="http://schemas.microsoft.com/office/drawing/2014/main" id="{7B4CC4D3-3D89-8FD5-30FE-F8874E971573}"/>
              </a:ext>
            </a:extLst>
          </p:cNvPr>
          <p:cNvGrpSpPr/>
          <p:nvPr/>
        </p:nvGrpSpPr>
        <p:grpSpPr>
          <a:xfrm>
            <a:off x="964652" y="2120979"/>
            <a:ext cx="10555651" cy="2616042"/>
            <a:chOff x="964652" y="2120979"/>
            <a:chExt cx="10555651" cy="2616042"/>
          </a:xfrm>
        </p:grpSpPr>
        <p:pic>
          <p:nvPicPr>
            <p:cNvPr id="4" name="Graphic 5">
              <a:extLst>
                <a:ext uri="{FF2B5EF4-FFF2-40B4-BE49-F238E27FC236}">
                  <a16:creationId xmlns:a16="http://schemas.microsoft.com/office/drawing/2014/main" id="{F0205D3E-C599-6078-9A49-FFED81CB1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4652" y="2313930"/>
              <a:ext cx="2230139" cy="2230139"/>
            </a:xfrm>
            <a:prstGeom prst="rect">
              <a:avLst/>
            </a:prstGeom>
          </p:spPr>
        </p:pic>
        <p:grpSp>
          <p:nvGrpSpPr>
            <p:cNvPr id="12" name="Group 11" descr="bee, teeth">
              <a:extLst>
                <a:ext uri="{FF2B5EF4-FFF2-40B4-BE49-F238E27FC236}">
                  <a16:creationId xmlns:a16="http://schemas.microsoft.com/office/drawing/2014/main" id="{C554BA39-9D9B-0DC9-15B9-48170735707E}"/>
                </a:ext>
              </a:extLst>
            </p:cNvPr>
            <p:cNvGrpSpPr/>
            <p:nvPr/>
          </p:nvGrpSpPr>
          <p:grpSpPr>
            <a:xfrm>
              <a:off x="4980931" y="2120979"/>
              <a:ext cx="6539372" cy="2616042"/>
              <a:chOff x="4980931" y="2120979"/>
              <a:chExt cx="6539372" cy="2616042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A3491FA-7195-556E-EB01-63B1A82428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80931" y="2313930"/>
                <a:ext cx="2230138" cy="2230138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880375A4-1D1E-6135-75A3-FD578D710C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904261" y="2120979"/>
                <a:ext cx="2616042" cy="2616042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75846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E2A-9AA9-D02A-CD56-2F282D458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I do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5AB56A-5361-A505-A929-E6CB7151A28D}"/>
              </a:ext>
            </a:extLst>
          </p:cNvPr>
          <p:cNvSpPr txBox="1">
            <a:spLocks/>
          </p:cNvSpPr>
          <p:nvPr/>
        </p:nvSpPr>
        <p:spPr>
          <a:xfrm>
            <a:off x="295275" y="2718036"/>
            <a:ext cx="116014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colour    young 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38734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8005-337E-8025-A9F9-339D0CBCA8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8751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We do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1529A3B-8BC2-EDD0-99F3-6B6E6B8CC832}"/>
              </a:ext>
            </a:extLst>
          </p:cNvPr>
          <p:cNvSpPr txBox="1">
            <a:spLocks/>
          </p:cNvSpPr>
          <p:nvPr/>
        </p:nvSpPr>
        <p:spPr>
          <a:xfrm>
            <a:off x="295275" y="2718036"/>
            <a:ext cx="116014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colour    young 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49045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05F84-14B1-26D3-70E8-59125000C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FC301-9206-CEAC-19AE-8D3524EEA8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I do 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4E3AB-942C-1C27-D229-ECA86E1A3874}"/>
              </a:ext>
            </a:extLst>
          </p:cNvPr>
          <p:cNvSpPr txBox="1">
            <a:spLocks/>
          </p:cNvSpPr>
          <p:nvPr/>
        </p:nvSpPr>
        <p:spPr>
          <a:xfrm>
            <a:off x="743014" y="1602788"/>
            <a:ext cx="10515600" cy="42142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One month ago, a young monkey with fur the colour of honey was released back into the forest. There was nothing stopping </a:t>
            </a:r>
            <a:b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her as she swung back to the company of other monkeys. </a:t>
            </a: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37240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39 We do</a:t>
            </a:r>
            <a:endParaRPr lang="en-AU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6621E4A-889E-8FD1-2FB6-F94FC57E80DA}"/>
              </a:ext>
            </a:extLst>
          </p:cNvPr>
          <p:cNvSpPr txBox="1">
            <a:spLocks/>
          </p:cNvSpPr>
          <p:nvPr/>
        </p:nvSpPr>
        <p:spPr>
          <a:xfrm>
            <a:off x="683693" y="1680456"/>
            <a:ext cx="10515600" cy="42339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On Monday, my young brother cooked a dozen honey joys in the oven. Once they turned a golden colour, he put them on the bench. Soon none were left because the family love his honey joys.</a:t>
            </a: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40 I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41 We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42 Check for understanding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5264998" y="2665999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4881874" y="3365694"/>
            <a:ext cx="3064071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cover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wonder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accomplish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8052578" y="2665999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835622" y="1733858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096000" y="1725389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7" name="Picture 6" descr="dove">
            <a:extLst>
              <a:ext uri="{FF2B5EF4-FFF2-40B4-BE49-F238E27FC236}">
                <a16:creationId xmlns:a16="http://schemas.microsoft.com/office/drawing/2014/main" id="{51C3F29B-273B-A73B-7CA5-E25A903EA4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62343" y="3146130"/>
            <a:ext cx="933129" cy="933129"/>
          </a:xfrm>
          <a:prstGeom prst="rect">
            <a:avLst/>
          </a:prstGeom>
        </p:spPr>
      </p:pic>
      <p:pic>
        <p:nvPicPr>
          <p:cNvPr id="6" name="Picture 5" descr="honey">
            <a:extLst>
              <a:ext uri="{FF2B5EF4-FFF2-40B4-BE49-F238E27FC236}">
                <a16:creationId xmlns:a16="http://schemas.microsoft.com/office/drawing/2014/main" id="{68F43B59-FD6A-19B4-BDA8-F99638D4C2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62343" y="4189923"/>
            <a:ext cx="1058671" cy="1058671"/>
          </a:xfrm>
          <a:prstGeom prst="rect">
            <a:avLst/>
          </a:prstGeom>
        </p:spPr>
      </p:pic>
      <p:pic>
        <p:nvPicPr>
          <p:cNvPr id="2" name="Picture 1" descr="shovel">
            <a:extLst>
              <a:ext uri="{FF2B5EF4-FFF2-40B4-BE49-F238E27FC236}">
                <a16:creationId xmlns:a16="http://schemas.microsoft.com/office/drawing/2014/main" id="{108BDE09-945B-8032-1561-532E24161C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35622" y="5248594"/>
            <a:ext cx="1195567" cy="11955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43 Check for understanding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pic>
        <p:nvPicPr>
          <p:cNvPr id="2" name="Picture 1" descr="Image of Phase 22, lesson 1 student sh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4755" y="507791"/>
            <a:ext cx="3963284" cy="55969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44 You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 dirty="0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45 End of presentation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5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weary          searching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flair             endure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snore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8554" y="1696693"/>
            <a:ext cx="1732307" cy="1732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irport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8959" y="1375159"/>
            <a:ext cx="2142242" cy="2053841"/>
          </a:xfrm>
          <a:prstGeom prst="rect">
            <a:avLst/>
          </a:prstGeom>
        </p:spPr>
      </p:pic>
      <p:grpSp>
        <p:nvGrpSpPr>
          <p:cNvPr id="11" name="Group 10" descr="beard">
            <a:extLst>
              <a:ext uri="{FF2B5EF4-FFF2-40B4-BE49-F238E27FC236}">
                <a16:creationId xmlns:a16="http://schemas.microsoft.com/office/drawing/2014/main" id="{B4FB1CD4-D4A7-0D58-4262-88F43489E25C}"/>
              </a:ext>
            </a:extLst>
          </p:cNvPr>
          <p:cNvGrpSpPr/>
          <p:nvPr/>
        </p:nvGrpSpPr>
        <p:grpSpPr>
          <a:xfrm>
            <a:off x="3384884" y="4029396"/>
            <a:ext cx="2225842" cy="1732307"/>
            <a:chOff x="3031958" y="4120400"/>
            <a:chExt cx="2225842" cy="173230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8C82009-07BA-56C5-095F-9DF8E184E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525493" y="4120400"/>
              <a:ext cx="1732307" cy="1732307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5AF828D1-559E-B98F-2008-9F96126FF142}"/>
                </a:ext>
              </a:extLst>
            </p:cNvPr>
            <p:cNvCxnSpPr>
              <a:cxnSpLocks/>
            </p:cNvCxnSpPr>
            <p:nvPr/>
          </p:nvCxnSpPr>
          <p:spPr>
            <a:xfrm>
              <a:off x="3031958" y="5507921"/>
              <a:ext cx="80635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 descr="manicure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61158" y="4029396"/>
            <a:ext cx="1667200" cy="16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7528B-C671-9DB4-460D-DDD44AD59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184C6-47D7-22CC-A82E-BF91161716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7 prefix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E96FB3D4-E395-40F2-57EE-E657476C1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9ACB1B-4FF8-D201-C9EB-02E6968B003D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pre-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6630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8 Suffix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</a:t>
            </a:r>
            <a:r>
              <a:rPr lang="en-AU" sz="25000" b="0" noProof="0" dirty="0">
                <a:solidFill>
                  <a:srgbClr val="4557AD"/>
                </a:solidFill>
                <a:latin typeface="Tenorite" pitchFamily="2" charset="0"/>
              </a:rPr>
              <a:t>ful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3" name="Group 2" descr="took, outliet, howled, raise">
            <a:extLst>
              <a:ext uri="{FF2B5EF4-FFF2-40B4-BE49-F238E27FC236}">
                <a16:creationId xmlns:a16="http://schemas.microsoft.com/office/drawing/2014/main" id="{80505021-2325-221D-B88B-CFFB26F015FF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D4897597-0615-F33F-DE0F-449DD5828310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eventful        prerecord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3FA4A076-113A-834F-1CB0-E342B306913B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previewed    playful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http://www.w3.org/XML/1998/namespace"/>
    <ds:schemaRef ds:uri="http://schemas.microsoft.com/office/infopath/2007/PartnerControls"/>
    <ds:schemaRef ds:uri="ff236c08-9611-4854-a4bb-16d44b7327b6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64eff3df-e3d6-48ed-978f-45ff25640900"/>
    <ds:schemaRef ds:uri="http://purl.org/dc/dcmitype/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F8F559-36FC-4726-94FC-0A31EEACD8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5214</Words>
  <Application>Microsoft Office PowerPoint</Application>
  <PresentationFormat>Widescreen</PresentationFormat>
  <Paragraphs>738</Paragraphs>
  <Slides>45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4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Times New Roman</vt:lpstr>
      <vt:lpstr>Office Theme</vt:lpstr>
      <vt:lpstr>Slide 1 Phase 22, lesson 1 Explicit teaching o says /u/ as in mother</vt:lpstr>
      <vt:lpstr>Slide 2 Review You do</vt:lpstr>
      <vt:lpstr>Slide 3 Review You do</vt:lpstr>
      <vt:lpstr>Slide 4 Review You do</vt:lpstr>
      <vt:lpstr>Slide  5 Review You do</vt:lpstr>
      <vt:lpstr>Slide 6 Review You do</vt:lpstr>
      <vt:lpstr>Slide 7 prefix review</vt:lpstr>
      <vt:lpstr>Slide 8 Suffix review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End of review</vt:lpstr>
      <vt:lpstr>Slide 15 Learning intention and success criteria</vt:lpstr>
      <vt:lpstr>Slide 16 I do We do</vt:lpstr>
      <vt:lpstr>Slide 17 I do We do</vt:lpstr>
      <vt:lpstr>Slide 18 I do We do</vt:lpstr>
      <vt:lpstr>Slide 19 I do We do</vt:lpstr>
      <vt:lpstr>Slide 20 I do We do</vt:lpstr>
      <vt:lpstr>Slide 21 I do We do</vt:lpstr>
      <vt:lpstr>Slide 22 I do </vt:lpstr>
      <vt:lpstr>Slide 23 I do </vt:lpstr>
      <vt:lpstr>Slide 24 I do </vt:lpstr>
      <vt:lpstr>Slide 25 I do</vt:lpstr>
      <vt:lpstr>Slide 26 We do </vt:lpstr>
      <vt:lpstr>Slide 27 We do</vt:lpstr>
      <vt:lpstr>Slide 28 We do</vt:lpstr>
      <vt:lpstr>Slide 29 We do</vt:lpstr>
      <vt:lpstr>Slide 30 I do</vt:lpstr>
      <vt:lpstr>Slide 31 I do</vt:lpstr>
      <vt:lpstr>Slide 32 I do </vt:lpstr>
      <vt:lpstr>Slide 33 We do</vt:lpstr>
      <vt:lpstr>Slide 34 We do </vt:lpstr>
      <vt:lpstr>Slide 35 We do </vt:lpstr>
      <vt:lpstr>Slide 36 I do </vt:lpstr>
      <vt:lpstr>Slide 37 We do </vt:lpstr>
      <vt:lpstr>Slide 38 I do </vt:lpstr>
      <vt:lpstr>Slide 39 We do</vt:lpstr>
      <vt:lpstr>Slide 40 I do </vt:lpstr>
      <vt:lpstr>Slide 41 We do </vt:lpstr>
      <vt:lpstr>Slide 42 Check for understanding</vt:lpstr>
      <vt:lpstr>Slide 43 Check for understanding </vt:lpstr>
      <vt:lpstr>Slide 44 You do</vt:lpstr>
      <vt:lpstr>Slide 45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2026-03-10T22:47:00Z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