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7.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9.xml" ContentType="application/vnd.openxmlformats-officedocument.presentationml.tags+xml"/>
  <Override PartName="/ppt/notesSlides/notesSlide14.xml" ContentType="application/vnd.openxmlformats-officedocument.presentationml.notesSlide+xml"/>
  <Override PartName="/ppt/tags/tag10.xml" ContentType="application/vnd.openxmlformats-officedocument.presentationml.tags+xml"/>
  <Override PartName="/ppt/notesSlides/notesSlide15.xml" ContentType="application/vnd.openxmlformats-officedocument.presentationml.notesSlide+xml"/>
  <Override PartName="/ppt/tags/tag11.xml" ContentType="application/vnd.openxmlformats-officedocument.presentationml.tags+xml"/>
  <Override PartName="/ppt/notesSlides/notesSlide16.xml" ContentType="application/vnd.openxmlformats-officedocument.presentationml.notesSlide+xml"/>
  <Override PartName="/ppt/tags/tag12.xml" ContentType="application/vnd.openxmlformats-officedocument.presentationml.tags+xml"/>
  <Override PartName="/ppt/notesSlides/notesSlide17.xml" ContentType="application/vnd.openxmlformats-officedocument.presentationml.notesSlide+xml"/>
  <Override PartName="/ppt/tags/tag13.xml" ContentType="application/vnd.openxmlformats-officedocument.presentationml.tags+xml"/>
  <Override PartName="/ppt/notesSlides/notesSlide18.xml" ContentType="application/vnd.openxmlformats-officedocument.presentationml.notesSlide+xml"/>
  <Override PartName="/ppt/tags/tag14.xml" ContentType="application/vnd.openxmlformats-officedocument.presentationml.tags+xml"/>
  <Override PartName="/ppt/notesSlides/notesSlide19.xml" ContentType="application/vnd.openxmlformats-officedocument.presentationml.notesSlide+xml"/>
  <Override PartName="/ppt/tags/tag15.xml" ContentType="application/vnd.openxmlformats-officedocument.presentationml.tags+xml"/>
  <Override PartName="/ppt/notesSlides/notesSlide20.xml" ContentType="application/vnd.openxmlformats-officedocument.presentationml.notesSlide+xml"/>
  <Override PartName="/ppt/tags/tag16.xml" ContentType="application/vnd.openxmlformats-officedocument.presentationml.tags+xml"/>
  <Override PartName="/ppt/notesSlides/notesSlide21.xml" ContentType="application/vnd.openxmlformats-officedocument.presentationml.notesSlide+xml"/>
  <Override PartName="/ppt/tags/tag17.xml" ContentType="application/vnd.openxmlformats-officedocument.presentationml.tags+xml"/>
  <Override PartName="/ppt/notesSlides/notesSlide22.xml" ContentType="application/vnd.openxmlformats-officedocument.presentationml.notesSlide+xml"/>
  <Override PartName="/ppt/tags/tag18.xml" ContentType="application/vnd.openxmlformats-officedocument.presentationml.tags+xml"/>
  <Override PartName="/ppt/notesSlides/notesSlide23.xml" ContentType="application/vnd.openxmlformats-officedocument.presentationml.notesSlide+xml"/>
  <Override PartName="/ppt/tags/tag19.xml" ContentType="application/vnd.openxmlformats-officedocument.presentationml.tags+xml"/>
  <Override PartName="/ppt/notesSlides/notesSlide24.xml" ContentType="application/vnd.openxmlformats-officedocument.presentationml.notesSlide+xml"/>
  <Override PartName="/ppt/tags/tag20.xml" ContentType="application/vnd.openxmlformats-officedocument.presentationml.tags+xml"/>
  <Override PartName="/ppt/notesSlides/notesSlide25.xml" ContentType="application/vnd.openxmlformats-officedocument.presentationml.notesSlide+xml"/>
  <Override PartName="/ppt/tags/tag21.xml" ContentType="application/vnd.openxmlformats-officedocument.presentationml.tags+xml"/>
  <Override PartName="/ppt/notesSlides/notesSlide26.xml" ContentType="application/vnd.openxmlformats-officedocument.presentationml.notesSlide+xml"/>
  <Override PartName="/ppt/tags/tag22.xml" ContentType="application/vnd.openxmlformats-officedocument.presentationml.tags+xml"/>
  <Override PartName="/ppt/notesSlides/notesSlide27.xml" ContentType="application/vnd.openxmlformats-officedocument.presentationml.notesSlide+xml"/>
  <Override PartName="/ppt/tags/tag23.xml" ContentType="application/vnd.openxmlformats-officedocument.presentationml.tags+xml"/>
  <Override PartName="/ppt/notesSlides/notesSlide28.xml" ContentType="application/vnd.openxmlformats-officedocument.presentationml.notesSlide+xml"/>
  <Override PartName="/ppt/tags/tag24.xml" ContentType="application/vnd.openxmlformats-officedocument.presentationml.tags+xml"/>
  <Override PartName="/ppt/notesSlides/notesSlide29.xml" ContentType="application/vnd.openxmlformats-officedocument.presentationml.notesSlide+xml"/>
  <Override PartName="/ppt/tags/tag25.xml" ContentType="application/vnd.openxmlformats-officedocument.presentationml.tags+xml"/>
  <Override PartName="/ppt/notesSlides/notesSlide30.xml" ContentType="application/vnd.openxmlformats-officedocument.presentationml.notesSlide+xml"/>
  <Override PartName="/ppt/tags/tag26.xml" ContentType="application/vnd.openxmlformats-officedocument.presentationml.tags+xml"/>
  <Override PartName="/ppt/notesSlides/notesSlide31.xml" ContentType="application/vnd.openxmlformats-officedocument.presentationml.notesSlide+xml"/>
  <Override PartName="/ppt/tags/tag27.xml" ContentType="application/vnd.openxmlformats-officedocument.presentationml.tags+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9"/>
  </p:notesMasterIdLst>
  <p:handoutMasterIdLst>
    <p:handoutMasterId r:id="rId40"/>
  </p:handoutMasterIdLst>
  <p:sldIdLst>
    <p:sldId id="520" r:id="rId5"/>
    <p:sldId id="615" r:id="rId6"/>
    <p:sldId id="635" r:id="rId7"/>
    <p:sldId id="596" r:id="rId8"/>
    <p:sldId id="541" r:id="rId9"/>
    <p:sldId id="552" r:id="rId10"/>
    <p:sldId id="580" r:id="rId11"/>
    <p:sldId id="587" r:id="rId12"/>
    <p:sldId id="562" r:id="rId13"/>
    <p:sldId id="563" r:id="rId14"/>
    <p:sldId id="514" r:id="rId15"/>
    <p:sldId id="515" r:id="rId16"/>
    <p:sldId id="516" r:id="rId17"/>
    <p:sldId id="498" r:id="rId18"/>
    <p:sldId id="622" r:id="rId19"/>
    <p:sldId id="620" r:id="rId20"/>
    <p:sldId id="623" r:id="rId21"/>
    <p:sldId id="625" r:id="rId22"/>
    <p:sldId id="626" r:id="rId23"/>
    <p:sldId id="627" r:id="rId24"/>
    <p:sldId id="628" r:id="rId25"/>
    <p:sldId id="632" r:id="rId26"/>
    <p:sldId id="629" r:id="rId27"/>
    <p:sldId id="631" r:id="rId28"/>
    <p:sldId id="633" r:id="rId29"/>
    <p:sldId id="542" r:id="rId30"/>
    <p:sldId id="634" r:id="rId31"/>
    <p:sldId id="489" r:id="rId32"/>
    <p:sldId id="490" r:id="rId33"/>
    <p:sldId id="491" r:id="rId34"/>
    <p:sldId id="492" r:id="rId35"/>
    <p:sldId id="493" r:id="rId36"/>
    <p:sldId id="494" r:id="rId37"/>
    <p:sldId id="499" r:id="rId38"/>
  </p:sldIdLst>
  <p:sldSz cx="12192000" cy="6858000"/>
  <p:notesSz cx="6858000" cy="9144000"/>
  <p:custDataLst>
    <p:tags r:id="rId41"/>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BC55867-3F67-DC29-6602-F885A9703C4A}" name="Charmaine Kenner" initials="CK" userId="S::charmaine.kenner@esa.edu.au::525cc8d2-224e-44fd-aa57-afaebc349805" providerId="AD"/>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F2AA16A7-A401-F1E4-AE7E-451003CA81B3}" name="Elaine Stanley" initials="ES" userId="S::elaine.stanley@esa.edu.au::9dfc5ab9-b876-4d2e-b928-2720deac3464" providerId="AD"/>
  <p188:author id="{2FD99AAD-B026-24F9-EB68-BBA8E21BBC2C}" name="Kerrie Shanahan" initials="KS" userId="S::kerrie.shanahan@esa.edu.au::ae473d9f-76e9-476f-892f-2674ea963afc" providerId="AD"/>
  <p188:author id="{49F87EAE-6CC1-99D4-8E31-202EF7FA06F2}" name="Trish Wilson" initials="TW" userId="1a8d7cc3620296f7" providerId="Windows Live"/>
  <p188:author id="{AC1A14C9-5C87-F7A0-98A6-59A8A750B5A3}" name="Liz Heynes" initials="LH" userId="S::Liz.Heynes@esa.edu.au::e5ff50d5-f39a-42f6-9e9f-e790bcc8c38d" providerId="AD"/>
  <p188:author id="{71D1F6ED-493F-EB67-A9FF-345D6393CC77}" name="Charmaine Kenner" initials="CK" userId="S::Charmaine.Kenner@esa.edu.au::525cc8d2-224e-44fd-aa57-afaebc349805" providerId="AD"/>
  <p188:author id="{92D011FB-E587-8D1F-64AA-2EC6A225EA05}" name="Martine Power" initials="MP" userId="S::Martine.Power@esa.edu.au::f3410e55-3c0b-475c-b0b5-72038337e5c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557AD"/>
    <a:srgbClr val="F4DCE8"/>
    <a:srgbClr val="B51963"/>
    <a:srgbClr val="33C88D"/>
    <a:srgbClr val="A1AAD5"/>
    <a:srgbClr val="776AAA"/>
    <a:srgbClr val="D9ECF6"/>
    <a:srgbClr val="007FC2"/>
    <a:srgbClr val="EBE9F2"/>
    <a:srgbClr val="0E1E4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6C3B459-669E-4350-9FEF-1A1300F67BE0}" v="26" dt="2026-03-10T03:00:34.01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2" autoAdjust="0"/>
    <p:restoredTop sz="57748" autoAdjust="0"/>
  </p:normalViewPr>
  <p:slideViewPr>
    <p:cSldViewPr snapToGrid="0">
      <p:cViewPr varScale="1">
        <p:scale>
          <a:sx n="64" d="100"/>
          <a:sy n="64" d="100"/>
        </p:scale>
        <p:origin x="2358" y="66"/>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notesMaster" Target="notesMasters/notesMaster1.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presProps" Target="presProps.xml"/><Relationship Id="rId47"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handoutMaster" Target="handoutMasters/handoutMaster1.xml"/><Relationship Id="rId45"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viewProps" Target="viewProps.xml"/><Relationship Id="rId48" Type="http://schemas.microsoft.com/office/2018/10/relationships/authors" Target="author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microsoft.com/office/2016/11/relationships/changesInfo" Target="changesInfos/changesInfo1.xml"/><Relationship Id="rId20" Type="http://schemas.openxmlformats.org/officeDocument/2006/relationships/slide" Target="slides/slide16.xml"/><Relationship Id="rId41" Type="http://schemas.openxmlformats.org/officeDocument/2006/relationships/tags" Target="tags/tag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rrie Shanahan" userId="ae473d9f-76e9-476f-892f-2674ea963afc" providerId="ADAL" clId="{1C2628FB-1F07-4B48-8FB3-27553585B1CA}"/>
    <pc:docChg chg="undo custSel addSld delSld modSld modMainMaster delSection">
      <pc:chgData name="Kerrie Shanahan" userId="ae473d9f-76e9-476f-892f-2674ea963afc" providerId="ADAL" clId="{1C2628FB-1F07-4B48-8FB3-27553585B1CA}" dt="2026-03-10T03:01:38.020" v="5018"/>
      <pc:docMkLst>
        <pc:docMk/>
      </pc:docMkLst>
      <pc:sldChg chg="modNotesTx">
        <pc:chgData name="Kerrie Shanahan" userId="ae473d9f-76e9-476f-892f-2674ea963afc" providerId="ADAL" clId="{1C2628FB-1F07-4B48-8FB3-27553585B1CA}" dt="2026-03-03T23:31:39.988" v="4855" actId="20577"/>
        <pc:sldMkLst>
          <pc:docMk/>
          <pc:sldMk cId="508572399" sldId="490"/>
        </pc:sldMkLst>
      </pc:sldChg>
      <pc:sldChg chg="modNotesTx">
        <pc:chgData name="Kerrie Shanahan" userId="ae473d9f-76e9-476f-892f-2674ea963afc" providerId="ADAL" clId="{1C2628FB-1F07-4B48-8FB3-27553585B1CA}" dt="2026-03-03T23:16:58.079" v="4085" actId="20577"/>
        <pc:sldMkLst>
          <pc:docMk/>
          <pc:sldMk cId="1157311959" sldId="491"/>
        </pc:sldMkLst>
      </pc:sldChg>
      <pc:sldChg chg="modSp mod">
        <pc:chgData name="Kerrie Shanahan" userId="ae473d9f-76e9-476f-892f-2674ea963afc" providerId="ADAL" clId="{1C2628FB-1F07-4B48-8FB3-27553585B1CA}" dt="2026-03-10T02:57:59.815" v="4883"/>
        <pc:sldMkLst>
          <pc:docMk/>
          <pc:sldMk cId="258130066" sldId="492"/>
        </pc:sldMkLst>
        <pc:grpChg chg="mod ord">
          <ac:chgData name="Kerrie Shanahan" userId="ae473d9f-76e9-476f-892f-2674ea963afc" providerId="ADAL" clId="{1C2628FB-1F07-4B48-8FB3-27553585B1CA}" dt="2026-03-10T02:57:59.815" v="4883"/>
          <ac:grpSpMkLst>
            <pc:docMk/>
            <pc:sldMk cId="258130066" sldId="492"/>
            <ac:grpSpMk id="5" creationId="{9FDD89E8-E588-6978-897F-308CDB5EB82F}"/>
          </ac:grpSpMkLst>
        </pc:grpChg>
        <pc:picChg chg="mod">
          <ac:chgData name="Kerrie Shanahan" userId="ae473d9f-76e9-476f-892f-2674ea963afc" providerId="ADAL" clId="{1C2628FB-1F07-4B48-8FB3-27553585B1CA}" dt="2026-03-10T02:57:53.863" v="4880" actId="962"/>
          <ac:picMkLst>
            <pc:docMk/>
            <pc:sldMk cId="258130066" sldId="492"/>
            <ac:picMk id="2" creationId="{108BDE09-945B-8032-1561-532E24161CE4}"/>
          </ac:picMkLst>
        </pc:picChg>
        <pc:picChg chg="mod">
          <ac:chgData name="Kerrie Shanahan" userId="ae473d9f-76e9-476f-892f-2674ea963afc" providerId="ADAL" clId="{1C2628FB-1F07-4B48-8FB3-27553585B1CA}" dt="2026-03-10T02:57:48.412" v="4879" actId="962"/>
          <ac:picMkLst>
            <pc:docMk/>
            <pc:sldMk cId="258130066" sldId="492"/>
            <ac:picMk id="6" creationId="{68F43B59-FD6A-19B4-BDA8-F99638D4C2AF}"/>
          </ac:picMkLst>
        </pc:picChg>
      </pc:sldChg>
      <pc:sldChg chg="modSp mod">
        <pc:chgData name="Kerrie Shanahan" userId="ae473d9f-76e9-476f-892f-2674ea963afc" providerId="ADAL" clId="{1C2628FB-1F07-4B48-8FB3-27553585B1CA}" dt="2026-03-10T03:01:19.823" v="5015" actId="962"/>
        <pc:sldMkLst>
          <pc:docMk/>
          <pc:sldMk cId="2389358011" sldId="493"/>
        </pc:sldMkLst>
        <pc:picChg chg="mod">
          <ac:chgData name="Kerrie Shanahan" userId="ae473d9f-76e9-476f-892f-2674ea963afc" providerId="ADAL" clId="{1C2628FB-1F07-4B48-8FB3-27553585B1CA}" dt="2026-03-10T03:01:19.823" v="5015" actId="962"/>
          <ac:picMkLst>
            <pc:docMk/>
            <pc:sldMk cId="2389358011" sldId="493"/>
            <ac:picMk id="2" creationId="{384FF3A5-9ADD-594A-A96A-78E8B9D9D57E}"/>
          </ac:picMkLst>
        </pc:picChg>
      </pc:sldChg>
      <pc:sldChg chg="addSp delSp modSp mod modNotesTx">
        <pc:chgData name="Kerrie Shanahan" userId="ae473d9f-76e9-476f-892f-2674ea963afc" providerId="ADAL" clId="{1C2628FB-1F07-4B48-8FB3-27553585B1CA}" dt="2026-03-10T02:55:54.051" v="4864"/>
        <pc:sldMkLst>
          <pc:docMk/>
          <pc:sldMk cId="409148390" sldId="520"/>
        </pc:sldMkLst>
        <pc:spChg chg="mod">
          <ac:chgData name="Kerrie Shanahan" userId="ae473d9f-76e9-476f-892f-2674ea963afc" providerId="ADAL" clId="{1C2628FB-1F07-4B48-8FB3-27553585B1CA}" dt="2026-03-10T02:54:23.586" v="4857" actId="790"/>
          <ac:spMkLst>
            <pc:docMk/>
            <pc:sldMk cId="409148390" sldId="520"/>
            <ac:spMk id="6" creationId="{3E192CB3-B945-9406-F3AE-9F952F274A67}"/>
          </ac:spMkLst>
        </pc:spChg>
        <pc:spChg chg="ord">
          <ac:chgData name="Kerrie Shanahan" userId="ae473d9f-76e9-476f-892f-2674ea963afc" providerId="ADAL" clId="{1C2628FB-1F07-4B48-8FB3-27553585B1CA}" dt="2026-03-10T02:55:54.051" v="4864"/>
          <ac:spMkLst>
            <pc:docMk/>
            <pc:sldMk cId="409148390" sldId="520"/>
            <ac:spMk id="7" creationId="{9890F197-D46C-9CA8-EE12-3BF470C0CDC9}"/>
          </ac:spMkLst>
        </pc:spChg>
      </pc:sldChg>
      <pc:sldChg chg="modSp mod">
        <pc:chgData name="Kerrie Shanahan" userId="ae473d9f-76e9-476f-892f-2674ea963afc" providerId="ADAL" clId="{1C2628FB-1F07-4B48-8FB3-27553585B1CA}" dt="2026-03-10T02:54:58.181" v="4863" actId="2"/>
        <pc:sldMkLst>
          <pc:docMk/>
          <pc:sldMk cId="1384904577" sldId="542"/>
        </pc:sldMkLst>
        <pc:spChg chg="mod">
          <ac:chgData name="Kerrie Shanahan" userId="ae473d9f-76e9-476f-892f-2674ea963afc" providerId="ADAL" clId="{1C2628FB-1F07-4B48-8FB3-27553585B1CA}" dt="2026-03-10T02:54:58.181" v="4863" actId="2"/>
          <ac:spMkLst>
            <pc:docMk/>
            <pc:sldMk cId="1384904577" sldId="542"/>
            <ac:spMk id="3" creationId="{6561EBD5-5EEE-4F6A-738B-F7D0722D2CB4}"/>
          </ac:spMkLst>
        </pc:spChg>
      </pc:sldChg>
      <pc:sldChg chg="addSp delSp modSp mod modNotesTx">
        <pc:chgData name="Kerrie Shanahan" userId="ae473d9f-76e9-476f-892f-2674ea963afc" providerId="ADAL" clId="{1C2628FB-1F07-4B48-8FB3-27553585B1CA}" dt="2026-03-10T02:56:58.179" v="4875" actId="962"/>
        <pc:sldMkLst>
          <pc:docMk/>
          <pc:sldMk cId="1942781684" sldId="552"/>
        </pc:sldMkLst>
        <pc:spChg chg="del">
          <ac:chgData name="Kerrie Shanahan" userId="ae473d9f-76e9-476f-892f-2674ea963afc" providerId="ADAL" clId="{1C2628FB-1F07-4B48-8FB3-27553585B1CA}" dt="2026-03-10T02:56:41.027" v="4871" actId="478"/>
          <ac:spMkLst>
            <pc:docMk/>
            <pc:sldMk cId="1942781684" sldId="552"/>
            <ac:spMk id="5" creationId="{50553484-5742-BD9B-2820-3EC0A00C0A15}"/>
          </ac:spMkLst>
        </pc:spChg>
        <pc:spChg chg="mod">
          <ac:chgData name="Kerrie Shanahan" userId="ae473d9f-76e9-476f-892f-2674ea963afc" providerId="ADAL" clId="{1C2628FB-1F07-4B48-8FB3-27553585B1CA}" dt="2026-02-09T05:11:30.751" v="3992" actId="164"/>
          <ac:spMkLst>
            <pc:docMk/>
            <pc:sldMk cId="1942781684" sldId="552"/>
            <ac:spMk id="10" creationId="{66CEAC44-E26A-6CDE-9374-891D6B7944AC}"/>
          </ac:spMkLst>
        </pc:spChg>
        <pc:grpChg chg="add mod">
          <ac:chgData name="Kerrie Shanahan" userId="ae473d9f-76e9-476f-892f-2674ea963afc" providerId="ADAL" clId="{1C2628FB-1F07-4B48-8FB3-27553585B1CA}" dt="2026-03-10T02:56:58.179" v="4875" actId="962"/>
          <ac:grpSpMkLst>
            <pc:docMk/>
            <pc:sldMk cId="1942781684" sldId="552"/>
            <ac:grpSpMk id="8" creationId="{731DE283-8BD0-1FCA-CD13-E9AC15101F68}"/>
          </ac:grpSpMkLst>
        </pc:grpChg>
        <pc:picChg chg="mod">
          <ac:chgData name="Kerrie Shanahan" userId="ae473d9f-76e9-476f-892f-2674ea963afc" providerId="ADAL" clId="{1C2628FB-1F07-4B48-8FB3-27553585B1CA}" dt="2026-03-10T02:56:26.459" v="4868" actId="962"/>
          <ac:picMkLst>
            <pc:docMk/>
            <pc:sldMk cId="1942781684" sldId="552"/>
            <ac:picMk id="3" creationId="{4DC2B831-6D4F-6B21-A8BC-67196759E769}"/>
          </ac:picMkLst>
        </pc:picChg>
        <pc:picChg chg="mod ord">
          <ac:chgData name="Kerrie Shanahan" userId="ae473d9f-76e9-476f-892f-2674ea963afc" providerId="ADAL" clId="{1C2628FB-1F07-4B48-8FB3-27553585B1CA}" dt="2026-03-10T02:56:46.308" v="4873"/>
          <ac:picMkLst>
            <pc:docMk/>
            <pc:sldMk cId="1942781684" sldId="552"/>
            <ac:picMk id="4" creationId="{98C82009-07BA-56C5-095F-9DF8E184E2A9}"/>
          </ac:picMkLst>
        </pc:picChg>
        <pc:picChg chg="add mod">
          <ac:chgData name="Kerrie Shanahan" userId="ae473d9f-76e9-476f-892f-2674ea963afc" providerId="ADAL" clId="{1C2628FB-1F07-4B48-8FB3-27553585B1CA}" dt="2026-02-09T05:11:30.751" v="3992" actId="164"/>
          <ac:picMkLst>
            <pc:docMk/>
            <pc:sldMk cId="1942781684" sldId="552"/>
            <ac:picMk id="6" creationId="{37CB30AD-87F8-ECE2-362B-1800C1DBA769}"/>
          </ac:picMkLst>
        </pc:picChg>
        <pc:picChg chg="mod ord">
          <ac:chgData name="Kerrie Shanahan" userId="ae473d9f-76e9-476f-892f-2674ea963afc" providerId="ADAL" clId="{1C2628FB-1F07-4B48-8FB3-27553585B1CA}" dt="2026-03-10T02:56:48.736" v="4874"/>
          <ac:picMkLst>
            <pc:docMk/>
            <pc:sldMk cId="1942781684" sldId="552"/>
            <ac:picMk id="7" creationId="{1574D421-D3D3-3BD3-5639-CD621B5E5658}"/>
          </ac:picMkLst>
        </pc:picChg>
      </pc:sldChg>
      <pc:sldChg chg="modSp mod">
        <pc:chgData name="Kerrie Shanahan" userId="ae473d9f-76e9-476f-892f-2674ea963afc" providerId="ADAL" clId="{1C2628FB-1F07-4B48-8FB3-27553585B1CA}" dt="2026-03-10T02:58:31.760" v="4887" actId="962"/>
        <pc:sldMkLst>
          <pc:docMk/>
          <pc:sldMk cId="3177197192" sldId="563"/>
        </pc:sldMkLst>
        <pc:grpChg chg="mod">
          <ac:chgData name="Kerrie Shanahan" userId="ae473d9f-76e9-476f-892f-2674ea963afc" providerId="ADAL" clId="{1C2628FB-1F07-4B48-8FB3-27553585B1CA}" dt="2026-03-10T02:58:31.760" v="4887" actId="962"/>
          <ac:grpSpMkLst>
            <pc:docMk/>
            <pc:sldMk cId="3177197192" sldId="563"/>
            <ac:grpSpMk id="4" creationId="{C3F4B355-875B-17FE-0366-C896642D2F29}"/>
          </ac:grpSpMkLst>
        </pc:grpChg>
      </pc:sldChg>
      <pc:sldChg chg="modSp mod">
        <pc:chgData name="Kerrie Shanahan" userId="ae473d9f-76e9-476f-892f-2674ea963afc" providerId="ADAL" clId="{1C2628FB-1F07-4B48-8FB3-27553585B1CA}" dt="2026-03-10T02:56:08.378" v="4867"/>
        <pc:sldMkLst>
          <pc:docMk/>
          <pc:sldMk cId="1703508100" sldId="615"/>
        </pc:sldMkLst>
        <pc:spChg chg="mod">
          <ac:chgData name="Kerrie Shanahan" userId="ae473d9f-76e9-476f-892f-2674ea963afc" providerId="ADAL" clId="{1C2628FB-1F07-4B48-8FB3-27553585B1CA}" dt="2026-03-02T21:45:02.119" v="4002" actId="962"/>
          <ac:spMkLst>
            <pc:docMk/>
            <pc:sldMk cId="1703508100" sldId="615"/>
            <ac:spMk id="12" creationId="{6D782246-3BDE-5DE2-5FBB-BFC748E13522}"/>
          </ac:spMkLst>
        </pc:spChg>
        <pc:spChg chg="ord">
          <ac:chgData name="Kerrie Shanahan" userId="ae473d9f-76e9-476f-892f-2674ea963afc" providerId="ADAL" clId="{1C2628FB-1F07-4B48-8FB3-27553585B1CA}" dt="2026-03-10T02:56:08.378" v="4867"/>
          <ac:spMkLst>
            <pc:docMk/>
            <pc:sldMk cId="1703508100" sldId="615"/>
            <ac:spMk id="14" creationId="{F1E9C860-465C-9587-B1DD-6A1C981169E3}"/>
          </ac:spMkLst>
        </pc:spChg>
        <pc:grpChg chg="mod">
          <ac:chgData name="Kerrie Shanahan" userId="ae473d9f-76e9-476f-892f-2674ea963afc" providerId="ADAL" clId="{1C2628FB-1F07-4B48-8FB3-27553585B1CA}" dt="2026-03-02T21:46:32.760" v="4004" actId="962"/>
          <ac:grpSpMkLst>
            <pc:docMk/>
            <pc:sldMk cId="1703508100" sldId="615"/>
            <ac:grpSpMk id="3" creationId="{DD5E60A2-1273-1604-03B2-87B7DC483B5E}"/>
          </ac:grpSpMkLst>
        </pc:grpChg>
      </pc:sldChg>
      <pc:sldChg chg="modSp mod modNotesTx">
        <pc:chgData name="Kerrie Shanahan" userId="ae473d9f-76e9-476f-892f-2674ea963afc" providerId="ADAL" clId="{1C2628FB-1F07-4B48-8FB3-27553585B1CA}" dt="2026-03-10T02:59:28.454" v="4891" actId="962"/>
        <pc:sldMkLst>
          <pc:docMk/>
          <pc:sldMk cId="2691205996" sldId="622"/>
        </pc:sldMkLst>
        <pc:spChg chg="mod">
          <ac:chgData name="Kerrie Shanahan" userId="ae473d9f-76e9-476f-892f-2674ea963afc" providerId="ADAL" clId="{1C2628FB-1F07-4B48-8FB3-27553585B1CA}" dt="2026-03-10T02:59:12.603" v="4889" actId="962"/>
          <ac:spMkLst>
            <pc:docMk/>
            <pc:sldMk cId="2691205996" sldId="622"/>
            <ac:spMk id="8" creationId="{BAAC375A-49F9-A721-95DE-339007AD8A87}"/>
          </ac:spMkLst>
        </pc:spChg>
        <pc:picChg chg="mod">
          <ac:chgData name="Kerrie Shanahan" userId="ae473d9f-76e9-476f-892f-2674ea963afc" providerId="ADAL" clId="{1C2628FB-1F07-4B48-8FB3-27553585B1CA}" dt="2026-03-10T02:59:28.454" v="4891" actId="962"/>
          <ac:picMkLst>
            <pc:docMk/>
            <pc:sldMk cId="2691205996" sldId="622"/>
            <ac:picMk id="9" creationId="{0D1D2271-2C47-FF85-6EF5-A97B857899EF}"/>
          </ac:picMkLst>
        </pc:picChg>
      </pc:sldChg>
      <pc:sldChg chg="modSp mod modNotesTx">
        <pc:chgData name="Kerrie Shanahan" userId="ae473d9f-76e9-476f-892f-2674ea963afc" providerId="ADAL" clId="{1C2628FB-1F07-4B48-8FB3-27553585B1CA}" dt="2026-03-10T02:57:07.242" v="4876" actId="962"/>
        <pc:sldMkLst>
          <pc:docMk/>
          <pc:sldMk cId="979208292" sldId="623"/>
        </pc:sldMkLst>
        <pc:picChg chg="mod">
          <ac:chgData name="Kerrie Shanahan" userId="ae473d9f-76e9-476f-892f-2674ea963afc" providerId="ADAL" clId="{1C2628FB-1F07-4B48-8FB3-27553585B1CA}" dt="2026-03-10T02:57:07.242" v="4876" actId="962"/>
          <ac:picMkLst>
            <pc:docMk/>
            <pc:sldMk cId="979208292" sldId="623"/>
            <ac:picMk id="5" creationId="{E673EF86-9826-A992-B5D0-BC2DF0D81D0E}"/>
          </ac:picMkLst>
        </pc:picChg>
      </pc:sldChg>
      <pc:sldChg chg="modSp mod modNotesTx">
        <pc:chgData name="Kerrie Shanahan" userId="ae473d9f-76e9-476f-892f-2674ea963afc" providerId="ADAL" clId="{1C2628FB-1F07-4B48-8FB3-27553585B1CA}" dt="2026-03-10T02:57:19.719" v="4877" actId="962"/>
        <pc:sldMkLst>
          <pc:docMk/>
          <pc:sldMk cId="4032712112" sldId="625"/>
        </pc:sldMkLst>
        <pc:picChg chg="mod">
          <ac:chgData name="Kerrie Shanahan" userId="ae473d9f-76e9-476f-892f-2674ea963afc" providerId="ADAL" clId="{1C2628FB-1F07-4B48-8FB3-27553585B1CA}" dt="2026-03-10T02:57:19.719" v="4877" actId="962"/>
          <ac:picMkLst>
            <pc:docMk/>
            <pc:sldMk cId="4032712112" sldId="625"/>
            <ac:picMk id="3" creationId="{C1429EF6-ED51-6BE3-0306-5D76217A355A}"/>
          </ac:picMkLst>
        </pc:picChg>
      </pc:sldChg>
      <pc:sldChg chg="modSp mod">
        <pc:chgData name="Kerrie Shanahan" userId="ae473d9f-76e9-476f-892f-2674ea963afc" providerId="ADAL" clId="{1C2628FB-1F07-4B48-8FB3-27553585B1CA}" dt="2026-03-10T03:00:10.800" v="4954" actId="962"/>
        <pc:sldMkLst>
          <pc:docMk/>
          <pc:sldMk cId="123282842" sldId="626"/>
        </pc:sldMkLst>
        <pc:picChg chg="mod">
          <ac:chgData name="Kerrie Shanahan" userId="ae473d9f-76e9-476f-892f-2674ea963afc" providerId="ADAL" clId="{1C2628FB-1F07-4B48-8FB3-27553585B1CA}" dt="2026-03-10T03:00:10.800" v="4954" actId="962"/>
          <ac:picMkLst>
            <pc:docMk/>
            <pc:sldMk cId="123282842" sldId="626"/>
            <ac:picMk id="5" creationId="{AF63E2D2-F97D-9485-B779-CD2DCDF5B5A4}"/>
          </ac:picMkLst>
        </pc:picChg>
      </pc:sldChg>
      <pc:sldChg chg="delSp modSp mod">
        <pc:chgData name="Kerrie Shanahan" userId="ae473d9f-76e9-476f-892f-2674ea963afc" providerId="ADAL" clId="{1C2628FB-1F07-4B48-8FB3-27553585B1CA}" dt="2026-03-10T03:00:06.019" v="4944" actId="962"/>
        <pc:sldMkLst>
          <pc:docMk/>
          <pc:sldMk cId="2008779385" sldId="627"/>
        </pc:sldMkLst>
        <pc:grpChg chg="del">
          <ac:chgData name="Kerrie Shanahan" userId="ae473d9f-76e9-476f-892f-2674ea963afc" providerId="ADAL" clId="{1C2628FB-1F07-4B48-8FB3-27553585B1CA}" dt="2026-03-10T02:59:57.908" v="4925" actId="165"/>
          <ac:grpSpMkLst>
            <pc:docMk/>
            <pc:sldMk cId="2008779385" sldId="627"/>
            <ac:grpSpMk id="10" creationId="{CD9AFCDE-25A3-A430-F8C6-E536E6A6B49D}"/>
          </ac:grpSpMkLst>
        </pc:grpChg>
        <pc:picChg chg="mod topLvl">
          <ac:chgData name="Kerrie Shanahan" userId="ae473d9f-76e9-476f-892f-2674ea963afc" providerId="ADAL" clId="{1C2628FB-1F07-4B48-8FB3-27553585B1CA}" dt="2026-03-10T03:00:02.860" v="4935" actId="962"/>
          <ac:picMkLst>
            <pc:docMk/>
            <pc:sldMk cId="2008779385" sldId="627"/>
            <ac:picMk id="7" creationId="{37567BFF-8161-9927-15F4-5D124174DCC5}"/>
          </ac:picMkLst>
        </pc:picChg>
        <pc:picChg chg="mod topLvl">
          <ac:chgData name="Kerrie Shanahan" userId="ae473d9f-76e9-476f-892f-2674ea963afc" providerId="ADAL" clId="{1C2628FB-1F07-4B48-8FB3-27553585B1CA}" dt="2026-03-10T03:00:06.019" v="4944" actId="962"/>
          <ac:picMkLst>
            <pc:docMk/>
            <pc:sldMk cId="2008779385" sldId="627"/>
            <ac:picMk id="9" creationId="{F104668F-007E-8FD7-E879-E958F9294EC1}"/>
          </ac:picMkLst>
        </pc:picChg>
      </pc:sldChg>
      <pc:sldChg chg="delSp modSp mod">
        <pc:chgData name="Kerrie Shanahan" userId="ae473d9f-76e9-476f-892f-2674ea963afc" providerId="ADAL" clId="{1C2628FB-1F07-4B48-8FB3-27553585B1CA}" dt="2026-03-10T03:00:58.661" v="5013"/>
        <pc:sldMkLst>
          <pc:docMk/>
          <pc:sldMk cId="855279399" sldId="628"/>
        </pc:sldMkLst>
        <pc:grpChg chg="del">
          <ac:chgData name="Kerrie Shanahan" userId="ae473d9f-76e9-476f-892f-2674ea963afc" providerId="ADAL" clId="{1C2628FB-1F07-4B48-8FB3-27553585B1CA}" dt="2026-03-10T02:59:37.571" v="4892" actId="165"/>
          <ac:grpSpMkLst>
            <pc:docMk/>
            <pc:sldMk cId="855279399" sldId="628"/>
            <ac:grpSpMk id="3" creationId="{9D0646B8-4C0E-E144-2F03-CA10F3F660E9}"/>
          </ac:grpSpMkLst>
        </pc:grpChg>
        <pc:picChg chg="mod topLvl">
          <ac:chgData name="Kerrie Shanahan" userId="ae473d9f-76e9-476f-892f-2674ea963afc" providerId="ADAL" clId="{1C2628FB-1F07-4B48-8FB3-27553585B1CA}" dt="2026-03-10T02:59:42.796" v="4902" actId="962"/>
          <ac:picMkLst>
            <pc:docMk/>
            <pc:sldMk cId="855279399" sldId="628"/>
            <ac:picMk id="4" creationId="{DE3F3440-D30D-009D-9BF6-F0D07DB64EDC}"/>
          </ac:picMkLst>
        </pc:picChg>
        <pc:picChg chg="mod ord topLvl">
          <ac:chgData name="Kerrie Shanahan" userId="ae473d9f-76e9-476f-892f-2674ea963afc" providerId="ADAL" clId="{1C2628FB-1F07-4B48-8FB3-27553585B1CA}" dt="2026-03-10T03:00:58.661" v="5013"/>
          <ac:picMkLst>
            <pc:docMk/>
            <pc:sldMk cId="855279399" sldId="628"/>
            <ac:picMk id="6" creationId="{ACE1E14B-0067-54BF-DE72-728DB7E07A9A}"/>
          </ac:picMkLst>
        </pc:picChg>
        <pc:picChg chg="mod">
          <ac:chgData name="Kerrie Shanahan" userId="ae473d9f-76e9-476f-892f-2674ea963afc" providerId="ADAL" clId="{1C2628FB-1F07-4B48-8FB3-27553585B1CA}" dt="2026-03-10T02:59:46.628" v="4910" actId="962"/>
          <ac:picMkLst>
            <pc:docMk/>
            <pc:sldMk cId="855279399" sldId="628"/>
            <ac:picMk id="7" creationId="{A6BB6C90-AEDC-F74B-F9EE-022318EBE78A}"/>
          </ac:picMkLst>
        </pc:picChg>
      </pc:sldChg>
      <pc:sldChg chg="delSp modSp mod">
        <pc:chgData name="Kerrie Shanahan" userId="ae473d9f-76e9-476f-892f-2674ea963afc" providerId="ADAL" clId="{1C2628FB-1F07-4B48-8FB3-27553585B1CA}" dt="2026-03-10T03:00:43.720" v="5004" actId="962"/>
        <pc:sldMkLst>
          <pc:docMk/>
          <pc:sldMk cId="2601678255" sldId="629"/>
        </pc:sldMkLst>
        <pc:grpChg chg="del">
          <ac:chgData name="Kerrie Shanahan" userId="ae473d9f-76e9-476f-892f-2674ea963afc" providerId="ADAL" clId="{1C2628FB-1F07-4B48-8FB3-27553585B1CA}" dt="2026-03-10T03:00:34.011" v="4982" actId="165"/>
          <ac:grpSpMkLst>
            <pc:docMk/>
            <pc:sldMk cId="2601678255" sldId="629"/>
            <ac:grpSpMk id="3" creationId="{AC6E4628-9B46-1871-206E-2A002175DCC4}"/>
          </ac:grpSpMkLst>
        </pc:grpChg>
        <pc:picChg chg="mod topLvl">
          <ac:chgData name="Kerrie Shanahan" userId="ae473d9f-76e9-476f-892f-2674ea963afc" providerId="ADAL" clId="{1C2628FB-1F07-4B48-8FB3-27553585B1CA}" dt="2026-03-10T03:00:38.273" v="4990" actId="962"/>
          <ac:picMkLst>
            <pc:docMk/>
            <pc:sldMk cId="2601678255" sldId="629"/>
            <ac:picMk id="4" creationId="{9EC5F949-4765-AF8E-9D64-3D86DB1DA0E1}"/>
          </ac:picMkLst>
        </pc:picChg>
        <pc:picChg chg="mod topLvl">
          <ac:chgData name="Kerrie Shanahan" userId="ae473d9f-76e9-476f-892f-2674ea963afc" providerId="ADAL" clId="{1C2628FB-1F07-4B48-8FB3-27553585B1CA}" dt="2026-03-10T03:00:43.720" v="5004" actId="962"/>
          <ac:picMkLst>
            <pc:docMk/>
            <pc:sldMk cId="2601678255" sldId="629"/>
            <ac:picMk id="8" creationId="{30353311-F550-A8EE-41BB-9B17FF98AB58}"/>
          </ac:picMkLst>
        </pc:picChg>
      </pc:sldChg>
      <pc:sldChg chg="delSp modSp mod">
        <pc:chgData name="Kerrie Shanahan" userId="ae473d9f-76e9-476f-892f-2674ea963afc" providerId="ADAL" clId="{1C2628FB-1F07-4B48-8FB3-27553585B1CA}" dt="2026-03-10T03:01:38.020" v="5018"/>
        <pc:sldMkLst>
          <pc:docMk/>
          <pc:sldMk cId="2779213344" sldId="631"/>
        </pc:sldMkLst>
        <pc:grpChg chg="del">
          <ac:chgData name="Kerrie Shanahan" userId="ae473d9f-76e9-476f-892f-2674ea963afc" providerId="ADAL" clId="{1C2628FB-1F07-4B48-8FB3-27553585B1CA}" dt="2026-03-10T03:00:16.010" v="4955" actId="165"/>
          <ac:grpSpMkLst>
            <pc:docMk/>
            <pc:sldMk cId="2779213344" sldId="631"/>
            <ac:grpSpMk id="3" creationId="{2DDDF229-82AD-3EF4-81FF-04CBC3E37367}"/>
          </ac:grpSpMkLst>
        </pc:grpChg>
        <pc:picChg chg="mod topLvl">
          <ac:chgData name="Kerrie Shanahan" userId="ae473d9f-76e9-476f-892f-2674ea963afc" providerId="ADAL" clId="{1C2628FB-1F07-4B48-8FB3-27553585B1CA}" dt="2026-03-10T03:00:20.894" v="4963" actId="962"/>
          <ac:picMkLst>
            <pc:docMk/>
            <pc:sldMk cId="2779213344" sldId="631"/>
            <ac:picMk id="4" creationId="{D2F28FE7-A5FC-D8D3-473D-0EAA4FAB88A0}"/>
          </ac:picMkLst>
        </pc:picChg>
        <pc:picChg chg="mod ord topLvl">
          <ac:chgData name="Kerrie Shanahan" userId="ae473d9f-76e9-476f-892f-2674ea963afc" providerId="ADAL" clId="{1C2628FB-1F07-4B48-8FB3-27553585B1CA}" dt="2026-03-10T03:01:38.020" v="5018"/>
          <ac:picMkLst>
            <pc:docMk/>
            <pc:sldMk cId="2779213344" sldId="631"/>
            <ac:picMk id="6" creationId="{71773779-DB43-2AF1-6BCD-47A126BE990D}"/>
          </ac:picMkLst>
        </pc:picChg>
        <pc:picChg chg="mod topLvl">
          <ac:chgData name="Kerrie Shanahan" userId="ae473d9f-76e9-476f-892f-2674ea963afc" providerId="ADAL" clId="{1C2628FB-1F07-4B48-8FB3-27553585B1CA}" dt="2026-03-10T03:00:24.348" v="4973" actId="962"/>
          <ac:picMkLst>
            <pc:docMk/>
            <pc:sldMk cId="2779213344" sldId="631"/>
            <ac:picMk id="7" creationId="{6DE92507-3FF4-A0FB-CA6F-1CA7A90C25F7}"/>
          </ac:picMkLst>
        </pc:picChg>
      </pc:sldChg>
      <pc:sldChg chg="modSp mod">
        <pc:chgData name="Kerrie Shanahan" userId="ae473d9f-76e9-476f-892f-2674ea963afc" providerId="ADAL" clId="{1C2628FB-1F07-4B48-8FB3-27553585B1CA}" dt="2026-03-10T03:00:48.617" v="5012" actId="962"/>
        <pc:sldMkLst>
          <pc:docMk/>
          <pc:sldMk cId="2668324285" sldId="632"/>
        </pc:sldMkLst>
        <pc:picChg chg="mod">
          <ac:chgData name="Kerrie Shanahan" userId="ae473d9f-76e9-476f-892f-2674ea963afc" providerId="ADAL" clId="{1C2628FB-1F07-4B48-8FB3-27553585B1CA}" dt="2026-03-10T03:00:48.617" v="5012" actId="962"/>
          <ac:picMkLst>
            <pc:docMk/>
            <pc:sldMk cId="2668324285" sldId="632"/>
            <ac:picMk id="5" creationId="{EB2DA9F6-C3D1-5603-4CDB-CA5B6234F741}"/>
          </ac:picMkLst>
        </pc:picChg>
      </pc:sldChg>
      <pc:sldChg chg="modSp mod">
        <pc:chgData name="Kerrie Shanahan" userId="ae473d9f-76e9-476f-892f-2674ea963afc" providerId="ADAL" clId="{1C2628FB-1F07-4B48-8FB3-27553585B1CA}" dt="2026-03-10T02:54:50.771" v="4861" actId="2"/>
        <pc:sldMkLst>
          <pc:docMk/>
          <pc:sldMk cId="2843873424" sldId="633"/>
        </pc:sldMkLst>
        <pc:spChg chg="mod">
          <ac:chgData name="Kerrie Shanahan" userId="ae473d9f-76e9-476f-892f-2674ea963afc" providerId="ADAL" clId="{1C2628FB-1F07-4B48-8FB3-27553585B1CA}" dt="2026-03-10T02:54:50.771" v="4861" actId="2"/>
          <ac:spMkLst>
            <pc:docMk/>
            <pc:sldMk cId="2843873424" sldId="633"/>
            <ac:spMk id="4" creationId="{1B5AB56A-5361-A505-A929-E6CB7151A28D}"/>
          </ac:spMkLst>
        </pc:spChg>
      </pc:sldChg>
      <pc:sldChg chg="modSp mod modNotesTx">
        <pc:chgData name="Kerrie Shanahan" userId="ae473d9f-76e9-476f-892f-2674ea963afc" providerId="ADAL" clId="{1C2628FB-1F07-4B48-8FB3-27553585B1CA}" dt="2026-03-10T02:57:27.271" v="4878"/>
        <pc:sldMkLst>
          <pc:docMk/>
          <pc:sldMk cId="3413308909" sldId="634"/>
        </pc:sldMkLst>
        <pc:spChg chg="ord">
          <ac:chgData name="Kerrie Shanahan" userId="ae473d9f-76e9-476f-892f-2674ea963afc" providerId="ADAL" clId="{1C2628FB-1F07-4B48-8FB3-27553585B1CA}" dt="2026-03-10T02:57:27.271" v="4878"/>
          <ac:spMkLst>
            <pc:docMk/>
            <pc:sldMk cId="3413308909" sldId="634"/>
            <ac:spMk id="2" creationId="{5F47AC86-626B-8F16-B0D3-23B4B57F90FD}"/>
          </ac:spMkLst>
        </pc:spChg>
      </pc:sldChg>
      <pc:sldChg chg="modSp mod">
        <pc:chgData name="Kerrie Shanahan" userId="ae473d9f-76e9-476f-892f-2674ea963afc" providerId="ADAL" clId="{1C2628FB-1F07-4B48-8FB3-27553585B1CA}" dt="2026-03-10T02:58:12.945" v="4885" actId="962"/>
        <pc:sldMkLst>
          <pc:docMk/>
          <pc:sldMk cId="2767392548" sldId="635"/>
        </pc:sldMkLst>
        <pc:grpChg chg="mod">
          <ac:chgData name="Kerrie Shanahan" userId="ae473d9f-76e9-476f-892f-2674ea963afc" providerId="ADAL" clId="{1C2628FB-1F07-4B48-8FB3-27553585B1CA}" dt="2026-03-10T02:58:12.945" v="4885" actId="962"/>
          <ac:grpSpMkLst>
            <pc:docMk/>
            <pc:sldMk cId="2767392548" sldId="635"/>
            <ac:grpSpMk id="5" creationId="{34A328EB-1EE3-CDFB-A592-4A886A2ED796}"/>
          </ac:grpSpMkLst>
        </pc:gr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dirty="0"/>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10/03/2026</a:t>
            </a:fld>
            <a:endParaRPr lang="en-AU" dirty="0"/>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dirty="0"/>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dirty="0"/>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10/03/2026</a:t>
            </a:fld>
            <a:endParaRPr lang="en-AU"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dirty="0"/>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b="1" dirty="0">
                <a:latin typeface="+mn-lt"/>
              </a:rPr>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pPr>
              <a:defRPr/>
            </a:pPr>
            <a:r>
              <a:rPr lang="en-AU" dirty="0">
                <a:latin typeface="+mn-lt"/>
              </a:rPr>
              <a:t>Review of previously learnt content (slides 2 to 13) takes approximately 15 minutes. </a:t>
            </a:r>
            <a:endParaRPr lang="en-AU" dirty="0">
              <a:latin typeface="+mn-lt"/>
              <a:cs typeface="Calibri"/>
            </a:endParaRPr>
          </a:p>
          <a:p>
            <a:pPr>
              <a:defRPr/>
            </a:pPr>
            <a:r>
              <a:rPr lang="en-AU" dirty="0">
                <a:latin typeface="+mn-lt"/>
              </a:rPr>
              <a:t>Explicit teaching of:</a:t>
            </a:r>
          </a:p>
          <a:p>
            <a:pPr marL="171450" indent="-171450">
              <a:buFont typeface="Arial" panose="020B0604020202020204" pitchFamily="34" charset="0"/>
              <a:buChar char="•"/>
              <a:defRPr/>
            </a:pPr>
            <a:r>
              <a:rPr lang="en-AU" sz="1200" kern="1200" dirty="0">
                <a:effectLst/>
                <a:latin typeface="+mn-lt"/>
                <a:ea typeface="Times New Roman" panose="02020603050405020304" pitchFamily="18" charset="0"/>
              </a:rPr>
              <a:t>the spelling pattern </a:t>
            </a:r>
            <a:r>
              <a:rPr lang="en-AU" sz="1200" b="1" kern="1200" dirty="0">
                <a:effectLst/>
                <a:latin typeface="+mn-lt"/>
                <a:ea typeface="Times New Roman" panose="02020603050405020304" pitchFamily="18" charset="0"/>
              </a:rPr>
              <a:t>wa </a:t>
            </a:r>
            <a:r>
              <a:rPr lang="en-AU" sz="1200" b="0" kern="1200" dirty="0">
                <a:effectLst/>
                <a:latin typeface="+mn-lt"/>
                <a:ea typeface="Times New Roman" panose="02020603050405020304" pitchFamily="18" charset="0"/>
              </a:rPr>
              <a:t>saying the sound pattern /w/, /o/ as in words such as </a:t>
            </a:r>
            <a:r>
              <a:rPr lang="en-AU" sz="1200" b="1" kern="1200" dirty="0">
                <a:effectLst/>
                <a:latin typeface="+mn-lt"/>
                <a:ea typeface="Times New Roman" panose="02020603050405020304" pitchFamily="18" charset="0"/>
              </a:rPr>
              <a:t>swan </a:t>
            </a:r>
            <a:r>
              <a:rPr lang="en-AU" sz="1200" b="0" kern="1200" dirty="0">
                <a:effectLst/>
                <a:latin typeface="+mn-lt"/>
                <a:ea typeface="Times New Roman" panose="02020603050405020304" pitchFamily="18" charset="0"/>
              </a:rPr>
              <a:t>and </a:t>
            </a:r>
            <a:r>
              <a:rPr lang="en-AU" sz="1200" kern="1200" dirty="0">
                <a:effectLst/>
                <a:latin typeface="+mn-lt"/>
                <a:ea typeface="Times New Roman" panose="02020603050405020304" pitchFamily="18" charset="0"/>
              </a:rPr>
              <a:t>the spelling pattern </a:t>
            </a:r>
            <a:r>
              <a:rPr lang="en-AU" sz="1200" b="1" kern="1200" dirty="0">
                <a:effectLst/>
                <a:latin typeface="+mn-lt"/>
                <a:ea typeface="Times New Roman" panose="02020603050405020304" pitchFamily="18" charset="0"/>
              </a:rPr>
              <a:t>war </a:t>
            </a:r>
            <a:r>
              <a:rPr lang="en-AU" sz="1200" b="0" kern="1200" dirty="0">
                <a:effectLst/>
                <a:latin typeface="+mn-lt"/>
                <a:ea typeface="Times New Roman" panose="02020603050405020304" pitchFamily="18" charset="0"/>
              </a:rPr>
              <a:t>saying the sound pattern /w/, /or/ as in words such as </a:t>
            </a:r>
            <a:r>
              <a:rPr lang="en-AU" sz="1200" b="1" kern="1200" dirty="0">
                <a:effectLst/>
                <a:latin typeface="+mn-lt"/>
                <a:ea typeface="Times New Roman" panose="02020603050405020304" pitchFamily="18" charset="0"/>
              </a:rPr>
              <a:t>warm </a:t>
            </a:r>
            <a:r>
              <a:rPr lang="en-AU" sz="1200" dirty="0">
                <a:latin typeface="+mn-lt"/>
              </a:rPr>
              <a:t>(slides 14 to 33)</a:t>
            </a:r>
          </a:p>
          <a:p>
            <a:pPr marL="171450" indent="-171450">
              <a:buFont typeface="Arial" panose="020B0604020202020204" pitchFamily="34" charset="0"/>
              <a:buChar char="•"/>
              <a:defRPr/>
            </a:pPr>
            <a:r>
              <a:rPr lang="en-AU" sz="1200" dirty="0">
                <a:latin typeface="+mn-lt"/>
              </a:rPr>
              <a:t>the irregular word </a:t>
            </a:r>
            <a:r>
              <a:rPr lang="en-AU" sz="1200" b="1" dirty="0">
                <a:latin typeface="+mn-lt"/>
              </a:rPr>
              <a:t>busy </a:t>
            </a:r>
            <a:r>
              <a:rPr lang="en-AU" sz="1200" b="0" dirty="0">
                <a:latin typeface="+mn-lt"/>
              </a:rPr>
              <a:t>(slides 25 and 26)</a:t>
            </a:r>
          </a:p>
          <a:p>
            <a:pPr>
              <a:defRPr/>
            </a:pPr>
            <a:r>
              <a:rPr lang="en-AU" sz="1200" b="0" dirty="0">
                <a:latin typeface="+mn-lt"/>
              </a:rPr>
              <a:t>t</a:t>
            </a:r>
            <a:r>
              <a:rPr lang="en-AU" sz="1200" dirty="0">
                <a:latin typeface="+mn-lt"/>
              </a:rPr>
              <a:t>akes approximately 30 minutes.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r>
              <a:rPr lang="en-US" b="1" dirty="0">
                <a:latin typeface="+mn-lt"/>
              </a:rPr>
              <a:t>Lesson preparation</a:t>
            </a:r>
          </a:p>
          <a:p>
            <a:endParaRPr lang="en-US" sz="1200" dirty="0">
              <a:latin typeface="+mn-lt"/>
            </a:endParaRPr>
          </a:p>
          <a:p>
            <a:pPr marL="171450" indent="-171450">
              <a:buFont typeface="Arial" panose="020B0604020202020204" pitchFamily="34" charset="0"/>
              <a:buChar char="•"/>
            </a:pPr>
            <a:r>
              <a:rPr lang="en-US" sz="1200" dirty="0">
                <a:latin typeface="+mn-lt"/>
              </a:rPr>
              <a:t>Go to the download folder for this phase; it includes a Word file for the student sheet for this lesson. </a:t>
            </a:r>
            <a:r>
              <a:rPr lang="en-US" sz="1200" dirty="0">
                <a:effectLst/>
                <a:latin typeface="+mn-lt"/>
              </a:rPr>
              <a:t>Print one student sheet for each student </a:t>
            </a:r>
            <a:r>
              <a:rPr lang="en-AU" sz="1200" u="none" dirty="0">
                <a:latin typeface="+mn-lt"/>
              </a:rPr>
              <a:t>(to be used with slide 32).</a:t>
            </a:r>
            <a:endParaRPr lang="en-AU" sz="1200" u="none" dirty="0">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dirty="0">
                <a:latin typeface="+mn-lt"/>
              </a:rPr>
              <a:t>Prepare application tasks for independent practice (slide 33). For example, you could use the Phonics pair-game templates found on the Literacy Hub (www.literacyhub.edu.au/search/phonics-pair-game-templates) and add words containing letter–sound correspondences students have already learnt. </a:t>
            </a:r>
          </a:p>
          <a:p>
            <a:endParaRPr lang="en-AU" dirty="0"/>
          </a:p>
          <a:p>
            <a:r>
              <a:rPr lang="en-US" dirty="0"/>
              <a:t>Notes:</a:t>
            </a:r>
          </a:p>
          <a:p>
            <a:pPr marL="171450" indent="-171450">
              <a:buFont typeface="Arial" panose="020B0604020202020204" pitchFamily="34" charset="0"/>
              <a:buChar char="•"/>
            </a:pPr>
            <a:r>
              <a:rPr lang="en-US" dirty="0"/>
              <a:t>In the teacher notes for this lesson, the following notation will be used:</a:t>
            </a: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b="1" dirty="0"/>
              <a:t>w-a </a:t>
            </a:r>
            <a:r>
              <a:rPr lang="en-US" b="0" dirty="0"/>
              <a:t>f</a:t>
            </a:r>
            <a:r>
              <a:rPr lang="en-US" dirty="0"/>
              <a:t>or the spelling pattern </a:t>
            </a:r>
            <a:r>
              <a:rPr lang="en-US" b="1" dirty="0"/>
              <a:t>wa</a:t>
            </a: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b="1" dirty="0"/>
              <a:t>w-ar </a:t>
            </a:r>
            <a:r>
              <a:rPr lang="en-US" b="0" dirty="0"/>
              <a:t>f</a:t>
            </a:r>
            <a:r>
              <a:rPr lang="en-US" dirty="0"/>
              <a:t>or the spelling pattern </a:t>
            </a:r>
            <a:r>
              <a:rPr lang="en-US" b="1" dirty="0"/>
              <a:t>war</a:t>
            </a: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b="0" dirty="0"/>
              <a:t>/wo/ for the sound pattern </a:t>
            </a:r>
            <a:r>
              <a:rPr lang="en-US" dirty="0"/>
              <a:t>/w/, /o/ as in </a:t>
            </a:r>
            <a:r>
              <a:rPr lang="en-US" b="1" dirty="0"/>
              <a:t>swan</a:t>
            </a:r>
          </a:p>
          <a:p>
            <a:pPr marL="628650" lvl="1" indent="-171450">
              <a:buFont typeface="Courier New" panose="02070309020205020404" pitchFamily="49" charset="0"/>
              <a:buChar char="o"/>
            </a:pPr>
            <a:r>
              <a:rPr lang="en-US" b="0" dirty="0"/>
              <a:t>/wor/ for the sound pattern </a:t>
            </a:r>
            <a:r>
              <a:rPr lang="en-US" dirty="0"/>
              <a:t>/w/, /or/ as in </a:t>
            </a:r>
            <a:r>
              <a:rPr lang="en-US" b="1" dirty="0"/>
              <a:t>warm</a:t>
            </a:r>
            <a:r>
              <a:rPr lang="en-US" b="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This lesson contains words that some students may not be familiar with. Providing a short, student-friendly definition for these words can be done after the instruction on the relevant slide/s. Some example definitions have been provided.</a:t>
            </a:r>
            <a:endParaRPr lang="en-AU" dirty="0"/>
          </a:p>
          <a:p>
            <a:pPr marL="0" indent="0">
              <a:buFont typeface="Arial" panose="020B0604020202020204" pitchFamily="34" charset="0"/>
              <a:buNone/>
            </a:pPr>
            <a:endParaRPr lang="en-US" b="0" dirty="0"/>
          </a:p>
        </p:txBody>
      </p:sp>
      <p:sp>
        <p:nvSpPr>
          <p:cNvPr id="4" name="Slide Number Placeholder 3"/>
          <p:cNvSpPr>
            <a:spLocks noGrp="1"/>
          </p:cNvSpPr>
          <p:nvPr>
            <p:ph type="sldNum" sz="quarter" idx="5"/>
          </p:nvPr>
        </p:nvSpPr>
        <p:spPr/>
        <p:txBody>
          <a:bodyPr/>
          <a:lstStyle/>
          <a:p>
            <a:fld id="{21A532F7-F8D3-48F3-865A-76AF0734EDFB}" type="slidenum">
              <a:rPr lang="en-AU" smtClean="0"/>
              <a:t>1</a:t>
            </a:fld>
            <a:endParaRPr lang="en-AU" dirty="0"/>
          </a:p>
        </p:txBody>
      </p:sp>
    </p:spTree>
    <p:extLst>
      <p:ext uri="{BB962C8B-B14F-4D97-AF65-F5344CB8AC3E}">
        <p14:creationId xmlns:p14="http://schemas.microsoft.com/office/powerpoint/2010/main" val="36918110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endParaRPr lang="en-US" b="0" dirty="0"/>
          </a:p>
          <a:p>
            <a:r>
              <a:rPr lang="en-US" b="0" dirty="0"/>
              <a:t>Point to each irregular word in random order. As you point, students read the word.</a:t>
            </a:r>
          </a:p>
          <a:p>
            <a:endParaRPr lang="en-US" b="0" dirty="0"/>
          </a:p>
          <a:p>
            <a:r>
              <a:rPr lang="en-US" b="1" dirty="0"/>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If any students do not know the word or say the wrong word, remind them of the sounds in the word, and the spelling of the word, for example, </a:t>
            </a:r>
            <a:r>
              <a:rPr lang="en-US" b="1" dirty="0"/>
              <a:t>y/</a:t>
            </a:r>
            <a:r>
              <a:rPr lang="en-AU" b="1" noProof="0" dirty="0"/>
              <a:t>ou</a:t>
            </a:r>
            <a:r>
              <a:rPr lang="en-US" b="1" dirty="0"/>
              <a:t>/ng</a:t>
            </a:r>
            <a:r>
              <a:rPr lang="en-US" b="0" dirty="0"/>
              <a:t>,</a:t>
            </a:r>
            <a:r>
              <a:rPr lang="en-US" b="1" dirty="0"/>
              <a:t> young</a:t>
            </a:r>
            <a:r>
              <a:rPr lang="en-US" b="0" dirty="0"/>
              <a:t>,</a:t>
            </a:r>
            <a:r>
              <a:rPr lang="en-US" b="1" dirty="0"/>
              <a:t> y-ou-ng</a:t>
            </a:r>
            <a:r>
              <a:rPr lang="en-US" b="0" dirty="0"/>
              <a:t> spells </a:t>
            </a:r>
            <a:r>
              <a:rPr lang="en-US" b="1" dirty="0"/>
              <a:t>young</a:t>
            </a:r>
            <a:r>
              <a:rPr lang="en-US" b="0" dirty="0"/>
              <a:t>.</a:t>
            </a:r>
            <a:r>
              <a:rPr lang="en-US" b="1" dirty="0"/>
              <a:t> </a:t>
            </a:r>
            <a:r>
              <a:rPr lang="en-US" dirty="0"/>
              <a:t>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dirty="0"/>
          </a:p>
        </p:txBody>
      </p:sp>
    </p:spTree>
    <p:extLst>
      <p:ext uri="{BB962C8B-B14F-4D97-AF65-F5344CB8AC3E}">
        <p14:creationId xmlns:p14="http://schemas.microsoft.com/office/powerpoint/2010/main" val="18270941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read the sentences.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them to:</a:t>
            </a:r>
          </a:p>
          <a:p>
            <a:pPr marL="172800" lvl="0" indent="-172800">
              <a:lnSpc>
                <a:spcPct val="107000"/>
              </a:lnSpc>
              <a:buFont typeface="Symbol" panose="05050102010706020507" pitchFamily="18" charset="2"/>
              <a:buChar char=""/>
              <a:tabLst>
                <a:tab pos="5731510" algn="r"/>
              </a:tabLst>
            </a:pPr>
            <a:r>
              <a:rPr lang="en-US" sz="1200" kern="1200" dirty="0">
                <a:solidFill>
                  <a:schemeClr val="tx1"/>
                </a:solidFill>
                <a:latin typeface="+mn-lt"/>
                <a:ea typeface="+mn-ea"/>
                <a:cs typeface="+mn-cs"/>
              </a:rPr>
              <a:t>read previously taught irregular words fluently</a:t>
            </a:r>
            <a:endParaRPr lang="en-AU" sz="1200" kern="1200" dirty="0">
              <a:solidFill>
                <a:schemeClr val="tx1"/>
              </a:solidFill>
              <a:latin typeface="+mn-lt"/>
              <a:ea typeface="+mn-ea"/>
              <a:cs typeface="+mn-cs"/>
            </a:endParaRPr>
          </a:p>
          <a:p>
            <a:pPr marL="172800" lvl="0" indent="-172800">
              <a:lnSpc>
                <a:spcPct val="107000"/>
              </a:lnSpc>
              <a:spcAft>
                <a:spcPts val="800"/>
              </a:spcAft>
              <a:buFont typeface="Symbol" panose="05050102010706020507" pitchFamily="18" charset="2"/>
              <a:buChar char=""/>
              <a:tabLst>
                <a:tab pos="5731510" algn="r"/>
              </a:tabLst>
            </a:pPr>
            <a:r>
              <a:rPr lang="en-US" sz="1200" kern="1200" dirty="0">
                <a:solidFill>
                  <a:schemeClr val="tx1"/>
                </a:solidFill>
                <a:latin typeface="+mn-lt"/>
                <a:ea typeface="+mn-ea"/>
                <a:cs typeface="+mn-cs"/>
              </a:rPr>
              <a:t>sound out and blend to read the other words</a:t>
            </a:r>
          </a:p>
          <a:p>
            <a:pPr marL="172800" lvl="0" indent="-172800">
              <a:lnSpc>
                <a:spcPct val="107000"/>
              </a:lnSpc>
              <a:spcAft>
                <a:spcPts val="800"/>
              </a:spcAft>
              <a:buFont typeface="Symbol" panose="05050102010706020507" pitchFamily="18" charset="2"/>
              <a:buChar char=""/>
              <a:tabLst>
                <a:tab pos="5731510" algn="r"/>
              </a:tabLst>
            </a:pPr>
            <a:r>
              <a:rPr lang="en-US" sz="1200" kern="1200" dirty="0">
                <a:solidFill>
                  <a:schemeClr val="tx1"/>
                </a:solidFill>
                <a:latin typeface="+mn-lt"/>
                <a:ea typeface="+mn-ea"/>
                <a:cs typeface="+mn-cs"/>
              </a:rPr>
              <a:t>re-read the sentences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b="1" dirty="0"/>
              <a:t>Provide corrective feedback as needed:</a:t>
            </a:r>
          </a:p>
          <a:p>
            <a:r>
              <a:rPr lang="en-US" dirty="0"/>
              <a:t>If any students have difficulty with an aspect of reading the sentences, model the process. 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11</a:t>
            </a:fld>
            <a:endParaRPr lang="en-AU" dirty="0"/>
          </a:p>
        </p:txBody>
      </p:sp>
    </p:spTree>
    <p:extLst>
      <p:ext uri="{BB962C8B-B14F-4D97-AF65-F5344CB8AC3E}">
        <p14:creationId xmlns:p14="http://schemas.microsoft.com/office/powerpoint/2010/main" val="17912168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latin typeface="+mn-lt"/>
              </a:rPr>
              <a:t>Start by reminding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leave spaces between words and use previously taught punctuation.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solidFill>
                  <a:schemeClr val="tx1"/>
                </a:solidFill>
                <a:latin typeface="+mn-lt"/>
              </a:rPr>
              <a:t>Tell students the sentence they are going to write: </a:t>
            </a:r>
            <a:r>
              <a:rPr lang="en-US" b="1" dirty="0">
                <a:solidFill>
                  <a:schemeClr val="tx1"/>
                </a:solidFill>
                <a:latin typeface="+mn-lt"/>
              </a:rPr>
              <a:t>I listened to a helpful speech and what I heard is sure to inspire me to become more mature.</a:t>
            </a:r>
            <a:endParaRPr lang="en-US" dirty="0">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solidFill>
                  <a:schemeClr val="tx1"/>
                </a:solidFill>
                <a:latin typeface="+mn-lt"/>
              </a:rPr>
              <a:t>Then have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repeat the sentence to you</a:t>
            </a:r>
            <a:endParaRPr lang="en-US" dirty="0">
              <a:solidFill>
                <a:schemeClr val="tx1"/>
              </a:solidFill>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write the sentence on their mini-whiteboard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chemeClr val="tx1"/>
                </a:solidFill>
                <a:effectLst/>
                <a:latin typeface="+mn-lt"/>
                <a:cs typeface="Calibri"/>
              </a:rPr>
              <a:t>show the sentence they have written by placing their mini-whiteboard underneath their chin for you to check.</a:t>
            </a:r>
            <a:endParaRPr lang="en-US" sz="1200" dirty="0">
              <a:solidFill>
                <a:schemeClr val="tx1"/>
              </a:solidFill>
              <a:effectLst/>
              <a:latin typeface="+mn-lt"/>
              <a:ea typeface="Calibri"/>
              <a:cs typeface="Calibri"/>
            </a:endParaRPr>
          </a:p>
          <a:p>
            <a:pPr marL="0" indent="0">
              <a:buFont typeface="Arial" panose="020B0604020202020204" pitchFamily="34" charset="0"/>
              <a:buNone/>
            </a:pPr>
            <a:endParaRPr lang="en-AU" sz="1200" dirty="0">
              <a:solidFill>
                <a:schemeClr val="tx1"/>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solidFill>
                  <a:schemeClr val="tx1"/>
                </a:solidFill>
                <a:effectLst/>
                <a:latin typeface="+mn-lt"/>
                <a:ea typeface="+mn-ea"/>
                <a:cs typeface="+mn-cs"/>
              </a:rPr>
              <a:t>As needed, students can be given this additional follow-on sentence: </a:t>
            </a:r>
            <a:r>
              <a:rPr lang="en-US" sz="1200" b="1" kern="1200" dirty="0">
                <a:solidFill>
                  <a:schemeClr val="tx1"/>
                </a:solidFill>
                <a:effectLst/>
                <a:latin typeface="+mn-lt"/>
                <a:ea typeface="+mn-ea"/>
                <a:cs typeface="+mn-cs"/>
              </a:rPr>
              <a:t>After the speech I had many meaningful thoughts that I will reflect on over the coming months.</a:t>
            </a:r>
            <a:endParaRPr lang="en-US" b="1"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sz="1200" dirty="0">
              <a:solidFill>
                <a:schemeClr val="tx1"/>
              </a:solidFill>
              <a:effectLst/>
              <a:latin typeface="+mn-lt"/>
              <a:ea typeface="Calibri" panose="020F0502020204030204" pitchFamily="34" charset="0"/>
              <a:cs typeface="Times New Roman" panose="02020603050405020304" pitchFamily="18" charset="0"/>
            </a:endParaRPr>
          </a:p>
          <a:p>
            <a:r>
              <a:rPr lang="en-US" b="1" dirty="0">
                <a:solidFill>
                  <a:schemeClr val="tx1"/>
                </a:solidFill>
                <a:latin typeface="+mn-lt"/>
              </a:rPr>
              <a:t>Provide corrective feedback as needed:</a:t>
            </a:r>
          </a:p>
          <a:p>
            <a:r>
              <a:rPr lang="en-US" dirty="0">
                <a:solidFill>
                  <a:schemeClr val="tx1"/>
                </a:solidFill>
                <a:latin typeface="+mn-lt"/>
              </a:rPr>
              <a:t>If any students have difficulty with an aspect of writing the sentence,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mn-lt"/>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dirty="0"/>
          </a:p>
        </p:txBody>
      </p:sp>
    </p:spTree>
    <p:extLst>
      <p:ext uri="{BB962C8B-B14F-4D97-AF65-F5344CB8AC3E}">
        <p14:creationId xmlns:p14="http://schemas.microsoft.com/office/powerpoint/2010/main" val="30753895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b="1" dirty="0"/>
              <a:t>End of review </a:t>
            </a:r>
          </a:p>
          <a:p>
            <a:endParaRPr lang="en-US" dirty="0"/>
          </a:p>
          <a:p>
            <a:r>
              <a:rPr lang="en-US" dirty="0"/>
              <a:t>The following slides are the </a:t>
            </a:r>
            <a:r>
              <a:rPr lang="en-US" b="1" dirty="0"/>
              <a:t>explicit teaching </a:t>
            </a:r>
            <a:r>
              <a:rPr lang="en-US" dirty="0"/>
              <a:t>part of the lesson where students are taught new skills and knowledge.</a:t>
            </a:r>
          </a:p>
          <a:p>
            <a:endParaRPr lang="en-US" dirty="0"/>
          </a:p>
          <a:p>
            <a:r>
              <a:rPr lang="en-US" dirty="0"/>
              <a:t>You might like to give the students a short break before starting the explicit teaching section.</a:t>
            </a:r>
          </a:p>
          <a:p>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dirty="0"/>
          </a:p>
        </p:txBody>
      </p:sp>
    </p:spTree>
    <p:extLst>
      <p:ext uri="{BB962C8B-B14F-4D97-AF65-F5344CB8AC3E}">
        <p14:creationId xmlns:p14="http://schemas.microsoft.com/office/powerpoint/2010/main" val="26390386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AU" sz="1200" b="1" kern="1200" dirty="0">
                <a:effectLst/>
                <a:latin typeface="+mn-lt"/>
                <a:ea typeface="Times New Roman" panose="02020603050405020304" pitchFamily="18" charset="0"/>
              </a:rPr>
              <a:t>Set learning intention and success criteria</a:t>
            </a:r>
          </a:p>
          <a:p>
            <a:endParaRPr lang="en-AU" sz="1200" b="1" kern="1200" dirty="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a:effectLst/>
                <a:latin typeface="+mn-lt"/>
                <a:ea typeface="Times New Roman" panose="02020603050405020304" pitchFamily="18" charset="0"/>
              </a:rPr>
              <a:t>This lesson introduces the spelling patterns: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1" kern="1200" dirty="0">
                <a:effectLst/>
                <a:latin typeface="+mn-lt"/>
                <a:ea typeface="Times New Roman" panose="02020603050405020304" pitchFamily="18" charset="0"/>
              </a:rPr>
              <a:t>wa </a:t>
            </a:r>
            <a:r>
              <a:rPr lang="en-AU" sz="1200" b="0" kern="1200" dirty="0">
                <a:effectLst/>
                <a:latin typeface="+mn-lt"/>
                <a:ea typeface="Times New Roman" panose="02020603050405020304" pitchFamily="18" charset="0"/>
              </a:rPr>
              <a:t>saying the sound pattern /w/, /o/ as in </a:t>
            </a:r>
            <a:r>
              <a:rPr lang="en-AU" sz="1200" b="1" kern="1200" dirty="0">
                <a:effectLst/>
                <a:latin typeface="+mn-lt"/>
                <a:ea typeface="Times New Roman" panose="02020603050405020304" pitchFamily="18" charset="0"/>
              </a:rPr>
              <a:t>swan</a:t>
            </a:r>
            <a:r>
              <a:rPr lang="en-AU" sz="1200" b="0" kern="1200" dirty="0">
                <a:effectLst/>
                <a:latin typeface="+mn-lt"/>
                <a:ea typeface="Times New Roman" panose="02020603050405020304" pitchFamily="18" charset="0"/>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1" kern="1200" dirty="0">
                <a:effectLst/>
                <a:latin typeface="+mn-lt"/>
                <a:ea typeface="Times New Roman" panose="02020603050405020304" pitchFamily="18" charset="0"/>
              </a:rPr>
              <a:t>war</a:t>
            </a:r>
            <a:r>
              <a:rPr lang="en-AU" sz="1200" b="0" kern="1200" dirty="0">
                <a:effectLst/>
                <a:latin typeface="+mn-lt"/>
                <a:ea typeface="Times New Roman" panose="02020603050405020304" pitchFamily="18" charset="0"/>
              </a:rPr>
              <a:t> saying the sound pattern /w/, /or/ as in</a:t>
            </a:r>
            <a:r>
              <a:rPr lang="en-AU" sz="1200" b="1" kern="1200" dirty="0">
                <a:effectLst/>
                <a:latin typeface="+mn-lt"/>
                <a:ea typeface="Times New Roman" panose="02020603050405020304" pitchFamily="18" charset="0"/>
              </a:rPr>
              <a:t> warm</a:t>
            </a:r>
            <a:r>
              <a:rPr lang="en-AU" sz="1200" b="0" kern="1200" dirty="0">
                <a:effectLst/>
                <a:latin typeface="+mn-lt"/>
                <a:ea typeface="Times New Roman" panose="02020603050405020304" pitchFamily="18" charset="0"/>
              </a:rPr>
              <a:t>.</a:t>
            </a:r>
          </a:p>
          <a:p>
            <a:endParaRPr lang="en-AU" sz="1200" b="1" kern="1200" dirty="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b="0" kern="1200" dirty="0">
                <a:effectLst/>
                <a:latin typeface="+mn-lt"/>
                <a:ea typeface="Times New Roman" panose="02020603050405020304" pitchFamily="18" charset="0"/>
              </a:rPr>
              <a:t>As this lesson introduces a spelling pattern, not an individual letter</a:t>
            </a:r>
            <a:r>
              <a:rPr lang="en-AU" sz="1200" b="0" kern="1200" dirty="0">
                <a:effectLst/>
                <a:latin typeface="Aptos Narrow" panose="020B0004020202020204" pitchFamily="34" charset="0"/>
                <a:ea typeface="Times New Roman" panose="02020603050405020304" pitchFamily="18" charset="0"/>
              </a:rPr>
              <a:t>–</a:t>
            </a:r>
            <a:r>
              <a:rPr lang="en-AU" sz="1200" b="0" kern="1200" dirty="0">
                <a:effectLst/>
                <a:latin typeface="+mn-lt"/>
                <a:ea typeface="Times New Roman" panose="02020603050405020304" pitchFamily="18" charset="0"/>
              </a:rPr>
              <a:t>sound correspondence, you will introduce the sound patterns as being made up of multiple sounds. </a:t>
            </a:r>
            <a:endParaRPr lang="en-AU" sz="1200" b="0" dirty="0">
              <a:effectLst/>
              <a:latin typeface="+mn-lt"/>
              <a:ea typeface="Times New Roman" panose="02020603050405020304" pitchFamily="18" charset="0"/>
            </a:endParaRPr>
          </a:p>
          <a:p>
            <a:pPr marL="171450" indent="-171450">
              <a:buFont typeface="Arial" panose="020B0604020202020204" pitchFamily="34" charset="0"/>
              <a:buChar char="•"/>
            </a:pPr>
            <a:endParaRPr lang="en-US" dirty="0"/>
          </a:p>
          <a:p>
            <a:r>
              <a:rPr lang="en-US" dirty="0"/>
              <a:t>In the teacher notes for this lesson, the following notation will be used: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w-a </a:t>
            </a:r>
            <a:r>
              <a:rPr lang="en-US" b="0" dirty="0"/>
              <a:t>f</a:t>
            </a:r>
            <a:r>
              <a:rPr lang="en-US" dirty="0"/>
              <a:t>or the spelling pattern </a:t>
            </a:r>
            <a:r>
              <a:rPr lang="en-US" b="1" dirty="0"/>
              <a:t>wa</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w-ar </a:t>
            </a:r>
            <a:r>
              <a:rPr lang="en-US" b="0" dirty="0"/>
              <a:t>f</a:t>
            </a:r>
            <a:r>
              <a:rPr lang="en-US" dirty="0"/>
              <a:t>or the spelling pattern </a:t>
            </a:r>
            <a:r>
              <a:rPr lang="en-US" b="1" dirty="0"/>
              <a:t>war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/wo/ for the sound pattern </a:t>
            </a:r>
            <a:r>
              <a:rPr lang="en-US" dirty="0"/>
              <a:t>/w/, /o/ as in </a:t>
            </a:r>
            <a:r>
              <a:rPr lang="en-US" b="1" dirty="0"/>
              <a:t>swan</a:t>
            </a:r>
          </a:p>
          <a:p>
            <a:pPr marL="171450" indent="-171450">
              <a:buFont typeface="Arial" panose="020B0604020202020204" pitchFamily="34" charset="0"/>
              <a:buChar char="•"/>
            </a:pPr>
            <a:r>
              <a:rPr lang="en-US" b="0" dirty="0"/>
              <a:t>/wor/ for the sound pattern </a:t>
            </a:r>
            <a:r>
              <a:rPr lang="en-US" dirty="0"/>
              <a:t>/w/, /or/ as in </a:t>
            </a:r>
            <a:r>
              <a:rPr lang="en-US" b="1" dirty="0"/>
              <a:t>warm</a:t>
            </a:r>
            <a:r>
              <a:rPr lang="en-US" b="0" dirty="0"/>
              <a:t>.</a:t>
            </a:r>
          </a:p>
          <a:p>
            <a:pPr marL="171450" indent="-171450">
              <a:buFont typeface="Arial" panose="020B0604020202020204" pitchFamily="34" charset="0"/>
              <a:buChar char="•"/>
            </a:pPr>
            <a:endParaRPr lang="en-US" b="0" dirty="0"/>
          </a:p>
          <a:p>
            <a:r>
              <a:rPr lang="en-AU" sz="1200" kern="1200" dirty="0">
                <a:effectLst/>
                <a:latin typeface="+mn-lt"/>
                <a:ea typeface="Times New Roman" panose="02020603050405020304" pitchFamily="18" charset="0"/>
              </a:rPr>
              <a:t>The irregular word* in this lesson is </a:t>
            </a:r>
            <a:r>
              <a:rPr lang="en-AU" sz="1200" b="1" kern="1200" dirty="0">
                <a:effectLst/>
                <a:latin typeface="+mn-lt"/>
                <a:ea typeface="Times New Roman" panose="02020603050405020304" pitchFamily="18" charset="0"/>
              </a:rPr>
              <a:t>busy</a:t>
            </a:r>
            <a:r>
              <a:rPr lang="en-AU" sz="1200" b="0" kern="1200" dirty="0">
                <a:effectLst/>
                <a:latin typeface="+mn-lt"/>
                <a:ea typeface="Times New Roman" panose="02020603050405020304" pitchFamily="18" charset="0"/>
              </a:rPr>
              <a:t>.</a:t>
            </a:r>
            <a:endParaRPr lang="en-AU" sz="1200" b="1" kern="1200" dirty="0">
              <a:effectLst/>
              <a:latin typeface="+mn-lt"/>
              <a:ea typeface="Times New Roman" panose="02020603050405020304" pitchFamily="18" charset="0"/>
            </a:endParaRPr>
          </a:p>
          <a:p>
            <a:endParaRPr lang="en-AU" sz="1200" kern="1200" dirty="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a:effectLst/>
                <a:latin typeface="+mn-lt"/>
                <a:ea typeface="Times New Roman" panose="02020603050405020304" pitchFamily="18" charset="0"/>
              </a:rPr>
              <a:t>*</a:t>
            </a:r>
            <a:r>
              <a:rPr lang="en-US" sz="1200" dirty="0">
                <a:effectLst/>
                <a:latin typeface="+mn-lt"/>
                <a:ea typeface="Times New Roman" panose="02020603050405020304" pitchFamily="18" charset="0"/>
              </a:rPr>
              <a:t>Irregular words are words containing letter–sound correspondences that students have not yet learnt, or that are used in very few words, for example, </a:t>
            </a:r>
            <a:r>
              <a:rPr lang="en-US" sz="1200" b="1" dirty="0">
                <a:effectLst/>
                <a:latin typeface="+mn-lt"/>
                <a:ea typeface="Times New Roman" panose="02020603050405020304" pitchFamily="18" charset="0"/>
              </a:rPr>
              <a:t>st</a:t>
            </a:r>
            <a:r>
              <a:rPr lang="en-US" sz="1200" dirty="0">
                <a:effectLst/>
                <a:latin typeface="+mn-lt"/>
                <a:ea typeface="Times New Roman" panose="02020603050405020304" pitchFamily="18" charset="0"/>
              </a:rPr>
              <a:t> in listen. </a:t>
            </a:r>
            <a:r>
              <a:rPr lang="en-US" sz="1200" kern="1200" dirty="0">
                <a:effectLst/>
                <a:latin typeface="+mn-lt"/>
                <a:ea typeface="Times New Roman" panose="02020603050405020304" pitchFamily="18" charset="0"/>
              </a:rPr>
              <a:t>These are taught as irregular words to support students to read and spell these words as they come across and use them in their reading and writing.   </a:t>
            </a:r>
            <a:endParaRPr lang="en-AU" sz="1200" kern="1200" dirty="0">
              <a:effectLst/>
              <a:latin typeface="+mn-lt"/>
              <a:ea typeface="Times New Roman" panose="02020603050405020304" pitchFamily="18" charset="0"/>
            </a:endParaRPr>
          </a:p>
          <a:p>
            <a:endParaRPr lang="en-AU" sz="1200" kern="1200" dirty="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Note: When spelling an irregular word orally, say the letter names aloud, grouping the letter names together according to the sounds in the word, for example, </a:t>
            </a:r>
            <a:r>
              <a:rPr lang="en-US" b="1" dirty="0">
                <a:latin typeface="+mn-lt"/>
              </a:rPr>
              <a:t>b-u-s-y </a:t>
            </a:r>
            <a:r>
              <a:rPr lang="en-US" b="0" dirty="0">
                <a:latin typeface="+mn-lt"/>
              </a:rPr>
              <a:t>spells </a:t>
            </a:r>
            <a:r>
              <a:rPr lang="en-US" b="1" dirty="0">
                <a:latin typeface="+mn-lt"/>
              </a:rPr>
              <a:t>busy</a:t>
            </a:r>
            <a:r>
              <a:rPr lang="en-US" b="0" dirty="0">
                <a:latin typeface="+mn-lt"/>
              </a:rPr>
              <a:t>.</a:t>
            </a:r>
          </a:p>
          <a:p>
            <a:pPr marL="171450" indent="-171450">
              <a:buFont typeface="Arial" panose="020B0604020202020204" pitchFamily="34" charset="0"/>
              <a:buChar char="•"/>
            </a:pPr>
            <a:endParaRPr lang="en-US" b="0" dirty="0"/>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dirty="0"/>
          </a:p>
        </p:txBody>
      </p:sp>
    </p:spTree>
    <p:extLst>
      <p:ext uri="{BB962C8B-B14F-4D97-AF65-F5344CB8AC3E}">
        <p14:creationId xmlns:p14="http://schemas.microsoft.com/office/powerpoint/2010/main" val="27174748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F9A18C-9207-4919-68F8-C7DD88E3640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71F2320-683C-8969-19F0-E4FA98C1B1A6}"/>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5141FAD9-EBBA-3080-ABBC-6959290554E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Read the mnemonic phrase from the slide, </a:t>
            </a:r>
            <a:r>
              <a:rPr lang="en-US" b="1" dirty="0">
                <a:latin typeface="+mn-lt"/>
              </a:rPr>
              <a:t>The s</a:t>
            </a:r>
            <a:r>
              <a:rPr lang="en-US" b="1" u="sng" dirty="0">
                <a:latin typeface="+mn-lt"/>
              </a:rPr>
              <a:t>wa</a:t>
            </a:r>
            <a:r>
              <a:rPr lang="en-US" b="1" dirty="0">
                <a:latin typeface="+mn-lt"/>
              </a:rPr>
              <a:t>n is </a:t>
            </a:r>
            <a:r>
              <a:rPr lang="en-US" b="1" u="sng" dirty="0">
                <a:latin typeface="+mn-lt"/>
              </a:rPr>
              <a:t>war</a:t>
            </a:r>
            <a:r>
              <a:rPr lang="en-US" b="1" dirty="0">
                <a:latin typeface="+mn-lt"/>
              </a:rPr>
              <a:t>m</a:t>
            </a:r>
            <a:r>
              <a:rPr lang="en-US" b="0" dirty="0">
                <a:latin typeface="+mn-lt"/>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Explain to students that they will be learning the spelling patterns: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latin typeface="+mn-lt"/>
              </a:rPr>
              <a:t>w-a</a:t>
            </a:r>
            <a:r>
              <a:rPr lang="en-US" b="0" dirty="0">
                <a:latin typeface="+mn-lt"/>
              </a:rPr>
              <a:t> says /w/, /o/, /wo/ as in </a:t>
            </a:r>
            <a:r>
              <a:rPr lang="en-US" b="1" dirty="0">
                <a:latin typeface="+mn-lt"/>
              </a:rPr>
              <a:t>swan</a:t>
            </a:r>
            <a:endParaRPr lang="en-US" b="0"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latin typeface="+mn-lt"/>
              </a:rPr>
              <a:t>w-ar</a:t>
            </a:r>
            <a:r>
              <a:rPr lang="en-US" b="0" dirty="0">
                <a:latin typeface="+mn-lt"/>
              </a:rPr>
              <a:t> says /w/, /or/, /wor/ as in </a:t>
            </a:r>
            <a:r>
              <a:rPr lang="en-US" b="1" dirty="0">
                <a:latin typeface="+mn-lt"/>
              </a:rPr>
              <a:t>warm</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latin typeface="+mn-lt"/>
              </a:rPr>
              <a:t>Say: </a:t>
            </a:r>
            <a:r>
              <a:rPr lang="en-US" b="0" i="1" dirty="0">
                <a:latin typeface="+mn-lt"/>
              </a:rPr>
              <a:t>In words where </a:t>
            </a:r>
            <a:r>
              <a:rPr lang="en-US" b="1" i="1" dirty="0">
                <a:latin typeface="+mn-lt"/>
              </a:rPr>
              <a:t>a </a:t>
            </a:r>
            <a:r>
              <a:rPr lang="en-US" b="0" i="1" dirty="0">
                <a:latin typeface="+mn-lt"/>
              </a:rPr>
              <a:t>or </a:t>
            </a:r>
            <a:r>
              <a:rPr lang="en-US" b="1" i="1" dirty="0">
                <a:latin typeface="+mn-lt"/>
              </a:rPr>
              <a:t>ar</a:t>
            </a:r>
            <a:r>
              <a:rPr lang="en-US" b="0" i="1" dirty="0">
                <a:latin typeface="+mn-lt"/>
              </a:rPr>
              <a:t> come after </a:t>
            </a:r>
            <a:r>
              <a:rPr lang="en-US" b="1" i="1" dirty="0">
                <a:latin typeface="+mn-lt"/>
              </a:rPr>
              <a:t>w</a:t>
            </a:r>
            <a:r>
              <a:rPr lang="en-US" b="0" i="1" dirty="0">
                <a:latin typeface="+mn-lt"/>
              </a:rPr>
              <a:t>,</a:t>
            </a:r>
            <a:r>
              <a:rPr lang="en-US" b="1" i="1" dirty="0">
                <a:latin typeface="+mn-lt"/>
              </a:rPr>
              <a:t> </a:t>
            </a:r>
            <a:r>
              <a:rPr lang="en-US" b="0" i="1" dirty="0">
                <a:latin typeface="+mn-lt"/>
              </a:rPr>
              <a:t>the </a:t>
            </a:r>
            <a:r>
              <a:rPr lang="en-US" b="1" i="1" dirty="0">
                <a:latin typeface="+mn-lt"/>
              </a:rPr>
              <a:t>a</a:t>
            </a:r>
            <a:r>
              <a:rPr lang="en-US" b="0" i="1" dirty="0">
                <a:latin typeface="+mn-lt"/>
              </a:rPr>
              <a:t> acts like an </a:t>
            </a:r>
            <a:r>
              <a:rPr lang="en-US" b="1" i="1" dirty="0">
                <a:latin typeface="+mn-lt"/>
              </a:rPr>
              <a:t>o</a:t>
            </a:r>
            <a:r>
              <a:rPr lang="en-US" b="0" i="1" dirty="0">
                <a:latin typeface="+mn-lt"/>
              </a:rPr>
              <a:t> in disguise.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latin typeface="+mn-lt"/>
              </a:rPr>
              <a:t>Tell students that the mnemonic phrase, </a:t>
            </a:r>
            <a:r>
              <a:rPr lang="en-US" b="1" dirty="0">
                <a:latin typeface="+mn-lt"/>
              </a:rPr>
              <a:t>The s</a:t>
            </a:r>
            <a:r>
              <a:rPr lang="en-US" b="1" u="sng" dirty="0">
                <a:latin typeface="+mn-lt"/>
              </a:rPr>
              <a:t>wa</a:t>
            </a:r>
            <a:r>
              <a:rPr lang="en-US" b="1" dirty="0">
                <a:latin typeface="+mn-lt"/>
              </a:rPr>
              <a:t>n is </a:t>
            </a:r>
            <a:r>
              <a:rPr lang="en-US" b="1" u="sng" dirty="0">
                <a:latin typeface="+mn-lt"/>
              </a:rPr>
              <a:t>war</a:t>
            </a:r>
            <a:r>
              <a:rPr lang="en-US" b="1" dirty="0">
                <a:latin typeface="+mn-lt"/>
              </a:rPr>
              <a:t>m</a:t>
            </a:r>
            <a:r>
              <a:rPr lang="en-US" b="0" dirty="0">
                <a:latin typeface="+mn-lt"/>
              </a:rPr>
              <a:t>, can help us remember this.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latin typeface="+mn-lt"/>
              </a:rPr>
              <a:t>Focus on the word </a:t>
            </a:r>
            <a:r>
              <a:rPr lang="en-US" b="1" dirty="0">
                <a:latin typeface="+mn-lt"/>
              </a:rPr>
              <a:t>swan</a:t>
            </a:r>
            <a:r>
              <a:rPr lang="en-US" b="0" dirty="0">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Say:</a:t>
            </a:r>
            <a:r>
              <a:rPr lang="en-US" b="0" i="1" dirty="0">
                <a:latin typeface="+mn-lt"/>
              </a:rPr>
              <a:t> In the word </a:t>
            </a:r>
            <a:r>
              <a:rPr lang="en-US" b="1" i="1" dirty="0">
                <a:latin typeface="+mn-lt"/>
              </a:rPr>
              <a:t>swan</a:t>
            </a:r>
            <a:r>
              <a:rPr lang="en-US" b="0" i="1" dirty="0">
                <a:latin typeface="+mn-lt"/>
              </a:rPr>
              <a:t>,</a:t>
            </a:r>
            <a:r>
              <a:rPr lang="en-US" b="1" i="1" dirty="0">
                <a:latin typeface="+mn-lt"/>
              </a:rPr>
              <a:t> a </a:t>
            </a:r>
            <a:r>
              <a:rPr lang="en-US" b="0" i="1" dirty="0">
                <a:latin typeface="+mn-lt"/>
              </a:rPr>
              <a:t>says /o/ because it comes after the letter </a:t>
            </a:r>
            <a:r>
              <a:rPr lang="en-US" b="1" i="1" dirty="0">
                <a:latin typeface="+mn-lt"/>
              </a:rPr>
              <a:t>w</a:t>
            </a:r>
            <a:r>
              <a:rPr lang="en-US" b="0" i="1" dirty="0">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latin typeface="+mn-lt"/>
              </a:rPr>
              <a:t>Point to the letters as you say the sounds in </a:t>
            </a:r>
            <a:r>
              <a:rPr lang="en-US" b="1" i="0" dirty="0">
                <a:latin typeface="+mn-lt"/>
              </a:rPr>
              <a:t>swan</a:t>
            </a:r>
            <a:r>
              <a:rPr lang="en-US" b="0" i="0" dirty="0">
                <a:latin typeface="+mn-lt"/>
              </a:rPr>
              <a:t>, </a:t>
            </a:r>
            <a:r>
              <a:rPr lang="en-AU" b="0" i="0" noProof="0" dirty="0">
                <a:latin typeface="+mn-lt"/>
              </a:rPr>
              <a:t>emphasising</a:t>
            </a:r>
            <a:r>
              <a:rPr lang="en-US" b="0" i="0" dirty="0">
                <a:latin typeface="+mn-lt"/>
              </a:rPr>
              <a:t> the /o/ sound as you point to </a:t>
            </a:r>
            <a:r>
              <a:rPr lang="en-US" b="1" i="0" dirty="0">
                <a:latin typeface="+mn-lt"/>
              </a:rPr>
              <a:t>a</a:t>
            </a:r>
            <a:r>
              <a:rPr lang="en-US" b="0" i="0" dirty="0">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latin typeface="+mn-lt"/>
              </a:rPr>
              <a:t>Read the word </a:t>
            </a:r>
            <a:r>
              <a:rPr lang="en-US" b="1" i="0" dirty="0">
                <a:latin typeface="+mn-lt"/>
              </a:rPr>
              <a:t>swan</a:t>
            </a:r>
            <a:r>
              <a:rPr lang="en-US" b="0" i="0" dirty="0">
                <a:latin typeface="+mn-lt"/>
              </a:rPr>
              <a:t> fluently.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1"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latin typeface="+mn-lt"/>
              </a:rPr>
              <a:t>Focus on the word </a:t>
            </a:r>
            <a:r>
              <a:rPr lang="en-US" b="1" dirty="0">
                <a:latin typeface="+mn-lt"/>
              </a:rPr>
              <a:t>warm</a:t>
            </a:r>
            <a:r>
              <a:rPr lang="en-US" b="0" dirty="0">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Say:</a:t>
            </a:r>
            <a:r>
              <a:rPr lang="en-US" b="0" i="1" dirty="0">
                <a:latin typeface="+mn-lt"/>
              </a:rPr>
              <a:t> In the word </a:t>
            </a:r>
            <a:r>
              <a:rPr lang="en-US" b="1" i="1" dirty="0">
                <a:latin typeface="+mn-lt"/>
              </a:rPr>
              <a:t>warm</a:t>
            </a:r>
            <a:r>
              <a:rPr lang="en-US" b="0" i="1" dirty="0">
                <a:latin typeface="+mn-lt"/>
              </a:rPr>
              <a:t>,</a:t>
            </a:r>
            <a:r>
              <a:rPr lang="en-US" b="1" i="1" dirty="0">
                <a:latin typeface="+mn-lt"/>
              </a:rPr>
              <a:t> ar </a:t>
            </a:r>
            <a:r>
              <a:rPr lang="en-US" b="0" i="1" dirty="0">
                <a:latin typeface="+mn-lt"/>
              </a:rPr>
              <a:t>says /or/ because it comes after the letter </a:t>
            </a:r>
            <a:r>
              <a:rPr lang="en-US" b="1" i="1" dirty="0">
                <a:latin typeface="+mn-lt"/>
              </a:rPr>
              <a:t>w</a:t>
            </a:r>
            <a:r>
              <a:rPr lang="en-US" b="0" i="1" dirty="0">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latin typeface="+mn-lt"/>
              </a:rPr>
              <a:t>Point to the letters as you say the sounds in </a:t>
            </a:r>
            <a:r>
              <a:rPr lang="en-US" b="1" i="0" dirty="0">
                <a:latin typeface="+mn-lt"/>
              </a:rPr>
              <a:t>warm</a:t>
            </a:r>
            <a:r>
              <a:rPr lang="en-US" b="0" i="0" dirty="0">
                <a:latin typeface="+mn-lt"/>
              </a:rPr>
              <a:t>, emphasising the /or/ sound as you point to </a:t>
            </a:r>
            <a:r>
              <a:rPr lang="en-US" b="1" i="0" dirty="0">
                <a:latin typeface="+mn-lt"/>
              </a:rPr>
              <a:t>ar</a:t>
            </a:r>
            <a:r>
              <a:rPr lang="en-US" b="0" i="0" dirty="0">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latin typeface="+mn-lt"/>
              </a:rPr>
              <a:t>Read the word </a:t>
            </a:r>
            <a:r>
              <a:rPr lang="en-US" b="1" i="0" dirty="0">
                <a:latin typeface="+mn-lt"/>
              </a:rPr>
              <a:t>warm</a:t>
            </a:r>
            <a:r>
              <a:rPr lang="en-US" b="0" i="0" dirty="0">
                <a:latin typeface="+mn-lt"/>
              </a:rPr>
              <a:t> fluently.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1" dirty="0">
              <a:latin typeface="+mn-lt"/>
            </a:endParaRPr>
          </a:p>
        </p:txBody>
      </p:sp>
      <p:sp>
        <p:nvSpPr>
          <p:cNvPr id="4" name="Slide Number Placeholder 3">
            <a:extLst>
              <a:ext uri="{FF2B5EF4-FFF2-40B4-BE49-F238E27FC236}">
                <a16:creationId xmlns:a16="http://schemas.microsoft.com/office/drawing/2014/main" id="{BADEDE3F-4F26-1043-3BDA-40C1D9FB657E}"/>
              </a:ext>
            </a:extLst>
          </p:cNvPr>
          <p:cNvSpPr>
            <a:spLocks noGrp="1"/>
          </p:cNvSpPr>
          <p:nvPr>
            <p:ph type="sldNum" sz="quarter" idx="5"/>
          </p:nvPr>
        </p:nvSpPr>
        <p:spPr/>
        <p:txBody>
          <a:bodyPr/>
          <a:lstStyle/>
          <a:p>
            <a:fld id="{5A44A9DE-4760-4494-A2B3-6554A63B8D88}" type="slidenum">
              <a:rPr lang="en-AU" smtClean="0"/>
              <a:t>15</a:t>
            </a:fld>
            <a:endParaRPr lang="en-AU" dirty="0"/>
          </a:p>
        </p:txBody>
      </p:sp>
    </p:spTree>
    <p:extLst>
      <p:ext uri="{BB962C8B-B14F-4D97-AF65-F5344CB8AC3E}">
        <p14:creationId xmlns:p14="http://schemas.microsoft.com/office/powerpoint/2010/main" val="1662087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B68D65-6B5C-DAF2-93E8-8D6C5DE3004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CA9A990-0A0B-54CB-C0A4-FCD28907BFE1}"/>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FC368D3B-1B60-F0A0-E189-F3752C769CA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do</a:t>
            </a:r>
          </a:p>
          <a:p>
            <a:pPr marL="171450" indent="-171450">
              <a:buFont typeface="Arial" panose="020B0604020202020204" pitchFamily="34" charset="0"/>
              <a:buChar char="•"/>
            </a:pPr>
            <a:endParaRPr lang="en-US" b="0" i="1" dirty="0">
              <a:latin typeface="+mn-lt"/>
              <a:cs typeface="Arial" panose="020B0604020202020204" pitchFamily="34" charset="0"/>
            </a:endParaRPr>
          </a:p>
          <a:p>
            <a:pPr marL="0" indent="0">
              <a:buFont typeface="Arial" panose="020B0604020202020204" pitchFamily="34" charset="0"/>
              <a:buNone/>
            </a:pPr>
            <a:r>
              <a:rPr lang="en-US" b="0" i="0" dirty="0">
                <a:latin typeface="+mn-lt"/>
                <a:cs typeface="Arial" panose="020B0604020202020204" pitchFamily="34" charset="0"/>
              </a:rPr>
              <a:t>Ask students to:</a:t>
            </a:r>
          </a:p>
          <a:p>
            <a:pPr marL="171450" indent="-171450">
              <a:buFont typeface="Arial" panose="020B0604020202020204" pitchFamily="34" charset="0"/>
              <a:buChar char="•"/>
            </a:pPr>
            <a:r>
              <a:rPr lang="en-US" b="0" i="0" dirty="0">
                <a:latin typeface="+mn-lt"/>
                <a:cs typeface="Arial" panose="020B0604020202020204" pitchFamily="34" charset="0"/>
              </a:rPr>
              <a:t>say the sound that </a:t>
            </a:r>
            <a:r>
              <a:rPr lang="en-US" b="1" i="0" dirty="0">
                <a:latin typeface="+mn-lt"/>
                <a:cs typeface="Arial" panose="020B0604020202020204" pitchFamily="34" charset="0"/>
              </a:rPr>
              <a:t>a </a:t>
            </a:r>
            <a:r>
              <a:rPr lang="en-US" b="0" i="0" dirty="0">
                <a:latin typeface="+mn-lt"/>
                <a:cs typeface="Arial" panose="020B0604020202020204" pitchFamily="34" charset="0"/>
              </a:rPr>
              <a:t>says after the letter </a:t>
            </a:r>
            <a:r>
              <a:rPr lang="en-US" b="1" i="0" dirty="0">
                <a:latin typeface="+mn-lt"/>
                <a:cs typeface="Arial" panose="020B0604020202020204" pitchFamily="34" charset="0"/>
              </a:rPr>
              <a:t>w </a:t>
            </a:r>
            <a:r>
              <a:rPr lang="en-US" b="0" i="0" dirty="0">
                <a:latin typeface="+mn-lt"/>
                <a:cs typeface="Arial" panose="020B0604020202020204" pitchFamily="34" charset="0"/>
              </a:rPr>
              <a:t>in a word (/o/)</a:t>
            </a:r>
          </a:p>
          <a:p>
            <a:pPr marL="171450" indent="-171450">
              <a:buFont typeface="Arial" panose="020B0604020202020204" pitchFamily="34" charset="0"/>
              <a:buChar char="•"/>
            </a:pPr>
            <a:r>
              <a:rPr lang="en-US" b="0" i="0" dirty="0">
                <a:latin typeface="+mn-lt"/>
                <a:cs typeface="Arial" panose="020B0604020202020204" pitchFamily="34" charset="0"/>
              </a:rPr>
              <a:t>read the word </a:t>
            </a:r>
            <a:r>
              <a:rPr lang="en-US" b="1" i="0" dirty="0">
                <a:latin typeface="+mn-lt"/>
                <a:cs typeface="Arial" panose="020B0604020202020204" pitchFamily="34" charset="0"/>
              </a:rPr>
              <a:t>swan</a:t>
            </a:r>
          </a:p>
          <a:p>
            <a:pPr marL="171450" indent="-171450">
              <a:buFont typeface="Arial" panose="020B0604020202020204" pitchFamily="34" charset="0"/>
              <a:buChar char="•"/>
            </a:pPr>
            <a:r>
              <a:rPr lang="en-US" b="0" i="0" dirty="0">
                <a:latin typeface="+mn-lt"/>
                <a:cs typeface="Arial" panose="020B0604020202020204" pitchFamily="34" charset="0"/>
              </a:rPr>
              <a:t>say the sound that </a:t>
            </a:r>
            <a:r>
              <a:rPr lang="en-US" b="1" i="0" dirty="0">
                <a:latin typeface="+mn-lt"/>
                <a:cs typeface="Arial" panose="020B0604020202020204" pitchFamily="34" charset="0"/>
              </a:rPr>
              <a:t>ar </a:t>
            </a:r>
            <a:r>
              <a:rPr lang="en-US" b="0" i="0" dirty="0">
                <a:latin typeface="+mn-lt"/>
                <a:cs typeface="Arial" panose="020B0604020202020204" pitchFamily="34" charset="0"/>
              </a:rPr>
              <a:t>says after the letter </a:t>
            </a:r>
            <a:r>
              <a:rPr lang="en-US" b="1" i="0" dirty="0">
                <a:latin typeface="+mn-lt"/>
                <a:cs typeface="Arial" panose="020B0604020202020204" pitchFamily="34" charset="0"/>
              </a:rPr>
              <a:t>w </a:t>
            </a:r>
            <a:r>
              <a:rPr lang="en-US" b="0" i="0" dirty="0">
                <a:latin typeface="+mn-lt"/>
                <a:cs typeface="Arial" panose="020B0604020202020204" pitchFamily="34" charset="0"/>
              </a:rPr>
              <a:t>in a word (/or/)</a:t>
            </a:r>
          </a:p>
          <a:p>
            <a:pPr marL="171450" indent="-171450">
              <a:buFont typeface="Arial" panose="020B0604020202020204" pitchFamily="34" charset="0"/>
              <a:buChar char="•"/>
            </a:pPr>
            <a:r>
              <a:rPr lang="en-US" b="0" i="0" dirty="0">
                <a:latin typeface="+mn-lt"/>
                <a:cs typeface="Arial" panose="020B0604020202020204" pitchFamily="34" charset="0"/>
              </a:rPr>
              <a:t>read the word </a:t>
            </a:r>
            <a:r>
              <a:rPr lang="en-US" b="1" i="0" dirty="0">
                <a:latin typeface="+mn-lt"/>
                <a:cs typeface="Arial" panose="020B0604020202020204" pitchFamily="34" charset="0"/>
              </a:rPr>
              <a:t>warm</a:t>
            </a:r>
            <a:r>
              <a:rPr lang="en-US" b="0" i="0" dirty="0">
                <a:latin typeface="+mn-lt"/>
                <a:cs typeface="Arial" panose="020B0604020202020204" pitchFamily="34" charset="0"/>
              </a:rPr>
              <a:t>.</a:t>
            </a:r>
          </a:p>
        </p:txBody>
      </p:sp>
      <p:sp>
        <p:nvSpPr>
          <p:cNvPr id="4" name="Slide Number Placeholder 3">
            <a:extLst>
              <a:ext uri="{FF2B5EF4-FFF2-40B4-BE49-F238E27FC236}">
                <a16:creationId xmlns:a16="http://schemas.microsoft.com/office/drawing/2014/main" id="{A9C6FEEB-8042-CB47-8824-86A751C954CD}"/>
              </a:ext>
            </a:extLst>
          </p:cNvPr>
          <p:cNvSpPr>
            <a:spLocks noGrp="1"/>
          </p:cNvSpPr>
          <p:nvPr>
            <p:ph type="sldNum" sz="quarter" idx="5"/>
          </p:nvPr>
        </p:nvSpPr>
        <p:spPr/>
        <p:txBody>
          <a:bodyPr/>
          <a:lstStyle/>
          <a:p>
            <a:fld id="{5A44A9DE-4760-4494-A2B3-6554A63B8D88}" type="slidenum">
              <a:rPr lang="en-AU" smtClean="0"/>
              <a:t>16</a:t>
            </a:fld>
            <a:endParaRPr lang="en-AU" dirty="0"/>
          </a:p>
        </p:txBody>
      </p:sp>
    </p:spTree>
    <p:extLst>
      <p:ext uri="{BB962C8B-B14F-4D97-AF65-F5344CB8AC3E}">
        <p14:creationId xmlns:p14="http://schemas.microsoft.com/office/powerpoint/2010/main" val="19544885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C4DAB5-3A2E-2BD9-D6C7-1F7995BCE06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C2E25B8-97F8-50B5-563B-F798221FFE77}"/>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040E3F7B-574F-E1D0-5212-FF721BA871FE}"/>
              </a:ext>
            </a:extLst>
          </p:cNvPr>
          <p:cNvSpPr>
            <a:spLocks noGrp="1"/>
          </p:cNvSpPr>
          <p:nvPr>
            <p:ph type="body" idx="1"/>
          </p:nvPr>
        </p:nvSpPr>
        <p:spPr/>
        <p:txBody>
          <a:bodyPr/>
          <a:lstStyle/>
          <a:p>
            <a:r>
              <a:rPr lang="en-US" b="1" dirty="0">
                <a:latin typeface="+mn-lt"/>
              </a:rPr>
              <a:t>I do</a:t>
            </a:r>
          </a:p>
          <a:p>
            <a:endParaRPr lang="en-US" b="1" dirty="0">
              <a:latin typeface="+mn-lt"/>
            </a:endParaRPr>
          </a:p>
          <a:p>
            <a:r>
              <a:rPr lang="en-US" b="0" dirty="0">
                <a:latin typeface="+mn-lt"/>
              </a:rPr>
              <a:t>Demonstrate reading each word, emphasising the target spelling and sound patterns.</a:t>
            </a:r>
            <a:endParaRPr lang="en-US" b="1" dirty="0">
              <a:latin typeface="+mn-lt"/>
            </a:endParaRPr>
          </a:p>
          <a:p>
            <a:endParaRPr lang="en-US" b="1" dirty="0">
              <a:latin typeface="+mn-lt"/>
            </a:endParaRPr>
          </a:p>
          <a:p>
            <a:r>
              <a:rPr lang="en-US" b="0" dirty="0">
                <a:latin typeface="+mn-lt"/>
              </a:rPr>
              <a:t>Start with the list of words on the left. </a:t>
            </a:r>
          </a:p>
          <a:p>
            <a:pPr marL="171450" indent="-171450">
              <a:buFont typeface="Arial" panose="020B0604020202020204" pitchFamily="34" charset="0"/>
              <a:buChar char="•"/>
            </a:pPr>
            <a:r>
              <a:rPr lang="en-US" b="0" i="0" dirty="0">
                <a:latin typeface="+mn-lt"/>
              </a:rPr>
              <a:t>Say: </a:t>
            </a:r>
            <a:r>
              <a:rPr lang="en-US" b="1" i="1" dirty="0">
                <a:latin typeface="+mn-lt"/>
              </a:rPr>
              <a:t>w-a</a:t>
            </a:r>
            <a:r>
              <a:rPr lang="en-US" b="0" i="1" dirty="0">
                <a:latin typeface="+mn-lt"/>
              </a:rPr>
              <a:t> says /wo/ in these words</a:t>
            </a:r>
            <a:r>
              <a:rPr lang="en-US" b="0" dirty="0">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Read each word in the list, highlighting the</a:t>
            </a:r>
            <a:r>
              <a:rPr lang="en-US" b="1" dirty="0">
                <a:latin typeface="+mn-lt"/>
              </a:rPr>
              <a:t> w-a</a:t>
            </a:r>
            <a:r>
              <a:rPr lang="en-US" b="0" dirty="0">
                <a:latin typeface="+mn-lt"/>
              </a:rPr>
              <a:t> spelling pattern.</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For the word </a:t>
            </a:r>
            <a:r>
              <a:rPr lang="en-US" b="1" dirty="0">
                <a:latin typeface="+mn-lt"/>
              </a:rPr>
              <a:t>warrior</a:t>
            </a:r>
            <a:r>
              <a:rPr lang="en-US" b="0" dirty="0">
                <a:latin typeface="+mn-lt"/>
              </a:rPr>
              <a:t>, explain that words with a double </a:t>
            </a:r>
            <a:r>
              <a:rPr lang="en-US" b="1" dirty="0">
                <a:latin typeface="+mn-lt"/>
              </a:rPr>
              <a:t>r </a:t>
            </a:r>
            <a:r>
              <a:rPr lang="en-US" b="0" dirty="0">
                <a:latin typeface="+mn-lt"/>
              </a:rPr>
              <a:t>after</a:t>
            </a:r>
            <a:r>
              <a:rPr lang="en-US" b="1" dirty="0">
                <a:latin typeface="+mn-lt"/>
              </a:rPr>
              <a:t> w-a </a:t>
            </a:r>
            <a:r>
              <a:rPr lang="en-US" b="0" dirty="0">
                <a:latin typeface="+mn-lt"/>
              </a:rPr>
              <a:t>follow the </a:t>
            </a:r>
            <a:r>
              <a:rPr lang="en-US" b="1" dirty="0">
                <a:latin typeface="+mn-lt"/>
              </a:rPr>
              <a:t>w-a</a:t>
            </a:r>
            <a:r>
              <a:rPr lang="en-US" b="0" dirty="0">
                <a:latin typeface="+mn-lt"/>
              </a:rPr>
              <a:t> spelling pattern, not the </a:t>
            </a:r>
            <a:r>
              <a:rPr lang="en-US" b="1" dirty="0">
                <a:latin typeface="+mn-lt"/>
              </a:rPr>
              <a:t>w-ar</a:t>
            </a:r>
            <a:r>
              <a:rPr lang="en-US" b="0" dirty="0">
                <a:latin typeface="+mn-lt"/>
              </a:rPr>
              <a:t> spelling pattern, as the </a:t>
            </a:r>
            <a:r>
              <a:rPr lang="en-US" b="1" dirty="0">
                <a:latin typeface="+mn-lt"/>
              </a:rPr>
              <a:t>rr</a:t>
            </a:r>
            <a:r>
              <a:rPr lang="en-US" b="0" dirty="0">
                <a:latin typeface="+mn-lt"/>
              </a:rPr>
              <a:t> is working together, not the </a:t>
            </a:r>
            <a:r>
              <a:rPr lang="en-US" b="1" dirty="0">
                <a:latin typeface="+mn-lt"/>
              </a:rPr>
              <a:t>ar</a:t>
            </a:r>
            <a:r>
              <a:rPr lang="en-US" b="0" dirty="0">
                <a:latin typeface="+mn-lt"/>
              </a:rPr>
              <a:t>. </a:t>
            </a:r>
          </a:p>
          <a:p>
            <a:endParaRPr lang="en-US" b="0" dirty="0">
              <a:latin typeface="+mn-lt"/>
            </a:endParaRPr>
          </a:p>
          <a:p>
            <a:r>
              <a:rPr lang="en-US" b="0" dirty="0">
                <a:latin typeface="+mn-lt"/>
              </a:rPr>
              <a:t>Next, work through the list on the right. </a:t>
            </a:r>
          </a:p>
          <a:p>
            <a:pPr marL="171450" indent="-171450">
              <a:buFont typeface="Arial" panose="020B0604020202020204" pitchFamily="34" charset="0"/>
              <a:buChar char="•"/>
            </a:pPr>
            <a:r>
              <a:rPr lang="en-US" b="0" i="0" dirty="0">
                <a:latin typeface="+mn-lt"/>
              </a:rPr>
              <a:t>Say: </a:t>
            </a:r>
            <a:r>
              <a:rPr lang="en-US" b="1" i="1" dirty="0">
                <a:latin typeface="+mn-lt"/>
              </a:rPr>
              <a:t>w-ar</a:t>
            </a:r>
            <a:r>
              <a:rPr lang="en-US" b="0" i="1" dirty="0">
                <a:latin typeface="+mn-lt"/>
              </a:rPr>
              <a:t> says /wor/ in these words</a:t>
            </a:r>
            <a:r>
              <a:rPr lang="en-US" b="0" dirty="0">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Read each word in the list, highlighting the</a:t>
            </a:r>
            <a:r>
              <a:rPr lang="en-US" b="1" dirty="0">
                <a:latin typeface="+mn-lt"/>
              </a:rPr>
              <a:t> w-ar</a:t>
            </a:r>
            <a:r>
              <a:rPr lang="en-US" b="0" dirty="0">
                <a:latin typeface="+mn-lt"/>
              </a:rPr>
              <a:t> spelling pattern.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latin typeface="+mn-lt"/>
              </a:rPr>
              <a:t>Note: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For one-syllable words: Say the sounds as you point to the corresponding letters, then say the word as a whole.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For multisyllabic words: Read the word syllable by syllable, then say the word as a whole.*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You may like to explain that</a:t>
            </a:r>
            <a:r>
              <a:rPr lang="en-US" b="0" dirty="0">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a </a:t>
            </a:r>
            <a:r>
              <a:rPr lang="en-US" b="1" dirty="0">
                <a:latin typeface="+mn-lt"/>
              </a:rPr>
              <a:t>swab</a:t>
            </a:r>
            <a:r>
              <a:rPr lang="en-US" b="0" dirty="0">
                <a:latin typeface="+mn-lt"/>
              </a:rPr>
              <a:t> is a stick with a soft, cotton tip that is used by doctors or nurses to collect samples from your nose, mouth or skin, or to apply medications.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a </a:t>
            </a:r>
            <a:r>
              <a:rPr lang="en-US" b="1" dirty="0"/>
              <a:t>warble</a:t>
            </a:r>
            <a:r>
              <a:rPr lang="en-US" dirty="0"/>
              <a:t> describes one of the calls a magpie makes, which is song-like with trills and high-pitched melodies.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latin typeface="+mn-lt"/>
            </a:endParaRPr>
          </a:p>
        </p:txBody>
      </p:sp>
      <p:sp>
        <p:nvSpPr>
          <p:cNvPr id="4" name="Slide Number Placeholder 3">
            <a:extLst>
              <a:ext uri="{FF2B5EF4-FFF2-40B4-BE49-F238E27FC236}">
                <a16:creationId xmlns:a16="http://schemas.microsoft.com/office/drawing/2014/main" id="{CBFA4454-1325-A139-BFD3-53F35A6B349C}"/>
              </a:ext>
            </a:extLst>
          </p:cNvPr>
          <p:cNvSpPr>
            <a:spLocks noGrp="1"/>
          </p:cNvSpPr>
          <p:nvPr>
            <p:ph type="sldNum" sz="quarter" idx="5"/>
          </p:nvPr>
        </p:nvSpPr>
        <p:spPr/>
        <p:txBody>
          <a:bodyPr/>
          <a:lstStyle/>
          <a:p>
            <a:fld id="{5A44A9DE-4760-4494-A2B3-6554A63B8D88}" type="slidenum">
              <a:rPr lang="en-AU" smtClean="0"/>
              <a:t>17</a:t>
            </a:fld>
            <a:endParaRPr lang="en-AU" dirty="0"/>
          </a:p>
        </p:txBody>
      </p:sp>
    </p:spTree>
    <p:extLst>
      <p:ext uri="{BB962C8B-B14F-4D97-AF65-F5344CB8AC3E}">
        <p14:creationId xmlns:p14="http://schemas.microsoft.com/office/powerpoint/2010/main" val="21478266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9FEEC9-004C-7577-932B-6E43B6BD721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B2A6BB8-DE91-EDC4-86CD-5C89076D0258}"/>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F4D2161B-5C0C-FC0A-4963-395DDACD5B5E}"/>
              </a:ext>
            </a:extLst>
          </p:cNvPr>
          <p:cNvSpPr>
            <a:spLocks noGrp="1"/>
          </p:cNvSpPr>
          <p:nvPr>
            <p:ph type="body" idx="1"/>
          </p:nvPr>
        </p:nvSpPr>
        <p:spPr/>
        <p:txBody>
          <a:bodyPr/>
          <a:lstStyle/>
          <a:p>
            <a:r>
              <a:rPr lang="en-US" b="1" dirty="0">
                <a:latin typeface="+mn-lt"/>
              </a:rPr>
              <a:t>We do</a:t>
            </a:r>
          </a:p>
          <a:p>
            <a:endParaRPr lang="en-US" b="1" dirty="0">
              <a:latin typeface="+mn-lt"/>
            </a:endParaRPr>
          </a:p>
          <a:p>
            <a:r>
              <a:rPr lang="en-US" b="0" dirty="0">
                <a:latin typeface="+mn-lt"/>
              </a:rPr>
              <a:t>Support students as much as needed to read each word list.</a:t>
            </a:r>
            <a:endParaRPr lang="en-US" b="1" dirty="0">
              <a:latin typeface="+mn-lt"/>
            </a:endParaRPr>
          </a:p>
          <a:p>
            <a:endParaRPr lang="en-US" b="1" dirty="0">
              <a:latin typeface="+mn-lt"/>
            </a:endParaRPr>
          </a:p>
          <a:p>
            <a:r>
              <a:rPr lang="en-US" b="0" dirty="0">
                <a:latin typeface="+mn-lt"/>
              </a:rPr>
              <a:t>Start with the list of words on the left. </a:t>
            </a:r>
          </a:p>
          <a:p>
            <a:r>
              <a:rPr lang="en-US" b="0" dirty="0">
                <a:latin typeface="+mn-lt"/>
              </a:rPr>
              <a:t>Say: </a:t>
            </a:r>
            <a:r>
              <a:rPr lang="en-US" b="0" i="1" dirty="0">
                <a:latin typeface="+mn-lt"/>
              </a:rPr>
              <a:t>Let’s read some words with </a:t>
            </a:r>
            <a:r>
              <a:rPr lang="en-US" b="1" i="1" dirty="0">
                <a:latin typeface="+mn-lt"/>
              </a:rPr>
              <a:t>w-a </a:t>
            </a:r>
            <a:r>
              <a:rPr lang="en-US" b="0" i="1" dirty="0">
                <a:latin typeface="+mn-lt"/>
              </a:rPr>
              <a:t>says /wo/. </a:t>
            </a:r>
          </a:p>
          <a:p>
            <a:pPr marL="0" indent="0">
              <a:buFont typeface="Arial" panose="020B0604020202020204" pitchFamily="34" charset="0"/>
              <a:buNone/>
            </a:pPr>
            <a:r>
              <a:rPr lang="en-US" b="0" dirty="0">
                <a:latin typeface="+mn-lt"/>
              </a:rPr>
              <a:t>Students participate in reading each word.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For the word </a:t>
            </a:r>
            <a:r>
              <a:rPr lang="en-US" b="1" dirty="0">
                <a:latin typeface="+mn-lt"/>
              </a:rPr>
              <a:t>warranty</a:t>
            </a:r>
            <a:r>
              <a:rPr lang="en-US" b="0" dirty="0">
                <a:latin typeface="+mn-lt"/>
              </a:rPr>
              <a:t>, support students to explain that words with a double </a:t>
            </a:r>
            <a:r>
              <a:rPr lang="en-US" b="1" dirty="0">
                <a:latin typeface="+mn-lt"/>
              </a:rPr>
              <a:t>r </a:t>
            </a:r>
            <a:r>
              <a:rPr lang="en-US" b="0" dirty="0">
                <a:latin typeface="+mn-lt"/>
              </a:rPr>
              <a:t>after</a:t>
            </a:r>
            <a:r>
              <a:rPr lang="en-US" b="1" dirty="0">
                <a:latin typeface="+mn-lt"/>
              </a:rPr>
              <a:t> w-a </a:t>
            </a:r>
            <a:r>
              <a:rPr lang="en-US" b="0" dirty="0">
                <a:latin typeface="+mn-lt"/>
              </a:rPr>
              <a:t>follow the </a:t>
            </a:r>
            <a:r>
              <a:rPr lang="en-US" b="1" dirty="0">
                <a:latin typeface="+mn-lt"/>
              </a:rPr>
              <a:t>w-a</a:t>
            </a:r>
            <a:r>
              <a:rPr lang="en-US" b="0" dirty="0">
                <a:latin typeface="+mn-lt"/>
              </a:rPr>
              <a:t> spelling pattern, not the </a:t>
            </a:r>
            <a:r>
              <a:rPr lang="en-US" b="1" dirty="0">
                <a:latin typeface="+mn-lt"/>
              </a:rPr>
              <a:t>w-ar</a:t>
            </a:r>
            <a:r>
              <a:rPr lang="en-US" b="0" dirty="0">
                <a:latin typeface="+mn-lt"/>
              </a:rPr>
              <a:t> spelling pattern, as the </a:t>
            </a:r>
            <a:r>
              <a:rPr lang="en-US" b="1" dirty="0">
                <a:latin typeface="+mn-lt"/>
              </a:rPr>
              <a:t>rr</a:t>
            </a:r>
            <a:r>
              <a:rPr lang="en-US" b="0" dirty="0">
                <a:latin typeface="+mn-lt"/>
              </a:rPr>
              <a:t> is working together, not the </a:t>
            </a:r>
            <a:r>
              <a:rPr lang="en-US" b="1" dirty="0">
                <a:latin typeface="+mn-lt"/>
              </a:rPr>
              <a:t>ar</a:t>
            </a:r>
            <a:r>
              <a:rPr lang="en-US" b="0" dirty="0">
                <a:latin typeface="+mn-lt"/>
              </a:rPr>
              <a:t>. </a:t>
            </a:r>
          </a:p>
          <a:p>
            <a:pPr marL="628650" lvl="1" indent="-171450">
              <a:buFont typeface="Arial" panose="020B0604020202020204" pitchFamily="34" charset="0"/>
              <a:buChar char="•"/>
            </a:pPr>
            <a:endParaRPr lang="en-US" b="0" dirty="0">
              <a:latin typeface="+mn-lt"/>
            </a:endParaRPr>
          </a:p>
          <a:p>
            <a:pPr marL="0" indent="0">
              <a:buFont typeface="Arial" panose="020B0604020202020204" pitchFamily="34" charset="0"/>
              <a:buNone/>
            </a:pPr>
            <a:r>
              <a:rPr lang="en-US" b="0" dirty="0">
                <a:latin typeface="+mn-lt"/>
              </a:rPr>
              <a:t>Next, work through the list on the right. </a:t>
            </a:r>
          </a:p>
          <a:p>
            <a:r>
              <a:rPr lang="en-US" b="0" dirty="0">
                <a:latin typeface="+mn-lt"/>
              </a:rPr>
              <a:t>Say: </a:t>
            </a:r>
            <a:r>
              <a:rPr lang="en-US" b="0" i="1" dirty="0">
                <a:latin typeface="+mn-lt"/>
              </a:rPr>
              <a:t>Let’s read some words with </a:t>
            </a:r>
            <a:r>
              <a:rPr lang="en-US" b="1" i="1" dirty="0">
                <a:latin typeface="+mn-lt"/>
              </a:rPr>
              <a:t>w-ar </a:t>
            </a:r>
            <a:r>
              <a:rPr lang="en-US" b="0" i="1" dirty="0">
                <a:latin typeface="+mn-lt"/>
              </a:rPr>
              <a:t>says /wor/. </a:t>
            </a:r>
          </a:p>
          <a:p>
            <a:pPr marL="0" indent="0">
              <a:buFont typeface="Arial" panose="020B0604020202020204" pitchFamily="34" charset="0"/>
              <a:buNone/>
            </a:pPr>
            <a:r>
              <a:rPr lang="en-US" b="0" dirty="0">
                <a:latin typeface="+mn-lt"/>
              </a:rPr>
              <a:t>Students participate in reading each word.</a:t>
            </a:r>
          </a:p>
          <a:p>
            <a:pPr marL="0" indent="0">
              <a:buFont typeface="Arial" panose="020B0604020202020204" pitchFamily="34" charset="0"/>
              <a:buNone/>
            </a:pPr>
            <a:endParaRPr lang="en-US" b="0" dirty="0">
              <a:latin typeface="+mn-lt"/>
            </a:endParaRPr>
          </a:p>
          <a:p>
            <a:pPr marL="0" indent="0">
              <a:buFont typeface="Arial" panose="020B0604020202020204" pitchFamily="34" charset="0"/>
              <a:buNone/>
            </a:pPr>
            <a:r>
              <a:rPr lang="en-US" b="0" dirty="0">
                <a:latin typeface="+mn-lt"/>
              </a:rPr>
              <a:t>Note:</a:t>
            </a:r>
          </a:p>
          <a:p>
            <a:pPr marL="171450" indent="-171450">
              <a:buFont typeface="Arial" panose="020B0604020202020204" pitchFamily="34" charset="0"/>
              <a:buChar char="•"/>
            </a:pPr>
            <a:r>
              <a:rPr lang="en-US" b="0" dirty="0">
                <a:latin typeface="+mn-lt"/>
              </a:rPr>
              <a:t>For one-syllable words: Have students say the sounds as you point to the corresponding letters, then say the word as a whole.</a:t>
            </a:r>
          </a:p>
          <a:p>
            <a:pPr marL="171450" indent="-171450">
              <a:buFont typeface="Arial" panose="020B0604020202020204" pitchFamily="34" charset="0"/>
              <a:buChar char="•"/>
            </a:pPr>
            <a:r>
              <a:rPr lang="en-US" b="0" dirty="0">
                <a:latin typeface="+mn-lt"/>
              </a:rPr>
              <a:t>For multisyllabic words: Have students read the word syllable by syllable, then say the word as a whole.</a:t>
            </a:r>
            <a:endParaRPr lang="en-US" b="1" dirty="0">
              <a:latin typeface="+mn-lt"/>
            </a:endParaRPr>
          </a:p>
          <a:p>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You may like to explain that </a:t>
            </a:r>
            <a:r>
              <a:rPr lang="en-US" dirty="0">
                <a:ea typeface="Calibri"/>
                <a:cs typeface="Calibri"/>
              </a:rPr>
              <a:t>a </a:t>
            </a:r>
            <a:r>
              <a:rPr lang="en-US" b="1" dirty="0">
                <a:ea typeface="Calibri"/>
                <a:cs typeface="Calibri"/>
              </a:rPr>
              <a:t>warranty</a:t>
            </a:r>
            <a:r>
              <a:rPr lang="en-US" dirty="0">
                <a:ea typeface="Calibri"/>
                <a:cs typeface="Calibri"/>
              </a:rPr>
              <a:t> is a contract or promise from a company that if something you have bought from them breaks, they will give you a replacement or perhaps give you your money back.</a:t>
            </a:r>
          </a:p>
          <a:p>
            <a:endParaRPr lang="en-US" b="1" dirty="0">
              <a:latin typeface="+mn-lt"/>
            </a:endParaRPr>
          </a:p>
        </p:txBody>
      </p:sp>
      <p:sp>
        <p:nvSpPr>
          <p:cNvPr id="4" name="Slide Number Placeholder 3">
            <a:extLst>
              <a:ext uri="{FF2B5EF4-FFF2-40B4-BE49-F238E27FC236}">
                <a16:creationId xmlns:a16="http://schemas.microsoft.com/office/drawing/2014/main" id="{7615BCEA-B9AC-CF53-740D-AAD0A312EFEF}"/>
              </a:ext>
            </a:extLst>
          </p:cNvPr>
          <p:cNvSpPr>
            <a:spLocks noGrp="1"/>
          </p:cNvSpPr>
          <p:nvPr>
            <p:ph type="sldNum" sz="quarter" idx="5"/>
          </p:nvPr>
        </p:nvSpPr>
        <p:spPr/>
        <p:txBody>
          <a:bodyPr/>
          <a:lstStyle/>
          <a:p>
            <a:fld id="{5A44A9DE-4760-4494-A2B3-6554A63B8D88}" type="slidenum">
              <a:rPr lang="en-AU" smtClean="0"/>
              <a:t>18</a:t>
            </a:fld>
            <a:endParaRPr lang="en-AU" dirty="0"/>
          </a:p>
        </p:txBody>
      </p:sp>
    </p:spTree>
    <p:extLst>
      <p:ext uri="{BB962C8B-B14F-4D97-AF65-F5344CB8AC3E}">
        <p14:creationId xmlns:p14="http://schemas.microsoft.com/office/powerpoint/2010/main" val="41347189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0BC1E7-CC61-98C9-F3A2-8725EA3ABB8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1D63255-63ED-C926-0A1C-6B3B7AF2E5B2}"/>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42A135BA-EB04-F3F5-09E6-D934E39EB7F8}"/>
              </a:ext>
            </a:extLst>
          </p:cNvPr>
          <p:cNvSpPr>
            <a:spLocks noGrp="1"/>
          </p:cNvSpPr>
          <p:nvPr>
            <p:ph type="body" idx="1"/>
          </p:nvPr>
        </p:nvSpPr>
        <p:spPr/>
        <p:txBody>
          <a:bodyPr/>
          <a:lstStyle/>
          <a:p>
            <a:r>
              <a:rPr lang="en-US" b="1" dirty="0">
                <a:latin typeface="+mn-lt"/>
              </a:rPr>
              <a:t>I do</a:t>
            </a:r>
          </a:p>
          <a:p>
            <a:endParaRPr lang="en-US" dirty="0">
              <a:latin typeface="+mn-lt"/>
            </a:endParaRPr>
          </a:p>
          <a:p>
            <a:r>
              <a:rPr lang="en-US" dirty="0">
                <a:latin typeface="+mn-lt"/>
              </a:rPr>
              <a:t>The image represents the word to be written: </a:t>
            </a:r>
            <a:r>
              <a:rPr lang="en-US" b="1" dirty="0">
                <a:latin typeface="+mn-lt"/>
              </a:rPr>
              <a:t>swamp</a:t>
            </a:r>
            <a:r>
              <a:rPr lang="en-US" dirty="0">
                <a:latin typeface="+mn-lt"/>
              </a:rPr>
              <a:t>.</a:t>
            </a:r>
            <a:endParaRPr lang="en-US" b="1" dirty="0">
              <a:latin typeface="+mn-lt"/>
            </a:endParaRPr>
          </a:p>
          <a:p>
            <a:endParaRPr lang="en-US" dirty="0">
              <a:latin typeface="+mn-lt"/>
            </a:endParaRPr>
          </a:p>
          <a:p>
            <a:r>
              <a:rPr lang="en-US" dirty="0"/>
              <a:t>Demonstrate:</a:t>
            </a:r>
          </a:p>
          <a:p>
            <a:pPr marL="171450" indent="-171450">
              <a:buFont typeface="Arial" panose="020B0604020202020204" pitchFamily="34" charset="0"/>
              <a:buChar char="•"/>
            </a:pPr>
            <a:r>
              <a:rPr lang="en-US" dirty="0"/>
              <a:t>saying the word aloud </a:t>
            </a:r>
          </a:p>
          <a:p>
            <a:pPr marL="171450" indent="-171450">
              <a:buFont typeface="Arial" panose="020B0604020202020204" pitchFamily="34" charset="0"/>
              <a:buChar char="•"/>
            </a:pPr>
            <a:r>
              <a:rPr lang="en-US" dirty="0"/>
              <a:t>spelling the word</a:t>
            </a:r>
          </a:p>
          <a:p>
            <a:pPr marL="171450" indent="-171450">
              <a:buFont typeface="Arial" panose="020B0604020202020204" pitchFamily="34" charset="0"/>
              <a:buChar char="•"/>
            </a:pPr>
            <a:r>
              <a:rPr lang="en-US" dirty="0"/>
              <a:t>thinking aloud that </a:t>
            </a:r>
            <a:r>
              <a:rPr lang="en-US" b="1" dirty="0"/>
              <a:t>w-a</a:t>
            </a:r>
            <a:r>
              <a:rPr lang="en-US" dirty="0"/>
              <a:t> says /wo/</a:t>
            </a:r>
          </a:p>
          <a:p>
            <a:pPr marL="171450" indent="-171450">
              <a:buFont typeface="Arial" panose="020B0604020202020204" pitchFamily="34" charset="0"/>
              <a:buChar char="•"/>
            </a:pPr>
            <a:r>
              <a:rPr lang="en-US" dirty="0"/>
              <a:t>re-reading the word to make sure it is correct.</a:t>
            </a:r>
          </a:p>
        </p:txBody>
      </p:sp>
      <p:sp>
        <p:nvSpPr>
          <p:cNvPr id="4" name="Slide Number Placeholder 3">
            <a:extLst>
              <a:ext uri="{FF2B5EF4-FFF2-40B4-BE49-F238E27FC236}">
                <a16:creationId xmlns:a16="http://schemas.microsoft.com/office/drawing/2014/main" id="{10F80F86-4FDF-E935-088E-C0926406D246}"/>
              </a:ext>
            </a:extLst>
          </p:cNvPr>
          <p:cNvSpPr>
            <a:spLocks noGrp="1"/>
          </p:cNvSpPr>
          <p:nvPr>
            <p:ph type="sldNum" sz="quarter" idx="5"/>
          </p:nvPr>
        </p:nvSpPr>
        <p:spPr/>
        <p:txBody>
          <a:bodyPr/>
          <a:lstStyle/>
          <a:p>
            <a:fld id="{5A44A9DE-4760-4494-A2B3-6554A63B8D88}" type="slidenum">
              <a:rPr lang="en-AU" smtClean="0"/>
              <a:t>19</a:t>
            </a:fld>
            <a:endParaRPr lang="en-AU" dirty="0"/>
          </a:p>
        </p:txBody>
      </p:sp>
    </p:spTree>
    <p:extLst>
      <p:ext uri="{BB962C8B-B14F-4D97-AF65-F5344CB8AC3E}">
        <p14:creationId xmlns:p14="http://schemas.microsoft.com/office/powerpoint/2010/main" val="30593749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76DEED-601F-1716-519F-4248158D31F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9A9167C-9DD8-2B58-6A76-EC0FCFDE27EF}"/>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8805A3D8-81F1-D81A-97E5-16A75B4B0366}"/>
              </a:ext>
            </a:extLst>
          </p:cNvPr>
          <p:cNvSpPr>
            <a:spLocks noGrp="1"/>
          </p:cNvSpPr>
          <p:nvPr>
            <p:ph type="body" idx="1"/>
          </p:nvPr>
        </p:nvSpPr>
        <p:spPr/>
        <p:txBody>
          <a:bodyPr/>
          <a:lstStyle/>
          <a:p>
            <a:r>
              <a:rPr lang="en-US" b="1" dirty="0">
                <a:latin typeface="+mn-lt"/>
              </a:rPr>
              <a:t>Review</a:t>
            </a:r>
          </a:p>
          <a:p>
            <a:endParaRPr lang="en-US" b="0" dirty="0">
              <a:latin typeface="+mn-lt"/>
            </a:endParaRPr>
          </a:p>
          <a:p>
            <a:r>
              <a:rPr lang="en-US" b="0" dirty="0">
                <a:latin typeface="+mn-lt"/>
              </a:rPr>
              <a:t>The review of this letter</a:t>
            </a:r>
            <a:r>
              <a:rPr lang="en-AU" sz="1200" dirty="0">
                <a:latin typeface="+mn-lt"/>
              </a:rPr>
              <a:t>–</a:t>
            </a:r>
            <a:r>
              <a:rPr lang="en-US" b="0" dirty="0">
                <a:latin typeface="+mn-lt"/>
              </a:rPr>
              <a:t>sound correspondence focuses on the taught sounds as well as the spelling generalisation for their use.</a:t>
            </a:r>
          </a:p>
          <a:p>
            <a:endParaRPr lang="en-US" b="0" dirty="0">
              <a:latin typeface="+mn-lt"/>
            </a:endParaRPr>
          </a:p>
          <a:p>
            <a:pPr marL="171450" indent="-171450">
              <a:buFont typeface="Arial" panose="020B0604020202020204" pitchFamily="34" charset="0"/>
              <a:buChar char="•"/>
            </a:pPr>
            <a:r>
              <a:rPr lang="en-US" b="0" dirty="0">
                <a:latin typeface="+mn-lt"/>
              </a:rPr>
              <a:t>Point to </a:t>
            </a:r>
            <a:r>
              <a:rPr lang="en-US" b="1" dirty="0">
                <a:latin typeface="+mn-lt"/>
              </a:rPr>
              <a:t>ear</a:t>
            </a:r>
            <a:r>
              <a:rPr lang="en-US" b="0" dirty="0">
                <a:latin typeface="+mn-lt"/>
              </a:rPr>
              <a:t>. As you point, students say the sounds that have been taught.</a:t>
            </a:r>
          </a:p>
          <a:p>
            <a:pPr marL="171450" indent="-171450">
              <a:buFont typeface="Arial" panose="020B0604020202020204" pitchFamily="34" charset="0"/>
              <a:buChar char="•"/>
            </a:pPr>
            <a:r>
              <a:rPr lang="en-US" b="0" dirty="0">
                <a:latin typeface="+mn-lt"/>
              </a:rPr>
              <a:t>Prompt students to say the mnemonic phrase, </a:t>
            </a:r>
            <a:r>
              <a:rPr lang="en-US" sz="1200" b="1" dirty="0">
                <a:solidFill>
                  <a:schemeClr val="tx1"/>
                </a:solidFill>
                <a:latin typeface="+mn-lt"/>
                <a:ea typeface="Verdana" panose="020B0604030504040204" pitchFamily="34" charset="0"/>
                <a:cs typeface="Verdana" panose="020B0604030504040204" pitchFamily="34" charset="0"/>
              </a:rPr>
              <a:t>H</a:t>
            </a:r>
            <a:r>
              <a:rPr lang="en-US" sz="1200" b="1" u="sng" dirty="0">
                <a:solidFill>
                  <a:schemeClr val="tx1"/>
                </a:solidFill>
                <a:latin typeface="+mn-lt"/>
                <a:ea typeface="Verdana" panose="020B0604030504040204" pitchFamily="34" charset="0"/>
                <a:cs typeface="Verdana" panose="020B0604030504040204" pitchFamily="34" charset="0"/>
              </a:rPr>
              <a:t>ear</a:t>
            </a:r>
            <a:r>
              <a:rPr lang="en-US" sz="1200" b="1" dirty="0">
                <a:solidFill>
                  <a:schemeClr val="tx1"/>
                </a:solidFill>
                <a:latin typeface="+mn-lt"/>
                <a:ea typeface="Verdana" panose="020B0604030504040204" pitchFamily="34" charset="0"/>
                <a:cs typeface="Verdana" panose="020B0604030504040204" pitchFamily="34" charset="0"/>
              </a:rPr>
              <a:t> the </a:t>
            </a:r>
            <a:r>
              <a:rPr lang="en-US" sz="1200" b="1" u="sng" dirty="0">
                <a:solidFill>
                  <a:schemeClr val="tx1"/>
                </a:solidFill>
                <a:latin typeface="+mn-lt"/>
                <a:ea typeface="Verdana" panose="020B0604030504040204" pitchFamily="34" charset="0"/>
                <a:cs typeface="Verdana" panose="020B0604030504040204" pitchFamily="34" charset="0"/>
              </a:rPr>
              <a:t>ear</a:t>
            </a:r>
            <a:r>
              <a:rPr lang="en-US" sz="1200" b="1" dirty="0">
                <a:solidFill>
                  <a:schemeClr val="tx1"/>
                </a:solidFill>
                <a:latin typeface="+mn-lt"/>
                <a:ea typeface="Verdana" panose="020B0604030504040204" pitchFamily="34" charset="0"/>
                <a:cs typeface="Verdana" panose="020B0604030504040204" pitchFamily="34" charset="0"/>
              </a:rPr>
              <a:t>ly b</a:t>
            </a:r>
            <a:r>
              <a:rPr lang="en-US" sz="1200" b="1" u="sng" dirty="0">
                <a:solidFill>
                  <a:schemeClr val="tx1"/>
                </a:solidFill>
                <a:latin typeface="+mn-lt"/>
                <a:ea typeface="Verdana" panose="020B0604030504040204" pitchFamily="34" charset="0"/>
                <a:cs typeface="Verdana" panose="020B0604030504040204" pitchFamily="34" charset="0"/>
              </a:rPr>
              <a:t>ear</a:t>
            </a:r>
            <a:r>
              <a:rPr lang="en-US" sz="1200" b="0" u="none" dirty="0">
                <a:solidFill>
                  <a:schemeClr val="tx1"/>
                </a:solidFill>
                <a:latin typeface="+mn-lt"/>
                <a:ea typeface="Verdana" panose="020B0604030504040204" pitchFamily="34" charset="0"/>
                <a:cs typeface="Verdana" panose="020B0604030504040204" pitchFamily="34" charset="0"/>
              </a:rPr>
              <a:t>.</a:t>
            </a:r>
            <a:endParaRPr lang="en-AU" sz="1200" b="0" u="none" dirty="0">
              <a:solidFill>
                <a:schemeClr val="tx1"/>
              </a:solidFill>
              <a:latin typeface="+mn-lt"/>
            </a:endParaRPr>
          </a:p>
          <a:p>
            <a:pPr marL="171450" indent="-171450">
              <a:buFont typeface="Arial" panose="020B0604020202020204" pitchFamily="34" charset="0"/>
              <a:buChar char="•"/>
            </a:pPr>
            <a:r>
              <a:rPr lang="en-US" b="0" dirty="0">
                <a:latin typeface="+mn-lt"/>
              </a:rPr>
              <a:t>Prompt students to review the generalisation for the sounds </a:t>
            </a:r>
            <a:r>
              <a:rPr lang="en-US" b="1" dirty="0">
                <a:latin typeface="+mn-lt"/>
              </a:rPr>
              <a:t>ear</a:t>
            </a:r>
            <a:r>
              <a:rPr lang="en-US" b="0" dirty="0">
                <a:latin typeface="+mn-lt"/>
              </a:rPr>
              <a:t> can say:</a:t>
            </a: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sz="1200" b="1" i="0" dirty="0">
                <a:latin typeface="+mn-lt"/>
                <a:ea typeface="Calibri" panose="020F0502020204030204" pitchFamily="34" charset="0"/>
                <a:cs typeface="Arial" panose="020B0604020202020204" pitchFamily="34" charset="0"/>
              </a:rPr>
              <a:t>ear </a:t>
            </a:r>
            <a:r>
              <a:rPr lang="en-US" sz="1200" b="0" i="0" dirty="0">
                <a:latin typeface="+mn-lt"/>
                <a:ea typeface="Calibri" panose="020F0502020204030204" pitchFamily="34" charset="0"/>
                <a:cs typeface="Arial" panose="020B0604020202020204" pitchFamily="34" charset="0"/>
              </a:rPr>
              <a:t>says </a:t>
            </a:r>
            <a:r>
              <a:rPr lang="en-US" sz="1200" b="0" i="0" dirty="0">
                <a:latin typeface="+mn-lt"/>
              </a:rPr>
              <a:t>/</a:t>
            </a:r>
            <a:r>
              <a:rPr lang="en-AU" sz="1200" b="0" i="0" kern="1200" dirty="0">
                <a:effectLst/>
                <a:latin typeface="+mn-lt"/>
              </a:rPr>
              <a:t>ear</a:t>
            </a:r>
            <a:r>
              <a:rPr lang="en-US" sz="1200" b="0" i="0" dirty="0">
                <a:latin typeface="+mn-lt"/>
                <a:ea typeface="Calibri" panose="020F0502020204030204" pitchFamily="34" charset="0"/>
                <a:cs typeface="Calibri" panose="020F0502020204030204" pitchFamily="34" charset="0"/>
              </a:rPr>
              <a:t>/</a:t>
            </a:r>
            <a:r>
              <a:rPr lang="en-AU" sz="1200" i="0" kern="1200" dirty="0">
                <a:effectLst/>
                <a:latin typeface="+mn-lt"/>
                <a:ea typeface="Calibri" panose="020F0502020204030204" pitchFamily="34" charset="0"/>
                <a:cs typeface="Calibri" panose="020F0502020204030204" pitchFamily="34" charset="0"/>
              </a:rPr>
              <a:t> as in </a:t>
            </a:r>
            <a:r>
              <a:rPr lang="en-AU" sz="1200" b="1" i="0" kern="1200" dirty="0">
                <a:effectLst/>
                <a:latin typeface="+mn-lt"/>
                <a:ea typeface="Calibri" panose="020F0502020204030204" pitchFamily="34" charset="0"/>
                <a:cs typeface="Calibri" panose="020F0502020204030204" pitchFamily="34" charset="0"/>
              </a:rPr>
              <a:t>hear </a:t>
            </a:r>
            <a:r>
              <a:rPr lang="en-AU" sz="1200" b="0" i="0" kern="1200" dirty="0">
                <a:effectLst/>
                <a:latin typeface="+mn-lt"/>
                <a:ea typeface="Calibri" panose="020F0502020204030204" pitchFamily="34" charset="0"/>
                <a:cs typeface="Calibri" panose="020F0502020204030204" pitchFamily="34" charset="0"/>
              </a:rPr>
              <a:t>is the </a:t>
            </a:r>
            <a:r>
              <a:rPr lang="en-US" sz="1200" b="0" i="0" dirty="0">
                <a:latin typeface="+mn-lt"/>
                <a:ea typeface="Calibri" panose="020F0502020204030204" pitchFamily="34" charset="0"/>
                <a:cs typeface="Arial" panose="020B0604020202020204" pitchFamily="34" charset="0"/>
              </a:rPr>
              <a:t>most common so </a:t>
            </a:r>
            <a:r>
              <a:rPr lang="en-AU" b="0" i="0" dirty="0">
                <a:latin typeface="+mn-lt"/>
              </a:rPr>
              <a:t>it is first in the </a:t>
            </a:r>
            <a:r>
              <a:rPr lang="en-US" sz="1200" b="0" kern="1200" dirty="0">
                <a:solidFill>
                  <a:schemeClr val="tx1"/>
                </a:solidFill>
                <a:latin typeface="+mn-lt"/>
                <a:ea typeface="+mn-ea"/>
                <a:cs typeface="+mn-cs"/>
              </a:rPr>
              <a:t>mnemonic phrase, </a:t>
            </a:r>
            <a:r>
              <a:rPr lang="en-US" sz="1200" b="1" dirty="0">
                <a:solidFill>
                  <a:srgbClr val="4557AD"/>
                </a:solidFill>
                <a:latin typeface="Tenorite" pitchFamily="2" charset="0"/>
                <a:ea typeface="Verdana" panose="020B0604030504040204" pitchFamily="34" charset="0"/>
                <a:cs typeface="Verdana" panose="020B0604030504040204" pitchFamily="34" charset="0"/>
              </a:rPr>
              <a:t>H</a:t>
            </a:r>
            <a:r>
              <a:rPr lang="en-US" sz="1200" b="1" u="sng" dirty="0">
                <a:solidFill>
                  <a:srgbClr val="4557AD"/>
                </a:solidFill>
                <a:latin typeface="Tenorite" pitchFamily="2" charset="0"/>
                <a:ea typeface="Verdana" panose="020B0604030504040204" pitchFamily="34" charset="0"/>
                <a:cs typeface="Verdana" panose="020B0604030504040204" pitchFamily="34" charset="0"/>
              </a:rPr>
              <a:t>ear</a:t>
            </a:r>
            <a:r>
              <a:rPr lang="en-US" sz="1200" b="1" dirty="0">
                <a:solidFill>
                  <a:srgbClr val="4557AD"/>
                </a:solidFill>
                <a:latin typeface="Tenorite" pitchFamily="2" charset="0"/>
                <a:ea typeface="Verdana" panose="020B0604030504040204" pitchFamily="34" charset="0"/>
                <a:cs typeface="Verdana" panose="020B0604030504040204" pitchFamily="34" charset="0"/>
              </a:rPr>
              <a:t> the </a:t>
            </a:r>
            <a:r>
              <a:rPr lang="en-US" sz="1200" b="1" u="sng" dirty="0">
                <a:solidFill>
                  <a:srgbClr val="4557AD"/>
                </a:solidFill>
                <a:latin typeface="Tenorite" pitchFamily="2" charset="0"/>
                <a:ea typeface="Verdana" panose="020B0604030504040204" pitchFamily="34" charset="0"/>
                <a:cs typeface="Verdana" panose="020B0604030504040204" pitchFamily="34" charset="0"/>
              </a:rPr>
              <a:t>ear</a:t>
            </a:r>
            <a:r>
              <a:rPr lang="en-US" sz="1200" b="1" dirty="0">
                <a:solidFill>
                  <a:srgbClr val="4557AD"/>
                </a:solidFill>
                <a:latin typeface="Tenorite" pitchFamily="2" charset="0"/>
                <a:ea typeface="Verdana" panose="020B0604030504040204" pitchFamily="34" charset="0"/>
                <a:cs typeface="Verdana" panose="020B0604030504040204" pitchFamily="34" charset="0"/>
              </a:rPr>
              <a:t>ly b</a:t>
            </a:r>
            <a:r>
              <a:rPr lang="en-US" sz="1200" b="1" u="sng" dirty="0">
                <a:solidFill>
                  <a:srgbClr val="4557AD"/>
                </a:solidFill>
                <a:latin typeface="Tenorite" pitchFamily="2" charset="0"/>
                <a:ea typeface="Verdana" panose="020B0604030504040204" pitchFamily="34" charset="0"/>
                <a:cs typeface="Verdana" panose="020B0604030504040204" pitchFamily="34" charset="0"/>
              </a:rPr>
              <a:t>ear</a:t>
            </a:r>
            <a:r>
              <a:rPr lang="en-US" sz="1200" b="0" u="none" dirty="0">
                <a:solidFill>
                  <a:srgbClr val="4557AD"/>
                </a:solidFill>
                <a:latin typeface="Tenorite" pitchFamily="2" charset="0"/>
                <a:ea typeface="Verdana" panose="020B0604030504040204" pitchFamily="34" charset="0"/>
                <a:cs typeface="Verdana" panose="020B0604030504040204" pitchFamily="34" charset="0"/>
              </a:rPr>
              <a:t>.</a:t>
            </a:r>
            <a:endParaRPr lang="en-AU" sz="1200" b="1" i="0" kern="1200" dirty="0">
              <a:effectLst/>
              <a:latin typeface="+mn-lt"/>
              <a:ea typeface="Calibri" panose="020F0502020204030204" pitchFamily="34" charset="0"/>
              <a:cs typeface="Calibri" panose="020F0502020204030204" pitchFamily="34" charset="0"/>
            </a:endParaRP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sz="1200" b="1" i="0" dirty="0">
                <a:latin typeface="+mn-lt"/>
                <a:ea typeface="Calibri" panose="020F0502020204030204" pitchFamily="34" charset="0"/>
                <a:cs typeface="Arial" panose="020B0604020202020204" pitchFamily="34" charset="0"/>
              </a:rPr>
              <a:t>ear </a:t>
            </a:r>
            <a:r>
              <a:rPr lang="en-US" sz="1200" b="0" i="0" dirty="0">
                <a:latin typeface="+mn-lt"/>
                <a:ea typeface="Calibri" panose="020F0502020204030204" pitchFamily="34" charset="0"/>
                <a:cs typeface="Arial" panose="020B0604020202020204" pitchFamily="34" charset="0"/>
              </a:rPr>
              <a:t>says </a:t>
            </a:r>
            <a:r>
              <a:rPr lang="en-AU" sz="1200" i="0" kern="1200" dirty="0">
                <a:effectLst/>
                <a:latin typeface="+mn-lt"/>
                <a:ea typeface="Times New Roman" panose="02020603050405020304" pitchFamily="18" charset="0"/>
              </a:rPr>
              <a:t>/er</a:t>
            </a:r>
            <a:r>
              <a:rPr lang="en-AU" sz="1200" i="0" kern="1200" dirty="0">
                <a:effectLst/>
                <a:latin typeface="+mn-lt"/>
                <a:ea typeface="Calibri" panose="020F0502020204030204" pitchFamily="34" charset="0"/>
                <a:cs typeface="Calibri" panose="020F0502020204030204" pitchFamily="34" charset="0"/>
              </a:rPr>
              <a:t>/ as in </a:t>
            </a:r>
            <a:r>
              <a:rPr lang="en-AU" sz="1200" b="1" i="0" kern="1200" dirty="0">
                <a:effectLst/>
                <a:latin typeface="+mn-lt"/>
                <a:ea typeface="Calibri" panose="020F0502020204030204" pitchFamily="34" charset="0"/>
                <a:cs typeface="Calibri" panose="020F0502020204030204" pitchFamily="34" charset="0"/>
              </a:rPr>
              <a:t>early </a:t>
            </a:r>
            <a:r>
              <a:rPr lang="en-AU" sz="1200" b="0" i="0" kern="1200" dirty="0">
                <a:effectLst/>
                <a:latin typeface="+mn-lt"/>
                <a:ea typeface="Calibri" panose="020F0502020204030204" pitchFamily="34" charset="0"/>
                <a:cs typeface="Calibri" panose="020F0502020204030204" pitchFamily="34" charset="0"/>
              </a:rPr>
              <a:t>is </a:t>
            </a:r>
            <a:r>
              <a:rPr lang="en-US" sz="1200" b="0" i="0" dirty="0">
                <a:latin typeface="+mn-lt"/>
                <a:ea typeface="Calibri" panose="020F0502020204030204" pitchFamily="34" charset="0"/>
                <a:cs typeface="Arial" panose="020B0604020202020204" pitchFamily="34" charset="0"/>
              </a:rPr>
              <a:t>less common so </a:t>
            </a:r>
            <a:r>
              <a:rPr lang="en-AU" b="0" i="0" dirty="0">
                <a:latin typeface="+mn-lt"/>
              </a:rPr>
              <a:t>it is second in the </a:t>
            </a:r>
            <a:r>
              <a:rPr lang="en-US" sz="1200" b="0" kern="1200" dirty="0">
                <a:solidFill>
                  <a:schemeClr val="tx1"/>
                </a:solidFill>
                <a:latin typeface="+mn-lt"/>
                <a:ea typeface="+mn-ea"/>
                <a:cs typeface="+mn-cs"/>
              </a:rPr>
              <a:t>mnemonic phrase, </a:t>
            </a:r>
            <a:r>
              <a:rPr lang="en-US" sz="1200" b="1" dirty="0">
                <a:solidFill>
                  <a:srgbClr val="4557AD"/>
                </a:solidFill>
                <a:latin typeface="Tenorite" pitchFamily="2" charset="0"/>
                <a:ea typeface="Verdana" panose="020B0604030504040204" pitchFamily="34" charset="0"/>
                <a:cs typeface="Verdana" panose="020B0604030504040204" pitchFamily="34" charset="0"/>
              </a:rPr>
              <a:t>H</a:t>
            </a:r>
            <a:r>
              <a:rPr lang="en-US" sz="1200" b="1" u="sng" dirty="0">
                <a:solidFill>
                  <a:srgbClr val="4557AD"/>
                </a:solidFill>
                <a:latin typeface="Tenorite" pitchFamily="2" charset="0"/>
                <a:ea typeface="Verdana" panose="020B0604030504040204" pitchFamily="34" charset="0"/>
                <a:cs typeface="Verdana" panose="020B0604030504040204" pitchFamily="34" charset="0"/>
              </a:rPr>
              <a:t>ear</a:t>
            </a:r>
            <a:r>
              <a:rPr lang="en-US" sz="1200" b="1" dirty="0">
                <a:solidFill>
                  <a:srgbClr val="4557AD"/>
                </a:solidFill>
                <a:latin typeface="Tenorite" pitchFamily="2" charset="0"/>
                <a:ea typeface="Verdana" panose="020B0604030504040204" pitchFamily="34" charset="0"/>
                <a:cs typeface="Verdana" panose="020B0604030504040204" pitchFamily="34" charset="0"/>
              </a:rPr>
              <a:t> the </a:t>
            </a:r>
            <a:r>
              <a:rPr lang="en-US" sz="1200" b="1" u="sng" dirty="0">
                <a:solidFill>
                  <a:srgbClr val="4557AD"/>
                </a:solidFill>
                <a:latin typeface="Tenorite" pitchFamily="2" charset="0"/>
                <a:ea typeface="Verdana" panose="020B0604030504040204" pitchFamily="34" charset="0"/>
                <a:cs typeface="Verdana" panose="020B0604030504040204" pitchFamily="34" charset="0"/>
              </a:rPr>
              <a:t>ear</a:t>
            </a:r>
            <a:r>
              <a:rPr lang="en-US" sz="1200" b="1" dirty="0">
                <a:solidFill>
                  <a:srgbClr val="4557AD"/>
                </a:solidFill>
                <a:latin typeface="Tenorite" pitchFamily="2" charset="0"/>
                <a:ea typeface="Verdana" panose="020B0604030504040204" pitchFamily="34" charset="0"/>
                <a:cs typeface="Verdana" panose="020B0604030504040204" pitchFamily="34" charset="0"/>
              </a:rPr>
              <a:t>ly b</a:t>
            </a:r>
            <a:r>
              <a:rPr lang="en-US" sz="1200" b="1" u="sng" dirty="0">
                <a:solidFill>
                  <a:srgbClr val="4557AD"/>
                </a:solidFill>
                <a:latin typeface="Tenorite" pitchFamily="2" charset="0"/>
                <a:ea typeface="Verdana" panose="020B0604030504040204" pitchFamily="34" charset="0"/>
                <a:cs typeface="Verdana" panose="020B0604030504040204" pitchFamily="34" charset="0"/>
              </a:rPr>
              <a:t>ear</a:t>
            </a:r>
            <a:r>
              <a:rPr lang="en-US" sz="1200" b="0" u="none" dirty="0">
                <a:solidFill>
                  <a:srgbClr val="4557AD"/>
                </a:solidFill>
                <a:latin typeface="Tenorite" pitchFamily="2" charset="0"/>
                <a:ea typeface="Verdana" panose="020B0604030504040204" pitchFamily="34" charset="0"/>
                <a:cs typeface="Verdana" panose="020B0604030504040204" pitchFamily="34" charset="0"/>
              </a:rPr>
              <a:t>.</a:t>
            </a:r>
            <a:endParaRPr lang="en-AU" sz="1200" b="0" i="0" kern="1200" dirty="0">
              <a:effectLst/>
              <a:latin typeface="+mn-lt"/>
              <a:ea typeface="Calibri" panose="020F0502020204030204" pitchFamily="34" charset="0"/>
              <a:cs typeface="Calibri" panose="020F0502020204030204" pitchFamily="34" charset="0"/>
            </a:endParaRP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AU" sz="1200" b="1" i="0" kern="1200" dirty="0">
                <a:effectLst/>
                <a:latin typeface="+mn-lt"/>
                <a:ea typeface="Calibri" panose="020F0502020204030204" pitchFamily="34" charset="0"/>
                <a:cs typeface="Calibri" panose="020F0502020204030204" pitchFamily="34" charset="0"/>
              </a:rPr>
              <a:t>ear</a:t>
            </a:r>
            <a:r>
              <a:rPr lang="en-AU" sz="1200" b="0" i="0" kern="1200" dirty="0">
                <a:effectLst/>
                <a:latin typeface="+mn-lt"/>
                <a:ea typeface="Calibri" panose="020F0502020204030204" pitchFamily="34" charset="0"/>
                <a:cs typeface="Calibri" panose="020F0502020204030204" pitchFamily="34" charset="0"/>
              </a:rPr>
              <a:t> says /air/ as in</a:t>
            </a:r>
            <a:r>
              <a:rPr lang="en-AU" sz="1200" b="1" i="0" kern="1200" dirty="0">
                <a:effectLst/>
                <a:latin typeface="+mn-lt"/>
                <a:ea typeface="Calibri" panose="020F0502020204030204" pitchFamily="34" charset="0"/>
                <a:cs typeface="Calibri" panose="020F0502020204030204" pitchFamily="34" charset="0"/>
              </a:rPr>
              <a:t> bear </a:t>
            </a:r>
            <a:r>
              <a:rPr lang="en-AU" sz="1200" b="0" i="0" kern="1200" dirty="0">
                <a:effectLst/>
                <a:latin typeface="+mn-lt"/>
                <a:ea typeface="Calibri" panose="020F0502020204030204" pitchFamily="34" charset="0"/>
                <a:cs typeface="Calibri" panose="020F0502020204030204" pitchFamily="34" charset="0"/>
              </a:rPr>
              <a:t>is the least common </a:t>
            </a:r>
            <a:r>
              <a:rPr lang="en-US" sz="1200" b="0" i="0" dirty="0">
                <a:latin typeface="+mn-lt"/>
                <a:ea typeface="Calibri" panose="020F0502020204030204" pitchFamily="34" charset="0"/>
                <a:cs typeface="Arial" panose="020B0604020202020204" pitchFamily="34" charset="0"/>
              </a:rPr>
              <a:t>so </a:t>
            </a:r>
            <a:r>
              <a:rPr lang="en-AU" b="0" i="0" dirty="0">
                <a:latin typeface="+mn-lt"/>
              </a:rPr>
              <a:t>it is last in the </a:t>
            </a:r>
            <a:r>
              <a:rPr lang="en-US" sz="1200" b="0" kern="1200" dirty="0">
                <a:solidFill>
                  <a:schemeClr val="tx1"/>
                </a:solidFill>
                <a:latin typeface="+mn-lt"/>
                <a:ea typeface="+mn-ea"/>
                <a:cs typeface="+mn-cs"/>
              </a:rPr>
              <a:t>mnemonic phrase, </a:t>
            </a:r>
            <a:r>
              <a:rPr lang="en-US" sz="1200" b="1" dirty="0">
                <a:solidFill>
                  <a:srgbClr val="4557AD"/>
                </a:solidFill>
                <a:latin typeface="Tenorite" pitchFamily="2" charset="0"/>
                <a:ea typeface="Verdana" panose="020B0604030504040204" pitchFamily="34" charset="0"/>
                <a:cs typeface="Verdana" panose="020B0604030504040204" pitchFamily="34" charset="0"/>
              </a:rPr>
              <a:t>H</a:t>
            </a:r>
            <a:r>
              <a:rPr lang="en-US" sz="1200" b="1" u="sng" dirty="0">
                <a:solidFill>
                  <a:srgbClr val="4557AD"/>
                </a:solidFill>
                <a:latin typeface="Tenorite" pitchFamily="2" charset="0"/>
                <a:ea typeface="Verdana" panose="020B0604030504040204" pitchFamily="34" charset="0"/>
                <a:cs typeface="Verdana" panose="020B0604030504040204" pitchFamily="34" charset="0"/>
              </a:rPr>
              <a:t>ear</a:t>
            </a:r>
            <a:r>
              <a:rPr lang="en-US" sz="1200" b="1" dirty="0">
                <a:solidFill>
                  <a:srgbClr val="4557AD"/>
                </a:solidFill>
                <a:latin typeface="Tenorite" pitchFamily="2" charset="0"/>
                <a:ea typeface="Verdana" panose="020B0604030504040204" pitchFamily="34" charset="0"/>
                <a:cs typeface="Verdana" panose="020B0604030504040204" pitchFamily="34" charset="0"/>
              </a:rPr>
              <a:t> the </a:t>
            </a:r>
            <a:r>
              <a:rPr lang="en-US" sz="1200" b="1" u="sng" dirty="0">
                <a:solidFill>
                  <a:srgbClr val="4557AD"/>
                </a:solidFill>
                <a:latin typeface="Tenorite" pitchFamily="2" charset="0"/>
                <a:ea typeface="Verdana" panose="020B0604030504040204" pitchFamily="34" charset="0"/>
                <a:cs typeface="Verdana" panose="020B0604030504040204" pitchFamily="34" charset="0"/>
              </a:rPr>
              <a:t>ear</a:t>
            </a:r>
            <a:r>
              <a:rPr lang="en-US" sz="1200" b="1" dirty="0">
                <a:solidFill>
                  <a:srgbClr val="4557AD"/>
                </a:solidFill>
                <a:latin typeface="Tenorite" pitchFamily="2" charset="0"/>
                <a:ea typeface="Verdana" panose="020B0604030504040204" pitchFamily="34" charset="0"/>
                <a:cs typeface="Verdana" panose="020B0604030504040204" pitchFamily="34" charset="0"/>
              </a:rPr>
              <a:t>ly b</a:t>
            </a:r>
            <a:r>
              <a:rPr lang="en-US" sz="1200" b="1" u="sng" dirty="0">
                <a:solidFill>
                  <a:srgbClr val="4557AD"/>
                </a:solidFill>
                <a:latin typeface="Tenorite" pitchFamily="2" charset="0"/>
                <a:ea typeface="Verdana" panose="020B0604030504040204" pitchFamily="34" charset="0"/>
                <a:cs typeface="Verdana" panose="020B0604030504040204" pitchFamily="34" charset="0"/>
              </a:rPr>
              <a:t>ear</a:t>
            </a:r>
            <a:r>
              <a:rPr lang="en-US" sz="1200" b="0" u="none" dirty="0">
                <a:solidFill>
                  <a:srgbClr val="4557AD"/>
                </a:solidFill>
                <a:latin typeface="Tenorite" pitchFamily="2" charset="0"/>
                <a:ea typeface="Verdana" panose="020B0604030504040204" pitchFamily="34" charset="0"/>
                <a:cs typeface="Verdana" panose="020B0604030504040204" pitchFamily="34" charset="0"/>
              </a:rPr>
              <a:t>.</a:t>
            </a:r>
            <a:endParaRPr lang="en-AU" sz="1200" b="0" i="0" kern="1200" dirty="0">
              <a:effectLst/>
              <a:latin typeface="+mn-lt"/>
              <a:ea typeface="Calibri" panose="020F0502020204030204" pitchFamily="34" charset="0"/>
              <a:cs typeface="Calibri" panose="020F0502020204030204" pitchFamily="34" charset="0"/>
            </a:endParaRPr>
          </a:p>
          <a:p>
            <a:endParaRPr lang="en-US" b="0" dirty="0">
              <a:latin typeface="+mn-lt"/>
            </a:endParaRPr>
          </a:p>
          <a:p>
            <a:r>
              <a:rPr lang="en-US" b="0" dirty="0">
                <a:latin typeface="+mn-lt"/>
              </a:rPr>
              <a:t>You may also ask students to recall which sound</a:t>
            </a:r>
            <a:r>
              <a:rPr lang="en-US" b="1" dirty="0">
                <a:latin typeface="+mn-lt"/>
              </a:rPr>
              <a:t> ear </a:t>
            </a:r>
            <a:r>
              <a:rPr lang="en-US" b="0" dirty="0">
                <a:latin typeface="+mn-lt"/>
              </a:rPr>
              <a:t>usually says at the </a:t>
            </a:r>
            <a:r>
              <a:rPr lang="en-US" b="0" i="1" dirty="0">
                <a:latin typeface="+mn-lt"/>
              </a:rPr>
              <a:t>start</a:t>
            </a:r>
            <a:r>
              <a:rPr lang="en-US" b="0" dirty="0">
                <a:latin typeface="+mn-lt"/>
              </a:rPr>
              <a:t> of a word (/er/, except for the word </a:t>
            </a:r>
            <a:r>
              <a:rPr lang="en-US" b="1" dirty="0">
                <a:latin typeface="+mn-lt"/>
              </a:rPr>
              <a:t>ear</a:t>
            </a:r>
            <a:r>
              <a:rPr lang="en-US" b="0" dirty="0">
                <a:latin typeface="+mn-lt"/>
              </a:rPr>
              <a:t>).</a:t>
            </a:r>
          </a:p>
          <a:p>
            <a:r>
              <a:rPr lang="en-US" b="0" dirty="0">
                <a:latin typeface="+mn-lt"/>
              </a:rPr>
              <a:t> </a:t>
            </a:r>
          </a:p>
          <a:p>
            <a:r>
              <a:rPr lang="en-US" b="1" dirty="0">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If any students do not know a sound or say the wrong sound, provide corrective feedback and modelling. </a:t>
            </a:r>
            <a:r>
              <a:rPr lang="en-US" dirty="0">
                <a:latin typeface="+mn-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b="0" dirty="0">
                <a:latin typeface="+mn-lt"/>
              </a:rPr>
              <a:t>Note: Y</a:t>
            </a:r>
            <a:r>
              <a:rPr lang="en-AU" dirty="0">
                <a:latin typeface="+mn-lt"/>
              </a:rPr>
              <a:t>ou may like to print a copy of this slide to display and reference in the classroom.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latin typeface="+mj-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p:txBody>
      </p:sp>
      <p:sp>
        <p:nvSpPr>
          <p:cNvPr id="4" name="Slide Number Placeholder 3">
            <a:extLst>
              <a:ext uri="{FF2B5EF4-FFF2-40B4-BE49-F238E27FC236}">
                <a16:creationId xmlns:a16="http://schemas.microsoft.com/office/drawing/2014/main" id="{831702BA-57CA-64D7-D8E4-68C0BEF161E5}"/>
              </a:ext>
            </a:extLst>
          </p:cNvPr>
          <p:cNvSpPr>
            <a:spLocks noGrp="1"/>
          </p:cNvSpPr>
          <p:nvPr>
            <p:ph type="sldNum" sz="quarter" idx="5"/>
          </p:nvPr>
        </p:nvSpPr>
        <p:spPr/>
        <p:txBody>
          <a:bodyPr/>
          <a:lstStyle/>
          <a:p>
            <a:fld id="{5A44A9DE-4760-4494-A2B3-6554A63B8D88}" type="slidenum">
              <a:rPr lang="en-AU" smtClean="0"/>
              <a:t>2</a:t>
            </a:fld>
            <a:endParaRPr lang="en-AU" dirty="0"/>
          </a:p>
        </p:txBody>
      </p:sp>
    </p:spTree>
    <p:extLst>
      <p:ext uri="{BB962C8B-B14F-4D97-AF65-F5344CB8AC3E}">
        <p14:creationId xmlns:p14="http://schemas.microsoft.com/office/powerpoint/2010/main" val="28384164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135BCE-0560-8011-3C04-111891D9BE8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DE01843-EA21-F1CD-32A1-F22126C1A0EE}"/>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113A4B02-19AA-A1C4-807D-B5BD65FB70F2}"/>
              </a:ext>
            </a:extLst>
          </p:cNvPr>
          <p:cNvSpPr>
            <a:spLocks noGrp="1"/>
          </p:cNvSpPr>
          <p:nvPr>
            <p:ph type="body" idx="1"/>
          </p:nvPr>
        </p:nvSpPr>
        <p:spPr/>
        <p:txBody>
          <a:bodyPr/>
          <a:lstStyle/>
          <a:p>
            <a:r>
              <a:rPr lang="en-US" b="1" dirty="0">
                <a:latin typeface="+mn-lt"/>
              </a:rPr>
              <a:t>I do</a:t>
            </a:r>
          </a:p>
          <a:p>
            <a:endParaRPr lang="en-US" dirty="0">
              <a:latin typeface="+mn-lt"/>
            </a:endParaRPr>
          </a:p>
          <a:p>
            <a:r>
              <a:rPr lang="en-US" dirty="0">
                <a:latin typeface="+mn-lt"/>
              </a:rPr>
              <a:t>The images represent the words to be written: </a:t>
            </a:r>
            <a:r>
              <a:rPr lang="en-US" b="1" dirty="0">
                <a:latin typeface="+mn-lt"/>
              </a:rPr>
              <a:t>swamp</a:t>
            </a:r>
            <a:r>
              <a:rPr lang="en-US" b="0" dirty="0">
                <a:latin typeface="+mn-lt"/>
              </a:rPr>
              <a:t>, </a:t>
            </a:r>
            <a:r>
              <a:rPr lang="en-US" b="1" dirty="0">
                <a:latin typeface="+mn-lt"/>
              </a:rPr>
              <a:t>wash</a:t>
            </a:r>
            <a:r>
              <a:rPr lang="en-US" b="0" dirty="0">
                <a:latin typeface="+mn-lt"/>
              </a:rPr>
              <a:t>.</a:t>
            </a:r>
          </a:p>
          <a:p>
            <a:endParaRPr lang="en-US" dirty="0">
              <a:latin typeface="+mn-lt"/>
            </a:endParaRPr>
          </a:p>
          <a:p>
            <a:r>
              <a:rPr lang="en-US" dirty="0"/>
              <a:t>Demonstrate:</a:t>
            </a:r>
          </a:p>
          <a:p>
            <a:pPr marL="171450" indent="-171450">
              <a:buFont typeface="Arial" panose="020B0604020202020204" pitchFamily="34" charset="0"/>
              <a:buChar char="•"/>
            </a:pPr>
            <a:r>
              <a:rPr lang="en-US" dirty="0"/>
              <a:t>saying the new word aloud </a:t>
            </a:r>
          </a:p>
          <a:p>
            <a:pPr marL="171450" indent="-171450">
              <a:buFont typeface="Arial" panose="020B0604020202020204" pitchFamily="34" charset="0"/>
              <a:buChar char="•"/>
            </a:pPr>
            <a:r>
              <a:rPr lang="en-US" dirty="0"/>
              <a:t>spelling the word</a:t>
            </a:r>
          </a:p>
          <a:p>
            <a:pPr marL="171450" indent="-171450">
              <a:buFont typeface="Arial" panose="020B0604020202020204" pitchFamily="34" charset="0"/>
              <a:buChar char="•"/>
            </a:pPr>
            <a:r>
              <a:rPr lang="en-US" dirty="0"/>
              <a:t>thinking aloud that </a:t>
            </a:r>
            <a:r>
              <a:rPr lang="en-US" b="1" dirty="0"/>
              <a:t>w-a</a:t>
            </a:r>
            <a:r>
              <a:rPr lang="en-US" dirty="0"/>
              <a:t> says /wo/</a:t>
            </a:r>
          </a:p>
          <a:p>
            <a:pPr marL="171450" indent="-171450">
              <a:buFont typeface="Arial" panose="020B0604020202020204" pitchFamily="34" charset="0"/>
              <a:buChar char="•"/>
            </a:pPr>
            <a:r>
              <a:rPr lang="en-US" dirty="0"/>
              <a:t>re-reading the word to make sure it is correct.</a:t>
            </a:r>
            <a:endParaRPr lang="en-US" b="1" dirty="0">
              <a:latin typeface="+mn-lt"/>
            </a:endParaRPr>
          </a:p>
        </p:txBody>
      </p:sp>
      <p:sp>
        <p:nvSpPr>
          <p:cNvPr id="4" name="Slide Number Placeholder 3">
            <a:extLst>
              <a:ext uri="{FF2B5EF4-FFF2-40B4-BE49-F238E27FC236}">
                <a16:creationId xmlns:a16="http://schemas.microsoft.com/office/drawing/2014/main" id="{E7EFD559-74CF-3DEB-FFDC-10FD17801076}"/>
              </a:ext>
            </a:extLst>
          </p:cNvPr>
          <p:cNvSpPr>
            <a:spLocks noGrp="1"/>
          </p:cNvSpPr>
          <p:nvPr>
            <p:ph type="sldNum" sz="quarter" idx="5"/>
          </p:nvPr>
        </p:nvSpPr>
        <p:spPr/>
        <p:txBody>
          <a:bodyPr/>
          <a:lstStyle/>
          <a:p>
            <a:fld id="{5A44A9DE-4760-4494-A2B3-6554A63B8D88}" type="slidenum">
              <a:rPr lang="en-AU" smtClean="0"/>
              <a:t>20</a:t>
            </a:fld>
            <a:endParaRPr lang="en-AU" dirty="0"/>
          </a:p>
        </p:txBody>
      </p:sp>
    </p:spTree>
    <p:extLst>
      <p:ext uri="{BB962C8B-B14F-4D97-AF65-F5344CB8AC3E}">
        <p14:creationId xmlns:p14="http://schemas.microsoft.com/office/powerpoint/2010/main" val="25329720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510A03-1537-F40E-15AE-49DDAC5DED2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BD1B90E-9AC6-E00D-76D6-A1DD518F491B}"/>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1665638A-88A6-66D4-08C6-9DD23C5E7C8A}"/>
              </a:ext>
            </a:extLst>
          </p:cNvPr>
          <p:cNvSpPr>
            <a:spLocks noGrp="1"/>
          </p:cNvSpPr>
          <p:nvPr>
            <p:ph type="body" idx="1"/>
          </p:nvPr>
        </p:nvSpPr>
        <p:spPr/>
        <p:txBody>
          <a:bodyPr/>
          <a:lstStyle/>
          <a:p>
            <a:r>
              <a:rPr lang="en-US" b="1" dirty="0">
                <a:latin typeface="+mn-lt"/>
              </a:rPr>
              <a:t>I do</a:t>
            </a:r>
          </a:p>
          <a:p>
            <a:endParaRPr lang="en-US" dirty="0">
              <a:latin typeface="+mn-lt"/>
            </a:endParaRPr>
          </a:p>
          <a:p>
            <a:r>
              <a:rPr lang="en-US" dirty="0">
                <a:latin typeface="+mn-lt"/>
              </a:rPr>
              <a:t>The images represent the words to be written: </a:t>
            </a:r>
            <a:r>
              <a:rPr lang="en-US" b="1" dirty="0">
                <a:latin typeface="+mn-lt"/>
              </a:rPr>
              <a:t>swamp</a:t>
            </a:r>
            <a:r>
              <a:rPr lang="en-US" b="0" dirty="0">
                <a:latin typeface="+mn-lt"/>
              </a:rPr>
              <a:t>,</a:t>
            </a:r>
            <a:r>
              <a:rPr lang="en-US" b="1" dirty="0">
                <a:latin typeface="+mn-lt"/>
              </a:rPr>
              <a:t> wash</a:t>
            </a:r>
            <a:r>
              <a:rPr lang="en-US" b="0" dirty="0">
                <a:latin typeface="+mn-lt"/>
              </a:rPr>
              <a:t>,</a:t>
            </a:r>
            <a:r>
              <a:rPr lang="en-US" b="1" dirty="0">
                <a:latin typeface="+mn-lt"/>
              </a:rPr>
              <a:t> warning</a:t>
            </a:r>
            <a:r>
              <a:rPr lang="en-US" b="0" dirty="0">
                <a:latin typeface="+mn-lt"/>
              </a:rPr>
              <a:t>.</a:t>
            </a:r>
          </a:p>
          <a:p>
            <a:endParaRPr lang="en-US" dirty="0">
              <a:latin typeface="+mn-lt"/>
            </a:endParaRPr>
          </a:p>
          <a:p>
            <a:r>
              <a:rPr lang="en-US" dirty="0"/>
              <a:t>Demonstrate:</a:t>
            </a:r>
          </a:p>
          <a:p>
            <a:pPr marL="171450" indent="-171450">
              <a:buFont typeface="Arial" panose="020B0604020202020204" pitchFamily="34" charset="0"/>
              <a:buChar char="•"/>
            </a:pPr>
            <a:r>
              <a:rPr lang="en-US" dirty="0"/>
              <a:t>saying the new word aloud </a:t>
            </a:r>
          </a:p>
          <a:p>
            <a:pPr marL="171450" indent="-171450">
              <a:buFont typeface="Arial" panose="020B0604020202020204" pitchFamily="34" charset="0"/>
              <a:buChar char="•"/>
            </a:pPr>
            <a:r>
              <a:rPr lang="en-US" dirty="0"/>
              <a:t>spelling the word syllable by syllable</a:t>
            </a:r>
          </a:p>
          <a:p>
            <a:pPr marL="171450" indent="-171450">
              <a:buFont typeface="Arial" panose="020B0604020202020204" pitchFamily="34" charset="0"/>
              <a:buChar char="•"/>
            </a:pPr>
            <a:r>
              <a:rPr lang="en-US" dirty="0"/>
              <a:t>thinking aloud that </a:t>
            </a:r>
            <a:r>
              <a:rPr lang="en-US" b="1" dirty="0"/>
              <a:t>w-ar</a:t>
            </a:r>
            <a:r>
              <a:rPr lang="en-US" dirty="0"/>
              <a:t> says /wor/</a:t>
            </a:r>
          </a:p>
          <a:p>
            <a:pPr marL="171450" indent="-171450">
              <a:buFont typeface="Arial" panose="020B0604020202020204" pitchFamily="34" charset="0"/>
              <a:buChar char="•"/>
            </a:pPr>
            <a:r>
              <a:rPr lang="en-US" dirty="0"/>
              <a:t>re-reading the word to make sure it is correct.</a:t>
            </a:r>
            <a:endParaRPr lang="en-US" b="1" dirty="0">
              <a:latin typeface="+mn-lt"/>
            </a:endParaRPr>
          </a:p>
          <a:p>
            <a:endParaRPr lang="en-US" b="1" dirty="0">
              <a:latin typeface="+mn-lt"/>
            </a:endParaRPr>
          </a:p>
          <a:p>
            <a:endParaRPr lang="en-US" b="1" dirty="0">
              <a:latin typeface="+mn-lt"/>
            </a:endParaRPr>
          </a:p>
        </p:txBody>
      </p:sp>
      <p:sp>
        <p:nvSpPr>
          <p:cNvPr id="4" name="Slide Number Placeholder 3">
            <a:extLst>
              <a:ext uri="{FF2B5EF4-FFF2-40B4-BE49-F238E27FC236}">
                <a16:creationId xmlns:a16="http://schemas.microsoft.com/office/drawing/2014/main" id="{89D0E36C-1D73-119A-E9CE-4CDD948B89BC}"/>
              </a:ext>
            </a:extLst>
          </p:cNvPr>
          <p:cNvSpPr>
            <a:spLocks noGrp="1"/>
          </p:cNvSpPr>
          <p:nvPr>
            <p:ph type="sldNum" sz="quarter" idx="5"/>
          </p:nvPr>
        </p:nvSpPr>
        <p:spPr/>
        <p:txBody>
          <a:bodyPr/>
          <a:lstStyle/>
          <a:p>
            <a:fld id="{5A44A9DE-4760-4494-A2B3-6554A63B8D88}" type="slidenum">
              <a:rPr lang="en-AU" smtClean="0"/>
              <a:t>21</a:t>
            </a:fld>
            <a:endParaRPr lang="en-AU" dirty="0"/>
          </a:p>
        </p:txBody>
      </p:sp>
    </p:spTree>
    <p:extLst>
      <p:ext uri="{BB962C8B-B14F-4D97-AF65-F5344CB8AC3E}">
        <p14:creationId xmlns:p14="http://schemas.microsoft.com/office/powerpoint/2010/main" val="175257433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A8DD19-C650-2090-FEA0-46523CBB996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1B18EF8-7D45-A954-275F-311D880429EE}"/>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43BBC873-FA77-47FD-0CB1-792459E123B0}"/>
              </a:ext>
            </a:extLst>
          </p:cNvPr>
          <p:cNvSpPr>
            <a:spLocks noGrp="1"/>
          </p:cNvSpPr>
          <p:nvPr>
            <p:ph type="body" idx="1"/>
          </p:nvPr>
        </p:nvSpPr>
        <p:spPr/>
        <p:txBody>
          <a:bodyPr/>
          <a:lstStyle/>
          <a:p>
            <a:r>
              <a:rPr lang="en-US" b="1" dirty="0">
                <a:latin typeface="+mn-lt"/>
              </a:rPr>
              <a:t>We do</a:t>
            </a:r>
          </a:p>
          <a:p>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 represents the word to be written: </a:t>
            </a:r>
            <a:r>
              <a:rPr lang="en-US" b="1" dirty="0"/>
              <a:t>wasp</a:t>
            </a:r>
            <a:r>
              <a:rPr lang="en-US" b="0" dirty="0"/>
              <a:t>.</a:t>
            </a:r>
            <a:endParaRPr lang="en-AU" b="0" dirty="0"/>
          </a:p>
          <a:p>
            <a:endParaRPr lang="en-AU" dirty="0"/>
          </a:p>
          <a:p>
            <a:r>
              <a:rPr lang="en-US" sz="1200" u="none" dirty="0">
                <a:latin typeface="+mn-lt"/>
              </a:rPr>
              <a:t>Support and scaffold students to:</a:t>
            </a:r>
            <a:endParaRPr lang="en-US" sz="1200" u="none" dirty="0">
              <a:latin typeface="+mn-lt"/>
              <a:ea typeface="Calibri"/>
              <a:cs typeface="Calibri"/>
            </a:endParaRPr>
          </a:p>
          <a:p>
            <a:pPr marL="171450" indent="-171450">
              <a:buFont typeface="Arial" panose="020B0604020202020204" pitchFamily="34" charset="0"/>
              <a:buChar char="•"/>
            </a:pPr>
            <a:r>
              <a:rPr lang="en-US" sz="1200" u="none" dirty="0">
                <a:latin typeface="+mn-lt"/>
              </a:rPr>
              <a:t>say the word aloud</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spell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note that </a:t>
            </a:r>
            <a:r>
              <a:rPr lang="en-US" b="1" dirty="0"/>
              <a:t>w-a</a:t>
            </a:r>
            <a:r>
              <a:rPr lang="en-US" dirty="0"/>
              <a:t> says /wo/</a:t>
            </a:r>
            <a:endParaRPr lang="en-US" sz="1200" b="1" u="none" dirty="0">
              <a:latin typeface="+mn-lt"/>
              <a:ea typeface="Calibri"/>
              <a:cs typeface="Calibri"/>
            </a:endParaRPr>
          </a:p>
          <a:p>
            <a:pPr marL="171450" indent="-171450">
              <a:buFont typeface="Arial" panose="020B0604020202020204" pitchFamily="34" charset="0"/>
              <a:buChar char="•"/>
            </a:pPr>
            <a:r>
              <a:rPr lang="en-US" sz="1200" u="none" dirty="0">
                <a:latin typeface="+mn-lt"/>
              </a:rPr>
              <a:t>r</a:t>
            </a:r>
            <a:r>
              <a:rPr lang="en-US" sz="1200" dirty="0">
                <a:latin typeface="+mn-lt"/>
              </a:rPr>
              <a:t>e-read the word to make sure it is correct.</a:t>
            </a:r>
            <a:endParaRPr lang="en-US"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Calibri"/>
              </a:rPr>
              <a:t>place their mini-whiteboard underneath their chin for you to check.</a:t>
            </a:r>
            <a:endParaRPr lang="en-AU" sz="1200" dirty="0">
              <a:solidFill>
                <a:srgbClr val="404040"/>
              </a:solidFill>
              <a:effectLst/>
              <a:latin typeface="+mn-lt"/>
              <a:ea typeface="Calibri" panose="020F0502020204030204" pitchFamily="34" charset="0"/>
              <a:cs typeface="Calibri"/>
            </a:endParaRPr>
          </a:p>
          <a:p>
            <a:endParaRPr lang="en-US" b="1" dirty="0">
              <a:latin typeface="+mn-lt"/>
            </a:endParaRPr>
          </a:p>
        </p:txBody>
      </p:sp>
      <p:sp>
        <p:nvSpPr>
          <p:cNvPr id="4" name="Slide Number Placeholder 3">
            <a:extLst>
              <a:ext uri="{FF2B5EF4-FFF2-40B4-BE49-F238E27FC236}">
                <a16:creationId xmlns:a16="http://schemas.microsoft.com/office/drawing/2014/main" id="{F9FAAF7D-23D6-01FD-CD4B-6E5211F366F1}"/>
              </a:ext>
            </a:extLst>
          </p:cNvPr>
          <p:cNvSpPr>
            <a:spLocks noGrp="1"/>
          </p:cNvSpPr>
          <p:nvPr>
            <p:ph type="sldNum" sz="quarter" idx="5"/>
          </p:nvPr>
        </p:nvSpPr>
        <p:spPr/>
        <p:txBody>
          <a:bodyPr/>
          <a:lstStyle/>
          <a:p>
            <a:fld id="{5A44A9DE-4760-4494-A2B3-6554A63B8D88}" type="slidenum">
              <a:rPr lang="en-AU" smtClean="0"/>
              <a:t>22</a:t>
            </a:fld>
            <a:endParaRPr lang="en-AU" dirty="0"/>
          </a:p>
        </p:txBody>
      </p:sp>
    </p:spTree>
    <p:extLst>
      <p:ext uri="{BB962C8B-B14F-4D97-AF65-F5344CB8AC3E}">
        <p14:creationId xmlns:p14="http://schemas.microsoft.com/office/powerpoint/2010/main" val="224309990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FA64FD-6D2F-069A-B33B-D7DCE0B580E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DC5D6DC-AAE2-9BE8-6088-1F2F441B6D66}"/>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8E77B5D7-F6BD-CAE2-45CF-42554993E6DC}"/>
              </a:ext>
            </a:extLst>
          </p:cNvPr>
          <p:cNvSpPr>
            <a:spLocks noGrp="1"/>
          </p:cNvSpPr>
          <p:nvPr>
            <p:ph type="body" idx="1"/>
          </p:nvPr>
        </p:nvSpPr>
        <p:spPr/>
        <p:txBody>
          <a:bodyPr/>
          <a:lstStyle/>
          <a:p>
            <a:r>
              <a:rPr lang="en-US" b="1" dirty="0">
                <a:latin typeface="+mn-lt"/>
              </a:rPr>
              <a:t>We do</a:t>
            </a:r>
          </a:p>
          <a:p>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 </a:t>
            </a:r>
            <a:r>
              <a:rPr lang="en-US" b="1" dirty="0"/>
              <a:t>wasp</a:t>
            </a:r>
            <a:r>
              <a:rPr lang="en-US" b="0" dirty="0"/>
              <a:t>, </a:t>
            </a:r>
            <a:r>
              <a:rPr lang="en-US" b="1" dirty="0"/>
              <a:t>watch</a:t>
            </a:r>
            <a:r>
              <a:rPr lang="en-US" b="0" dirty="0"/>
              <a:t>.</a:t>
            </a:r>
            <a:endParaRPr lang="en-AU" b="0" dirty="0"/>
          </a:p>
          <a:p>
            <a:endParaRPr lang="en-AU" dirty="0"/>
          </a:p>
          <a:p>
            <a:r>
              <a:rPr lang="en-US" sz="1200" u="none" dirty="0">
                <a:latin typeface="+mn-lt"/>
              </a:rPr>
              <a:t>Support and scaffold students to:</a:t>
            </a:r>
            <a:endParaRPr lang="en-US" sz="1200" u="none" dirty="0">
              <a:latin typeface="+mn-lt"/>
              <a:ea typeface="Calibri"/>
              <a:cs typeface="Calibri"/>
            </a:endParaRPr>
          </a:p>
          <a:p>
            <a:pPr marL="171450" indent="-171450">
              <a:buFont typeface="Arial" panose="020B0604020202020204" pitchFamily="34" charset="0"/>
              <a:buChar char="•"/>
            </a:pPr>
            <a:r>
              <a:rPr lang="en-US" sz="1200" u="none" dirty="0">
                <a:latin typeface="+mn-lt"/>
              </a:rPr>
              <a:t>say the new word aloud</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spell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note that </a:t>
            </a:r>
            <a:r>
              <a:rPr lang="en-US" b="1" dirty="0"/>
              <a:t>w-a</a:t>
            </a:r>
            <a:r>
              <a:rPr lang="en-US" dirty="0"/>
              <a:t> says /wo/</a:t>
            </a:r>
            <a:endParaRPr lang="en-US" sz="1200" b="1" u="none" dirty="0">
              <a:latin typeface="+mn-lt"/>
              <a:ea typeface="Calibri"/>
              <a:cs typeface="Calibri"/>
            </a:endParaRPr>
          </a:p>
          <a:p>
            <a:pPr marL="171450" indent="-171450">
              <a:buFont typeface="Arial" panose="020B0604020202020204" pitchFamily="34" charset="0"/>
              <a:buChar char="•"/>
            </a:pPr>
            <a:r>
              <a:rPr lang="en-US" sz="1200" u="none" dirty="0">
                <a:latin typeface="+mn-lt"/>
              </a:rPr>
              <a:t>r</a:t>
            </a:r>
            <a:r>
              <a:rPr lang="en-US" sz="1200" dirty="0">
                <a:latin typeface="+mn-lt"/>
              </a:rPr>
              <a:t>e-read the word to make sure it is correct.</a:t>
            </a:r>
            <a:endParaRPr lang="en-US"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Calibri"/>
              </a:rPr>
              <a:t>place their mini-whiteboard underneath their chin for you to check.</a:t>
            </a:r>
            <a:endParaRPr lang="en-AU" sz="1200" dirty="0">
              <a:solidFill>
                <a:srgbClr val="404040"/>
              </a:solidFill>
              <a:effectLst/>
              <a:latin typeface="+mn-lt"/>
              <a:ea typeface="Calibri" panose="020F0502020204030204" pitchFamily="34" charset="0"/>
              <a:cs typeface="Calibri"/>
            </a:endParaRPr>
          </a:p>
          <a:p>
            <a:endParaRPr lang="en-US" b="1" dirty="0">
              <a:latin typeface="+mn-lt"/>
            </a:endParaRPr>
          </a:p>
        </p:txBody>
      </p:sp>
      <p:sp>
        <p:nvSpPr>
          <p:cNvPr id="4" name="Slide Number Placeholder 3">
            <a:extLst>
              <a:ext uri="{FF2B5EF4-FFF2-40B4-BE49-F238E27FC236}">
                <a16:creationId xmlns:a16="http://schemas.microsoft.com/office/drawing/2014/main" id="{6E8C3837-0080-4966-6384-4202B89F2AFB}"/>
              </a:ext>
            </a:extLst>
          </p:cNvPr>
          <p:cNvSpPr>
            <a:spLocks noGrp="1"/>
          </p:cNvSpPr>
          <p:nvPr>
            <p:ph type="sldNum" sz="quarter" idx="5"/>
          </p:nvPr>
        </p:nvSpPr>
        <p:spPr/>
        <p:txBody>
          <a:bodyPr/>
          <a:lstStyle/>
          <a:p>
            <a:fld id="{5A44A9DE-4760-4494-A2B3-6554A63B8D88}" type="slidenum">
              <a:rPr lang="en-AU" smtClean="0"/>
              <a:t>23</a:t>
            </a:fld>
            <a:endParaRPr lang="en-AU" dirty="0"/>
          </a:p>
        </p:txBody>
      </p:sp>
    </p:spTree>
    <p:extLst>
      <p:ext uri="{BB962C8B-B14F-4D97-AF65-F5344CB8AC3E}">
        <p14:creationId xmlns:p14="http://schemas.microsoft.com/office/powerpoint/2010/main" val="195621817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5308B4-A271-7C3D-2BC9-99691DAC423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3E856A7-F28D-2B7A-2496-FA6527565DAD}"/>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612033ED-561C-97BD-1A28-2CC096FADA3C}"/>
              </a:ext>
            </a:extLst>
          </p:cNvPr>
          <p:cNvSpPr>
            <a:spLocks noGrp="1"/>
          </p:cNvSpPr>
          <p:nvPr>
            <p:ph type="body" idx="1"/>
          </p:nvPr>
        </p:nvSpPr>
        <p:spPr/>
        <p:txBody>
          <a:bodyPr/>
          <a:lstStyle/>
          <a:p>
            <a:r>
              <a:rPr lang="en-US" b="1" dirty="0">
                <a:latin typeface="+mn-lt"/>
              </a:rPr>
              <a:t>We do</a:t>
            </a:r>
          </a:p>
          <a:p>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 </a:t>
            </a:r>
            <a:r>
              <a:rPr lang="en-US" b="1" dirty="0"/>
              <a:t>wasp</a:t>
            </a:r>
            <a:r>
              <a:rPr lang="en-US" b="0" dirty="0"/>
              <a:t>, </a:t>
            </a:r>
            <a:r>
              <a:rPr lang="en-US" b="1" dirty="0"/>
              <a:t>watch</a:t>
            </a:r>
            <a:r>
              <a:rPr lang="en-US" b="0" dirty="0"/>
              <a:t>, </a:t>
            </a:r>
            <a:r>
              <a:rPr lang="en-US" b="1" dirty="0"/>
              <a:t>warm</a:t>
            </a:r>
            <a:r>
              <a:rPr lang="en-US" b="0" dirty="0"/>
              <a:t>.</a:t>
            </a:r>
            <a:endParaRPr lang="en-AU" b="0" dirty="0"/>
          </a:p>
          <a:p>
            <a:endParaRPr lang="en-AU" dirty="0"/>
          </a:p>
          <a:p>
            <a:r>
              <a:rPr lang="en-US" sz="1200" u="none" dirty="0">
                <a:latin typeface="+mn-lt"/>
              </a:rPr>
              <a:t>Support and scaffold students to:</a:t>
            </a:r>
            <a:endParaRPr lang="en-US" sz="1200" u="none" dirty="0">
              <a:latin typeface="+mn-lt"/>
              <a:ea typeface="Calibri"/>
              <a:cs typeface="Calibri"/>
            </a:endParaRPr>
          </a:p>
          <a:p>
            <a:pPr marL="171450" indent="-171450">
              <a:buFont typeface="Arial" panose="020B0604020202020204" pitchFamily="34" charset="0"/>
              <a:buChar char="•"/>
            </a:pPr>
            <a:r>
              <a:rPr lang="en-US" sz="1200" u="none" dirty="0">
                <a:latin typeface="+mn-lt"/>
              </a:rPr>
              <a:t>say the new word aloud </a:t>
            </a:r>
          </a:p>
          <a:p>
            <a:pPr marL="171450" indent="-171450">
              <a:buFont typeface="Arial" panose="020B0604020202020204" pitchFamily="34" charset="0"/>
              <a:buChar char="•"/>
            </a:pPr>
            <a:r>
              <a:rPr lang="en-US" dirty="0"/>
              <a:t>spell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note </a:t>
            </a:r>
            <a:r>
              <a:rPr lang="en-US" b="1" dirty="0"/>
              <a:t>w-ar</a:t>
            </a:r>
            <a:r>
              <a:rPr lang="en-US" dirty="0"/>
              <a:t> says /wor/</a:t>
            </a:r>
            <a:endParaRPr lang="en-US" sz="1200" b="1" u="none" dirty="0">
              <a:latin typeface="+mn-lt"/>
              <a:ea typeface="Calibri"/>
              <a:cs typeface="Calibri"/>
            </a:endParaRPr>
          </a:p>
          <a:p>
            <a:pPr marL="171450" indent="-171450">
              <a:buFont typeface="Arial" panose="020B0604020202020204" pitchFamily="34" charset="0"/>
              <a:buChar char="•"/>
            </a:pPr>
            <a:r>
              <a:rPr lang="en-US" sz="1200" u="none" dirty="0">
                <a:latin typeface="+mn-lt"/>
              </a:rPr>
              <a:t>r</a:t>
            </a:r>
            <a:r>
              <a:rPr lang="en-US" sz="1200" dirty="0">
                <a:latin typeface="+mn-lt"/>
              </a:rPr>
              <a:t>e-read the word to make sure it is correct.</a:t>
            </a:r>
            <a:endParaRPr lang="en-US"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Calibri"/>
              </a:rPr>
              <a:t>place their mini-whiteboard underneath their chin for you to check.</a:t>
            </a:r>
            <a:endParaRPr lang="en-AU" sz="1200" dirty="0">
              <a:solidFill>
                <a:srgbClr val="404040"/>
              </a:solidFill>
              <a:effectLst/>
              <a:latin typeface="+mn-lt"/>
              <a:ea typeface="Calibri" panose="020F0502020204030204" pitchFamily="34" charset="0"/>
              <a:cs typeface="Calibri"/>
            </a:endParaRPr>
          </a:p>
          <a:p>
            <a:endParaRPr lang="en-US" b="1" dirty="0">
              <a:latin typeface="+mn-lt"/>
            </a:endParaRPr>
          </a:p>
        </p:txBody>
      </p:sp>
      <p:sp>
        <p:nvSpPr>
          <p:cNvPr id="4" name="Slide Number Placeholder 3">
            <a:extLst>
              <a:ext uri="{FF2B5EF4-FFF2-40B4-BE49-F238E27FC236}">
                <a16:creationId xmlns:a16="http://schemas.microsoft.com/office/drawing/2014/main" id="{791AE98E-D05A-C3BC-6CC3-90A2C9D21F63}"/>
              </a:ext>
            </a:extLst>
          </p:cNvPr>
          <p:cNvSpPr>
            <a:spLocks noGrp="1"/>
          </p:cNvSpPr>
          <p:nvPr>
            <p:ph type="sldNum" sz="quarter" idx="5"/>
          </p:nvPr>
        </p:nvSpPr>
        <p:spPr/>
        <p:txBody>
          <a:bodyPr/>
          <a:lstStyle/>
          <a:p>
            <a:fld id="{5A44A9DE-4760-4494-A2B3-6554A63B8D88}" type="slidenum">
              <a:rPr lang="en-AU" smtClean="0"/>
              <a:t>24</a:t>
            </a:fld>
            <a:endParaRPr lang="en-AU" dirty="0"/>
          </a:p>
        </p:txBody>
      </p:sp>
    </p:spTree>
    <p:extLst>
      <p:ext uri="{BB962C8B-B14F-4D97-AF65-F5344CB8AC3E}">
        <p14:creationId xmlns:p14="http://schemas.microsoft.com/office/powerpoint/2010/main" val="47506010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sz="1200" b="1" kern="1200" dirty="0">
                <a:effectLst/>
                <a:latin typeface="+mn-lt"/>
                <a:ea typeface="Times New Roman" panose="02020603050405020304" pitchFamily="18" charset="0"/>
              </a:rPr>
              <a:t>I do</a:t>
            </a:r>
          </a:p>
          <a:p>
            <a:endParaRPr lang="en-US" sz="1200" kern="1200" dirty="0">
              <a:effectLst/>
              <a:latin typeface="+mn-lt"/>
              <a:ea typeface="Times New Roman" panose="02020603050405020304" pitchFamily="18" charset="0"/>
            </a:endParaRPr>
          </a:p>
          <a:p>
            <a:r>
              <a:rPr lang="en-US" sz="1200" kern="1200" dirty="0">
                <a:effectLst/>
                <a:latin typeface="+mn-lt"/>
                <a:ea typeface="Times New Roman" panose="02020603050405020304" pitchFamily="18" charset="0"/>
              </a:rPr>
              <a:t>Demonstrate the following steps to draw students’ attention to the internal structure of the irregular word, including letter–sound correspondences that have not yet been taught.</a:t>
            </a:r>
          </a:p>
          <a:p>
            <a:endParaRPr lang="en-AU" sz="1200" dirty="0">
              <a:effectLst/>
              <a:latin typeface="+mn-lt"/>
              <a:ea typeface="Times New Roman" panose="02020603050405020304" pitchFamily="18" charset="0"/>
            </a:endParaRPr>
          </a:p>
          <a:p>
            <a:pPr marL="172800" lvl="0" indent="-172800">
              <a:lnSpc>
                <a:spcPct val="106000"/>
              </a:lnSpc>
              <a:spcAft>
                <a:spcPts val="800"/>
              </a:spcAft>
              <a:buFont typeface="+mj-lt"/>
              <a:buAutoNum type="arabicPeriod"/>
            </a:pPr>
            <a:r>
              <a:rPr lang="en-AU" sz="1200" dirty="0">
                <a:effectLst/>
                <a:latin typeface="+mn-lt"/>
                <a:ea typeface="Times New Roman" panose="02020603050405020304" pitchFamily="18" charset="0"/>
                <a:cs typeface="Calibri" panose="020F0502020204030204" pitchFamily="34" charset="0"/>
              </a:rPr>
              <a:t>Tell students the word you are going to spell. </a:t>
            </a:r>
            <a:endParaRPr lang="en-AU" sz="1200" dirty="0">
              <a:effectLst/>
              <a:latin typeface="+mn-lt"/>
              <a:ea typeface="Calibri" panose="020F0502020204030204" pitchFamily="34" charset="0"/>
              <a:cs typeface="Times New Roman" panose="02020603050405020304" pitchFamily="18" charset="0"/>
            </a:endParaRPr>
          </a:p>
          <a:p>
            <a:pPr marL="172720" indent="-172720">
              <a:buFont typeface="+mj-lt"/>
              <a:buAutoNum type="arabicPeriod"/>
            </a:pPr>
            <a:r>
              <a:rPr lang="en-US" sz="1200" kern="1200" dirty="0">
                <a:effectLst/>
                <a:latin typeface="+mn-lt"/>
                <a:ea typeface="Times New Roman" panose="02020603050405020304" pitchFamily="18" charset="0"/>
              </a:rPr>
              <a:t>Use the word in a sentence for context, for example: </a:t>
            </a:r>
            <a:r>
              <a:rPr lang="en-US" sz="1200" b="1" i="0" kern="1200" dirty="0">
                <a:effectLst/>
                <a:latin typeface="+mn-lt"/>
                <a:ea typeface="Times New Roman" panose="02020603050405020304" pitchFamily="18" charset="0"/>
              </a:rPr>
              <a:t>I was busy making a card when my mum told me it was time for dinner. </a:t>
            </a:r>
            <a:endParaRPr lang="en-US" sz="1200" b="1" i="0" kern="1200" dirty="0">
              <a:effectLst/>
              <a:latin typeface="+mn-lt"/>
              <a:ea typeface="Times New Roman" panose="02020603050405020304" pitchFamily="18" charset="0"/>
              <a:cs typeface="Calibri"/>
            </a:endParaRPr>
          </a:p>
          <a:p>
            <a:pPr marL="172800" lvl="0" indent="-172800">
              <a:buFont typeface="+mj-lt"/>
              <a:buAutoNum type="arabicPeriod"/>
            </a:pPr>
            <a:r>
              <a:rPr lang="en-AU" sz="1200" dirty="0">
                <a:effectLst/>
                <a:latin typeface="+mn-lt"/>
                <a:ea typeface="Times New Roman" panose="02020603050405020304" pitchFamily="18" charset="0"/>
                <a:cs typeface="Calibri" panose="020F0502020204030204" pitchFamily="34" charset="0"/>
              </a:rPr>
              <a:t>Say the four sounds in the word</a:t>
            </a:r>
            <a:r>
              <a:rPr lang="en-AU" sz="1200" b="0" dirty="0">
                <a:effectLst/>
                <a:latin typeface="+mn-lt"/>
                <a:ea typeface="Times New Roman" panose="02020603050405020304" pitchFamily="18" charset="0"/>
                <a:cs typeface="Calibri" panose="020F0502020204030204" pitchFamily="34" charset="0"/>
              </a:rPr>
              <a:t>: </a:t>
            </a:r>
            <a:r>
              <a:rPr lang="en-AU" sz="1200" b="1" i="1" dirty="0">
                <a:effectLst/>
                <a:latin typeface="+mn-lt"/>
                <a:ea typeface="Times New Roman" panose="02020603050405020304" pitchFamily="18" charset="0"/>
                <a:cs typeface="Calibri" panose="020F0502020204030204" pitchFamily="34" charset="0"/>
              </a:rPr>
              <a:t>b/u/s/y</a:t>
            </a:r>
            <a:r>
              <a:rPr lang="en-AU" sz="1200" b="0" i="1" dirty="0">
                <a:effectLst/>
                <a:latin typeface="+mn-lt"/>
                <a:ea typeface="Times New Roman" panose="02020603050405020304" pitchFamily="18" charset="0"/>
                <a:cs typeface="Calibri" panose="020F0502020204030204" pitchFamily="34" charset="0"/>
              </a:rPr>
              <a:t>.</a:t>
            </a:r>
          </a:p>
          <a:p>
            <a:pPr marL="172800" lvl="0" indent="-172800">
              <a:buFont typeface="+mj-lt"/>
              <a:buAutoNum type="arabicPeriod"/>
            </a:pPr>
            <a:r>
              <a:rPr lang="en-AU" sz="1200" dirty="0">
                <a:effectLst/>
                <a:latin typeface="+mn-lt"/>
                <a:ea typeface="Times New Roman" panose="02020603050405020304" pitchFamily="18" charset="0"/>
                <a:cs typeface="Calibri" panose="020F0502020204030204" pitchFamily="34" charset="0"/>
              </a:rPr>
              <a:t>On the class whiteboard, draw four short horizontal lines.</a:t>
            </a: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Write the corresponding letter/s on each sound line. </a:t>
            </a:r>
            <a:endParaRPr lang="en-AU" sz="1200" b="1" u="sng" dirty="0">
              <a:effectLst/>
              <a:latin typeface="+mn-lt"/>
              <a:ea typeface="Calibri" panose="020F0502020204030204" pitchFamily="34"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dirty="0">
                <a:effectLst/>
                <a:latin typeface="+mn-lt"/>
                <a:ea typeface="Times New Roman" panose="02020603050405020304" pitchFamily="18" charset="0"/>
                <a:cs typeface="Calibri" panose="020F0502020204030204" pitchFamily="34" charset="0"/>
              </a:rPr>
              <a:t>Circle the irregular parts of the word, in this case:</a:t>
            </a:r>
          </a:p>
          <a:p>
            <a:pPr marL="630000" lvl="1" indent="-172800">
              <a:lnSpc>
                <a:spcPct val="106000"/>
              </a:lnSpc>
              <a:spcAft>
                <a:spcPts val="800"/>
              </a:spcAft>
              <a:buFont typeface="Arial" panose="020B0604020202020204" pitchFamily="34" charset="0"/>
              <a:buChar char="•"/>
            </a:pPr>
            <a:r>
              <a:rPr lang="en-AU" sz="1200" b="1" noProof="0" dirty="0">
                <a:effectLst/>
                <a:latin typeface="+mn-lt"/>
                <a:ea typeface="Times New Roman" panose="02020603050405020304" pitchFamily="18" charset="0"/>
                <a:cs typeface="Calibri" panose="020F0502020204030204" pitchFamily="34" charset="0"/>
              </a:rPr>
              <a:t>u </a:t>
            </a:r>
            <a:r>
              <a:rPr lang="en-AU" sz="1200" b="0" noProof="0" dirty="0">
                <a:effectLst/>
                <a:latin typeface="+mn-lt"/>
                <a:ea typeface="Times New Roman" panose="02020603050405020304" pitchFamily="18" charset="0"/>
                <a:cs typeface="Calibri" panose="020F0502020204030204" pitchFamily="34" charset="0"/>
              </a:rPr>
              <a:t>saying /i/</a:t>
            </a:r>
          </a:p>
          <a:p>
            <a:pPr marL="630000" lvl="1" indent="-172800">
              <a:lnSpc>
                <a:spcPct val="106000"/>
              </a:lnSpc>
              <a:spcAft>
                <a:spcPts val="800"/>
              </a:spcAft>
              <a:buFont typeface="Arial" panose="020B0604020202020204" pitchFamily="34" charset="0"/>
              <a:buChar char="•"/>
            </a:pPr>
            <a:r>
              <a:rPr lang="en-AU" sz="1200" b="1" noProof="0" dirty="0">
                <a:effectLst/>
                <a:latin typeface="+mn-lt"/>
                <a:ea typeface="Times New Roman" panose="02020603050405020304" pitchFamily="18" charset="0"/>
                <a:cs typeface="Calibri" panose="020F0502020204030204" pitchFamily="34" charset="0"/>
              </a:rPr>
              <a:t>s</a:t>
            </a:r>
            <a:r>
              <a:rPr lang="en-AU" sz="1200" b="0" noProof="0" dirty="0">
                <a:effectLst/>
                <a:latin typeface="+mn-lt"/>
                <a:ea typeface="Times New Roman" panose="02020603050405020304" pitchFamily="18" charset="0"/>
                <a:cs typeface="Calibri" panose="020F0502020204030204" pitchFamily="34" charset="0"/>
              </a:rPr>
              <a:t> saying /z/.</a:t>
            </a:r>
            <a:endParaRPr lang="en-AU" sz="1200" kern="1200" dirty="0">
              <a:effectLst/>
              <a:latin typeface="+mn-lt"/>
              <a:ea typeface="Times New Roman" panose="02020603050405020304" pitchFamily="18"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kern="0" dirty="0">
                <a:effectLst/>
                <a:latin typeface="+mn-lt"/>
                <a:ea typeface="Times New Roman" panose="02020603050405020304" pitchFamily="18" charset="0"/>
              </a:rPr>
              <a:t>Spell the word orally, for example: </a:t>
            </a:r>
            <a:r>
              <a:rPr lang="en-AU" sz="1200" b="1" i="1" kern="0" dirty="0">
                <a:effectLst/>
                <a:latin typeface="+mn-lt"/>
                <a:ea typeface="Times New Roman" panose="02020603050405020304" pitchFamily="18" charset="0"/>
              </a:rPr>
              <a:t>b-u-s-y</a:t>
            </a:r>
            <a:r>
              <a:rPr lang="en-AU" sz="1200" i="1" kern="0" dirty="0">
                <a:effectLst/>
                <a:latin typeface="+mn-lt"/>
                <a:ea typeface="Times New Roman" panose="02020603050405020304" pitchFamily="18" charset="0"/>
              </a:rPr>
              <a:t> spells </a:t>
            </a:r>
            <a:r>
              <a:rPr lang="en-AU" sz="1200" b="1" i="1" kern="0" dirty="0">
                <a:effectLst/>
                <a:latin typeface="+mn-lt"/>
                <a:ea typeface="Times New Roman" panose="02020603050405020304" pitchFamily="18" charset="0"/>
              </a:rPr>
              <a:t>busy</a:t>
            </a:r>
            <a:r>
              <a:rPr lang="en-AU" sz="1200" i="1" kern="0" dirty="0">
                <a:effectLst/>
                <a:latin typeface="+mn-lt"/>
                <a:ea typeface="Times New Roman" panose="02020603050405020304" pitchFamily="18" charset="0"/>
              </a:rPr>
              <a:t>. </a:t>
            </a: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dirty="0">
                <a:effectLst/>
                <a:latin typeface="+mn-lt"/>
                <a:ea typeface="Times New Roman" panose="02020603050405020304" pitchFamily="18" charset="0"/>
              </a:rPr>
              <a:t>Say the sounds </a:t>
            </a:r>
            <a:r>
              <a:rPr lang="en-AU" sz="1200" b="0" kern="0" dirty="0">
                <a:effectLst/>
                <a:latin typeface="+mn-lt"/>
                <a:ea typeface="Times New Roman" panose="02020603050405020304" pitchFamily="18" charset="0"/>
              </a:rPr>
              <a:t>orally: </a:t>
            </a:r>
            <a:r>
              <a:rPr lang="en-AU" sz="1200" b="1" i="1" kern="0" dirty="0">
                <a:effectLst/>
                <a:latin typeface="+mn-lt"/>
                <a:ea typeface="Times New Roman" panose="02020603050405020304" pitchFamily="18" charset="0"/>
                <a:cs typeface="Calibri" panose="020F0502020204030204" pitchFamily="34" charset="0"/>
              </a:rPr>
              <a:t>b/u/s/y</a:t>
            </a:r>
            <a:r>
              <a:rPr lang="en-AU" sz="1200" b="1" i="1" dirty="0">
                <a:effectLst/>
                <a:latin typeface="+mn-lt"/>
                <a:ea typeface="Times New Roman" panose="02020603050405020304" pitchFamily="18" charset="0"/>
                <a:cs typeface="Calibri" panose="020F0502020204030204" pitchFamily="34" charset="0"/>
              </a:rPr>
              <a:t> </a:t>
            </a:r>
            <a:r>
              <a:rPr lang="en-AU" sz="1200" i="1" kern="0" dirty="0">
                <a:effectLst/>
                <a:latin typeface="+mn-lt"/>
                <a:ea typeface="Times New Roman" panose="02020603050405020304" pitchFamily="18" charset="0"/>
                <a:cs typeface="Calibri" panose="020F0502020204030204" pitchFamily="34" charset="0"/>
              </a:rPr>
              <a:t>says </a:t>
            </a:r>
            <a:r>
              <a:rPr lang="en-AU" sz="1200" b="1" i="1" kern="0" dirty="0">
                <a:effectLst/>
                <a:latin typeface="+mn-lt"/>
                <a:ea typeface="Times New Roman" panose="02020603050405020304" pitchFamily="18" charset="0"/>
                <a:cs typeface="Calibri" panose="020F0502020204030204" pitchFamily="34" charset="0"/>
              </a:rPr>
              <a:t>busy</a:t>
            </a:r>
            <a:r>
              <a:rPr lang="en-AU" sz="1200" b="0" i="1" kern="0" dirty="0">
                <a:effectLst/>
                <a:latin typeface="+mn-lt"/>
                <a:ea typeface="Times New Roman" panose="02020603050405020304" pitchFamily="18" charset="0"/>
                <a:cs typeface="Calibri" panose="020F0502020204030204" pitchFamily="34" charset="0"/>
              </a:rPr>
              <a:t>.</a:t>
            </a:r>
            <a:r>
              <a:rPr lang="en-AU" sz="1200" i="1" kern="0" dirty="0">
                <a:effectLst/>
                <a:latin typeface="+mn-lt"/>
                <a:ea typeface="Times New Roman" panose="02020603050405020304" pitchFamily="18" charset="0"/>
              </a:rPr>
              <a:t> </a:t>
            </a: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dirty="0">
                <a:effectLst/>
                <a:latin typeface="+mn-lt"/>
              </a:rPr>
              <a:t>Write the word again while spelling </a:t>
            </a:r>
            <a:r>
              <a:rPr lang="en-AU" kern="0" dirty="0"/>
              <a:t>and saying the word aloud</a:t>
            </a:r>
            <a:r>
              <a:rPr lang="en-AU" sz="1200" kern="0" dirty="0">
                <a:effectLst/>
                <a:latin typeface="+mn-lt"/>
              </a:rPr>
              <a:t>.</a:t>
            </a:r>
            <a:endParaRPr lang="en-AU" dirty="0">
              <a:latin typeface="+mn-lt"/>
              <a:ea typeface="Calibri" panose="020F0502020204030204"/>
              <a:cs typeface="Calibri" panose="020F0502020204030204"/>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25</a:t>
            </a:fld>
            <a:endParaRPr lang="en-AU" dirty="0"/>
          </a:p>
        </p:txBody>
      </p:sp>
    </p:spTree>
    <p:extLst>
      <p:ext uri="{BB962C8B-B14F-4D97-AF65-F5344CB8AC3E}">
        <p14:creationId xmlns:p14="http://schemas.microsoft.com/office/powerpoint/2010/main" val="9803322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a:lnSpc>
                <a:spcPct val="106000"/>
              </a:lnSpc>
              <a:spcAft>
                <a:spcPts val="800"/>
              </a:spcAft>
            </a:pPr>
            <a:r>
              <a:rPr lang="en-AU" sz="1200" b="1" dirty="0">
                <a:effectLst/>
                <a:latin typeface="+mn-lt"/>
                <a:ea typeface="Calibri" panose="020F0502020204030204" pitchFamily="34" charset="0"/>
                <a:cs typeface="Calibri" panose="020F0502020204030204" pitchFamily="34" charset="0"/>
              </a:rPr>
              <a:t>We do</a:t>
            </a:r>
          </a:p>
          <a:p>
            <a:pPr>
              <a:lnSpc>
                <a:spcPct val="106000"/>
              </a:lnSpc>
              <a:spcAft>
                <a:spcPts val="800"/>
              </a:spcAft>
            </a:pPr>
            <a:endParaRPr lang="en-AU" sz="1200" dirty="0">
              <a:effectLst/>
              <a:latin typeface="+mn-lt"/>
              <a:ea typeface="Calibri" panose="020F0502020204030204" pitchFamily="34" charset="0"/>
              <a:cs typeface="Calibri" panose="020F0502020204030204" pitchFamily="34" charset="0"/>
            </a:endParaRPr>
          </a:p>
          <a:p>
            <a:pPr>
              <a:lnSpc>
                <a:spcPct val="106000"/>
              </a:lnSpc>
              <a:spcAft>
                <a:spcPts val="800"/>
              </a:spcAft>
            </a:pPr>
            <a:r>
              <a:rPr lang="en-AU" sz="1200" dirty="0">
                <a:effectLst/>
                <a:latin typeface="+mn-lt"/>
                <a:ea typeface="Calibri" panose="020F0502020204030204" pitchFamily="34" charset="0"/>
                <a:cs typeface="Calibri" panose="020F0502020204030204" pitchFamily="34" charset="0"/>
              </a:rPr>
              <a:t>Prompt students to complete the process with you on mini-whiteboards or on a piece of paper.</a:t>
            </a:r>
          </a:p>
          <a:p>
            <a:pPr>
              <a:lnSpc>
                <a:spcPct val="106000"/>
              </a:lnSpc>
              <a:spcAft>
                <a:spcPts val="800"/>
              </a:spcAft>
            </a:pPr>
            <a:endParaRPr lang="en-AU" sz="1200"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Tell students the word they are going to spell.</a:t>
            </a:r>
            <a:endParaRPr lang="en-AU" sz="1200"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Use the word in a sentence (students can participate in this).</a:t>
            </a:r>
            <a:endParaRPr lang="en-AU" sz="1200" dirty="0">
              <a:effectLst/>
              <a:latin typeface="+mn-lt"/>
              <a:ea typeface="Calibri" panose="020F0502020204030204" pitchFamily="34" charset="0"/>
              <a:cs typeface="Times New Roman" panose="02020603050405020304" pitchFamily="18" charset="0"/>
            </a:endParaRPr>
          </a:p>
          <a:p>
            <a:pPr marL="172800" marR="0" lvl="0" indent="-172800" algn="l" defTabSz="914400" rtl="0" eaLnBrk="1" fontAlgn="auto" latinLnBrk="0" hangingPunct="1">
              <a:lnSpc>
                <a:spcPct val="100000"/>
              </a:lnSpc>
              <a:spcBef>
                <a:spcPts val="0"/>
              </a:spcBef>
              <a:spcAft>
                <a:spcPts val="0"/>
              </a:spcAft>
              <a:buClrTx/>
              <a:buSzTx/>
              <a:buFont typeface="+mj-lt"/>
              <a:buAutoNum type="arabicPeriod"/>
              <a:tabLst/>
              <a:defRPr/>
            </a:pPr>
            <a:r>
              <a:rPr lang="en-AU" sz="1200" dirty="0">
                <a:effectLst/>
                <a:latin typeface="+mn-lt"/>
                <a:ea typeface="Times New Roman" panose="02020603050405020304" pitchFamily="18" charset="0"/>
                <a:cs typeface="Calibri" panose="020F0502020204030204" pitchFamily="34" charset="0"/>
              </a:rPr>
              <a:t>Say the four sounds in the word</a:t>
            </a:r>
            <a:r>
              <a:rPr lang="en-AU" sz="1200" b="0" i="0" dirty="0">
                <a:effectLst/>
                <a:latin typeface="+mn-lt"/>
                <a:ea typeface="Times New Roman" panose="02020603050405020304" pitchFamily="18" charset="0"/>
                <a:cs typeface="Calibri" panose="020F0502020204030204" pitchFamily="34" charset="0"/>
              </a:rPr>
              <a:t>:</a:t>
            </a:r>
            <a:r>
              <a:rPr lang="en-AU" sz="1200" b="1" i="0" dirty="0">
                <a:effectLst/>
                <a:latin typeface="+mn-lt"/>
                <a:ea typeface="Times New Roman" panose="02020603050405020304" pitchFamily="18" charset="0"/>
                <a:cs typeface="Calibri" panose="020F0502020204030204" pitchFamily="34" charset="0"/>
              </a:rPr>
              <a:t> </a:t>
            </a:r>
            <a:r>
              <a:rPr lang="en-AU" sz="1200" b="1" i="1" dirty="0">
                <a:effectLst/>
                <a:latin typeface="+mn-lt"/>
                <a:ea typeface="Times New Roman" panose="02020603050405020304" pitchFamily="18" charset="0"/>
                <a:cs typeface="Calibri" panose="020F0502020204030204" pitchFamily="34" charset="0"/>
              </a:rPr>
              <a:t>b/u/s/y</a:t>
            </a:r>
            <a:r>
              <a:rPr lang="en-AU" sz="1200" b="0" i="0" dirty="0">
                <a:effectLst/>
                <a:latin typeface="+mn-lt"/>
                <a:ea typeface="Times New Roman" panose="02020603050405020304" pitchFamily="18" charset="0"/>
                <a:cs typeface="Calibri" panose="020F0502020204030204" pitchFamily="34" charset="0"/>
              </a:rPr>
              <a:t>.</a:t>
            </a:r>
            <a:endParaRPr lang="en-AU" sz="1200" b="0" i="1"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Draw four sound lines.</a:t>
            </a:r>
            <a:endParaRPr lang="en-AU" sz="1200"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Write the corresponding letter/s on the sound lines.</a:t>
            </a:r>
            <a:endParaRPr lang="en-AU" sz="1200" dirty="0">
              <a:effectLst/>
              <a:latin typeface="+mn-lt"/>
              <a:ea typeface="Calibri" panose="020F0502020204030204" pitchFamily="34"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dirty="0">
                <a:effectLst/>
                <a:latin typeface="+mn-lt"/>
                <a:ea typeface="Times New Roman" panose="02020603050405020304" pitchFamily="18" charset="0"/>
                <a:cs typeface="Calibri" panose="020F0502020204030204" pitchFamily="34" charset="0"/>
              </a:rPr>
              <a:t>Circle the irregular parts of the word: </a:t>
            </a:r>
          </a:p>
          <a:p>
            <a:pPr marL="630000" lvl="1" indent="-172800">
              <a:lnSpc>
                <a:spcPct val="106000"/>
              </a:lnSpc>
              <a:spcAft>
                <a:spcPts val="800"/>
              </a:spcAft>
              <a:buFont typeface="Arial" panose="020B0604020202020204" pitchFamily="34" charset="0"/>
              <a:buChar char="•"/>
            </a:pPr>
            <a:r>
              <a:rPr lang="en-AU" sz="1200" b="1" noProof="0" dirty="0">
                <a:effectLst/>
                <a:latin typeface="+mn-lt"/>
                <a:ea typeface="Times New Roman" panose="02020603050405020304" pitchFamily="18" charset="0"/>
                <a:cs typeface="Calibri" panose="020F0502020204030204" pitchFamily="34" charset="0"/>
              </a:rPr>
              <a:t>u </a:t>
            </a:r>
            <a:r>
              <a:rPr lang="en-AU" sz="1200" b="0" noProof="0" dirty="0">
                <a:effectLst/>
                <a:latin typeface="+mn-lt"/>
                <a:ea typeface="Times New Roman" panose="02020603050405020304" pitchFamily="18" charset="0"/>
                <a:cs typeface="Calibri" panose="020F0502020204030204" pitchFamily="34" charset="0"/>
              </a:rPr>
              <a:t>saying /i/</a:t>
            </a:r>
          </a:p>
          <a:p>
            <a:pPr marL="630000" lvl="1" indent="-172800">
              <a:lnSpc>
                <a:spcPct val="106000"/>
              </a:lnSpc>
              <a:spcAft>
                <a:spcPts val="800"/>
              </a:spcAft>
              <a:buFont typeface="Arial" panose="020B0604020202020204" pitchFamily="34" charset="0"/>
              <a:buChar char="•"/>
            </a:pPr>
            <a:r>
              <a:rPr lang="en-AU" sz="1200" b="1" noProof="0" dirty="0">
                <a:effectLst/>
                <a:latin typeface="+mn-lt"/>
                <a:ea typeface="Times New Roman" panose="02020603050405020304" pitchFamily="18" charset="0"/>
                <a:cs typeface="Calibri" panose="020F0502020204030204" pitchFamily="34" charset="0"/>
              </a:rPr>
              <a:t>s</a:t>
            </a:r>
            <a:r>
              <a:rPr lang="en-AU" sz="1200" b="0" noProof="0" dirty="0">
                <a:effectLst/>
                <a:latin typeface="+mn-lt"/>
                <a:ea typeface="Times New Roman" panose="02020603050405020304" pitchFamily="18" charset="0"/>
                <a:cs typeface="Calibri" panose="020F0502020204030204" pitchFamily="34" charset="0"/>
              </a:rPr>
              <a:t> saying /z/.</a:t>
            </a:r>
            <a:endParaRPr lang="en-AU" sz="1200" kern="1200" dirty="0">
              <a:effectLst/>
              <a:latin typeface="+mn-lt"/>
              <a:ea typeface="Times New Roman" panose="02020603050405020304" pitchFamily="18" charset="0"/>
              <a:cs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dirty="0">
                <a:effectLst/>
                <a:latin typeface="+mn-lt"/>
                <a:ea typeface="Times New Roman" panose="02020603050405020304" pitchFamily="18" charset="0"/>
              </a:rPr>
              <a:t>Spell the word orally: </a:t>
            </a:r>
            <a:r>
              <a:rPr lang="en-AU" sz="1200" b="1" i="1" kern="0" dirty="0">
                <a:effectLst/>
                <a:latin typeface="+mn-lt"/>
                <a:ea typeface="Times New Roman" panose="02020603050405020304" pitchFamily="18" charset="0"/>
              </a:rPr>
              <a:t>b-u-s-y</a:t>
            </a:r>
            <a:r>
              <a:rPr lang="en-AU" sz="1200" i="1" kern="0" dirty="0">
                <a:effectLst/>
                <a:latin typeface="+mn-lt"/>
                <a:ea typeface="Times New Roman" panose="02020603050405020304" pitchFamily="18" charset="0"/>
              </a:rPr>
              <a:t> spells </a:t>
            </a:r>
            <a:r>
              <a:rPr lang="en-AU" sz="1200" b="1" i="1" kern="0" dirty="0">
                <a:effectLst/>
                <a:latin typeface="+mn-lt"/>
                <a:ea typeface="Times New Roman" panose="02020603050405020304" pitchFamily="18" charset="0"/>
              </a:rPr>
              <a:t>busy</a:t>
            </a:r>
            <a:r>
              <a:rPr lang="en-AU" sz="1200" b="0" i="1" kern="0" dirty="0">
                <a:effectLst/>
                <a:latin typeface="+mn-lt"/>
                <a:ea typeface="Times New Roman" panose="02020603050405020304" pitchFamily="18" charset="0"/>
              </a:rPr>
              <a:t>.</a:t>
            </a: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dirty="0">
                <a:effectLst/>
                <a:latin typeface="+mn-lt"/>
                <a:ea typeface="Times New Roman" panose="02020603050405020304" pitchFamily="18" charset="0"/>
              </a:rPr>
              <a:t>Say the sounds </a:t>
            </a:r>
            <a:r>
              <a:rPr lang="en-AU" sz="1200" b="0" kern="0" dirty="0">
                <a:effectLst/>
                <a:latin typeface="+mn-lt"/>
                <a:ea typeface="Times New Roman" panose="02020603050405020304" pitchFamily="18" charset="0"/>
              </a:rPr>
              <a:t>orally</a:t>
            </a:r>
            <a:r>
              <a:rPr lang="en-AU" sz="1200" b="0" i="1" kern="0" dirty="0">
                <a:effectLst/>
                <a:latin typeface="+mn-lt"/>
                <a:ea typeface="Times New Roman" panose="02020603050405020304" pitchFamily="18" charset="0"/>
              </a:rPr>
              <a:t>: </a:t>
            </a:r>
            <a:r>
              <a:rPr lang="en-AU" sz="1200" b="1" i="1" kern="0" dirty="0">
                <a:effectLst/>
                <a:latin typeface="+mn-lt"/>
                <a:ea typeface="Times New Roman" panose="02020603050405020304" pitchFamily="18" charset="0"/>
                <a:cs typeface="Calibri" panose="020F0502020204030204" pitchFamily="34" charset="0"/>
              </a:rPr>
              <a:t>b/u/s/y</a:t>
            </a:r>
            <a:r>
              <a:rPr lang="en-AU" sz="1200" b="1" i="0" dirty="0">
                <a:effectLst/>
                <a:latin typeface="+mn-lt"/>
                <a:ea typeface="Times New Roman" panose="02020603050405020304" pitchFamily="18" charset="0"/>
                <a:cs typeface="Calibri" panose="020F0502020204030204" pitchFamily="34" charset="0"/>
              </a:rPr>
              <a:t> </a:t>
            </a:r>
            <a:r>
              <a:rPr lang="en-AU" sz="1200" i="1" kern="0" dirty="0">
                <a:effectLst/>
                <a:latin typeface="+mn-lt"/>
                <a:ea typeface="Times New Roman" panose="02020603050405020304" pitchFamily="18" charset="0"/>
                <a:cs typeface="Calibri" panose="020F0502020204030204" pitchFamily="34" charset="0"/>
              </a:rPr>
              <a:t>says </a:t>
            </a:r>
            <a:r>
              <a:rPr lang="en-AU" sz="1200" b="1" i="1" kern="0" dirty="0">
                <a:effectLst/>
                <a:latin typeface="+mn-lt"/>
                <a:ea typeface="Times New Roman" panose="02020603050405020304" pitchFamily="18" charset="0"/>
                <a:cs typeface="Calibri" panose="020F0502020204030204" pitchFamily="34" charset="0"/>
              </a:rPr>
              <a:t>busy</a:t>
            </a:r>
            <a:r>
              <a:rPr lang="en-AU" sz="1200" b="0" i="1" kern="0" dirty="0">
                <a:effectLst/>
                <a:latin typeface="+mn-lt"/>
                <a:ea typeface="Times New Roman" panose="02020603050405020304" pitchFamily="18" charset="0"/>
                <a:cs typeface="Calibri" panose="020F0502020204030204" pitchFamily="34" charset="0"/>
              </a:rPr>
              <a:t>.</a:t>
            </a:r>
            <a:r>
              <a:rPr lang="en-AU" sz="1200" b="1" i="1" kern="0" dirty="0">
                <a:effectLst/>
                <a:latin typeface="+mn-lt"/>
                <a:ea typeface="Times New Roman" panose="02020603050405020304" pitchFamily="18" charset="0"/>
                <a:cs typeface="Calibri" panose="020F0502020204030204" pitchFamily="34" charset="0"/>
              </a:rPr>
              <a:t> </a:t>
            </a:r>
            <a:r>
              <a:rPr lang="en-AU" sz="1200" i="1" kern="0" dirty="0">
                <a:effectLst/>
                <a:latin typeface="+mn-lt"/>
                <a:ea typeface="Times New Roman" panose="02020603050405020304" pitchFamily="18" charset="0"/>
              </a:rPr>
              <a:t> </a:t>
            </a: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1200" dirty="0">
                <a:solidFill>
                  <a:schemeClr val="tx1"/>
                </a:solidFill>
                <a:effectLst/>
                <a:latin typeface="+mn-lt"/>
                <a:cs typeface="Calibri"/>
              </a:rPr>
              <a:t>Write the word again while </a:t>
            </a:r>
            <a:r>
              <a:rPr lang="en-AU" dirty="0">
                <a:cs typeface="Calibri"/>
              </a:rPr>
              <a:t>spelling </a:t>
            </a:r>
            <a:r>
              <a:rPr lang="en-AU" dirty="0"/>
              <a:t>and saying the word </a:t>
            </a:r>
            <a:r>
              <a:rPr lang="en-AU" sz="1200" kern="1200" dirty="0">
                <a:solidFill>
                  <a:schemeClr val="tx1"/>
                </a:solidFill>
                <a:effectLst/>
                <a:latin typeface="+mn-lt"/>
                <a:cs typeface="Calibri"/>
              </a:rPr>
              <a:t>aloud.</a:t>
            </a:r>
            <a:endParaRPr lang="en-AU" sz="1200" kern="1200" dirty="0">
              <a:solidFill>
                <a:schemeClr val="tx1"/>
              </a:solidFill>
              <a:effectLst/>
              <a:latin typeface="+mn-lt"/>
              <a:ea typeface="Calibri"/>
              <a:cs typeface="Calibri"/>
            </a:endParaRPr>
          </a:p>
          <a:p>
            <a:pPr marL="172800" lvl="0" indent="-172800">
              <a:lnSpc>
                <a:spcPct val="106000"/>
              </a:lnSpc>
              <a:spcAft>
                <a:spcPts val="800"/>
              </a:spcAft>
              <a:buFont typeface="+mj-lt"/>
              <a:buAutoNum type="arabicPeriod"/>
            </a:pPr>
            <a:endParaRPr lang="en-AU" i="1" dirty="0">
              <a:latin typeface="+mn-lt"/>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26</a:t>
            </a:fld>
            <a:endParaRPr lang="en-AU" dirty="0"/>
          </a:p>
        </p:txBody>
      </p:sp>
    </p:spTree>
    <p:extLst>
      <p:ext uri="{BB962C8B-B14F-4D97-AF65-F5344CB8AC3E}">
        <p14:creationId xmlns:p14="http://schemas.microsoft.com/office/powerpoint/2010/main" val="333703171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0AB836-F77D-686E-87A5-B336807F148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3275B85-7F38-EF39-08A9-42E719815A5A}"/>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84672B17-42C8-15C0-2650-F5FD52D38405}"/>
              </a:ext>
            </a:extLst>
          </p:cNvPr>
          <p:cNvSpPr>
            <a:spLocks noGrp="1"/>
          </p:cNvSpPr>
          <p:nvPr>
            <p:ph type="body" idx="1"/>
          </p:nvPr>
        </p:nvSpPr>
        <p:spPr/>
        <p:txBody>
          <a:bodyPr/>
          <a:lstStyle/>
          <a:p>
            <a:r>
              <a:rPr lang="en-US" b="1" dirty="0">
                <a:latin typeface="+mn-lt"/>
              </a:rPr>
              <a:t>I do</a:t>
            </a:r>
          </a:p>
          <a:p>
            <a:endParaRPr lang="en-US" dirty="0">
              <a:latin typeface="+mn-lt"/>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Demonstrate reading the sentences. </a:t>
            </a:r>
          </a:p>
          <a:p>
            <a:pPr>
              <a:lnSpc>
                <a:spcPct val="107000"/>
              </a:lnSpc>
              <a:spcAft>
                <a:spcPts val="800"/>
              </a:spcAft>
              <a:tabLst>
                <a:tab pos="5731510" algn="r"/>
              </a:tabLst>
            </a:pPr>
            <a:endParaRPr lang="en-AU" sz="1200" dirty="0">
              <a:effectLst/>
              <a:latin typeface="+mn-lt"/>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As you do so: </a:t>
            </a:r>
            <a:endParaRPr lang="en-AU" sz="1200" dirty="0">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read previously taught irregular words fluently</a:t>
            </a:r>
          </a:p>
          <a:p>
            <a:pPr marL="172800" lvl="0" indent="-172800">
              <a:lnSpc>
                <a:spcPct val="107000"/>
              </a:lnSpc>
              <a:buFont typeface="Symbol" panose="05050102010706020507" pitchFamily="18" charset="2"/>
              <a:buChar char=""/>
              <a:tabLst>
                <a:tab pos="5731510" algn="r"/>
              </a:tabLst>
            </a:pPr>
            <a:r>
              <a:rPr lang="en-US" sz="1200" b="0" kern="1200" dirty="0">
                <a:solidFill>
                  <a:schemeClr val="tx1"/>
                </a:solidFill>
                <a:latin typeface="+mn-lt"/>
                <a:ea typeface="+mn-ea"/>
                <a:cs typeface="+mn-cs"/>
              </a:rPr>
              <a:t>draw students’ attention </a:t>
            </a:r>
            <a:r>
              <a:rPr lang="en-US" sz="1200" b="1" kern="1200" dirty="0">
                <a:solidFill>
                  <a:schemeClr val="tx1"/>
                </a:solidFill>
                <a:latin typeface="+mn-lt"/>
                <a:ea typeface="+mn-ea"/>
                <a:cs typeface="+mn-cs"/>
              </a:rPr>
              <a:t>b-u-s-y </a:t>
            </a:r>
            <a:r>
              <a:rPr lang="en-US" sz="1200" b="0" kern="1200" dirty="0">
                <a:solidFill>
                  <a:schemeClr val="tx1"/>
                </a:solidFill>
                <a:latin typeface="+mn-lt"/>
                <a:ea typeface="+mn-ea"/>
                <a:cs typeface="+mn-cs"/>
              </a:rPr>
              <a:t>spells</a:t>
            </a:r>
            <a:r>
              <a:rPr lang="en-US" sz="1200" b="1" kern="1200" dirty="0">
                <a:solidFill>
                  <a:schemeClr val="tx1"/>
                </a:solidFill>
                <a:latin typeface="+mn-lt"/>
                <a:ea typeface="+mn-ea"/>
                <a:cs typeface="+mn-cs"/>
              </a:rPr>
              <a:t> busy</a:t>
            </a:r>
            <a:endParaRPr lang="en-AU" sz="1200" b="0" kern="1200" dirty="0">
              <a:solidFill>
                <a:schemeClr val="tx1"/>
              </a:solidFill>
              <a:latin typeface="+mn-lt"/>
              <a:ea typeface="+mn-ea"/>
              <a:cs typeface="+mn-cs"/>
            </a:endParaRPr>
          </a:p>
          <a:p>
            <a:pPr marL="172800" lvl="0" indent="-172800">
              <a:lnSpc>
                <a:spcPct val="107000"/>
              </a:lnSpc>
              <a:spcAft>
                <a:spcPts val="800"/>
              </a:spcAft>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emphasise sounding out and blending to read the other words as appropriate, in particular the words with </a:t>
            </a:r>
            <a:r>
              <a:rPr lang="en-US" sz="1200" b="1" dirty="0">
                <a:effectLst/>
                <a:latin typeface="+mn-lt"/>
                <a:ea typeface="Aptos" panose="020B0004020202020204" pitchFamily="34" charset="0"/>
                <a:cs typeface="Times New Roman" panose="02020603050405020304" pitchFamily="18" charset="0"/>
              </a:rPr>
              <a:t>w-a </a:t>
            </a:r>
            <a:r>
              <a:rPr lang="en-US" sz="1200" b="0" dirty="0">
                <a:effectLst/>
                <a:latin typeface="+mn-lt"/>
                <a:ea typeface="Aptos" panose="020B0004020202020204" pitchFamily="34" charset="0"/>
                <a:cs typeface="Times New Roman" panose="02020603050405020304" pitchFamily="18" charset="0"/>
              </a:rPr>
              <a:t>and</a:t>
            </a:r>
            <a:r>
              <a:rPr lang="en-US" sz="1200" b="1" dirty="0">
                <a:effectLst/>
                <a:latin typeface="+mn-lt"/>
                <a:ea typeface="Aptos" panose="020B0004020202020204" pitchFamily="34" charset="0"/>
                <a:cs typeface="Times New Roman" panose="02020603050405020304" pitchFamily="18" charset="0"/>
              </a:rPr>
              <a:t> w-ar</a:t>
            </a:r>
            <a:r>
              <a:rPr lang="en-US" sz="1200" b="0" dirty="0">
                <a:effectLst/>
                <a:latin typeface="+mn-lt"/>
                <a:ea typeface="Aptos" panose="020B0004020202020204" pitchFamily="34" charset="0"/>
                <a:cs typeface="Times New Roman" panose="02020603050405020304" pitchFamily="18" charset="0"/>
              </a:rPr>
              <a:t>.</a:t>
            </a:r>
            <a:endParaRPr lang="en-US" b="0" dirty="0">
              <a:latin typeface="+mn-lt"/>
            </a:endParaRPr>
          </a:p>
          <a:p>
            <a:endParaRPr lang="en-US" dirty="0">
              <a:latin typeface="+mn-lt"/>
            </a:endParaRPr>
          </a:p>
          <a:p>
            <a:r>
              <a:rPr lang="en-US" dirty="0">
                <a:latin typeface="+mn-lt"/>
              </a:rPr>
              <a:t>Demonstrate re-reading the sentences with fluency.</a:t>
            </a:r>
          </a:p>
          <a:p>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You may like to explain that</a:t>
            </a:r>
            <a:r>
              <a:rPr lang="en-US" b="0" dirty="0">
                <a:latin typeface="+mn-lt"/>
              </a:rPr>
              <a:t> a </a:t>
            </a:r>
            <a:r>
              <a:rPr lang="en-US" b="1" dirty="0">
                <a:latin typeface="+mn-lt"/>
              </a:rPr>
              <a:t>warden</a:t>
            </a:r>
            <a:r>
              <a:rPr lang="en-US" b="0" dirty="0">
                <a:latin typeface="+mn-lt"/>
              </a:rPr>
              <a:t> is a person who is trained to look after people and places and keep them safe during an emergency such as a fire in a building.</a:t>
            </a:r>
            <a:endParaRPr lang="en-US" dirty="0"/>
          </a:p>
        </p:txBody>
      </p:sp>
      <p:sp>
        <p:nvSpPr>
          <p:cNvPr id="4" name="Slide Number Placeholder 3">
            <a:extLst>
              <a:ext uri="{FF2B5EF4-FFF2-40B4-BE49-F238E27FC236}">
                <a16:creationId xmlns:a16="http://schemas.microsoft.com/office/drawing/2014/main" id="{2B46D1DE-236A-C43C-33BE-B98B2C7BB125}"/>
              </a:ext>
            </a:extLst>
          </p:cNvPr>
          <p:cNvSpPr>
            <a:spLocks noGrp="1"/>
          </p:cNvSpPr>
          <p:nvPr>
            <p:ph type="sldNum" sz="quarter" idx="5"/>
          </p:nvPr>
        </p:nvSpPr>
        <p:spPr/>
        <p:txBody>
          <a:bodyPr/>
          <a:lstStyle/>
          <a:p>
            <a:fld id="{5A44A9DE-4760-4494-A2B3-6554A63B8D88}" type="slidenum">
              <a:rPr lang="en-AU" smtClean="0"/>
              <a:t>27</a:t>
            </a:fld>
            <a:endParaRPr lang="en-AU" dirty="0"/>
          </a:p>
        </p:txBody>
      </p:sp>
    </p:spTree>
    <p:extLst>
      <p:ext uri="{BB962C8B-B14F-4D97-AF65-F5344CB8AC3E}">
        <p14:creationId xmlns:p14="http://schemas.microsoft.com/office/powerpoint/2010/main" val="102649376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ea typeface="Aptos" panose="020B0004020202020204" pitchFamily="34" charset="0"/>
                <a:cs typeface="Times New Roman" panose="02020603050405020304" pitchFamily="18" charset="0"/>
              </a:rPr>
              <a:t>Students participate in reading the sentences. </a:t>
            </a:r>
            <a:endParaRPr lang="en-AU"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Prompt students to:</a:t>
            </a:r>
            <a:endParaRPr lang="en-AU" sz="1200" dirty="0">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read previously taught irregular words fluently</a:t>
            </a:r>
          </a:p>
          <a:p>
            <a:pPr marL="172800" lvl="0" indent="-172800">
              <a:lnSpc>
                <a:spcPct val="107000"/>
              </a:lnSpc>
              <a:buFont typeface="Symbol" panose="05050102010706020507" pitchFamily="18" charset="2"/>
              <a:buChar char=""/>
              <a:tabLst>
                <a:tab pos="5731510" algn="r"/>
              </a:tabLst>
            </a:pPr>
            <a:r>
              <a:rPr lang="en-US" sz="1200" b="0" kern="1200" dirty="0">
                <a:solidFill>
                  <a:schemeClr val="tx1"/>
                </a:solidFill>
                <a:latin typeface="+mn-lt"/>
                <a:ea typeface="+mn-ea"/>
                <a:cs typeface="+mn-cs"/>
              </a:rPr>
              <a:t>note that </a:t>
            </a:r>
            <a:r>
              <a:rPr lang="en-US" sz="1200" b="1" kern="1200" dirty="0">
                <a:solidFill>
                  <a:schemeClr val="tx1"/>
                </a:solidFill>
                <a:latin typeface="+mn-lt"/>
                <a:ea typeface="+mn-ea"/>
                <a:cs typeface="+mn-cs"/>
              </a:rPr>
              <a:t>b-u-s-y </a:t>
            </a:r>
            <a:r>
              <a:rPr lang="en-US" sz="1200" b="0" kern="1200" dirty="0">
                <a:solidFill>
                  <a:schemeClr val="tx1"/>
                </a:solidFill>
                <a:latin typeface="+mn-lt"/>
                <a:ea typeface="+mn-ea"/>
                <a:cs typeface="+mn-cs"/>
              </a:rPr>
              <a:t>spells</a:t>
            </a:r>
            <a:r>
              <a:rPr lang="en-US" sz="1200" b="1" kern="1200" dirty="0">
                <a:solidFill>
                  <a:schemeClr val="tx1"/>
                </a:solidFill>
                <a:latin typeface="+mn-lt"/>
                <a:ea typeface="+mn-ea"/>
                <a:cs typeface="+mn-cs"/>
              </a:rPr>
              <a:t> busy</a:t>
            </a:r>
            <a:endParaRPr lang="en-AU" sz="1200" b="0" kern="1200" dirty="0">
              <a:solidFill>
                <a:schemeClr val="tx1"/>
              </a:solidFill>
              <a:latin typeface="+mn-lt"/>
              <a:ea typeface="+mn-ea"/>
              <a:cs typeface="+mn-cs"/>
            </a:endParaRPr>
          </a:p>
          <a:p>
            <a:pPr marL="172800" lvl="0" indent="-1728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sound out and blend to read the other words, in particular the words with </a:t>
            </a:r>
            <a:r>
              <a:rPr lang="en-US" sz="1200" b="1" dirty="0">
                <a:effectLst/>
                <a:latin typeface="+mn-lt"/>
                <a:ea typeface="Aptos" panose="020B0004020202020204" pitchFamily="34" charset="0"/>
                <a:cs typeface="Times New Roman" panose="02020603050405020304" pitchFamily="18" charset="0"/>
              </a:rPr>
              <a:t>w-a </a:t>
            </a:r>
            <a:r>
              <a:rPr lang="en-US" sz="1200" b="0" dirty="0">
                <a:effectLst/>
                <a:latin typeface="+mn-lt"/>
                <a:ea typeface="Aptos" panose="020B0004020202020204" pitchFamily="34" charset="0"/>
                <a:cs typeface="Times New Roman" panose="02020603050405020304" pitchFamily="18" charset="0"/>
              </a:rPr>
              <a:t>and</a:t>
            </a:r>
            <a:r>
              <a:rPr lang="en-US" sz="1200" b="1" dirty="0">
                <a:effectLst/>
                <a:latin typeface="+mn-lt"/>
                <a:ea typeface="Aptos" panose="020B0004020202020204" pitchFamily="34" charset="0"/>
                <a:cs typeface="Times New Roman" panose="02020603050405020304" pitchFamily="18" charset="0"/>
              </a:rPr>
              <a:t> w-ar</a:t>
            </a:r>
            <a:r>
              <a:rPr lang="en-US" sz="1200" b="0" dirty="0">
                <a:effectLst/>
                <a:latin typeface="+mn-lt"/>
                <a:ea typeface="Aptos" panose="020B0004020202020204" pitchFamily="34" charset="0"/>
                <a:cs typeface="Times New Roman" panose="02020603050405020304" pitchFamily="18" charset="0"/>
              </a:rPr>
              <a:t>.</a:t>
            </a:r>
          </a:p>
          <a:p>
            <a:pPr marL="0" lvl="0" indent="0">
              <a:lnSpc>
                <a:spcPct val="107000"/>
              </a:lnSpc>
              <a:buFont typeface="Symbol" panose="05050102010706020507" pitchFamily="18" charset="2"/>
              <a:buNone/>
              <a:tabLst>
                <a:tab pos="5731510" algn="r"/>
              </a:tabLst>
            </a:pPr>
            <a:endParaRPr lang="en-AU" sz="1200" b="0" i="1"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Students participate in re-reading the sentences with fluency. </a:t>
            </a:r>
            <a:endParaRPr lang="en-AU" sz="1200" dirty="0">
              <a:latin typeface="+mn-lt"/>
            </a:endParaRPr>
          </a:p>
          <a:p>
            <a:endParaRPr lang="en-AU"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endParaRPr lang="en-AU" dirty="0">
              <a:latin typeface="+mn-lt"/>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28</a:t>
            </a:fld>
            <a:endParaRPr lang="en-AU" dirty="0"/>
          </a:p>
        </p:txBody>
      </p:sp>
    </p:spTree>
    <p:extLst>
      <p:ext uri="{BB962C8B-B14F-4D97-AF65-F5344CB8AC3E}">
        <p14:creationId xmlns:p14="http://schemas.microsoft.com/office/powerpoint/2010/main" val="419321532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b="1" dirty="0">
                <a:latin typeface="+mn-lt"/>
              </a:rPr>
              <a:t>I do</a:t>
            </a:r>
          </a:p>
          <a:p>
            <a:endParaRPr lang="en-US" dirty="0">
              <a:latin typeface="+mn-lt"/>
            </a:endParaRPr>
          </a:p>
          <a:p>
            <a:pPr marL="0" marR="0" lvl="0" indent="0" algn="l" defTabSz="914400" rtl="0" eaLnBrk="1" fontAlgn="auto" latinLnBrk="0" hangingPunct="1">
              <a:lnSpc>
                <a:spcPct val="115000"/>
              </a:lnSpc>
              <a:spcBef>
                <a:spcPts val="0"/>
              </a:spcBef>
              <a:spcAft>
                <a:spcPts val="800"/>
              </a:spcAft>
              <a:buClrTx/>
              <a:buSzTx/>
              <a:buFontTx/>
              <a:buNone/>
              <a:tabLst/>
              <a:defRPr/>
            </a:pPr>
            <a:r>
              <a:rPr lang="en-US" dirty="0">
                <a:latin typeface="+mn-lt"/>
              </a:rPr>
              <a:t>Sentence dictation</a:t>
            </a:r>
            <a:r>
              <a:rPr lang="en-US" b="0" dirty="0">
                <a:latin typeface="+mn-lt"/>
              </a:rPr>
              <a:t>:</a:t>
            </a:r>
            <a:r>
              <a:rPr lang="en-US" b="1" dirty="0">
                <a:latin typeface="+mn-lt"/>
              </a:rPr>
              <a:t> </a:t>
            </a:r>
            <a:r>
              <a:rPr lang="en-AU" sz="1200" b="1" kern="100" dirty="0">
                <a:effectLst/>
                <a:latin typeface="Aptos" panose="020B0004020202020204" pitchFamily="34" charset="0"/>
                <a:ea typeface="Aptos" panose="020B0004020202020204" pitchFamily="34" charset="0"/>
                <a:cs typeface="Times New Roman" panose="02020603050405020304" pitchFamily="18" charset="0"/>
              </a:rPr>
              <a:t>I was busy warming my hands when I noticed the time on my watch. I quickly swallowed my tea and headed towards the door. </a:t>
            </a:r>
          </a:p>
          <a:p>
            <a:endParaRPr lang="en-US" dirty="0">
              <a:latin typeface="+mn-lt"/>
            </a:endParaRPr>
          </a:p>
          <a:p>
            <a:r>
              <a:rPr lang="en-US" dirty="0">
                <a:latin typeface="+mn-lt"/>
              </a:rPr>
              <a:t>Demonstrate:</a:t>
            </a:r>
          </a:p>
          <a:p>
            <a:pPr marL="171450" indent="-171450">
              <a:buFont typeface="Arial" panose="020B0604020202020204" pitchFamily="34" charset="0"/>
              <a:buChar char="•"/>
            </a:pPr>
            <a:r>
              <a:rPr lang="en-US" dirty="0">
                <a:latin typeface="+mn-lt"/>
              </a:rPr>
              <a:t>saying the sentences aloud</a:t>
            </a:r>
          </a:p>
          <a:p>
            <a:pPr marL="171450" indent="-171450">
              <a:buFont typeface="Arial" panose="020B0604020202020204" pitchFamily="34" charset="0"/>
              <a:buChar char="•"/>
            </a:pPr>
            <a:r>
              <a:rPr lang="en-US" dirty="0">
                <a:latin typeface="+mn-lt"/>
              </a:rPr>
              <a:t>recording the sentences word by word, focusing on letter–sound correspondences and known and new irregular words</a:t>
            </a:r>
          </a:p>
          <a:p>
            <a:pPr marL="171450" indent="-171450">
              <a:buFont typeface="Arial" panose="020B0604020202020204" pitchFamily="34" charset="0"/>
              <a:buChar char="•"/>
            </a:pPr>
            <a:r>
              <a:rPr lang="en-US" dirty="0">
                <a:latin typeface="+mn-lt"/>
              </a:rPr>
              <a:t>re-reading the sentences to check for accuracy or any editing required. </a:t>
            </a:r>
          </a:p>
          <a:p>
            <a:endParaRPr lang="en-US" dirty="0">
              <a:latin typeface="+mn-lt"/>
            </a:endParaRPr>
          </a:p>
          <a:p>
            <a:r>
              <a:rPr lang="en-US" dirty="0">
                <a:latin typeface="+mn-lt"/>
              </a:rPr>
              <a:t>Note:</a:t>
            </a:r>
          </a:p>
          <a:p>
            <a:pPr marL="171450" indent="-171450">
              <a:buFont typeface="Arial" panose="020B0604020202020204" pitchFamily="34" charset="0"/>
              <a:buChar char="•"/>
            </a:pPr>
            <a:r>
              <a:rPr lang="en-US" dirty="0">
                <a:latin typeface="+mn-lt"/>
              </a:rPr>
              <a:t>Use of correct punctuation and spaces between words should also be explicitly taught during sentence dictation. </a:t>
            </a:r>
          </a:p>
          <a:p>
            <a:pPr marL="171450" indent="-171450">
              <a:buFont typeface="Arial" panose="020B0604020202020204" pitchFamily="34" charset="0"/>
              <a:buChar char="•"/>
            </a:pPr>
            <a:r>
              <a:rPr lang="en-US" dirty="0">
                <a:latin typeface="+mn-lt"/>
              </a:rPr>
              <a:t>Letter formation and placement can also be a focus here. </a:t>
            </a:r>
          </a:p>
          <a:p>
            <a:endParaRPr lang="en-US" dirty="0">
              <a:latin typeface="+mn-lt"/>
            </a:endParaRPr>
          </a:p>
          <a:p>
            <a:endParaRPr lang="en-US"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dirty="0"/>
          </a:p>
        </p:txBody>
      </p:sp>
    </p:spTree>
    <p:extLst>
      <p:ext uri="{BB962C8B-B14F-4D97-AF65-F5344CB8AC3E}">
        <p14:creationId xmlns:p14="http://schemas.microsoft.com/office/powerpoint/2010/main" val="21457269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sz="1200" b="1" dirty="0">
                <a:effectLst/>
                <a:latin typeface="+mn-lt"/>
                <a:ea typeface="Aptos" panose="020B0004020202020204" pitchFamily="34" charset="0"/>
                <a:cs typeface="Aptos" panose="020B0004020202020204" pitchFamily="34" charset="0"/>
              </a:rPr>
              <a:t>Review</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b="0" dirty="0">
                <a:latin typeface="+mn-lt"/>
              </a:rPr>
              <a:t>Point to each spelling in random order. As you point, students say the sounds* that have been taught.</a:t>
            </a:r>
          </a:p>
          <a:p>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ea typeface="Aptos" panose="020B0004020202020204" pitchFamily="34" charset="0"/>
                <a:cs typeface="Aptos" panose="020B0004020202020204" pitchFamily="34" charset="0"/>
              </a:rPr>
              <a:t>Repeat this process once or twice, according to student need. </a:t>
            </a:r>
            <a:endParaRPr lang="en-US" b="0" dirty="0">
              <a:latin typeface="+mn-lt"/>
            </a:endParaRPr>
          </a:p>
          <a:p>
            <a:endParaRPr lang="en-US" b="1" dirty="0">
              <a:latin typeface="+mn-lt"/>
            </a:endParaRPr>
          </a:p>
          <a:p>
            <a:r>
              <a:rPr lang="en-US" b="1" dirty="0">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If any students do not know a sound or say the wrong sound, provide corrective feedback and modelling. </a:t>
            </a:r>
            <a:r>
              <a:rPr lang="en-US" dirty="0">
                <a:latin typeface="+mn-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*Sounds that have been taught:</a:t>
            </a:r>
            <a:endParaRPr lang="en-US" sz="1200" b="0" i="0" kern="1200" dirty="0">
              <a:effectLst/>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0" kern="1200" dirty="0">
                <a:effectLst/>
                <a:latin typeface="+mn-lt"/>
              </a:rPr>
              <a:t>ure</a:t>
            </a:r>
            <a:r>
              <a:rPr lang="en-US" sz="1200" b="0" i="0" kern="1200" dirty="0">
                <a:effectLst/>
                <a:latin typeface="+mn-lt"/>
              </a:rPr>
              <a:t> says /ure/ (as in </a:t>
            </a:r>
            <a:r>
              <a:rPr lang="en-US" sz="1200" b="1" i="0" kern="1200" dirty="0">
                <a:effectLst/>
                <a:latin typeface="+mn-lt"/>
              </a:rPr>
              <a:t>pure</a:t>
            </a:r>
            <a:r>
              <a:rPr lang="en-US" sz="1200" b="0" i="0" kern="1200" dirty="0">
                <a:effectLst/>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0" dirty="0">
                <a:latin typeface="+mn-lt"/>
                <a:cs typeface="Arial" panose="020B0604020202020204" pitchFamily="34" charset="0"/>
              </a:rPr>
              <a:t>air </a:t>
            </a:r>
            <a:r>
              <a:rPr lang="en-US" b="0" i="0" dirty="0">
                <a:latin typeface="+mn-lt"/>
                <a:cs typeface="Arial" panose="020B0604020202020204" pitchFamily="34" charset="0"/>
              </a:rPr>
              <a:t>says /air/ (as in </a:t>
            </a:r>
            <a:r>
              <a:rPr lang="en-US" b="1" i="0" dirty="0">
                <a:latin typeface="+mn-lt"/>
                <a:cs typeface="Arial" panose="020B0604020202020204" pitchFamily="34" charset="0"/>
              </a:rPr>
              <a:t>chair</a:t>
            </a:r>
            <a:r>
              <a:rPr lang="en-AU" sz="1200" b="0" kern="1200" dirty="0">
                <a:effectLst/>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1" kern="1200" dirty="0">
                <a:effectLst/>
                <a:latin typeface="+mn-lt"/>
              </a:rPr>
              <a:t>o</a:t>
            </a:r>
            <a:r>
              <a:rPr lang="en-AU" sz="1200" b="0" kern="1200" dirty="0">
                <a:effectLst/>
                <a:latin typeface="+mn-lt"/>
              </a:rPr>
              <a:t> says /u/ (as in </a:t>
            </a:r>
            <a:r>
              <a:rPr lang="en-AU" sz="1200" b="1" kern="1200" dirty="0">
                <a:effectLst/>
                <a:latin typeface="+mn-lt"/>
              </a:rPr>
              <a:t>mother</a:t>
            </a:r>
            <a:r>
              <a:rPr lang="en-AU" sz="1200" b="0" kern="1200" dirty="0">
                <a:effectLst/>
                <a:latin typeface="+mn-lt"/>
              </a:rPr>
              <a:t>)</a:t>
            </a:r>
            <a:endParaRPr lang="en-US"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dirty="0"/>
          </a:p>
        </p:txBody>
      </p:sp>
    </p:spTree>
    <p:extLst>
      <p:ext uri="{BB962C8B-B14F-4D97-AF65-F5344CB8AC3E}">
        <p14:creationId xmlns:p14="http://schemas.microsoft.com/office/powerpoint/2010/main" val="158632890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sz="1200" b="1" dirty="0">
                <a:latin typeface="+mn-lt"/>
              </a:rPr>
              <a:t>We do</a:t>
            </a:r>
          </a:p>
          <a:p>
            <a:endParaRPr lang="en-US" sz="1200" dirty="0">
              <a:latin typeface="+mn-lt"/>
            </a:endParaRPr>
          </a:p>
          <a:p>
            <a:r>
              <a:rPr lang="en-US" sz="1200" dirty="0">
                <a:latin typeface="+mn-lt"/>
              </a:rPr>
              <a:t>Support students as much as needed to write the sentence on their mini-whiteboard or on paper.</a:t>
            </a:r>
          </a:p>
          <a:p>
            <a:endParaRPr lang="en-US" sz="1200" dirty="0">
              <a:latin typeface="+mn-lt"/>
            </a:endParaRPr>
          </a:p>
          <a:p>
            <a:pPr>
              <a:lnSpc>
                <a:spcPct val="115000"/>
              </a:lnSpc>
              <a:spcAft>
                <a:spcPts val="800"/>
              </a:spcAft>
            </a:pPr>
            <a:r>
              <a:rPr lang="en-US" sz="1200" dirty="0">
                <a:latin typeface="+mn-lt"/>
              </a:rPr>
              <a:t>Sentence dictation: </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The magpie warbled, the swan washed itself, the duck waddled towards the swamp and the busy swallow made its nest.  </a:t>
            </a:r>
          </a:p>
          <a:p>
            <a:pPr>
              <a:lnSpc>
                <a:spcPct val="115000"/>
              </a:lnSpc>
              <a:spcAft>
                <a:spcPts val="800"/>
              </a:spcAft>
            </a:pPr>
            <a:endParaRPr lang="en-US" sz="1800" b="1" kern="100" dirty="0">
              <a:effectLst/>
              <a:latin typeface="Aptos" panose="020B0004020202020204" pitchFamily="34" charset="0"/>
              <a:cs typeface="Times New Roman" panose="02020603050405020304" pitchFamily="18" charset="0"/>
            </a:endParaRPr>
          </a:p>
          <a:p>
            <a:pPr>
              <a:lnSpc>
                <a:spcPct val="115000"/>
              </a:lnSpc>
              <a:spcAft>
                <a:spcPts val="800"/>
              </a:spcAft>
            </a:pPr>
            <a:r>
              <a:rPr lang="en-US" sz="1200" dirty="0">
                <a:latin typeface="+mn-lt"/>
              </a:rPr>
              <a:t>Say the sentence aloud and have students repeat it after you.</a:t>
            </a:r>
          </a:p>
          <a:p>
            <a:endParaRPr lang="en-US" sz="1200" dirty="0">
              <a:latin typeface="+mn-lt"/>
            </a:endParaRPr>
          </a:p>
          <a:p>
            <a:r>
              <a:rPr lang="en-US" sz="1200" dirty="0">
                <a:latin typeface="+mn-lt"/>
              </a:rPr>
              <a:t>Support and scaffold students to:</a:t>
            </a:r>
          </a:p>
          <a:p>
            <a:pPr marL="171450" indent="-171450">
              <a:buFont typeface="Arial" panose="020B0604020202020204" pitchFamily="34" charset="0"/>
              <a:buChar char="•"/>
            </a:pPr>
            <a:r>
              <a:rPr lang="en-US" sz="1200" dirty="0">
                <a:latin typeface="+mn-lt"/>
              </a:rPr>
              <a:t>use segmenting to track sounds and write corresponding letters for each word </a:t>
            </a:r>
          </a:p>
          <a:p>
            <a:pPr marL="171450" indent="-171450">
              <a:buFont typeface="Arial" panose="020B0604020202020204" pitchFamily="34" charset="0"/>
              <a:buChar char="•"/>
            </a:pPr>
            <a:r>
              <a:rPr lang="en-US" sz="1200" dirty="0">
                <a:latin typeface="+mn-lt"/>
              </a:rPr>
              <a:t>remember the sounds in and spelling for known and new irregular words</a:t>
            </a:r>
          </a:p>
          <a:p>
            <a:pPr marL="171450" indent="-171450">
              <a:buFont typeface="Arial" panose="020B0604020202020204" pitchFamily="34" charset="0"/>
              <a:buChar char="•"/>
            </a:pPr>
            <a:r>
              <a:rPr lang="en-US" sz="1200" dirty="0">
                <a:latin typeface="+mn-lt"/>
              </a:rPr>
              <a:t>use correct punctuation and spaces.</a:t>
            </a:r>
          </a:p>
          <a:p>
            <a:pPr marL="0" indent="0">
              <a:buFont typeface="Arial" panose="020B0604020202020204" pitchFamily="34" charset="0"/>
              <a:buNone/>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latin typeface="+mn-lt"/>
              </a:rPr>
              <a:t>Students re-read their sentence to check for accuracy or any editing then </a:t>
            </a:r>
            <a:r>
              <a:rPr lang="en-US" sz="1200" dirty="0">
                <a:effectLst/>
                <a:latin typeface="+mn-lt"/>
                <a:cs typeface="Times New Roman" panose="02020603050405020304" pitchFamily="18" charset="0"/>
              </a:rPr>
              <a:t>place their mini-whiteboard underneath their chin for the teacher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US" sz="1200" dirty="0">
              <a:latin typeface="+mn-lt"/>
            </a:endParaRPr>
          </a:p>
          <a:p>
            <a:r>
              <a:rPr lang="en-US" sz="1200" dirty="0">
                <a:latin typeface="+mn-lt"/>
              </a:rPr>
              <a:t>Note: Students who are able can extend the sentence or write additional sentences containing the target spelling for the lesson. </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30</a:t>
            </a:fld>
            <a:endParaRPr lang="en-AU" dirty="0"/>
          </a:p>
        </p:txBody>
      </p:sp>
    </p:spTree>
    <p:extLst>
      <p:ext uri="{BB962C8B-B14F-4D97-AF65-F5344CB8AC3E}">
        <p14:creationId xmlns:p14="http://schemas.microsoft.com/office/powerpoint/2010/main" val="235810332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AU" sz="1200" b="1" dirty="0">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chemeClr val="tx1"/>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dirty="0">
              <a:solidFill>
                <a:schemeClr val="tx1"/>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chemeClr val="tx1"/>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dirty="0">
              <a:solidFill>
                <a:schemeClr val="tx1"/>
              </a:solidFill>
              <a:effectLst/>
              <a:latin typeface="+mn-lt"/>
              <a:ea typeface="Calibri" panose="020F0502020204030204" pitchFamily="34" charset="0"/>
              <a:cs typeface="Times New Roman" panose="02020603050405020304" pitchFamily="18" charset="0"/>
            </a:endParaRPr>
          </a:p>
          <a:p>
            <a:r>
              <a:rPr lang="en-AU" sz="1200" dirty="0">
                <a:solidFill>
                  <a:schemeClr val="tx1"/>
                </a:solidFill>
                <a:effectLst/>
                <a:latin typeface="+mn-lt"/>
                <a:ea typeface="Calibri" panose="020F0502020204030204" pitchFamily="34" charset="0"/>
                <a:cs typeface="Times New Roman" panose="02020603050405020304" pitchFamily="18" charset="0"/>
              </a:rPr>
              <a:t>They will:</a:t>
            </a:r>
          </a:p>
          <a:p>
            <a:pPr marL="171450" indent="-171450">
              <a:buFont typeface="Arial" panose="020B0604020202020204" pitchFamily="34" charset="0"/>
              <a:buChar char="•"/>
            </a:pPr>
            <a:r>
              <a:rPr lang="en-AU" sz="1200" dirty="0">
                <a:solidFill>
                  <a:schemeClr val="tx1"/>
                </a:solidFill>
                <a:effectLst/>
                <a:latin typeface="+mn-lt"/>
                <a:ea typeface="Calibri" panose="020F0502020204030204" pitchFamily="34" charset="0"/>
                <a:cs typeface="Times New Roman" panose="02020603050405020304" pitchFamily="18" charset="0"/>
              </a:rPr>
              <a:t>say the target sound</a:t>
            </a:r>
          </a:p>
          <a:p>
            <a:pPr marL="171450" indent="-171450">
              <a:buFont typeface="Arial" panose="020B0604020202020204" pitchFamily="34" charset="0"/>
              <a:buChar char="•"/>
            </a:pPr>
            <a:r>
              <a:rPr lang="en-AU" sz="1200" dirty="0">
                <a:solidFill>
                  <a:schemeClr val="tx1"/>
                </a:solidFill>
                <a:effectLst/>
                <a:latin typeface="+mn-lt"/>
                <a:ea typeface="Calibri" panose="020F0502020204030204" pitchFamily="34" charset="0"/>
                <a:cs typeface="Times New Roman" panose="02020603050405020304" pitchFamily="18" charset="0"/>
              </a:rPr>
              <a:t>read a word from the list on the slide </a:t>
            </a:r>
            <a:r>
              <a:rPr lang="en-AU" sz="1200" dirty="0">
                <a:solidFill>
                  <a:schemeClr val="tx1"/>
                </a:solidFill>
                <a:effectLst/>
                <a:latin typeface="+mn-lt"/>
                <a:ea typeface="Times New Roman" panose="02020603050405020304" pitchFamily="18" charset="0"/>
                <a:cs typeface="Aptos" panose="020B0004020202020204" pitchFamily="34" charset="0"/>
              </a:rPr>
              <a:t>and explain why target letter/s have been used in that word</a:t>
            </a:r>
            <a:endParaRPr lang="en-AU" sz="1200" dirty="0">
              <a:solidFill>
                <a:schemeClr val="tx1"/>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AU" sz="1200" dirty="0">
                <a:solidFill>
                  <a:schemeClr val="tx1"/>
                </a:solidFill>
                <a:effectLst/>
                <a:latin typeface="+mn-lt"/>
                <a:ea typeface="Calibri" panose="020F0502020204030204" pitchFamily="34" charset="0"/>
                <a:cs typeface="Times New Roman" panose="02020603050405020304" pitchFamily="18" charset="0"/>
              </a:rPr>
              <a:t>write a word </a:t>
            </a:r>
            <a:r>
              <a:rPr lang="en-US" sz="1200" dirty="0">
                <a:solidFill>
                  <a:schemeClr val="tx1"/>
                </a:solidFill>
                <a:effectLst/>
                <a:latin typeface="+mn-lt"/>
                <a:cs typeface="Times New Roman" panose="02020603050405020304" pitchFamily="18" charset="0"/>
              </a:rPr>
              <a:t>on their mini-whiteboard using the icons on the slide: </a:t>
            </a:r>
            <a:r>
              <a:rPr lang="en-US" sz="1200" b="1" dirty="0">
                <a:solidFill>
                  <a:schemeClr val="tx1"/>
                </a:solidFill>
                <a:effectLst/>
                <a:latin typeface="+mn-lt"/>
                <a:cs typeface="Times New Roman" panose="02020603050405020304" pitchFamily="18" charset="0"/>
              </a:rPr>
              <a:t>warble</a:t>
            </a:r>
            <a:r>
              <a:rPr lang="en-US" sz="1200" b="0" dirty="0">
                <a:solidFill>
                  <a:schemeClr val="tx1"/>
                </a:solidFill>
                <a:effectLst/>
                <a:latin typeface="+mn-lt"/>
                <a:cs typeface="Times New Roman" panose="02020603050405020304" pitchFamily="18" charset="0"/>
              </a:rPr>
              <a:t>, </a:t>
            </a:r>
            <a:r>
              <a:rPr lang="en-US" sz="1200" b="1" dirty="0">
                <a:solidFill>
                  <a:schemeClr val="tx1"/>
                </a:solidFill>
                <a:effectLst/>
                <a:latin typeface="+mn-lt"/>
                <a:cs typeface="Times New Roman" panose="02020603050405020304" pitchFamily="18" charset="0"/>
              </a:rPr>
              <a:t>warden</a:t>
            </a:r>
            <a:r>
              <a:rPr lang="en-US" sz="1200" b="0" dirty="0">
                <a:solidFill>
                  <a:schemeClr val="tx1"/>
                </a:solidFill>
                <a:effectLst/>
                <a:latin typeface="+mn-lt"/>
                <a:cs typeface="Times New Roman" panose="02020603050405020304" pitchFamily="18" charset="0"/>
              </a:rPr>
              <a:t>,</a:t>
            </a:r>
            <a:r>
              <a:rPr lang="en-US" sz="1200" b="1" dirty="0">
                <a:solidFill>
                  <a:schemeClr val="tx1"/>
                </a:solidFill>
                <a:effectLst/>
                <a:latin typeface="+mn-lt"/>
                <a:cs typeface="Times New Roman" panose="02020603050405020304" pitchFamily="18" charset="0"/>
              </a:rPr>
              <a:t> wash</a:t>
            </a:r>
            <a:endParaRPr lang="en-AU" sz="1200" b="1" dirty="0">
              <a:solidFill>
                <a:schemeClr val="tx1"/>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dirty="0">
                <a:solidFill>
                  <a:schemeClr val="tx1"/>
                </a:solidFill>
                <a:effectLst/>
                <a:latin typeface="+mn-lt"/>
                <a:cs typeface="Times New Roman" panose="02020603050405020304" pitchFamily="18" charset="0"/>
              </a:rPr>
              <a:t>show the word they have written by placing their mini-whiteboard underneath their chin for you to check.</a:t>
            </a:r>
            <a:endParaRPr lang="en-AU" sz="1200" dirty="0">
              <a:solidFill>
                <a:schemeClr val="tx1"/>
              </a:solidFill>
              <a:effectLst/>
              <a:latin typeface="+mn-lt"/>
              <a:ea typeface="Calibri" panose="020F0502020204030204" pitchFamily="34" charset="0"/>
              <a:cs typeface="Times New Roman" panose="02020603050405020304" pitchFamily="18" charset="0"/>
            </a:endParaRPr>
          </a:p>
          <a:p>
            <a:endParaRPr lang="en-US" sz="1200" dirty="0">
              <a:solidFill>
                <a:schemeClr val="tx1"/>
              </a:solidFill>
              <a:effectLst/>
              <a:latin typeface="+mn-lt"/>
              <a:ea typeface="Calibri" panose="020F0502020204030204" pitchFamily="34" charset="0"/>
              <a:cs typeface="Times New Roman" panose="02020603050405020304" pitchFamily="18" charset="0"/>
            </a:endParaRPr>
          </a:p>
          <a:p>
            <a:r>
              <a:rPr lang="en-US" sz="1200" dirty="0">
                <a:solidFill>
                  <a:schemeClr val="tx1"/>
                </a:solidFill>
                <a:effectLst/>
                <a:latin typeface="+mn-lt"/>
                <a:ea typeface="Calibri" panose="020F0502020204030204" pitchFamily="34" charset="0"/>
                <a:cs typeface="Times New Roman" panose="02020603050405020304" pitchFamily="18" charset="0"/>
              </a:rPr>
              <a:t>Note: Students who have not met the success criteria are top priority for small-group targeted instruction.</a:t>
            </a:r>
          </a:p>
          <a:p>
            <a:endParaRPr lang="en-US" sz="1200" dirty="0">
              <a:solidFill>
                <a:schemeClr val="tx1"/>
              </a:solidFill>
              <a:effectLst/>
              <a:latin typeface="+mn-lt"/>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31</a:t>
            </a:fld>
            <a:endParaRPr lang="en-AU" dirty="0"/>
          </a:p>
        </p:txBody>
      </p:sp>
    </p:spTree>
    <p:extLst>
      <p:ext uri="{BB962C8B-B14F-4D97-AF65-F5344CB8AC3E}">
        <p14:creationId xmlns:p14="http://schemas.microsoft.com/office/powerpoint/2010/main" val="267813690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lvl="0" indent="0">
              <a:lnSpc>
                <a:spcPct val="106000"/>
              </a:lnSpc>
              <a:spcAft>
                <a:spcPts val="800"/>
              </a:spcAft>
              <a:buFont typeface="Arial"/>
              <a:buNone/>
            </a:pPr>
            <a:r>
              <a:rPr lang="en-AU" sz="1200" b="1" dirty="0">
                <a:solidFill>
                  <a:srgbClr val="404040"/>
                </a:solidFill>
                <a:effectLst/>
                <a:latin typeface="+mn-lt"/>
                <a:ea typeface="Calibri" panose="020F0502020204030204" pitchFamily="34" charset="0"/>
                <a:cs typeface="Times New Roman" panose="02020603050405020304" pitchFamily="18" charset="0"/>
              </a:rPr>
              <a:t>Check for understanding</a:t>
            </a: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Students complete the student sheet independently either at their desks or on clipboards on the floor. </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As you rove:</a:t>
            </a:r>
          </a:p>
          <a:p>
            <a:pPr marL="171450" lvl="0" indent="-171450">
              <a:lnSpc>
                <a:spcPct val="106000"/>
              </a:lnSpc>
              <a:spcAft>
                <a:spcPts val="800"/>
              </a:spcAft>
              <a:buFont typeface="Arial" panose="020B0604020202020204" pitchFamily="34" charset="0"/>
              <a:buChar char="•"/>
            </a:pPr>
            <a:r>
              <a:rPr lang="en-US" sz="1200" b="0" dirty="0">
                <a:solidFill>
                  <a:srgbClr val="404040"/>
                </a:solidFill>
                <a:effectLst/>
                <a:latin typeface="+mn-lt"/>
                <a:cs typeface="Times New Roman" panose="02020603050405020304" pitchFamily="18" charset="0"/>
              </a:rPr>
              <a:t>support students at their point of need by giving immediate corrective feedback</a:t>
            </a:r>
          </a:p>
          <a:p>
            <a:pPr marL="171450" lvl="0" indent="-171450">
              <a:lnSpc>
                <a:spcPct val="106000"/>
              </a:lnSpc>
              <a:spcAft>
                <a:spcPts val="800"/>
              </a:spcAft>
              <a:buFont typeface="Arial" panose="020B0604020202020204" pitchFamily="34" charset="0"/>
              <a:buChar char="•"/>
            </a:pPr>
            <a:r>
              <a:rPr lang="en-US" sz="1200" b="0" dirty="0">
                <a:solidFill>
                  <a:srgbClr val="404040"/>
                </a:solidFill>
                <a:effectLst/>
                <a:latin typeface="+mn-lt"/>
                <a:cs typeface="Times New Roman" panose="02020603050405020304" pitchFamily="18" charset="0"/>
              </a:rPr>
              <a:t>listen to students read either word/s or the sentence depending on individual skills. </a:t>
            </a:r>
          </a:p>
          <a:p>
            <a:pPr marL="0" lvl="0" indent="0">
              <a:lnSpc>
                <a:spcPct val="106000"/>
              </a:lnSpc>
              <a:spcAft>
                <a:spcPts val="800"/>
              </a:spcAft>
              <a:buFont typeface="Arial"/>
              <a:buNone/>
            </a:pPr>
            <a:endParaRPr lang="en-US" sz="1200" b="0" dirty="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read</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listen as students whisper-read one or more of the words from the student sheet. (Students are asked to whisper-read so that students who are nearby and may be asked to read the same word cannot hear.)</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a:t>
            </a:r>
            <a:r>
              <a:rPr lang="en-US" sz="1200" b="1" dirty="0">
                <a:solidFill>
                  <a:srgbClr val="404040"/>
                </a:solidFill>
                <a:latin typeface="+mn-lt"/>
                <a:ea typeface="Verdana"/>
                <a:cs typeface="Times New Roman" panose="02020603050405020304" pitchFamily="18" charset="0"/>
              </a:rPr>
              <a:t>write</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check students’ work as they segment the sounds and write the words to match each image: </a:t>
            </a:r>
            <a:r>
              <a:rPr lang="en-US" sz="1200" b="1" dirty="0">
                <a:solidFill>
                  <a:srgbClr val="404040"/>
                </a:solidFill>
                <a:effectLst/>
                <a:latin typeface="+mn-lt"/>
                <a:ea typeface="Verdana"/>
                <a:cs typeface="Times New Roman" panose="02020603050405020304" pitchFamily="18" charset="0"/>
              </a:rPr>
              <a:t>swamp</a:t>
            </a:r>
            <a:r>
              <a:rPr lang="en-US" sz="1200" b="0" dirty="0">
                <a:solidFill>
                  <a:srgbClr val="404040"/>
                </a:solidFill>
                <a:effectLst/>
                <a:latin typeface="+mn-lt"/>
                <a:ea typeface="Verdana"/>
                <a:cs typeface="Times New Roman" panose="02020603050405020304" pitchFamily="18" charset="0"/>
              </a:rPr>
              <a:t>, </a:t>
            </a:r>
            <a:r>
              <a:rPr lang="en-US" sz="1200" b="1" dirty="0">
                <a:solidFill>
                  <a:srgbClr val="404040"/>
                </a:solidFill>
                <a:effectLst/>
                <a:latin typeface="+mn-lt"/>
                <a:ea typeface="Verdana"/>
                <a:cs typeface="Times New Roman" panose="02020603050405020304" pitchFamily="18" charset="0"/>
              </a:rPr>
              <a:t>wardrobe</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wallet</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a:t>
            </a:r>
            <a:r>
              <a:rPr lang="en-US" sz="1200" b="0" u="none" dirty="0">
                <a:solidFill>
                  <a:srgbClr val="404040"/>
                </a:solidFill>
                <a:effectLst/>
                <a:latin typeface="+mn-lt"/>
                <a:ea typeface="Verdana"/>
                <a:cs typeface="Times New Roman" panose="02020603050405020304" pitchFamily="18" charset="0"/>
              </a:rPr>
              <a:t>For students who need support, dictate the words to them.</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dirty="0">
                <a:solidFill>
                  <a:srgbClr val="404040"/>
                </a:solidFill>
                <a:effectLst/>
                <a:latin typeface="+mn-lt"/>
                <a:ea typeface="Verdana"/>
                <a:cs typeface="Times New Roman" panose="02020603050405020304" pitchFamily="18" charset="0"/>
              </a:rPr>
              <a:t>read the word</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dirty="0">
                <a:effectLst/>
                <a:latin typeface="+mn-lt"/>
                <a:ea typeface="Times New Roman" panose="02020603050405020304" pitchFamily="18" charset="0"/>
                <a:cs typeface="Calibri" panose="020F0502020204030204" pitchFamily="34" charset="0"/>
              </a:rPr>
              <a:t>circle the irregular parts of the word</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write the word while saying the sounds.</a:t>
            </a:r>
            <a:endParaRPr lang="en-AU" sz="1200" b="0" dirty="0">
              <a:effectLst/>
              <a:latin typeface="+mn-lt"/>
              <a:ea typeface="Times New Roman" panose="02020603050405020304" pitchFamily="18" charset="0"/>
              <a:cs typeface="Times New Roman" panose="02020603050405020304" pitchFamily="18" charset="0"/>
            </a:endParaRPr>
          </a:p>
          <a:p>
            <a:pPr marL="171450" lvl="0" indent="-171450">
              <a:lnSpc>
                <a:spcPct val="106000"/>
              </a:lnSpc>
              <a:buFont typeface="Arial" panose="020B0604020202020204" pitchFamily="34" charset="0"/>
              <a:buChar char="•"/>
            </a:pPr>
            <a:endParaRPr lang="en-AU" sz="1200" b="1" dirty="0">
              <a:effectLst/>
              <a:latin typeface="+mn-lt"/>
              <a:ea typeface="Calibri" panose="020F0502020204030204" pitchFamily="34" charset="0"/>
              <a:cs typeface="Calibri"/>
            </a:endParaRPr>
          </a:p>
          <a:p>
            <a:pPr marL="0" lvl="0" indent="0">
              <a:lnSpc>
                <a:spcPct val="106000"/>
              </a:lnSpc>
              <a:buFont typeface="Arial" panose="020B0604020202020204" pitchFamily="34" charset="0"/>
              <a:buNone/>
            </a:pPr>
            <a:r>
              <a:rPr lang="en-AU" sz="1200" b="1" dirty="0">
                <a:effectLst/>
                <a:latin typeface="+mn-lt"/>
                <a:ea typeface="Times New Roman" panose="02020603050405020304" pitchFamily="18" charset="0"/>
                <a:cs typeface="Calibri" panose="020F0502020204030204" pitchFamily="34" charset="0"/>
              </a:rPr>
              <a:t>Sentence reading</a:t>
            </a:r>
          </a:p>
          <a:p>
            <a:pPr marL="0" lvl="0" indent="0">
              <a:lnSpc>
                <a:spcPct val="106000"/>
              </a:lnSpc>
              <a:buFont typeface="Arial" panose="020B0604020202020204" pitchFamily="34" charset="0"/>
              <a:buNone/>
            </a:pPr>
            <a:r>
              <a:rPr lang="en-AU" sz="1200" b="0" dirty="0">
                <a:effectLst/>
                <a:latin typeface="+mn-lt"/>
                <a:ea typeface="Times New Roman" panose="02020603050405020304" pitchFamily="18" charset="0"/>
                <a:cs typeface="Calibri" panose="020F0502020204030204" pitchFamily="34" charset="0"/>
              </a:rPr>
              <a:t>Students read the sentences to themselves or a partner. </a:t>
            </a:r>
          </a:p>
          <a:p>
            <a:pPr marL="0" lvl="0" indent="0">
              <a:lnSpc>
                <a:spcPct val="106000"/>
              </a:lnSpc>
              <a:buFont typeface="Arial" panose="020B0604020202020204" pitchFamily="34" charset="0"/>
              <a:buNone/>
            </a:pPr>
            <a:r>
              <a:rPr lang="en-AU" sz="1200" b="0" dirty="0">
                <a:effectLst/>
                <a:latin typeface="+mn-lt"/>
                <a:ea typeface="Times New Roman" panose="02020603050405020304" pitchFamily="18" charset="0"/>
                <a:cs typeface="Calibri" panose="020F0502020204030204" pitchFamily="34" charset="0"/>
              </a:rPr>
              <a:t>Rove around the class and ask target students to read the sentences to you. </a:t>
            </a:r>
          </a:p>
          <a:p>
            <a:pPr marL="0" lvl="0" indent="0">
              <a:lnSpc>
                <a:spcPct val="106000"/>
              </a:lnSpc>
              <a:spcAft>
                <a:spcPts val="800"/>
              </a:spcAft>
              <a:buFont typeface="Arial"/>
              <a:buNone/>
            </a:pPr>
            <a:endParaRPr lang="en-AU" sz="1200" b="1" dirty="0">
              <a:effectLst/>
              <a:latin typeface="+mn-lt"/>
              <a:ea typeface="Calibri" panose="020F0502020204030204" pitchFamily="34" charset="0"/>
              <a:cs typeface="Calibri"/>
            </a:endParaRPr>
          </a:p>
          <a:p>
            <a:pPr marL="0" lvl="0" indent="0">
              <a:lnSpc>
                <a:spcPct val="106000"/>
              </a:lnSpc>
              <a:spcAft>
                <a:spcPts val="800"/>
              </a:spcAft>
              <a:buFont typeface="Arial"/>
              <a:buNone/>
            </a:pPr>
            <a:r>
              <a:rPr lang="en-AU" sz="1200" b="1" dirty="0">
                <a:effectLst/>
                <a:latin typeface="+mn-lt"/>
                <a:ea typeface="Calibri" panose="020F0502020204030204" pitchFamily="34" charset="0"/>
                <a:cs typeface="Calibri"/>
              </a:rPr>
              <a:t>Sentence dictation</a:t>
            </a:r>
            <a:endParaRPr lang="en-US" sz="1200" b="1" dirty="0">
              <a:solidFill>
                <a:srgbClr val="404040"/>
              </a:solidFill>
              <a:effectLst/>
              <a:latin typeface="+mn-lt"/>
              <a:ea typeface="Calibri" panose="020F0502020204030204" pitchFamily="34" charset="0"/>
              <a:cs typeface="Calibri"/>
            </a:endParaRPr>
          </a:p>
          <a:p>
            <a:pPr marL="0" marR="0" lvl="0" indent="0" algn="l" defTabSz="914400" rtl="0" eaLnBrk="1" fontAlgn="auto" latinLnBrk="0" hangingPunct="1">
              <a:lnSpc>
                <a:spcPct val="106000"/>
              </a:lnSpc>
              <a:spcBef>
                <a:spcPts val="0"/>
              </a:spcBef>
              <a:spcAft>
                <a:spcPts val="800"/>
              </a:spcAft>
              <a:buClrTx/>
              <a:buSzTx/>
              <a:buFont typeface="Arial"/>
              <a:buNone/>
              <a:tabLst/>
              <a:defRPr/>
            </a:pPr>
            <a:r>
              <a:rPr lang="en-US" sz="1200" b="0" dirty="0">
                <a:solidFill>
                  <a:srgbClr val="404040"/>
                </a:solidFill>
                <a:effectLst/>
                <a:latin typeface="+mn-lt"/>
                <a:ea typeface="Calibri" panose="020F0502020204030204" pitchFamily="34" charset="0"/>
                <a:cs typeface="Times New Roman" panose="02020603050405020304" pitchFamily="18" charset="0"/>
              </a:rPr>
              <a:t>D</a:t>
            </a:r>
            <a:r>
              <a:rPr lang="en-US" sz="1200" dirty="0">
                <a:solidFill>
                  <a:srgbClr val="404040"/>
                </a:solidFill>
                <a:latin typeface="+mn-lt"/>
                <a:ea typeface="Calibri" panose="020F0502020204030204" pitchFamily="34" charset="0"/>
                <a:cs typeface="Times New Roman" panose="02020603050405020304" pitchFamily="18" charset="0"/>
              </a:rPr>
              <a:t>ictate</a:t>
            </a:r>
            <a:r>
              <a:rPr lang="en-US" sz="1200" b="0" dirty="0">
                <a:solidFill>
                  <a:srgbClr val="404040"/>
                </a:solidFill>
                <a:effectLst/>
                <a:latin typeface="+mn-lt"/>
                <a:ea typeface="Calibri" panose="020F0502020204030204" pitchFamily="34" charset="0"/>
                <a:cs typeface="Times New Roman" panose="02020603050405020304" pitchFamily="18" charset="0"/>
              </a:rPr>
              <a:t> a sentence for the whole class with words containing </a:t>
            </a:r>
            <a:r>
              <a:rPr lang="en-US" sz="1200" dirty="0">
                <a:solidFill>
                  <a:srgbClr val="404040"/>
                </a:solidFill>
                <a:latin typeface="+mn-lt"/>
                <a:ea typeface="Calibri" panose="020F0502020204030204" pitchFamily="34" charset="0"/>
                <a:cs typeface="Times New Roman" panose="02020603050405020304" pitchFamily="18" charset="0"/>
              </a:rPr>
              <a:t>the spelling patterns</a:t>
            </a:r>
            <a:r>
              <a:rPr lang="en-US" sz="1200" b="0" dirty="0">
                <a:solidFill>
                  <a:srgbClr val="404040"/>
                </a:solidFill>
                <a:effectLst/>
                <a:latin typeface="+mn-lt"/>
                <a:ea typeface="Calibri" panose="020F0502020204030204" pitchFamily="34" charset="0"/>
                <a:cs typeface="Times New Roman" panose="02020603050405020304" pitchFamily="18" charset="0"/>
              </a:rPr>
              <a:t> for students to write: </a:t>
            </a:r>
            <a:r>
              <a:rPr lang="en-AU" sz="1200" b="1" kern="100" dirty="0">
                <a:solidFill>
                  <a:srgbClr val="404040"/>
                </a:solidFill>
                <a:effectLst/>
                <a:latin typeface="+mn-lt"/>
                <a:ea typeface="Calibri" panose="020F0502020204030204" pitchFamily="34" charset="0"/>
                <a:cs typeface="Times New Roman" panose="02020603050405020304" pitchFamily="18" charset="0"/>
              </a:rPr>
              <a:t>The warden was busy swatting a wasp as the warning lights began to flash.</a:t>
            </a:r>
            <a:r>
              <a:rPr lang="en-US" sz="1200" b="1" kern="100" dirty="0">
                <a:effectLst/>
                <a:latin typeface="+mn-lt"/>
                <a:ea typeface="Aptos" panose="020B0004020202020204" pitchFamily="34" charset="0"/>
                <a:cs typeface="Times New Roman" panose="02020603050405020304" pitchFamily="18" charset="0"/>
              </a:rPr>
              <a:t> </a:t>
            </a:r>
            <a:endParaRPr lang="en-US" sz="1200" b="1"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endParaRPr lang="en-US" sz="1200" b="1"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Note: Students who are not yet working at the sentence level can complete independent practice tasks aimed at their level of skill application during this time. </a:t>
            </a:r>
          </a:p>
          <a:p>
            <a:pPr marL="0" indent="0" algn="l">
              <a:spcBef>
                <a:spcPts val="100"/>
              </a:spcBef>
              <a:spcAft>
                <a:spcPts val="400"/>
              </a:spcAft>
              <a:buFontTx/>
              <a:buNone/>
            </a:pPr>
            <a:endParaRPr lang="en-US" sz="1200" b="0" kern="1200" dirty="0">
              <a:solidFill>
                <a:srgbClr val="404040"/>
              </a:solidFill>
              <a:effectLst/>
              <a:latin typeface="+mn-lt"/>
              <a:ea typeface="Verdana"/>
              <a:cs typeface="Times New Roman" panose="02020603050405020304" pitchFamily="18" charset="0"/>
            </a:endParaRPr>
          </a:p>
          <a:p>
            <a:pPr marL="0" lvl="0" indent="0">
              <a:lnSpc>
                <a:spcPct val="106000"/>
              </a:lnSpc>
              <a:spcAft>
                <a:spcPts val="800"/>
              </a:spcAft>
              <a:buFont typeface="Arial"/>
              <a:buNone/>
            </a:pPr>
            <a:endParaRPr lang="en-AU" sz="1200" b="0" dirty="0">
              <a:effectLst/>
              <a:latin typeface="+mn-lt"/>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32</a:t>
            </a:fld>
            <a:endParaRPr lang="en-AU" dirty="0"/>
          </a:p>
        </p:txBody>
      </p:sp>
    </p:spTree>
    <p:extLst>
      <p:ext uri="{BB962C8B-B14F-4D97-AF65-F5344CB8AC3E}">
        <p14:creationId xmlns:p14="http://schemas.microsoft.com/office/powerpoint/2010/main" val="189131349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indent="0" algn="l">
              <a:spcBef>
                <a:spcPts val="100"/>
              </a:spcBef>
              <a:spcAft>
                <a:spcPts val="400"/>
              </a:spcAft>
              <a:buFont typeface="+mj-lt"/>
              <a:buNone/>
            </a:pPr>
            <a:r>
              <a:rPr lang="en-US" b="1" dirty="0"/>
              <a:t>You do</a:t>
            </a:r>
          </a:p>
          <a:p>
            <a:pPr marL="0" indent="0" algn="l">
              <a:spcBef>
                <a:spcPts val="100"/>
              </a:spcBef>
              <a:spcAft>
                <a:spcPts val="400"/>
              </a:spcAft>
              <a:buFont typeface="+mj-lt"/>
              <a:buNone/>
            </a:pPr>
            <a:endParaRPr lang="en-US" dirty="0"/>
          </a:p>
          <a:p>
            <a:pPr marL="0" indent="0" algn="l">
              <a:spcBef>
                <a:spcPts val="100"/>
              </a:spcBef>
              <a:spcAft>
                <a:spcPts val="400"/>
              </a:spcAft>
              <a:buFont typeface="+mj-lt"/>
              <a:buNone/>
            </a:pPr>
            <a:r>
              <a:rPr lang="en-US" dirty="0"/>
              <a:t>Students who have been identified during the ‘check for understanding’ phase of the lesson stay with the teacher for small-group targeted instruction.</a:t>
            </a:r>
          </a:p>
          <a:p>
            <a:pPr marL="0" indent="0" algn="l">
              <a:spcBef>
                <a:spcPts val="100"/>
              </a:spcBef>
              <a:spcAft>
                <a:spcPts val="400"/>
              </a:spcAft>
              <a:buFont typeface="+mj-lt"/>
              <a:buNone/>
            </a:pPr>
            <a:endParaRPr lang="en-US" dirty="0"/>
          </a:p>
          <a:p>
            <a:pPr marL="0" indent="0" algn="l">
              <a:spcBef>
                <a:spcPts val="100"/>
              </a:spcBef>
              <a:spcAft>
                <a:spcPts val="400"/>
              </a:spcAft>
              <a:buFont typeface="+mj-lt"/>
              <a:buNone/>
            </a:pPr>
            <a:r>
              <a:rPr lang="en-US" b="0" dirty="0"/>
              <a:t>The remaining students continue independent practice with application tasks that have been taught previously and can be carried out independently. </a:t>
            </a:r>
            <a:endParaRPr lang="en-AU" b="0"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33</a:t>
            </a:fld>
            <a:endParaRPr lang="en-AU" dirty="0"/>
          </a:p>
        </p:txBody>
      </p:sp>
    </p:spTree>
    <p:extLst>
      <p:ext uri="{BB962C8B-B14F-4D97-AF65-F5344CB8AC3E}">
        <p14:creationId xmlns:p14="http://schemas.microsoft.com/office/powerpoint/2010/main" val="39953901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sz="1200" b="1" dirty="0">
                <a:effectLst/>
                <a:latin typeface="+mn-lt"/>
                <a:ea typeface="Aptos" panose="020B0004020202020204" pitchFamily="34" charset="0"/>
                <a:cs typeface="Aptos" panose="020B0004020202020204" pitchFamily="34" charset="0"/>
              </a:rPr>
              <a:t>Review</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Say the review sounds while students write the corresponding letters on their mini-whiteboard.</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Include the following sounds:</a:t>
            </a:r>
            <a:endParaRPr lang="en-US" sz="1200" b="0" i="0" kern="1200" dirty="0">
              <a:effectLst/>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kern="1200" dirty="0">
                <a:effectLst/>
                <a:latin typeface="+mn-lt"/>
              </a:rPr>
              <a:t>/ure/ as in </a:t>
            </a:r>
            <a:r>
              <a:rPr lang="en-US" sz="1200" b="1" i="0" kern="1200" dirty="0">
                <a:effectLst/>
                <a:latin typeface="+mn-lt"/>
              </a:rPr>
              <a:t>pure </a:t>
            </a:r>
            <a:r>
              <a:rPr lang="en-US" sz="1200" b="0" i="0" kern="1200" dirty="0">
                <a:effectLst/>
                <a:latin typeface="+mn-lt"/>
              </a:rPr>
              <a:t>(ure)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kern="1200" dirty="0">
                <a:effectLst/>
                <a:latin typeface="+mn-lt"/>
              </a:rPr>
              <a:t>/air/ as in </a:t>
            </a:r>
            <a:r>
              <a:rPr lang="en-US" sz="1200" b="1" i="0" kern="1200" dirty="0">
                <a:effectLst/>
                <a:latin typeface="+mn-lt"/>
              </a:rPr>
              <a:t>chair </a:t>
            </a:r>
            <a:r>
              <a:rPr lang="en-US" sz="1200" b="0" i="0" kern="1200" dirty="0">
                <a:effectLst/>
                <a:latin typeface="+mn-lt"/>
              </a:rPr>
              <a:t>(air)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kern="1200" dirty="0">
                <a:effectLst/>
                <a:latin typeface="+mn-lt"/>
              </a:rPr>
              <a:t>/u/ as in </a:t>
            </a:r>
            <a:r>
              <a:rPr lang="en-US" sz="1200" b="1" i="0" kern="1200" dirty="0">
                <a:effectLst/>
                <a:latin typeface="+mn-lt"/>
              </a:rPr>
              <a:t>mother </a:t>
            </a:r>
            <a:r>
              <a:rPr lang="en-US" sz="1200" b="0" i="0" kern="1200" dirty="0">
                <a:effectLst/>
                <a:latin typeface="+mn-lt"/>
              </a:rPr>
              <a:t>(o)</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1"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US" sz="1200" b="1" dirty="0">
              <a:effectLst/>
              <a:latin typeface="+mn-lt"/>
              <a:ea typeface="Aptos" panose="020B0004020202020204" pitchFamily="34" charset="0"/>
              <a:cs typeface="Aptos" panose="020B0004020202020204" pitchFamily="34" charset="0"/>
            </a:endParaRPr>
          </a:p>
          <a:p>
            <a:r>
              <a:rPr lang="en-US" sz="1200" b="1" dirty="0">
                <a:effectLst/>
                <a:latin typeface="+mn-lt"/>
                <a:ea typeface="Aptos" panose="020B0004020202020204" pitchFamily="34" charset="0"/>
                <a:cs typeface="Aptos" panose="020B0004020202020204" pitchFamily="34" charset="0"/>
              </a:rPr>
              <a:t>Provide corrective feedback as needed: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If any students are unable to write the corresponding letters or write the letters incorrectly, provide corrective feedback and modelling. 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dirty="0"/>
          </a:p>
        </p:txBody>
      </p:sp>
    </p:spTree>
    <p:extLst>
      <p:ext uri="{BB962C8B-B14F-4D97-AF65-F5344CB8AC3E}">
        <p14:creationId xmlns:p14="http://schemas.microsoft.com/office/powerpoint/2010/main" val="30804605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60C256-C5E0-E563-E66C-AE3A0D57A6A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2103752-F20E-482B-A7C8-B4365AE2A273}"/>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C371DFA7-37E8-125C-0B7A-DBBCCCE3E49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Review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latin typeface="+mn-lt"/>
              </a:rPr>
              <a:t>Have students read: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latin typeface="+mn-lt"/>
              </a:rPr>
              <a:t>one-syllable words </a:t>
            </a:r>
            <a:r>
              <a:rPr lang="en-US" dirty="0">
                <a:latin typeface="+mn-lt"/>
              </a:rPr>
              <a:t>by saying each letter–sound correspondence then blending the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latin typeface="+mn-lt"/>
              </a:rPr>
              <a:t>multisyllabic </a:t>
            </a:r>
            <a:r>
              <a:rPr lang="en-US" b="0" dirty="0">
                <a:latin typeface="+mn-lt"/>
              </a:rPr>
              <a:t>or</a:t>
            </a:r>
            <a:r>
              <a:rPr lang="en-US" b="1" dirty="0">
                <a:latin typeface="+mn-lt"/>
              </a:rPr>
              <a:t> compound words </a:t>
            </a:r>
            <a:r>
              <a:rPr lang="en-US" b="0" dirty="0">
                <a:latin typeface="+mn-lt"/>
              </a:rPr>
              <a:t>by </a:t>
            </a:r>
            <a:r>
              <a:rPr lang="en-US" dirty="0">
                <a:latin typeface="+mn-lt"/>
              </a:rPr>
              <a:t>reading each syllable or base word before reading the whole word </a:t>
            </a:r>
            <a:endParaRPr lang="en-US" b="1"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latin typeface="+mn-lt"/>
              </a:rPr>
              <a:t>words with a suffix </a:t>
            </a:r>
            <a:r>
              <a:rPr lang="en-US" b="0" dirty="0">
                <a:latin typeface="+mn-lt"/>
              </a:rPr>
              <a:t>by</a:t>
            </a:r>
            <a:r>
              <a:rPr lang="en-US" b="1" dirty="0">
                <a:latin typeface="+mn-lt"/>
              </a:rPr>
              <a:t> </a:t>
            </a:r>
            <a:r>
              <a:rPr lang="en-US" b="0" dirty="0">
                <a:latin typeface="+mn-lt"/>
              </a:rPr>
              <a:t>reading the base word and then adding the suffix.</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1" dirty="0">
              <a:latin typeface="+mn-lt"/>
            </a:endParaRPr>
          </a:p>
          <a:p>
            <a:r>
              <a:rPr lang="en-US" b="1" dirty="0">
                <a:latin typeface="+mn-lt"/>
              </a:rPr>
              <a:t>Provide corrective feedback as needed:</a:t>
            </a:r>
          </a:p>
          <a:p>
            <a:r>
              <a:rPr lang="en-US" dirty="0">
                <a:latin typeface="+mn-lt"/>
              </a:rPr>
              <a:t>If any students have difficulty with a letter–sound correspondence or with blending, model this process.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Y</a:t>
            </a:r>
            <a:r>
              <a:rPr lang="en-US" dirty="0">
                <a:latin typeface="+mn-lt"/>
              </a:rPr>
              <a:t>ou may choose to ask a particular student/group/row of students to read each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Where it applies, you may ask students to identify the position of the target spelling/sound in the word. </a:t>
            </a:r>
          </a:p>
          <a:p>
            <a:endParaRPr lang="en-AU" dirty="0"/>
          </a:p>
        </p:txBody>
      </p:sp>
      <p:sp>
        <p:nvSpPr>
          <p:cNvPr id="4" name="Slide Number Placeholder 3">
            <a:extLst>
              <a:ext uri="{FF2B5EF4-FFF2-40B4-BE49-F238E27FC236}">
                <a16:creationId xmlns:a16="http://schemas.microsoft.com/office/drawing/2014/main" id="{71C53F0F-A4A5-FBFD-1256-E5335748494E}"/>
              </a:ext>
            </a:extLst>
          </p:cNvPr>
          <p:cNvSpPr>
            <a:spLocks noGrp="1"/>
          </p:cNvSpPr>
          <p:nvPr>
            <p:ph type="sldNum" sz="quarter" idx="5"/>
          </p:nvPr>
        </p:nvSpPr>
        <p:spPr/>
        <p:txBody>
          <a:bodyPr/>
          <a:lstStyle/>
          <a:p>
            <a:fld id="{5A44A9DE-4760-4494-A2B3-6554A63B8D88}" type="slidenum">
              <a:rPr lang="en-AU" smtClean="0"/>
              <a:t>5</a:t>
            </a:fld>
            <a:endParaRPr lang="en-AU" dirty="0"/>
          </a:p>
        </p:txBody>
      </p:sp>
    </p:spTree>
    <p:extLst>
      <p:ext uri="{BB962C8B-B14F-4D97-AF65-F5344CB8AC3E}">
        <p14:creationId xmlns:p14="http://schemas.microsoft.com/office/powerpoint/2010/main" val="8661257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Tell students the word each picture represents (</a:t>
            </a:r>
            <a:r>
              <a:rPr lang="en-US" b="1" dirty="0"/>
              <a:t>glove</a:t>
            </a:r>
            <a:r>
              <a:rPr lang="en-US" b="0" dirty="0"/>
              <a:t>,</a:t>
            </a:r>
            <a:r>
              <a:rPr lang="en-US" b="1" dirty="0"/>
              <a:t> gear</a:t>
            </a:r>
            <a:r>
              <a:rPr lang="en-US" b="0" dirty="0"/>
              <a:t>, </a:t>
            </a:r>
            <a:r>
              <a:rPr lang="en-US" b="1" dirty="0"/>
              <a:t>dairy</a:t>
            </a:r>
            <a:r>
              <a:rPr lang="en-US" b="0" dirty="0"/>
              <a:t>,</a:t>
            </a:r>
            <a:r>
              <a:rPr lang="en-US" b="1" dirty="0"/>
              <a:t> mature</a:t>
            </a:r>
            <a:r>
              <a:rPr lang="en-US" b="0" dirty="0"/>
              <a:t>*</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sz="1200" kern="1200" dirty="0">
                <a:solidFill>
                  <a:schemeClr val="tx1"/>
                </a:solidFill>
                <a:effectLst/>
                <a:latin typeface="+mn-lt"/>
                <a:ea typeface="+mn-ea"/>
                <a:cs typeface="+mn-cs"/>
              </a:rPr>
              <a:t>Ask students to say the given word aloud then spell:</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one-syllable words </a:t>
            </a:r>
            <a:r>
              <a:rPr lang="en-US" sz="1200" kern="1200" dirty="0">
                <a:solidFill>
                  <a:schemeClr val="tx1"/>
                </a:solidFill>
                <a:effectLst/>
                <a:latin typeface="+mn-lt"/>
                <a:ea typeface="+mn-ea"/>
                <a:cs typeface="+mn-cs"/>
              </a:rPr>
              <a:t>by saying the single sounds in the word while recording the letter/s for each sound.</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multisyllabic </a:t>
            </a:r>
            <a:r>
              <a:rPr lang="en-US" sz="1200" kern="1200" dirty="0">
                <a:solidFill>
                  <a:schemeClr val="tx1"/>
                </a:solidFill>
                <a:effectLst/>
                <a:latin typeface="+mn-lt"/>
                <a:ea typeface="+mn-ea"/>
                <a:cs typeface="+mn-cs"/>
              </a:rPr>
              <a:t>or</a:t>
            </a:r>
            <a:r>
              <a:rPr lang="en-US" sz="1200" b="1" kern="1200" dirty="0">
                <a:solidFill>
                  <a:schemeClr val="tx1"/>
                </a:solidFill>
                <a:effectLst/>
                <a:latin typeface="+mn-lt"/>
                <a:ea typeface="+mn-ea"/>
                <a:cs typeface="+mn-cs"/>
              </a:rPr>
              <a:t> compound words </a:t>
            </a:r>
            <a:r>
              <a:rPr lang="en-US" sz="1200" kern="1200" dirty="0">
                <a:solidFill>
                  <a:schemeClr val="tx1"/>
                </a:solidFill>
                <a:effectLst/>
                <a:latin typeface="+mn-lt"/>
                <a:ea typeface="+mn-ea"/>
                <a:cs typeface="+mn-cs"/>
              </a:rPr>
              <a:t>by spelling each syllable or base word to spell the word as a whole.</a:t>
            </a:r>
          </a:p>
          <a:p>
            <a:pPr marL="0" lvl="0" indent="0">
              <a:buFont typeface="Arial" panose="020B0604020202020204" pitchFamily="34" charset="0"/>
              <a:buNone/>
            </a:pPr>
            <a:endParaRPr lang="en-AU"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Students then:</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read the word they have spelt to check it is correct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show each word they have written by placing their mini-whiteboard underneath their chin for you to check.</a:t>
            </a:r>
            <a:endParaRPr lang="en-AU" sz="1200" kern="1200" dirty="0">
              <a:solidFill>
                <a:schemeClr val="tx1"/>
              </a:solidFill>
              <a:effectLst/>
              <a:latin typeface="+mn-lt"/>
              <a:ea typeface="+mn-ea"/>
              <a:cs typeface="+mn-cs"/>
            </a:endParaRPr>
          </a:p>
          <a:p>
            <a:pPr marL="0" indent="0">
              <a:buFont typeface="Arial" panose="020B0604020202020204" pitchFamily="34" charset="0"/>
              <a:buNone/>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US" b="1" dirty="0"/>
              <a:t>Provide corrective feedback as needed: </a:t>
            </a:r>
          </a:p>
          <a:p>
            <a:r>
              <a:rPr lang="en-US" dirty="0"/>
              <a:t>If any students have difficulty,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*An icon has not been used for the word </a:t>
            </a:r>
            <a:r>
              <a:rPr lang="en-AU" b="1" dirty="0"/>
              <a:t>mature</a:t>
            </a:r>
            <a:r>
              <a:rPr lang="en-AU" dirty="0"/>
              <a:t>, as it is difficult to illustrate. The pencil icon indicates that you should dictate this word to the students.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dirty="0"/>
          </a:p>
        </p:txBody>
      </p:sp>
    </p:spTree>
    <p:extLst>
      <p:ext uri="{BB962C8B-B14F-4D97-AF65-F5344CB8AC3E}">
        <p14:creationId xmlns:p14="http://schemas.microsoft.com/office/powerpoint/2010/main" val="42419689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F67B67-FEFC-81A4-592E-9E361D75CAC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B5897B5-B756-9D52-382D-F244B923DC9D}"/>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6DB93712-5C80-AF84-7C62-8B2BAD05B46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100"/>
              </a:spcBef>
              <a:spcAft>
                <a:spcPts val="400"/>
              </a:spcAft>
              <a:buClrTx/>
              <a:buSzTx/>
              <a:buFontTx/>
              <a:buNone/>
              <a:tabLst/>
              <a:defRPr/>
            </a:pPr>
            <a:r>
              <a:rPr lang="en-AU" b="1" dirty="0">
                <a:latin typeface="+mn-lt"/>
                <a:cs typeface="Calibri" panose="020F0502020204030204"/>
              </a:rPr>
              <a:t>Suffix review</a:t>
            </a:r>
          </a:p>
          <a:p>
            <a:pPr marL="0" marR="0" lvl="0" indent="0" algn="l" defTabSz="914400" rtl="0" eaLnBrk="1" fontAlgn="auto" latinLnBrk="0" hangingPunct="1">
              <a:lnSpc>
                <a:spcPct val="100000"/>
              </a:lnSpc>
              <a:spcBef>
                <a:spcPts val="100"/>
              </a:spcBef>
              <a:spcAft>
                <a:spcPts val="400"/>
              </a:spcAft>
              <a:buClrTx/>
              <a:buSzTx/>
              <a:buFontTx/>
              <a:buNone/>
              <a:tabLst/>
              <a:defRPr/>
            </a:pPr>
            <a:endParaRPr lang="en-AU" dirty="0">
              <a:latin typeface="+mn-lt"/>
              <a:cs typeface="Calibri" panose="020F0502020204030204"/>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AU" dirty="0">
                <a:latin typeface="+mn-lt"/>
                <a:cs typeface="Calibri" panose="020F0502020204030204"/>
              </a:rPr>
              <a:t>Review the </a:t>
            </a:r>
            <a:r>
              <a:rPr lang="en-AU" b="1" dirty="0">
                <a:latin typeface="+mn-lt"/>
                <a:cs typeface="Calibri" panose="020F0502020204030204"/>
              </a:rPr>
              <a:t>-ful </a:t>
            </a:r>
            <a:r>
              <a:rPr lang="en-AU" b="0" dirty="0">
                <a:latin typeface="+mn-lt"/>
                <a:cs typeface="Calibri" panose="020F0502020204030204"/>
              </a:rPr>
              <a:t>suffix</a:t>
            </a:r>
            <a:r>
              <a:rPr lang="en-AU" b="1" dirty="0">
                <a:latin typeface="+mn-lt"/>
                <a:cs typeface="Calibri" panose="020F0502020204030204"/>
              </a:rPr>
              <a:t> </a:t>
            </a:r>
            <a:r>
              <a:rPr lang="en-AU" dirty="0">
                <a:latin typeface="+mn-lt"/>
                <a:cs typeface="Calibri" panose="020F0502020204030204"/>
              </a:rPr>
              <a:t>using the following sequence.</a:t>
            </a:r>
          </a:p>
          <a:p>
            <a:pPr>
              <a:spcBef>
                <a:spcPts val="100"/>
              </a:spcBef>
              <a:spcAft>
                <a:spcPts val="400"/>
              </a:spcAft>
              <a:defRPr/>
            </a:pPr>
            <a:endParaRPr lang="en-AU" b="0" dirty="0">
              <a:latin typeface="+mn-lt"/>
              <a:cs typeface="Calibri" panose="020F0502020204030204"/>
            </a:endParaRPr>
          </a:p>
          <a:p>
            <a:pPr marL="0" indent="0">
              <a:spcBef>
                <a:spcPts val="100"/>
              </a:spcBef>
              <a:spcAft>
                <a:spcPts val="400"/>
              </a:spcAft>
              <a:buFont typeface="Arial"/>
              <a:buNone/>
              <a:defRPr/>
            </a:pPr>
            <a:r>
              <a:rPr lang="en-AU" dirty="0">
                <a:cs typeface="Calibri" panose="020F0502020204030204"/>
              </a:rPr>
              <a:t>Ask: </a:t>
            </a:r>
            <a:r>
              <a:rPr lang="en-AU" i="1" dirty="0">
                <a:cs typeface="Calibri" panose="020F0502020204030204"/>
              </a:rPr>
              <a:t>What is the suffix? </a:t>
            </a:r>
            <a:endParaRPr lang="en-AU" i="1" dirty="0">
              <a:ea typeface="Calibri"/>
              <a:cs typeface="Calibri" panose="020F0502020204030204"/>
            </a:endParaRPr>
          </a:p>
          <a:p>
            <a:pPr marL="0" indent="0">
              <a:spcBef>
                <a:spcPts val="100"/>
              </a:spcBef>
              <a:spcAft>
                <a:spcPts val="400"/>
              </a:spcAft>
              <a:buFont typeface="Arial"/>
              <a:buNone/>
              <a:defRPr/>
            </a:pPr>
            <a:r>
              <a:rPr lang="en-AU" dirty="0">
                <a:cs typeface="Calibri" panose="020F0502020204030204"/>
              </a:rPr>
              <a:t>Students: </a:t>
            </a:r>
            <a:r>
              <a:rPr lang="en-AU" b="1" i="1" dirty="0">
                <a:cs typeface="Calibri" panose="020F0502020204030204"/>
              </a:rPr>
              <a:t>-</a:t>
            </a:r>
            <a:r>
              <a:rPr lang="en-US" b="1" i="1" dirty="0"/>
              <a:t>ful</a:t>
            </a:r>
            <a:r>
              <a:rPr lang="en-US" b="0" i="1" dirty="0"/>
              <a:t>.</a:t>
            </a:r>
          </a:p>
          <a:p>
            <a:pPr marL="0" indent="0">
              <a:spcBef>
                <a:spcPts val="100"/>
              </a:spcBef>
              <a:spcAft>
                <a:spcPts val="400"/>
              </a:spcAft>
              <a:buFont typeface="Arial"/>
              <a:buNone/>
              <a:defRPr/>
            </a:pPr>
            <a:r>
              <a:rPr lang="en-US" dirty="0">
                <a:cs typeface="Calibri"/>
              </a:rPr>
              <a:t>Ask: </a:t>
            </a:r>
            <a:r>
              <a:rPr lang="en-US" i="1" dirty="0">
                <a:cs typeface="Calibri"/>
              </a:rPr>
              <a:t>What does it mean? </a:t>
            </a:r>
            <a:endParaRPr lang="en-US" i="1" dirty="0">
              <a:ea typeface="Calibri"/>
              <a:cs typeface="Calibri"/>
            </a:endParaRPr>
          </a:p>
          <a:p>
            <a:pPr marL="0" indent="0">
              <a:spcBef>
                <a:spcPts val="100"/>
              </a:spcBef>
              <a:spcAft>
                <a:spcPts val="400"/>
              </a:spcAft>
              <a:buFont typeface="Arial"/>
              <a:buNone/>
              <a:defRPr/>
            </a:pPr>
            <a:r>
              <a:rPr lang="en-US" dirty="0">
                <a:cs typeface="Calibri"/>
              </a:rPr>
              <a:t>Students: </a:t>
            </a:r>
            <a:r>
              <a:rPr lang="en-US" i="1" dirty="0">
                <a:cs typeface="Calibri"/>
              </a:rPr>
              <a:t>‘full of</a:t>
            </a:r>
            <a:r>
              <a:rPr lang="en-AU" sz="1200" i="1" kern="100" dirty="0">
                <a:effectLst/>
                <a:latin typeface="+mn-lt"/>
                <a:ea typeface="Aptos" panose="020B0004020202020204" pitchFamily="34" charset="0"/>
                <a:cs typeface="Times New Roman" panose="02020603050405020304" pitchFamily="18" charset="0"/>
              </a:rPr>
              <a:t>’</a:t>
            </a:r>
            <a:r>
              <a:rPr lang="en-US" i="1" dirty="0">
                <a:cs typeface="Calibri"/>
              </a:rPr>
              <a:t>.</a:t>
            </a:r>
            <a:endParaRPr lang="en-US" i="1" dirty="0">
              <a:cs typeface="+mn-cs"/>
            </a:endParaRPr>
          </a:p>
          <a:p>
            <a:pPr marL="0" indent="0">
              <a:spcBef>
                <a:spcPts val="100"/>
              </a:spcBef>
              <a:spcAft>
                <a:spcPts val="400"/>
              </a:spcAft>
              <a:buFont typeface="Arial"/>
              <a:buNone/>
              <a:defRPr/>
            </a:pPr>
            <a:r>
              <a:rPr lang="en-US" dirty="0">
                <a:cs typeface="+mn-cs"/>
              </a:rPr>
              <a:t>Say: </a:t>
            </a:r>
            <a:r>
              <a:rPr lang="en-AU" i="1" dirty="0">
                <a:cs typeface="Calibri" panose="020F0502020204030204"/>
              </a:rPr>
              <a:t>Your word is </a:t>
            </a:r>
            <a:r>
              <a:rPr lang="en-AU" b="1" i="1" dirty="0">
                <a:cs typeface="Calibri" panose="020F0502020204030204"/>
              </a:rPr>
              <a:t>play</a:t>
            </a:r>
            <a:r>
              <a:rPr lang="en-AU" i="1" dirty="0">
                <a:cs typeface="Calibri" panose="020F0502020204030204"/>
              </a:rPr>
              <a:t>. Add the suffix. </a:t>
            </a:r>
            <a:endParaRPr lang="en-AU" i="1" dirty="0">
              <a:ea typeface="Calibri"/>
              <a:cs typeface="Calibri" panose="020F0502020204030204"/>
            </a:endParaRPr>
          </a:p>
          <a:p>
            <a:pPr marL="0" indent="0">
              <a:spcBef>
                <a:spcPts val="100"/>
              </a:spcBef>
              <a:spcAft>
                <a:spcPts val="400"/>
              </a:spcAft>
              <a:buFont typeface="Arial"/>
              <a:buNone/>
              <a:defRPr/>
            </a:pPr>
            <a:r>
              <a:rPr lang="en-AU" dirty="0">
                <a:cs typeface="Calibri" panose="020F0502020204030204"/>
              </a:rPr>
              <a:t>Students:</a:t>
            </a:r>
            <a:r>
              <a:rPr lang="en-AU" b="1" dirty="0">
                <a:cs typeface="Calibri" panose="020F0502020204030204"/>
              </a:rPr>
              <a:t> </a:t>
            </a:r>
            <a:r>
              <a:rPr lang="en-AU" b="1" i="1" dirty="0">
                <a:cs typeface="Calibri" panose="020F0502020204030204"/>
              </a:rPr>
              <a:t>playful</a:t>
            </a:r>
            <a:r>
              <a:rPr lang="en-AU" dirty="0">
                <a:cs typeface="Calibri" panose="020F0502020204030204"/>
              </a:rPr>
              <a:t>.</a:t>
            </a:r>
            <a:endParaRPr lang="en-AU" dirty="0">
              <a:cs typeface="+mn-cs"/>
            </a:endParaRPr>
          </a:p>
          <a:p>
            <a:pPr marL="0" indent="0">
              <a:spcBef>
                <a:spcPts val="100"/>
              </a:spcBef>
              <a:spcAft>
                <a:spcPts val="400"/>
              </a:spcAft>
              <a:buFont typeface="Arial"/>
              <a:buNone/>
              <a:defRPr/>
            </a:pPr>
            <a:r>
              <a:rPr lang="en-AU" dirty="0">
                <a:cs typeface="+mn-cs"/>
              </a:rPr>
              <a:t>Ask: </a:t>
            </a:r>
            <a:r>
              <a:rPr lang="en-AU" i="1" dirty="0">
                <a:cs typeface="Calibri" panose="020F0502020204030204"/>
              </a:rPr>
              <a:t>What does it mean? </a:t>
            </a:r>
            <a:endParaRPr lang="en-AU" i="1" dirty="0">
              <a:ea typeface="Calibri"/>
              <a:cs typeface="Calibri" panose="020F0502020204030204"/>
            </a:endParaRPr>
          </a:p>
          <a:p>
            <a:pPr marL="0" indent="0">
              <a:spcBef>
                <a:spcPts val="100"/>
              </a:spcBef>
              <a:spcAft>
                <a:spcPts val="400"/>
              </a:spcAft>
              <a:buFont typeface="Arial"/>
              <a:buNone/>
              <a:defRPr/>
            </a:pPr>
            <a:r>
              <a:rPr lang="en-AU" dirty="0">
                <a:cs typeface="Calibri" panose="020F0502020204030204"/>
              </a:rPr>
              <a:t>Students: </a:t>
            </a:r>
            <a:r>
              <a:rPr lang="en-AU" i="1" dirty="0">
                <a:cs typeface="Calibri" panose="020F0502020204030204"/>
              </a:rPr>
              <a:t>Something is </a:t>
            </a:r>
            <a:r>
              <a:rPr lang="en-AU" dirty="0">
                <a:cs typeface="Calibri" panose="020F0502020204030204"/>
              </a:rPr>
              <a:t>‘</a:t>
            </a:r>
            <a:r>
              <a:rPr lang="en-AU" i="1" dirty="0">
                <a:cs typeface="Calibri" panose="020F0502020204030204"/>
              </a:rPr>
              <a:t>full of’ play.</a:t>
            </a:r>
            <a:endParaRPr lang="en-AU" dirty="0">
              <a:cs typeface="Calibri"/>
            </a:endParaRPr>
          </a:p>
          <a:p>
            <a:endParaRPr lang="en-US" dirty="0"/>
          </a:p>
          <a:p>
            <a:endParaRPr lang="en-US" dirty="0"/>
          </a:p>
        </p:txBody>
      </p:sp>
      <p:sp>
        <p:nvSpPr>
          <p:cNvPr id="4" name="Slide Number Placeholder 3">
            <a:extLst>
              <a:ext uri="{FF2B5EF4-FFF2-40B4-BE49-F238E27FC236}">
                <a16:creationId xmlns:a16="http://schemas.microsoft.com/office/drawing/2014/main" id="{AF59D034-8007-BE66-4D79-89CDDBE9CC2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AU"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9380570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latin typeface="+mn-lt"/>
              </a:rPr>
              <a:t>Ask students to read the words by first reading the base word then reading it with the </a:t>
            </a:r>
            <a:r>
              <a:rPr lang="en-US" sz="1200" b="1" dirty="0">
                <a:latin typeface="+mn-lt"/>
              </a:rPr>
              <a:t>-ful </a:t>
            </a:r>
            <a:r>
              <a:rPr lang="en-US" sz="1200" b="0" dirty="0">
                <a:latin typeface="+mn-lt"/>
              </a:rPr>
              <a:t>suffix,</a:t>
            </a:r>
            <a:r>
              <a:rPr lang="en-US" sz="1200" dirty="0">
                <a:latin typeface="+mn-lt"/>
              </a:rPr>
              <a:t> for example, </a:t>
            </a:r>
            <a:r>
              <a:rPr lang="en-US" sz="1200" b="1" dirty="0">
                <a:latin typeface="+mn-lt"/>
              </a:rPr>
              <a:t>thought</a:t>
            </a:r>
            <a:r>
              <a:rPr lang="en-US" sz="1200" b="0" dirty="0">
                <a:latin typeface="+mn-lt"/>
              </a:rPr>
              <a:t>,</a:t>
            </a:r>
            <a:r>
              <a:rPr lang="en-US" sz="1200" b="1" dirty="0">
                <a:latin typeface="+mn-lt"/>
              </a:rPr>
              <a:t> thoughtful</a:t>
            </a:r>
            <a:r>
              <a:rPr lang="en-US" sz="1200" dirty="0">
                <a:latin typeface="+mn-lt"/>
              </a:rPr>
              <a:t>.</a:t>
            </a:r>
            <a:endParaRPr lang="en-US" sz="1200"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latin typeface="+mn-lt"/>
              </a:rPr>
              <a:t>You may initially place your hand over the suffix as you ask students to read each word to support this process. </a:t>
            </a:r>
            <a:endParaRPr lang="en-US" sz="1200"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latin typeface="+mn-lt"/>
              </a:rPr>
              <a:t>Choose some students to tell you what each word means. </a:t>
            </a:r>
            <a:r>
              <a:rPr lang="en-US" dirty="0"/>
              <a:t>Encourage them to use the language from the taught catchphrase: ‘full of’.</a:t>
            </a:r>
          </a:p>
          <a:p>
            <a:endParaRPr lang="en-US" sz="1200" b="1" dirty="0">
              <a:latin typeface="+mn-lt"/>
            </a:endParaRPr>
          </a:p>
          <a:p>
            <a:r>
              <a:rPr lang="en-US" sz="1200" b="1" dirty="0">
                <a:latin typeface="+mn-lt"/>
              </a:rPr>
              <a:t>Provide corrective feedback as needed:</a:t>
            </a:r>
            <a:endParaRPr lang="en-US" sz="1200" b="1" dirty="0">
              <a:latin typeface="+mn-lt"/>
              <a:ea typeface="Calibri"/>
              <a:cs typeface="Calibri"/>
            </a:endParaRPr>
          </a:p>
          <a:p>
            <a:r>
              <a:rPr lang="en-US" sz="1200" dirty="0">
                <a:latin typeface="+mn-lt"/>
              </a:rPr>
              <a:t>If any students have difficulty, model this process for them. Then ask students to try again.</a:t>
            </a:r>
            <a:endParaRPr lang="en-US" sz="1200" dirty="0">
              <a:latin typeface="+mn-lt"/>
              <a:ea typeface="Calibri"/>
              <a:cs typeface="Calibri"/>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dirty="0"/>
          </a:p>
        </p:txBody>
      </p:sp>
    </p:spTree>
    <p:extLst>
      <p:ext uri="{BB962C8B-B14F-4D97-AF65-F5344CB8AC3E}">
        <p14:creationId xmlns:p14="http://schemas.microsoft.com/office/powerpoint/2010/main" val="12148746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Dictate each word to students (</a:t>
            </a:r>
            <a:r>
              <a:rPr lang="en-US" b="1" dirty="0"/>
              <a:t>painful</a:t>
            </a:r>
            <a:r>
              <a:rPr lang="en-US" b="0" dirty="0"/>
              <a:t>, </a:t>
            </a:r>
            <a:r>
              <a:rPr lang="en-US" b="1" dirty="0"/>
              <a:t>careful</a:t>
            </a:r>
            <a:r>
              <a:rPr lang="en-US" b="0" dirty="0"/>
              <a:t>,</a:t>
            </a:r>
            <a:r>
              <a:rPr lang="en-US" b="1" dirty="0"/>
              <a:t> peaceful</a:t>
            </a:r>
            <a:r>
              <a:rPr lang="en-US" b="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identifying and spelling the base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adding the </a:t>
            </a:r>
            <a:r>
              <a:rPr lang="en-US" b="1" dirty="0"/>
              <a:t>-ful </a:t>
            </a:r>
            <a:r>
              <a:rPr lang="en-US" dirty="0"/>
              <a:t>suffix.</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Then choose a student to explain what each word means. Encourage them to use the language from the taught catchphrase: </a:t>
            </a:r>
            <a:r>
              <a:rPr lang="en-AU" sz="1200"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full of</a:t>
            </a:r>
            <a:r>
              <a:rPr lang="en-AU" sz="1200" kern="1200" dirty="0">
                <a:solidFill>
                  <a:schemeClr val="tx1"/>
                </a:solidFill>
                <a:effectLst/>
                <a:latin typeface="+mn-lt"/>
                <a:ea typeface="+mn-ea"/>
                <a:cs typeface="+mn-cs"/>
              </a:rPr>
              <a:t>’.</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indent="0">
              <a:buFont typeface="Arial" panose="020B0604020202020204" pitchFamily="34" charset="0"/>
              <a:buNone/>
            </a:pPr>
            <a:r>
              <a:rPr lang="en-US" sz="1200" dirty="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US" sz="1200" dirty="0">
              <a:effectLst/>
              <a:latin typeface="+mn-lt"/>
              <a:cs typeface="Times New Roman" panose="02020603050405020304" pitchFamily="18" charset="0"/>
            </a:endParaRPr>
          </a:p>
          <a:p>
            <a:r>
              <a:rPr lang="en-US" b="1" dirty="0"/>
              <a:t>Provide corrective feedback as needed:</a:t>
            </a:r>
          </a:p>
          <a:p>
            <a:r>
              <a:rPr lang="en-US" dirty="0"/>
              <a:t>If any students have difficulty, provide scaffolding as required or model the process for them. Then ask students to try again.</a:t>
            </a:r>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Note:</a:t>
            </a:r>
            <a:r>
              <a:rPr lang="en-US" dirty="0"/>
              <a:t> </a:t>
            </a:r>
            <a:r>
              <a:rPr lang="en-AU" dirty="0"/>
              <a:t>Icons have not been used for these words as they are difficult to illustrate. The pencil icon indicates that you should dictate each word to the students.</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dirty="0"/>
          </a:p>
        </p:txBody>
      </p:sp>
    </p:spTree>
    <p:extLst>
      <p:ext uri="{BB962C8B-B14F-4D97-AF65-F5344CB8AC3E}">
        <p14:creationId xmlns:p14="http://schemas.microsoft.com/office/powerpoint/2010/main" val="201748645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5.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9.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7.xml.rels><?xml version="1.0" encoding="UTF-8" standalone="yes"?>
<Relationships xmlns="http://schemas.openxmlformats.org/package/2006/relationships"><Relationship Id="rId8" Type="http://schemas.openxmlformats.org/officeDocument/2006/relationships/hyperlink" Target="https://www.literacyhub.edu.au/" TargetMode="External"/><Relationship Id="rId3" Type="http://schemas.openxmlformats.org/officeDocument/2006/relationships/image" Target="../media/image14.svg"/><Relationship Id="rId7" Type="http://schemas.openxmlformats.org/officeDocument/2006/relationships/image" Target="../media/image16.jpeg"/><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image" Target="file:////Users/ajabongiornonew/ESA%20Design/0_2024%20WIP/LitHub%20Phases%20Templates/PP%20Templates/Links/Laptop-Icon_TH.png" TargetMode="External"/><Relationship Id="rId5" Type="http://schemas.openxmlformats.org/officeDocument/2006/relationships/image" Target="../media/image15.png"/><Relationship Id="rId4" Type="http://schemas.openxmlformats.org/officeDocument/2006/relationships/image" Target="../media/image1.png"/></Relationships>
</file>

<file path=ppt/slideLayouts/_rels/slideLayout18.xml.rels><?xml version="1.0" encoding="UTF-8" standalone="yes"?>
<Relationships xmlns="http://schemas.openxmlformats.org/package/2006/relationships"><Relationship Id="rId8" Type="http://schemas.openxmlformats.org/officeDocument/2006/relationships/hyperlink" Target="https://www.literacyhub.edu.au/plan-teach-and-assess/lesson-packs/" TargetMode="External"/><Relationship Id="rId3" Type="http://schemas.openxmlformats.org/officeDocument/2006/relationships/image" Target="../media/image13.png"/><Relationship Id="rId7" Type="http://schemas.openxmlformats.org/officeDocument/2006/relationships/image" Target="../media/image18.svg"/><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17.png"/><Relationship Id="rId11" Type="http://schemas.openxmlformats.org/officeDocument/2006/relationships/image" Target="file:////Volumes/Big%20Storage/0_For%20MacBook%20Pro%20Changeover/ESA%20Design/0_2024%20WIP/LitHub%20Phases%20Templates/PP%20Templates/Links/phase1-lozenge-maroon.png" TargetMode="External"/><Relationship Id="rId5" Type="http://schemas.openxmlformats.org/officeDocument/2006/relationships/image" Target="../media/image1.png"/><Relationship Id="rId10" Type="http://schemas.openxmlformats.org/officeDocument/2006/relationships/image" Target="../media/image19.png"/><Relationship Id="rId4" Type="http://schemas.openxmlformats.org/officeDocument/2006/relationships/image" Target="../media/image14.svg"/><Relationship Id="rId9" Type="http://schemas.openxmlformats.org/officeDocument/2006/relationships/image" Target="../media/image16.jpe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png"/><Relationship Id="rId7" Type="http://schemas.openxmlformats.org/officeDocument/2006/relationships/image" Target="../media/image21.sv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20.png"/><Relationship Id="rId11" Type="http://schemas.openxmlformats.org/officeDocument/2006/relationships/image" Target="../media/image12.svg"/><Relationship Id="rId5" Type="http://schemas.openxmlformats.org/officeDocument/2006/relationships/image" Target="../media/image5.svg"/><Relationship Id="rId10" Type="http://schemas.openxmlformats.org/officeDocument/2006/relationships/image" Target="../media/image11.png"/><Relationship Id="rId4" Type="http://schemas.openxmlformats.org/officeDocument/2006/relationships/image" Target="../media/image4.png"/><Relationship Id="rId9" Type="http://schemas.openxmlformats.org/officeDocument/2006/relationships/image" Target="../media/image23.sv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2.sv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11.png"/><Relationship Id="rId5" Type="http://schemas.openxmlformats.org/officeDocument/2006/relationships/image" Target="../media/image7.svg"/><Relationship Id="rId4" Type="http://schemas.openxmlformats.org/officeDocument/2006/relationships/image" Target="../media/image6.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5.sv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png"/><Relationship Id="rId7" Type="http://schemas.openxmlformats.org/officeDocument/2006/relationships/image" Target="../media/image21.svg"/><Relationship Id="rId2" Type="http://schemas.openxmlformats.org/officeDocument/2006/relationships/slideMaster" Target="../slideMasters/slideMaster1.xml"/><Relationship Id="rId1" Type="http://schemas.openxmlformats.org/officeDocument/2006/relationships/tags" Target="../tags/tag6.xml"/><Relationship Id="rId6" Type="http://schemas.openxmlformats.org/officeDocument/2006/relationships/image" Target="../media/image20.png"/><Relationship Id="rId11" Type="http://schemas.openxmlformats.org/officeDocument/2006/relationships/image" Target="../media/image12.svg"/><Relationship Id="rId5" Type="http://schemas.openxmlformats.org/officeDocument/2006/relationships/image" Target="../media/image5.svg"/><Relationship Id="rId10" Type="http://schemas.openxmlformats.org/officeDocument/2006/relationships/image" Target="../media/image11.png"/><Relationship Id="rId4" Type="http://schemas.openxmlformats.org/officeDocument/2006/relationships/image" Target="../media/image4.png"/><Relationship Id="rId9" Type="http://schemas.openxmlformats.org/officeDocument/2006/relationships/image" Target="../media/image23.sv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7.svg"/><Relationship Id="rId4" Type="http://schemas.openxmlformats.org/officeDocument/2006/relationships/image" Target="../media/image6.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5.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7.sv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3.svg"/><Relationship Id="rId3" Type="http://schemas.openxmlformats.org/officeDocument/2006/relationships/image" Target="../media/image4.png"/><Relationship Id="rId7"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9.svg"/></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Intention/Criteria 11.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3007548"/>
            <a:ext cx="4552252"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3" name="Text Placeholder 2">
            <a:extLst>
              <a:ext uri="{FF2B5EF4-FFF2-40B4-BE49-F238E27FC236}">
                <a16:creationId xmlns:a16="http://schemas.microsoft.com/office/drawing/2014/main" id="{94DBA4AF-3AB4-0044-A906-5032B6DE58B7}"/>
              </a:ext>
            </a:extLst>
          </p:cNvPr>
          <p:cNvSpPr>
            <a:spLocks noGrp="1"/>
          </p:cNvSpPr>
          <p:nvPr>
            <p:ph type="body" idx="12"/>
          </p:nvPr>
        </p:nvSpPr>
        <p:spPr>
          <a:xfrm>
            <a:off x="984800" y="1626945"/>
            <a:ext cx="8791301" cy="1122392"/>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4" name="Subtitle 2">
            <a:extLst>
              <a:ext uri="{FF2B5EF4-FFF2-40B4-BE49-F238E27FC236}">
                <a16:creationId xmlns:a16="http://schemas.microsoft.com/office/drawing/2014/main" id="{AA39E952-BD81-B94E-BF31-C83C1C329BC4}"/>
              </a:ext>
            </a:extLst>
          </p:cNvPr>
          <p:cNvSpPr>
            <a:spLocks noGrp="1"/>
          </p:cNvSpPr>
          <p:nvPr>
            <p:ph type="subTitle" idx="11"/>
          </p:nvPr>
        </p:nvSpPr>
        <p:spPr>
          <a:xfrm>
            <a:off x="984801" y="3053843"/>
            <a:ext cx="6405634" cy="645961"/>
          </a:xfrm>
        </p:spPr>
        <p:txBody>
          <a:bodyPr anchor="ctr" anchorCtr="0">
            <a:noAutofit/>
          </a:bodyPr>
          <a:lstStyle>
            <a:lvl1pPr marL="0" indent="0" algn="l">
              <a:lnSpc>
                <a:spcPct val="70000"/>
              </a:lnSpc>
              <a:buNone/>
              <a:defRPr sz="3500" b="1"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Text Placeholder 2">
            <a:extLst>
              <a:ext uri="{FF2B5EF4-FFF2-40B4-BE49-F238E27FC236}">
                <a16:creationId xmlns:a16="http://schemas.microsoft.com/office/drawing/2014/main" id="{90497567-E6AE-BE45-B49E-F505D9980941}"/>
              </a:ext>
            </a:extLst>
          </p:cNvPr>
          <p:cNvSpPr>
            <a:spLocks noGrp="1"/>
          </p:cNvSpPr>
          <p:nvPr>
            <p:ph type="body" idx="13"/>
          </p:nvPr>
        </p:nvSpPr>
        <p:spPr>
          <a:xfrm>
            <a:off x="984801" y="3891961"/>
            <a:ext cx="8791300" cy="1241130"/>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Rectangle 3">
            <a:extLst>
              <a:ext uri="{FF2B5EF4-FFF2-40B4-BE49-F238E27FC236}">
                <a16:creationId xmlns:a16="http://schemas.microsoft.com/office/drawing/2014/main" id="{F9D10ECC-3C3E-D321-5E0E-AFB90647C623}"/>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Rounded Corners 4">
            <a:extLst>
              <a:ext uri="{FF2B5EF4-FFF2-40B4-BE49-F238E27FC236}">
                <a16:creationId xmlns:a16="http://schemas.microsoft.com/office/drawing/2014/main" id="{B602E7F4-53EC-DD62-C38C-2913E8D28BA0}"/>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dirty="0">
              <a:solidFill>
                <a:srgbClr val="B519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773629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We do + view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4" name="Group 3">
            <a:extLst>
              <a:ext uri="{FF2B5EF4-FFF2-40B4-BE49-F238E27FC236}">
                <a16:creationId xmlns:a16="http://schemas.microsoft.com/office/drawing/2014/main" id="{7E24AB7D-3886-B54A-B2A3-55DA6F8F0BA7}"/>
              </a:ext>
            </a:extLst>
          </p:cNvPr>
          <p:cNvGrpSpPr/>
          <p:nvPr userDrawn="1"/>
        </p:nvGrpSpPr>
        <p:grpSpPr>
          <a:xfrm>
            <a:off x="11029911" y="291263"/>
            <a:ext cx="876718" cy="645960"/>
            <a:chOff x="11029911" y="291263"/>
            <a:chExt cx="876718" cy="645960"/>
          </a:xfrm>
        </p:grpSpPr>
        <p:sp>
          <p:nvSpPr>
            <p:cNvPr id="17" name="Rounded Rectangle 16">
              <a:extLst>
                <a:ext uri="{FF2B5EF4-FFF2-40B4-BE49-F238E27FC236}">
                  <a16:creationId xmlns:a16="http://schemas.microsoft.com/office/drawing/2014/main" id="{AFC8717E-2E2E-0842-A159-75BCCAF8D540}"/>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1" name="Graphic 20" descr="Pencil outline">
              <a:extLst>
                <a:ext uri="{FF2B5EF4-FFF2-40B4-BE49-F238E27FC236}">
                  <a16:creationId xmlns:a16="http://schemas.microsoft.com/office/drawing/2014/main" id="{DBEBA0CA-1227-1542-8F10-01439DAD67B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2" name="Group 1">
            <a:extLst>
              <a:ext uri="{FF2B5EF4-FFF2-40B4-BE49-F238E27FC236}">
                <a16:creationId xmlns:a16="http://schemas.microsoft.com/office/drawing/2014/main" id="{56A95C73-A096-1A4A-84E8-C2AD1AAEE8BE}"/>
              </a:ext>
            </a:extLst>
          </p:cNvPr>
          <p:cNvGrpSpPr/>
          <p:nvPr userDrawn="1"/>
        </p:nvGrpSpPr>
        <p:grpSpPr>
          <a:xfrm>
            <a:off x="9066803" y="291262"/>
            <a:ext cx="876718" cy="645960"/>
            <a:chOff x="9066803" y="291262"/>
            <a:chExt cx="876718" cy="645960"/>
          </a:xfrm>
        </p:grpSpPr>
        <p:sp>
          <p:nvSpPr>
            <p:cNvPr id="23" name="Rounded Rectangle 22">
              <a:extLst>
                <a:ext uri="{FF2B5EF4-FFF2-40B4-BE49-F238E27FC236}">
                  <a16:creationId xmlns:a16="http://schemas.microsoft.com/office/drawing/2014/main" id="{2D9CBA8A-AA92-8A46-B0BA-89A1B974D567}"/>
                </a:ext>
              </a:extLst>
            </p:cNvPr>
            <p:cNvSpPr/>
            <p:nvPr userDrawn="1"/>
          </p:nvSpPr>
          <p:spPr>
            <a:xfrm>
              <a:off x="9066803"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7" name="Graphic 26" descr="Classroom outline">
              <a:extLst>
                <a:ext uri="{FF2B5EF4-FFF2-40B4-BE49-F238E27FC236}">
                  <a16:creationId xmlns:a16="http://schemas.microsoft.com/office/drawing/2014/main" id="{52B30A04-5BED-FE45-8D32-C244F98FC792}"/>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98736" y="307816"/>
              <a:ext cx="612851" cy="612851"/>
            </a:xfrm>
            <a:prstGeom prst="rect">
              <a:avLst/>
            </a:prstGeom>
          </p:spPr>
        </p:pic>
      </p:grpSp>
      <p:grpSp>
        <p:nvGrpSpPr>
          <p:cNvPr id="3" name="Group 2">
            <a:extLst>
              <a:ext uri="{FF2B5EF4-FFF2-40B4-BE49-F238E27FC236}">
                <a16:creationId xmlns:a16="http://schemas.microsoft.com/office/drawing/2014/main" id="{1761F877-022D-2C4B-B24F-44E5924B41E6}"/>
              </a:ext>
            </a:extLst>
          </p:cNvPr>
          <p:cNvGrpSpPr/>
          <p:nvPr userDrawn="1"/>
        </p:nvGrpSpPr>
        <p:grpSpPr>
          <a:xfrm>
            <a:off x="10048357" y="291262"/>
            <a:ext cx="876718" cy="655143"/>
            <a:chOff x="10048357" y="291262"/>
            <a:chExt cx="876718" cy="655143"/>
          </a:xfrm>
        </p:grpSpPr>
        <p:sp>
          <p:nvSpPr>
            <p:cNvPr id="29" name="Rounded Rectangle 28">
              <a:extLst>
                <a:ext uri="{FF2B5EF4-FFF2-40B4-BE49-F238E27FC236}">
                  <a16:creationId xmlns:a16="http://schemas.microsoft.com/office/drawing/2014/main" id="{6B12110D-D7E8-9B48-A56E-8033ED91E703}"/>
                </a:ext>
              </a:extLst>
            </p:cNvPr>
            <p:cNvSpPr/>
            <p:nvPr userDrawn="1"/>
          </p:nvSpPr>
          <p:spPr>
            <a:xfrm>
              <a:off x="10048357"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0" name="Graphic 29" descr="Glasses outline">
              <a:extLst>
                <a:ext uri="{FF2B5EF4-FFF2-40B4-BE49-F238E27FC236}">
                  <a16:creationId xmlns:a16="http://schemas.microsoft.com/office/drawing/2014/main" id="{7B6A47EF-7AEA-8F47-9033-51DD63369387}"/>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166937" y="307816"/>
              <a:ext cx="638589" cy="638589"/>
            </a:xfrm>
            <a:prstGeom prst="rect">
              <a:avLst/>
            </a:prstGeom>
          </p:spPr>
        </p:pic>
      </p:grpSp>
      <p:sp>
        <p:nvSpPr>
          <p:cNvPr id="7" name="Rounded Rectangle 8">
            <a:extLst>
              <a:ext uri="{FF2B5EF4-FFF2-40B4-BE49-F238E27FC236}">
                <a16:creationId xmlns:a16="http://schemas.microsoft.com/office/drawing/2014/main" id="{6E49FD2D-6EB8-F7BC-04C2-62AEE302DD5B}"/>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1">
            <a:extLst>
              <a:ext uri="{FF2B5EF4-FFF2-40B4-BE49-F238E27FC236}">
                <a16:creationId xmlns:a16="http://schemas.microsoft.com/office/drawing/2014/main" id="{558D519A-44D2-A145-118A-20C11E45DE82}"/>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We do</a:t>
            </a:r>
          </a:p>
        </p:txBody>
      </p:sp>
      <p:sp>
        <p:nvSpPr>
          <p:cNvPr id="5" name="Rectangle 4">
            <a:extLst>
              <a:ext uri="{FF2B5EF4-FFF2-40B4-BE49-F238E27FC236}">
                <a16:creationId xmlns:a16="http://schemas.microsoft.com/office/drawing/2014/main" id="{51C94FC6-9C10-0F54-9C52-B8EE3706D287}"/>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Rounded Corners 4">
            <a:extLst>
              <a:ext uri="{FF2B5EF4-FFF2-40B4-BE49-F238E27FC236}">
                <a16:creationId xmlns:a16="http://schemas.microsoft.com/office/drawing/2014/main" id="{CB730099-1B21-19B7-B493-D43C8992BAFB}"/>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dirty="0">
              <a:solidFill>
                <a:srgbClr val="B519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6163508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We do + pen + chi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AFC8717E-2E2E-0842-A159-75BCCAF8D540}"/>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 name="Group 1">
            <a:extLst>
              <a:ext uri="{FF2B5EF4-FFF2-40B4-BE49-F238E27FC236}">
                <a16:creationId xmlns:a16="http://schemas.microsoft.com/office/drawing/2014/main" id="{56A95C73-A096-1A4A-84E8-C2AD1AAEE8BE}"/>
              </a:ext>
            </a:extLst>
          </p:cNvPr>
          <p:cNvGrpSpPr/>
          <p:nvPr userDrawn="1"/>
        </p:nvGrpSpPr>
        <p:grpSpPr>
          <a:xfrm>
            <a:off x="9066803" y="291262"/>
            <a:ext cx="876718" cy="645960"/>
            <a:chOff x="9066803" y="291262"/>
            <a:chExt cx="876718" cy="645960"/>
          </a:xfrm>
        </p:grpSpPr>
        <p:sp>
          <p:nvSpPr>
            <p:cNvPr id="23" name="Rounded Rectangle 22">
              <a:extLst>
                <a:ext uri="{FF2B5EF4-FFF2-40B4-BE49-F238E27FC236}">
                  <a16:creationId xmlns:a16="http://schemas.microsoft.com/office/drawing/2014/main" id="{2D9CBA8A-AA92-8A46-B0BA-89A1B974D567}"/>
                </a:ext>
              </a:extLst>
            </p:cNvPr>
            <p:cNvSpPr/>
            <p:nvPr userDrawn="1"/>
          </p:nvSpPr>
          <p:spPr>
            <a:xfrm>
              <a:off x="9066803"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7" name="Graphic 26" descr="Classroom outline">
              <a:extLst>
                <a:ext uri="{FF2B5EF4-FFF2-40B4-BE49-F238E27FC236}">
                  <a16:creationId xmlns:a16="http://schemas.microsoft.com/office/drawing/2014/main" id="{52B30A04-5BED-FE45-8D32-C244F98FC792}"/>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98736" y="307816"/>
              <a:ext cx="612851" cy="612851"/>
            </a:xfrm>
            <a:prstGeom prst="rect">
              <a:avLst/>
            </a:prstGeom>
          </p:spPr>
        </p:pic>
      </p:grpSp>
      <p:sp>
        <p:nvSpPr>
          <p:cNvPr id="29" name="Rounded Rectangle 28">
            <a:extLst>
              <a:ext uri="{FF2B5EF4-FFF2-40B4-BE49-F238E27FC236}">
                <a16:creationId xmlns:a16="http://schemas.microsoft.com/office/drawing/2014/main" id="{6B12110D-D7E8-9B48-A56E-8033ED91E703}"/>
              </a:ext>
            </a:extLst>
          </p:cNvPr>
          <p:cNvSpPr/>
          <p:nvPr userDrawn="1"/>
        </p:nvSpPr>
        <p:spPr>
          <a:xfrm>
            <a:off x="10048357"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ounded Rectangle 8">
            <a:extLst>
              <a:ext uri="{FF2B5EF4-FFF2-40B4-BE49-F238E27FC236}">
                <a16:creationId xmlns:a16="http://schemas.microsoft.com/office/drawing/2014/main" id="{6E49FD2D-6EB8-F7BC-04C2-62AEE302DD5B}"/>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1">
            <a:extLst>
              <a:ext uri="{FF2B5EF4-FFF2-40B4-BE49-F238E27FC236}">
                <a16:creationId xmlns:a16="http://schemas.microsoft.com/office/drawing/2014/main" id="{558D519A-44D2-A145-118A-20C11E45DE82}"/>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We do</a:t>
            </a:r>
          </a:p>
        </p:txBody>
      </p:sp>
      <p:pic>
        <p:nvPicPr>
          <p:cNvPr id="21" name="Graphic 20" descr="Pencil outline">
            <a:extLst>
              <a:ext uri="{FF2B5EF4-FFF2-40B4-BE49-F238E27FC236}">
                <a16:creationId xmlns:a16="http://schemas.microsoft.com/office/drawing/2014/main" id="{DBEBA0CA-1227-1542-8F10-01439DAD67B4}"/>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42468" y="369232"/>
            <a:ext cx="490017" cy="490017"/>
          </a:xfrm>
          <a:prstGeom prst="rect">
            <a:avLst/>
          </a:prstGeom>
        </p:spPr>
      </p:pic>
      <p:pic>
        <p:nvPicPr>
          <p:cNvPr id="10" name="Picture 9">
            <a:extLst>
              <a:ext uri="{FF2B5EF4-FFF2-40B4-BE49-F238E27FC236}">
                <a16:creationId xmlns:a16="http://schemas.microsoft.com/office/drawing/2014/main" id="{CFAC27D8-FDCE-A2D7-2C2D-65C7D399DD88}"/>
              </a:ext>
            </a:extLst>
          </p:cNvPr>
          <p:cNvPicPr>
            <a:picLocks noChangeAspect="1"/>
          </p:cNvPicPr>
          <p:nvPr userDrawn="1"/>
        </p:nvPicPr>
        <p:blipFill>
          <a:blip r:embed="rId7"/>
          <a:stretch>
            <a:fillRect/>
          </a:stretch>
        </p:blipFill>
        <p:spPr>
          <a:xfrm>
            <a:off x="11140873" y="252544"/>
            <a:ext cx="628409" cy="733144"/>
          </a:xfrm>
          <a:prstGeom prst="rect">
            <a:avLst/>
          </a:prstGeom>
        </p:spPr>
      </p:pic>
      <p:sp>
        <p:nvSpPr>
          <p:cNvPr id="3" name="Rectangle 2">
            <a:extLst>
              <a:ext uri="{FF2B5EF4-FFF2-40B4-BE49-F238E27FC236}">
                <a16:creationId xmlns:a16="http://schemas.microsoft.com/office/drawing/2014/main" id="{57511893-33E5-AA2B-3C87-3387A28AB6D2}"/>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Rounded Corners 4">
            <a:extLst>
              <a:ext uri="{FF2B5EF4-FFF2-40B4-BE49-F238E27FC236}">
                <a16:creationId xmlns:a16="http://schemas.microsoft.com/office/drawing/2014/main" id="{C8FE70EB-C722-1249-0AD8-868914B1D6D3}"/>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dirty="0">
              <a:solidFill>
                <a:srgbClr val="B519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64236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You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96C72814-3046-4147-B53C-2F7C2833FAE9}"/>
              </a:ext>
            </a:extLst>
          </p:cNvPr>
          <p:cNvGrpSpPr/>
          <p:nvPr userDrawn="1"/>
        </p:nvGrpSpPr>
        <p:grpSpPr>
          <a:xfrm>
            <a:off x="11029911" y="263900"/>
            <a:ext cx="876718" cy="688952"/>
            <a:chOff x="11029911" y="263900"/>
            <a:chExt cx="876718" cy="688952"/>
          </a:xfrm>
        </p:grpSpPr>
        <p:sp>
          <p:nvSpPr>
            <p:cNvPr id="16" name="Rounded Rectangle 15">
              <a:extLst>
                <a:ext uri="{FF2B5EF4-FFF2-40B4-BE49-F238E27FC236}">
                  <a16:creationId xmlns:a16="http://schemas.microsoft.com/office/drawing/2014/main" id="{035E6C16-8630-1240-88BA-C5AD01E074DA}"/>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7" name="Graphic 13" descr="Users outline">
              <a:extLst>
                <a:ext uri="{FF2B5EF4-FFF2-40B4-BE49-F238E27FC236}">
                  <a16:creationId xmlns:a16="http://schemas.microsoft.com/office/drawing/2014/main" id="{634BAB07-2598-0A46-8903-42D5B0FDE94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
        <p:nvSpPr>
          <p:cNvPr id="4" name="Rounded Rectangle 8">
            <a:extLst>
              <a:ext uri="{FF2B5EF4-FFF2-40B4-BE49-F238E27FC236}">
                <a16:creationId xmlns:a16="http://schemas.microsoft.com/office/drawing/2014/main" id="{ED1917D4-6119-E147-AAA1-7B6504609D5C}"/>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itle 1">
            <a:extLst>
              <a:ext uri="{FF2B5EF4-FFF2-40B4-BE49-F238E27FC236}">
                <a16:creationId xmlns:a16="http://schemas.microsoft.com/office/drawing/2014/main" id="{BC2CA037-E0DF-9410-3B11-EF5E7E69B77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You do</a:t>
            </a:r>
          </a:p>
        </p:txBody>
      </p:sp>
      <p:sp>
        <p:nvSpPr>
          <p:cNvPr id="3" name="Rectangle 2">
            <a:extLst>
              <a:ext uri="{FF2B5EF4-FFF2-40B4-BE49-F238E27FC236}">
                <a16:creationId xmlns:a16="http://schemas.microsoft.com/office/drawing/2014/main" id="{FB540186-9F61-64BE-F251-1B75F7D459E7}"/>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Rounded Corners 4">
            <a:extLst>
              <a:ext uri="{FF2B5EF4-FFF2-40B4-BE49-F238E27FC236}">
                <a16:creationId xmlns:a16="http://schemas.microsoft.com/office/drawing/2014/main" id="{ACDE47C7-079B-0744-D708-463F5C5DE57E}"/>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dirty="0">
              <a:solidFill>
                <a:srgbClr val="B519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761268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Check for understanding A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65416895-8037-BA45-95E8-B04F3E425DA5}"/>
              </a:ext>
            </a:extLst>
          </p:cNvPr>
          <p:cNvSpPr/>
          <p:nvPr userDrawn="1"/>
        </p:nvSpPr>
        <p:spPr>
          <a:xfrm>
            <a:off x="283764" y="299356"/>
            <a:ext cx="5191415"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itle 1">
            <a:extLst>
              <a:ext uri="{FF2B5EF4-FFF2-40B4-BE49-F238E27FC236}">
                <a16:creationId xmlns:a16="http://schemas.microsoft.com/office/drawing/2014/main" id="{56C06D6E-9D6A-B548-844A-32470D7D12A6}"/>
              </a:ext>
            </a:extLst>
          </p:cNvPr>
          <p:cNvSpPr txBox="1">
            <a:spLocks/>
          </p:cNvSpPr>
          <p:nvPr userDrawn="1"/>
        </p:nvSpPr>
        <p:spPr>
          <a:xfrm>
            <a:off x="586695" y="301851"/>
            <a:ext cx="4569506"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dirty="0">
                <a:solidFill>
                  <a:srgbClr val="0E1E42"/>
                </a:solidFill>
                <a:latin typeface="Calibri" panose="020F0502020204030204" pitchFamily="34" charset="0"/>
                <a:cs typeface="Calibri" panose="020F0502020204030204" pitchFamily="34" charset="0"/>
              </a:rPr>
              <a:t>Check for understanding</a:t>
            </a:r>
          </a:p>
        </p:txBody>
      </p:sp>
      <p:grpSp>
        <p:nvGrpSpPr>
          <p:cNvPr id="4" name="Group 3">
            <a:extLst>
              <a:ext uri="{FF2B5EF4-FFF2-40B4-BE49-F238E27FC236}">
                <a16:creationId xmlns:a16="http://schemas.microsoft.com/office/drawing/2014/main" id="{255A2419-CE2C-BB9C-8AC4-231CBDCD111F}"/>
              </a:ext>
            </a:extLst>
          </p:cNvPr>
          <p:cNvGrpSpPr/>
          <p:nvPr userDrawn="1"/>
        </p:nvGrpSpPr>
        <p:grpSpPr>
          <a:xfrm>
            <a:off x="11029911" y="291263"/>
            <a:ext cx="876718" cy="645960"/>
            <a:chOff x="11029911" y="291263"/>
            <a:chExt cx="876718" cy="645960"/>
          </a:xfrm>
        </p:grpSpPr>
        <p:sp>
          <p:nvSpPr>
            <p:cNvPr id="5" name="Rounded Rectangle 2">
              <a:extLst>
                <a:ext uri="{FF2B5EF4-FFF2-40B4-BE49-F238E27FC236}">
                  <a16:creationId xmlns:a16="http://schemas.microsoft.com/office/drawing/2014/main" id="{7D843F25-2AFB-7E73-A3E8-11CBA32AEB8C}"/>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Graphic 8" descr="Pencil outline">
              <a:extLst>
                <a:ext uri="{FF2B5EF4-FFF2-40B4-BE49-F238E27FC236}">
                  <a16:creationId xmlns:a16="http://schemas.microsoft.com/office/drawing/2014/main" id="{24511098-83BB-351C-11BC-675D88290BB2}"/>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2" name="Rectangle 1">
            <a:extLst>
              <a:ext uri="{FF2B5EF4-FFF2-40B4-BE49-F238E27FC236}">
                <a16:creationId xmlns:a16="http://schemas.microsoft.com/office/drawing/2014/main" id="{DCC85B34-44A7-A7F3-317F-414BA6C9A5BE}"/>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Rounded Corners 4">
            <a:extLst>
              <a:ext uri="{FF2B5EF4-FFF2-40B4-BE49-F238E27FC236}">
                <a16:creationId xmlns:a16="http://schemas.microsoft.com/office/drawing/2014/main" id="{773ABBCD-4D07-269F-207B-7FD1890EE28D}"/>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dirty="0">
              <a:solidFill>
                <a:srgbClr val="B519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5197322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heck for understanding A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65416895-8037-BA45-95E8-B04F3E425DA5}"/>
              </a:ext>
            </a:extLst>
          </p:cNvPr>
          <p:cNvSpPr/>
          <p:nvPr userDrawn="1"/>
        </p:nvSpPr>
        <p:spPr>
          <a:xfrm>
            <a:off x="283764" y="299356"/>
            <a:ext cx="5191415"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itle 1">
            <a:extLst>
              <a:ext uri="{FF2B5EF4-FFF2-40B4-BE49-F238E27FC236}">
                <a16:creationId xmlns:a16="http://schemas.microsoft.com/office/drawing/2014/main" id="{56C06D6E-9D6A-B548-844A-32470D7D12A6}"/>
              </a:ext>
            </a:extLst>
          </p:cNvPr>
          <p:cNvSpPr txBox="1">
            <a:spLocks/>
          </p:cNvSpPr>
          <p:nvPr userDrawn="1"/>
        </p:nvSpPr>
        <p:spPr>
          <a:xfrm>
            <a:off x="586694" y="301851"/>
            <a:ext cx="4671106"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dirty="0">
                <a:solidFill>
                  <a:srgbClr val="0E1E42"/>
                </a:solidFill>
                <a:latin typeface="Calibri" panose="020F0502020204030204" pitchFamily="34" charset="0"/>
                <a:cs typeface="Calibri" panose="020F0502020204030204" pitchFamily="34" charset="0"/>
              </a:rPr>
              <a:t>Check for understanding</a:t>
            </a:r>
          </a:p>
        </p:txBody>
      </p:sp>
      <p:sp>
        <p:nvSpPr>
          <p:cNvPr id="5" name="Rounded Rectangle 2">
            <a:extLst>
              <a:ext uri="{FF2B5EF4-FFF2-40B4-BE49-F238E27FC236}">
                <a16:creationId xmlns:a16="http://schemas.microsoft.com/office/drawing/2014/main" id="{7D843F25-2AFB-7E73-A3E8-11CBA32AEB8C}"/>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13">
            <a:extLst>
              <a:ext uri="{FF2B5EF4-FFF2-40B4-BE49-F238E27FC236}">
                <a16:creationId xmlns:a16="http://schemas.microsoft.com/office/drawing/2014/main" id="{416C4BAC-26A8-F322-2D53-51BA19A19029}"/>
              </a:ext>
            </a:extLst>
          </p:cNvPr>
          <p:cNvPicPr>
            <a:picLocks noChangeAspect="1"/>
          </p:cNvPicPr>
          <p:nvPr userDrawn="1"/>
        </p:nvPicPr>
        <p:blipFill>
          <a:blip r:embed="rId3"/>
          <a:stretch>
            <a:fillRect/>
          </a:stretch>
        </p:blipFill>
        <p:spPr>
          <a:xfrm>
            <a:off x="11155273" y="252544"/>
            <a:ext cx="628409" cy="733144"/>
          </a:xfrm>
          <a:prstGeom prst="rect">
            <a:avLst/>
          </a:prstGeom>
        </p:spPr>
      </p:pic>
      <p:sp>
        <p:nvSpPr>
          <p:cNvPr id="2" name="Rectangle 1">
            <a:extLst>
              <a:ext uri="{FF2B5EF4-FFF2-40B4-BE49-F238E27FC236}">
                <a16:creationId xmlns:a16="http://schemas.microsoft.com/office/drawing/2014/main" id="{3C4156B5-02E5-5A11-2EF0-B3C0D5499BE7}"/>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Rounded Corners 4">
            <a:extLst>
              <a:ext uri="{FF2B5EF4-FFF2-40B4-BE49-F238E27FC236}">
                <a16:creationId xmlns:a16="http://schemas.microsoft.com/office/drawing/2014/main" id="{9F336A9A-01AB-A786-5985-27FBE9C88E5B}"/>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dirty="0">
              <a:solidFill>
                <a:srgbClr val="B519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505165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heck for understanding B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C9E3BA2C-3004-474B-9965-AC5FCEA725CC}"/>
              </a:ext>
            </a:extLst>
          </p:cNvPr>
          <p:cNvSpPr/>
          <p:nvPr userDrawn="1"/>
        </p:nvSpPr>
        <p:spPr>
          <a:xfrm>
            <a:off x="283765" y="299355"/>
            <a:ext cx="3418714" cy="918569"/>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itle 1">
            <a:extLst>
              <a:ext uri="{FF2B5EF4-FFF2-40B4-BE49-F238E27FC236}">
                <a16:creationId xmlns:a16="http://schemas.microsoft.com/office/drawing/2014/main" id="{C83F05EC-9A49-4D49-896A-D101A5CCE42A}"/>
              </a:ext>
            </a:extLst>
          </p:cNvPr>
          <p:cNvSpPr txBox="1">
            <a:spLocks/>
          </p:cNvSpPr>
          <p:nvPr userDrawn="1"/>
        </p:nvSpPr>
        <p:spPr>
          <a:xfrm>
            <a:off x="586695" y="361024"/>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dirty="0">
                <a:solidFill>
                  <a:srgbClr val="0E1E42"/>
                </a:solidFill>
                <a:latin typeface="Calibri" panose="020F0502020204030204" pitchFamily="34" charset="0"/>
                <a:cs typeface="Calibri" panose="020F0502020204030204" pitchFamily="34" charset="0"/>
              </a:rPr>
              <a:t>Check for understanding</a:t>
            </a:r>
          </a:p>
        </p:txBody>
      </p:sp>
      <p:grpSp>
        <p:nvGrpSpPr>
          <p:cNvPr id="3" name="Group 2">
            <a:extLst>
              <a:ext uri="{FF2B5EF4-FFF2-40B4-BE49-F238E27FC236}">
                <a16:creationId xmlns:a16="http://schemas.microsoft.com/office/drawing/2014/main" id="{591A6AC1-FAF8-2B0F-073D-AB8912B6E9CA}"/>
              </a:ext>
            </a:extLst>
          </p:cNvPr>
          <p:cNvGrpSpPr/>
          <p:nvPr userDrawn="1"/>
        </p:nvGrpSpPr>
        <p:grpSpPr>
          <a:xfrm>
            <a:off x="11029911" y="291263"/>
            <a:ext cx="876718" cy="645960"/>
            <a:chOff x="11029911" y="291263"/>
            <a:chExt cx="876718" cy="645960"/>
          </a:xfrm>
        </p:grpSpPr>
        <p:sp>
          <p:nvSpPr>
            <p:cNvPr id="4" name="Rounded Rectangle 2">
              <a:extLst>
                <a:ext uri="{FF2B5EF4-FFF2-40B4-BE49-F238E27FC236}">
                  <a16:creationId xmlns:a16="http://schemas.microsoft.com/office/drawing/2014/main" id="{76270C31-08E1-B0C0-9F9C-79A266CC4B23}"/>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Graphic 4" descr="Pencil outline">
              <a:extLst>
                <a:ext uri="{FF2B5EF4-FFF2-40B4-BE49-F238E27FC236}">
                  <a16:creationId xmlns:a16="http://schemas.microsoft.com/office/drawing/2014/main" id="{03A298B5-199E-BE46-4951-EBE4BB3F3FE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2" name="Rectangle 1">
            <a:extLst>
              <a:ext uri="{FF2B5EF4-FFF2-40B4-BE49-F238E27FC236}">
                <a16:creationId xmlns:a16="http://schemas.microsoft.com/office/drawing/2014/main" id="{7600AF44-0D3B-5B9E-C817-D1DC926BCFA9}"/>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Rounded Corners 4">
            <a:extLst>
              <a:ext uri="{FF2B5EF4-FFF2-40B4-BE49-F238E27FC236}">
                <a16:creationId xmlns:a16="http://schemas.microsoft.com/office/drawing/2014/main" id="{633B0BCD-BB8C-5134-A3D9-5BF16390564D}"/>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dirty="0">
              <a:solidFill>
                <a:srgbClr val="B519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302972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heck for understanding C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B432ED9E-85DA-2C4A-A567-B320AD209C3A}"/>
              </a:ext>
            </a:extLst>
          </p:cNvPr>
          <p:cNvSpPr/>
          <p:nvPr userDrawn="1"/>
        </p:nvSpPr>
        <p:spPr>
          <a:xfrm>
            <a:off x="283765" y="2628206"/>
            <a:ext cx="3418714" cy="918569"/>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itle 1">
            <a:extLst>
              <a:ext uri="{FF2B5EF4-FFF2-40B4-BE49-F238E27FC236}">
                <a16:creationId xmlns:a16="http://schemas.microsoft.com/office/drawing/2014/main" id="{4DAD2DF0-C326-7D4D-96D3-FED35297419E}"/>
              </a:ext>
            </a:extLst>
          </p:cNvPr>
          <p:cNvSpPr txBox="1">
            <a:spLocks/>
          </p:cNvSpPr>
          <p:nvPr userDrawn="1"/>
        </p:nvSpPr>
        <p:spPr>
          <a:xfrm>
            <a:off x="586695" y="2686235"/>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dirty="0">
                <a:solidFill>
                  <a:srgbClr val="0E1E42"/>
                </a:solidFill>
                <a:latin typeface="Calibri" panose="020F0502020204030204" pitchFamily="34" charset="0"/>
                <a:cs typeface="Calibri" panose="020F0502020204030204" pitchFamily="34" charset="0"/>
              </a:rPr>
              <a:t>Check for understanding</a:t>
            </a:r>
          </a:p>
        </p:txBody>
      </p:sp>
      <p:grpSp>
        <p:nvGrpSpPr>
          <p:cNvPr id="2" name="Group 1">
            <a:extLst>
              <a:ext uri="{FF2B5EF4-FFF2-40B4-BE49-F238E27FC236}">
                <a16:creationId xmlns:a16="http://schemas.microsoft.com/office/drawing/2014/main" id="{911D34B9-555C-34C6-B683-53F61ED4D137}"/>
              </a:ext>
            </a:extLst>
          </p:cNvPr>
          <p:cNvGrpSpPr/>
          <p:nvPr userDrawn="1"/>
        </p:nvGrpSpPr>
        <p:grpSpPr>
          <a:xfrm>
            <a:off x="11029911" y="291263"/>
            <a:ext cx="876718" cy="645960"/>
            <a:chOff x="11029911" y="291263"/>
            <a:chExt cx="876718" cy="645960"/>
          </a:xfrm>
        </p:grpSpPr>
        <p:sp>
          <p:nvSpPr>
            <p:cNvPr id="3" name="Rounded Rectangle 2">
              <a:extLst>
                <a:ext uri="{FF2B5EF4-FFF2-40B4-BE49-F238E27FC236}">
                  <a16:creationId xmlns:a16="http://schemas.microsoft.com/office/drawing/2014/main" id="{E8C69906-2403-847A-EB78-1B27700E3A81}"/>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Graphic 3" descr="Pencil outline">
              <a:extLst>
                <a:ext uri="{FF2B5EF4-FFF2-40B4-BE49-F238E27FC236}">
                  <a16:creationId xmlns:a16="http://schemas.microsoft.com/office/drawing/2014/main" id="{3409AEEB-39B8-E0C3-01C1-6DE44E1144BE}"/>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5" name="Rectangle 4">
            <a:extLst>
              <a:ext uri="{FF2B5EF4-FFF2-40B4-BE49-F238E27FC236}">
                <a16:creationId xmlns:a16="http://schemas.microsoft.com/office/drawing/2014/main" id="{560344C5-AB8F-D9E5-E0CF-45C3EFD627A5}"/>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Rounded Corners 4">
            <a:extLst>
              <a:ext uri="{FF2B5EF4-FFF2-40B4-BE49-F238E27FC236}">
                <a16:creationId xmlns:a16="http://schemas.microsoft.com/office/drawing/2014/main" id="{6B53E46B-49E1-DA1D-43E7-2837D433AAF5}"/>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dirty="0">
              <a:solidFill>
                <a:srgbClr val="B519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338466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0DA0D097-479F-6644-8276-350766DA2500}"/>
              </a:ext>
            </a:extLst>
          </p:cNvPr>
          <p:cNvSpPr/>
          <p:nvPr userDrawn="1"/>
        </p:nvSpPr>
        <p:spPr>
          <a:xfrm>
            <a:off x="324326" y="2083001"/>
            <a:ext cx="11666496" cy="2581735"/>
          </a:xfrm>
          <a:prstGeom prst="roundRect">
            <a:avLst>
              <a:gd name="adj" fmla="val 9282"/>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Picture 12">
            <a:extLst>
              <a:ext uri="{FF2B5EF4-FFF2-40B4-BE49-F238E27FC236}">
                <a16:creationId xmlns:a16="http://schemas.microsoft.com/office/drawing/2014/main" id="{CAE17DA0-8E44-C345-9585-E8A731D0641B}"/>
              </a:ext>
            </a:extLst>
          </p:cNvPr>
          <p:cNvPicPr>
            <a:picLocks noChangeAspect="1"/>
          </p:cNvPicPr>
          <p:nvPr userDrawn="1"/>
        </p:nvPicPr>
        <p:blipFill>
          <a:blip r:embed="rId5" r:link="rId6">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18" name="Footer Placeholder 4">
            <a:extLst>
              <a:ext uri="{FF2B5EF4-FFF2-40B4-BE49-F238E27FC236}">
                <a16:creationId xmlns:a16="http://schemas.microsoft.com/office/drawing/2014/main" id="{1AAEB114-892C-454C-B087-6DB2143FBD2D}"/>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latin typeface="Calibri" panose="020F0502020204030204" pitchFamily="34" charset="0"/>
                <a:ea typeface="Verdana" panose="020B0604030504040204" pitchFamily="34" charset="0"/>
                <a:cs typeface="Calibri" panose="020F0502020204030204" pitchFamily="34" charset="0"/>
              </a:rPr>
              <a:t>© 2026 Commonwealth of Australia, unless otherwise indicated. Creative Commons Attribution 4.0, unless otherwise indicated.</a:t>
            </a:r>
            <a:endParaRPr lang="en-AU" sz="1000" dirty="0">
              <a:latin typeface="Calibri" panose="020F0502020204030204" pitchFamily="34" charset="0"/>
              <a:ea typeface="Verdana" panose="020B0604030504040204" pitchFamily="34" charset="0"/>
              <a:cs typeface="Calibri" panose="020F0502020204030204" pitchFamily="34" charset="0"/>
            </a:endParaRPr>
          </a:p>
        </p:txBody>
      </p:sp>
      <p:pic>
        <p:nvPicPr>
          <p:cNvPr id="19" name="Picture 18">
            <a:extLst>
              <a:ext uri="{FF2B5EF4-FFF2-40B4-BE49-F238E27FC236}">
                <a16:creationId xmlns:a16="http://schemas.microsoft.com/office/drawing/2014/main" id="{8A936680-F0C6-EE4C-9C7E-6F6C6097321F}"/>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3" name="Rectangle 2">
            <a:extLst>
              <a:ext uri="{FF2B5EF4-FFF2-40B4-BE49-F238E27FC236}">
                <a16:creationId xmlns:a16="http://schemas.microsoft.com/office/drawing/2014/main" id="{2EE6426B-7740-5629-F492-A077CB09971D}"/>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dirty="0">
                <a:solidFill>
                  <a:srgbClr val="0E1E42"/>
                </a:solidFill>
              </a:rPr>
              <a:t>Visit </a:t>
            </a:r>
            <a:r>
              <a:rPr lang="en-AU" sz="3200" b="1" i="0" u="sng" kern="1200" dirty="0">
                <a:solidFill>
                  <a:srgbClr val="0E1E42"/>
                </a:solidFill>
                <a:latin typeface="Calibri" panose="020F0502020204030204" pitchFamily="34" charset="0"/>
                <a:ea typeface="Verdana" panose="020B060403050404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literacyhub.edu.au</a:t>
            </a:r>
            <a:r>
              <a:rPr lang="en-AU" sz="3200" b="1" u="none" dirty="0">
                <a:solidFill>
                  <a:srgbClr val="0E1E42"/>
                </a:solidFill>
              </a:rPr>
              <a:t> </a:t>
            </a:r>
            <a:r>
              <a:rPr lang="en-AU" sz="3200" b="1" dirty="0">
                <a:solidFill>
                  <a:srgbClr val="0E1E42"/>
                </a:solidFill>
              </a:rPr>
              <a:t>to access more free, evidence-based literacy resources for teachers. </a:t>
            </a:r>
          </a:p>
        </p:txBody>
      </p:sp>
      <p:sp>
        <p:nvSpPr>
          <p:cNvPr id="2" name="Rectangle 1">
            <a:extLst>
              <a:ext uri="{FF2B5EF4-FFF2-40B4-BE49-F238E27FC236}">
                <a16:creationId xmlns:a16="http://schemas.microsoft.com/office/drawing/2014/main" id="{1F8D2AC1-281F-F1C7-1FC5-8C29D5AD2B28}"/>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880558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Open Slide 1:1">
    <p:spTree>
      <p:nvGrpSpPr>
        <p:cNvPr id="1" name=""/>
        <p:cNvGrpSpPr/>
        <p:nvPr/>
      </p:nvGrpSpPr>
      <p:grpSpPr>
        <a:xfrm>
          <a:off x="0" y="0"/>
          <a:ext cx="0" cy="0"/>
          <a:chOff x="0" y="0"/>
          <a:chExt cx="0" cy="0"/>
        </a:xfrm>
      </p:grpSpPr>
      <p:sp>
        <p:nvSpPr>
          <p:cNvPr id="21" name="Rounded Rectangle 20">
            <a:extLst>
              <a:ext uri="{FF2B5EF4-FFF2-40B4-BE49-F238E27FC236}">
                <a16:creationId xmlns:a16="http://schemas.microsoft.com/office/drawing/2014/main" id="{4DBA0CFF-0A7D-BB66-E977-D6B85EDC3B65}"/>
              </a:ext>
            </a:extLst>
          </p:cNvPr>
          <p:cNvSpPr>
            <a:spLocks/>
          </p:cNvSpPr>
          <p:nvPr userDrawn="1"/>
        </p:nvSpPr>
        <p:spPr>
          <a:xfrm>
            <a:off x="283765" y="2077653"/>
            <a:ext cx="11666496" cy="2581735"/>
          </a:xfrm>
          <a:prstGeom prst="roundRect">
            <a:avLst>
              <a:gd name="adj" fmla="val 9282"/>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5400000">
            <a:off x="226280" y="5260523"/>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50828" y="5376342"/>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dirty="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dirty="0"/>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dirty="0"/>
          </a:p>
        </p:txBody>
      </p:sp>
      <p:grpSp>
        <p:nvGrpSpPr>
          <p:cNvPr id="9" name="Group 8">
            <a:extLst>
              <a:ext uri="{FF2B5EF4-FFF2-40B4-BE49-F238E27FC236}">
                <a16:creationId xmlns:a16="http://schemas.microsoft.com/office/drawing/2014/main" id="{9E102EAB-9CD2-6071-A4F3-08B34ACB37F0}"/>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6" name="Title 5">
            <a:extLst>
              <a:ext uri="{FF2B5EF4-FFF2-40B4-BE49-F238E27FC236}">
                <a16:creationId xmlns:a16="http://schemas.microsoft.com/office/drawing/2014/main" id="{1BED9B0A-DD7A-5D93-EBFE-DE12382AEC96}"/>
              </a:ext>
            </a:extLst>
          </p:cNvPr>
          <p:cNvSpPr txBox="1">
            <a:spLocks/>
          </p:cNvSpPr>
          <p:nvPr userDrawn="1"/>
        </p:nvSpPr>
        <p:spPr>
          <a:xfrm>
            <a:off x="6209185" y="2230918"/>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dirty="0">
                <a:solidFill>
                  <a:schemeClr val="bg1"/>
                </a:solidFill>
                <a:latin typeface="+mn-lt"/>
              </a:rPr>
              <a:t>Explicit teaching</a:t>
            </a:r>
            <a:endParaRPr lang="en-US" dirty="0">
              <a:solidFill>
                <a:schemeClr val="bg1"/>
              </a:solidFill>
              <a:latin typeface="+mn-lt"/>
            </a:endParaRPr>
          </a:p>
        </p:txBody>
      </p:sp>
      <p:sp>
        <p:nvSpPr>
          <p:cNvPr id="12" name="Title 5">
            <a:extLst>
              <a:ext uri="{FF2B5EF4-FFF2-40B4-BE49-F238E27FC236}">
                <a16:creationId xmlns:a16="http://schemas.microsoft.com/office/drawing/2014/main" id="{26988C3C-2843-1026-9069-8DD7C30BC5DA}"/>
              </a:ext>
            </a:extLst>
          </p:cNvPr>
          <p:cNvSpPr txBox="1">
            <a:spLocks/>
          </p:cNvSpPr>
          <p:nvPr userDrawn="1"/>
        </p:nvSpPr>
        <p:spPr>
          <a:xfrm>
            <a:off x="538554" y="2214587"/>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dirty="0">
                <a:solidFill>
                  <a:schemeClr val="bg1"/>
                </a:solidFill>
                <a:latin typeface="+mn-lt"/>
              </a:rPr>
              <a:t>Review</a:t>
            </a:r>
            <a:endParaRPr lang="en-US" dirty="0">
              <a:solidFill>
                <a:schemeClr val="bg1"/>
              </a:solidFill>
              <a:latin typeface="+mn-lt"/>
            </a:endParaRPr>
          </a:p>
        </p:txBody>
      </p:sp>
      <p:sp>
        <p:nvSpPr>
          <p:cNvPr id="15" name="TextBox 14">
            <a:extLst>
              <a:ext uri="{FF2B5EF4-FFF2-40B4-BE49-F238E27FC236}">
                <a16:creationId xmlns:a16="http://schemas.microsoft.com/office/drawing/2014/main" id="{0B1DBC34-84DA-4361-5159-9E3DC586728E}"/>
              </a:ext>
            </a:extLst>
          </p:cNvPr>
          <p:cNvSpPr txBox="1"/>
          <p:nvPr userDrawn="1"/>
        </p:nvSpPr>
        <p:spPr>
          <a:xfrm>
            <a:off x="7323155" y="2949456"/>
            <a:ext cx="318173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dirty="0"/>
              <a:t>SSP lesson</a:t>
            </a:r>
            <a:endParaRPr lang="en-AU" sz="3200" dirty="0"/>
          </a:p>
        </p:txBody>
      </p:sp>
      <p:grpSp>
        <p:nvGrpSpPr>
          <p:cNvPr id="18" name="Group 17">
            <a:extLst>
              <a:ext uri="{FF2B5EF4-FFF2-40B4-BE49-F238E27FC236}">
                <a16:creationId xmlns:a16="http://schemas.microsoft.com/office/drawing/2014/main" id="{BB68FDAC-603E-1149-97DE-50DFB6AC4C36}"/>
              </a:ext>
            </a:extLst>
          </p:cNvPr>
          <p:cNvGrpSpPr/>
          <p:nvPr userDrawn="1"/>
        </p:nvGrpSpPr>
        <p:grpSpPr>
          <a:xfrm>
            <a:off x="324326" y="6162429"/>
            <a:ext cx="11574178" cy="365125"/>
            <a:chOff x="324326" y="6162429"/>
            <a:chExt cx="11574178" cy="365125"/>
          </a:xfrm>
        </p:grpSpPr>
        <p:sp>
          <p:nvSpPr>
            <p:cNvPr id="22" name="Footer Placeholder 4">
              <a:extLst>
                <a:ext uri="{FF2B5EF4-FFF2-40B4-BE49-F238E27FC236}">
                  <a16:creationId xmlns:a16="http://schemas.microsoft.com/office/drawing/2014/main" id="{5123AA02-ADCC-30AE-A868-400600829F9F}"/>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latin typeface="Calibri" panose="020F0502020204030204" pitchFamily="34" charset="0"/>
                  <a:ea typeface="Verdana" panose="020B0604030504040204" pitchFamily="34" charset="0"/>
                  <a:cs typeface="Calibri" panose="020F0502020204030204" pitchFamily="34" charset="0"/>
                </a:rPr>
                <a:t>V1.0 © 2026 Commonwealth of Australia, unless otherwise indicated. Creative Commons Attribution 4.0, unless otherwise indicated.</a:t>
              </a:r>
              <a:r>
                <a:rPr lang="en-AU" sz="1000" dirty="0">
                  <a:latin typeface="Calibri" panose="020F0502020204030204" pitchFamily="34" charset="0"/>
                  <a:ea typeface="Verdana" panose="020B0604030504040204" pitchFamily="34" charset="0"/>
                  <a:cs typeface="Calibri" panose="020F0502020204030204" pitchFamily="34" charset="0"/>
                </a:rPr>
                <a:t> </a:t>
              </a:r>
              <a:br>
                <a:rPr lang="en-AU" sz="1000" dirty="0">
                  <a:latin typeface="Calibri" panose="020F0502020204030204" pitchFamily="34" charset="0"/>
                  <a:ea typeface="Verdana" panose="020B0604030504040204" pitchFamily="34" charset="0"/>
                  <a:cs typeface="Calibri" panose="020F0502020204030204" pitchFamily="34" charset="0"/>
                </a:rPr>
              </a:br>
              <a:r>
                <a:rPr lang="en-AU" sz="1000" dirty="0">
                  <a:latin typeface="Calibri" panose="020F0502020204030204" pitchFamily="34" charset="0"/>
                  <a:ea typeface="Verdana" panose="020B0604030504040204" pitchFamily="34" charset="0"/>
                  <a:cs typeface="Calibri" panose="020F0502020204030204" pitchFamily="34" charset="0"/>
                </a:rPr>
                <a:t>View online</a:t>
              </a:r>
              <a:r>
                <a:rPr lang="en-AU" sz="1000" dirty="0">
                  <a:solidFill>
                    <a:srgbClr val="007FC2"/>
                  </a:solidFill>
                  <a:latin typeface="Calibri" panose="020F0502020204030204" pitchFamily="34" charset="0"/>
                  <a:ea typeface="Verdana" panose="020B0604030504040204" pitchFamily="34" charset="0"/>
                  <a:cs typeface="Calibri" panose="020F0502020204030204" pitchFamily="34" charset="0"/>
                </a:rPr>
                <a:t>: </a:t>
              </a:r>
              <a:r>
                <a:rPr lang="en-AU" sz="1000" dirty="0">
                  <a:solidFill>
                    <a:srgbClr val="007FC2"/>
                  </a:solidFill>
                  <a:latin typeface="Calibri" panose="020F0502020204030204" pitchFamily="34" charset="0"/>
                  <a:ea typeface="Verdana" panose="020B060403050404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https://www.literacyhub.edu.au/plan-teach-and-assess/lesson-packs/</a:t>
              </a:r>
              <a:r>
                <a:rPr lang="en-AU" sz="1000" dirty="0">
                  <a:solidFill>
                    <a:srgbClr val="007FC2"/>
                  </a:solidFill>
                  <a:latin typeface="Calibri" panose="020F0502020204030204" pitchFamily="34" charset="0"/>
                  <a:ea typeface="Verdana" panose="020B0604030504040204" pitchFamily="34" charset="0"/>
                  <a:cs typeface="Calibri" panose="020F0502020204030204" pitchFamily="34" charset="0"/>
                </a:rPr>
                <a:t> </a:t>
              </a:r>
            </a:p>
          </p:txBody>
        </p:sp>
        <p:pic>
          <p:nvPicPr>
            <p:cNvPr id="23" name="Picture 22">
              <a:extLst>
                <a:ext uri="{FF2B5EF4-FFF2-40B4-BE49-F238E27FC236}">
                  <a16:creationId xmlns:a16="http://schemas.microsoft.com/office/drawing/2014/main" id="{289E245B-43BA-B3A3-EA84-C1428A5B66C1}"/>
                </a:ext>
              </a:extLst>
            </p:cNvPr>
            <p:cNvPicPr/>
            <p:nvPr userDrawn="1"/>
          </p:nvPicPr>
          <p:blipFill>
            <a:blip r:embed="rId9"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pic>
        <p:nvPicPr>
          <p:cNvPr id="2" name="Picture 1">
            <a:extLst>
              <a:ext uri="{FF2B5EF4-FFF2-40B4-BE49-F238E27FC236}">
                <a16:creationId xmlns:a16="http://schemas.microsoft.com/office/drawing/2014/main" id="{151FF6A4-AE54-D52A-90DA-DDBB418189B3}"/>
              </a:ext>
            </a:extLst>
          </p:cNvPr>
          <p:cNvPicPr>
            <a:picLocks noChangeAspect="1"/>
          </p:cNvPicPr>
          <p:nvPr userDrawn="1"/>
        </p:nvPicPr>
        <p:blipFill>
          <a:blip r:embed="rId10" r:link="rId11">
            <a:extLst>
              <a:ext uri="{28A0092B-C50C-407E-A947-70E740481C1C}">
                <a14:useLocalDpi xmlns:a14="http://schemas.microsoft.com/office/drawing/2010/main" val="0"/>
              </a:ext>
            </a:extLst>
          </a:blip>
          <a:srcRect/>
          <a:stretch>
            <a:fillRect/>
          </a:stretch>
        </p:blipFill>
        <p:spPr>
          <a:xfrm>
            <a:off x="6275877" y="429634"/>
            <a:ext cx="5547360" cy="711199"/>
          </a:xfrm>
          <a:prstGeom prst="rect">
            <a:avLst/>
          </a:prstGeom>
        </p:spPr>
      </p:pic>
      <p:sp>
        <p:nvSpPr>
          <p:cNvPr id="4" name="Title 1">
            <a:extLst>
              <a:ext uri="{FF2B5EF4-FFF2-40B4-BE49-F238E27FC236}">
                <a16:creationId xmlns:a16="http://schemas.microsoft.com/office/drawing/2014/main" id="{CD735F4D-B8C8-FA59-0044-23C225916209}"/>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dirty="0">
                <a:solidFill>
                  <a:srgbClr val="B51963"/>
                </a:solidFill>
                <a:latin typeface="Calibri" panose="020F0502020204030204" pitchFamily="34" charset="0"/>
                <a:cs typeface="Calibri" panose="020F0502020204030204" pitchFamily="34" charset="0"/>
              </a:rPr>
              <a:t>Lesson 2</a:t>
            </a:r>
          </a:p>
        </p:txBody>
      </p:sp>
      <p:sp>
        <p:nvSpPr>
          <p:cNvPr id="10" name="Title 1">
            <a:extLst>
              <a:ext uri="{FF2B5EF4-FFF2-40B4-BE49-F238E27FC236}">
                <a16:creationId xmlns:a16="http://schemas.microsoft.com/office/drawing/2014/main" id="{16B53E9A-0851-A400-1DCF-795923A78982}"/>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dirty="0">
                <a:solidFill>
                  <a:schemeClr val="bg1"/>
                </a:solidFill>
                <a:latin typeface="Calibri" panose="020F0502020204030204" pitchFamily="34" charset="0"/>
                <a:cs typeface="Calibri" panose="020F0502020204030204" pitchFamily="34" charset="0"/>
              </a:rPr>
              <a:t>Phase 22</a:t>
            </a:r>
          </a:p>
        </p:txBody>
      </p:sp>
      <p:sp>
        <p:nvSpPr>
          <p:cNvPr id="13" name="Rectangle 12">
            <a:extLst>
              <a:ext uri="{FF2B5EF4-FFF2-40B4-BE49-F238E27FC236}">
                <a16:creationId xmlns:a16="http://schemas.microsoft.com/office/drawing/2014/main" id="{B4E78F44-240A-4105-15B7-776B80CD6DA4}"/>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ustDataLst>
      <p:tags r:id="rId1"/>
    </p:custDataLst>
    <p:extLst>
      <p:ext uri="{BB962C8B-B14F-4D97-AF65-F5344CB8AC3E}">
        <p14:creationId xmlns:p14="http://schemas.microsoft.com/office/powerpoint/2010/main" val="255586601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6_You do Suffix Review">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Rounded Rectangle 10">
            <a:extLst>
              <a:ext uri="{FF2B5EF4-FFF2-40B4-BE49-F238E27FC236}">
                <a16:creationId xmlns:a16="http://schemas.microsoft.com/office/drawing/2014/main" id="{52379345-FBF5-F2E3-EC52-F245817F504C}"/>
              </a:ext>
            </a:extLst>
          </p:cNvPr>
          <p:cNvSpPr/>
          <p:nvPr userDrawn="1"/>
        </p:nvSpPr>
        <p:spPr>
          <a:xfrm>
            <a:off x="283765" y="299356"/>
            <a:ext cx="2841035"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E1E42"/>
              </a:solidFill>
            </a:endParaRPr>
          </a:p>
        </p:txBody>
      </p:sp>
      <p:sp>
        <p:nvSpPr>
          <p:cNvPr id="3" name="Title 1">
            <a:extLst>
              <a:ext uri="{FF2B5EF4-FFF2-40B4-BE49-F238E27FC236}">
                <a16:creationId xmlns:a16="http://schemas.microsoft.com/office/drawing/2014/main" id="{89923765-7CA4-EBAD-6BB3-F049070418AE}"/>
              </a:ext>
            </a:extLst>
          </p:cNvPr>
          <p:cNvSpPr txBox="1">
            <a:spLocks/>
          </p:cNvSpPr>
          <p:nvPr userDrawn="1"/>
        </p:nvSpPr>
        <p:spPr>
          <a:xfrm>
            <a:off x="283765" y="301851"/>
            <a:ext cx="2841034"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latin typeface="Calibri" panose="020F0502020204030204" pitchFamily="34" charset="0"/>
                <a:cs typeface="Calibri" panose="020F0502020204030204" pitchFamily="34" charset="0"/>
              </a:rPr>
              <a:t>Suffix review</a:t>
            </a:r>
          </a:p>
        </p:txBody>
      </p:sp>
      <p:sp>
        <p:nvSpPr>
          <p:cNvPr id="5" name="Rectangle 4">
            <a:extLst>
              <a:ext uri="{FF2B5EF4-FFF2-40B4-BE49-F238E27FC236}">
                <a16:creationId xmlns:a16="http://schemas.microsoft.com/office/drawing/2014/main" id="{4AE928E2-F0EF-5BBE-58CA-B06552675DF0}"/>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Rounded Corners 4">
            <a:extLst>
              <a:ext uri="{FF2B5EF4-FFF2-40B4-BE49-F238E27FC236}">
                <a16:creationId xmlns:a16="http://schemas.microsoft.com/office/drawing/2014/main" id="{DC7F2213-0702-1EF6-CFDB-CFD828A526FC}"/>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dirty="0">
              <a:solidFill>
                <a:srgbClr val="B519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5680107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tention/Criteria 1:1">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F5F79013-1113-CAAE-507A-C01A5D6D2CCA}"/>
              </a:ext>
            </a:extLst>
          </p:cNvPr>
          <p:cNvSpPr/>
          <p:nvPr userDrawn="1"/>
        </p:nvSpPr>
        <p:spPr>
          <a:xfrm>
            <a:off x="681871" y="742532"/>
            <a:ext cx="4552252"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ounded Rectangle 4">
            <a:extLst>
              <a:ext uri="{FF2B5EF4-FFF2-40B4-BE49-F238E27FC236}">
                <a16:creationId xmlns:a16="http://schemas.microsoft.com/office/drawing/2014/main" id="{AB9B0651-4E90-8395-E5AD-FDF897BE5798}"/>
              </a:ext>
            </a:extLst>
          </p:cNvPr>
          <p:cNvSpPr/>
          <p:nvPr userDrawn="1"/>
        </p:nvSpPr>
        <p:spPr>
          <a:xfrm>
            <a:off x="681871" y="2754702"/>
            <a:ext cx="4552252"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6" name="TextBox 5">
            <a:extLst>
              <a:ext uri="{FF2B5EF4-FFF2-40B4-BE49-F238E27FC236}">
                <a16:creationId xmlns:a16="http://schemas.microsoft.com/office/drawing/2014/main" id="{ECD17BD9-CB19-7DA3-334E-828F5D474F67}"/>
              </a:ext>
            </a:extLst>
          </p:cNvPr>
          <p:cNvSpPr txBox="1"/>
          <p:nvPr userDrawn="1"/>
        </p:nvSpPr>
        <p:spPr>
          <a:xfrm>
            <a:off x="850233" y="733269"/>
            <a:ext cx="4010526" cy="646331"/>
          </a:xfrm>
          <a:prstGeom prst="rect">
            <a:avLst/>
          </a:prstGeom>
          <a:noFill/>
        </p:spPr>
        <p:txBody>
          <a:bodyPr wrap="square" rtlCol="0">
            <a:spAutoFit/>
          </a:bodyPr>
          <a:lstStyle/>
          <a:p>
            <a:r>
              <a:rPr lang="en-AU" sz="3600" b="1" dirty="0">
                <a:latin typeface="Calibri" panose="020F0502020204030204" pitchFamily="34" charset="0"/>
                <a:ea typeface="Calibri" panose="020F0502020204030204" pitchFamily="34" charset="0"/>
                <a:cs typeface="Calibri" panose="020F0502020204030204" pitchFamily="34" charset="0"/>
              </a:rPr>
              <a:t>Learning intention</a:t>
            </a:r>
          </a:p>
        </p:txBody>
      </p:sp>
      <p:sp>
        <p:nvSpPr>
          <p:cNvPr id="7" name="TextBox 6">
            <a:extLst>
              <a:ext uri="{FF2B5EF4-FFF2-40B4-BE49-F238E27FC236}">
                <a16:creationId xmlns:a16="http://schemas.microsoft.com/office/drawing/2014/main" id="{AD63E81F-B547-E517-446B-9A7CBEC68253}"/>
              </a:ext>
            </a:extLst>
          </p:cNvPr>
          <p:cNvSpPr txBox="1"/>
          <p:nvPr userDrawn="1"/>
        </p:nvSpPr>
        <p:spPr>
          <a:xfrm>
            <a:off x="890339" y="2746559"/>
            <a:ext cx="4010526" cy="646331"/>
          </a:xfrm>
          <a:prstGeom prst="rect">
            <a:avLst/>
          </a:prstGeom>
          <a:noFill/>
        </p:spPr>
        <p:txBody>
          <a:bodyPr wrap="square" rtlCol="0">
            <a:spAutoFit/>
          </a:bodyPr>
          <a:lstStyle/>
          <a:p>
            <a:r>
              <a:rPr lang="en-AU" sz="3600" b="1" dirty="0">
                <a:latin typeface="Calibri" panose="020F0502020204030204" pitchFamily="34" charset="0"/>
                <a:ea typeface="Calibri" panose="020F0502020204030204" pitchFamily="34" charset="0"/>
                <a:cs typeface="Calibri" panose="020F0502020204030204" pitchFamily="34" charset="0"/>
              </a:rPr>
              <a:t>Success criteria</a:t>
            </a:r>
          </a:p>
        </p:txBody>
      </p:sp>
      <p:sp>
        <p:nvSpPr>
          <p:cNvPr id="8" name="TextBox 7">
            <a:extLst>
              <a:ext uri="{FF2B5EF4-FFF2-40B4-BE49-F238E27FC236}">
                <a16:creationId xmlns:a16="http://schemas.microsoft.com/office/drawing/2014/main" id="{A148995D-C9E8-9DEA-5CDB-A3335605A5D4}"/>
              </a:ext>
            </a:extLst>
          </p:cNvPr>
          <p:cNvSpPr txBox="1"/>
          <p:nvPr userDrawn="1"/>
        </p:nvSpPr>
        <p:spPr>
          <a:xfrm>
            <a:off x="902913" y="1527734"/>
            <a:ext cx="9348717" cy="1015663"/>
          </a:xfrm>
          <a:prstGeom prst="rect">
            <a:avLst/>
          </a:prstGeom>
          <a:noFill/>
        </p:spPr>
        <p:txBody>
          <a:bodyPr wrap="square" rtlCol="0">
            <a:spAutoFit/>
          </a:bodyPr>
          <a:lstStyle/>
          <a:p>
            <a:r>
              <a:rPr lang="en-US" sz="3000" dirty="0">
                <a:solidFill>
                  <a:srgbClr val="0E1E42"/>
                </a:solidFill>
                <a:ea typeface="+mj-lt"/>
                <a:cs typeface="+mj-lt"/>
              </a:rPr>
              <a:t>We are learning about letters and sounds so that we can read and </a:t>
            </a:r>
            <a:r>
              <a:rPr lang="en-US" sz="3000" dirty="0">
                <a:ea typeface="+mj-lt"/>
                <a:cs typeface="+mj-lt"/>
              </a:rPr>
              <a:t>spell</a:t>
            </a:r>
            <a:r>
              <a:rPr lang="en-US" sz="3000" dirty="0">
                <a:solidFill>
                  <a:srgbClr val="0E1E42"/>
                </a:solidFill>
                <a:ea typeface="+mj-lt"/>
                <a:cs typeface="+mj-lt"/>
              </a:rPr>
              <a:t> words.</a:t>
            </a:r>
            <a:endParaRPr lang="en-US" sz="3000" dirty="0">
              <a:solidFill>
                <a:srgbClr val="0E1E42"/>
              </a:solidFill>
            </a:endParaRPr>
          </a:p>
        </p:txBody>
      </p:sp>
      <p:sp>
        <p:nvSpPr>
          <p:cNvPr id="2" name="Rectangle 1">
            <a:extLst>
              <a:ext uri="{FF2B5EF4-FFF2-40B4-BE49-F238E27FC236}">
                <a16:creationId xmlns:a16="http://schemas.microsoft.com/office/drawing/2014/main" id="{BB5E9956-7932-4C35-A29D-4A96165CD860}"/>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Rounded Corners 4">
            <a:extLst>
              <a:ext uri="{FF2B5EF4-FFF2-40B4-BE49-F238E27FC236}">
                <a16:creationId xmlns:a16="http://schemas.microsoft.com/office/drawing/2014/main" id="{A5822222-38EC-C2B8-40F6-3A2C5722AACA}"/>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dirty="0">
              <a:solidFill>
                <a:srgbClr val="B519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36479161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35270" y="30689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299356"/>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91356"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186589" y="285396"/>
            <a:ext cx="688952" cy="688952"/>
          </a:xfrm>
          <a:prstGeom prst="rect">
            <a:avLst/>
          </a:prstGeom>
        </p:spPr>
      </p:pic>
      <p:sp>
        <p:nvSpPr>
          <p:cNvPr id="3" name="Rectangle 2">
            <a:extLst>
              <a:ext uri="{FF2B5EF4-FFF2-40B4-BE49-F238E27FC236}">
                <a16:creationId xmlns:a16="http://schemas.microsoft.com/office/drawing/2014/main" id="{4D4AAE98-90FD-801A-0D90-F0B0390DAD49}"/>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Rounded Corners 4">
            <a:extLst>
              <a:ext uri="{FF2B5EF4-FFF2-40B4-BE49-F238E27FC236}">
                <a16:creationId xmlns:a16="http://schemas.microsoft.com/office/drawing/2014/main" id="{929BF69F-7711-F823-B48F-A08735362EE3}"/>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dirty="0">
              <a:solidFill>
                <a:srgbClr val="B5196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147400331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Review_you do_read">
    <p:spTree>
      <p:nvGrpSpPr>
        <p:cNvPr id="1" name=""/>
        <p:cNvGrpSpPr/>
        <p:nvPr/>
      </p:nvGrpSpPr>
      <p:grpSpPr>
        <a:xfrm>
          <a:off x="0" y="0"/>
          <a:ext cx="0" cy="0"/>
          <a:chOff x="0" y="0"/>
          <a:chExt cx="0" cy="0"/>
        </a:xfrm>
      </p:grpSpPr>
      <p:sp>
        <p:nvSpPr>
          <p:cNvPr id="13" name="Rounded Rectangle 22">
            <a:extLst>
              <a:ext uri="{FF2B5EF4-FFF2-40B4-BE49-F238E27FC236}">
                <a16:creationId xmlns:a16="http://schemas.microsoft.com/office/drawing/2014/main" id="{37449614-595A-6D6A-7808-C88852ED7F77}"/>
              </a:ext>
            </a:extLst>
          </p:cNvPr>
          <p:cNvSpPr/>
          <p:nvPr userDrawn="1"/>
        </p:nvSpPr>
        <p:spPr>
          <a:xfrm>
            <a:off x="11035270" y="30689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ounded Rectangle 22">
            <a:extLst>
              <a:ext uri="{FF2B5EF4-FFF2-40B4-BE49-F238E27FC236}">
                <a16:creationId xmlns:a16="http://schemas.microsoft.com/office/drawing/2014/main" id="{500F8FE8-6C8B-1F50-C6DA-997E1ACED8C0}"/>
              </a:ext>
            </a:extLst>
          </p:cNvPr>
          <p:cNvSpPr/>
          <p:nvPr userDrawn="1"/>
        </p:nvSpPr>
        <p:spPr>
          <a:xfrm>
            <a:off x="10063988" y="30689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latin typeface="Calibri" panose="020F0502020204030204" pitchFamily="34" charset="0"/>
                <a:cs typeface="Calibri" panose="020F0502020204030204" pitchFamily="34" charset="0"/>
              </a:rPr>
              <a:t>Review</a:t>
            </a:r>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56722" y="318270"/>
            <a:ext cx="638589" cy="638589"/>
          </a:xfrm>
          <a:prstGeom prst="rect">
            <a:avLst/>
          </a:prstGeom>
        </p:spPr>
      </p:pic>
      <p:pic>
        <p:nvPicPr>
          <p:cNvPr id="10" name="Graphic 13" descr="Users outline">
            <a:extLst>
              <a:ext uri="{FF2B5EF4-FFF2-40B4-BE49-F238E27FC236}">
                <a16:creationId xmlns:a16="http://schemas.microsoft.com/office/drawing/2014/main" id="{066A0514-CF1A-3A3E-9F12-6D4F425854B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57871" y="293088"/>
            <a:ext cx="688952" cy="688952"/>
          </a:xfrm>
          <a:prstGeom prst="rect">
            <a:avLst/>
          </a:prstGeom>
        </p:spPr>
      </p:pic>
      <p:sp>
        <p:nvSpPr>
          <p:cNvPr id="3" name="Rectangle 2">
            <a:extLst>
              <a:ext uri="{FF2B5EF4-FFF2-40B4-BE49-F238E27FC236}">
                <a16:creationId xmlns:a16="http://schemas.microsoft.com/office/drawing/2014/main" id="{0F0EBCA5-2241-DADF-A1E8-55CC7C308A0D}"/>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Rounded Corners 4">
            <a:extLst>
              <a:ext uri="{FF2B5EF4-FFF2-40B4-BE49-F238E27FC236}">
                <a16:creationId xmlns:a16="http://schemas.microsoft.com/office/drawing/2014/main" id="{A00C73BA-A9DB-8247-710E-DA1B58C37DAD}"/>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dirty="0">
              <a:solidFill>
                <a:srgbClr val="B5196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422024075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Ph3_Break after review_Phonemic awareness">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ounded Rectangle 16">
            <a:extLst>
              <a:ext uri="{FF2B5EF4-FFF2-40B4-BE49-F238E27FC236}">
                <a16:creationId xmlns:a16="http://schemas.microsoft.com/office/drawing/2014/main" id="{BC79AE74-51F2-7677-B84D-BAD89C5114D2}"/>
              </a:ext>
            </a:extLst>
          </p:cNvPr>
          <p:cNvSpPr/>
          <p:nvPr userDrawn="1"/>
        </p:nvSpPr>
        <p:spPr>
          <a:xfrm>
            <a:off x="1876248" y="3638587"/>
            <a:ext cx="9637728" cy="2029968"/>
          </a:xfrm>
          <a:prstGeom prst="round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grpSp>
        <p:nvGrpSpPr>
          <p:cNvPr id="8" name="Group 7">
            <a:extLst>
              <a:ext uri="{FF2B5EF4-FFF2-40B4-BE49-F238E27FC236}">
                <a16:creationId xmlns:a16="http://schemas.microsoft.com/office/drawing/2014/main" id="{DD666460-C125-E287-D70E-E158C0C70392}"/>
              </a:ext>
            </a:extLst>
          </p:cNvPr>
          <p:cNvGrpSpPr/>
          <p:nvPr userDrawn="1"/>
        </p:nvGrpSpPr>
        <p:grpSpPr>
          <a:xfrm>
            <a:off x="0" y="892467"/>
            <a:ext cx="8060635" cy="2029968"/>
            <a:chOff x="0" y="695183"/>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695183"/>
              <a:ext cx="7611055" cy="2029968"/>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695183"/>
              <a:ext cx="2504661" cy="2029968"/>
            </a:xfrm>
            <a:prstGeom prst="roundRect">
              <a:avLst>
                <a:gd name="adj" fmla="val 0"/>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gr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638587"/>
            <a:ext cx="1805609" cy="2029968"/>
          </a:xfrm>
          <a:prstGeom prst="roundRect">
            <a:avLst>
              <a:gd name="adj" fmla="val 0"/>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9" name="Group 8">
            <a:extLst>
              <a:ext uri="{FF2B5EF4-FFF2-40B4-BE49-F238E27FC236}">
                <a16:creationId xmlns:a16="http://schemas.microsoft.com/office/drawing/2014/main" id="{90A44D4D-26A7-FDB2-AD65-3C7F20FA23CA}"/>
              </a:ext>
            </a:extLst>
          </p:cNvPr>
          <p:cNvGrpSpPr/>
          <p:nvPr userDrawn="1"/>
        </p:nvGrpSpPr>
        <p:grpSpPr>
          <a:xfrm>
            <a:off x="2463789" y="4184400"/>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5" name="TextBox 4">
            <a:extLst>
              <a:ext uri="{FF2B5EF4-FFF2-40B4-BE49-F238E27FC236}">
                <a16:creationId xmlns:a16="http://schemas.microsoft.com/office/drawing/2014/main" id="{CF19FFE3-8C8B-EFF6-E71E-ADA5BF61F43F}"/>
              </a:ext>
            </a:extLst>
          </p:cNvPr>
          <p:cNvSpPr txBox="1"/>
          <p:nvPr userDrawn="1"/>
        </p:nvSpPr>
        <p:spPr>
          <a:xfrm>
            <a:off x="1635090" y="1274723"/>
            <a:ext cx="6015790" cy="1200329"/>
          </a:xfrm>
          <a:prstGeom prst="rect">
            <a:avLst/>
          </a:prstGeom>
          <a:noFill/>
        </p:spPr>
        <p:txBody>
          <a:bodyPr wrap="square" rtlCol="0">
            <a:spAutoFit/>
          </a:bodyPr>
          <a:lstStyle/>
          <a:p>
            <a:r>
              <a:rPr lang="en-AU" sz="7200" b="1" dirty="0">
                <a:latin typeface="Calibri" panose="020F0502020204030204" pitchFamily="34" charset="0"/>
                <a:ea typeface="Calibri" panose="020F0502020204030204" pitchFamily="34" charset="0"/>
                <a:cs typeface="Calibri" panose="020F0502020204030204" pitchFamily="34" charset="0"/>
              </a:rPr>
              <a:t>End of review</a:t>
            </a:r>
          </a:p>
        </p:txBody>
      </p:sp>
      <p:sp>
        <p:nvSpPr>
          <p:cNvPr id="11" name="TextBox 10">
            <a:extLst>
              <a:ext uri="{FF2B5EF4-FFF2-40B4-BE49-F238E27FC236}">
                <a16:creationId xmlns:a16="http://schemas.microsoft.com/office/drawing/2014/main" id="{B4AD64A3-4CB3-4859-6DDD-7F1B1E421F8B}"/>
              </a:ext>
            </a:extLst>
          </p:cNvPr>
          <p:cNvSpPr txBox="1"/>
          <p:nvPr userDrawn="1"/>
        </p:nvSpPr>
        <p:spPr>
          <a:xfrm>
            <a:off x="3727221" y="4053405"/>
            <a:ext cx="7669304" cy="1200329"/>
          </a:xfrm>
          <a:prstGeom prst="rect">
            <a:avLst/>
          </a:prstGeom>
          <a:noFill/>
        </p:spPr>
        <p:txBody>
          <a:bodyPr wrap="square" rtlCol="0">
            <a:spAutoFit/>
          </a:bodyPr>
          <a:lstStyle/>
          <a:p>
            <a:r>
              <a:rPr lang="en-AU" sz="7200" b="1" dirty="0">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p:txBody>
      </p:sp>
      <p:sp>
        <p:nvSpPr>
          <p:cNvPr id="2" name="Rectangle 1">
            <a:extLst>
              <a:ext uri="{FF2B5EF4-FFF2-40B4-BE49-F238E27FC236}">
                <a16:creationId xmlns:a16="http://schemas.microsoft.com/office/drawing/2014/main" id="{C9C50B60-4B89-8CFE-0A36-2923202B7F9C}"/>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Rounded Corners 4">
            <a:extLst>
              <a:ext uri="{FF2B5EF4-FFF2-40B4-BE49-F238E27FC236}">
                <a16:creationId xmlns:a16="http://schemas.microsoft.com/office/drawing/2014/main" id="{53EC319B-3E13-66C4-9F85-2DBD67101EC5}"/>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dirty="0">
              <a:solidFill>
                <a:srgbClr val="B519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2894852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6_Review + You do ">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283764" y="301851"/>
            <a:ext cx="184018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Review</a:t>
            </a:r>
          </a:p>
        </p:txBody>
      </p:sp>
      <p:sp>
        <p:nvSpPr>
          <p:cNvPr id="8" name="Title 7">
            <a:extLst>
              <a:ext uri="{FF2B5EF4-FFF2-40B4-BE49-F238E27FC236}">
                <a16:creationId xmlns:a16="http://schemas.microsoft.com/office/drawing/2014/main" id="{9A269DFE-25F5-FA74-8BBF-F37118348C62}"/>
              </a:ext>
            </a:extLst>
          </p:cNvPr>
          <p:cNvSpPr>
            <a:spLocks noGrp="1"/>
          </p:cNvSpPr>
          <p:nvPr>
            <p:ph type="title" hasCustomPrompt="1"/>
          </p:nvPr>
        </p:nvSpPr>
        <p:spPr>
          <a:xfrm>
            <a:off x="0" y="-1424973"/>
            <a:ext cx="10515600" cy="1325563"/>
          </a:xfrm>
        </p:spPr>
        <p:txBody>
          <a:bodyPr/>
          <a:lstStyle/>
          <a:p>
            <a:r>
              <a:rPr lang="en-US"/>
              <a:t>Slide # Review</a:t>
            </a:r>
            <a:endParaRPr lang="en-AU"/>
          </a:p>
        </p:txBody>
      </p:sp>
      <p:grpSp>
        <p:nvGrpSpPr>
          <p:cNvPr id="9" name="Group 8">
            <a:extLst>
              <a:ext uri="{FF2B5EF4-FFF2-40B4-BE49-F238E27FC236}">
                <a16:creationId xmlns:a16="http://schemas.microsoft.com/office/drawing/2014/main" id="{ADCD1B5C-0AF8-450D-438E-7754764E080B}"/>
              </a:ext>
            </a:extLst>
          </p:cNvPr>
          <p:cNvGrpSpPr/>
          <p:nvPr userDrawn="1"/>
        </p:nvGrpSpPr>
        <p:grpSpPr>
          <a:xfrm>
            <a:off x="11029911" y="263900"/>
            <a:ext cx="876718" cy="688952"/>
            <a:chOff x="11029911" y="263900"/>
            <a:chExt cx="876718" cy="688952"/>
          </a:xfrm>
        </p:grpSpPr>
        <p:sp>
          <p:nvSpPr>
            <p:cNvPr id="10" name="Rounded Rectangle 19">
              <a:extLst>
                <a:ext uri="{FF2B5EF4-FFF2-40B4-BE49-F238E27FC236}">
                  <a16:creationId xmlns:a16="http://schemas.microsoft.com/office/drawing/2014/main" id="{2339CC2E-0111-6A7F-70D3-1FF975B095E8}"/>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Graphic 13" descr="Users outline">
              <a:extLst>
                <a:ext uri="{FF2B5EF4-FFF2-40B4-BE49-F238E27FC236}">
                  <a16:creationId xmlns:a16="http://schemas.microsoft.com/office/drawing/2014/main" id="{3C96A107-FCC0-160F-11AD-B63F27A17D5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
        <p:nvSpPr>
          <p:cNvPr id="2" name="Rectangle 1">
            <a:extLst>
              <a:ext uri="{FF2B5EF4-FFF2-40B4-BE49-F238E27FC236}">
                <a16:creationId xmlns:a16="http://schemas.microsoft.com/office/drawing/2014/main" id="{DEEBCE7E-FF46-E903-9F07-796F8E8E4D07}"/>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Rounded Corners 4">
            <a:extLst>
              <a:ext uri="{FF2B5EF4-FFF2-40B4-BE49-F238E27FC236}">
                <a16:creationId xmlns:a16="http://schemas.microsoft.com/office/drawing/2014/main" id="{1364F7B3-CBAC-B3A8-5E1D-29661B777128}"/>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dirty="0">
              <a:solidFill>
                <a:srgbClr val="B519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012386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2_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35270" y="30689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299356"/>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91356"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186589" y="285396"/>
            <a:ext cx="688952" cy="688952"/>
          </a:xfrm>
          <a:prstGeom prst="rect">
            <a:avLst/>
          </a:prstGeom>
        </p:spPr>
      </p:pic>
      <p:sp>
        <p:nvSpPr>
          <p:cNvPr id="3" name="Title 7">
            <a:extLst>
              <a:ext uri="{FF2B5EF4-FFF2-40B4-BE49-F238E27FC236}">
                <a16:creationId xmlns:a16="http://schemas.microsoft.com/office/drawing/2014/main" id="{75F81144-4900-E36C-C609-41C58AAD7C34}"/>
              </a:ext>
            </a:extLst>
          </p:cNvPr>
          <p:cNvSpPr>
            <a:spLocks noGrp="1"/>
          </p:cNvSpPr>
          <p:nvPr>
            <p:ph type="title" hasCustomPrompt="1"/>
          </p:nvPr>
        </p:nvSpPr>
        <p:spPr>
          <a:xfrm>
            <a:off x="0" y="-1424973"/>
            <a:ext cx="10515600" cy="1325563"/>
          </a:xfrm>
        </p:spPr>
        <p:txBody>
          <a:bodyPr/>
          <a:lstStyle/>
          <a:p>
            <a:r>
              <a:rPr lang="en-US"/>
              <a:t>Slide # Review</a:t>
            </a:r>
            <a:endParaRPr lang="en-AU"/>
          </a:p>
        </p:txBody>
      </p:sp>
      <p:sp>
        <p:nvSpPr>
          <p:cNvPr id="16" name="Rectangle 15">
            <a:extLst>
              <a:ext uri="{FF2B5EF4-FFF2-40B4-BE49-F238E27FC236}">
                <a16:creationId xmlns:a16="http://schemas.microsoft.com/office/drawing/2014/main" id="{1D0A4277-4BBF-E7C9-50B8-085D91A74EFF}"/>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Rounded Corners 4">
            <a:extLst>
              <a:ext uri="{FF2B5EF4-FFF2-40B4-BE49-F238E27FC236}">
                <a16:creationId xmlns:a16="http://schemas.microsoft.com/office/drawing/2014/main" id="{817CC9DE-2009-5D51-9E16-A1F6E04559F7}"/>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dirty="0">
              <a:solidFill>
                <a:srgbClr val="B5196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162553900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_Review +You do + read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F03FC71D-702B-3FC5-10E1-9B14C9E509ED}"/>
              </a:ext>
            </a:extLst>
          </p:cNvPr>
          <p:cNvPicPr>
            <a:picLocks noChangeAspect="1"/>
          </p:cNvPicPr>
          <p:nvPr userDrawn="1"/>
        </p:nvPicPr>
        <p:blipFill>
          <a:blip r:embed="rId3"/>
          <a:stretch>
            <a:fillRect/>
          </a:stretch>
        </p:blipFill>
        <p:spPr>
          <a:xfrm>
            <a:off x="10142262" y="277952"/>
            <a:ext cx="688908" cy="688908"/>
          </a:xfrm>
          <a:prstGeom prst="rect">
            <a:avLst/>
          </a:prstGeom>
        </p:spPr>
      </p:pic>
      <p:pic>
        <p:nvPicPr>
          <p:cNvPr id="11" name="Graphic 10" descr="Glasses outline">
            <a:extLst>
              <a:ext uri="{FF2B5EF4-FFF2-40B4-BE49-F238E27FC236}">
                <a16:creationId xmlns:a16="http://schemas.microsoft.com/office/drawing/2014/main" id="{9CEFFE85-F9F7-4786-95B9-FDD99D8C02F1}"/>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41291" y="307816"/>
            <a:ext cx="638589" cy="638589"/>
          </a:xfrm>
          <a:prstGeom prst="rect">
            <a:avLst/>
          </a:prstGeom>
        </p:spPr>
      </p:pic>
      <p:sp>
        <p:nvSpPr>
          <p:cNvPr id="6" name="Rounded Rectangle 10">
            <a:extLst>
              <a:ext uri="{FF2B5EF4-FFF2-40B4-BE49-F238E27FC236}">
                <a16:creationId xmlns:a16="http://schemas.microsoft.com/office/drawing/2014/main" id="{0E61E12A-68D3-2FE5-9D47-588BBCDDDC9F}"/>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E1E42"/>
              </a:solidFill>
            </a:endParaRPr>
          </a:p>
        </p:txBody>
      </p:sp>
      <p:sp>
        <p:nvSpPr>
          <p:cNvPr id="9" name="Title 1">
            <a:extLst>
              <a:ext uri="{FF2B5EF4-FFF2-40B4-BE49-F238E27FC236}">
                <a16:creationId xmlns:a16="http://schemas.microsoft.com/office/drawing/2014/main" id="{2CE4CA9A-6986-BE7B-C81F-75AAFE15C2AD}"/>
              </a:ext>
            </a:extLst>
          </p:cNvPr>
          <p:cNvSpPr txBox="1">
            <a:spLocks/>
          </p:cNvSpPr>
          <p:nvPr userDrawn="1"/>
        </p:nvSpPr>
        <p:spPr>
          <a:xfrm>
            <a:off x="283765" y="309387"/>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latin typeface="Calibri" panose="020F0502020204030204" pitchFamily="34" charset="0"/>
                <a:cs typeface="Calibri" panose="020F0502020204030204" pitchFamily="34" charset="0"/>
              </a:rPr>
              <a:t>Review</a:t>
            </a:r>
          </a:p>
        </p:txBody>
      </p:sp>
      <p:sp>
        <p:nvSpPr>
          <p:cNvPr id="2" name="Rectangle 1">
            <a:extLst>
              <a:ext uri="{FF2B5EF4-FFF2-40B4-BE49-F238E27FC236}">
                <a16:creationId xmlns:a16="http://schemas.microsoft.com/office/drawing/2014/main" id="{8AC81BF2-B294-E59D-A467-327E6F70DADD}"/>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Rounded Corners 4">
            <a:extLst>
              <a:ext uri="{FF2B5EF4-FFF2-40B4-BE49-F238E27FC236}">
                <a16:creationId xmlns:a16="http://schemas.microsoft.com/office/drawing/2014/main" id="{852E3285-3E00-012B-DDD3-F67F40F4F992}"/>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dirty="0">
              <a:solidFill>
                <a:srgbClr val="B519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923988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CDFB88B6-FE95-884B-AEAB-63773253A451}"/>
              </a:ext>
            </a:extLst>
          </p:cNvPr>
          <p:cNvGrpSpPr/>
          <p:nvPr userDrawn="1"/>
        </p:nvGrpSpPr>
        <p:grpSpPr>
          <a:xfrm>
            <a:off x="11029911" y="248271"/>
            <a:ext cx="876718" cy="688952"/>
            <a:chOff x="11029911" y="248271"/>
            <a:chExt cx="876718" cy="688952"/>
          </a:xfrm>
        </p:grpSpPr>
        <p:sp>
          <p:nvSpPr>
            <p:cNvPr id="16" name="Rounded Rectangle 15">
              <a:extLst>
                <a:ext uri="{FF2B5EF4-FFF2-40B4-BE49-F238E27FC236}">
                  <a16:creationId xmlns:a16="http://schemas.microsoft.com/office/drawing/2014/main" id="{17C6E769-1D95-A948-AC20-E39B73A3F70B}"/>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7" name="Graphic 16" descr="Teacher outline">
              <a:extLst>
                <a:ext uri="{FF2B5EF4-FFF2-40B4-BE49-F238E27FC236}">
                  <a16:creationId xmlns:a16="http://schemas.microsoft.com/office/drawing/2014/main" id="{4A6F61DF-82A0-E149-A27F-30BE295E82B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13" name="Rounded Rectangle 8">
            <a:extLst>
              <a:ext uri="{FF2B5EF4-FFF2-40B4-BE49-F238E27FC236}">
                <a16:creationId xmlns:a16="http://schemas.microsoft.com/office/drawing/2014/main" id="{605937F3-0744-C4F5-E693-57C89188E775}"/>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itle 1">
            <a:extLst>
              <a:ext uri="{FF2B5EF4-FFF2-40B4-BE49-F238E27FC236}">
                <a16:creationId xmlns:a16="http://schemas.microsoft.com/office/drawing/2014/main" id="{32CC7749-7B3B-9B5B-250B-8060928550BA}"/>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I do</a:t>
            </a:r>
          </a:p>
        </p:txBody>
      </p:sp>
      <p:sp>
        <p:nvSpPr>
          <p:cNvPr id="3" name="Rectangle 2">
            <a:extLst>
              <a:ext uri="{FF2B5EF4-FFF2-40B4-BE49-F238E27FC236}">
                <a16:creationId xmlns:a16="http://schemas.microsoft.com/office/drawing/2014/main" id="{CFB29991-A6FB-8E6C-EFC7-4E3EB045B99F}"/>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Rounded Corners 4">
            <a:extLst>
              <a:ext uri="{FF2B5EF4-FFF2-40B4-BE49-F238E27FC236}">
                <a16:creationId xmlns:a16="http://schemas.microsoft.com/office/drawing/2014/main" id="{75FEE5D9-E066-60A9-BAAE-722999B487E1}"/>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dirty="0">
              <a:solidFill>
                <a:srgbClr val="B519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99775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 do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3" name="Group 2">
            <a:extLst>
              <a:ext uri="{FF2B5EF4-FFF2-40B4-BE49-F238E27FC236}">
                <a16:creationId xmlns:a16="http://schemas.microsoft.com/office/drawing/2014/main" id="{FDE43A7A-C785-9A4D-B5C2-F0B90BD65D43}"/>
              </a:ext>
            </a:extLst>
          </p:cNvPr>
          <p:cNvGrpSpPr/>
          <p:nvPr userDrawn="1"/>
        </p:nvGrpSpPr>
        <p:grpSpPr>
          <a:xfrm>
            <a:off x="11029911" y="291263"/>
            <a:ext cx="876718" cy="645960"/>
            <a:chOff x="11029911" y="291263"/>
            <a:chExt cx="876718" cy="645960"/>
          </a:xfrm>
        </p:grpSpPr>
        <p:sp>
          <p:nvSpPr>
            <p:cNvPr id="14" name="Rounded Rectangle 13">
              <a:extLst>
                <a:ext uri="{FF2B5EF4-FFF2-40B4-BE49-F238E27FC236}">
                  <a16:creationId xmlns:a16="http://schemas.microsoft.com/office/drawing/2014/main" id="{EA292C72-7B42-D043-847B-0B68F60C6A92}"/>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7" name="Graphic 16" descr="Pencil outline">
              <a:extLst>
                <a:ext uri="{FF2B5EF4-FFF2-40B4-BE49-F238E27FC236}">
                  <a16:creationId xmlns:a16="http://schemas.microsoft.com/office/drawing/2014/main" id="{0ADD2B5E-4346-2C41-B0DB-AFDA3BB6A85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2" name="Group 1">
            <a:extLst>
              <a:ext uri="{FF2B5EF4-FFF2-40B4-BE49-F238E27FC236}">
                <a16:creationId xmlns:a16="http://schemas.microsoft.com/office/drawing/2014/main" id="{4BFF1B36-0B73-4346-9696-F8E4C89F846D}"/>
              </a:ext>
            </a:extLst>
          </p:cNvPr>
          <p:cNvGrpSpPr/>
          <p:nvPr userDrawn="1"/>
        </p:nvGrpSpPr>
        <p:grpSpPr>
          <a:xfrm>
            <a:off x="10048357" y="248271"/>
            <a:ext cx="876718" cy="688952"/>
            <a:chOff x="10048357" y="248271"/>
            <a:chExt cx="876718" cy="688952"/>
          </a:xfrm>
        </p:grpSpPr>
        <p:sp>
          <p:nvSpPr>
            <p:cNvPr id="19" name="Rounded Rectangle 18">
              <a:extLst>
                <a:ext uri="{FF2B5EF4-FFF2-40B4-BE49-F238E27FC236}">
                  <a16:creationId xmlns:a16="http://schemas.microsoft.com/office/drawing/2014/main" id="{9BB9364C-8353-9345-9681-E45337845551}"/>
                </a:ext>
              </a:extLst>
            </p:cNvPr>
            <p:cNvSpPr/>
            <p:nvPr userDrawn="1"/>
          </p:nvSpPr>
          <p:spPr>
            <a:xfrm>
              <a:off x="10048357"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3" name="Graphic 22" descr="Teacher outline">
              <a:extLst>
                <a:ext uri="{FF2B5EF4-FFF2-40B4-BE49-F238E27FC236}">
                  <a16:creationId xmlns:a16="http://schemas.microsoft.com/office/drawing/2014/main" id="{807F1311-5081-AC4F-929F-54BF3E0B2CAF}"/>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5" name="Rounded Rectangle 8">
            <a:extLst>
              <a:ext uri="{FF2B5EF4-FFF2-40B4-BE49-F238E27FC236}">
                <a16:creationId xmlns:a16="http://schemas.microsoft.com/office/drawing/2014/main" id="{10004B58-D0A6-7654-4AF8-5F086D061AAC}"/>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itle 1">
            <a:extLst>
              <a:ext uri="{FF2B5EF4-FFF2-40B4-BE49-F238E27FC236}">
                <a16:creationId xmlns:a16="http://schemas.microsoft.com/office/drawing/2014/main" id="{C6F93530-9C7B-BD3E-C956-B3E99F0BB63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I do</a:t>
            </a:r>
          </a:p>
        </p:txBody>
      </p:sp>
      <p:sp>
        <p:nvSpPr>
          <p:cNvPr id="4" name="Rectangle 3">
            <a:extLst>
              <a:ext uri="{FF2B5EF4-FFF2-40B4-BE49-F238E27FC236}">
                <a16:creationId xmlns:a16="http://schemas.microsoft.com/office/drawing/2014/main" id="{84537FF5-6B5A-F460-F44D-CE328B74751F}"/>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Rounded Corners 4">
            <a:extLst>
              <a:ext uri="{FF2B5EF4-FFF2-40B4-BE49-F238E27FC236}">
                <a16:creationId xmlns:a16="http://schemas.microsoft.com/office/drawing/2014/main" id="{F857806D-1150-51A2-946F-C595E7031B42}"/>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dirty="0">
              <a:solidFill>
                <a:srgbClr val="B519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237980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I do + view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8D874059-AC1A-B644-B47A-44C7AC632A09}"/>
              </a:ext>
            </a:extLst>
          </p:cNvPr>
          <p:cNvGrpSpPr/>
          <p:nvPr userDrawn="1"/>
        </p:nvGrpSpPr>
        <p:grpSpPr>
          <a:xfrm>
            <a:off x="11029911" y="291262"/>
            <a:ext cx="876718" cy="655143"/>
            <a:chOff x="11029911" y="291262"/>
            <a:chExt cx="876718" cy="655143"/>
          </a:xfrm>
        </p:grpSpPr>
        <p:sp>
          <p:nvSpPr>
            <p:cNvPr id="17" name="Rounded Rectangle 16">
              <a:extLst>
                <a:ext uri="{FF2B5EF4-FFF2-40B4-BE49-F238E27FC236}">
                  <a16:creationId xmlns:a16="http://schemas.microsoft.com/office/drawing/2014/main" id="{9FA620FD-F28D-624E-B25C-B66D6BC91461}"/>
                </a:ext>
              </a:extLst>
            </p:cNvPr>
            <p:cNvSpPr/>
            <p:nvPr userDrawn="1"/>
          </p:nvSpPr>
          <p:spPr>
            <a:xfrm>
              <a:off x="11029911"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8" name="Graphic 17" descr="Glasses outline">
              <a:extLst>
                <a:ext uri="{FF2B5EF4-FFF2-40B4-BE49-F238E27FC236}">
                  <a16:creationId xmlns:a16="http://schemas.microsoft.com/office/drawing/2014/main" id="{BF7C3449-8A2D-5541-8956-BAD79DE609B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41291" y="307816"/>
              <a:ext cx="638589" cy="638589"/>
            </a:xfrm>
            <a:prstGeom prst="rect">
              <a:avLst/>
            </a:prstGeom>
          </p:spPr>
        </p:pic>
      </p:grpSp>
      <p:grpSp>
        <p:nvGrpSpPr>
          <p:cNvPr id="19" name="Group 18">
            <a:extLst>
              <a:ext uri="{FF2B5EF4-FFF2-40B4-BE49-F238E27FC236}">
                <a16:creationId xmlns:a16="http://schemas.microsoft.com/office/drawing/2014/main" id="{536E2729-83B1-A342-AF7E-FE2D6222F29A}"/>
              </a:ext>
            </a:extLst>
          </p:cNvPr>
          <p:cNvGrpSpPr/>
          <p:nvPr userDrawn="1"/>
        </p:nvGrpSpPr>
        <p:grpSpPr>
          <a:xfrm>
            <a:off x="10048357" y="248271"/>
            <a:ext cx="876718" cy="688952"/>
            <a:chOff x="10048357" y="248271"/>
            <a:chExt cx="876718" cy="688952"/>
          </a:xfrm>
        </p:grpSpPr>
        <p:sp>
          <p:nvSpPr>
            <p:cNvPr id="23" name="Rounded Rectangle 22">
              <a:extLst>
                <a:ext uri="{FF2B5EF4-FFF2-40B4-BE49-F238E27FC236}">
                  <a16:creationId xmlns:a16="http://schemas.microsoft.com/office/drawing/2014/main" id="{3EE31828-2882-5C4D-8BB1-92FCBEF6AF00}"/>
                </a:ext>
              </a:extLst>
            </p:cNvPr>
            <p:cNvSpPr/>
            <p:nvPr userDrawn="1"/>
          </p:nvSpPr>
          <p:spPr>
            <a:xfrm>
              <a:off x="10048357"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4" name="Graphic 23" descr="Teacher outline">
              <a:extLst>
                <a:ext uri="{FF2B5EF4-FFF2-40B4-BE49-F238E27FC236}">
                  <a16:creationId xmlns:a16="http://schemas.microsoft.com/office/drawing/2014/main" id="{3DAFC0AE-C6AE-8445-B77B-7991ED80BB93}"/>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4" name="Rounded Rectangle 8">
            <a:extLst>
              <a:ext uri="{FF2B5EF4-FFF2-40B4-BE49-F238E27FC236}">
                <a16:creationId xmlns:a16="http://schemas.microsoft.com/office/drawing/2014/main" id="{FDFBAA8C-C81D-A40D-7129-12C86FC73D88}"/>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itle 1">
            <a:extLst>
              <a:ext uri="{FF2B5EF4-FFF2-40B4-BE49-F238E27FC236}">
                <a16:creationId xmlns:a16="http://schemas.microsoft.com/office/drawing/2014/main" id="{B4F002A6-0353-30CB-A108-5690B517A39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I do</a:t>
            </a:r>
          </a:p>
        </p:txBody>
      </p:sp>
      <p:sp>
        <p:nvSpPr>
          <p:cNvPr id="3" name="Rectangle 2">
            <a:extLst>
              <a:ext uri="{FF2B5EF4-FFF2-40B4-BE49-F238E27FC236}">
                <a16:creationId xmlns:a16="http://schemas.microsoft.com/office/drawing/2014/main" id="{64DDA79B-410D-F41D-0E75-A777E1E198CE}"/>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Rounded Corners 4">
            <a:extLst>
              <a:ext uri="{FF2B5EF4-FFF2-40B4-BE49-F238E27FC236}">
                <a16:creationId xmlns:a16="http://schemas.microsoft.com/office/drawing/2014/main" id="{EAB9E8D7-FA7F-2F09-4309-25284E543542}"/>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dirty="0">
              <a:solidFill>
                <a:srgbClr val="B519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4450274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I do + view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4" name="Group 3">
            <a:extLst>
              <a:ext uri="{FF2B5EF4-FFF2-40B4-BE49-F238E27FC236}">
                <a16:creationId xmlns:a16="http://schemas.microsoft.com/office/drawing/2014/main" id="{F6858D44-258E-EF4F-817C-BAD62E4ECB37}"/>
              </a:ext>
            </a:extLst>
          </p:cNvPr>
          <p:cNvGrpSpPr/>
          <p:nvPr userDrawn="1"/>
        </p:nvGrpSpPr>
        <p:grpSpPr>
          <a:xfrm>
            <a:off x="11029911" y="291263"/>
            <a:ext cx="876718" cy="645960"/>
            <a:chOff x="11029911" y="291263"/>
            <a:chExt cx="876718" cy="645960"/>
          </a:xfrm>
        </p:grpSpPr>
        <p:sp>
          <p:nvSpPr>
            <p:cNvPr id="22" name="Rounded Rectangle 21">
              <a:extLst>
                <a:ext uri="{FF2B5EF4-FFF2-40B4-BE49-F238E27FC236}">
                  <a16:creationId xmlns:a16="http://schemas.microsoft.com/office/drawing/2014/main" id="{C2AA4B2A-AC0D-FB4B-9031-5A954AEB5F82}"/>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7" name="Graphic 26" descr="Pencil outline">
              <a:extLst>
                <a:ext uri="{FF2B5EF4-FFF2-40B4-BE49-F238E27FC236}">
                  <a16:creationId xmlns:a16="http://schemas.microsoft.com/office/drawing/2014/main" id="{E87D9DA4-CBF2-4042-941C-6298671D1A0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3" name="Group 2">
            <a:extLst>
              <a:ext uri="{FF2B5EF4-FFF2-40B4-BE49-F238E27FC236}">
                <a16:creationId xmlns:a16="http://schemas.microsoft.com/office/drawing/2014/main" id="{85E52806-B2E3-2340-A632-3C09619CB141}"/>
              </a:ext>
            </a:extLst>
          </p:cNvPr>
          <p:cNvGrpSpPr/>
          <p:nvPr userDrawn="1"/>
        </p:nvGrpSpPr>
        <p:grpSpPr>
          <a:xfrm>
            <a:off x="10048357" y="291262"/>
            <a:ext cx="876718" cy="655143"/>
            <a:chOff x="10048357" y="291262"/>
            <a:chExt cx="876718" cy="655143"/>
          </a:xfrm>
        </p:grpSpPr>
        <p:sp>
          <p:nvSpPr>
            <p:cNvPr id="29" name="Rounded Rectangle 28">
              <a:extLst>
                <a:ext uri="{FF2B5EF4-FFF2-40B4-BE49-F238E27FC236}">
                  <a16:creationId xmlns:a16="http://schemas.microsoft.com/office/drawing/2014/main" id="{3B212C11-8B36-A342-B007-377815F6B876}"/>
                </a:ext>
              </a:extLst>
            </p:cNvPr>
            <p:cNvSpPr/>
            <p:nvPr userDrawn="1"/>
          </p:nvSpPr>
          <p:spPr>
            <a:xfrm>
              <a:off x="10048357"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0" name="Graphic 29" descr="Glasses outline">
              <a:extLst>
                <a:ext uri="{FF2B5EF4-FFF2-40B4-BE49-F238E27FC236}">
                  <a16:creationId xmlns:a16="http://schemas.microsoft.com/office/drawing/2014/main" id="{38138F31-1A58-8E4E-B4D8-A91B06CB1B1E}"/>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59737" y="307816"/>
              <a:ext cx="638589" cy="638589"/>
            </a:xfrm>
            <a:prstGeom prst="rect">
              <a:avLst/>
            </a:prstGeom>
          </p:spPr>
        </p:pic>
      </p:grpSp>
      <p:grpSp>
        <p:nvGrpSpPr>
          <p:cNvPr id="2" name="Group 1">
            <a:extLst>
              <a:ext uri="{FF2B5EF4-FFF2-40B4-BE49-F238E27FC236}">
                <a16:creationId xmlns:a16="http://schemas.microsoft.com/office/drawing/2014/main" id="{76F9F639-9648-8245-990D-F1827194E14F}"/>
              </a:ext>
            </a:extLst>
          </p:cNvPr>
          <p:cNvGrpSpPr/>
          <p:nvPr userDrawn="1"/>
        </p:nvGrpSpPr>
        <p:grpSpPr>
          <a:xfrm>
            <a:off x="9066803" y="248271"/>
            <a:ext cx="876718" cy="688952"/>
            <a:chOff x="9066803" y="248271"/>
            <a:chExt cx="876718" cy="688952"/>
          </a:xfrm>
        </p:grpSpPr>
        <p:sp>
          <p:nvSpPr>
            <p:cNvPr id="32" name="Rounded Rectangle 31">
              <a:extLst>
                <a:ext uri="{FF2B5EF4-FFF2-40B4-BE49-F238E27FC236}">
                  <a16:creationId xmlns:a16="http://schemas.microsoft.com/office/drawing/2014/main" id="{484A7BA6-6F56-BF47-8CE4-7CFD033A3E0F}"/>
                </a:ext>
              </a:extLst>
            </p:cNvPr>
            <p:cNvSpPr/>
            <p:nvPr userDrawn="1"/>
          </p:nvSpPr>
          <p:spPr>
            <a:xfrm>
              <a:off x="9066803"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3" name="Graphic 32" descr="Teacher outline">
              <a:extLst>
                <a:ext uri="{FF2B5EF4-FFF2-40B4-BE49-F238E27FC236}">
                  <a16:creationId xmlns:a16="http://schemas.microsoft.com/office/drawing/2014/main" id="{32751847-2C42-2B45-8DB2-14421FB8C1D8}"/>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9140120" y="248271"/>
              <a:ext cx="688952" cy="688952"/>
            </a:xfrm>
            <a:prstGeom prst="rect">
              <a:avLst/>
            </a:prstGeom>
          </p:spPr>
        </p:pic>
      </p:grpSp>
      <p:sp>
        <p:nvSpPr>
          <p:cNvPr id="7" name="Rounded Rectangle 8">
            <a:extLst>
              <a:ext uri="{FF2B5EF4-FFF2-40B4-BE49-F238E27FC236}">
                <a16:creationId xmlns:a16="http://schemas.microsoft.com/office/drawing/2014/main" id="{2F2E725C-2D2B-F627-5D7A-0C7D51CD6A00}"/>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1">
            <a:extLst>
              <a:ext uri="{FF2B5EF4-FFF2-40B4-BE49-F238E27FC236}">
                <a16:creationId xmlns:a16="http://schemas.microsoft.com/office/drawing/2014/main" id="{9D5E6D1B-BF47-A765-5FC2-4D7F21CBB387}"/>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I do</a:t>
            </a:r>
          </a:p>
        </p:txBody>
      </p:sp>
      <p:sp>
        <p:nvSpPr>
          <p:cNvPr id="5" name="Rectangle 4">
            <a:extLst>
              <a:ext uri="{FF2B5EF4-FFF2-40B4-BE49-F238E27FC236}">
                <a16:creationId xmlns:a16="http://schemas.microsoft.com/office/drawing/2014/main" id="{B69C4A2F-F7F3-0B76-F680-12D55BF1F946}"/>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Rounded Corners 4">
            <a:extLst>
              <a:ext uri="{FF2B5EF4-FFF2-40B4-BE49-F238E27FC236}">
                <a16:creationId xmlns:a16="http://schemas.microsoft.com/office/drawing/2014/main" id="{788B02F3-0BFA-13B0-5494-5D8E38C48520}"/>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dirty="0">
              <a:solidFill>
                <a:srgbClr val="B519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5180364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We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ounded Rectangle 8">
            <a:extLst>
              <a:ext uri="{FF2B5EF4-FFF2-40B4-BE49-F238E27FC236}">
                <a16:creationId xmlns:a16="http://schemas.microsoft.com/office/drawing/2014/main" id="{4D543769-E3A1-0023-E494-E42F465B982D}"/>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itle 1">
            <a:extLst>
              <a:ext uri="{FF2B5EF4-FFF2-40B4-BE49-F238E27FC236}">
                <a16:creationId xmlns:a16="http://schemas.microsoft.com/office/drawing/2014/main" id="{D8D0509D-FFBF-548D-4063-EB82755AFFC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We do</a:t>
            </a:r>
          </a:p>
        </p:txBody>
      </p:sp>
      <p:sp>
        <p:nvSpPr>
          <p:cNvPr id="3" name="Rectangle 2">
            <a:extLst>
              <a:ext uri="{FF2B5EF4-FFF2-40B4-BE49-F238E27FC236}">
                <a16:creationId xmlns:a16="http://schemas.microsoft.com/office/drawing/2014/main" id="{6B199690-348A-F20E-C32A-A99718FBC07B}"/>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Rounded Corners 4">
            <a:extLst>
              <a:ext uri="{FF2B5EF4-FFF2-40B4-BE49-F238E27FC236}">
                <a16:creationId xmlns:a16="http://schemas.microsoft.com/office/drawing/2014/main" id="{C1CC61A2-D3DF-C050-2FC3-C7D802CF045A}"/>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dirty="0">
              <a:solidFill>
                <a:srgbClr val="B51963"/>
              </a:solidFill>
              <a:latin typeface="Calibri" panose="020F0502020204030204" pitchFamily="34" charset="0"/>
              <a:cs typeface="Calibri" panose="020F0502020204030204" pitchFamily="34" charset="0"/>
            </a:endParaRPr>
          </a:p>
        </p:txBody>
      </p:sp>
      <p:grpSp>
        <p:nvGrpSpPr>
          <p:cNvPr id="8" name="Group 7">
            <a:extLst>
              <a:ext uri="{FF2B5EF4-FFF2-40B4-BE49-F238E27FC236}">
                <a16:creationId xmlns:a16="http://schemas.microsoft.com/office/drawing/2014/main" id="{0ABE80F7-057F-27E6-A655-E51CCE211EB1}"/>
              </a:ext>
            </a:extLst>
          </p:cNvPr>
          <p:cNvGrpSpPr/>
          <p:nvPr userDrawn="1"/>
        </p:nvGrpSpPr>
        <p:grpSpPr>
          <a:xfrm>
            <a:off x="10840039" y="299356"/>
            <a:ext cx="876718" cy="645960"/>
            <a:chOff x="10048357" y="291262"/>
            <a:chExt cx="876718" cy="645960"/>
          </a:xfrm>
        </p:grpSpPr>
        <p:sp>
          <p:nvSpPr>
            <p:cNvPr id="9" name="Rounded Rectangle 16">
              <a:extLst>
                <a:ext uri="{FF2B5EF4-FFF2-40B4-BE49-F238E27FC236}">
                  <a16:creationId xmlns:a16="http://schemas.microsoft.com/office/drawing/2014/main" id="{799C71EE-2F09-6130-2C74-AD11657CAF19}"/>
                </a:ext>
              </a:extLst>
            </p:cNvPr>
            <p:cNvSpPr/>
            <p:nvPr userDrawn="1"/>
          </p:nvSpPr>
          <p:spPr>
            <a:xfrm>
              <a:off x="10048357"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Graphic 9" descr="Classroom outline">
              <a:extLst>
                <a:ext uri="{FF2B5EF4-FFF2-40B4-BE49-F238E27FC236}">
                  <a16:creationId xmlns:a16="http://schemas.microsoft.com/office/drawing/2014/main" id="{26B47989-B62D-7F4D-A26D-432A7AC22B9E}"/>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spTree>
    <p:extLst>
      <p:ext uri="{BB962C8B-B14F-4D97-AF65-F5344CB8AC3E}">
        <p14:creationId xmlns:p14="http://schemas.microsoft.com/office/powerpoint/2010/main" val="4678622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We do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3" name="Group 2">
            <a:extLst>
              <a:ext uri="{FF2B5EF4-FFF2-40B4-BE49-F238E27FC236}">
                <a16:creationId xmlns:a16="http://schemas.microsoft.com/office/drawing/2014/main" id="{6349637D-2728-E54D-86AF-DE201417F897}"/>
              </a:ext>
            </a:extLst>
          </p:cNvPr>
          <p:cNvGrpSpPr/>
          <p:nvPr userDrawn="1"/>
        </p:nvGrpSpPr>
        <p:grpSpPr>
          <a:xfrm>
            <a:off x="10840039" y="299356"/>
            <a:ext cx="876718" cy="645960"/>
            <a:chOff x="10048357" y="291262"/>
            <a:chExt cx="876718" cy="645960"/>
          </a:xfrm>
        </p:grpSpPr>
        <p:sp>
          <p:nvSpPr>
            <p:cNvPr id="17" name="Rounded Rectangle 16">
              <a:extLst>
                <a:ext uri="{FF2B5EF4-FFF2-40B4-BE49-F238E27FC236}">
                  <a16:creationId xmlns:a16="http://schemas.microsoft.com/office/drawing/2014/main" id="{0BD3D0EF-3A5F-C74D-A4AE-57141160AE8E}"/>
                </a:ext>
              </a:extLst>
            </p:cNvPr>
            <p:cNvSpPr/>
            <p:nvPr userDrawn="1"/>
          </p:nvSpPr>
          <p:spPr>
            <a:xfrm>
              <a:off x="10048357"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0" name="Graphic 19" descr="Classroom outline">
              <a:extLst>
                <a:ext uri="{FF2B5EF4-FFF2-40B4-BE49-F238E27FC236}">
                  <a16:creationId xmlns:a16="http://schemas.microsoft.com/office/drawing/2014/main" id="{6353CBE6-94B2-E34E-9F69-3EBAD9C3EC46}"/>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sp>
        <p:nvSpPr>
          <p:cNvPr id="5" name="Rounded Rectangle 8">
            <a:extLst>
              <a:ext uri="{FF2B5EF4-FFF2-40B4-BE49-F238E27FC236}">
                <a16:creationId xmlns:a16="http://schemas.microsoft.com/office/drawing/2014/main" id="{600EFB9D-E877-DECD-FFDB-10B3D3DB967C}"/>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itle 1">
            <a:extLst>
              <a:ext uri="{FF2B5EF4-FFF2-40B4-BE49-F238E27FC236}">
                <a16:creationId xmlns:a16="http://schemas.microsoft.com/office/drawing/2014/main" id="{B1284D8A-7BEB-A15E-2D17-A41D1EFE314A}"/>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We do</a:t>
            </a:r>
          </a:p>
        </p:txBody>
      </p:sp>
      <p:sp>
        <p:nvSpPr>
          <p:cNvPr id="4" name="Rectangle 3">
            <a:extLst>
              <a:ext uri="{FF2B5EF4-FFF2-40B4-BE49-F238E27FC236}">
                <a16:creationId xmlns:a16="http://schemas.microsoft.com/office/drawing/2014/main" id="{7CDE7227-158E-A12C-B9D5-0D9FC7D98289}"/>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Rounded Corners 4">
            <a:extLst>
              <a:ext uri="{FF2B5EF4-FFF2-40B4-BE49-F238E27FC236}">
                <a16:creationId xmlns:a16="http://schemas.microsoft.com/office/drawing/2014/main" id="{5C2B0E8B-163D-09E6-47B7-6DCBD0C27185}"/>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dirty="0">
              <a:solidFill>
                <a:srgbClr val="B519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662526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We do + view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5D2254C3-DF68-D84F-9254-1DAFA518F3B8}"/>
              </a:ext>
            </a:extLst>
          </p:cNvPr>
          <p:cNvGrpSpPr/>
          <p:nvPr userDrawn="1"/>
        </p:nvGrpSpPr>
        <p:grpSpPr>
          <a:xfrm>
            <a:off x="10048357" y="291262"/>
            <a:ext cx="876718" cy="645960"/>
            <a:chOff x="10048357" y="291262"/>
            <a:chExt cx="876718" cy="645960"/>
          </a:xfrm>
        </p:grpSpPr>
        <p:sp>
          <p:nvSpPr>
            <p:cNvPr id="20" name="Rounded Rectangle 19">
              <a:extLst>
                <a:ext uri="{FF2B5EF4-FFF2-40B4-BE49-F238E27FC236}">
                  <a16:creationId xmlns:a16="http://schemas.microsoft.com/office/drawing/2014/main" id="{9E58A593-3233-CA42-83B4-1E3E8480DE10}"/>
                </a:ext>
              </a:extLst>
            </p:cNvPr>
            <p:cNvSpPr/>
            <p:nvPr userDrawn="1"/>
          </p:nvSpPr>
          <p:spPr>
            <a:xfrm>
              <a:off x="10048357"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1" name="Graphic 20" descr="Classroom outline">
              <a:extLst>
                <a:ext uri="{FF2B5EF4-FFF2-40B4-BE49-F238E27FC236}">
                  <a16:creationId xmlns:a16="http://schemas.microsoft.com/office/drawing/2014/main" id="{6F54825B-D061-554E-8795-C80CCA1FAD9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grpSp>
        <p:nvGrpSpPr>
          <p:cNvPr id="3" name="Group 2">
            <a:extLst>
              <a:ext uri="{FF2B5EF4-FFF2-40B4-BE49-F238E27FC236}">
                <a16:creationId xmlns:a16="http://schemas.microsoft.com/office/drawing/2014/main" id="{D7188C64-387D-734F-AD01-909A74B21E0C}"/>
              </a:ext>
            </a:extLst>
          </p:cNvPr>
          <p:cNvGrpSpPr/>
          <p:nvPr userDrawn="1"/>
        </p:nvGrpSpPr>
        <p:grpSpPr>
          <a:xfrm>
            <a:off x="11029911" y="291262"/>
            <a:ext cx="876718" cy="655143"/>
            <a:chOff x="11029911" y="291262"/>
            <a:chExt cx="876718" cy="655143"/>
          </a:xfrm>
        </p:grpSpPr>
        <p:sp>
          <p:nvSpPr>
            <p:cNvPr id="23" name="Rounded Rectangle 22">
              <a:extLst>
                <a:ext uri="{FF2B5EF4-FFF2-40B4-BE49-F238E27FC236}">
                  <a16:creationId xmlns:a16="http://schemas.microsoft.com/office/drawing/2014/main" id="{1519E285-F3BE-C440-8B3E-952FAE42C11F}"/>
                </a:ext>
              </a:extLst>
            </p:cNvPr>
            <p:cNvSpPr/>
            <p:nvPr userDrawn="1"/>
          </p:nvSpPr>
          <p:spPr>
            <a:xfrm>
              <a:off x="11029911"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4" name="Graphic 23" descr="Glasses outline">
              <a:extLst>
                <a:ext uri="{FF2B5EF4-FFF2-40B4-BE49-F238E27FC236}">
                  <a16:creationId xmlns:a16="http://schemas.microsoft.com/office/drawing/2014/main" id="{CBCFCB70-0D0D-7040-BD4B-0E8334C29D86}"/>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grpSp>
      <p:sp>
        <p:nvSpPr>
          <p:cNvPr id="5" name="Rounded Rectangle 8">
            <a:extLst>
              <a:ext uri="{FF2B5EF4-FFF2-40B4-BE49-F238E27FC236}">
                <a16:creationId xmlns:a16="http://schemas.microsoft.com/office/drawing/2014/main" id="{9C9E58E3-C79E-2277-CAFB-79F43B238513}"/>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itle 1">
            <a:extLst>
              <a:ext uri="{FF2B5EF4-FFF2-40B4-BE49-F238E27FC236}">
                <a16:creationId xmlns:a16="http://schemas.microsoft.com/office/drawing/2014/main" id="{7A338333-EEFC-B9E7-5C24-579E35B6FF7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We do</a:t>
            </a:r>
          </a:p>
        </p:txBody>
      </p:sp>
      <p:sp>
        <p:nvSpPr>
          <p:cNvPr id="4" name="Rectangle 3">
            <a:extLst>
              <a:ext uri="{FF2B5EF4-FFF2-40B4-BE49-F238E27FC236}">
                <a16:creationId xmlns:a16="http://schemas.microsoft.com/office/drawing/2014/main" id="{15135770-CD44-9D8C-A687-1D2CF7931E02}"/>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Rounded Corners 4">
            <a:extLst>
              <a:ext uri="{FF2B5EF4-FFF2-40B4-BE49-F238E27FC236}">
                <a16:creationId xmlns:a16="http://schemas.microsoft.com/office/drawing/2014/main" id="{45510BB8-FB2D-7684-2159-70E5287FCDA2}"/>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dirty="0">
              <a:solidFill>
                <a:srgbClr val="B519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593648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95DAE1-7B8B-4C7C-83FF-3DD6341096D6}" type="datetimeFigureOut">
              <a:rPr lang="en-AU" smtClean="0"/>
              <a:t>10/03/2026</a:t>
            </a:fld>
            <a:endParaRPr lang="en-AU" dirty="0"/>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t>© 2021 Commonwealth of Australia, unless otherwise indicated. Creative Commons Attribution 4.0, unless otherwise indicated.</a:t>
            </a:r>
            <a:endParaRPr lang="en-AU" dirty="0"/>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dirty="0"/>
          </a:p>
        </p:txBody>
      </p:sp>
    </p:spTree>
    <p:custDataLst>
      <p:tags r:id="rId27"/>
    </p:custDataLst>
    <p:extLst>
      <p:ext uri="{BB962C8B-B14F-4D97-AF65-F5344CB8AC3E}">
        <p14:creationId xmlns:p14="http://schemas.microsoft.com/office/powerpoint/2010/main" val="1034081160"/>
      </p:ext>
    </p:extLst>
  </p:cSld>
  <p:clrMap bg1="lt1" tx1="dk1" bg2="lt2" tx2="dk2" accent1="accent1" accent2="accent2" accent3="accent3" accent4="accent4" accent5="accent5" accent6="accent6" hlink="hlink" folHlink="folHlink"/>
  <p:sldLayoutIdLst>
    <p:sldLayoutId id="2147483672" r:id="rId1"/>
    <p:sldLayoutId id="2147483717" r:id="rId2"/>
    <p:sldLayoutId id="2147483691" r:id="rId3"/>
    <p:sldLayoutId id="2147483700" r:id="rId4"/>
    <p:sldLayoutId id="2147483701" r:id="rId5"/>
    <p:sldLayoutId id="2147483704" r:id="rId6"/>
    <p:sldLayoutId id="2147483697" r:id="rId7"/>
    <p:sldLayoutId id="2147483699" r:id="rId8"/>
    <p:sldLayoutId id="2147483702" r:id="rId9"/>
    <p:sldLayoutId id="2147483703" r:id="rId10"/>
    <p:sldLayoutId id="2147483706" r:id="rId11"/>
    <p:sldLayoutId id="2147483698" r:id="rId12"/>
    <p:sldLayoutId id="2147483705" r:id="rId13"/>
    <p:sldLayoutId id="2147483695" r:id="rId14"/>
    <p:sldLayoutId id="2147483692" r:id="rId15"/>
    <p:sldLayoutId id="2147483693" r:id="rId16"/>
    <p:sldLayoutId id="2147483694" r:id="rId17"/>
    <p:sldLayoutId id="2147483716" r:id="rId18"/>
    <p:sldLayoutId id="2147483715" r:id="rId19"/>
    <p:sldLayoutId id="2147483710" r:id="rId20"/>
    <p:sldLayoutId id="2147483711" r:id="rId21"/>
    <p:sldLayoutId id="2147483712" r:id="rId22"/>
    <p:sldLayoutId id="2147483724" r:id="rId23"/>
    <p:sldLayoutId id="2147483725" r:id="rId24"/>
    <p:sldLayoutId id="2147483727" r:id="rId2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2.xml"/><Relationship Id="rId1" Type="http://schemas.openxmlformats.org/officeDocument/2006/relationships/slideLayout" Target="../slideLayouts/slideLayout20.xml"/><Relationship Id="rId4" Type="http://schemas.openxmlformats.org/officeDocument/2006/relationships/image" Target="../media/image32.sv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tags" Target="../tags/tag10.xml"/><Relationship Id="rId5" Type="http://schemas.openxmlformats.org/officeDocument/2006/relationships/image" Target="../media/image37.svg"/><Relationship Id="rId4" Type="http://schemas.openxmlformats.org/officeDocument/2006/relationships/image" Target="../media/image36.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8.xml"/><Relationship Id="rId1" Type="http://schemas.openxmlformats.org/officeDocument/2006/relationships/tags" Target="../tags/tag11.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5.xml"/><Relationship Id="rId1" Type="http://schemas.openxmlformats.org/officeDocument/2006/relationships/tags" Target="../tags/tag12.xml"/><Relationship Id="rId5" Type="http://schemas.openxmlformats.org/officeDocument/2006/relationships/image" Target="../media/image39.svg"/><Relationship Id="rId4" Type="http://schemas.openxmlformats.org/officeDocument/2006/relationships/image" Target="../media/image38.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9.xml"/><Relationship Id="rId1" Type="http://schemas.openxmlformats.org/officeDocument/2006/relationships/tags" Target="../tags/tag13.xml"/><Relationship Id="rId5" Type="http://schemas.openxmlformats.org/officeDocument/2006/relationships/image" Target="../media/image39.svg"/><Relationship Id="rId4" Type="http://schemas.openxmlformats.org/officeDocument/2006/relationships/image" Target="../media/image38.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tags" Target="../tags/tag14.xml"/><Relationship Id="rId4" Type="http://schemas.openxmlformats.org/officeDocument/2006/relationships/image" Target="../media/image40.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1.xml"/><Relationship Id="rId1" Type="http://schemas.openxmlformats.org/officeDocument/2006/relationships/tags" Target="../tags/tag7.xml"/><Relationship Id="rId5" Type="http://schemas.openxmlformats.org/officeDocument/2006/relationships/image" Target="../media/image30.svg"/><Relationship Id="rId4" Type="http://schemas.openxmlformats.org/officeDocument/2006/relationships/image" Target="../media/image29.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xml"/><Relationship Id="rId1" Type="http://schemas.openxmlformats.org/officeDocument/2006/relationships/tags" Target="../tags/tag15.xml"/><Relationship Id="rId5" Type="http://schemas.openxmlformats.org/officeDocument/2006/relationships/image" Target="../media/image41.png"/><Relationship Id="rId4" Type="http://schemas.openxmlformats.org/officeDocument/2006/relationships/image" Target="../media/image40.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xml"/><Relationship Id="rId1" Type="http://schemas.openxmlformats.org/officeDocument/2006/relationships/tags" Target="../tags/tag16.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8.xml"/><Relationship Id="rId1" Type="http://schemas.openxmlformats.org/officeDocument/2006/relationships/tags" Target="../tags/tag17.xml"/><Relationship Id="rId4" Type="http://schemas.openxmlformats.org/officeDocument/2006/relationships/image" Target="../media/image43.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8.xml"/><Relationship Id="rId1" Type="http://schemas.openxmlformats.org/officeDocument/2006/relationships/tags" Target="../tags/tag18.xml"/><Relationship Id="rId5" Type="http://schemas.openxmlformats.org/officeDocument/2006/relationships/image" Target="../media/image44.png"/><Relationship Id="rId4" Type="http://schemas.openxmlformats.org/officeDocument/2006/relationships/image" Target="../media/image43.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8.xml"/><Relationship Id="rId1" Type="http://schemas.openxmlformats.org/officeDocument/2006/relationships/tags" Target="../tags/tag19.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6.xml"/><Relationship Id="rId1" Type="http://schemas.openxmlformats.org/officeDocument/2006/relationships/tags" Target="../tags/tag20.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0.xml"/><Relationship Id="rId1" Type="http://schemas.openxmlformats.org/officeDocument/2006/relationships/tags" Target="../tags/tag21.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5.xml"/><Relationship Id="rId1" Type="http://schemas.openxmlformats.org/officeDocument/2006/relationships/tags" Target="../tags/tag22.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9.xml"/><Relationship Id="rId1" Type="http://schemas.openxmlformats.org/officeDocument/2006/relationships/tags" Target="../tags/tag23.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4.xml"/><Relationship Id="rId1" Type="http://schemas.openxmlformats.org/officeDocument/2006/relationships/tags" Target="../tags/tag24.xml"/><Relationship Id="rId5" Type="http://schemas.openxmlformats.org/officeDocument/2006/relationships/image" Target="../media/image32.svg"/><Relationship Id="rId4" Type="http://schemas.openxmlformats.org/officeDocument/2006/relationships/image" Target="../media/image31.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3.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1.xml"/><Relationship Id="rId1" Type="http://schemas.openxmlformats.org/officeDocument/2006/relationships/tags" Target="../tags/tag25.xml"/><Relationship Id="rId5" Type="http://schemas.openxmlformats.org/officeDocument/2006/relationships/image" Target="../media/image32.svg"/><Relationship Id="rId4" Type="http://schemas.openxmlformats.org/officeDocument/2006/relationships/image" Target="../media/image31.png"/></Relationships>
</file>

<file path=ppt/slides/_rels/slide31.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notesSlide" Target="../notesSlides/notesSlide31.xml"/><Relationship Id="rId7" Type="http://schemas.openxmlformats.org/officeDocument/2006/relationships/image" Target="../media/image7.svg"/><Relationship Id="rId12" Type="http://schemas.openxmlformats.org/officeDocument/2006/relationships/image" Target="../media/image41.png"/><Relationship Id="rId2" Type="http://schemas.openxmlformats.org/officeDocument/2006/relationships/slideLayout" Target="../slideLayouts/slideLayout14.xml"/><Relationship Id="rId1" Type="http://schemas.openxmlformats.org/officeDocument/2006/relationships/tags" Target="../tags/tag26.xml"/><Relationship Id="rId6" Type="http://schemas.openxmlformats.org/officeDocument/2006/relationships/image" Target="../media/image6.png"/><Relationship Id="rId11" Type="http://schemas.openxmlformats.org/officeDocument/2006/relationships/image" Target="../media/image49.png"/><Relationship Id="rId5" Type="http://schemas.openxmlformats.org/officeDocument/2006/relationships/image" Target="../media/image5.svg"/><Relationship Id="rId10" Type="http://schemas.openxmlformats.org/officeDocument/2006/relationships/image" Target="../media/image48.png"/><Relationship Id="rId4" Type="http://schemas.openxmlformats.org/officeDocument/2006/relationships/image" Target="../media/image4.png"/><Relationship Id="rId9" Type="http://schemas.openxmlformats.org/officeDocument/2006/relationships/image" Target="../media/image47.sv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3.xml"/><Relationship Id="rId1" Type="http://schemas.openxmlformats.org/officeDocument/2006/relationships/tags" Target="../tags/tag27.xml"/><Relationship Id="rId4" Type="http://schemas.openxmlformats.org/officeDocument/2006/relationships/image" Target="../media/image50.png"/></Relationships>
</file>

<file path=ppt/slides/_rels/slide3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3.xml"/><Relationship Id="rId1" Type="http://schemas.openxmlformats.org/officeDocument/2006/relationships/slideLayout" Target="../slideLayouts/slideLayout12.xml"/><Relationship Id="rId6" Type="http://schemas.openxmlformats.org/officeDocument/2006/relationships/image" Target="../media/image54.svg"/><Relationship Id="rId5" Type="http://schemas.openxmlformats.org/officeDocument/2006/relationships/image" Target="../media/image53.png"/><Relationship Id="rId4" Type="http://schemas.openxmlformats.org/officeDocument/2006/relationships/image" Target="../media/image52.sv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xml"/><Relationship Id="rId1" Type="http://schemas.openxmlformats.org/officeDocument/2006/relationships/slideLayout" Target="../slideLayouts/slideLayout24.xml"/><Relationship Id="rId4" Type="http://schemas.openxmlformats.org/officeDocument/2006/relationships/image" Target="../media/image32.sv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3" Type="http://schemas.openxmlformats.org/officeDocument/2006/relationships/image" Target="../media/image33.png"/><Relationship Id="rId7" Type="http://schemas.openxmlformats.org/officeDocument/2006/relationships/image" Target="../media/image5.svg"/><Relationship Id="rId2" Type="http://schemas.openxmlformats.org/officeDocument/2006/relationships/notesSlide" Target="../notesSlides/notesSlide6.xml"/><Relationship Id="rId1" Type="http://schemas.openxmlformats.org/officeDocument/2006/relationships/slideLayout" Target="../slideLayouts/slideLayout20.xml"/><Relationship Id="rId6" Type="http://schemas.openxmlformats.org/officeDocument/2006/relationships/image" Target="../media/image4.png"/><Relationship Id="rId5" Type="http://schemas.openxmlformats.org/officeDocument/2006/relationships/image" Target="../media/image35.png"/><Relationship Id="rId4" Type="http://schemas.openxmlformats.org/officeDocument/2006/relationships/image" Target="../media/image34.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9.xml"/><Relationship Id="rId1" Type="http://schemas.openxmlformats.org/officeDocument/2006/relationships/tags" Target="../tags/tag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0.xml"/><Relationship Id="rId4" Type="http://schemas.openxmlformats.org/officeDocument/2006/relationships/image" Target="../media/image5.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192CB3-B945-9406-F3AE-9F952F274A67}"/>
              </a:ext>
            </a:extLst>
          </p:cNvPr>
          <p:cNvSpPr>
            <a:spLocks noGrp="1"/>
          </p:cNvSpPr>
          <p:nvPr>
            <p:ph type="title" idx="4294967295"/>
          </p:nvPr>
        </p:nvSpPr>
        <p:spPr>
          <a:xfrm>
            <a:off x="0" y="-743982"/>
            <a:ext cx="7997588" cy="545929"/>
          </a:xfrm>
        </p:spPr>
        <p:txBody>
          <a:bodyPr/>
          <a:lstStyle/>
          <a:p>
            <a:pPr algn="l"/>
            <a:r>
              <a:rPr lang="en-US" sz="800" b="1" dirty="0">
                <a:solidFill>
                  <a:schemeClr val="bg2"/>
                </a:solidFill>
              </a:rPr>
              <a:t>Slide 1 Phase 22 Lesson 2 </a:t>
            </a:r>
            <a:r>
              <a:rPr lang="en-AU" sz="800" b="1" noProof="0" dirty="0">
                <a:solidFill>
                  <a:schemeClr val="bg2"/>
                </a:solidFill>
              </a:rPr>
              <a:t>wa</a:t>
            </a:r>
            <a:r>
              <a:rPr lang="en-US" sz="800" b="1" dirty="0">
                <a:solidFill>
                  <a:schemeClr val="bg2"/>
                </a:solidFill>
              </a:rPr>
              <a:t> and war spelling patterns</a:t>
            </a:r>
            <a:endParaRPr lang="en-US" sz="800" dirty="0">
              <a:solidFill>
                <a:schemeClr val="bg2"/>
              </a:solidFill>
            </a:endParaRPr>
          </a:p>
        </p:txBody>
      </p:sp>
      <p:sp>
        <p:nvSpPr>
          <p:cNvPr id="3" name="TextBox 2">
            <a:extLst>
              <a:ext uri="{FF2B5EF4-FFF2-40B4-BE49-F238E27FC236}">
                <a16:creationId xmlns:a16="http://schemas.microsoft.com/office/drawing/2014/main" id="{54C1A3E9-0F46-1CCE-874D-43686C1BC7BD}"/>
              </a:ext>
            </a:extLst>
          </p:cNvPr>
          <p:cNvSpPr txBox="1"/>
          <p:nvPr/>
        </p:nvSpPr>
        <p:spPr>
          <a:xfrm>
            <a:off x="275572" y="2843124"/>
            <a:ext cx="5820428" cy="2308324"/>
          </a:xfrm>
          <a:prstGeom prst="rect">
            <a:avLst/>
          </a:prstGeom>
          <a:noFill/>
        </p:spPr>
        <p:txBody>
          <a:bodyPr wrap="square">
            <a:spAutoFit/>
          </a:bodyPr>
          <a:lstStyle/>
          <a:p>
            <a:pPr algn="ctr"/>
            <a:r>
              <a:rPr lang="en-GB" sz="2600" dirty="0"/>
              <a:t>ure   air   ear*   o says /u/  </a:t>
            </a:r>
            <a:r>
              <a:rPr lang="en-GB" dirty="0"/>
              <a:t>(as in mother)</a:t>
            </a:r>
          </a:p>
          <a:p>
            <a:pPr algn="ctr"/>
            <a:r>
              <a:rPr lang="en-US" sz="2600" dirty="0"/>
              <a:t>Suffix -ful</a:t>
            </a:r>
          </a:p>
          <a:p>
            <a:pPr algn="ctr"/>
            <a:r>
              <a:rPr lang="en-GB" sz="2600" dirty="0"/>
              <a:t>thought   listen   sugar   sure   </a:t>
            </a:r>
            <a:br>
              <a:rPr lang="en-GB" sz="2600" dirty="0"/>
            </a:br>
            <a:r>
              <a:rPr lang="en-GB" sz="2600" dirty="0"/>
              <a:t>colour   young</a:t>
            </a:r>
          </a:p>
          <a:p>
            <a:pPr algn="ctr"/>
            <a:r>
              <a:rPr lang="en-GB" sz="1200" dirty="0"/>
              <a:t>*denotes more than one sound</a:t>
            </a:r>
          </a:p>
          <a:p>
            <a:pPr algn="ctr"/>
            <a:endParaRPr lang="en-GB" sz="2800" dirty="0">
              <a:highlight>
                <a:srgbClr val="FFFF00"/>
              </a:highlight>
            </a:endParaRPr>
          </a:p>
        </p:txBody>
      </p:sp>
      <p:sp>
        <p:nvSpPr>
          <p:cNvPr id="7" name="TextBox 6">
            <a:extLst>
              <a:ext uri="{FF2B5EF4-FFF2-40B4-BE49-F238E27FC236}">
                <a16:creationId xmlns:a16="http://schemas.microsoft.com/office/drawing/2014/main" id="{9890F197-D46C-9CA8-EE12-3BF470C0CDC9}"/>
              </a:ext>
            </a:extLst>
          </p:cNvPr>
          <p:cNvSpPr txBox="1"/>
          <p:nvPr/>
        </p:nvSpPr>
        <p:spPr>
          <a:xfrm>
            <a:off x="6095999" y="3512058"/>
            <a:ext cx="6096000" cy="1077218"/>
          </a:xfrm>
          <a:prstGeom prst="rect">
            <a:avLst/>
          </a:prstGeom>
          <a:noFill/>
        </p:spPr>
        <p:txBody>
          <a:bodyPr wrap="square">
            <a:spAutoFit/>
          </a:bodyPr>
          <a:lstStyle/>
          <a:p>
            <a:pPr marL="0" indent="0" algn="ctr">
              <a:buNone/>
            </a:pPr>
            <a:r>
              <a:rPr lang="en-AU" sz="3200" b="1" dirty="0"/>
              <a:t>wa and war spelling patterns</a:t>
            </a:r>
          </a:p>
          <a:p>
            <a:pPr marL="0" indent="0" algn="ctr">
              <a:buNone/>
            </a:pPr>
            <a:r>
              <a:rPr lang="en-AU" sz="3200" b="1" dirty="0"/>
              <a:t>busy</a:t>
            </a:r>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88DF705-F035-9903-8234-AE88DC4BF613}"/>
              </a:ext>
            </a:extLst>
          </p:cNvPr>
          <p:cNvSpPr>
            <a:spLocks noGrp="1"/>
          </p:cNvSpPr>
          <p:nvPr>
            <p:ph type="title" idx="4294967295"/>
          </p:nvPr>
        </p:nvSpPr>
        <p:spPr>
          <a:xfrm>
            <a:off x="0" y="-1672222"/>
            <a:ext cx="10515600" cy="1325563"/>
          </a:xfrm>
        </p:spPr>
        <p:txBody>
          <a:bodyPr/>
          <a:lstStyle/>
          <a:p>
            <a:r>
              <a:rPr lang="en-AU" sz="800" kern="1200" dirty="0">
                <a:solidFill>
                  <a:srgbClr val="E2E8E9"/>
                </a:solidFill>
                <a:effectLst/>
                <a:latin typeface="+mn-lt"/>
                <a:ea typeface="+mj-ea"/>
                <a:cs typeface="+mj-cs"/>
              </a:rPr>
              <a:t>Slide 10 Review You do</a:t>
            </a:r>
            <a:endParaRPr lang="en-AU" sz="800" dirty="0">
              <a:solidFill>
                <a:srgbClr val="E2E8E9"/>
              </a:solidFill>
              <a:latin typeface="+mn-lt"/>
            </a:endParaRPr>
          </a:p>
        </p:txBody>
      </p:sp>
      <p:grpSp>
        <p:nvGrpSpPr>
          <p:cNvPr id="4" name="Group 3" descr="young, thought, sure, listen, colour, sugar">
            <a:extLst>
              <a:ext uri="{FF2B5EF4-FFF2-40B4-BE49-F238E27FC236}">
                <a16:creationId xmlns:a16="http://schemas.microsoft.com/office/drawing/2014/main" id="{C3F4B355-875B-17FE-0366-C896642D2F29}"/>
              </a:ext>
            </a:extLst>
          </p:cNvPr>
          <p:cNvGrpSpPr/>
          <p:nvPr/>
        </p:nvGrpSpPr>
        <p:grpSpPr>
          <a:xfrm>
            <a:off x="904873" y="1213079"/>
            <a:ext cx="11896725" cy="4592392"/>
            <a:chOff x="904873" y="1213079"/>
            <a:chExt cx="11896725" cy="4529277"/>
          </a:xfrm>
        </p:grpSpPr>
        <p:sp>
          <p:nvSpPr>
            <p:cNvPr id="5" name="Content Placeholder 2">
              <a:extLst>
                <a:ext uri="{FF2B5EF4-FFF2-40B4-BE49-F238E27FC236}">
                  <a16:creationId xmlns:a16="http://schemas.microsoft.com/office/drawing/2014/main" id="{F096E992-1269-94D9-67AC-A137F8DEEC30}"/>
                </a:ext>
              </a:extLst>
            </p:cNvPr>
            <p:cNvSpPr txBox="1">
              <a:spLocks/>
            </p:cNvSpPr>
            <p:nvPr/>
          </p:nvSpPr>
          <p:spPr>
            <a:xfrm>
              <a:off x="904873" y="1213079"/>
              <a:ext cx="11896725" cy="12280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000" dirty="0">
                  <a:solidFill>
                    <a:srgbClr val="4557AD"/>
                  </a:solidFill>
                  <a:latin typeface="Tenorite" pitchFamily="2" charset="0"/>
                  <a:ea typeface="Verdana" panose="020B0604030504040204" pitchFamily="34" charset="0"/>
                  <a:cs typeface="Verdana" panose="020B0604030504040204" pitchFamily="34" charset="0"/>
                </a:rPr>
                <a:t>young          thought</a:t>
              </a:r>
              <a:endParaRPr lang="en-AU" sz="8000" dirty="0">
                <a:solidFill>
                  <a:srgbClr val="4557AD"/>
                </a:solidFill>
                <a:latin typeface="Tenorite" pitchFamily="2" charset="0"/>
                <a:ea typeface="Verdana" panose="020B0604030504040204" pitchFamily="34" charset="0"/>
                <a:cs typeface="Verdana" panose="020B0604030504040204" pitchFamily="34" charset="0"/>
              </a:endParaRPr>
            </a:p>
          </p:txBody>
        </p:sp>
        <p:sp>
          <p:nvSpPr>
            <p:cNvPr id="6" name="Content Placeholder 2">
              <a:extLst>
                <a:ext uri="{FF2B5EF4-FFF2-40B4-BE49-F238E27FC236}">
                  <a16:creationId xmlns:a16="http://schemas.microsoft.com/office/drawing/2014/main" id="{3316EFBC-379F-1602-1B6C-5B0A84D117E2}"/>
                </a:ext>
              </a:extLst>
            </p:cNvPr>
            <p:cNvSpPr txBox="1">
              <a:spLocks/>
            </p:cNvSpPr>
            <p:nvPr/>
          </p:nvSpPr>
          <p:spPr>
            <a:xfrm>
              <a:off x="904873" y="4542027"/>
              <a:ext cx="11896725" cy="12003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000" dirty="0">
                  <a:solidFill>
                    <a:srgbClr val="4557AD"/>
                  </a:solidFill>
                  <a:latin typeface="Tenorite" pitchFamily="2" charset="0"/>
                  <a:ea typeface="Verdana" panose="020B0604030504040204" pitchFamily="34" charset="0"/>
                  <a:cs typeface="Verdana" panose="020B0604030504040204" pitchFamily="34" charset="0"/>
                </a:rPr>
                <a:t>colour          sugar</a:t>
              </a:r>
              <a:endParaRPr lang="en-AU" sz="8000" dirty="0">
                <a:solidFill>
                  <a:srgbClr val="4557AD"/>
                </a:solidFill>
                <a:latin typeface="Tenorite" pitchFamily="2" charset="0"/>
                <a:ea typeface="Verdana" panose="020B0604030504040204" pitchFamily="34" charset="0"/>
                <a:cs typeface="Verdana" panose="020B0604030504040204" pitchFamily="34" charset="0"/>
              </a:endParaRPr>
            </a:p>
          </p:txBody>
        </p:sp>
      </p:grpSp>
      <p:sp>
        <p:nvSpPr>
          <p:cNvPr id="7" name="Content Placeholder 2">
            <a:extLst>
              <a:ext uri="{FF2B5EF4-FFF2-40B4-BE49-F238E27FC236}">
                <a16:creationId xmlns:a16="http://schemas.microsoft.com/office/drawing/2014/main" id="{093E882E-189F-9FBB-4C39-4E9723FAFA27}"/>
              </a:ext>
            </a:extLst>
          </p:cNvPr>
          <p:cNvSpPr txBox="1">
            <a:spLocks/>
          </p:cNvSpPr>
          <p:nvPr/>
        </p:nvSpPr>
        <p:spPr>
          <a:xfrm>
            <a:off x="904873" y="2923153"/>
            <a:ext cx="11896725" cy="12003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000" dirty="0">
                <a:solidFill>
                  <a:srgbClr val="4557AD"/>
                </a:solidFill>
                <a:latin typeface="Tenorite" pitchFamily="2" charset="0"/>
                <a:ea typeface="Verdana" panose="020B0604030504040204" pitchFamily="34" charset="0"/>
                <a:cs typeface="Verdana" panose="020B0604030504040204" pitchFamily="34" charset="0"/>
              </a:rPr>
              <a:t>sure             listen</a:t>
            </a:r>
            <a:endParaRPr lang="en-AU" sz="8000" dirty="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1771971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E5BD0B-E140-5477-BE01-F8F9AA3D41B3}"/>
              </a:ext>
            </a:extLst>
          </p:cNvPr>
          <p:cNvSpPr>
            <a:spLocks noGrp="1"/>
          </p:cNvSpPr>
          <p:nvPr>
            <p:ph type="title" idx="4294967295"/>
          </p:nvPr>
        </p:nvSpPr>
        <p:spPr>
          <a:xfrm>
            <a:off x="0" y="-1313088"/>
            <a:ext cx="10515600" cy="1325563"/>
          </a:xfrm>
        </p:spPr>
        <p:txBody>
          <a:bodyPr/>
          <a:lstStyle/>
          <a:p>
            <a:r>
              <a:rPr lang="en-AU" sz="800" dirty="0">
                <a:solidFill>
                  <a:schemeClr val="bg2"/>
                </a:solidFill>
                <a:latin typeface="+mn-lt"/>
              </a:rPr>
              <a:t>Slide 11 </a:t>
            </a:r>
            <a:r>
              <a:rPr lang="en-AU" sz="800" kern="1200" dirty="0">
                <a:solidFill>
                  <a:schemeClr val="bg2"/>
                </a:solidFill>
                <a:effectLst/>
                <a:latin typeface="+mn-lt"/>
                <a:ea typeface="+mj-ea"/>
                <a:cs typeface="+mj-cs"/>
              </a:rPr>
              <a:t>Review 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430735" y="1513091"/>
            <a:ext cx="11310572" cy="4579715"/>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GB" sz="5400" dirty="0">
                <a:solidFill>
                  <a:srgbClr val="4557AD"/>
                </a:solidFill>
                <a:latin typeface="Tenorite" pitchFamily="2" charset="0"/>
                <a:ea typeface="Verdana" panose="020B0604030504040204" pitchFamily="34" charset="0"/>
                <a:cs typeface="Verdana" panose="020B0604030504040204" pitchFamily="34" charset="0"/>
              </a:rPr>
              <a:t>On Monday I saw the most wonderful bird on earth. It was only young, and it had honey-coloured feathers and </a:t>
            </a:r>
            <a:br>
              <a:rPr lang="en-GB" sz="5400" dirty="0">
                <a:solidFill>
                  <a:srgbClr val="4557AD"/>
                </a:solidFill>
                <a:latin typeface="Tenorite" pitchFamily="2" charset="0"/>
                <a:ea typeface="Verdana" panose="020B0604030504040204" pitchFamily="34" charset="0"/>
                <a:cs typeface="Verdana" panose="020B0604030504040204" pitchFamily="34" charset="0"/>
              </a:rPr>
            </a:br>
            <a:r>
              <a:rPr lang="en-GB" sz="5400" dirty="0">
                <a:solidFill>
                  <a:srgbClr val="4557AD"/>
                </a:solidFill>
                <a:latin typeface="Tenorite" pitchFamily="2" charset="0"/>
                <a:ea typeface="Verdana" panose="020B0604030504040204" pitchFamily="34" charset="0"/>
                <a:cs typeface="Verdana" panose="020B0604030504040204" pitchFamily="34" charset="0"/>
              </a:rPr>
              <a:t>a bright red beak. I thought I saw it hover in the air as it drank sugary nectar from a colourful flower. </a:t>
            </a:r>
            <a:endParaRPr lang="en-AU" sz="5400" dirty="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2597794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935530F-870A-B513-EF82-108017879D66}"/>
              </a:ext>
            </a:extLst>
          </p:cNvPr>
          <p:cNvSpPr>
            <a:spLocks noGrp="1"/>
          </p:cNvSpPr>
          <p:nvPr>
            <p:ph type="title" idx="4294967295"/>
          </p:nvPr>
        </p:nvSpPr>
        <p:spPr>
          <a:xfrm>
            <a:off x="0" y="-1435526"/>
            <a:ext cx="10515600" cy="1325563"/>
          </a:xfrm>
        </p:spPr>
        <p:txBody>
          <a:bodyPr>
            <a:normAutofit/>
          </a:bodyPr>
          <a:lstStyle/>
          <a:p>
            <a:r>
              <a:rPr lang="en-AU" sz="800" dirty="0">
                <a:solidFill>
                  <a:schemeClr val="bg2"/>
                </a:solidFill>
                <a:latin typeface="+mn-lt"/>
              </a:rPr>
              <a:t>Slide 12 </a:t>
            </a:r>
            <a:r>
              <a:rPr lang="en-AU" sz="800" kern="1200" dirty="0">
                <a:solidFill>
                  <a:schemeClr val="bg2"/>
                </a:solidFill>
                <a:effectLst/>
                <a:latin typeface="+mn-lt"/>
                <a:ea typeface="+mj-ea"/>
                <a:cs typeface="+mj-cs"/>
              </a:rPr>
              <a:t>Review 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pic>
        <p:nvPicPr>
          <p:cNvPr id="2" name="Graphic 1" descr="Pencil outline">
            <a:extLst>
              <a:ext uri="{FF2B5EF4-FFF2-40B4-BE49-F238E27FC236}">
                <a16:creationId xmlns:a16="http://schemas.microsoft.com/office/drawing/2014/main" id="{473F7823-7FBA-6BB2-B000-1B045E7D1DB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19715525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636FF6-6F4F-360A-427A-483D0ED70DBA}"/>
              </a:ext>
            </a:extLst>
          </p:cNvPr>
          <p:cNvSpPr>
            <a:spLocks noGrp="1"/>
          </p:cNvSpPr>
          <p:nvPr>
            <p:ph type="title" idx="4294967295"/>
          </p:nvPr>
        </p:nvSpPr>
        <p:spPr>
          <a:xfrm>
            <a:off x="0" y="-1769598"/>
            <a:ext cx="8973832" cy="1571097"/>
          </a:xfrm>
        </p:spPr>
        <p:txBody>
          <a:bodyPr/>
          <a:lstStyle/>
          <a:p>
            <a:r>
              <a:rPr lang="en-US" sz="800" dirty="0">
                <a:solidFill>
                  <a:schemeClr val="bg2"/>
                </a:solidFill>
                <a:latin typeface="+mn-lt"/>
              </a:rPr>
              <a:t>Slide 13 End of review</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spTree>
    <p:extLst>
      <p:ext uri="{BB962C8B-B14F-4D97-AF65-F5344CB8AC3E}">
        <p14:creationId xmlns:p14="http://schemas.microsoft.com/office/powerpoint/2010/main" val="37918919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CD6A97-6D38-BE47-BD52-3F22E3E5AA6B}"/>
              </a:ext>
            </a:extLst>
          </p:cNvPr>
          <p:cNvSpPr>
            <a:spLocks noGrp="1"/>
          </p:cNvSpPr>
          <p:nvPr>
            <p:ph type="title" idx="4294967295"/>
          </p:nvPr>
        </p:nvSpPr>
        <p:spPr>
          <a:xfrm>
            <a:off x="0" y="-800201"/>
            <a:ext cx="10106526" cy="625578"/>
          </a:xfrm>
        </p:spPr>
        <p:txBody>
          <a:bodyPr/>
          <a:lstStyle/>
          <a:p>
            <a:r>
              <a:rPr lang="en-US" sz="800" b="0" dirty="0">
                <a:solidFill>
                  <a:schemeClr val="bg2"/>
                </a:solidFill>
              </a:rPr>
              <a:t>Slide 14 Learning intention and success criteria</a:t>
            </a:r>
          </a:p>
        </p:txBody>
      </p:sp>
      <p:sp>
        <p:nvSpPr>
          <p:cNvPr id="7" name="TextBox 6">
            <a:extLst>
              <a:ext uri="{FF2B5EF4-FFF2-40B4-BE49-F238E27FC236}">
                <a16:creationId xmlns:a16="http://schemas.microsoft.com/office/drawing/2014/main" id="{B16F79CC-9A8A-3573-D4AA-5B324082BC90}"/>
              </a:ext>
            </a:extLst>
          </p:cNvPr>
          <p:cNvSpPr txBox="1"/>
          <p:nvPr/>
        </p:nvSpPr>
        <p:spPr>
          <a:xfrm>
            <a:off x="958516" y="3618909"/>
            <a:ext cx="10336402" cy="1938992"/>
          </a:xfrm>
          <a:prstGeom prst="rect">
            <a:avLst/>
          </a:prstGeom>
          <a:noFill/>
        </p:spPr>
        <p:txBody>
          <a:bodyPr wrap="square">
            <a:spAutoFit/>
          </a:bodyPr>
          <a:lstStyle/>
          <a:p>
            <a:r>
              <a:rPr lang="en-US" sz="3000" dirty="0"/>
              <a:t>I will know I have been successful if I can:</a:t>
            </a:r>
          </a:p>
          <a:p>
            <a:pPr marL="342900" indent="-342900">
              <a:buFont typeface="Arial" panose="020B0604020202020204" pitchFamily="34" charset="0"/>
              <a:buChar char="•"/>
            </a:pPr>
            <a:r>
              <a:rPr lang="en-US" sz="3000" dirty="0"/>
              <a:t>say the sounds for the wa and war spelling patterns</a:t>
            </a:r>
          </a:p>
          <a:p>
            <a:pPr marL="342900" indent="-342900">
              <a:buFont typeface="Arial" panose="020B0604020202020204" pitchFamily="34" charset="0"/>
              <a:buChar char="•"/>
            </a:pPr>
            <a:r>
              <a:rPr lang="en-US" sz="3000" dirty="0"/>
              <a:t>read words with wa and war</a:t>
            </a:r>
          </a:p>
          <a:p>
            <a:pPr marL="342900" indent="-342900">
              <a:buFont typeface="Arial" panose="020B0604020202020204" pitchFamily="34" charset="0"/>
              <a:buChar char="•"/>
            </a:pPr>
            <a:r>
              <a:rPr lang="en-US" sz="3000" dirty="0"/>
              <a:t>write words with wa and war</a:t>
            </a:r>
          </a:p>
        </p:txBody>
      </p:sp>
    </p:spTree>
    <p:custDataLst>
      <p:tags r:id="rId1"/>
    </p:custDataLst>
    <p:extLst>
      <p:ext uri="{BB962C8B-B14F-4D97-AF65-F5344CB8AC3E}">
        <p14:creationId xmlns:p14="http://schemas.microsoft.com/office/powerpoint/2010/main" val="17595741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C7651F-1168-1EA1-F2D2-A34DB2D96120}"/>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5C21938F-A919-E203-FCEA-A093D1B1D7A9}"/>
              </a:ext>
            </a:extLst>
          </p:cNvPr>
          <p:cNvSpPr>
            <a:spLocks noGrp="1"/>
          </p:cNvSpPr>
          <p:nvPr>
            <p:ph type="title" idx="4294967295"/>
          </p:nvPr>
        </p:nvSpPr>
        <p:spPr>
          <a:xfrm>
            <a:off x="0" y="-1465263"/>
            <a:ext cx="10515600" cy="1325563"/>
          </a:xfrm>
        </p:spPr>
        <p:txBody>
          <a:bodyPr>
            <a:normAutofit/>
          </a:bodyPr>
          <a:lstStyle/>
          <a:p>
            <a:r>
              <a:rPr lang="en-US" sz="800" kern="1200" dirty="0">
                <a:solidFill>
                  <a:srgbClr val="E7E6E6"/>
                </a:solidFill>
                <a:effectLst/>
                <a:latin typeface="Calibri" panose="020F0502020204030204" pitchFamily="34" charset="0"/>
              </a:rPr>
              <a:t>Slide</a:t>
            </a:r>
            <a:r>
              <a:rPr lang="en-US" sz="800" kern="1200" dirty="0">
                <a:solidFill>
                  <a:schemeClr val="bg2"/>
                </a:solidFill>
                <a:effectLst/>
                <a:latin typeface="+mn-lt"/>
              </a:rPr>
              <a:t> 15 I</a:t>
            </a:r>
            <a:r>
              <a:rPr lang="en-US" sz="800" kern="1200" baseline="0" dirty="0">
                <a:solidFill>
                  <a:schemeClr val="bg2"/>
                </a:solidFill>
                <a:effectLst/>
                <a:latin typeface="+mn-lt"/>
              </a:rPr>
              <a:t> do</a:t>
            </a:r>
            <a:endParaRPr lang="en-AU" sz="800" dirty="0">
              <a:solidFill>
                <a:schemeClr val="bg2"/>
              </a:solidFill>
              <a:latin typeface="+mn-lt"/>
            </a:endParaRPr>
          </a:p>
        </p:txBody>
      </p:sp>
      <p:sp>
        <p:nvSpPr>
          <p:cNvPr id="6" name="TextBox 5">
            <a:extLst>
              <a:ext uri="{FF2B5EF4-FFF2-40B4-BE49-F238E27FC236}">
                <a16:creationId xmlns:a16="http://schemas.microsoft.com/office/drawing/2014/main" id="{F473D220-CCBE-D0B4-AFBF-969F1EC55408}"/>
              </a:ext>
            </a:extLst>
          </p:cNvPr>
          <p:cNvSpPr txBox="1"/>
          <p:nvPr/>
        </p:nvSpPr>
        <p:spPr>
          <a:xfrm>
            <a:off x="0" y="5111793"/>
            <a:ext cx="12191999" cy="1231106"/>
          </a:xfrm>
          <a:prstGeom prst="rect">
            <a:avLst/>
          </a:prstGeom>
          <a:noFill/>
        </p:spPr>
        <p:txBody>
          <a:bodyPr wrap="square">
            <a:spAutoFit/>
          </a:bodyPr>
          <a:lstStyle/>
          <a:p>
            <a:pPr algn="ctr"/>
            <a:r>
              <a:rPr lang="en-US" sz="7400" dirty="0">
                <a:solidFill>
                  <a:srgbClr val="4557AD"/>
                </a:solidFill>
                <a:latin typeface="Tenorite" pitchFamily="2" charset="0"/>
                <a:ea typeface="Verdana" panose="020B0604030504040204" pitchFamily="34" charset="0"/>
                <a:cs typeface="Verdana" panose="020B0604030504040204" pitchFamily="34" charset="0"/>
              </a:rPr>
              <a:t>The s</a:t>
            </a:r>
            <a:r>
              <a:rPr lang="en-US" sz="7400" u="sng" dirty="0">
                <a:solidFill>
                  <a:srgbClr val="4557AD"/>
                </a:solidFill>
                <a:latin typeface="Tenorite" pitchFamily="2" charset="0"/>
                <a:ea typeface="Verdana" panose="020B0604030504040204" pitchFamily="34" charset="0"/>
                <a:cs typeface="Verdana" panose="020B0604030504040204" pitchFamily="34" charset="0"/>
              </a:rPr>
              <a:t>wa</a:t>
            </a:r>
            <a:r>
              <a:rPr lang="en-US" sz="7400" dirty="0">
                <a:solidFill>
                  <a:srgbClr val="4557AD"/>
                </a:solidFill>
                <a:latin typeface="Tenorite" pitchFamily="2" charset="0"/>
                <a:ea typeface="Verdana" panose="020B0604030504040204" pitchFamily="34" charset="0"/>
                <a:cs typeface="Verdana" panose="020B0604030504040204" pitchFamily="34" charset="0"/>
              </a:rPr>
              <a:t>n is </a:t>
            </a:r>
            <a:r>
              <a:rPr lang="en-US" sz="7400" u="sng" dirty="0">
                <a:solidFill>
                  <a:srgbClr val="4557AD"/>
                </a:solidFill>
                <a:latin typeface="Tenorite" pitchFamily="2" charset="0"/>
                <a:ea typeface="Verdana" panose="020B0604030504040204" pitchFamily="34" charset="0"/>
                <a:cs typeface="Verdana" panose="020B0604030504040204" pitchFamily="34" charset="0"/>
              </a:rPr>
              <a:t>war</a:t>
            </a:r>
            <a:r>
              <a:rPr lang="en-US" sz="7400" dirty="0">
                <a:solidFill>
                  <a:srgbClr val="4557AD"/>
                </a:solidFill>
                <a:latin typeface="Tenorite" pitchFamily="2" charset="0"/>
                <a:ea typeface="Verdana" panose="020B0604030504040204" pitchFamily="34" charset="0"/>
                <a:cs typeface="Verdana" panose="020B0604030504040204" pitchFamily="34" charset="0"/>
              </a:rPr>
              <a:t>m</a:t>
            </a:r>
            <a:endParaRPr lang="en-AU" sz="7400" dirty="0">
              <a:solidFill>
                <a:srgbClr val="4557AD"/>
              </a:solidFill>
            </a:endParaRPr>
          </a:p>
        </p:txBody>
      </p:sp>
      <p:sp>
        <p:nvSpPr>
          <p:cNvPr id="8" name="Rounded Rectangle 3" descr="A swan is sitting in a nest wearing a beanie and a scarf with the words, The sawn is warm underneath.">
            <a:extLst>
              <a:ext uri="{FF2B5EF4-FFF2-40B4-BE49-F238E27FC236}">
                <a16:creationId xmlns:a16="http://schemas.microsoft.com/office/drawing/2014/main" id="{BAAC375A-49F9-A721-95DE-339007AD8A87}"/>
              </a:ext>
            </a:extLst>
          </p:cNvPr>
          <p:cNvSpPr/>
          <p:nvPr/>
        </p:nvSpPr>
        <p:spPr>
          <a:xfrm>
            <a:off x="310896" y="1145920"/>
            <a:ext cx="11558015" cy="5314304"/>
          </a:xfrm>
          <a:prstGeom prst="roundRect">
            <a:avLst>
              <a:gd name="adj" fmla="val 2269"/>
            </a:avLst>
          </a:prstGeom>
          <a:noFill/>
          <a:ln w="38100">
            <a:solidFill>
              <a:srgbClr val="4557A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Graphic 8" descr="A swan sitting in a nest wearing a beanie and a scarf.">
            <a:extLst>
              <a:ext uri="{FF2B5EF4-FFF2-40B4-BE49-F238E27FC236}">
                <a16:creationId xmlns:a16="http://schemas.microsoft.com/office/drawing/2014/main" id="{0D1D2271-2C47-FF85-6EF5-A97B857899EF}"/>
              </a:ext>
            </a:extLst>
          </p:cNvPr>
          <p:cNvPicPr>
            <a:picLocks noChangeAspect="1"/>
          </p:cNvPicPr>
          <p:nvPr/>
        </p:nvPicPr>
        <p:blipFill>
          <a:blip r:embed="rId4">
            <a:extLst>
              <a:ext uri="{96DAC541-7B7A-43D3-8B79-37D633B846F1}">
                <asvg:svgBlip xmlns:asvg="http://schemas.microsoft.com/office/drawing/2016/SVG/main" r:embed="rId5"/>
              </a:ext>
            </a:extLst>
          </a:blip>
          <a:srcRect t="10506" b="14028"/>
          <a:stretch>
            <a:fillRect/>
          </a:stretch>
        </p:blipFill>
        <p:spPr>
          <a:xfrm>
            <a:off x="3832035" y="1303193"/>
            <a:ext cx="4711889" cy="3808600"/>
          </a:xfrm>
          <a:prstGeom prst="rect">
            <a:avLst/>
          </a:prstGeom>
        </p:spPr>
      </p:pic>
    </p:spTree>
    <p:custDataLst>
      <p:tags r:id="rId1"/>
    </p:custDataLst>
    <p:extLst>
      <p:ext uri="{BB962C8B-B14F-4D97-AF65-F5344CB8AC3E}">
        <p14:creationId xmlns:p14="http://schemas.microsoft.com/office/powerpoint/2010/main" val="26912059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623846-203E-F44D-DFFC-A8438FBD401C}"/>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29714226-AC0A-43B4-C6FE-2D04385469E0}"/>
              </a:ext>
            </a:extLst>
          </p:cNvPr>
          <p:cNvSpPr>
            <a:spLocks noGrp="1"/>
          </p:cNvSpPr>
          <p:nvPr>
            <p:ph type="title" idx="4294967295"/>
          </p:nvPr>
        </p:nvSpPr>
        <p:spPr>
          <a:xfrm>
            <a:off x="0" y="-1465263"/>
            <a:ext cx="10515600" cy="1325563"/>
          </a:xfrm>
        </p:spPr>
        <p:txBody>
          <a:bodyPr>
            <a:normAutofit/>
          </a:bodyPr>
          <a:lstStyle/>
          <a:p>
            <a:r>
              <a:rPr lang="en-US" sz="800" kern="1200" dirty="0">
                <a:solidFill>
                  <a:srgbClr val="E7E6E6"/>
                </a:solidFill>
                <a:effectLst/>
                <a:latin typeface="Calibri" panose="020F0502020204030204" pitchFamily="34" charset="0"/>
              </a:rPr>
              <a:t>Slide</a:t>
            </a:r>
            <a:r>
              <a:rPr lang="en-US" sz="800" kern="1200" dirty="0">
                <a:solidFill>
                  <a:schemeClr val="bg2"/>
                </a:solidFill>
                <a:effectLst/>
                <a:latin typeface="+mn-lt"/>
              </a:rPr>
              <a:t> 16 We</a:t>
            </a:r>
            <a:r>
              <a:rPr lang="en-US" sz="800" kern="1200" baseline="0" dirty="0">
                <a:solidFill>
                  <a:schemeClr val="bg2"/>
                </a:solidFill>
                <a:effectLst/>
                <a:latin typeface="+mn-lt"/>
              </a:rPr>
              <a:t> do</a:t>
            </a:r>
            <a:endParaRPr lang="en-AU" sz="800" dirty="0">
              <a:solidFill>
                <a:schemeClr val="bg2"/>
              </a:solidFill>
              <a:latin typeface="+mn-lt"/>
            </a:endParaRPr>
          </a:p>
        </p:txBody>
      </p:sp>
      <p:sp>
        <p:nvSpPr>
          <p:cNvPr id="5" name="Content Placeholder 3">
            <a:extLst>
              <a:ext uri="{FF2B5EF4-FFF2-40B4-BE49-F238E27FC236}">
                <a16:creationId xmlns:a16="http://schemas.microsoft.com/office/drawing/2014/main" id="{57EB7B89-484A-CA3E-C289-40FFA72DCEB8}"/>
              </a:ext>
            </a:extLst>
          </p:cNvPr>
          <p:cNvSpPr txBox="1">
            <a:spLocks/>
          </p:cNvSpPr>
          <p:nvPr/>
        </p:nvSpPr>
        <p:spPr>
          <a:xfrm>
            <a:off x="913584" y="1180650"/>
            <a:ext cx="9886034" cy="4891596"/>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5000" dirty="0">
                <a:solidFill>
                  <a:srgbClr val="4857A6"/>
                </a:solidFill>
                <a:latin typeface="Tenorite" pitchFamily="2" charset="0"/>
                <a:ea typeface="Verdana" panose="020B0604030504040204" pitchFamily="34" charset="0"/>
                <a:cs typeface="Verdana" panose="020B0604030504040204" pitchFamily="34" charset="0"/>
              </a:rPr>
              <a:t>swan    </a:t>
            </a:r>
          </a:p>
          <a:p>
            <a:pPr marL="0" indent="0" algn="ctr">
              <a:buFont typeface="Arial" panose="020B0604020202020204" pitchFamily="34" charset="0"/>
              <a:buNone/>
            </a:pPr>
            <a:endParaRPr lang="en-US" sz="1800" dirty="0">
              <a:solidFill>
                <a:srgbClr val="4857A6"/>
              </a:solidFill>
              <a:latin typeface="Tenorite" pitchFamily="2" charset="0"/>
              <a:ea typeface="Verdana" panose="020B0604030504040204" pitchFamily="34" charset="0"/>
              <a:cs typeface="Verdana" panose="020B0604030504040204" pitchFamily="34" charset="0"/>
            </a:endParaRPr>
          </a:p>
          <a:p>
            <a:pPr marL="0" indent="0">
              <a:buFont typeface="Arial" panose="020B0604020202020204" pitchFamily="34" charset="0"/>
              <a:buNone/>
            </a:pPr>
            <a:r>
              <a:rPr lang="en-US" sz="15000" dirty="0">
                <a:solidFill>
                  <a:srgbClr val="4857A6"/>
                </a:solidFill>
                <a:latin typeface="Tenorite" pitchFamily="2" charset="0"/>
                <a:ea typeface="Verdana" panose="020B0604030504040204" pitchFamily="34" charset="0"/>
                <a:cs typeface="Verdana" panose="020B0604030504040204" pitchFamily="34" charset="0"/>
              </a:rPr>
              <a:t>warm</a:t>
            </a:r>
            <a:endParaRPr lang="en-AU" sz="25900" dirty="0">
              <a:solidFill>
                <a:srgbClr val="4857A6"/>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1080005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0D5B8B-749C-1400-0CA1-77602823D57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5D2CF2D-05CD-0B00-164C-243780C3BD54}"/>
              </a:ext>
            </a:extLst>
          </p:cNvPr>
          <p:cNvSpPr>
            <a:spLocks noGrp="1"/>
          </p:cNvSpPr>
          <p:nvPr>
            <p:ph type="title" idx="4294967295"/>
          </p:nvPr>
        </p:nvSpPr>
        <p:spPr>
          <a:xfrm>
            <a:off x="0" y="-1394042"/>
            <a:ext cx="10515600" cy="1325563"/>
          </a:xfrm>
        </p:spPr>
        <p:txBody>
          <a:bodyPr/>
          <a:lstStyle/>
          <a:p>
            <a:r>
              <a:rPr lang="en-US" sz="800" kern="1200" dirty="0">
                <a:solidFill>
                  <a:srgbClr val="E7E6E6"/>
                </a:solidFill>
                <a:effectLst/>
                <a:latin typeface="Calibri" panose="020F0502020204030204" pitchFamily="34" charset="0"/>
                <a:ea typeface="+mj-ea"/>
                <a:cs typeface="+mj-cs"/>
              </a:rPr>
              <a:t>Slide 17 I do </a:t>
            </a:r>
            <a:endParaRPr lang="en-AU" dirty="0"/>
          </a:p>
        </p:txBody>
      </p:sp>
      <p:sp>
        <p:nvSpPr>
          <p:cNvPr id="4" name="Content Placeholder 2">
            <a:extLst>
              <a:ext uri="{FF2B5EF4-FFF2-40B4-BE49-F238E27FC236}">
                <a16:creationId xmlns:a16="http://schemas.microsoft.com/office/drawing/2014/main" id="{3D584E74-23E8-1DDE-DD8F-6872A7E3FED9}"/>
              </a:ext>
            </a:extLst>
          </p:cNvPr>
          <p:cNvSpPr txBox="1">
            <a:spLocks/>
          </p:cNvSpPr>
          <p:nvPr/>
        </p:nvSpPr>
        <p:spPr>
          <a:xfrm>
            <a:off x="1370750" y="1943682"/>
            <a:ext cx="4446021" cy="3340402"/>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7200" dirty="0">
                <a:solidFill>
                  <a:srgbClr val="4557AD"/>
                </a:solidFill>
                <a:latin typeface="Tenorite"/>
                <a:ea typeface="Verdana"/>
                <a:cs typeface="Verdana" panose="020B0604030504040204" pitchFamily="34" charset="0"/>
              </a:rPr>
              <a:t>s</a:t>
            </a:r>
            <a:r>
              <a:rPr lang="en-US" sz="7200" b="1" dirty="0">
                <a:solidFill>
                  <a:srgbClr val="4557AD"/>
                </a:solidFill>
                <a:latin typeface="Tenorite"/>
                <a:ea typeface="Verdana"/>
                <a:cs typeface="Verdana" panose="020B0604030504040204" pitchFamily="34" charset="0"/>
              </a:rPr>
              <a:t>wa</a:t>
            </a:r>
            <a:r>
              <a:rPr lang="en-US" sz="7200" dirty="0">
                <a:solidFill>
                  <a:srgbClr val="4557AD"/>
                </a:solidFill>
                <a:latin typeface="Tenorite"/>
                <a:ea typeface="Verdana"/>
                <a:cs typeface="Verdana" panose="020B0604030504040204" pitchFamily="34" charset="0"/>
              </a:rPr>
              <a:t>b</a:t>
            </a:r>
          </a:p>
          <a:p>
            <a:pPr algn="l"/>
            <a:r>
              <a:rPr lang="en-US" sz="7200" b="1" dirty="0">
                <a:solidFill>
                  <a:srgbClr val="4557AD"/>
                </a:solidFill>
                <a:latin typeface="Tenorite"/>
                <a:ea typeface="Verdana"/>
                <a:cs typeface="Verdana" panose="020B0604030504040204" pitchFamily="34" charset="0"/>
              </a:rPr>
              <a:t>wa</a:t>
            </a:r>
            <a:r>
              <a:rPr lang="en-US" sz="7200" dirty="0">
                <a:solidFill>
                  <a:srgbClr val="4557AD"/>
                </a:solidFill>
                <a:latin typeface="Tenorite"/>
                <a:ea typeface="Verdana"/>
                <a:cs typeface="Verdana" panose="020B0604030504040204" pitchFamily="34" charset="0"/>
              </a:rPr>
              <a:t>ddle</a:t>
            </a:r>
          </a:p>
          <a:p>
            <a:pPr algn="l"/>
            <a:r>
              <a:rPr lang="en-US" sz="7200" b="1" dirty="0">
                <a:solidFill>
                  <a:srgbClr val="4557AD"/>
                </a:solidFill>
                <a:latin typeface="Tenorite"/>
                <a:ea typeface="Verdana"/>
                <a:cs typeface="Verdana" panose="020B0604030504040204" pitchFamily="34" charset="0"/>
              </a:rPr>
              <a:t>wa</a:t>
            </a:r>
            <a:r>
              <a:rPr lang="en-US" sz="7200" u="sng" dirty="0">
                <a:solidFill>
                  <a:srgbClr val="4557AD"/>
                </a:solidFill>
                <a:latin typeface="Tenorite"/>
                <a:ea typeface="Verdana"/>
                <a:cs typeface="Verdana" panose="020B0604030504040204" pitchFamily="34" charset="0"/>
              </a:rPr>
              <a:t>rr</a:t>
            </a:r>
            <a:r>
              <a:rPr lang="en-US" sz="7200" dirty="0">
                <a:solidFill>
                  <a:srgbClr val="4557AD"/>
                </a:solidFill>
                <a:latin typeface="Tenorite"/>
                <a:ea typeface="Verdana"/>
                <a:cs typeface="Verdana" panose="020B0604030504040204" pitchFamily="34" charset="0"/>
              </a:rPr>
              <a:t>ior</a:t>
            </a:r>
          </a:p>
        </p:txBody>
      </p:sp>
      <p:sp>
        <p:nvSpPr>
          <p:cNvPr id="7" name="Content Placeholder 2">
            <a:extLst>
              <a:ext uri="{FF2B5EF4-FFF2-40B4-BE49-F238E27FC236}">
                <a16:creationId xmlns:a16="http://schemas.microsoft.com/office/drawing/2014/main" id="{74DA78AD-6265-EBCC-E135-E485F1A5B7E2}"/>
              </a:ext>
            </a:extLst>
          </p:cNvPr>
          <p:cNvSpPr txBox="1">
            <a:spLocks/>
          </p:cNvSpPr>
          <p:nvPr/>
        </p:nvSpPr>
        <p:spPr>
          <a:xfrm>
            <a:off x="6375230" y="1943682"/>
            <a:ext cx="4029854" cy="446583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7200" b="1" dirty="0">
                <a:solidFill>
                  <a:srgbClr val="4557AD"/>
                </a:solidFill>
                <a:latin typeface="Tenorite"/>
                <a:ea typeface="Verdana"/>
                <a:cs typeface="Verdana" panose="020B0604030504040204" pitchFamily="34" charset="0"/>
              </a:rPr>
              <a:t>war</a:t>
            </a:r>
            <a:r>
              <a:rPr lang="en-US" sz="7200" dirty="0">
                <a:solidFill>
                  <a:srgbClr val="4557AD"/>
                </a:solidFill>
                <a:latin typeface="Tenorite"/>
                <a:ea typeface="Verdana"/>
                <a:cs typeface="Verdana" panose="020B0604030504040204" pitchFamily="34" charset="0"/>
              </a:rPr>
              <a:t>t</a:t>
            </a:r>
          </a:p>
          <a:p>
            <a:pPr algn="l"/>
            <a:r>
              <a:rPr lang="en-US" sz="7200" b="1" dirty="0">
                <a:solidFill>
                  <a:srgbClr val="4557AD"/>
                </a:solidFill>
                <a:latin typeface="Tenorite"/>
                <a:ea typeface="Verdana"/>
                <a:cs typeface="Verdana" panose="020B0604030504040204" pitchFamily="34" charset="0"/>
              </a:rPr>
              <a:t>war</a:t>
            </a:r>
            <a:r>
              <a:rPr lang="en-US" sz="7200" dirty="0">
                <a:solidFill>
                  <a:srgbClr val="4557AD"/>
                </a:solidFill>
                <a:latin typeface="Tenorite"/>
                <a:ea typeface="Verdana"/>
                <a:cs typeface="Verdana" panose="020B0604030504040204" pitchFamily="34" charset="0"/>
              </a:rPr>
              <a:t>d</a:t>
            </a:r>
          </a:p>
          <a:p>
            <a:pPr algn="l"/>
            <a:r>
              <a:rPr lang="en-US" sz="7200" b="1" dirty="0">
                <a:solidFill>
                  <a:srgbClr val="4557AD"/>
                </a:solidFill>
                <a:latin typeface="Tenorite"/>
                <a:ea typeface="Verdana"/>
                <a:cs typeface="Verdana" panose="020B0604030504040204" pitchFamily="34" charset="0"/>
              </a:rPr>
              <a:t>war</a:t>
            </a:r>
            <a:r>
              <a:rPr lang="en-US" sz="7200" dirty="0">
                <a:solidFill>
                  <a:srgbClr val="4557AD"/>
                </a:solidFill>
                <a:latin typeface="Tenorite"/>
                <a:ea typeface="Verdana"/>
                <a:cs typeface="Verdana" panose="020B0604030504040204" pitchFamily="34" charset="0"/>
              </a:rPr>
              <a:t>ble</a:t>
            </a:r>
          </a:p>
          <a:p>
            <a:pPr algn="l"/>
            <a:endParaRPr lang="en-AU" sz="7200" dirty="0">
              <a:solidFill>
                <a:srgbClr val="4557AD"/>
              </a:solidFill>
              <a:latin typeface="Tenorite" pitchFamily="2" charset="0"/>
              <a:ea typeface="Verdana" panose="020B0604030504040204" pitchFamily="34" charset="0"/>
              <a:cs typeface="Verdana" panose="020B0604030504040204" pitchFamily="34" charset="0"/>
            </a:endParaRPr>
          </a:p>
        </p:txBody>
      </p:sp>
      <p:pic>
        <p:nvPicPr>
          <p:cNvPr id="5" name="Graphic 4">
            <a:extLst>
              <a:ext uri="{FF2B5EF4-FFF2-40B4-BE49-F238E27FC236}">
                <a16:creationId xmlns:a16="http://schemas.microsoft.com/office/drawing/2014/main" id="{E673EF86-9826-A992-B5D0-BC2DF0D81D0E}"/>
              </a:ext>
              <a:ext uri="{C183D7F6-B498-43B3-948B-1728B52AA6E4}">
                <adec:decorative xmlns:adec="http://schemas.microsoft.com/office/drawing/2017/decorative" val="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16200000">
            <a:off x="2781300" y="5170668"/>
            <a:ext cx="444500" cy="419100"/>
          </a:xfrm>
          <a:prstGeom prst="rect">
            <a:avLst/>
          </a:prstGeom>
        </p:spPr>
      </p:pic>
    </p:spTree>
    <p:custDataLst>
      <p:tags r:id="rId1"/>
    </p:custDataLst>
    <p:extLst>
      <p:ext uri="{BB962C8B-B14F-4D97-AF65-F5344CB8AC3E}">
        <p14:creationId xmlns:p14="http://schemas.microsoft.com/office/powerpoint/2010/main" val="97920829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95C78C-05CA-9036-27EB-620A92E3536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195CA75-A9B8-19D7-B51B-7D2F3FE3E438}"/>
              </a:ext>
            </a:extLst>
          </p:cNvPr>
          <p:cNvSpPr>
            <a:spLocks noGrp="1"/>
          </p:cNvSpPr>
          <p:nvPr>
            <p:ph type="title" idx="4294967295"/>
          </p:nvPr>
        </p:nvSpPr>
        <p:spPr>
          <a:xfrm>
            <a:off x="0" y="-1393825"/>
            <a:ext cx="10515600" cy="1325562"/>
          </a:xfrm>
        </p:spPr>
        <p:txBody>
          <a:bodyPr/>
          <a:lstStyle/>
          <a:p>
            <a:r>
              <a:rPr lang="en-US" sz="800" kern="1200" dirty="0">
                <a:solidFill>
                  <a:srgbClr val="E7E6E6"/>
                </a:solidFill>
                <a:effectLst/>
                <a:latin typeface="Calibri" panose="020F0502020204030204" pitchFamily="34" charset="0"/>
                <a:ea typeface="+mj-ea"/>
                <a:cs typeface="+mj-cs"/>
              </a:rPr>
              <a:t>Slide 18 We do </a:t>
            </a:r>
            <a:endParaRPr lang="en-AU" dirty="0"/>
          </a:p>
        </p:txBody>
      </p:sp>
      <p:sp>
        <p:nvSpPr>
          <p:cNvPr id="4" name="Content Placeholder 2">
            <a:extLst>
              <a:ext uri="{FF2B5EF4-FFF2-40B4-BE49-F238E27FC236}">
                <a16:creationId xmlns:a16="http://schemas.microsoft.com/office/drawing/2014/main" id="{883E0BCD-4DFF-BCE7-273B-9DB845C2F59B}"/>
              </a:ext>
            </a:extLst>
          </p:cNvPr>
          <p:cNvSpPr txBox="1">
            <a:spLocks/>
          </p:cNvSpPr>
          <p:nvPr/>
        </p:nvSpPr>
        <p:spPr>
          <a:xfrm>
            <a:off x="1370750" y="1943682"/>
            <a:ext cx="4446021" cy="3340402"/>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7200" b="1" dirty="0">
                <a:solidFill>
                  <a:srgbClr val="4557AD"/>
                </a:solidFill>
                <a:latin typeface="Tenorite"/>
                <a:ea typeface="Verdana"/>
                <a:cs typeface="Verdana" panose="020B0604030504040204" pitchFamily="34" charset="0"/>
              </a:rPr>
              <a:t>wa</a:t>
            </a:r>
            <a:r>
              <a:rPr lang="en-US" sz="7200" dirty="0">
                <a:solidFill>
                  <a:srgbClr val="4557AD"/>
                </a:solidFill>
                <a:latin typeface="Tenorite"/>
                <a:ea typeface="Verdana"/>
                <a:cs typeface="Verdana" panose="020B0604030504040204" pitchFamily="34" charset="0"/>
              </a:rPr>
              <a:t>sp</a:t>
            </a:r>
          </a:p>
          <a:p>
            <a:pPr algn="l"/>
            <a:r>
              <a:rPr lang="en-US" sz="7200" b="1" dirty="0">
                <a:solidFill>
                  <a:srgbClr val="4557AD"/>
                </a:solidFill>
                <a:latin typeface="Tenorite"/>
                <a:ea typeface="Verdana"/>
                <a:cs typeface="Verdana" panose="020B0604030504040204" pitchFamily="34" charset="0"/>
              </a:rPr>
              <a:t>wa</a:t>
            </a:r>
            <a:r>
              <a:rPr lang="en-US" sz="7200" dirty="0">
                <a:solidFill>
                  <a:srgbClr val="4557AD"/>
                </a:solidFill>
                <a:latin typeface="Tenorite"/>
                <a:ea typeface="Verdana"/>
                <a:cs typeface="Verdana" panose="020B0604030504040204" pitchFamily="34" charset="0"/>
              </a:rPr>
              <a:t>sh</a:t>
            </a:r>
          </a:p>
          <a:p>
            <a:pPr algn="l"/>
            <a:r>
              <a:rPr lang="en-US" sz="7200" b="1" dirty="0">
                <a:solidFill>
                  <a:srgbClr val="4557AD"/>
                </a:solidFill>
                <a:latin typeface="Tenorite"/>
                <a:ea typeface="Verdana"/>
                <a:cs typeface="Verdana" panose="020B0604030504040204" pitchFamily="34" charset="0"/>
              </a:rPr>
              <a:t>wa</a:t>
            </a:r>
            <a:r>
              <a:rPr lang="en-US" sz="7200" u="sng" dirty="0">
                <a:solidFill>
                  <a:srgbClr val="4557AD"/>
                </a:solidFill>
                <a:latin typeface="Tenorite"/>
                <a:ea typeface="Verdana"/>
                <a:cs typeface="Verdana" panose="020B0604030504040204" pitchFamily="34" charset="0"/>
              </a:rPr>
              <a:t>rr</a:t>
            </a:r>
            <a:r>
              <a:rPr lang="en-US" sz="7200" dirty="0">
                <a:solidFill>
                  <a:srgbClr val="4557AD"/>
                </a:solidFill>
                <a:latin typeface="Tenorite"/>
                <a:ea typeface="Verdana"/>
                <a:cs typeface="Verdana" panose="020B0604030504040204" pitchFamily="34" charset="0"/>
              </a:rPr>
              <a:t>anty</a:t>
            </a:r>
          </a:p>
        </p:txBody>
      </p:sp>
      <p:sp>
        <p:nvSpPr>
          <p:cNvPr id="7" name="Content Placeholder 2">
            <a:extLst>
              <a:ext uri="{FF2B5EF4-FFF2-40B4-BE49-F238E27FC236}">
                <a16:creationId xmlns:a16="http://schemas.microsoft.com/office/drawing/2014/main" id="{4E6F50D3-C71D-D6B3-4209-A27DC55D32C7}"/>
              </a:ext>
            </a:extLst>
          </p:cNvPr>
          <p:cNvSpPr txBox="1">
            <a:spLocks/>
          </p:cNvSpPr>
          <p:nvPr/>
        </p:nvSpPr>
        <p:spPr>
          <a:xfrm>
            <a:off x="6375231" y="1943682"/>
            <a:ext cx="4029854" cy="446583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7200" b="1" dirty="0">
                <a:solidFill>
                  <a:srgbClr val="4557AD"/>
                </a:solidFill>
                <a:latin typeface="Tenorite"/>
                <a:ea typeface="Verdana"/>
                <a:cs typeface="Verdana" panose="020B0604030504040204" pitchFamily="34" charset="0"/>
              </a:rPr>
              <a:t>war</a:t>
            </a:r>
            <a:r>
              <a:rPr lang="en-US" sz="7200" dirty="0">
                <a:solidFill>
                  <a:srgbClr val="4557AD"/>
                </a:solidFill>
                <a:latin typeface="Tenorite"/>
                <a:ea typeface="Verdana"/>
                <a:cs typeface="Verdana" panose="020B0604030504040204" pitchFamily="34" charset="0"/>
              </a:rPr>
              <a:t>n</a:t>
            </a:r>
          </a:p>
          <a:p>
            <a:pPr algn="l"/>
            <a:r>
              <a:rPr lang="en-US" sz="7200" b="1" dirty="0">
                <a:solidFill>
                  <a:srgbClr val="4557AD"/>
                </a:solidFill>
                <a:latin typeface="Tenorite"/>
                <a:ea typeface="Verdana"/>
                <a:cs typeface="Verdana" panose="020B0604030504040204" pitchFamily="34" charset="0"/>
              </a:rPr>
              <a:t>war</a:t>
            </a:r>
            <a:r>
              <a:rPr lang="en-US" sz="7200" dirty="0">
                <a:solidFill>
                  <a:srgbClr val="4557AD"/>
                </a:solidFill>
                <a:latin typeface="Tenorite"/>
                <a:ea typeface="Verdana"/>
                <a:cs typeface="Verdana" panose="020B0604030504040204" pitchFamily="34" charset="0"/>
              </a:rPr>
              <a:t>p</a:t>
            </a:r>
          </a:p>
          <a:p>
            <a:pPr algn="l"/>
            <a:r>
              <a:rPr lang="en-US" sz="7200" b="1" dirty="0">
                <a:solidFill>
                  <a:srgbClr val="4557AD"/>
                </a:solidFill>
                <a:latin typeface="Tenorite"/>
                <a:ea typeface="Verdana"/>
                <a:cs typeface="Verdana" panose="020B0604030504040204" pitchFamily="34" charset="0"/>
              </a:rPr>
              <a:t>war</a:t>
            </a:r>
            <a:r>
              <a:rPr lang="en-US" sz="7200" dirty="0">
                <a:solidFill>
                  <a:srgbClr val="4557AD"/>
                </a:solidFill>
                <a:latin typeface="Tenorite"/>
                <a:ea typeface="Verdana"/>
                <a:cs typeface="Verdana" panose="020B0604030504040204" pitchFamily="34" charset="0"/>
              </a:rPr>
              <a:t>drobe</a:t>
            </a:r>
          </a:p>
          <a:p>
            <a:pPr algn="l"/>
            <a:endParaRPr lang="en-AU" sz="7200" dirty="0">
              <a:solidFill>
                <a:srgbClr val="4557AD"/>
              </a:solidFill>
              <a:latin typeface="Tenorite" pitchFamily="2" charset="0"/>
              <a:ea typeface="Verdana" panose="020B0604030504040204" pitchFamily="34" charset="0"/>
              <a:cs typeface="Verdana" panose="020B0604030504040204" pitchFamily="34" charset="0"/>
            </a:endParaRPr>
          </a:p>
        </p:txBody>
      </p:sp>
      <p:pic>
        <p:nvPicPr>
          <p:cNvPr id="3" name="Graphic 2">
            <a:extLst>
              <a:ext uri="{FF2B5EF4-FFF2-40B4-BE49-F238E27FC236}">
                <a16:creationId xmlns:a16="http://schemas.microsoft.com/office/drawing/2014/main" id="{C1429EF6-ED51-6BE3-0306-5D76217A355A}"/>
              </a:ext>
              <a:ext uri="{C183D7F6-B498-43B3-948B-1728B52AA6E4}">
                <adec:decorative xmlns:adec="http://schemas.microsoft.com/office/drawing/2017/decorative" val="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16200000">
            <a:off x="2781300" y="5170668"/>
            <a:ext cx="444500" cy="419100"/>
          </a:xfrm>
          <a:prstGeom prst="rect">
            <a:avLst/>
          </a:prstGeom>
        </p:spPr>
      </p:pic>
    </p:spTree>
    <p:custDataLst>
      <p:tags r:id="rId1"/>
    </p:custDataLst>
    <p:extLst>
      <p:ext uri="{BB962C8B-B14F-4D97-AF65-F5344CB8AC3E}">
        <p14:creationId xmlns:p14="http://schemas.microsoft.com/office/powerpoint/2010/main" val="40327121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680F05-942A-AFA7-BAB2-5B9E8BB27A2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32B2DCB-CB9D-6044-0F80-3DB3E1E7490D}"/>
              </a:ext>
            </a:extLst>
          </p:cNvPr>
          <p:cNvSpPr>
            <a:spLocks noGrp="1"/>
          </p:cNvSpPr>
          <p:nvPr>
            <p:ph type="title" idx="4294967295"/>
          </p:nvPr>
        </p:nvSpPr>
        <p:spPr>
          <a:xfrm>
            <a:off x="0" y="-1393825"/>
            <a:ext cx="10515600" cy="1325562"/>
          </a:xfrm>
        </p:spPr>
        <p:txBody>
          <a:bodyPr/>
          <a:lstStyle/>
          <a:p>
            <a:r>
              <a:rPr lang="en-US" sz="800" kern="1200" dirty="0">
                <a:solidFill>
                  <a:srgbClr val="E7E6E6"/>
                </a:solidFill>
                <a:effectLst/>
                <a:latin typeface="Calibri" panose="020F0502020204030204" pitchFamily="34" charset="0"/>
                <a:ea typeface="+mj-ea"/>
                <a:cs typeface="+mj-cs"/>
              </a:rPr>
              <a:t>Slide 19 I do </a:t>
            </a:r>
            <a:endParaRPr lang="en-AU" dirty="0"/>
          </a:p>
        </p:txBody>
      </p:sp>
      <p:pic>
        <p:nvPicPr>
          <p:cNvPr id="5" name="Graphic 1" descr="swamp">
            <a:extLst>
              <a:ext uri="{FF2B5EF4-FFF2-40B4-BE49-F238E27FC236}">
                <a16:creationId xmlns:a16="http://schemas.microsoft.com/office/drawing/2014/main" id="{AF63E2D2-F97D-9485-B779-CD2DCDF5B5A4}"/>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23333" y="2119880"/>
            <a:ext cx="2703963" cy="2703963"/>
          </a:xfrm>
          <a:prstGeom prst="rect">
            <a:avLst/>
          </a:prstGeom>
        </p:spPr>
      </p:pic>
    </p:spTree>
    <p:custDataLst>
      <p:tags r:id="rId1"/>
    </p:custDataLst>
    <p:extLst>
      <p:ext uri="{BB962C8B-B14F-4D97-AF65-F5344CB8AC3E}">
        <p14:creationId xmlns:p14="http://schemas.microsoft.com/office/powerpoint/2010/main" val="1232828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8E5B78-FFA7-24F4-7E85-6B376C327DC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5F2BE64-0DBF-8634-7C15-CBCEE8762291}"/>
              </a:ext>
            </a:extLst>
          </p:cNvPr>
          <p:cNvSpPr>
            <a:spLocks noGrp="1"/>
          </p:cNvSpPr>
          <p:nvPr>
            <p:ph type="title" idx="4294967295"/>
          </p:nvPr>
        </p:nvSpPr>
        <p:spPr>
          <a:xfrm>
            <a:off x="0" y="-1522413"/>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 Review You do</a:t>
            </a:r>
            <a:endParaRPr lang="en-AU" dirty="0"/>
          </a:p>
        </p:txBody>
      </p:sp>
      <p:sp>
        <p:nvSpPr>
          <p:cNvPr id="14" name="Content Placeholder 2">
            <a:extLst>
              <a:ext uri="{FF2B5EF4-FFF2-40B4-BE49-F238E27FC236}">
                <a16:creationId xmlns:a16="http://schemas.microsoft.com/office/drawing/2014/main" id="{F1E9C860-465C-9587-B1DD-6A1C981169E3}"/>
              </a:ext>
            </a:extLst>
          </p:cNvPr>
          <p:cNvSpPr txBox="1">
            <a:spLocks/>
          </p:cNvSpPr>
          <p:nvPr/>
        </p:nvSpPr>
        <p:spPr>
          <a:xfrm>
            <a:off x="0" y="533264"/>
            <a:ext cx="12192000" cy="165814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1000" dirty="0">
                <a:solidFill>
                  <a:srgbClr val="4557AD"/>
                </a:solidFill>
                <a:latin typeface="Tenorite" pitchFamily="2" charset="0"/>
                <a:cs typeface="Arial"/>
              </a:rPr>
              <a:t> ear</a:t>
            </a:r>
            <a:endParaRPr lang="en-AU" sz="11000" dirty="0">
              <a:solidFill>
                <a:srgbClr val="4557AD"/>
              </a:solidFill>
              <a:latin typeface="Tenorite" pitchFamily="2" charset="0"/>
              <a:cs typeface="Arial"/>
            </a:endParaRPr>
          </a:p>
        </p:txBody>
      </p:sp>
      <p:sp>
        <p:nvSpPr>
          <p:cNvPr id="12" name="Rounded Rectangle 3" descr="A hand is cupped around an ear to represent hear, the sun is rising in the background to represent sunrise, and in the foreground there is a black bear. Underneath are the words, &quot;Hear the early bear.&quot;">
            <a:extLst>
              <a:ext uri="{FF2B5EF4-FFF2-40B4-BE49-F238E27FC236}">
                <a16:creationId xmlns:a16="http://schemas.microsoft.com/office/drawing/2014/main" id="{6D782246-3BDE-5DE2-5FBB-BFC748E13522}"/>
              </a:ext>
              <a:ext uri="{C183D7F6-B498-43B3-948B-1728B52AA6E4}">
                <adec:decorative xmlns:adec="http://schemas.microsoft.com/office/drawing/2017/decorative" val="0"/>
              </a:ext>
            </a:extLst>
          </p:cNvPr>
          <p:cNvSpPr/>
          <p:nvPr/>
        </p:nvSpPr>
        <p:spPr>
          <a:xfrm>
            <a:off x="1426464" y="2029968"/>
            <a:ext cx="9089136" cy="4081553"/>
          </a:xfrm>
          <a:prstGeom prst="roundRect">
            <a:avLst>
              <a:gd name="adj" fmla="val 2269"/>
            </a:avLst>
          </a:prstGeom>
          <a:noFill/>
          <a:ln w="38100">
            <a:solidFill>
              <a:srgbClr val="F4DCE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grpSp>
        <p:nvGrpSpPr>
          <p:cNvPr id="3" name="Group 2" descr="A hand is cupped around an ear to represent hear, the sun is rising in the background to represent sunrise, and in the foreground there is a black bear. ">
            <a:extLst>
              <a:ext uri="{FF2B5EF4-FFF2-40B4-BE49-F238E27FC236}">
                <a16:creationId xmlns:a16="http://schemas.microsoft.com/office/drawing/2014/main" id="{DD5E60A2-1273-1604-03B2-87B7DC483B5E}"/>
              </a:ext>
            </a:extLst>
          </p:cNvPr>
          <p:cNvGrpSpPr/>
          <p:nvPr/>
        </p:nvGrpSpPr>
        <p:grpSpPr>
          <a:xfrm>
            <a:off x="1337481" y="2279175"/>
            <a:ext cx="9178119" cy="3316409"/>
            <a:chOff x="0" y="1353016"/>
            <a:chExt cx="12191999" cy="4906052"/>
          </a:xfrm>
        </p:grpSpPr>
        <p:sp>
          <p:nvSpPr>
            <p:cNvPr id="5" name="TextBox 4">
              <a:extLst>
                <a:ext uri="{FF2B5EF4-FFF2-40B4-BE49-F238E27FC236}">
                  <a16:creationId xmlns:a16="http://schemas.microsoft.com/office/drawing/2014/main" id="{0CBB74F5-D2FC-BD5E-481F-6CB0646CF08A}"/>
                </a:ext>
              </a:extLst>
            </p:cNvPr>
            <p:cNvSpPr txBox="1"/>
            <p:nvPr/>
          </p:nvSpPr>
          <p:spPr>
            <a:xfrm>
              <a:off x="0" y="5027962"/>
              <a:ext cx="12191999" cy="1231106"/>
            </a:xfrm>
            <a:prstGeom prst="rect">
              <a:avLst/>
            </a:prstGeom>
            <a:noFill/>
          </p:spPr>
          <p:txBody>
            <a:bodyPr wrap="square">
              <a:spAutoFit/>
            </a:bodyPr>
            <a:lstStyle/>
            <a:p>
              <a:pPr algn="ctr"/>
              <a:r>
                <a:rPr lang="en-US" sz="7400" dirty="0">
                  <a:solidFill>
                    <a:srgbClr val="4557AD"/>
                  </a:solidFill>
                  <a:latin typeface="Tenorite" pitchFamily="2" charset="0"/>
                  <a:ea typeface="Verdana" panose="020B0604030504040204" pitchFamily="34" charset="0"/>
                  <a:cs typeface="Verdana" panose="020B0604030504040204" pitchFamily="34" charset="0"/>
                </a:rPr>
                <a:t>H</a:t>
              </a:r>
              <a:r>
                <a:rPr lang="en-US" sz="7400" u="sng" dirty="0">
                  <a:solidFill>
                    <a:srgbClr val="4557AD"/>
                  </a:solidFill>
                  <a:latin typeface="Tenorite" pitchFamily="2" charset="0"/>
                  <a:ea typeface="Verdana" panose="020B0604030504040204" pitchFamily="34" charset="0"/>
                  <a:cs typeface="Verdana" panose="020B0604030504040204" pitchFamily="34" charset="0"/>
                </a:rPr>
                <a:t>ear</a:t>
              </a:r>
              <a:r>
                <a:rPr lang="en-US" sz="7400" dirty="0">
                  <a:solidFill>
                    <a:srgbClr val="4557AD"/>
                  </a:solidFill>
                  <a:latin typeface="Tenorite" pitchFamily="2" charset="0"/>
                  <a:ea typeface="Verdana" panose="020B0604030504040204" pitchFamily="34" charset="0"/>
                  <a:cs typeface="Verdana" panose="020B0604030504040204" pitchFamily="34" charset="0"/>
                </a:rPr>
                <a:t> the </a:t>
              </a:r>
              <a:r>
                <a:rPr lang="en-US" sz="7400" u="sng" dirty="0">
                  <a:solidFill>
                    <a:srgbClr val="4557AD"/>
                  </a:solidFill>
                  <a:latin typeface="Tenorite" pitchFamily="2" charset="0"/>
                  <a:ea typeface="Verdana" panose="020B0604030504040204" pitchFamily="34" charset="0"/>
                  <a:cs typeface="Verdana" panose="020B0604030504040204" pitchFamily="34" charset="0"/>
                </a:rPr>
                <a:t>ear</a:t>
              </a:r>
              <a:r>
                <a:rPr lang="en-US" sz="7400" dirty="0">
                  <a:solidFill>
                    <a:srgbClr val="4557AD"/>
                  </a:solidFill>
                  <a:latin typeface="Tenorite" pitchFamily="2" charset="0"/>
                  <a:ea typeface="Verdana" panose="020B0604030504040204" pitchFamily="34" charset="0"/>
                  <a:cs typeface="Verdana" panose="020B0604030504040204" pitchFamily="34" charset="0"/>
                </a:rPr>
                <a:t>ly b</a:t>
              </a:r>
              <a:r>
                <a:rPr lang="en-US" sz="7400" u="sng" dirty="0">
                  <a:solidFill>
                    <a:srgbClr val="4557AD"/>
                  </a:solidFill>
                  <a:latin typeface="Tenorite" pitchFamily="2" charset="0"/>
                  <a:ea typeface="Verdana" panose="020B0604030504040204" pitchFamily="34" charset="0"/>
                  <a:cs typeface="Verdana" panose="020B0604030504040204" pitchFamily="34" charset="0"/>
                </a:rPr>
                <a:t>ear</a:t>
              </a:r>
              <a:endParaRPr lang="en-AU" sz="7400" u="sng" dirty="0">
                <a:solidFill>
                  <a:srgbClr val="4557AD"/>
                </a:solidFill>
              </a:endParaRPr>
            </a:p>
          </p:txBody>
        </p:sp>
        <p:pic>
          <p:nvPicPr>
            <p:cNvPr id="7" name="Graphic 6">
              <a:extLst>
                <a:ext uri="{FF2B5EF4-FFF2-40B4-BE49-F238E27FC236}">
                  <a16:creationId xmlns:a16="http://schemas.microsoft.com/office/drawing/2014/main" id="{AAC87A50-F70F-1913-7F82-732F5BCB4F04}"/>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1316062" y="1353016"/>
              <a:ext cx="9199538" cy="3874395"/>
            </a:xfrm>
            <a:prstGeom prst="rect">
              <a:avLst/>
            </a:prstGeom>
          </p:spPr>
        </p:pic>
      </p:grpSp>
    </p:spTree>
    <p:custDataLst>
      <p:tags r:id="rId1"/>
    </p:custDataLst>
    <p:extLst>
      <p:ext uri="{BB962C8B-B14F-4D97-AF65-F5344CB8AC3E}">
        <p14:creationId xmlns:p14="http://schemas.microsoft.com/office/powerpoint/2010/main" val="170350810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24A87F-E722-EB7F-88CF-E970FA2026F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1F180D9-0496-37E7-E318-B40F74144207}"/>
              </a:ext>
            </a:extLst>
          </p:cNvPr>
          <p:cNvSpPr>
            <a:spLocks noGrp="1"/>
          </p:cNvSpPr>
          <p:nvPr>
            <p:ph type="title" idx="4294967295"/>
          </p:nvPr>
        </p:nvSpPr>
        <p:spPr>
          <a:xfrm>
            <a:off x="0" y="-1393825"/>
            <a:ext cx="10515600" cy="1325562"/>
          </a:xfrm>
        </p:spPr>
        <p:txBody>
          <a:bodyPr/>
          <a:lstStyle/>
          <a:p>
            <a:r>
              <a:rPr lang="en-US" sz="800" kern="1200" dirty="0">
                <a:solidFill>
                  <a:srgbClr val="E7E6E6"/>
                </a:solidFill>
                <a:effectLst/>
                <a:latin typeface="Calibri" panose="020F0502020204030204" pitchFamily="34" charset="0"/>
                <a:ea typeface="+mj-ea"/>
                <a:cs typeface="+mj-cs"/>
              </a:rPr>
              <a:t>Slide 20 I do </a:t>
            </a:r>
            <a:endParaRPr lang="en-AU" dirty="0"/>
          </a:p>
        </p:txBody>
      </p:sp>
      <p:pic>
        <p:nvPicPr>
          <p:cNvPr id="7" name="Graphic 1" descr="swamp">
            <a:extLst>
              <a:ext uri="{FF2B5EF4-FFF2-40B4-BE49-F238E27FC236}">
                <a16:creationId xmlns:a16="http://schemas.microsoft.com/office/drawing/2014/main" id="{37567BFF-8161-9927-15F4-5D124174DCC5}"/>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23333" y="2119880"/>
            <a:ext cx="2703963" cy="2703963"/>
          </a:xfrm>
          <a:prstGeom prst="rect">
            <a:avLst/>
          </a:prstGeom>
        </p:spPr>
      </p:pic>
      <p:pic>
        <p:nvPicPr>
          <p:cNvPr id="9" name="Picture 8" descr="wash">
            <a:extLst>
              <a:ext uri="{FF2B5EF4-FFF2-40B4-BE49-F238E27FC236}">
                <a16:creationId xmlns:a16="http://schemas.microsoft.com/office/drawing/2014/main" id="{F104668F-007E-8FD7-E879-E958F9294EC1}"/>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947779" y="2077018"/>
            <a:ext cx="2703963" cy="2703963"/>
          </a:xfrm>
          <a:prstGeom prst="rect">
            <a:avLst/>
          </a:prstGeom>
        </p:spPr>
      </p:pic>
    </p:spTree>
    <p:custDataLst>
      <p:tags r:id="rId1"/>
    </p:custDataLst>
    <p:extLst>
      <p:ext uri="{BB962C8B-B14F-4D97-AF65-F5344CB8AC3E}">
        <p14:creationId xmlns:p14="http://schemas.microsoft.com/office/powerpoint/2010/main" val="20087793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6734A4-1977-6C8B-BE4B-E85F2428FBA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1FC5E87-BA4E-5DE5-0323-479B0F40DF45}"/>
              </a:ext>
            </a:extLst>
          </p:cNvPr>
          <p:cNvSpPr>
            <a:spLocks noGrp="1"/>
          </p:cNvSpPr>
          <p:nvPr>
            <p:ph type="title" idx="4294967295"/>
          </p:nvPr>
        </p:nvSpPr>
        <p:spPr>
          <a:xfrm>
            <a:off x="0" y="-1393825"/>
            <a:ext cx="10515600" cy="1325562"/>
          </a:xfrm>
        </p:spPr>
        <p:txBody>
          <a:bodyPr/>
          <a:lstStyle/>
          <a:p>
            <a:r>
              <a:rPr lang="en-US" sz="800" kern="1200" dirty="0">
                <a:solidFill>
                  <a:srgbClr val="E7E6E6"/>
                </a:solidFill>
                <a:effectLst/>
                <a:latin typeface="Calibri" panose="020F0502020204030204" pitchFamily="34" charset="0"/>
                <a:ea typeface="+mj-ea"/>
                <a:cs typeface="+mj-cs"/>
              </a:rPr>
              <a:t>Slide 21 I do </a:t>
            </a:r>
            <a:endParaRPr lang="en-AU" dirty="0"/>
          </a:p>
        </p:txBody>
      </p:sp>
      <p:pic>
        <p:nvPicPr>
          <p:cNvPr id="4" name="Graphic 1" descr="swamp">
            <a:extLst>
              <a:ext uri="{FF2B5EF4-FFF2-40B4-BE49-F238E27FC236}">
                <a16:creationId xmlns:a16="http://schemas.microsoft.com/office/drawing/2014/main" id="{DE3F3440-D30D-009D-9BF6-F0D07DB64ED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23333" y="2119880"/>
            <a:ext cx="2703963" cy="2703963"/>
          </a:xfrm>
          <a:prstGeom prst="rect">
            <a:avLst/>
          </a:prstGeom>
        </p:spPr>
      </p:pic>
      <p:pic>
        <p:nvPicPr>
          <p:cNvPr id="7" name="Picture 6" descr="wash">
            <a:extLst>
              <a:ext uri="{FF2B5EF4-FFF2-40B4-BE49-F238E27FC236}">
                <a16:creationId xmlns:a16="http://schemas.microsoft.com/office/drawing/2014/main" id="{A6BB6C90-AEDC-F74B-F9EE-022318EBE78A}"/>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873134" y="2077018"/>
            <a:ext cx="2703963" cy="2703963"/>
          </a:xfrm>
          <a:prstGeom prst="rect">
            <a:avLst/>
          </a:prstGeom>
        </p:spPr>
      </p:pic>
      <p:pic>
        <p:nvPicPr>
          <p:cNvPr id="6" name="Picture 5" descr="warning">
            <a:extLst>
              <a:ext uri="{FF2B5EF4-FFF2-40B4-BE49-F238E27FC236}">
                <a16:creationId xmlns:a16="http://schemas.microsoft.com/office/drawing/2014/main" id="{ACE1E14B-0067-54BF-DE72-728DB7E07A9A}"/>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964706" y="2158384"/>
            <a:ext cx="2703963" cy="2703963"/>
          </a:xfrm>
          <a:prstGeom prst="rect">
            <a:avLst/>
          </a:prstGeom>
        </p:spPr>
      </p:pic>
    </p:spTree>
    <p:custDataLst>
      <p:tags r:id="rId1"/>
    </p:custDataLst>
    <p:extLst>
      <p:ext uri="{BB962C8B-B14F-4D97-AF65-F5344CB8AC3E}">
        <p14:creationId xmlns:p14="http://schemas.microsoft.com/office/powerpoint/2010/main" val="85527939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426CFD-0733-1A6D-BC32-FDE97404C51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243AAA9-1434-2BA8-20E0-83B357A0C334}"/>
              </a:ext>
            </a:extLst>
          </p:cNvPr>
          <p:cNvSpPr>
            <a:spLocks noGrp="1"/>
          </p:cNvSpPr>
          <p:nvPr>
            <p:ph type="title" idx="4294967295"/>
          </p:nvPr>
        </p:nvSpPr>
        <p:spPr>
          <a:xfrm>
            <a:off x="0" y="-1393825"/>
            <a:ext cx="10515600" cy="1325562"/>
          </a:xfrm>
        </p:spPr>
        <p:txBody>
          <a:bodyPr/>
          <a:lstStyle/>
          <a:p>
            <a:r>
              <a:rPr lang="en-US" sz="800" kern="1200" dirty="0">
                <a:solidFill>
                  <a:srgbClr val="E7E6E6"/>
                </a:solidFill>
                <a:effectLst/>
                <a:latin typeface="Calibri" panose="020F0502020204030204" pitchFamily="34" charset="0"/>
                <a:ea typeface="+mj-ea"/>
                <a:cs typeface="+mj-cs"/>
              </a:rPr>
              <a:t>Slide 22 We do </a:t>
            </a:r>
            <a:endParaRPr lang="en-AU" dirty="0"/>
          </a:p>
        </p:txBody>
      </p:sp>
      <p:pic>
        <p:nvPicPr>
          <p:cNvPr id="5" name="Graphic 1" descr="wasp">
            <a:extLst>
              <a:ext uri="{FF2B5EF4-FFF2-40B4-BE49-F238E27FC236}">
                <a16:creationId xmlns:a16="http://schemas.microsoft.com/office/drawing/2014/main" id="{EB2DA9F6-C3D1-5603-4CDB-CA5B6234F74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49702" y="2208703"/>
            <a:ext cx="2440589" cy="2440589"/>
          </a:xfrm>
          <a:prstGeom prst="rect">
            <a:avLst/>
          </a:prstGeom>
        </p:spPr>
      </p:pic>
    </p:spTree>
    <p:custDataLst>
      <p:tags r:id="rId1"/>
    </p:custDataLst>
    <p:extLst>
      <p:ext uri="{BB962C8B-B14F-4D97-AF65-F5344CB8AC3E}">
        <p14:creationId xmlns:p14="http://schemas.microsoft.com/office/powerpoint/2010/main" val="266832428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9EEFBB-EA64-22E2-E6C2-84355CD18E1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224B897-CC39-B5CA-A114-ABE4319ADA7B}"/>
              </a:ext>
            </a:extLst>
          </p:cNvPr>
          <p:cNvSpPr>
            <a:spLocks noGrp="1"/>
          </p:cNvSpPr>
          <p:nvPr>
            <p:ph type="title" idx="4294967295"/>
          </p:nvPr>
        </p:nvSpPr>
        <p:spPr>
          <a:xfrm>
            <a:off x="0" y="-1393825"/>
            <a:ext cx="10515600" cy="1325562"/>
          </a:xfrm>
        </p:spPr>
        <p:txBody>
          <a:bodyPr/>
          <a:lstStyle/>
          <a:p>
            <a:r>
              <a:rPr lang="en-US" sz="800" kern="1200" dirty="0">
                <a:solidFill>
                  <a:srgbClr val="E7E6E6"/>
                </a:solidFill>
                <a:effectLst/>
                <a:latin typeface="Calibri" panose="020F0502020204030204" pitchFamily="34" charset="0"/>
                <a:ea typeface="+mj-ea"/>
                <a:cs typeface="+mj-cs"/>
              </a:rPr>
              <a:t>Slide 23 We do </a:t>
            </a:r>
            <a:endParaRPr lang="en-AU" dirty="0"/>
          </a:p>
        </p:txBody>
      </p:sp>
      <p:pic>
        <p:nvPicPr>
          <p:cNvPr id="4" name="Graphic 1" descr="wasp">
            <a:extLst>
              <a:ext uri="{FF2B5EF4-FFF2-40B4-BE49-F238E27FC236}">
                <a16:creationId xmlns:a16="http://schemas.microsoft.com/office/drawing/2014/main" id="{9EC5F949-4765-AF8E-9D64-3D86DB1DA0E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49702" y="2208703"/>
            <a:ext cx="2440589" cy="2440589"/>
          </a:xfrm>
          <a:prstGeom prst="rect">
            <a:avLst/>
          </a:prstGeom>
        </p:spPr>
      </p:pic>
      <p:pic>
        <p:nvPicPr>
          <p:cNvPr id="8" name="Picture 7" descr="watch">
            <a:extLst>
              <a:ext uri="{FF2B5EF4-FFF2-40B4-BE49-F238E27FC236}">
                <a16:creationId xmlns:a16="http://schemas.microsoft.com/office/drawing/2014/main" id="{30353311-F550-A8EE-41BB-9B17FF98AB5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873134" y="2077018"/>
            <a:ext cx="2703963" cy="2703963"/>
          </a:xfrm>
          <a:prstGeom prst="rect">
            <a:avLst/>
          </a:prstGeom>
        </p:spPr>
      </p:pic>
    </p:spTree>
    <p:custDataLst>
      <p:tags r:id="rId1"/>
    </p:custDataLst>
    <p:extLst>
      <p:ext uri="{BB962C8B-B14F-4D97-AF65-F5344CB8AC3E}">
        <p14:creationId xmlns:p14="http://schemas.microsoft.com/office/powerpoint/2010/main" val="260167825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F905C6-92E4-8C6A-682F-84D597D23F2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1859DCB-ABCE-0F2F-8D34-991F7FB96849}"/>
              </a:ext>
            </a:extLst>
          </p:cNvPr>
          <p:cNvSpPr>
            <a:spLocks noGrp="1"/>
          </p:cNvSpPr>
          <p:nvPr>
            <p:ph type="title" idx="4294967295"/>
          </p:nvPr>
        </p:nvSpPr>
        <p:spPr>
          <a:xfrm>
            <a:off x="0" y="-1393825"/>
            <a:ext cx="10515600" cy="1325562"/>
          </a:xfrm>
        </p:spPr>
        <p:txBody>
          <a:bodyPr/>
          <a:lstStyle/>
          <a:p>
            <a:r>
              <a:rPr lang="en-US" sz="800" kern="1200" dirty="0">
                <a:solidFill>
                  <a:srgbClr val="E7E6E6"/>
                </a:solidFill>
                <a:effectLst/>
                <a:latin typeface="Calibri" panose="020F0502020204030204" pitchFamily="34" charset="0"/>
                <a:ea typeface="+mj-ea"/>
                <a:cs typeface="+mj-cs"/>
              </a:rPr>
              <a:t>Slide 24 We do </a:t>
            </a:r>
            <a:endParaRPr lang="en-AU" dirty="0"/>
          </a:p>
        </p:txBody>
      </p:sp>
      <p:pic>
        <p:nvPicPr>
          <p:cNvPr id="4" name="Graphic 1" descr="wasp">
            <a:extLst>
              <a:ext uri="{FF2B5EF4-FFF2-40B4-BE49-F238E27FC236}">
                <a16:creationId xmlns:a16="http://schemas.microsoft.com/office/drawing/2014/main" id="{D2F28FE7-A5FC-D8D3-473D-0EAA4FAB88A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49702" y="2208703"/>
            <a:ext cx="2440589" cy="2440589"/>
          </a:xfrm>
          <a:prstGeom prst="rect">
            <a:avLst/>
          </a:prstGeom>
        </p:spPr>
      </p:pic>
      <p:pic>
        <p:nvPicPr>
          <p:cNvPr id="7" name="Picture 6" descr="watch">
            <a:extLst>
              <a:ext uri="{FF2B5EF4-FFF2-40B4-BE49-F238E27FC236}">
                <a16:creationId xmlns:a16="http://schemas.microsoft.com/office/drawing/2014/main" id="{6DE92507-3FF4-A0FB-CA6F-1CA7A90C25F7}"/>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873134" y="2077018"/>
            <a:ext cx="2703963" cy="2703963"/>
          </a:xfrm>
          <a:prstGeom prst="rect">
            <a:avLst/>
          </a:prstGeom>
        </p:spPr>
      </p:pic>
      <p:pic>
        <p:nvPicPr>
          <p:cNvPr id="6" name="Picture 5" descr="warm">
            <a:extLst>
              <a:ext uri="{FF2B5EF4-FFF2-40B4-BE49-F238E27FC236}">
                <a16:creationId xmlns:a16="http://schemas.microsoft.com/office/drawing/2014/main" id="{71773779-DB43-2AF1-6BCD-47A126BE990D}"/>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9001710" y="2077017"/>
            <a:ext cx="2703963" cy="2703963"/>
          </a:xfrm>
          <a:prstGeom prst="rect">
            <a:avLst/>
          </a:prstGeom>
        </p:spPr>
      </p:pic>
    </p:spTree>
    <p:custDataLst>
      <p:tags r:id="rId1"/>
    </p:custDataLst>
    <p:extLst>
      <p:ext uri="{BB962C8B-B14F-4D97-AF65-F5344CB8AC3E}">
        <p14:creationId xmlns:p14="http://schemas.microsoft.com/office/powerpoint/2010/main" val="277921334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086E2A-9AA9-D02A-CD56-2F282D458518}"/>
              </a:ext>
            </a:extLst>
          </p:cNvPr>
          <p:cNvSpPr>
            <a:spLocks noGrp="1"/>
          </p:cNvSpPr>
          <p:nvPr>
            <p:ph type="title" idx="4294967295"/>
          </p:nvPr>
        </p:nvSpPr>
        <p:spPr>
          <a:xfrm>
            <a:off x="0" y="-1187511"/>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25 I do </a:t>
            </a:r>
            <a:endParaRPr lang="en-AU" dirty="0"/>
          </a:p>
        </p:txBody>
      </p:sp>
      <p:sp>
        <p:nvSpPr>
          <p:cNvPr id="4" name="Content Placeholder 2">
            <a:extLst>
              <a:ext uri="{FF2B5EF4-FFF2-40B4-BE49-F238E27FC236}">
                <a16:creationId xmlns:a16="http://schemas.microsoft.com/office/drawing/2014/main" id="{1B5AB56A-5361-A505-A929-E6CB7151A28D}"/>
              </a:ext>
            </a:extLst>
          </p:cNvPr>
          <p:cNvSpPr txBox="1">
            <a:spLocks/>
          </p:cNvSpPr>
          <p:nvPr/>
        </p:nvSpPr>
        <p:spPr>
          <a:xfrm>
            <a:off x="838199" y="2718036"/>
            <a:ext cx="10515601"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dirty="0">
                <a:solidFill>
                  <a:srgbClr val="4557AD"/>
                </a:solidFill>
                <a:latin typeface="Tenorite" pitchFamily="2" charset="0"/>
                <a:ea typeface="Verdana" panose="020B0604030504040204" pitchFamily="34" charset="0"/>
                <a:cs typeface="Verdana" panose="020B0604030504040204" pitchFamily="34" charset="0"/>
              </a:rPr>
              <a:t>busy    busy    busy</a:t>
            </a:r>
            <a:endParaRPr lang="en-AU" sz="96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84387342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288005-337E-8025-A9F9-339D0CBCA823}"/>
              </a:ext>
            </a:extLst>
          </p:cNvPr>
          <p:cNvSpPr>
            <a:spLocks noGrp="1"/>
          </p:cNvSpPr>
          <p:nvPr>
            <p:ph type="title" idx="4294967295"/>
          </p:nvPr>
        </p:nvSpPr>
        <p:spPr>
          <a:xfrm>
            <a:off x="0" y="-1187511"/>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26 We do </a:t>
            </a:r>
            <a:endParaRPr lang="en-AU" dirty="0"/>
          </a:p>
        </p:txBody>
      </p:sp>
      <p:sp>
        <p:nvSpPr>
          <p:cNvPr id="3" name="Content Placeholder 2">
            <a:extLst>
              <a:ext uri="{FF2B5EF4-FFF2-40B4-BE49-F238E27FC236}">
                <a16:creationId xmlns:a16="http://schemas.microsoft.com/office/drawing/2014/main" id="{6561EBD5-5EEE-4F6A-738B-F7D0722D2CB4}"/>
              </a:ext>
            </a:extLst>
          </p:cNvPr>
          <p:cNvSpPr txBox="1">
            <a:spLocks/>
          </p:cNvSpPr>
          <p:nvPr/>
        </p:nvSpPr>
        <p:spPr>
          <a:xfrm>
            <a:off x="838199" y="2718036"/>
            <a:ext cx="10515601"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dirty="0">
                <a:solidFill>
                  <a:srgbClr val="4557AD"/>
                </a:solidFill>
                <a:latin typeface="Tenorite" pitchFamily="2" charset="0"/>
                <a:ea typeface="Verdana" panose="020B0604030504040204" pitchFamily="34" charset="0"/>
                <a:cs typeface="Verdana" panose="020B0604030504040204" pitchFamily="34" charset="0"/>
              </a:rPr>
              <a:t>busy    busy    busy</a:t>
            </a:r>
            <a:endParaRPr lang="en-AU" sz="96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38490457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56C839-808A-5939-5C42-19C54A4F66C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F47AC86-626B-8F16-B0D3-23B4B57F90FD}"/>
              </a:ext>
            </a:extLst>
          </p:cNvPr>
          <p:cNvSpPr>
            <a:spLocks noGrp="1"/>
          </p:cNvSpPr>
          <p:nvPr>
            <p:ph type="title" idx="4294967295"/>
          </p:nvPr>
        </p:nvSpPr>
        <p:spPr>
          <a:xfrm>
            <a:off x="0" y="-1394042"/>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27 I do </a:t>
            </a:r>
            <a:endParaRPr lang="en-AU" dirty="0"/>
          </a:p>
        </p:txBody>
      </p:sp>
      <p:sp>
        <p:nvSpPr>
          <p:cNvPr id="4" name="Content Placeholder 2">
            <a:extLst>
              <a:ext uri="{FF2B5EF4-FFF2-40B4-BE49-F238E27FC236}">
                <a16:creationId xmlns:a16="http://schemas.microsoft.com/office/drawing/2014/main" id="{9B88EFB8-7E54-1E9C-39E9-5CC177002384}"/>
              </a:ext>
            </a:extLst>
          </p:cNvPr>
          <p:cNvSpPr txBox="1">
            <a:spLocks/>
          </p:cNvSpPr>
          <p:nvPr/>
        </p:nvSpPr>
        <p:spPr>
          <a:xfrm>
            <a:off x="574728" y="1721975"/>
            <a:ext cx="10674519" cy="4085990"/>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5400" dirty="0">
                <a:solidFill>
                  <a:srgbClr val="4557AD"/>
                </a:solidFill>
                <a:latin typeface="Tenorite" pitchFamily="2" charset="0"/>
                <a:ea typeface="Verdana" panose="020B0604030504040204" pitchFamily="34" charset="0"/>
                <a:cs typeface="Verdana" panose="020B0604030504040204" pitchFamily="34" charset="0"/>
              </a:rPr>
              <a:t>The warden was busy looking for her wallet in the wardrobe as a wasp buzzed close to her neck. Swat! “Got you!” said the warden as she looked towards the wasp. </a:t>
            </a:r>
            <a:br>
              <a:rPr lang="en-US" sz="5400" dirty="0">
                <a:solidFill>
                  <a:srgbClr val="4557AD"/>
                </a:solidFill>
                <a:latin typeface="Tenorite" pitchFamily="2" charset="0"/>
                <a:ea typeface="Verdana" panose="020B0604030504040204" pitchFamily="34" charset="0"/>
                <a:cs typeface="Verdana" panose="020B0604030504040204" pitchFamily="34" charset="0"/>
              </a:rPr>
            </a:br>
            <a:r>
              <a:rPr lang="en-US" sz="5400" dirty="0">
                <a:solidFill>
                  <a:srgbClr val="4557AD"/>
                </a:solidFill>
                <a:latin typeface="Tenorite" pitchFamily="2" charset="0"/>
                <a:ea typeface="Verdana" panose="020B0604030504040204" pitchFamily="34" charset="0"/>
                <a:cs typeface="Verdana" panose="020B0604030504040204" pitchFamily="34" charset="0"/>
              </a:rPr>
              <a:t>“I warned you not to get too close.”</a:t>
            </a:r>
            <a:endParaRPr lang="en-AU" sz="54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41330890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339FF27-3E75-0CBC-DE69-1170FF7905B8}"/>
              </a:ext>
            </a:extLst>
          </p:cNvPr>
          <p:cNvSpPr>
            <a:spLocks noGrp="1"/>
          </p:cNvSpPr>
          <p:nvPr>
            <p:ph type="title" idx="4294967295"/>
          </p:nvPr>
        </p:nvSpPr>
        <p:spPr>
          <a:xfrm>
            <a:off x="0" y="-1201850"/>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28 We do</a:t>
            </a:r>
            <a:endParaRPr lang="en-AU" dirty="0"/>
          </a:p>
        </p:txBody>
      </p:sp>
      <p:sp>
        <p:nvSpPr>
          <p:cNvPr id="2" name="Content Placeholder 2">
            <a:extLst>
              <a:ext uri="{FF2B5EF4-FFF2-40B4-BE49-F238E27FC236}">
                <a16:creationId xmlns:a16="http://schemas.microsoft.com/office/drawing/2014/main" id="{A2603459-2312-EB7E-7980-A506A2F7A445}"/>
              </a:ext>
            </a:extLst>
          </p:cNvPr>
          <p:cNvSpPr txBox="1">
            <a:spLocks/>
          </p:cNvSpPr>
          <p:nvPr/>
        </p:nvSpPr>
        <p:spPr>
          <a:xfrm>
            <a:off x="512735" y="1716681"/>
            <a:ext cx="10515601" cy="4085990"/>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5400" dirty="0">
                <a:solidFill>
                  <a:srgbClr val="4557AD"/>
                </a:solidFill>
                <a:latin typeface="Tenorite" pitchFamily="2" charset="0"/>
                <a:ea typeface="Verdana" panose="020B0604030504040204" pitchFamily="34" charset="0"/>
                <a:cs typeface="Verdana" panose="020B0604030504040204" pitchFamily="34" charset="0"/>
              </a:rPr>
              <a:t>The busy swan paddled in the swamp. It got out of the warm, swampy water and waddled across the land. It did not know that an angry wasp was watching its every move. Look out swan!</a:t>
            </a:r>
            <a:endParaRPr lang="en-AU" sz="54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27832924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28681C6-8A71-1A1A-970D-5F0EA4B41422}"/>
              </a:ext>
            </a:extLst>
          </p:cNvPr>
          <p:cNvSpPr>
            <a:spLocks noGrp="1"/>
          </p:cNvSpPr>
          <p:nvPr>
            <p:ph type="title" idx="4294967295"/>
          </p:nvPr>
        </p:nvSpPr>
        <p:spPr>
          <a:xfrm>
            <a:off x="0" y="-1465281"/>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29 I do </a:t>
            </a:r>
            <a:endParaRPr lang="en-AU" dirty="0"/>
          </a:p>
        </p:txBody>
      </p:sp>
      <p:pic>
        <p:nvPicPr>
          <p:cNvPr id="2" name="Graphic 1" descr="Pencil outline">
            <a:extLst>
              <a:ext uri="{FF2B5EF4-FFF2-40B4-BE49-F238E27FC236}">
                <a16:creationId xmlns:a16="http://schemas.microsoft.com/office/drawing/2014/main" id="{1B533230-13DD-C044-B1B8-049E4B22CFC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5085723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CEC614-2689-8367-B748-382BE66DD3BA}"/>
              </a:ext>
            </a:extLst>
          </p:cNvPr>
          <p:cNvSpPr>
            <a:spLocks noGrp="1"/>
          </p:cNvSpPr>
          <p:nvPr>
            <p:ph type="title"/>
          </p:nvPr>
        </p:nvSpPr>
        <p:spPr/>
        <p:txBody>
          <a:bodyPr/>
          <a:lstStyle/>
          <a:p>
            <a:r>
              <a:rPr lang="en-AU" sz="800" kern="1200" dirty="0">
                <a:solidFill>
                  <a:schemeClr val="bg2"/>
                </a:solidFill>
                <a:effectLst/>
                <a:latin typeface="Calibri Light" panose="020F0302020204030204" pitchFamily="34" charset="0"/>
                <a:ea typeface="+mj-ea"/>
                <a:cs typeface="+mj-cs"/>
              </a:rPr>
              <a:t>Slide 3 Review You do</a:t>
            </a:r>
            <a:endParaRPr lang="en-AU" sz="800" dirty="0">
              <a:solidFill>
                <a:schemeClr val="bg2"/>
              </a:solidFill>
            </a:endParaRPr>
          </a:p>
        </p:txBody>
      </p:sp>
      <p:grpSp>
        <p:nvGrpSpPr>
          <p:cNvPr id="5" name="Group 4" descr="air, ure, o">
            <a:extLst>
              <a:ext uri="{FF2B5EF4-FFF2-40B4-BE49-F238E27FC236}">
                <a16:creationId xmlns:a16="http://schemas.microsoft.com/office/drawing/2014/main" id="{34A328EB-1EE3-CDFB-A592-4A886A2ED796}"/>
              </a:ext>
            </a:extLst>
          </p:cNvPr>
          <p:cNvGrpSpPr/>
          <p:nvPr/>
        </p:nvGrpSpPr>
        <p:grpSpPr>
          <a:xfrm>
            <a:off x="1245289" y="1286839"/>
            <a:ext cx="9701421" cy="5012991"/>
            <a:chOff x="1245290" y="1338796"/>
            <a:chExt cx="9701421" cy="5012991"/>
          </a:xfrm>
        </p:grpSpPr>
        <p:grpSp>
          <p:nvGrpSpPr>
            <p:cNvPr id="9" name="Group 8" descr="the letters ir, ar, or, er, ur">
              <a:extLst>
                <a:ext uri="{FF2B5EF4-FFF2-40B4-BE49-F238E27FC236}">
                  <a16:creationId xmlns:a16="http://schemas.microsoft.com/office/drawing/2014/main" id="{7F1D9D02-DF8E-3241-44FE-E66A60DFB2B5}"/>
                </a:ext>
              </a:extLst>
            </p:cNvPr>
            <p:cNvGrpSpPr/>
            <p:nvPr/>
          </p:nvGrpSpPr>
          <p:grpSpPr>
            <a:xfrm>
              <a:off x="1245290" y="1338796"/>
              <a:ext cx="9701421" cy="2585323"/>
              <a:chOff x="1697288" y="1507551"/>
              <a:chExt cx="9701421" cy="2585323"/>
            </a:xfrm>
          </p:grpSpPr>
          <p:sp>
            <p:nvSpPr>
              <p:cNvPr id="11" name="Content Placeholder 3">
                <a:extLst>
                  <a:ext uri="{FF2B5EF4-FFF2-40B4-BE49-F238E27FC236}">
                    <a16:creationId xmlns:a16="http://schemas.microsoft.com/office/drawing/2014/main" id="{3CCB2D5F-9D8E-7C38-7EAD-B693670681CF}"/>
                  </a:ext>
                </a:extLst>
              </p:cNvPr>
              <p:cNvSpPr txBox="1">
                <a:spLocks/>
              </p:cNvSpPr>
              <p:nvPr/>
            </p:nvSpPr>
            <p:spPr>
              <a:xfrm>
                <a:off x="1697288" y="1507551"/>
                <a:ext cx="3164207" cy="2585323"/>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dirty="0">
                    <a:solidFill>
                      <a:srgbClr val="4857A6"/>
                    </a:solidFill>
                    <a:latin typeface="Tenorite" pitchFamily="2" charset="0"/>
                    <a:ea typeface="Verdana" panose="020B0604030504040204" pitchFamily="34" charset="0"/>
                    <a:cs typeface="Verdana" panose="020B0604030504040204" pitchFamily="34" charset="0"/>
                  </a:rPr>
                  <a:t> </a:t>
                </a:r>
                <a:r>
                  <a:rPr lang="en-US" sz="18000" dirty="0">
                    <a:solidFill>
                      <a:srgbClr val="4857A6"/>
                    </a:solidFill>
                    <a:latin typeface="Tenorite" pitchFamily="2" charset="0"/>
                    <a:ea typeface="Verdana" panose="020B0604030504040204" pitchFamily="34" charset="0"/>
                    <a:cs typeface="Verdana" panose="020B0604030504040204" pitchFamily="34" charset="0"/>
                  </a:rPr>
                  <a:t>air</a:t>
                </a:r>
                <a:endParaRPr lang="en-AU" sz="18000" dirty="0">
                  <a:solidFill>
                    <a:srgbClr val="4857A6"/>
                  </a:solidFill>
                  <a:latin typeface="Tenorite" pitchFamily="2" charset="0"/>
                  <a:ea typeface="Verdana" panose="020B0604030504040204" pitchFamily="34" charset="0"/>
                  <a:cs typeface="Verdana" panose="020B0604030504040204" pitchFamily="34" charset="0"/>
                </a:endParaRPr>
              </a:p>
            </p:txBody>
          </p:sp>
          <p:sp>
            <p:nvSpPr>
              <p:cNvPr id="12" name="Content Placeholder 3">
                <a:extLst>
                  <a:ext uri="{FF2B5EF4-FFF2-40B4-BE49-F238E27FC236}">
                    <a16:creationId xmlns:a16="http://schemas.microsoft.com/office/drawing/2014/main" id="{4FB5AB44-6374-F052-C5B5-0517B9249A32}"/>
                  </a:ext>
                </a:extLst>
              </p:cNvPr>
              <p:cNvSpPr txBox="1">
                <a:spLocks/>
              </p:cNvSpPr>
              <p:nvPr/>
            </p:nvSpPr>
            <p:spPr>
              <a:xfrm>
                <a:off x="7402759" y="1507551"/>
                <a:ext cx="3995950" cy="2585323"/>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dirty="0">
                    <a:solidFill>
                      <a:srgbClr val="4857A6"/>
                    </a:solidFill>
                    <a:latin typeface="Tenorite" pitchFamily="2" charset="0"/>
                    <a:ea typeface="Verdana" panose="020B0604030504040204" pitchFamily="34" charset="0"/>
                    <a:cs typeface="Verdana" panose="020B0604030504040204" pitchFamily="34" charset="0"/>
                  </a:rPr>
                  <a:t> </a:t>
                </a:r>
                <a:r>
                  <a:rPr lang="en-US" sz="18000" dirty="0">
                    <a:solidFill>
                      <a:srgbClr val="4857A6"/>
                    </a:solidFill>
                    <a:latin typeface="Tenorite" pitchFamily="2" charset="0"/>
                    <a:ea typeface="Verdana" panose="020B0604030504040204" pitchFamily="34" charset="0"/>
                    <a:cs typeface="Verdana" panose="020B0604030504040204" pitchFamily="34" charset="0"/>
                  </a:rPr>
                  <a:t>ure</a:t>
                </a:r>
                <a:endParaRPr lang="en-AU" sz="18000" dirty="0">
                  <a:solidFill>
                    <a:srgbClr val="4857A6"/>
                  </a:solidFill>
                  <a:latin typeface="Tenorite" pitchFamily="2" charset="0"/>
                  <a:ea typeface="Verdana" panose="020B0604030504040204" pitchFamily="34" charset="0"/>
                  <a:cs typeface="Verdana" panose="020B0604030504040204" pitchFamily="34" charset="0"/>
                </a:endParaRPr>
              </a:p>
            </p:txBody>
          </p:sp>
        </p:grpSp>
        <p:sp>
          <p:nvSpPr>
            <p:cNvPr id="10" name="Content Placeholder 3">
              <a:extLst>
                <a:ext uri="{FF2B5EF4-FFF2-40B4-BE49-F238E27FC236}">
                  <a16:creationId xmlns:a16="http://schemas.microsoft.com/office/drawing/2014/main" id="{E8AF4C09-DCC1-D3DB-68B3-E238E0CBB5B4}"/>
                </a:ext>
              </a:extLst>
            </p:cNvPr>
            <p:cNvSpPr txBox="1">
              <a:spLocks/>
            </p:cNvSpPr>
            <p:nvPr/>
          </p:nvSpPr>
          <p:spPr>
            <a:xfrm>
              <a:off x="3980482" y="3766464"/>
              <a:ext cx="4231037" cy="2585323"/>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dirty="0">
                  <a:solidFill>
                    <a:srgbClr val="4857A6"/>
                  </a:solidFill>
                  <a:latin typeface="Tenorite" pitchFamily="2" charset="0"/>
                  <a:ea typeface="Verdana" panose="020B0604030504040204" pitchFamily="34" charset="0"/>
                  <a:cs typeface="Verdana" panose="020B0604030504040204" pitchFamily="34" charset="0"/>
                </a:rPr>
                <a:t> </a:t>
              </a:r>
              <a:r>
                <a:rPr lang="en-US" sz="18000" dirty="0">
                  <a:solidFill>
                    <a:srgbClr val="4857A6"/>
                  </a:solidFill>
                  <a:latin typeface="Tenorite" pitchFamily="2" charset="0"/>
                  <a:ea typeface="Verdana" panose="020B0604030504040204" pitchFamily="34" charset="0"/>
                  <a:cs typeface="Verdana" panose="020B0604030504040204" pitchFamily="34" charset="0"/>
                </a:rPr>
                <a:t>o</a:t>
              </a:r>
              <a:endParaRPr lang="en-AU" sz="18000" dirty="0">
                <a:solidFill>
                  <a:srgbClr val="4857A6"/>
                </a:solidFill>
                <a:latin typeface="Tenorite" pitchFamily="2" charset="0"/>
                <a:ea typeface="Verdana" panose="020B0604030504040204" pitchFamily="34" charset="0"/>
                <a:cs typeface="Verdana" panose="020B0604030504040204" pitchFamily="34" charset="0"/>
              </a:endParaRPr>
            </a:p>
          </p:txBody>
        </p:sp>
      </p:grpSp>
      <p:sp>
        <p:nvSpPr>
          <p:cNvPr id="3" name="Content Placeholder 3">
            <a:extLst>
              <a:ext uri="{FF2B5EF4-FFF2-40B4-BE49-F238E27FC236}">
                <a16:creationId xmlns:a16="http://schemas.microsoft.com/office/drawing/2014/main" id="{160E4EE9-F779-87B4-02BC-FB3C98236370}"/>
              </a:ext>
            </a:extLst>
          </p:cNvPr>
          <p:cNvSpPr txBox="1">
            <a:spLocks/>
          </p:cNvSpPr>
          <p:nvPr/>
        </p:nvSpPr>
        <p:spPr>
          <a:xfrm>
            <a:off x="4424724" y="5082061"/>
            <a:ext cx="3786794" cy="1217769"/>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2000" dirty="0">
                <a:solidFill>
                  <a:srgbClr val="4857A6"/>
                </a:solidFill>
                <a:latin typeface="Tenorite" pitchFamily="2" charset="0"/>
                <a:ea typeface="Verdana" panose="020B0604030504040204" pitchFamily="34" charset="0"/>
                <a:cs typeface="Verdana" panose="020B0604030504040204" pitchFamily="34" charset="0"/>
              </a:rPr>
              <a:t> </a:t>
            </a:r>
            <a:r>
              <a:rPr lang="en-US" sz="3600" dirty="0">
                <a:solidFill>
                  <a:srgbClr val="4857A6"/>
                </a:solidFill>
                <a:latin typeface="Tenorite" pitchFamily="2" charset="0"/>
                <a:ea typeface="Verdana" panose="020B0604030504040204" pitchFamily="34" charset="0"/>
                <a:cs typeface="Verdana" panose="020B0604030504040204" pitchFamily="34" charset="0"/>
              </a:rPr>
              <a:t> </a:t>
            </a:r>
          </a:p>
          <a:p>
            <a:pPr marL="0" indent="0" algn="ctr">
              <a:buFont typeface="Arial" panose="020B0604020202020204" pitchFamily="34" charset="0"/>
              <a:buNone/>
            </a:pPr>
            <a:r>
              <a:rPr lang="en-US" sz="3600" dirty="0">
                <a:solidFill>
                  <a:srgbClr val="4857A6"/>
                </a:solidFill>
                <a:latin typeface="Tenorite" pitchFamily="2" charset="0"/>
                <a:ea typeface="Verdana" panose="020B0604030504040204" pitchFamily="34" charset="0"/>
                <a:cs typeface="Verdana" panose="020B0604030504040204" pitchFamily="34" charset="0"/>
              </a:rPr>
              <a:t>(as in mother)</a:t>
            </a:r>
            <a:endParaRPr lang="en-AU" sz="3600" dirty="0">
              <a:solidFill>
                <a:srgbClr val="4857A6"/>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76739254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8B446A7-1E6F-F121-2C5E-B02EF89C2B20}"/>
              </a:ext>
            </a:extLst>
          </p:cNvPr>
          <p:cNvSpPr>
            <a:spLocks noGrp="1"/>
          </p:cNvSpPr>
          <p:nvPr>
            <p:ph type="title" idx="4294967295"/>
          </p:nvPr>
        </p:nvSpPr>
        <p:spPr>
          <a:xfrm>
            <a:off x="0" y="-1201850"/>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30 We do </a:t>
            </a:r>
            <a:endParaRPr lang="en-AU" dirty="0"/>
          </a:p>
        </p:txBody>
      </p:sp>
      <p:pic>
        <p:nvPicPr>
          <p:cNvPr id="2" name="Graphic 1" descr="Pencil outline">
            <a:extLst>
              <a:ext uri="{FF2B5EF4-FFF2-40B4-BE49-F238E27FC236}">
                <a16:creationId xmlns:a16="http://schemas.microsoft.com/office/drawing/2014/main" id="{4FD4182A-6CFD-6247-8FC2-1AB2AA7FC35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115731195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FF74E7D-46A4-623E-6F4A-08640157C9E9}"/>
              </a:ext>
            </a:extLst>
          </p:cNvPr>
          <p:cNvSpPr>
            <a:spLocks noGrp="1"/>
          </p:cNvSpPr>
          <p:nvPr>
            <p:ph type="title" idx="4294967295"/>
          </p:nvPr>
        </p:nvSpPr>
        <p:spPr>
          <a:xfrm>
            <a:off x="0" y="-1219771"/>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31 Check for understanding</a:t>
            </a:r>
            <a:endParaRPr lang="en-AU" dirty="0"/>
          </a:p>
        </p:txBody>
      </p:sp>
      <p:sp>
        <p:nvSpPr>
          <p:cNvPr id="19" name="TextBox 18">
            <a:extLst>
              <a:ext uri="{FF2B5EF4-FFF2-40B4-BE49-F238E27FC236}">
                <a16:creationId xmlns:a16="http://schemas.microsoft.com/office/drawing/2014/main" id="{214F17CC-34F0-5F43-A747-B3919DAC7160}"/>
              </a:ext>
            </a:extLst>
          </p:cNvPr>
          <p:cNvSpPr txBox="1"/>
          <p:nvPr/>
        </p:nvSpPr>
        <p:spPr>
          <a:xfrm>
            <a:off x="293682" y="2490135"/>
            <a:ext cx="3181882" cy="1092607"/>
          </a:xfrm>
          <a:prstGeom prst="rect">
            <a:avLst/>
          </a:prstGeom>
          <a:noFill/>
        </p:spPr>
        <p:txBody>
          <a:bodyPr wrap="square" rtlCol="0">
            <a:spAutoFit/>
          </a:bodyPr>
          <a:lstStyle/>
          <a:p>
            <a:pPr algn="ctr"/>
            <a:r>
              <a:rPr lang="en-US" sz="6500" b="1" dirty="0">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dirty="0">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sp>
        <p:nvSpPr>
          <p:cNvPr id="20" name="Title 1">
            <a:extLst>
              <a:ext uri="{FF2B5EF4-FFF2-40B4-BE49-F238E27FC236}">
                <a16:creationId xmlns:a16="http://schemas.microsoft.com/office/drawing/2014/main" id="{E7B0359D-E390-A544-B173-3787B4AC0A0D}"/>
              </a:ext>
            </a:extLst>
          </p:cNvPr>
          <p:cNvSpPr txBox="1">
            <a:spLocks/>
          </p:cNvSpPr>
          <p:nvPr/>
        </p:nvSpPr>
        <p:spPr>
          <a:xfrm>
            <a:off x="3864474" y="2250556"/>
            <a:ext cx="2259493" cy="1643527"/>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endParaRPr lang="en-US" sz="2800" b="0" dirty="0">
              <a:solidFill>
                <a:srgbClr val="0E1E42"/>
              </a:solidFill>
              <a:latin typeface="Calibri" panose="020F0502020204030204" pitchFamily="34" charset="0"/>
              <a:ea typeface="Verdana" panose="020B0604030504040204" pitchFamily="34" charset="0"/>
            </a:endParaRPr>
          </a:p>
          <a:p>
            <a:pPr algn="ctr"/>
            <a:r>
              <a:rPr lang="en-US" sz="2800" b="0" dirty="0">
                <a:solidFill>
                  <a:srgbClr val="0E1E42"/>
                </a:solidFill>
                <a:latin typeface="Calibri" panose="020F0502020204030204" pitchFamily="34" charset="0"/>
                <a:ea typeface="Verdana" panose="020B0604030504040204" pitchFamily="34" charset="0"/>
              </a:rPr>
              <a:t>say the sounds </a:t>
            </a:r>
            <a:br>
              <a:rPr lang="en-US" sz="2800" b="0" dirty="0">
                <a:solidFill>
                  <a:srgbClr val="0E1E42"/>
                </a:solidFill>
                <a:latin typeface="Calibri" panose="020F0502020204030204" pitchFamily="34" charset="0"/>
                <a:ea typeface="Verdana" panose="020B0604030504040204" pitchFamily="34" charset="0"/>
              </a:rPr>
            </a:br>
            <a:endParaRPr lang="en-US" sz="2800" dirty="0">
              <a:solidFill>
                <a:srgbClr val="0E1E42"/>
              </a:solidFill>
              <a:latin typeface="Calibri" panose="020F0502020204030204" pitchFamily="34" charset="0"/>
              <a:ea typeface="Verdana" panose="020B0604030504040204" pitchFamily="34" charset="0"/>
            </a:endParaRPr>
          </a:p>
        </p:txBody>
      </p:sp>
      <p:sp>
        <p:nvSpPr>
          <p:cNvPr id="10" name="TextBox 9">
            <a:extLst>
              <a:ext uri="{FF2B5EF4-FFF2-40B4-BE49-F238E27FC236}">
                <a16:creationId xmlns:a16="http://schemas.microsoft.com/office/drawing/2014/main" id="{81E1BBD2-AE24-813F-0C9A-CC9BDA2D20CD}"/>
              </a:ext>
            </a:extLst>
          </p:cNvPr>
          <p:cNvSpPr txBox="1"/>
          <p:nvPr/>
        </p:nvSpPr>
        <p:spPr>
          <a:xfrm>
            <a:off x="4153587" y="3251042"/>
            <a:ext cx="1871410" cy="2554545"/>
          </a:xfrm>
          <a:prstGeom prst="rect">
            <a:avLst/>
          </a:prstGeom>
          <a:noFill/>
        </p:spPr>
        <p:txBody>
          <a:bodyPr wrap="none" rtlCol="0">
            <a:spAutoFit/>
          </a:bodyPr>
          <a:lstStyle/>
          <a:p>
            <a:r>
              <a:rPr lang="en-US" sz="8000" dirty="0">
                <a:solidFill>
                  <a:srgbClr val="4857A6"/>
                </a:solidFill>
                <a:latin typeface="Tenorite" pitchFamily="2" charset="0"/>
                <a:ea typeface="Verdana" panose="020B0604030504040204" pitchFamily="34" charset="0"/>
              </a:rPr>
              <a:t>wa</a:t>
            </a:r>
          </a:p>
          <a:p>
            <a:r>
              <a:rPr lang="en-US" sz="8000" dirty="0">
                <a:solidFill>
                  <a:srgbClr val="4857A6"/>
                </a:solidFill>
                <a:latin typeface="Tenorite" pitchFamily="2" charset="0"/>
                <a:ea typeface="Verdana" panose="020B0604030504040204" pitchFamily="34" charset="0"/>
              </a:rPr>
              <a:t>war</a:t>
            </a:r>
            <a:endParaRPr lang="en-AU" sz="8000" dirty="0"/>
          </a:p>
        </p:txBody>
      </p:sp>
      <p:sp>
        <p:nvSpPr>
          <p:cNvPr id="31" name="Title 1">
            <a:extLst>
              <a:ext uri="{FF2B5EF4-FFF2-40B4-BE49-F238E27FC236}">
                <a16:creationId xmlns:a16="http://schemas.microsoft.com/office/drawing/2014/main" id="{4364FCCC-3045-ED42-BBF6-6789C6A4CF1E}"/>
              </a:ext>
            </a:extLst>
          </p:cNvPr>
          <p:cNvSpPr txBox="1">
            <a:spLocks/>
          </p:cNvSpPr>
          <p:nvPr/>
        </p:nvSpPr>
        <p:spPr>
          <a:xfrm>
            <a:off x="6525922" y="2832253"/>
            <a:ext cx="2462803"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dirty="0">
                <a:solidFill>
                  <a:srgbClr val="0E1E42"/>
                </a:solidFill>
                <a:latin typeface="Calibri" panose="020F0502020204030204" pitchFamily="34" charset="0"/>
                <a:ea typeface="Verdana" panose="020B0604030504040204" pitchFamily="34" charset="0"/>
              </a:rPr>
              <a:t>read words</a:t>
            </a:r>
            <a:endParaRPr lang="en-US" sz="2800" dirty="0">
              <a:solidFill>
                <a:srgbClr val="0E1E42"/>
              </a:solidFill>
              <a:latin typeface="Calibri" panose="020F0502020204030204" pitchFamily="34" charset="0"/>
              <a:ea typeface="Verdana" panose="020B0604030504040204" pitchFamily="34" charset="0"/>
            </a:endParaRPr>
          </a:p>
        </p:txBody>
      </p:sp>
      <p:sp>
        <p:nvSpPr>
          <p:cNvPr id="21" name="Content Placeholder 3">
            <a:extLst>
              <a:ext uri="{FF2B5EF4-FFF2-40B4-BE49-F238E27FC236}">
                <a16:creationId xmlns:a16="http://schemas.microsoft.com/office/drawing/2014/main" id="{17E4CE3F-6B29-2B49-8731-61EB6323A106}"/>
              </a:ext>
            </a:extLst>
          </p:cNvPr>
          <p:cNvSpPr txBox="1">
            <a:spLocks/>
          </p:cNvSpPr>
          <p:nvPr/>
        </p:nvSpPr>
        <p:spPr>
          <a:xfrm>
            <a:off x="6498721" y="3545617"/>
            <a:ext cx="2648801" cy="2177006"/>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400" dirty="0">
                <a:solidFill>
                  <a:srgbClr val="4557AD"/>
                </a:solidFill>
                <a:latin typeface="Tenorite" pitchFamily="2" charset="0"/>
                <a:cs typeface="Arial"/>
              </a:rPr>
              <a:t>wart</a:t>
            </a:r>
          </a:p>
          <a:p>
            <a:pPr marL="0" indent="0" algn="ctr">
              <a:buFont typeface="Arial" panose="020B0604020202020204" pitchFamily="34" charset="0"/>
              <a:buNone/>
            </a:pPr>
            <a:r>
              <a:rPr lang="en-US" sz="4400" dirty="0">
                <a:solidFill>
                  <a:srgbClr val="4557AD"/>
                </a:solidFill>
                <a:latin typeface="Tenorite" pitchFamily="2" charset="0"/>
                <a:cs typeface="Arial"/>
              </a:rPr>
              <a:t>swat</a:t>
            </a:r>
          </a:p>
          <a:p>
            <a:pPr marL="0" indent="0" algn="ctr">
              <a:buFont typeface="Arial" panose="020B0604020202020204" pitchFamily="34" charset="0"/>
              <a:buNone/>
            </a:pPr>
            <a:r>
              <a:rPr lang="en-US" sz="4400" dirty="0">
                <a:solidFill>
                  <a:srgbClr val="4557AD"/>
                </a:solidFill>
                <a:latin typeface="Tenorite" pitchFamily="2" charset="0"/>
                <a:cs typeface="Arial"/>
              </a:rPr>
              <a:t>waddle</a:t>
            </a:r>
          </a:p>
        </p:txBody>
      </p:sp>
      <p:sp>
        <p:nvSpPr>
          <p:cNvPr id="23" name="Title 1">
            <a:extLst>
              <a:ext uri="{FF2B5EF4-FFF2-40B4-BE49-F238E27FC236}">
                <a16:creationId xmlns:a16="http://schemas.microsoft.com/office/drawing/2014/main" id="{B073B2B4-61AC-664F-825F-CA46D5433F51}"/>
              </a:ext>
            </a:extLst>
          </p:cNvPr>
          <p:cNvSpPr txBox="1">
            <a:spLocks/>
          </p:cNvSpPr>
          <p:nvPr/>
        </p:nvSpPr>
        <p:spPr>
          <a:xfrm>
            <a:off x="9313502" y="2832253"/>
            <a:ext cx="2366887"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dirty="0">
                <a:solidFill>
                  <a:srgbClr val="0E1E42"/>
                </a:solidFill>
                <a:latin typeface="Calibri" panose="020F0502020204030204" pitchFamily="34" charset="0"/>
                <a:ea typeface="Verdana" panose="020B0604030504040204" pitchFamily="34" charset="0"/>
              </a:rPr>
              <a:t>write words</a:t>
            </a:r>
            <a:endParaRPr lang="en-US" sz="2800" dirty="0">
              <a:solidFill>
                <a:srgbClr val="0E1E42"/>
              </a:solidFill>
              <a:latin typeface="Calibri" panose="020F0502020204030204" pitchFamily="34" charset="0"/>
              <a:ea typeface="Verdana" panose="020B0604030504040204" pitchFamily="34" charset="0"/>
            </a:endParaRPr>
          </a:p>
        </p:txBody>
      </p:sp>
      <p:grpSp>
        <p:nvGrpSpPr>
          <p:cNvPr id="33" name="Group 32">
            <a:extLst>
              <a:ext uri="{FF2B5EF4-FFF2-40B4-BE49-F238E27FC236}">
                <a16:creationId xmlns:a16="http://schemas.microsoft.com/office/drawing/2014/main" id="{2F9A5D8F-0705-454F-8A7D-6109A7CC13CA}"/>
              </a:ext>
              <a:ext uri="{C183D7F6-B498-43B3-948B-1728B52AA6E4}">
                <adec:decorative xmlns:adec="http://schemas.microsoft.com/office/drawing/2017/decorative" val="1"/>
              </a:ext>
            </a:extLst>
          </p:cNvPr>
          <p:cNvGrpSpPr/>
          <p:nvPr/>
        </p:nvGrpSpPr>
        <p:grpSpPr>
          <a:xfrm>
            <a:off x="10096546" y="1900112"/>
            <a:ext cx="800799" cy="590023"/>
            <a:chOff x="10096546" y="1900112"/>
            <a:chExt cx="800799" cy="590023"/>
          </a:xfrm>
        </p:grpSpPr>
        <p:sp>
          <p:nvSpPr>
            <p:cNvPr id="25" name="Rounded Rectangle 24">
              <a:extLst>
                <a:ext uri="{FF2B5EF4-FFF2-40B4-BE49-F238E27FC236}">
                  <a16:creationId xmlns:a16="http://schemas.microsoft.com/office/drawing/2014/main" id="{A363734B-AABF-5E43-B240-CB56DB1BD6BC}"/>
                </a:ext>
              </a:extLst>
            </p:cNvPr>
            <p:cNvSpPr/>
            <p:nvPr userDrawn="1"/>
          </p:nvSpPr>
          <p:spPr>
            <a:xfrm>
              <a:off x="10096546" y="1900112"/>
              <a:ext cx="800799" cy="590023"/>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6" name="Graphic 25" descr="Pencil outline">
              <a:extLst>
                <a:ext uri="{FF2B5EF4-FFF2-40B4-BE49-F238E27FC236}">
                  <a16:creationId xmlns:a16="http://schemas.microsoft.com/office/drawing/2014/main" id="{B4F359A2-CBC5-E941-8F66-CC771AE6FE9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2621" y="1964946"/>
              <a:ext cx="447584" cy="447584"/>
            </a:xfrm>
            <a:prstGeom prst="rect">
              <a:avLst/>
            </a:prstGeom>
          </p:spPr>
        </p:pic>
      </p:grpSp>
      <p:grpSp>
        <p:nvGrpSpPr>
          <p:cNvPr id="32" name="Group 31">
            <a:extLst>
              <a:ext uri="{FF2B5EF4-FFF2-40B4-BE49-F238E27FC236}">
                <a16:creationId xmlns:a16="http://schemas.microsoft.com/office/drawing/2014/main" id="{0B743ACB-1F20-3D41-890A-BA5D3634B733}"/>
              </a:ext>
              <a:ext uri="{C183D7F6-B498-43B3-948B-1728B52AA6E4}">
                <adec:decorative xmlns:adec="http://schemas.microsoft.com/office/drawing/2017/decorative" val="1"/>
              </a:ext>
            </a:extLst>
          </p:cNvPr>
          <p:cNvGrpSpPr/>
          <p:nvPr/>
        </p:nvGrpSpPr>
        <p:grpSpPr>
          <a:xfrm>
            <a:off x="7356924" y="1891643"/>
            <a:ext cx="800799" cy="598492"/>
            <a:chOff x="7374176" y="1891643"/>
            <a:chExt cx="800799" cy="598492"/>
          </a:xfrm>
        </p:grpSpPr>
        <p:sp>
          <p:nvSpPr>
            <p:cNvPr id="28" name="Rounded Rectangle 27">
              <a:extLst>
                <a:ext uri="{FF2B5EF4-FFF2-40B4-BE49-F238E27FC236}">
                  <a16:creationId xmlns:a16="http://schemas.microsoft.com/office/drawing/2014/main" id="{39FD4883-D300-764A-83C3-3C5B7C00CB50}"/>
                </a:ext>
              </a:extLst>
            </p:cNvPr>
            <p:cNvSpPr/>
            <p:nvPr userDrawn="1"/>
          </p:nvSpPr>
          <p:spPr>
            <a:xfrm>
              <a:off x="7374176" y="1891643"/>
              <a:ext cx="800799" cy="590023"/>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9" name="Graphic 28" descr="Glasses outline">
              <a:extLst>
                <a:ext uri="{FF2B5EF4-FFF2-40B4-BE49-F238E27FC236}">
                  <a16:creationId xmlns:a16="http://schemas.microsoft.com/office/drawing/2014/main" id="{A3D84708-6DF4-C94A-AEB4-5E35ACA4EB7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83340" y="1891643"/>
              <a:ext cx="598492" cy="598492"/>
            </a:xfrm>
            <a:prstGeom prst="rect">
              <a:avLst/>
            </a:prstGeom>
          </p:spPr>
        </p:pic>
      </p:grpSp>
      <p:pic>
        <p:nvPicPr>
          <p:cNvPr id="30" name="Graphic 29">
            <a:extLst>
              <a:ext uri="{FF2B5EF4-FFF2-40B4-BE49-F238E27FC236}">
                <a16:creationId xmlns:a16="http://schemas.microsoft.com/office/drawing/2014/main" id="{D55D0BDF-AAF6-7942-A364-2A4C7D956351}"/>
              </a:ext>
              <a:ext uri="{C183D7F6-B498-43B3-948B-1728B52AA6E4}">
                <adec:decorative xmlns:adec="http://schemas.microsoft.com/office/drawing/2017/decorative" val="1"/>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flipH="1">
            <a:off x="-418788" y="1134428"/>
            <a:ext cx="4588192" cy="4588192"/>
          </a:xfrm>
          <a:prstGeom prst="rect">
            <a:avLst/>
          </a:prstGeom>
        </p:spPr>
      </p:pic>
      <p:grpSp>
        <p:nvGrpSpPr>
          <p:cNvPr id="5" name="Group 4" descr="warble">
            <a:extLst>
              <a:ext uri="{FF2B5EF4-FFF2-40B4-BE49-F238E27FC236}">
                <a16:creationId xmlns:a16="http://schemas.microsoft.com/office/drawing/2014/main" id="{9FDD89E8-E588-6978-897F-308CDB5EB82F}"/>
              </a:ext>
            </a:extLst>
          </p:cNvPr>
          <p:cNvGrpSpPr/>
          <p:nvPr/>
        </p:nvGrpSpPr>
        <p:grpSpPr>
          <a:xfrm>
            <a:off x="9889771" y="3312384"/>
            <a:ext cx="1507948" cy="985984"/>
            <a:chOff x="9889771" y="3312384"/>
            <a:chExt cx="1507948" cy="985984"/>
          </a:xfrm>
        </p:grpSpPr>
        <p:pic>
          <p:nvPicPr>
            <p:cNvPr id="7" name="Picture 6">
              <a:extLst>
                <a:ext uri="{FF2B5EF4-FFF2-40B4-BE49-F238E27FC236}">
                  <a16:creationId xmlns:a16="http://schemas.microsoft.com/office/drawing/2014/main" id="{51C3F29B-273B-A73B-7CA5-E25A903EA4CE}"/>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a:off x="9889771" y="3532669"/>
              <a:ext cx="765699" cy="765699"/>
            </a:xfrm>
            <a:prstGeom prst="rect">
              <a:avLst/>
            </a:prstGeom>
          </p:spPr>
        </p:pic>
        <p:sp>
          <p:nvSpPr>
            <p:cNvPr id="3" name="Speech Bubble: Oval 2">
              <a:extLst>
                <a:ext uri="{FF2B5EF4-FFF2-40B4-BE49-F238E27FC236}">
                  <a16:creationId xmlns:a16="http://schemas.microsoft.com/office/drawing/2014/main" id="{5E92339C-328C-E766-B604-A61B7A1D15AB}"/>
                </a:ext>
              </a:extLst>
            </p:cNvPr>
            <p:cNvSpPr/>
            <p:nvPr/>
          </p:nvSpPr>
          <p:spPr>
            <a:xfrm>
              <a:off x="10897345" y="3312384"/>
              <a:ext cx="500374" cy="533445"/>
            </a:xfrm>
            <a:prstGeom prst="wedgeEllipseCallout">
              <a:avLst>
                <a:gd name="adj1" fmla="val -79308"/>
                <a:gd name="adj2" fmla="val 7672"/>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dirty="0"/>
            </a:p>
          </p:txBody>
        </p:sp>
      </p:grpSp>
      <p:pic>
        <p:nvPicPr>
          <p:cNvPr id="6" name="Picture 5" descr="warden">
            <a:extLst>
              <a:ext uri="{FF2B5EF4-FFF2-40B4-BE49-F238E27FC236}">
                <a16:creationId xmlns:a16="http://schemas.microsoft.com/office/drawing/2014/main" id="{68F43B59-FD6A-19B4-BDA8-F99638D4C2AF}"/>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10078788" y="4333151"/>
            <a:ext cx="1153364" cy="1153364"/>
          </a:xfrm>
          <a:prstGeom prst="rect">
            <a:avLst/>
          </a:prstGeom>
        </p:spPr>
      </p:pic>
      <p:pic>
        <p:nvPicPr>
          <p:cNvPr id="2" name="Picture 1" descr="wash">
            <a:extLst>
              <a:ext uri="{FF2B5EF4-FFF2-40B4-BE49-F238E27FC236}">
                <a16:creationId xmlns:a16="http://schemas.microsoft.com/office/drawing/2014/main" id="{108BDE09-945B-8032-1561-532E24161CE4}"/>
              </a:ext>
            </a:extLst>
          </p:cNvPr>
          <p:cNvPicPr>
            <a:picLocks noChangeAspect="1"/>
          </p:cNvPicPr>
          <p:nvPr/>
        </p:nvPicPr>
        <p:blipFill>
          <a:blip r:embed="rId12">
            <a:extLst>
              <a:ext uri="{28A0092B-C50C-407E-A947-70E740481C1C}">
                <a14:useLocalDpi xmlns:a14="http://schemas.microsoft.com/office/drawing/2010/main" val="0"/>
              </a:ext>
            </a:extLst>
          </a:blip>
          <a:srcRect/>
          <a:stretch/>
        </p:blipFill>
        <p:spPr>
          <a:xfrm>
            <a:off x="10112440" y="5521299"/>
            <a:ext cx="1035092" cy="1035092"/>
          </a:xfrm>
          <a:prstGeom prst="rect">
            <a:avLst/>
          </a:prstGeom>
        </p:spPr>
      </p:pic>
    </p:spTree>
    <p:custDataLst>
      <p:tags r:id="rId1"/>
    </p:custDataLst>
    <p:extLst>
      <p:ext uri="{BB962C8B-B14F-4D97-AF65-F5344CB8AC3E}">
        <p14:creationId xmlns:p14="http://schemas.microsoft.com/office/powerpoint/2010/main" val="25813006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A465A2C-EA31-EB55-D1ED-038DC7D2B806}"/>
              </a:ext>
            </a:extLst>
          </p:cNvPr>
          <p:cNvSpPr>
            <a:spLocks noGrp="1"/>
          </p:cNvSpPr>
          <p:nvPr>
            <p:ph type="title" idx="4294967295"/>
          </p:nvPr>
        </p:nvSpPr>
        <p:spPr>
          <a:xfrm>
            <a:off x="0" y="-1201850"/>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32 Check for understanding</a:t>
            </a:r>
            <a:r>
              <a:rPr lang="en-US" sz="800" kern="1200" baseline="0" dirty="0">
                <a:solidFill>
                  <a:srgbClr val="E7E6E6"/>
                </a:solidFill>
                <a:effectLst/>
                <a:latin typeface="Calibri" panose="020F0502020204030204" pitchFamily="34" charset="0"/>
                <a:ea typeface="+mj-ea"/>
                <a:cs typeface="+mj-cs"/>
              </a:rPr>
              <a:t> </a:t>
            </a:r>
            <a:endParaRPr lang="en-AU" dirty="0"/>
          </a:p>
        </p:txBody>
      </p:sp>
      <p:pic>
        <p:nvPicPr>
          <p:cNvPr id="2" name="Picture 1" descr="Image of Phase 22, lesson  2 student sheet">
            <a:extLst>
              <a:ext uri="{FF2B5EF4-FFF2-40B4-BE49-F238E27FC236}">
                <a16:creationId xmlns:a16="http://schemas.microsoft.com/office/drawing/2014/main" id="{384FF3A5-9ADD-594A-A96A-78E8B9D9D57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335337" y="539776"/>
            <a:ext cx="3922120" cy="5532991"/>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238935801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018A719-F666-F88E-E4F3-357DF3BB0091}"/>
              </a:ext>
            </a:extLst>
          </p:cNvPr>
          <p:cNvSpPr>
            <a:spLocks noGrp="1"/>
          </p:cNvSpPr>
          <p:nvPr>
            <p:ph type="title" idx="4294967295"/>
          </p:nvPr>
        </p:nvSpPr>
        <p:spPr>
          <a:xfrm>
            <a:off x="0" y="-1219771"/>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33 You</a:t>
            </a:r>
            <a:r>
              <a:rPr lang="en-US" sz="800" kern="1200" baseline="0" dirty="0">
                <a:solidFill>
                  <a:srgbClr val="E7E6E6"/>
                </a:solidFill>
                <a:effectLst/>
                <a:latin typeface="Calibri" panose="020F0502020204030204" pitchFamily="34" charset="0"/>
                <a:ea typeface="+mj-ea"/>
                <a:cs typeface="+mj-cs"/>
              </a:rPr>
              <a:t> do</a:t>
            </a:r>
            <a:endParaRPr lang="en-AU" dirty="0"/>
          </a:p>
        </p:txBody>
      </p:sp>
      <p:pic>
        <p:nvPicPr>
          <p:cNvPr id="2" name="Graphic 7" descr="Social network outline">
            <a:extLst>
              <a:ext uri="{FF2B5EF4-FFF2-40B4-BE49-F238E27FC236}">
                <a16:creationId xmlns:a16="http://schemas.microsoft.com/office/drawing/2014/main" id="{80508CFC-EF69-5747-BCB4-D3414CF367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14433" y="1834674"/>
            <a:ext cx="2969559" cy="2969559"/>
          </a:xfrm>
          <a:prstGeom prst="rect">
            <a:avLst/>
          </a:prstGeom>
        </p:spPr>
      </p:pic>
      <p:sp>
        <p:nvSpPr>
          <p:cNvPr id="6" name="Title 1">
            <a:extLst>
              <a:ext uri="{FF2B5EF4-FFF2-40B4-BE49-F238E27FC236}">
                <a16:creationId xmlns:a16="http://schemas.microsoft.com/office/drawing/2014/main" id="{7648263C-1028-404E-8058-C3C306311F1E}"/>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dirty="0">
                <a:solidFill>
                  <a:srgbClr val="0E1E42"/>
                </a:solidFill>
                <a:latin typeface="Calibri" panose="020F0502020204030204" pitchFamily="34" charset="0"/>
                <a:ea typeface="Verdana" panose="020B0604030504040204" pitchFamily="34" charset="0"/>
              </a:rPr>
              <a:t>Focused teaching group</a:t>
            </a:r>
          </a:p>
        </p:txBody>
      </p:sp>
      <p:pic>
        <p:nvPicPr>
          <p:cNvPr id="3" name="Graphic 2" descr="Storytelling outline">
            <a:extLst>
              <a:ext uri="{FF2B5EF4-FFF2-40B4-BE49-F238E27FC236}">
                <a16:creationId xmlns:a16="http://schemas.microsoft.com/office/drawing/2014/main" id="{359CD463-C446-D044-A74C-2283E02CC2BC}"/>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471634" y="2026748"/>
            <a:ext cx="2502945" cy="2502945"/>
          </a:xfrm>
          <a:prstGeom prst="rect">
            <a:avLst/>
          </a:prstGeom>
        </p:spPr>
      </p:pic>
      <p:sp>
        <p:nvSpPr>
          <p:cNvPr id="7" name="Title 1">
            <a:extLst>
              <a:ext uri="{FF2B5EF4-FFF2-40B4-BE49-F238E27FC236}">
                <a16:creationId xmlns:a16="http://schemas.microsoft.com/office/drawing/2014/main" id="{32100FFE-670A-5B4A-8E9A-59CF06C4CAA4}"/>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dirty="0">
                <a:solidFill>
                  <a:srgbClr val="0E1E42"/>
                </a:solidFill>
                <a:latin typeface="Calibri" panose="020F0502020204030204" pitchFamily="34" charset="0"/>
                <a:ea typeface="Verdana" panose="020B0604030504040204" pitchFamily="34" charset="0"/>
              </a:rPr>
              <a:t>Independent practice</a:t>
            </a:r>
          </a:p>
        </p:txBody>
      </p:sp>
    </p:spTree>
    <p:extLst>
      <p:ext uri="{BB962C8B-B14F-4D97-AF65-F5344CB8AC3E}">
        <p14:creationId xmlns:p14="http://schemas.microsoft.com/office/powerpoint/2010/main" val="82412481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09A952-6E3A-9ECC-71A5-2F0F63A52D87}"/>
              </a:ext>
            </a:extLst>
          </p:cNvPr>
          <p:cNvSpPr>
            <a:spLocks noGrp="1"/>
          </p:cNvSpPr>
          <p:nvPr>
            <p:ph type="title" idx="4294967295"/>
          </p:nvPr>
        </p:nvSpPr>
        <p:spPr>
          <a:xfrm>
            <a:off x="0" y="-1216250"/>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34 End of presentation</a:t>
            </a:r>
            <a:endParaRPr lang="en-AU" dirty="0"/>
          </a:p>
        </p:txBody>
      </p:sp>
    </p:spTree>
    <p:extLst>
      <p:ext uri="{BB962C8B-B14F-4D97-AF65-F5344CB8AC3E}">
        <p14:creationId xmlns:p14="http://schemas.microsoft.com/office/powerpoint/2010/main" val="15830211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99173E-77E2-9796-7385-E9E73BA9A476}"/>
              </a:ext>
            </a:extLst>
          </p:cNvPr>
          <p:cNvSpPr>
            <a:spLocks noGrp="1"/>
          </p:cNvSpPr>
          <p:nvPr>
            <p:ph type="title"/>
          </p:nvPr>
        </p:nvSpPr>
        <p:spPr>
          <a:xfrm>
            <a:off x="0" y="-1406525"/>
            <a:ext cx="10515600" cy="1325562"/>
          </a:xfrm>
        </p:spPr>
        <p:txBody>
          <a:bodyPr/>
          <a:lstStyle/>
          <a:p>
            <a:r>
              <a:rPr lang="en-AU" sz="800" dirty="0">
                <a:solidFill>
                  <a:schemeClr val="bg2"/>
                </a:solidFill>
                <a:latin typeface="+mn-lt"/>
              </a:rPr>
              <a:t>Slide 4 Review You do</a:t>
            </a:r>
          </a:p>
        </p:txBody>
      </p:sp>
      <p:pic>
        <p:nvPicPr>
          <p:cNvPr id="8" name="Graphic 7" descr="Pencil outline">
            <a:extLst>
              <a:ext uri="{FF2B5EF4-FFF2-40B4-BE49-F238E27FC236}">
                <a16:creationId xmlns:a16="http://schemas.microsoft.com/office/drawing/2014/main" id="{BFB65F00-B804-7722-B0DD-6C0E00D9BE7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19345761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E2EC2F-DBEB-7D92-11A7-617BA9EC9D10}"/>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FAD8FCA7-A438-2EC2-4C2C-17DAE26892BF}"/>
              </a:ext>
            </a:extLst>
          </p:cNvPr>
          <p:cNvSpPr>
            <a:spLocks noGrp="1"/>
          </p:cNvSpPr>
          <p:nvPr>
            <p:ph type="title" idx="4294967295"/>
          </p:nvPr>
        </p:nvSpPr>
        <p:spPr>
          <a:xfrm>
            <a:off x="0" y="-1313088"/>
            <a:ext cx="10515600" cy="1325563"/>
          </a:xfrm>
        </p:spPr>
        <p:txBody>
          <a:bodyPr/>
          <a:lstStyle/>
          <a:p>
            <a:r>
              <a:rPr lang="en-AU" sz="800" dirty="0">
                <a:solidFill>
                  <a:schemeClr val="bg2"/>
                </a:solidFill>
                <a:latin typeface="+mn-lt"/>
              </a:rPr>
              <a:t>Slide 5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9A489239-FA40-EBA1-C372-43637C133434}"/>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grpSp>
        <p:nvGrpSpPr>
          <p:cNvPr id="2" name="Group 1" descr="took, outliet, howled, raise">
            <a:extLst>
              <a:ext uri="{FF2B5EF4-FFF2-40B4-BE49-F238E27FC236}">
                <a16:creationId xmlns:a16="http://schemas.microsoft.com/office/drawing/2014/main" id="{AA5B8CAA-5587-283D-0409-EC74E2E03514}"/>
              </a:ext>
            </a:extLst>
          </p:cNvPr>
          <p:cNvGrpSpPr/>
          <p:nvPr/>
        </p:nvGrpSpPr>
        <p:grpSpPr>
          <a:xfrm>
            <a:off x="285750" y="1783759"/>
            <a:ext cx="11906250" cy="3609249"/>
            <a:chOff x="285750" y="1783759"/>
            <a:chExt cx="11906250" cy="3609249"/>
          </a:xfrm>
        </p:grpSpPr>
        <p:sp>
          <p:nvSpPr>
            <p:cNvPr id="4" name="Content Placeholder 2">
              <a:extLst>
                <a:ext uri="{FF2B5EF4-FFF2-40B4-BE49-F238E27FC236}">
                  <a16:creationId xmlns:a16="http://schemas.microsoft.com/office/drawing/2014/main" id="{FE113C7D-94EF-A9B7-15F4-41AABE48EA34}"/>
                </a:ext>
              </a:extLst>
            </p:cNvPr>
            <p:cNvSpPr txBox="1">
              <a:spLocks/>
            </p:cNvSpPr>
            <p:nvPr/>
          </p:nvSpPr>
          <p:spPr>
            <a:xfrm>
              <a:off x="285750" y="4164980"/>
              <a:ext cx="11906250" cy="122802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200" dirty="0">
                  <a:solidFill>
                    <a:srgbClr val="4557AD"/>
                  </a:solidFill>
                  <a:latin typeface="Tenorite" pitchFamily="2" charset="0"/>
                  <a:ea typeface="Verdana" panose="020B0604030504040204" pitchFamily="34" charset="0"/>
                  <a:cs typeface="Verdana" panose="020B0604030504040204" pitchFamily="34" charset="0"/>
                </a:rPr>
                <a:t>stairway       shoved</a:t>
              </a:r>
              <a:endParaRPr lang="en-AU" sz="8200" dirty="0">
                <a:solidFill>
                  <a:srgbClr val="4557AD"/>
                </a:solidFill>
                <a:latin typeface="Tenorite" pitchFamily="2" charset="0"/>
                <a:ea typeface="Verdana" panose="020B0604030504040204" pitchFamily="34" charset="0"/>
                <a:cs typeface="Verdana" panose="020B0604030504040204" pitchFamily="34" charset="0"/>
              </a:endParaRPr>
            </a:p>
          </p:txBody>
        </p:sp>
        <p:sp>
          <p:nvSpPr>
            <p:cNvPr id="5" name="Content Placeholder 2">
              <a:extLst>
                <a:ext uri="{FF2B5EF4-FFF2-40B4-BE49-F238E27FC236}">
                  <a16:creationId xmlns:a16="http://schemas.microsoft.com/office/drawing/2014/main" id="{9DA3FBFF-1936-0007-2A83-D9D59534705A}"/>
                </a:ext>
              </a:extLst>
            </p:cNvPr>
            <p:cNvSpPr txBox="1">
              <a:spLocks/>
            </p:cNvSpPr>
            <p:nvPr/>
          </p:nvSpPr>
          <p:spPr>
            <a:xfrm>
              <a:off x="285750" y="1783759"/>
              <a:ext cx="11906250" cy="122802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200" dirty="0">
                  <a:solidFill>
                    <a:srgbClr val="4557AD"/>
                  </a:solidFill>
                  <a:latin typeface="Tenorite" pitchFamily="2" charset="0"/>
                  <a:ea typeface="Verdana" panose="020B0604030504040204" pitchFamily="34" charset="0"/>
                  <a:cs typeface="Verdana" panose="020B0604030504040204" pitchFamily="34" charset="0"/>
                </a:rPr>
                <a:t>pure              learn</a:t>
              </a:r>
              <a:endParaRPr lang="en-AU" sz="8200" dirty="0">
                <a:solidFill>
                  <a:srgbClr val="4557AD"/>
                </a:solidFill>
                <a:latin typeface="Tenorite" pitchFamily="2" charset="0"/>
                <a:ea typeface="Verdana" panose="020B0604030504040204" pitchFamily="34" charset="0"/>
                <a:cs typeface="Verdana" panose="020B0604030504040204" pitchFamily="34" charset="0"/>
              </a:endParaRPr>
            </a:p>
          </p:txBody>
        </p:sp>
      </p:grpSp>
    </p:spTree>
    <p:extLst>
      <p:ext uri="{BB962C8B-B14F-4D97-AF65-F5344CB8AC3E}">
        <p14:creationId xmlns:p14="http://schemas.microsoft.com/office/powerpoint/2010/main" val="13184096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idx="4294967295"/>
          </p:nvPr>
        </p:nvSpPr>
        <p:spPr>
          <a:xfrm>
            <a:off x="0" y="-1427163"/>
            <a:ext cx="10515600" cy="1325563"/>
          </a:xfrm>
        </p:spPr>
        <p:txBody>
          <a:bodyPr/>
          <a:lstStyle/>
          <a:p>
            <a:r>
              <a:rPr lang="en-AU" sz="800" dirty="0">
                <a:solidFill>
                  <a:schemeClr val="bg2"/>
                </a:solidFill>
                <a:latin typeface="+mn-lt"/>
              </a:rPr>
              <a:t>Slide 6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pic>
        <p:nvPicPr>
          <p:cNvPr id="3" name="Picture 2" descr="glove">
            <a:extLst>
              <a:ext uri="{FF2B5EF4-FFF2-40B4-BE49-F238E27FC236}">
                <a16:creationId xmlns:a16="http://schemas.microsoft.com/office/drawing/2014/main" id="{4DC2B831-6D4F-6B21-A8BC-67196759E76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auto">
          <a:xfrm>
            <a:off x="794227" y="1622601"/>
            <a:ext cx="2100641" cy="2100641"/>
          </a:xfrm>
          <a:prstGeom prst="rect">
            <a:avLst/>
          </a:prstGeom>
          <a:noFill/>
          <a:ln>
            <a:noFill/>
          </a:ln>
        </p:spPr>
      </p:pic>
      <p:pic>
        <p:nvPicPr>
          <p:cNvPr id="7" name="Picture 6" descr="gear">
            <a:extLst>
              <a:ext uri="{FF2B5EF4-FFF2-40B4-BE49-F238E27FC236}">
                <a16:creationId xmlns:a16="http://schemas.microsoft.com/office/drawing/2014/main" id="{1574D421-D3D3-3BD3-5639-CD621B5E565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708775" y="1553649"/>
            <a:ext cx="1875351" cy="1875351"/>
          </a:xfrm>
          <a:prstGeom prst="rect">
            <a:avLst/>
          </a:prstGeom>
        </p:spPr>
      </p:pic>
      <p:pic>
        <p:nvPicPr>
          <p:cNvPr id="4" name="Picture 3" descr="dairy">
            <a:extLst>
              <a:ext uri="{FF2B5EF4-FFF2-40B4-BE49-F238E27FC236}">
                <a16:creationId xmlns:a16="http://schemas.microsoft.com/office/drawing/2014/main" id="{98C82009-07BA-56C5-095F-9DF8E184E2A9}"/>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bwMode="auto">
          <a:xfrm>
            <a:off x="2286002" y="3723242"/>
            <a:ext cx="3207774" cy="2338345"/>
          </a:xfrm>
          <a:prstGeom prst="rect">
            <a:avLst/>
          </a:prstGeom>
          <a:noFill/>
          <a:ln>
            <a:noFill/>
          </a:ln>
        </p:spPr>
      </p:pic>
      <p:grpSp>
        <p:nvGrpSpPr>
          <p:cNvPr id="8" name="Group 7" descr="pencil">
            <a:extLst>
              <a:ext uri="{FF2B5EF4-FFF2-40B4-BE49-F238E27FC236}">
                <a16:creationId xmlns:a16="http://schemas.microsoft.com/office/drawing/2014/main" id="{731DE283-8BD0-1FCA-CD13-E9AC15101F68}"/>
              </a:ext>
            </a:extLst>
          </p:cNvPr>
          <p:cNvGrpSpPr/>
          <p:nvPr/>
        </p:nvGrpSpPr>
        <p:grpSpPr>
          <a:xfrm>
            <a:off x="8753152" y="3659673"/>
            <a:ext cx="2834912" cy="2130615"/>
            <a:chOff x="8753152" y="3659673"/>
            <a:chExt cx="2834912" cy="2130615"/>
          </a:xfrm>
        </p:grpSpPr>
        <p:pic>
          <p:nvPicPr>
            <p:cNvPr id="6" name="Graphic 5" descr="Pencil outline">
              <a:extLst>
                <a:ext uri="{FF2B5EF4-FFF2-40B4-BE49-F238E27FC236}">
                  <a16:creationId xmlns:a16="http://schemas.microsoft.com/office/drawing/2014/main" id="{37CB30AD-87F8-ECE2-362B-1800C1DBA769}"/>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753152" y="3659673"/>
              <a:ext cx="1987747" cy="1987747"/>
            </a:xfrm>
            <a:prstGeom prst="rect">
              <a:avLst/>
            </a:prstGeom>
          </p:spPr>
        </p:pic>
        <p:sp>
          <p:nvSpPr>
            <p:cNvPr id="10" name="TextBox 9">
              <a:extLst>
                <a:ext uri="{FF2B5EF4-FFF2-40B4-BE49-F238E27FC236}">
                  <a16:creationId xmlns:a16="http://schemas.microsoft.com/office/drawing/2014/main" id="{66CEAC44-E26A-6CDE-9374-891D6B7944AC}"/>
                </a:ext>
              </a:extLst>
            </p:cNvPr>
            <p:cNvSpPr txBox="1"/>
            <p:nvPr/>
          </p:nvSpPr>
          <p:spPr>
            <a:xfrm>
              <a:off x="9893733" y="4774625"/>
              <a:ext cx="1694331" cy="1015663"/>
            </a:xfrm>
            <a:prstGeom prst="rect">
              <a:avLst/>
            </a:prstGeom>
            <a:noFill/>
          </p:spPr>
          <p:txBody>
            <a:bodyPr wrap="square" rtlCol="0">
              <a:spAutoFit/>
            </a:bodyPr>
            <a:lstStyle/>
            <a:p>
              <a:r>
                <a:rPr lang="en-US" sz="2000" dirty="0">
                  <a:solidFill>
                    <a:srgbClr val="4857A6"/>
                  </a:solidFill>
                  <a:latin typeface="Tenorite"/>
                  <a:ea typeface="Verdana"/>
                </a:rPr>
                <a:t>*Your teacher will tell you this word. </a:t>
              </a:r>
              <a:endParaRPr lang="en-AU" sz="2000" dirty="0">
                <a:solidFill>
                  <a:srgbClr val="4857A6"/>
                </a:solidFill>
                <a:latin typeface="Tenorite"/>
                <a:ea typeface="Verdana"/>
              </a:endParaRPr>
            </a:p>
          </p:txBody>
        </p:sp>
      </p:grpSp>
    </p:spTree>
    <p:extLst>
      <p:ext uri="{BB962C8B-B14F-4D97-AF65-F5344CB8AC3E}">
        <p14:creationId xmlns:p14="http://schemas.microsoft.com/office/powerpoint/2010/main" val="19427816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3F7DC0-505D-51B7-0049-0211D86F197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266A38D-F811-973E-70A4-BC0EBB420EC9}"/>
              </a:ext>
            </a:extLst>
          </p:cNvPr>
          <p:cNvSpPr>
            <a:spLocks noGrp="1"/>
          </p:cNvSpPr>
          <p:nvPr>
            <p:ph type="title" idx="4294967295"/>
          </p:nvPr>
        </p:nvSpPr>
        <p:spPr>
          <a:xfrm>
            <a:off x="0" y="-1690688"/>
            <a:ext cx="10515600" cy="1325563"/>
          </a:xfrm>
        </p:spPr>
        <p:txBody>
          <a:bodyPr>
            <a:normAutofit/>
          </a:bodyPr>
          <a:lstStyle/>
          <a:p>
            <a:r>
              <a:rPr lang="en-US" sz="800" dirty="0">
                <a:solidFill>
                  <a:schemeClr val="bg2"/>
                </a:solidFill>
              </a:rPr>
              <a:t>Slide 7 Suffix review</a:t>
            </a:r>
            <a:endParaRPr lang="en-AU" sz="800" dirty="0">
              <a:solidFill>
                <a:schemeClr val="bg2"/>
              </a:solidFill>
            </a:endParaRPr>
          </a:p>
        </p:txBody>
      </p:sp>
      <p:sp>
        <p:nvSpPr>
          <p:cNvPr id="11" name="Text Placeholder 1">
            <a:extLst>
              <a:ext uri="{FF2B5EF4-FFF2-40B4-BE49-F238E27FC236}">
                <a16:creationId xmlns:a16="http://schemas.microsoft.com/office/drawing/2014/main" id="{40E408B7-85A1-B90B-EADB-E4FE0E1C8BBE}"/>
              </a:ext>
              <a:ext uri="{C183D7F6-B498-43B3-948B-1728B52AA6E4}">
                <adec:decorative xmlns:adec="http://schemas.microsoft.com/office/drawing/2017/decorative" val="1"/>
              </a:ext>
            </a:extLst>
          </p:cNvPr>
          <p:cNvSpPr txBox="1">
            <a:spLocks/>
          </p:cNvSpPr>
          <p:nvPr/>
        </p:nvSpPr>
        <p:spPr>
          <a:xfrm>
            <a:off x="1313789" y="2264922"/>
            <a:ext cx="4782211"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AU" sz="12000" b="0" i="0" u="none" strike="noStrike" kern="1200" cap="none" spc="0" normalizeH="0" baseline="0" noProof="0" dirty="0">
              <a:ln>
                <a:noFill/>
              </a:ln>
              <a:solidFill>
                <a:srgbClr val="4557AD"/>
              </a:solidFill>
              <a:effectLst/>
              <a:uLnTx/>
              <a:uFillTx/>
              <a:latin typeface="Tenorite" pitchFamily="2" charset="0"/>
              <a:ea typeface="+mn-ea"/>
              <a:cs typeface="+mn-cs"/>
            </a:endParaRPr>
          </a:p>
        </p:txBody>
      </p:sp>
      <p:sp>
        <p:nvSpPr>
          <p:cNvPr id="5" name="Title 1">
            <a:extLst>
              <a:ext uri="{FF2B5EF4-FFF2-40B4-BE49-F238E27FC236}">
                <a16:creationId xmlns:a16="http://schemas.microsoft.com/office/drawing/2014/main" id="{3829C473-312E-8ECC-AC6F-FF2CA5371B1B}"/>
              </a:ext>
            </a:extLst>
          </p:cNvPr>
          <p:cNvSpPr txBox="1">
            <a:spLocks/>
          </p:cNvSpPr>
          <p:nvPr/>
        </p:nvSpPr>
        <p:spPr>
          <a:xfrm>
            <a:off x="307427" y="1158677"/>
            <a:ext cx="10573933" cy="472396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36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25000" b="0" dirty="0">
                <a:solidFill>
                  <a:srgbClr val="4557AD"/>
                </a:solidFill>
                <a:latin typeface="Tenorite" pitchFamily="2" charset="0"/>
              </a:rPr>
              <a:t>-ful</a:t>
            </a:r>
            <a:endParaRPr lang="en-US" sz="25000" b="0" dirty="0">
              <a:solidFill>
                <a:srgbClr val="4557AD"/>
              </a:solidFill>
              <a:latin typeface="Tenorite" pitchFamily="2" charset="0"/>
              <a:ea typeface="+mn-ea"/>
              <a:cs typeface="+mn-cs"/>
            </a:endParaRPr>
          </a:p>
        </p:txBody>
      </p:sp>
    </p:spTree>
    <p:custDataLst>
      <p:tags r:id="rId1"/>
    </p:custDataLst>
    <p:extLst>
      <p:ext uri="{BB962C8B-B14F-4D97-AF65-F5344CB8AC3E}">
        <p14:creationId xmlns:p14="http://schemas.microsoft.com/office/powerpoint/2010/main" val="32860489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7E6C2D-4D62-496F-F3DE-95030E55AE06}"/>
              </a:ext>
            </a:extLst>
          </p:cNvPr>
          <p:cNvSpPr>
            <a:spLocks noGrp="1"/>
          </p:cNvSpPr>
          <p:nvPr>
            <p:ph type="title" idx="4294967295"/>
          </p:nvPr>
        </p:nvSpPr>
        <p:spPr>
          <a:xfrm>
            <a:off x="0" y="-1325563"/>
            <a:ext cx="10515600" cy="1325563"/>
          </a:xfrm>
        </p:spPr>
        <p:txBody>
          <a:bodyPr/>
          <a:lstStyle/>
          <a:p>
            <a:r>
              <a:rPr lang="en-AU" sz="800" dirty="0">
                <a:solidFill>
                  <a:schemeClr val="bg2"/>
                </a:solidFill>
                <a:latin typeface="+mn-lt"/>
              </a:rPr>
              <a:t>Slide 8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grpSp>
        <p:nvGrpSpPr>
          <p:cNvPr id="3" name="Group 2" descr="took, outliet, howled, raise">
            <a:extLst>
              <a:ext uri="{FF2B5EF4-FFF2-40B4-BE49-F238E27FC236}">
                <a16:creationId xmlns:a16="http://schemas.microsoft.com/office/drawing/2014/main" id="{26DA751D-F83D-4E13-D720-0B379317A6EC}"/>
              </a:ext>
            </a:extLst>
          </p:cNvPr>
          <p:cNvGrpSpPr/>
          <p:nvPr/>
        </p:nvGrpSpPr>
        <p:grpSpPr>
          <a:xfrm>
            <a:off x="285750" y="1783759"/>
            <a:ext cx="11906250" cy="3640797"/>
            <a:chOff x="285750" y="1783759"/>
            <a:chExt cx="11906250" cy="3640797"/>
          </a:xfrm>
        </p:grpSpPr>
        <p:sp>
          <p:nvSpPr>
            <p:cNvPr id="5" name="Content Placeholder 2">
              <a:extLst>
                <a:ext uri="{FF2B5EF4-FFF2-40B4-BE49-F238E27FC236}">
                  <a16:creationId xmlns:a16="http://schemas.microsoft.com/office/drawing/2014/main" id="{938AE2F4-B36F-D40D-0A63-7DBD73CC654F}"/>
                </a:ext>
              </a:extLst>
            </p:cNvPr>
            <p:cNvSpPr txBox="1">
              <a:spLocks/>
            </p:cNvSpPr>
            <p:nvPr/>
          </p:nvSpPr>
          <p:spPr>
            <a:xfrm>
              <a:off x="285750" y="4164980"/>
              <a:ext cx="11906250" cy="125957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200" dirty="0">
                  <a:solidFill>
                    <a:srgbClr val="4557AD"/>
                  </a:solidFill>
                  <a:latin typeface="Tenorite" pitchFamily="2" charset="0"/>
                  <a:ea typeface="Verdana" panose="020B0604030504040204" pitchFamily="34" charset="0"/>
                  <a:cs typeface="Verdana" panose="020B0604030504040204" pitchFamily="34" charset="0"/>
                </a:rPr>
                <a:t>harmful        hopeful</a:t>
              </a:r>
              <a:endParaRPr lang="en-AU" sz="8200" dirty="0">
                <a:solidFill>
                  <a:srgbClr val="4557AD"/>
                </a:solidFill>
                <a:latin typeface="Tenorite" pitchFamily="2" charset="0"/>
                <a:ea typeface="Verdana" panose="020B0604030504040204" pitchFamily="34" charset="0"/>
                <a:cs typeface="Verdana" panose="020B0604030504040204" pitchFamily="34" charset="0"/>
              </a:endParaRPr>
            </a:p>
          </p:txBody>
        </p:sp>
        <p:sp>
          <p:nvSpPr>
            <p:cNvPr id="6" name="Content Placeholder 2">
              <a:extLst>
                <a:ext uri="{FF2B5EF4-FFF2-40B4-BE49-F238E27FC236}">
                  <a16:creationId xmlns:a16="http://schemas.microsoft.com/office/drawing/2014/main" id="{17DC9C47-6EF8-8A46-DA1F-87B101E3A5B0}"/>
                </a:ext>
              </a:extLst>
            </p:cNvPr>
            <p:cNvSpPr txBox="1">
              <a:spLocks/>
            </p:cNvSpPr>
            <p:nvPr/>
          </p:nvSpPr>
          <p:spPr>
            <a:xfrm>
              <a:off x="285750" y="1783759"/>
              <a:ext cx="11906250" cy="122802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200" dirty="0">
                  <a:solidFill>
                    <a:srgbClr val="4557AD"/>
                  </a:solidFill>
                  <a:latin typeface="Tenorite" pitchFamily="2" charset="0"/>
                  <a:ea typeface="Verdana" panose="020B0604030504040204" pitchFamily="34" charset="0"/>
                  <a:cs typeface="Verdana" panose="020B0604030504040204" pitchFamily="34" charset="0"/>
                </a:rPr>
                <a:t>thoughtful    forceful</a:t>
              </a:r>
              <a:endParaRPr lang="en-AU" sz="8200" dirty="0">
                <a:solidFill>
                  <a:srgbClr val="4557AD"/>
                </a:solidFill>
                <a:latin typeface="Tenorite" pitchFamily="2" charset="0"/>
                <a:ea typeface="Verdana" panose="020B0604030504040204" pitchFamily="34" charset="0"/>
                <a:cs typeface="Verdana" panose="020B0604030504040204" pitchFamily="34" charset="0"/>
              </a:endParaRPr>
            </a:p>
          </p:txBody>
        </p:sp>
      </p:grpSp>
    </p:spTree>
    <p:extLst>
      <p:ext uri="{BB962C8B-B14F-4D97-AF65-F5344CB8AC3E}">
        <p14:creationId xmlns:p14="http://schemas.microsoft.com/office/powerpoint/2010/main" val="758651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idx="4294967295"/>
          </p:nvPr>
        </p:nvSpPr>
        <p:spPr>
          <a:xfrm>
            <a:off x="0" y="-1444625"/>
            <a:ext cx="10515600" cy="1325562"/>
          </a:xfrm>
        </p:spPr>
        <p:txBody>
          <a:bodyPr/>
          <a:lstStyle/>
          <a:p>
            <a:r>
              <a:rPr lang="en-AU" sz="800" dirty="0">
                <a:solidFill>
                  <a:schemeClr val="bg2"/>
                </a:solidFill>
                <a:latin typeface="+mn-lt"/>
              </a:rPr>
              <a:t>Slide 9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pic>
        <p:nvPicPr>
          <p:cNvPr id="3" name="Graphic 2" descr="Pencil outline">
            <a:extLst>
              <a:ext uri="{FF2B5EF4-FFF2-40B4-BE49-F238E27FC236}">
                <a16:creationId xmlns:a16="http://schemas.microsoft.com/office/drawing/2014/main" id="{80A536B7-D986-F760-20C5-2DCDDB136B51}"/>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891920" y="1224920"/>
            <a:ext cx="4103360" cy="4103360"/>
          </a:xfrm>
          <a:prstGeom prst="rect">
            <a:avLst/>
          </a:prstGeom>
        </p:spPr>
      </p:pic>
    </p:spTree>
    <p:extLst>
      <p:ext uri="{BB962C8B-B14F-4D97-AF65-F5344CB8AC3E}">
        <p14:creationId xmlns:p14="http://schemas.microsoft.com/office/powerpoint/2010/main" val="330529805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MAxPGvWV"/>
  <p:tag name="ARTICULATE_PROJECT_OPEN" val="0"/>
  <p:tag name="ARTICULATE_SLIDE_COUNT" val="26"/>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Martine Power</DisplayName>
        <AccountId>13</AccountId>
        <AccountType/>
      </UserInfo>
      <UserInfo>
        <DisplayName>Kerrie Shanahan</DisplayName>
        <AccountId>25</AccountId>
        <AccountType/>
      </UserInfo>
      <UserInfo>
        <DisplayName>Elaine Stanley</DisplayName>
        <AccountId>122</AccountId>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_Flow_SignoffStatus xmlns="ff236c08-9611-4854-a4bb-16d44b7327b6"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24" ma:contentTypeDescription="Create a new document." ma:contentTypeScope="" ma:versionID="b0a94d88f3d407ccb18c6bd338e5439d">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bf238298282d79aa79b3b2f40cde105f"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element ref="ns3:_Flow_SignoffStatu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_Flow_SignoffStatus" ma:index="27" nillable="true" ma:displayName="Sign-off status" ma:internalName="_x0024_Resources_x003a_core_x002c_Signoff_Status">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4B6B44C-FE25-47D4-AD61-028CF4DE9483}">
  <ds:schemaRefs>
    <ds:schemaRef ds:uri="http://schemas.microsoft.com/office/2006/documentManagement/types"/>
    <ds:schemaRef ds:uri="ff236c08-9611-4854-a4bb-16d44b7327b6"/>
    <ds:schemaRef ds:uri="http://purl.org/dc/dcmitype/"/>
    <ds:schemaRef ds:uri="64eff3df-e3d6-48ed-978f-45ff25640900"/>
    <ds:schemaRef ds:uri="http://www.w3.org/XML/1998/namespace"/>
    <ds:schemaRef ds:uri="http://schemas.microsoft.com/office/infopath/2007/PartnerControls"/>
    <ds:schemaRef ds:uri="http://purl.org/dc/terms/"/>
    <ds:schemaRef ds:uri="http://schemas.openxmlformats.org/package/2006/metadata/core-properties"/>
    <ds:schemaRef ds:uri="http://schemas.microsoft.com/office/2006/metadata/properties"/>
    <ds:schemaRef ds:uri="http://purl.org/dc/elements/1.1/"/>
  </ds:schemaRefs>
</ds:datastoreItem>
</file>

<file path=customXml/itemProps2.xml><?xml version="1.0" encoding="utf-8"?>
<ds:datastoreItem xmlns:ds="http://schemas.openxmlformats.org/officeDocument/2006/customXml" ds:itemID="{38D2FF6D-0E7C-45C2-87F9-BD1C136D3F00}">
  <ds:schemaRefs>
    <ds:schemaRef ds:uri="http://schemas.microsoft.com/sharepoint/v3/contenttype/forms"/>
  </ds:schemaRefs>
</ds:datastoreItem>
</file>

<file path=customXml/itemProps3.xml><?xml version="1.0" encoding="utf-8"?>
<ds:datastoreItem xmlns:ds="http://schemas.openxmlformats.org/officeDocument/2006/customXml" ds:itemID="{A8CC1F8D-3D21-41D7-8472-EC806DBC103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4eff3df-e3d6-48ed-978f-45ff25640900"/>
    <ds:schemaRef ds:uri="ff236c08-9611-4854-a4bb-16d44b7327b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59db9cec-f888-461f-add2-60a613c46be5}" enabled="0" method="" siteId="{59db9cec-f888-461f-add2-60a613c46be5}" removed="1"/>
</clbl:labelList>
</file>

<file path=docProps/app.xml><?xml version="1.0" encoding="utf-8"?>
<Properties xmlns="http://schemas.openxmlformats.org/officeDocument/2006/extended-properties" xmlns:vt="http://schemas.openxmlformats.org/officeDocument/2006/docPropsVTypes">
  <TotalTime>273</TotalTime>
  <Words>4521</Words>
  <Application>Microsoft Office PowerPoint</Application>
  <PresentationFormat>Widescreen</PresentationFormat>
  <Paragraphs>585</Paragraphs>
  <Slides>34</Slides>
  <Notes>33</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34</vt:i4>
      </vt:variant>
    </vt:vector>
  </HeadingPairs>
  <TitlesOfParts>
    <vt:vector size="43" baseType="lpstr">
      <vt:lpstr>Aptos</vt:lpstr>
      <vt:lpstr>Aptos Narrow</vt:lpstr>
      <vt:lpstr>Arial</vt:lpstr>
      <vt:lpstr>Calibri</vt:lpstr>
      <vt:lpstr>Calibri Light</vt:lpstr>
      <vt:lpstr>Courier New</vt:lpstr>
      <vt:lpstr>Symbol</vt:lpstr>
      <vt:lpstr>Tenorite</vt:lpstr>
      <vt:lpstr>Office Theme</vt:lpstr>
      <vt:lpstr>Slide 1 Phase 22 Lesson 2 wa and war spelling patterns</vt:lpstr>
      <vt:lpstr>Slide 2 Review You do</vt:lpstr>
      <vt:lpstr>Slide 3 Review You do</vt:lpstr>
      <vt:lpstr>Slide 4 Review You do</vt:lpstr>
      <vt:lpstr>Slide 5 Review You do</vt:lpstr>
      <vt:lpstr>Slide 6 Review You do</vt:lpstr>
      <vt:lpstr>Slide 7 Suffix review</vt:lpstr>
      <vt:lpstr>Slide 8 Review You do</vt:lpstr>
      <vt:lpstr>Slide 9 Review You do</vt:lpstr>
      <vt:lpstr>Slide 10 Review You do</vt:lpstr>
      <vt:lpstr>Slide 11 Review You do</vt:lpstr>
      <vt:lpstr>Slide 12 Review You do</vt:lpstr>
      <vt:lpstr>Slide 13 End of review</vt:lpstr>
      <vt:lpstr>Slide 14 Learning intention and success criteria</vt:lpstr>
      <vt:lpstr>Slide 15 I do</vt:lpstr>
      <vt:lpstr>Slide 16 We do</vt:lpstr>
      <vt:lpstr>Slide 17 I do </vt:lpstr>
      <vt:lpstr>Slide 18 We do </vt:lpstr>
      <vt:lpstr>Slide 19 I do </vt:lpstr>
      <vt:lpstr>Slide 20 I do </vt:lpstr>
      <vt:lpstr>Slide 21 I do </vt:lpstr>
      <vt:lpstr>Slide 22 We do </vt:lpstr>
      <vt:lpstr>Slide 23 We do </vt:lpstr>
      <vt:lpstr>Slide 24 We do </vt:lpstr>
      <vt:lpstr>Slide 25 I do </vt:lpstr>
      <vt:lpstr>Slide 26 We do </vt:lpstr>
      <vt:lpstr>Slide 27 I do </vt:lpstr>
      <vt:lpstr>Slide 28 We do</vt:lpstr>
      <vt:lpstr>Slide 29 I do </vt:lpstr>
      <vt:lpstr>Slide 30 We do </vt:lpstr>
      <vt:lpstr>Slide 31 Check for understanding</vt:lpstr>
      <vt:lpstr>Slide 32 Check for understanding </vt:lpstr>
      <vt:lpstr>Slide 33 You do</vt:lpstr>
      <vt:lpstr>Slide 34 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Kerrie Shanahan</cp:lastModifiedBy>
  <cp:revision>1</cp:revision>
  <dcterms:created xsi:type="dcterms:W3CDTF">2021-01-11T06:19:08Z</dcterms:created>
  <dcterms:modified xsi:type="dcterms:W3CDTF">2026-03-10T03:01:47Z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22CE8438-E82D-4CC6-89E6-CFD1C275D3A8</vt:lpwstr>
  </property>
  <property fmtid="{D5CDD505-2E9C-101B-9397-08002B2CF9AE}" pid="9" name="ArticulatePath">
    <vt:lpwstr>https://educationservicesaustralia.sharepoint.com/sites/DigitalTeachingLearning/Shared Documents/Literacy Hub Project/06_Content and deliverables/Content batch/Lesson plans/Design/Template/Final templates ready for DE feedback/Lesson plan 11.1_0807</vt:lpwstr>
  </property>
</Properties>
</file>