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0.xml" ContentType="application/vnd.openxmlformats-officedocument.presentationml.tags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tags/tag12.xml" ContentType="application/vnd.openxmlformats-officedocument.presentationml.tags+xml"/>
  <Override PartName="/ppt/notesSlides/notesSlide17.xml" ContentType="application/vnd.openxmlformats-officedocument.presentationml.notesSlide+xml"/>
  <Override PartName="/ppt/tags/tag13.xml" ContentType="application/vnd.openxmlformats-officedocument.presentationml.tags+xml"/>
  <Override PartName="/ppt/notesSlides/notesSlide18.xml" ContentType="application/vnd.openxmlformats-officedocument.presentationml.notesSlide+xml"/>
  <Override PartName="/ppt/tags/tag14.xml" ContentType="application/vnd.openxmlformats-officedocument.presentationml.tags+xml"/>
  <Override PartName="/ppt/notesSlides/notesSlide19.xml" ContentType="application/vnd.openxmlformats-officedocument.presentationml.notesSlid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tags/tag16.xml" ContentType="application/vnd.openxmlformats-officedocument.presentationml.tags+xml"/>
  <Override PartName="/ppt/notesSlides/notesSlide21.xml" ContentType="application/vnd.openxmlformats-officedocument.presentationml.notesSlide+xml"/>
  <Override PartName="/ppt/tags/tag17.xml" ContentType="application/vnd.openxmlformats-officedocument.presentationml.tags+xml"/>
  <Override PartName="/ppt/notesSlides/notesSlide22.xml" ContentType="application/vnd.openxmlformats-officedocument.presentationml.notesSlide+xml"/>
  <Override PartName="/ppt/tags/tag18.xml" ContentType="application/vnd.openxmlformats-officedocument.presentationml.tags+xml"/>
  <Override PartName="/ppt/notesSlides/notesSlide23.xml" ContentType="application/vnd.openxmlformats-officedocument.presentationml.notesSlide+xml"/>
  <Override PartName="/ppt/tags/tag19.xml" ContentType="application/vnd.openxmlformats-officedocument.presentationml.tags+xml"/>
  <Override PartName="/ppt/notesSlides/notesSlide24.xml" ContentType="application/vnd.openxmlformats-officedocument.presentationml.notesSlide+xml"/>
  <Override PartName="/ppt/tags/tag20.xml" ContentType="application/vnd.openxmlformats-officedocument.presentationml.tags+xml"/>
  <Override PartName="/ppt/notesSlides/notesSlide25.xml" ContentType="application/vnd.openxmlformats-officedocument.presentationml.notesSlide+xml"/>
  <Override PartName="/ppt/tags/tag21.xml" ContentType="application/vnd.openxmlformats-officedocument.presentationml.tags+xml"/>
  <Override PartName="/ppt/notesSlides/notesSlide26.xml" ContentType="application/vnd.openxmlformats-officedocument.presentationml.notesSlide+xml"/>
  <Override PartName="/ppt/tags/tag22.xml" ContentType="application/vnd.openxmlformats-officedocument.presentationml.tags+xml"/>
  <Override PartName="/ppt/notesSlides/notesSlide27.xml" ContentType="application/vnd.openxmlformats-officedocument.presentationml.notesSlide+xml"/>
  <Override PartName="/ppt/tags/tag23.xml" ContentType="application/vnd.openxmlformats-officedocument.presentationml.tags+xml"/>
  <Override PartName="/ppt/notesSlides/notesSlide28.xml" ContentType="application/vnd.openxmlformats-officedocument.presentationml.notesSlide+xml"/>
  <Override PartName="/ppt/tags/tag24.xml" ContentType="application/vnd.openxmlformats-officedocument.presentationml.tags+xml"/>
  <Override PartName="/ppt/notesSlides/notesSlide29.xml" ContentType="application/vnd.openxmlformats-officedocument.presentationml.notesSlide+xml"/>
  <Override PartName="/ppt/tags/tag25.xml" ContentType="application/vnd.openxmlformats-officedocument.presentationml.tags+xml"/>
  <Override PartName="/ppt/notesSlides/notesSlide30.xml" ContentType="application/vnd.openxmlformats-officedocument.presentationml.notesSlide+xml"/>
  <Override PartName="/ppt/tags/tag26.xml" ContentType="application/vnd.openxmlformats-officedocument.presentationml.tags+xml"/>
  <Override PartName="/ppt/notesSlides/notesSlide31.xml" ContentType="application/vnd.openxmlformats-officedocument.presentationml.notesSlide+xml"/>
  <Override PartName="/ppt/tags/tag27.xml" ContentType="application/vnd.openxmlformats-officedocument.presentationml.tags+xml"/>
  <Override PartName="/ppt/notesSlides/notesSlide32.xml" ContentType="application/vnd.openxmlformats-officedocument.presentationml.notesSlide+xml"/>
  <Override PartName="/ppt/tags/tag28.xml" ContentType="application/vnd.openxmlformats-officedocument.presentationml.tags+xml"/>
  <Override PartName="/ppt/notesSlides/notesSlide33.xml" ContentType="application/vnd.openxmlformats-officedocument.presentationml.notesSlide+xml"/>
  <Override PartName="/ppt/tags/tag29.xml" ContentType="application/vnd.openxmlformats-officedocument.presentationml.tags+xml"/>
  <Override PartName="/ppt/notesSlides/notesSlide34.xml" ContentType="application/vnd.openxmlformats-officedocument.presentationml.notesSlide+xml"/>
  <Override PartName="/ppt/tags/tag30.xml" ContentType="application/vnd.openxmlformats-officedocument.presentationml.tags+xml"/>
  <Override PartName="/ppt/notesSlides/notesSlide35.xml" ContentType="application/vnd.openxmlformats-officedocument.presentationml.notesSlide+xml"/>
  <Override PartName="/ppt/tags/tag31.xml" ContentType="application/vnd.openxmlformats-officedocument.presentationml.tags+xml"/>
  <Override PartName="/ppt/notesSlides/notesSlide36.xml" ContentType="application/vnd.openxmlformats-officedocument.presentationml.notesSlide+xml"/>
  <Override PartName="/ppt/tags/tag32.xml" ContentType="application/vnd.openxmlformats-officedocument.presentationml.tags+xml"/>
  <Override PartName="/ppt/notesSlides/notesSlide37.xml" ContentType="application/vnd.openxmlformats-officedocument.presentationml.notesSlide+xml"/>
  <Override PartName="/ppt/tags/tag33.xml" ContentType="application/vnd.openxmlformats-officedocument.presentationml.tags+xml"/>
  <Override PartName="/ppt/notesSlides/notesSlide38.xml" ContentType="application/vnd.openxmlformats-officedocument.presentationml.notesSlide+xml"/>
  <Override PartName="/ppt/tags/tag34.xml" ContentType="application/vnd.openxmlformats-officedocument.presentationml.tags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6"/>
  </p:notesMasterIdLst>
  <p:handoutMasterIdLst>
    <p:handoutMasterId r:id="rId47"/>
  </p:handoutMasterIdLst>
  <p:sldIdLst>
    <p:sldId id="520" r:id="rId5"/>
    <p:sldId id="615" r:id="rId6"/>
    <p:sldId id="636" r:id="rId7"/>
    <p:sldId id="635" r:id="rId8"/>
    <p:sldId id="596" r:id="rId9"/>
    <p:sldId id="541" r:id="rId10"/>
    <p:sldId id="552" r:id="rId11"/>
    <p:sldId id="580" r:id="rId12"/>
    <p:sldId id="587" r:id="rId13"/>
    <p:sldId id="562" r:id="rId14"/>
    <p:sldId id="563" r:id="rId15"/>
    <p:sldId id="514" r:id="rId16"/>
    <p:sldId id="515" r:id="rId17"/>
    <p:sldId id="516" r:id="rId18"/>
    <p:sldId id="498" r:id="rId19"/>
    <p:sldId id="522" r:id="rId20"/>
    <p:sldId id="546" r:id="rId21"/>
    <p:sldId id="474" r:id="rId22"/>
    <p:sldId id="475" r:id="rId23"/>
    <p:sldId id="476" r:id="rId24"/>
    <p:sldId id="589" r:id="rId25"/>
    <p:sldId id="477" r:id="rId26"/>
    <p:sldId id="478" r:id="rId27"/>
    <p:sldId id="479" r:id="rId28"/>
    <p:sldId id="590" r:id="rId29"/>
    <p:sldId id="480" r:id="rId30"/>
    <p:sldId id="481" r:id="rId31"/>
    <p:sldId id="482" r:id="rId32"/>
    <p:sldId id="483" r:id="rId33"/>
    <p:sldId id="484" r:id="rId34"/>
    <p:sldId id="485" r:id="rId35"/>
    <p:sldId id="633" r:id="rId36"/>
    <p:sldId id="542" r:id="rId37"/>
    <p:sldId id="489" r:id="rId38"/>
    <p:sldId id="617" r:id="rId39"/>
    <p:sldId id="490" r:id="rId40"/>
    <p:sldId id="491" r:id="rId41"/>
    <p:sldId id="492" r:id="rId42"/>
    <p:sldId id="493" r:id="rId43"/>
    <p:sldId id="494" r:id="rId44"/>
    <p:sldId id="499" r:id="rId45"/>
  </p:sldIdLst>
  <p:sldSz cx="12192000" cy="6858000"/>
  <p:notesSz cx="6858000" cy="9144000"/>
  <p:custDataLst>
    <p:tags r:id="rId4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BC55867-3F67-DC29-6602-F885A9703C4A}" name="Charmaine Kenner" initials="CK" userId="S::charmaine.kenner@esa.edu.au::525cc8d2-224e-44fd-aa57-afaebc349805" providerId="AD"/>
  <p188:author id="{1D3DF46B-767A-D2D4-E3CA-B591AC581DB4}" name="Rebecca McEwan" initials="RM" userId="S::rebecca.mcewan@esa.edu.au::ff810c5d-fc8a-4cb6-9b96-8b31b958f764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F2AA16A7-A401-F1E4-AE7E-451003CA81B3}" name="Elaine Stanley" initials="ES" userId="S::elaine.stanley@esa.edu.au::9dfc5ab9-b876-4d2e-b928-2720deac3464" providerId="AD"/>
  <p188:author id="{2FD99AAD-B026-24F9-EB68-BBA8E21BBC2C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  <p188:author id="{71D1F6ED-493F-EB67-A9FF-345D6393CC77}" name="Charmaine Kenner" initials="CK" userId="S::Charmaine.Kenner@esa.edu.au::525cc8d2-224e-44fd-aa57-afaebc349805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DCE8"/>
    <a:srgbClr val="B51963"/>
    <a:srgbClr val="4557AD"/>
    <a:srgbClr val="776AAA"/>
    <a:srgbClr val="D9ECF6"/>
    <a:srgbClr val="007FC2"/>
    <a:srgbClr val="EBE9F2"/>
    <a:srgbClr val="0E1E42"/>
    <a:srgbClr val="FFFFFF"/>
    <a:srgbClr val="686E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77B4F1-43CA-4159-8BEF-F5CFEB31E815}" v="13" dt="2026-03-10T03:10:05.6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54237" autoAdjust="0"/>
  </p:normalViewPr>
  <p:slideViewPr>
    <p:cSldViewPr snapToGrid="0">
      <p:cViewPr varScale="1">
        <p:scale>
          <a:sx n="60" d="100"/>
          <a:sy n="60" d="100"/>
        </p:scale>
        <p:origin x="186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55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ags" Target="tags/tag1.xml"/><Relationship Id="rId8" Type="http://schemas.openxmlformats.org/officeDocument/2006/relationships/slide" Target="slides/slide4.xml"/><Relationship Id="rId51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1C2628FB-1F07-4B48-8FB3-27553585B1CA}"/>
    <pc:docChg chg="undo custSel addSld delSld modSld sldOrd modMainMaster">
      <pc:chgData name="Kerrie Shanahan" userId="ae473d9f-76e9-476f-892f-2674ea963afc" providerId="ADAL" clId="{1C2628FB-1F07-4B48-8FB3-27553585B1CA}" dt="2026-03-10T03:14:18.608" v="5215" actId="962"/>
      <pc:docMkLst>
        <pc:docMk/>
      </pc:docMkLst>
      <pc:sldChg chg="modSp mod">
        <pc:chgData name="Kerrie Shanahan" userId="ae473d9f-76e9-476f-892f-2674ea963afc" providerId="ADAL" clId="{1C2628FB-1F07-4B48-8FB3-27553585B1CA}" dt="2026-03-10T03:12:31.248" v="4859" actId="962"/>
        <pc:sldMkLst>
          <pc:docMk/>
          <pc:sldMk cId="121607987" sldId="474"/>
        </pc:sldMkLst>
        <pc:spChg chg="mod">
          <ac:chgData name="Kerrie Shanahan" userId="ae473d9f-76e9-476f-892f-2674ea963afc" providerId="ADAL" clId="{1C2628FB-1F07-4B48-8FB3-27553585B1CA}" dt="2026-03-10T03:12:31.248" v="4859" actId="962"/>
          <ac:spMkLst>
            <pc:docMk/>
            <pc:sldMk cId="121607987" sldId="474"/>
            <ac:spMk id="5" creationId="{EA0BF4CA-FC22-55AA-36F6-A7CC6A94F5F6}"/>
          </ac:spMkLst>
        </pc:spChg>
      </pc:sldChg>
      <pc:sldChg chg="modSp mod">
        <pc:chgData name="Kerrie Shanahan" userId="ae473d9f-76e9-476f-892f-2674ea963afc" providerId="ADAL" clId="{1C2628FB-1F07-4B48-8FB3-27553585B1CA}" dt="2026-03-10T03:12:37.180" v="4881" actId="962"/>
        <pc:sldMkLst>
          <pc:docMk/>
          <pc:sldMk cId="880313685" sldId="475"/>
        </pc:sldMkLst>
        <pc:spChg chg="mod">
          <ac:chgData name="Kerrie Shanahan" userId="ae473d9f-76e9-476f-892f-2674ea963afc" providerId="ADAL" clId="{1C2628FB-1F07-4B48-8FB3-27553585B1CA}" dt="2026-03-10T03:12:37.180" v="4881" actId="962"/>
          <ac:spMkLst>
            <pc:docMk/>
            <pc:sldMk cId="880313685" sldId="475"/>
            <ac:spMk id="5" creationId="{E722C388-B12B-5A81-CEFD-255BF9DAE8C8}"/>
          </ac:spMkLst>
        </pc:spChg>
      </pc:sldChg>
      <pc:sldChg chg="modSp mod">
        <pc:chgData name="Kerrie Shanahan" userId="ae473d9f-76e9-476f-892f-2674ea963afc" providerId="ADAL" clId="{1C2628FB-1F07-4B48-8FB3-27553585B1CA}" dt="2026-03-10T03:12:48.307" v="4921" actId="962"/>
        <pc:sldMkLst>
          <pc:docMk/>
          <pc:sldMk cId="3581799720" sldId="476"/>
        </pc:sldMkLst>
        <pc:grpChg chg="mod">
          <ac:chgData name="Kerrie Shanahan" userId="ae473d9f-76e9-476f-892f-2674ea963afc" providerId="ADAL" clId="{1C2628FB-1F07-4B48-8FB3-27553585B1CA}" dt="2026-03-10T03:12:48.307" v="4921" actId="962"/>
          <ac:grpSpMkLst>
            <pc:docMk/>
            <pc:sldMk cId="3581799720" sldId="476"/>
            <ac:grpSpMk id="3" creationId="{D9CE05EB-A30F-6E54-AD47-531D6101E670}"/>
          </ac:grpSpMkLst>
        </pc:grpChg>
      </pc:sldChg>
      <pc:sldChg chg="modSp mod">
        <pc:chgData name="Kerrie Shanahan" userId="ae473d9f-76e9-476f-892f-2674ea963afc" providerId="ADAL" clId="{1C2628FB-1F07-4B48-8FB3-27553585B1CA}" dt="2026-03-10T03:13:13.252" v="4993" actId="962"/>
        <pc:sldMkLst>
          <pc:docMk/>
          <pc:sldMk cId="133161496" sldId="477"/>
        </pc:sldMkLst>
        <pc:spChg chg="mod">
          <ac:chgData name="Kerrie Shanahan" userId="ae473d9f-76e9-476f-892f-2674ea963afc" providerId="ADAL" clId="{1C2628FB-1F07-4B48-8FB3-27553585B1CA}" dt="2026-03-10T03:13:13.252" v="4993" actId="962"/>
          <ac:spMkLst>
            <pc:docMk/>
            <pc:sldMk cId="133161496" sldId="477"/>
            <ac:spMk id="4" creationId="{F46074AA-6441-174B-E13B-858E572543B3}"/>
          </ac:spMkLst>
        </pc:spChg>
      </pc:sldChg>
      <pc:sldChg chg="modSp mod">
        <pc:chgData name="Kerrie Shanahan" userId="ae473d9f-76e9-476f-892f-2674ea963afc" providerId="ADAL" clId="{1C2628FB-1F07-4B48-8FB3-27553585B1CA}" dt="2026-03-10T03:13:19.645" v="5013" actId="962"/>
        <pc:sldMkLst>
          <pc:docMk/>
          <pc:sldMk cId="3342199426" sldId="478"/>
        </pc:sldMkLst>
        <pc:spChg chg="mod">
          <ac:chgData name="Kerrie Shanahan" userId="ae473d9f-76e9-476f-892f-2674ea963afc" providerId="ADAL" clId="{1C2628FB-1F07-4B48-8FB3-27553585B1CA}" dt="2026-03-10T03:13:19.645" v="5013" actId="962"/>
          <ac:spMkLst>
            <pc:docMk/>
            <pc:sldMk cId="3342199426" sldId="478"/>
            <ac:spMk id="3" creationId="{5FEDEFE9-F6A1-743A-0D7E-D07F78CE8AC2}"/>
          </ac:spMkLst>
        </pc:spChg>
      </pc:sldChg>
      <pc:sldChg chg="modSp mod">
        <pc:chgData name="Kerrie Shanahan" userId="ae473d9f-76e9-476f-892f-2674ea963afc" providerId="ADAL" clId="{1C2628FB-1F07-4B48-8FB3-27553585B1CA}" dt="2026-03-10T03:13:31.578" v="5053" actId="962"/>
        <pc:sldMkLst>
          <pc:docMk/>
          <pc:sldMk cId="1061470866" sldId="479"/>
        </pc:sldMkLst>
        <pc:grpChg chg="mod">
          <ac:chgData name="Kerrie Shanahan" userId="ae473d9f-76e9-476f-892f-2674ea963afc" providerId="ADAL" clId="{1C2628FB-1F07-4B48-8FB3-27553585B1CA}" dt="2026-03-10T03:13:31.578" v="5053" actId="962"/>
          <ac:grpSpMkLst>
            <pc:docMk/>
            <pc:sldMk cId="1061470866" sldId="479"/>
            <ac:grpSpMk id="2" creationId="{372F177D-2388-DA4F-7751-C008410FEB5D}"/>
          </ac:grpSpMkLst>
        </pc:grpChg>
      </pc:sldChg>
      <pc:sldChg chg="modSp mod">
        <pc:chgData name="Kerrie Shanahan" userId="ae473d9f-76e9-476f-892f-2674ea963afc" providerId="ADAL" clId="{1C2628FB-1F07-4B48-8FB3-27553585B1CA}" dt="2026-03-10T03:09:25.836" v="4529" actId="962"/>
        <pc:sldMkLst>
          <pc:docMk/>
          <pc:sldMk cId="3426776120" sldId="480"/>
        </pc:sldMkLst>
        <pc:picChg chg="mod">
          <ac:chgData name="Kerrie Shanahan" userId="ae473d9f-76e9-476f-892f-2674ea963afc" providerId="ADAL" clId="{1C2628FB-1F07-4B48-8FB3-27553585B1CA}" dt="2026-03-10T03:09:25.836" v="4529" actId="962"/>
          <ac:picMkLst>
            <pc:docMk/>
            <pc:sldMk cId="3426776120" sldId="480"/>
            <ac:picMk id="4" creationId="{25CC5475-75A4-4F57-3A5C-0A705C4ECAFA}"/>
          </ac:picMkLst>
        </pc:picChg>
      </pc:sldChg>
      <pc:sldChg chg="modSp mod">
        <pc:chgData name="Kerrie Shanahan" userId="ae473d9f-76e9-476f-892f-2674ea963afc" providerId="ADAL" clId="{1C2628FB-1F07-4B48-8FB3-27553585B1CA}" dt="2026-03-10T03:09:38.253" v="4533" actId="962"/>
        <pc:sldMkLst>
          <pc:docMk/>
          <pc:sldMk cId="2954135154" sldId="481"/>
        </pc:sldMkLst>
        <pc:picChg chg="mod">
          <ac:chgData name="Kerrie Shanahan" userId="ae473d9f-76e9-476f-892f-2674ea963afc" providerId="ADAL" clId="{1C2628FB-1F07-4B48-8FB3-27553585B1CA}" dt="2026-03-10T03:09:31.105" v="4531" actId="962"/>
          <ac:picMkLst>
            <pc:docMk/>
            <pc:sldMk cId="2954135154" sldId="481"/>
            <ac:picMk id="14" creationId="{4FA45766-09DC-EE2F-7213-DF0477226586}"/>
          </ac:picMkLst>
        </pc:picChg>
        <pc:picChg chg="mod">
          <ac:chgData name="Kerrie Shanahan" userId="ae473d9f-76e9-476f-892f-2674ea963afc" providerId="ADAL" clId="{1C2628FB-1F07-4B48-8FB3-27553585B1CA}" dt="2026-03-10T03:09:38.253" v="4533" actId="962"/>
          <ac:picMkLst>
            <pc:docMk/>
            <pc:sldMk cId="2954135154" sldId="481"/>
            <ac:picMk id="15" creationId="{1DD8721E-524D-7920-F96F-B4F863A751BB}"/>
          </ac:picMkLst>
        </pc:picChg>
      </pc:sldChg>
      <pc:sldChg chg="modSp mod">
        <pc:chgData name="Kerrie Shanahan" userId="ae473d9f-76e9-476f-892f-2674ea963afc" providerId="ADAL" clId="{1C2628FB-1F07-4B48-8FB3-27553585B1CA}" dt="2026-03-10T03:06:24.888" v="4463"/>
        <pc:sldMkLst>
          <pc:docMk/>
          <pc:sldMk cId="1998018280" sldId="482"/>
        </pc:sldMkLst>
        <pc:spChg chg="ord">
          <ac:chgData name="Kerrie Shanahan" userId="ae473d9f-76e9-476f-892f-2674ea963afc" providerId="ADAL" clId="{1C2628FB-1F07-4B48-8FB3-27553585B1CA}" dt="2026-03-10T03:06:24.888" v="4463"/>
          <ac:spMkLst>
            <pc:docMk/>
            <pc:sldMk cId="1998018280" sldId="482"/>
            <ac:spMk id="6" creationId="{55CB3D1C-4744-781C-708E-32FE6BACA1F0}"/>
          </ac:spMkLst>
        </pc:spChg>
        <pc:picChg chg="mod">
          <ac:chgData name="Kerrie Shanahan" userId="ae473d9f-76e9-476f-892f-2674ea963afc" providerId="ADAL" clId="{1C2628FB-1F07-4B48-8FB3-27553585B1CA}" dt="2026-03-10T03:06:12.722" v="4460" actId="962"/>
          <ac:picMkLst>
            <pc:docMk/>
            <pc:sldMk cId="1998018280" sldId="482"/>
            <ac:picMk id="12" creationId="{8123AC6E-C412-5C18-127E-14471D89EC27}"/>
          </ac:picMkLst>
        </pc:picChg>
        <pc:picChg chg="mod">
          <ac:chgData name="Kerrie Shanahan" userId="ae473d9f-76e9-476f-892f-2674ea963afc" providerId="ADAL" clId="{1C2628FB-1F07-4B48-8FB3-27553585B1CA}" dt="2026-03-10T03:06:20.983" v="4461" actId="962"/>
          <ac:picMkLst>
            <pc:docMk/>
            <pc:sldMk cId="1998018280" sldId="482"/>
            <ac:picMk id="13" creationId="{FECB1DCA-4E6B-D669-EF90-0C1FC09C8A90}"/>
          </ac:picMkLst>
        </pc:picChg>
      </pc:sldChg>
      <pc:sldChg chg="modSp mod">
        <pc:chgData name="Kerrie Shanahan" userId="ae473d9f-76e9-476f-892f-2674ea963afc" providerId="ADAL" clId="{1C2628FB-1F07-4B48-8FB3-27553585B1CA}" dt="2026-03-10T03:09:42.294" v="4535" actId="962"/>
        <pc:sldMkLst>
          <pc:docMk/>
          <pc:sldMk cId="3587135087" sldId="483"/>
        </pc:sldMkLst>
        <pc:picChg chg="mod">
          <ac:chgData name="Kerrie Shanahan" userId="ae473d9f-76e9-476f-892f-2674ea963afc" providerId="ADAL" clId="{1C2628FB-1F07-4B48-8FB3-27553585B1CA}" dt="2026-03-10T03:09:42.294" v="4535" actId="962"/>
          <ac:picMkLst>
            <pc:docMk/>
            <pc:sldMk cId="3587135087" sldId="483"/>
            <ac:picMk id="9" creationId="{4BCFC39D-5DDD-69AD-7C2D-DCBC70A1E143}"/>
          </ac:picMkLst>
        </pc:picChg>
      </pc:sldChg>
      <pc:sldChg chg="delSp modSp mod">
        <pc:chgData name="Kerrie Shanahan" userId="ae473d9f-76e9-476f-892f-2674ea963afc" providerId="ADAL" clId="{1C2628FB-1F07-4B48-8FB3-27553585B1CA}" dt="2026-03-10T03:10:49.880" v="4593"/>
        <pc:sldMkLst>
          <pc:docMk/>
          <pc:sldMk cId="1827811589" sldId="484"/>
        </pc:sldMkLst>
        <pc:grpChg chg="del">
          <ac:chgData name="Kerrie Shanahan" userId="ae473d9f-76e9-476f-892f-2674ea963afc" providerId="ADAL" clId="{1C2628FB-1F07-4B48-8FB3-27553585B1CA}" dt="2026-03-10T03:09:47.170" v="4536" actId="165"/>
          <ac:grpSpMkLst>
            <pc:docMk/>
            <pc:sldMk cId="1827811589" sldId="484"/>
            <ac:grpSpMk id="5" creationId="{C38D7894-D7E7-00D5-5E38-D673698A1A35}"/>
          </ac:grpSpMkLst>
        </pc:grpChg>
        <pc:picChg chg="mod topLvl">
          <ac:chgData name="Kerrie Shanahan" userId="ae473d9f-76e9-476f-892f-2674ea963afc" providerId="ADAL" clId="{1C2628FB-1F07-4B48-8FB3-27553585B1CA}" dt="2026-03-10T03:09:57.068" v="4540" actId="962"/>
          <ac:picMkLst>
            <pc:docMk/>
            <pc:sldMk cId="1827811589" sldId="484"/>
            <ac:picMk id="7" creationId="{FC92F0AC-FC08-BF67-B2AA-96AB20334320}"/>
          </ac:picMkLst>
        </pc:picChg>
        <pc:picChg chg="mod ord topLvl">
          <ac:chgData name="Kerrie Shanahan" userId="ae473d9f-76e9-476f-892f-2674ea963afc" providerId="ADAL" clId="{1C2628FB-1F07-4B48-8FB3-27553585B1CA}" dt="2026-03-10T03:10:49.880" v="4593"/>
          <ac:picMkLst>
            <pc:docMk/>
            <pc:sldMk cId="1827811589" sldId="484"/>
            <ac:picMk id="8" creationId="{85D85004-CBB4-DD3C-A5FC-7983074D316E}"/>
          </ac:picMkLst>
        </pc:picChg>
      </pc:sldChg>
      <pc:sldChg chg="delSp modSp mod">
        <pc:chgData name="Kerrie Shanahan" userId="ae473d9f-76e9-476f-892f-2674ea963afc" providerId="ADAL" clId="{1C2628FB-1F07-4B48-8FB3-27553585B1CA}" dt="2026-03-10T03:11:00.625" v="4597"/>
        <pc:sldMkLst>
          <pc:docMk/>
          <pc:sldMk cId="3377584655" sldId="485"/>
        </pc:sldMkLst>
        <pc:grpChg chg="del">
          <ac:chgData name="Kerrie Shanahan" userId="ae473d9f-76e9-476f-892f-2674ea963afc" providerId="ADAL" clId="{1C2628FB-1F07-4B48-8FB3-27553585B1CA}" dt="2026-03-10T03:10:01.080" v="4541" actId="165"/>
          <ac:grpSpMkLst>
            <pc:docMk/>
            <pc:sldMk cId="3377584655" sldId="485"/>
            <ac:grpSpMk id="2" creationId="{FD4A8A18-02D4-EDB3-16FF-28EF9735640A}"/>
          </ac:grpSpMkLst>
        </pc:grpChg>
        <pc:grpChg chg="del mod topLvl">
          <ac:chgData name="Kerrie Shanahan" userId="ae473d9f-76e9-476f-892f-2674ea963afc" providerId="ADAL" clId="{1C2628FB-1F07-4B48-8FB3-27553585B1CA}" dt="2026-03-10T03:10:05.600" v="4542" actId="165"/>
          <ac:grpSpMkLst>
            <pc:docMk/>
            <pc:sldMk cId="3377584655" sldId="485"/>
            <ac:grpSpMk id="12" creationId="{C554BA39-9D9B-0DC9-15B9-48170735707E}"/>
          </ac:grpSpMkLst>
        </pc:grpChg>
        <pc:picChg chg="mod ord topLvl">
          <ac:chgData name="Kerrie Shanahan" userId="ae473d9f-76e9-476f-892f-2674ea963afc" providerId="ADAL" clId="{1C2628FB-1F07-4B48-8FB3-27553585B1CA}" dt="2026-03-10T03:11:00.625" v="4597"/>
          <ac:picMkLst>
            <pc:docMk/>
            <pc:sldMk cId="3377584655" sldId="485"/>
            <ac:picMk id="3" creationId="{A46A2475-D091-0ACC-425F-528BE876C107}"/>
          </ac:picMkLst>
        </pc:picChg>
        <pc:picChg chg="mod ord topLvl">
          <ac:chgData name="Kerrie Shanahan" userId="ae473d9f-76e9-476f-892f-2674ea963afc" providerId="ADAL" clId="{1C2628FB-1F07-4B48-8FB3-27553585B1CA}" dt="2026-03-10T03:10:55.879" v="4594"/>
          <ac:picMkLst>
            <pc:docMk/>
            <pc:sldMk cId="3377584655" sldId="485"/>
            <ac:picMk id="8" creationId="{FA3491FA-7195-556E-EB01-63B1A824281A}"/>
          </ac:picMkLst>
        </pc:picChg>
        <pc:picChg chg="mod ord topLvl">
          <ac:chgData name="Kerrie Shanahan" userId="ae473d9f-76e9-476f-892f-2674ea963afc" providerId="ADAL" clId="{1C2628FB-1F07-4B48-8FB3-27553585B1CA}" dt="2026-03-10T03:10:57.606" v="4596"/>
          <ac:picMkLst>
            <pc:docMk/>
            <pc:sldMk cId="3377584655" sldId="485"/>
            <ac:picMk id="11" creationId="{880375A4-1D1E-6135-75A3-FD578D710CAA}"/>
          </ac:picMkLst>
        </pc:picChg>
      </pc:sldChg>
      <pc:sldChg chg="modSp mod">
        <pc:chgData name="Kerrie Shanahan" userId="ae473d9f-76e9-476f-892f-2674ea963afc" providerId="ADAL" clId="{1C2628FB-1F07-4B48-8FB3-27553585B1CA}" dt="2026-03-04T02:54:41.312" v="4078" actId="20577"/>
        <pc:sldMkLst>
          <pc:docMk/>
          <pc:sldMk cId="1278329242" sldId="489"/>
        </pc:sldMkLst>
        <pc:spChg chg="mod">
          <ac:chgData name="Kerrie Shanahan" userId="ae473d9f-76e9-476f-892f-2674ea963afc" providerId="ADAL" clId="{1C2628FB-1F07-4B48-8FB3-27553585B1CA}" dt="2026-03-04T02:54:41.312" v="4078" actId="20577"/>
          <ac:spMkLst>
            <pc:docMk/>
            <pc:sldMk cId="1278329242" sldId="489"/>
            <ac:spMk id="2" creationId="{FE997A70-FE83-5743-2ECD-F4CFAB94977A}"/>
          </ac:spMkLst>
        </pc:spChg>
      </pc:sldChg>
      <pc:sldChg chg="modSp mod">
        <pc:chgData name="Kerrie Shanahan" userId="ae473d9f-76e9-476f-892f-2674ea963afc" providerId="ADAL" clId="{1C2628FB-1F07-4B48-8FB3-27553585B1CA}" dt="2026-03-10T03:07:05.291" v="4475" actId="962"/>
        <pc:sldMkLst>
          <pc:docMk/>
          <pc:sldMk cId="258130066" sldId="492"/>
        </pc:sldMkLst>
        <pc:spChg chg="ord">
          <ac:chgData name="Kerrie Shanahan" userId="ae473d9f-76e9-476f-892f-2674ea963afc" providerId="ADAL" clId="{1C2628FB-1F07-4B48-8FB3-27553585B1CA}" dt="2026-03-10T03:06:42.767" v="4472"/>
          <ac:spMkLst>
            <pc:docMk/>
            <pc:sldMk cId="258130066" sldId="492"/>
            <ac:spMk id="3" creationId="{65E5CDAA-6B8B-5307-AC8C-30BFD3304914}"/>
          </ac:spMkLst>
        </pc:spChg>
        <pc:picChg chg="mod">
          <ac:chgData name="Kerrie Shanahan" userId="ae473d9f-76e9-476f-892f-2674ea963afc" providerId="ADAL" clId="{1C2628FB-1F07-4B48-8FB3-27553585B1CA}" dt="2026-03-10T03:07:05.291" v="4475" actId="962"/>
          <ac:picMkLst>
            <pc:docMk/>
            <pc:sldMk cId="258130066" sldId="492"/>
            <ac:picMk id="2" creationId="{108BDE09-945B-8032-1561-532E24161CE4}"/>
          </ac:picMkLst>
        </pc:picChg>
        <pc:picChg chg="mod">
          <ac:chgData name="Kerrie Shanahan" userId="ae473d9f-76e9-476f-892f-2674ea963afc" providerId="ADAL" clId="{1C2628FB-1F07-4B48-8FB3-27553585B1CA}" dt="2026-03-10T03:06:57.605" v="4474" actId="962"/>
          <ac:picMkLst>
            <pc:docMk/>
            <pc:sldMk cId="258130066" sldId="492"/>
            <ac:picMk id="6" creationId="{68F43B59-FD6A-19B4-BDA8-F99638D4C2AF}"/>
          </ac:picMkLst>
        </pc:picChg>
        <pc:picChg chg="mod">
          <ac:chgData name="Kerrie Shanahan" userId="ae473d9f-76e9-476f-892f-2674ea963afc" providerId="ADAL" clId="{1C2628FB-1F07-4B48-8FB3-27553585B1CA}" dt="2026-03-10T03:06:52.230" v="4473" actId="962"/>
          <ac:picMkLst>
            <pc:docMk/>
            <pc:sldMk cId="258130066" sldId="492"/>
            <ac:picMk id="7" creationId="{51C3F29B-273B-A73B-7CA5-E25A903EA4CE}"/>
          </ac:picMkLst>
        </pc:picChg>
      </pc:sldChg>
      <pc:sldChg chg="modSp mod modNotesTx">
        <pc:chgData name="Kerrie Shanahan" userId="ae473d9f-76e9-476f-892f-2674ea963afc" providerId="ADAL" clId="{1C2628FB-1F07-4B48-8FB3-27553585B1CA}" dt="2026-03-10T03:10:42.353" v="4592" actId="962"/>
        <pc:sldMkLst>
          <pc:docMk/>
          <pc:sldMk cId="2389358011" sldId="493"/>
        </pc:sldMkLst>
        <pc:picChg chg="mod">
          <ac:chgData name="Kerrie Shanahan" userId="ae473d9f-76e9-476f-892f-2674ea963afc" providerId="ADAL" clId="{1C2628FB-1F07-4B48-8FB3-27553585B1CA}" dt="2026-03-10T03:10:42.353" v="4592" actId="962"/>
          <ac:picMkLst>
            <pc:docMk/>
            <pc:sldMk cId="2389358011" sldId="493"/>
            <ac:picMk id="2" creationId="{384FF3A5-9ADD-594A-A96A-78E8B9D9D57E}"/>
          </ac:picMkLst>
        </pc:picChg>
      </pc:sldChg>
      <pc:sldChg chg="addSp delSp modSp mod modNotesTx">
        <pc:chgData name="Kerrie Shanahan" userId="ae473d9f-76e9-476f-892f-2674ea963afc" providerId="ADAL" clId="{1C2628FB-1F07-4B48-8FB3-27553585B1CA}" dt="2026-03-10T03:05:05.270" v="4448"/>
        <pc:sldMkLst>
          <pc:docMk/>
          <pc:sldMk cId="409148390" sldId="520"/>
        </pc:sldMkLst>
        <pc:spChg chg="ord">
          <ac:chgData name="Kerrie Shanahan" userId="ae473d9f-76e9-476f-892f-2674ea963afc" providerId="ADAL" clId="{1C2628FB-1F07-4B48-8FB3-27553585B1CA}" dt="2026-03-10T03:05:05.270" v="4448"/>
          <ac:spMkLst>
            <pc:docMk/>
            <pc:sldMk cId="409148390" sldId="520"/>
            <ac:spMk id="7" creationId="{9890F197-D46C-9CA8-EE12-3BF470C0CDC9}"/>
          </ac:spMkLst>
        </pc:spChg>
      </pc:sldChg>
      <pc:sldChg chg="addSp delSp modSp mod modClrScheme chgLayout modNotesTx">
        <pc:chgData name="Kerrie Shanahan" userId="ae473d9f-76e9-476f-892f-2674ea963afc" providerId="ADAL" clId="{1C2628FB-1F07-4B48-8FB3-27553585B1CA}" dt="2026-03-10T03:12:07.044" v="4823" actId="962"/>
        <pc:sldMkLst>
          <pc:docMk/>
          <pc:sldMk cId="309290176" sldId="522"/>
        </pc:sldMkLst>
        <pc:spChg chg="mod">
          <ac:chgData name="Kerrie Shanahan" userId="ae473d9f-76e9-476f-892f-2674ea963afc" providerId="ADAL" clId="{1C2628FB-1F07-4B48-8FB3-27553585B1CA}" dt="2026-03-10T03:12:00.746" v="4785" actId="962"/>
          <ac:spMkLst>
            <pc:docMk/>
            <pc:sldMk cId="309290176" sldId="522"/>
            <ac:spMk id="5" creationId="{0A90D875-BE53-4A39-18C5-AB810DBC3031}"/>
          </ac:spMkLst>
        </pc:spChg>
        <pc:spChg chg="mod">
          <ac:chgData name="Kerrie Shanahan" userId="ae473d9f-76e9-476f-892f-2674ea963afc" providerId="ADAL" clId="{1C2628FB-1F07-4B48-8FB3-27553585B1CA}" dt="2026-03-10T03:12:07.044" v="4823" actId="962"/>
          <ac:spMkLst>
            <pc:docMk/>
            <pc:sldMk cId="309290176" sldId="522"/>
            <ac:spMk id="6" creationId="{DF5CA18C-DF2A-74C2-0761-35E64C60E3C2}"/>
          </ac:spMkLst>
        </pc:spChg>
        <pc:grpChg chg="mod">
          <ac:chgData name="Kerrie Shanahan" userId="ae473d9f-76e9-476f-892f-2674ea963afc" providerId="ADAL" clId="{1C2628FB-1F07-4B48-8FB3-27553585B1CA}" dt="2026-03-10T03:11:53.072" v="4779" actId="962"/>
          <ac:grpSpMkLst>
            <pc:docMk/>
            <pc:sldMk cId="309290176" sldId="522"/>
            <ac:grpSpMk id="8" creationId="{F94ACC92-AE51-DD83-65D1-14A68B53CDBF}"/>
          </ac:grpSpMkLst>
        </pc:grpChg>
        <pc:picChg chg="mod">
          <ac:chgData name="Kerrie Shanahan" userId="ae473d9f-76e9-476f-892f-2674ea963afc" providerId="ADAL" clId="{1C2628FB-1F07-4B48-8FB3-27553585B1CA}" dt="2026-03-10T03:11:28.007" v="4625" actId="962"/>
          <ac:picMkLst>
            <pc:docMk/>
            <pc:sldMk cId="309290176" sldId="522"/>
            <ac:picMk id="7" creationId="{192DC813-2F53-40D3-E563-EC4D473F95B6}"/>
          </ac:picMkLst>
        </pc:picChg>
      </pc:sldChg>
      <pc:sldChg chg="modSp mod">
        <pc:chgData name="Kerrie Shanahan" userId="ae473d9f-76e9-476f-892f-2674ea963afc" providerId="ADAL" clId="{1C2628FB-1F07-4B48-8FB3-27553585B1CA}" dt="2026-03-10T03:14:18.608" v="5215" actId="962"/>
        <pc:sldMkLst>
          <pc:docMk/>
          <pc:sldMk cId="1384904577" sldId="542"/>
        </pc:sldMkLst>
        <pc:spChg chg="mod">
          <ac:chgData name="Kerrie Shanahan" userId="ae473d9f-76e9-476f-892f-2674ea963afc" providerId="ADAL" clId="{1C2628FB-1F07-4B48-8FB3-27553585B1CA}" dt="2026-03-10T03:14:18.608" v="5215" actId="962"/>
          <ac:spMkLst>
            <pc:docMk/>
            <pc:sldMk cId="1384904577" sldId="542"/>
            <ac:spMk id="4" creationId="{227ABAAC-11BF-F62E-291C-21D3139DE4F6}"/>
          </ac:spMkLst>
        </pc:spChg>
      </pc:sldChg>
      <pc:sldChg chg="modSp mod">
        <pc:chgData name="Kerrie Shanahan" userId="ae473d9f-76e9-476f-892f-2674ea963afc" providerId="ADAL" clId="{1C2628FB-1F07-4B48-8FB3-27553585B1CA}" dt="2026-03-10T03:12:23.727" v="4849" actId="962"/>
        <pc:sldMkLst>
          <pc:docMk/>
          <pc:sldMk cId="2396794443" sldId="546"/>
        </pc:sldMkLst>
        <pc:spChg chg="mod">
          <ac:chgData name="Kerrie Shanahan" userId="ae473d9f-76e9-476f-892f-2674ea963afc" providerId="ADAL" clId="{1C2628FB-1F07-4B48-8FB3-27553585B1CA}" dt="2026-03-10T03:12:23.727" v="4849" actId="962"/>
          <ac:spMkLst>
            <pc:docMk/>
            <pc:sldMk cId="2396794443" sldId="546"/>
            <ac:spMk id="12" creationId="{D2528554-F86F-7DAC-0CB4-37C687858A45}"/>
          </ac:spMkLst>
        </pc:spChg>
      </pc:sldChg>
      <pc:sldChg chg="modSp mod">
        <pc:chgData name="Kerrie Shanahan" userId="ae473d9f-76e9-476f-892f-2674ea963afc" providerId="ADAL" clId="{1C2628FB-1F07-4B48-8FB3-27553585B1CA}" dt="2026-03-10T03:05:52.105" v="4459" actId="962"/>
        <pc:sldMkLst>
          <pc:docMk/>
          <pc:sldMk cId="1942781684" sldId="552"/>
        </pc:sldMkLst>
        <pc:picChg chg="mod ord">
          <ac:chgData name="Kerrie Shanahan" userId="ae473d9f-76e9-476f-892f-2674ea963afc" providerId="ADAL" clId="{1C2628FB-1F07-4B48-8FB3-27553585B1CA}" dt="2026-03-10T03:05:52.105" v="4459" actId="962"/>
          <ac:picMkLst>
            <pc:docMk/>
            <pc:sldMk cId="1942781684" sldId="552"/>
            <ac:picMk id="3" creationId="{4DC2B831-6D4F-6B21-A8BC-67196759E769}"/>
          </ac:picMkLst>
        </pc:picChg>
        <pc:picChg chg="mod ord">
          <ac:chgData name="Kerrie Shanahan" userId="ae473d9f-76e9-476f-892f-2674ea963afc" providerId="ADAL" clId="{1C2628FB-1F07-4B48-8FB3-27553585B1CA}" dt="2026-03-10T03:05:45.071" v="4455"/>
          <ac:picMkLst>
            <pc:docMk/>
            <pc:sldMk cId="1942781684" sldId="552"/>
            <ac:picMk id="5" creationId="{9478EC04-FB36-AE33-B128-E483C13CB589}"/>
          </ac:picMkLst>
        </pc:picChg>
        <pc:picChg chg="mod">
          <ac:chgData name="Kerrie Shanahan" userId="ae473d9f-76e9-476f-892f-2674ea963afc" providerId="ADAL" clId="{1C2628FB-1F07-4B48-8FB3-27553585B1CA}" dt="2026-03-10T03:05:25.601" v="4450" actId="962"/>
          <ac:picMkLst>
            <pc:docMk/>
            <pc:sldMk cId="1942781684" sldId="552"/>
            <ac:picMk id="7" creationId="{1574D421-D3D3-3BD3-5639-CD621B5E5658}"/>
          </ac:picMkLst>
        </pc:picChg>
        <pc:picChg chg="mod ord">
          <ac:chgData name="Kerrie Shanahan" userId="ae473d9f-76e9-476f-892f-2674ea963afc" providerId="ADAL" clId="{1C2628FB-1F07-4B48-8FB3-27553585B1CA}" dt="2026-03-10T03:05:43.211" v="4454"/>
          <ac:picMkLst>
            <pc:docMk/>
            <pc:sldMk cId="1942781684" sldId="552"/>
            <ac:picMk id="8" creationId="{BC049101-B0D9-CD6B-BACC-303989B8D3BF}"/>
          </ac:picMkLst>
        </pc:picChg>
      </pc:sldChg>
      <pc:sldChg chg="modSp mod">
        <pc:chgData name="Kerrie Shanahan" userId="ae473d9f-76e9-476f-892f-2674ea963afc" providerId="ADAL" clId="{1C2628FB-1F07-4B48-8FB3-27553585B1CA}" dt="2026-03-10T03:08:51.533" v="4485" actId="962"/>
        <pc:sldMkLst>
          <pc:docMk/>
          <pc:sldMk cId="3177197192" sldId="563"/>
        </pc:sldMkLst>
        <pc:grpChg chg="mod">
          <ac:chgData name="Kerrie Shanahan" userId="ae473d9f-76e9-476f-892f-2674ea963afc" providerId="ADAL" clId="{1C2628FB-1F07-4B48-8FB3-27553585B1CA}" dt="2026-03-10T03:08:51.533" v="4485" actId="962"/>
          <ac:grpSpMkLst>
            <pc:docMk/>
            <pc:sldMk cId="3177197192" sldId="563"/>
            <ac:grpSpMk id="5" creationId="{53B67F8F-741A-E425-3999-B50E40777CBD}"/>
          </ac:grpSpMkLst>
        </pc:grpChg>
      </pc:sldChg>
      <pc:sldChg chg="modSp mod">
        <pc:chgData name="Kerrie Shanahan" userId="ae473d9f-76e9-476f-892f-2674ea963afc" providerId="ADAL" clId="{1C2628FB-1F07-4B48-8FB3-27553585B1CA}" dt="2026-03-10T03:13:05.418" v="4983" actId="962"/>
        <pc:sldMkLst>
          <pc:docMk/>
          <pc:sldMk cId="1667181054" sldId="589"/>
        </pc:sldMkLst>
        <pc:grpChg chg="mod">
          <ac:chgData name="Kerrie Shanahan" userId="ae473d9f-76e9-476f-892f-2674ea963afc" providerId="ADAL" clId="{1C2628FB-1F07-4B48-8FB3-27553585B1CA}" dt="2026-03-10T03:13:05.418" v="4983" actId="962"/>
          <ac:grpSpMkLst>
            <pc:docMk/>
            <pc:sldMk cId="1667181054" sldId="589"/>
            <ac:grpSpMk id="3" creationId="{FDAF2885-A26D-2BFB-F591-911EB66E0CEB}"/>
          </ac:grpSpMkLst>
        </pc:grpChg>
      </pc:sldChg>
      <pc:sldChg chg="modSp mod">
        <pc:chgData name="Kerrie Shanahan" userId="ae473d9f-76e9-476f-892f-2674ea963afc" providerId="ADAL" clId="{1C2628FB-1F07-4B48-8FB3-27553585B1CA}" dt="2026-03-10T03:13:46.040" v="5111" actId="962"/>
        <pc:sldMkLst>
          <pc:docMk/>
          <pc:sldMk cId="3038722942" sldId="590"/>
        </pc:sldMkLst>
        <pc:grpChg chg="mod">
          <ac:chgData name="Kerrie Shanahan" userId="ae473d9f-76e9-476f-892f-2674ea963afc" providerId="ADAL" clId="{1C2628FB-1F07-4B48-8FB3-27553585B1CA}" dt="2026-03-10T03:13:46.040" v="5111" actId="962"/>
          <ac:grpSpMkLst>
            <pc:docMk/>
            <pc:sldMk cId="3038722942" sldId="590"/>
            <ac:grpSpMk id="2" creationId="{EF88BEE9-F0A6-EAB1-82F5-B6014CACE06E}"/>
          </ac:grpSpMkLst>
        </pc:grpChg>
      </pc:sldChg>
      <pc:sldChg chg="modSp mod">
        <pc:chgData name="Kerrie Shanahan" userId="ae473d9f-76e9-476f-892f-2674ea963afc" providerId="ADAL" clId="{1C2628FB-1F07-4B48-8FB3-27553585B1CA}" dt="2026-03-10T03:07:37.545" v="4477" actId="962"/>
        <pc:sldMkLst>
          <pc:docMk/>
          <pc:sldMk cId="1703508100" sldId="615"/>
        </pc:sldMkLst>
        <pc:spChg chg="mod">
          <ac:chgData name="Kerrie Shanahan" userId="ae473d9f-76e9-476f-892f-2674ea963afc" providerId="ADAL" clId="{1C2628FB-1F07-4B48-8FB3-27553585B1CA}" dt="2026-03-02T21:45:14.344" v="4076" actId="962"/>
          <ac:spMkLst>
            <pc:docMk/>
            <pc:sldMk cId="1703508100" sldId="615"/>
            <ac:spMk id="12" creationId="{6D782246-3BDE-5DE2-5FBB-BFC748E13522}"/>
          </ac:spMkLst>
        </pc:spChg>
        <pc:spChg chg="ord">
          <ac:chgData name="Kerrie Shanahan" userId="ae473d9f-76e9-476f-892f-2674ea963afc" providerId="ADAL" clId="{1C2628FB-1F07-4B48-8FB3-27553585B1CA}" dt="2026-03-10T03:05:15.263" v="4449"/>
          <ac:spMkLst>
            <pc:docMk/>
            <pc:sldMk cId="1703508100" sldId="615"/>
            <ac:spMk id="14" creationId="{F1E9C860-465C-9587-B1DD-6A1C981169E3}"/>
          </ac:spMkLst>
        </pc:spChg>
        <pc:grpChg chg="mod">
          <ac:chgData name="Kerrie Shanahan" userId="ae473d9f-76e9-476f-892f-2674ea963afc" providerId="ADAL" clId="{1C2628FB-1F07-4B48-8FB3-27553585B1CA}" dt="2026-03-10T03:07:37.545" v="4477" actId="962"/>
          <ac:grpSpMkLst>
            <pc:docMk/>
            <pc:sldMk cId="1703508100" sldId="615"/>
            <ac:grpSpMk id="3" creationId="{DD5E60A2-1273-1604-03B2-87B7DC483B5E}"/>
          </ac:grpSpMkLst>
        </pc:grpChg>
      </pc:sldChg>
      <pc:sldChg chg="modSp mod">
        <pc:chgData name="Kerrie Shanahan" userId="ae473d9f-76e9-476f-892f-2674ea963afc" providerId="ADAL" clId="{1C2628FB-1F07-4B48-8FB3-27553585B1CA}" dt="2026-03-10T03:14:07.450" v="5161" actId="962"/>
        <pc:sldMkLst>
          <pc:docMk/>
          <pc:sldMk cId="2843873424" sldId="633"/>
        </pc:sldMkLst>
        <pc:spChg chg="mod">
          <ac:chgData name="Kerrie Shanahan" userId="ae473d9f-76e9-476f-892f-2674ea963afc" providerId="ADAL" clId="{1C2628FB-1F07-4B48-8FB3-27553585B1CA}" dt="2026-03-10T03:14:07.450" v="5161" actId="962"/>
          <ac:spMkLst>
            <pc:docMk/>
            <pc:sldMk cId="2843873424" sldId="633"/>
            <ac:spMk id="4" creationId="{1B5AB56A-5361-A505-A929-E6CB7151A28D}"/>
          </ac:spMkLst>
        </pc:spChg>
      </pc:sldChg>
      <pc:sldChg chg="modSp mod">
        <pc:chgData name="Kerrie Shanahan" userId="ae473d9f-76e9-476f-892f-2674ea963afc" providerId="ADAL" clId="{1C2628FB-1F07-4B48-8FB3-27553585B1CA}" dt="2026-03-10T03:09:15.362" v="4527" actId="962"/>
        <pc:sldMkLst>
          <pc:docMk/>
          <pc:sldMk cId="2767392548" sldId="635"/>
        </pc:sldMkLst>
        <pc:spChg chg="mod">
          <ac:chgData name="Kerrie Shanahan" userId="ae473d9f-76e9-476f-892f-2674ea963afc" providerId="ADAL" clId="{1C2628FB-1F07-4B48-8FB3-27553585B1CA}" dt="2026-03-10T03:09:15.362" v="4527" actId="962"/>
          <ac:spMkLst>
            <pc:docMk/>
            <pc:sldMk cId="2767392548" sldId="635"/>
            <ac:spMk id="5" creationId="{C1A7A0C6-380F-A2C7-7F0B-4E145F2344FE}"/>
          </ac:spMkLst>
        </pc:spChg>
        <pc:grpChg chg="mod">
          <ac:chgData name="Kerrie Shanahan" userId="ae473d9f-76e9-476f-892f-2674ea963afc" providerId="ADAL" clId="{1C2628FB-1F07-4B48-8FB3-27553585B1CA}" dt="2026-03-10T03:08:50.117" v="4481" actId="962"/>
          <ac:grpSpMkLst>
            <pc:docMk/>
            <pc:sldMk cId="2767392548" sldId="635"/>
            <ac:grpSpMk id="3" creationId="{E9CF18B8-BCAC-BA37-5160-D16E10E54245}"/>
          </ac:grpSpMkLst>
        </pc:grpChg>
      </pc:sldChg>
      <pc:sldChg chg="modSp mod">
        <pc:chgData name="Kerrie Shanahan" userId="ae473d9f-76e9-476f-892f-2674ea963afc" providerId="ADAL" clId="{1C2628FB-1F07-4B48-8FB3-27553585B1CA}" dt="2026-03-10T03:08:47.544" v="4479" actId="962"/>
        <pc:sldMkLst>
          <pc:docMk/>
          <pc:sldMk cId="3547082702" sldId="636"/>
        </pc:sldMkLst>
        <pc:grpChg chg="mod">
          <ac:chgData name="Kerrie Shanahan" userId="ae473d9f-76e9-476f-892f-2674ea963afc" providerId="ADAL" clId="{1C2628FB-1F07-4B48-8FB3-27553585B1CA}" dt="2026-03-10T03:08:47.544" v="4479" actId="962"/>
          <ac:grpSpMkLst>
            <pc:docMk/>
            <pc:sldMk cId="3547082702" sldId="636"/>
            <ac:grpSpMk id="8" creationId="{595F80BB-550E-8B44-D738-61407DB0B880}"/>
          </ac:grpSpMkLst>
        </pc:grpChg>
      </pc:sldChg>
    </pc:docChg>
  </pc:docChgLst>
  <pc:docChgLst>
    <pc:chgData name="Martine Power" userId="f3410e55-3c0b-475c-b0b5-72038337e5c9" providerId="ADAL" clId="{7E6F3FA5-C1B1-41B5-9114-0A8B33EA4CFA}"/>
    <pc:docChg chg="undo custSel modSld">
      <pc:chgData name="Martine Power" userId="f3410e55-3c0b-475c-b0b5-72038337e5c9" providerId="ADAL" clId="{7E6F3FA5-C1B1-41B5-9114-0A8B33EA4CFA}" dt="2026-02-28T22:09:01.266" v="544" actId="20577"/>
      <pc:docMkLst>
        <pc:docMk/>
      </pc:docMkLst>
      <pc:sldChg chg="modNotesTx">
        <pc:chgData name="Martine Power" userId="f3410e55-3c0b-475c-b0b5-72038337e5c9" providerId="ADAL" clId="{7E6F3FA5-C1B1-41B5-9114-0A8B33EA4CFA}" dt="2026-02-28T22:09:01.266" v="544" actId="20577"/>
        <pc:sldMkLst>
          <pc:docMk/>
          <pc:sldMk cId="1942781684" sldId="55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10/03/2026</a:t>
            </a:fld>
            <a:endParaRPr lang="en-AU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10/03/2026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pPr>
              <a:defRPr/>
            </a:pPr>
            <a:r>
              <a:rPr lang="en-AU" dirty="0">
                <a:latin typeface="+mn-lt"/>
              </a:rPr>
              <a:t>Review of previously learnt content (slides 2 to 14) takes approximately 15 minutes. </a:t>
            </a:r>
            <a:endParaRPr lang="en-AU" dirty="0">
              <a:latin typeface="+mn-lt"/>
              <a:cs typeface="Calibri"/>
            </a:endParaRPr>
          </a:p>
          <a:p>
            <a:pPr>
              <a:defRPr/>
            </a:pPr>
            <a:endParaRPr lang="en-AU" dirty="0">
              <a:latin typeface="+mn-lt"/>
            </a:endParaRPr>
          </a:p>
          <a:p>
            <a:pPr>
              <a:defRPr/>
            </a:pPr>
            <a:r>
              <a:rPr lang="en-AU" dirty="0">
                <a:latin typeface="+mn-lt"/>
              </a:rPr>
              <a:t>Explicit teaching of: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spelling pattern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wor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saying the sound pattern /w</a:t>
            </a:r>
            <a:r>
              <a:rPr lang="en-AU" dirty="0">
                <a:ea typeface="Times New Roman" panose="02020603050405020304" pitchFamily="18" charset="0"/>
              </a:rPr>
              <a:t>/, /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er/ in words such as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worm </a:t>
            </a:r>
            <a:r>
              <a:rPr lang="en-AU" sz="1200" dirty="0">
                <a:latin typeface="+mn-lt"/>
              </a:rPr>
              <a:t>(slides 15 to 40)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dirty="0">
                <a:latin typeface="+mn-lt"/>
              </a:rPr>
              <a:t>the irregular word </a:t>
            </a:r>
            <a:r>
              <a:rPr lang="en-AU" sz="1200" b="1" dirty="0">
                <a:latin typeface="+mn-lt"/>
              </a:rPr>
              <a:t>journey </a:t>
            </a:r>
            <a:r>
              <a:rPr lang="en-AU" sz="1200" b="0" dirty="0">
                <a:latin typeface="+mn-lt"/>
              </a:rPr>
              <a:t>(slides 32 and 33)</a:t>
            </a:r>
          </a:p>
          <a:p>
            <a:pPr>
              <a:defRPr/>
            </a:pPr>
            <a:r>
              <a:rPr lang="en-AU" sz="1200" b="0" dirty="0">
                <a:latin typeface="+mn-lt"/>
              </a:rPr>
              <a:t>t</a:t>
            </a:r>
            <a:r>
              <a:rPr lang="en-AU" sz="1200" dirty="0">
                <a:latin typeface="+mn-lt"/>
              </a:rPr>
              <a:t>akes approximately 30 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r>
              <a:rPr lang="en-US" b="1" dirty="0">
                <a:latin typeface="+mn-lt"/>
              </a:rPr>
              <a:t>Lesson preparation</a:t>
            </a:r>
          </a:p>
          <a:p>
            <a:endParaRPr lang="en-US" sz="120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Go to the download folder for this phase; it includes a Word file for the student sheet for this lesson. </a:t>
            </a:r>
            <a:r>
              <a:rPr lang="en-US" sz="1200" dirty="0">
                <a:effectLst/>
                <a:latin typeface="+mn-lt"/>
              </a:rPr>
              <a:t>Print one student sheet for each student </a:t>
            </a:r>
            <a:r>
              <a:rPr lang="en-AU" sz="1200" u="none" dirty="0">
                <a:latin typeface="+mn-lt"/>
              </a:rPr>
              <a:t>(to be used with slide 39).</a:t>
            </a:r>
            <a:endParaRPr lang="en-AU" sz="1200" u="none" dirty="0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solidFill>
                  <a:srgbClr val="000000"/>
                </a:solidFill>
                <a:effectLst/>
                <a:latin typeface="+mn-lt"/>
              </a:rPr>
              <a:t>If desired, edit the letters on slides 16 and 17 to your preferred font.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latin typeface="+mn-lt"/>
              </a:rPr>
              <a:t>Prepare application tasks for independent practice (slide 40). For example, you could use the Phonics pair-game templates found on the Literacy Hub (www.literacyhub.edu.au/search/phonics-pair-game-templates) and add words containing letter–sound correspondences students have already learnt. </a:t>
            </a:r>
          </a:p>
          <a:p>
            <a:endParaRPr lang="en-AU" dirty="0"/>
          </a:p>
          <a:p>
            <a:r>
              <a:rPr lang="en-US" dirty="0"/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 the teacher notes for this lesson, the following notation will be used: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b="1" dirty="0"/>
              <a:t>w-or </a:t>
            </a:r>
            <a:r>
              <a:rPr lang="en-US" b="0" dirty="0"/>
              <a:t>f</a:t>
            </a:r>
            <a:r>
              <a:rPr lang="en-US" dirty="0"/>
              <a:t>or the spelling pattern </a:t>
            </a:r>
            <a:r>
              <a:rPr lang="en-US" b="1" dirty="0"/>
              <a:t>wor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b="0" dirty="0"/>
              <a:t>/</a:t>
            </a:r>
            <a:r>
              <a:rPr lang="en-AU" b="0" noProof="0" dirty="0"/>
              <a:t>wer</a:t>
            </a:r>
            <a:r>
              <a:rPr lang="en-US" b="0" dirty="0"/>
              <a:t>/ for the sound pattern </a:t>
            </a:r>
            <a:r>
              <a:rPr lang="en-US" dirty="0"/>
              <a:t>/w/, /er/ as in </a:t>
            </a:r>
            <a:r>
              <a:rPr lang="en-US" b="1" dirty="0"/>
              <a:t>worm</a:t>
            </a:r>
            <a:r>
              <a:rPr lang="en-US" b="0" dirty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Note: This lesson contains words that some students may not be familiar with. Providing a short, student-friendly definition for these words can be done after the instruction on the relevant slide/s. </a:t>
            </a:r>
            <a:endParaRPr lang="en-US" b="0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Dictate each word to students (</a:t>
            </a:r>
            <a:r>
              <a:rPr lang="en-US" b="1" dirty="0"/>
              <a:t>boastful</a:t>
            </a:r>
            <a:r>
              <a:rPr lang="en-US" b="0" dirty="0"/>
              <a:t>, </a:t>
            </a:r>
            <a:r>
              <a:rPr lang="en-US" b="1" dirty="0"/>
              <a:t>faithful</a:t>
            </a:r>
            <a:r>
              <a:rPr lang="en-US" b="0" dirty="0"/>
              <a:t>, </a:t>
            </a:r>
            <a:r>
              <a:rPr lang="en-US" b="1" dirty="0"/>
              <a:t>fearful</a:t>
            </a:r>
            <a:r>
              <a:rPr lang="en-US" b="0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identifying and spelling the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adding the </a:t>
            </a:r>
            <a:r>
              <a:rPr lang="en-US" b="1" dirty="0"/>
              <a:t>-ful </a:t>
            </a:r>
            <a:r>
              <a:rPr lang="en-US" dirty="0"/>
              <a:t>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Then choose a student to explain what each word means. Encourage them to use the language from the taught catchphrase: 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full of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’.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Note:</a:t>
            </a:r>
            <a:r>
              <a:rPr lang="en-US" dirty="0"/>
              <a:t> </a:t>
            </a:r>
            <a:r>
              <a:rPr lang="en-AU" dirty="0"/>
              <a:t>Icons have not been used for these words as they are difficult to illustrate. The pencil icon indicates that you should dictate each word to the students.</a:t>
            </a:r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endParaRPr lang="en-US" b="0" dirty="0"/>
          </a:p>
          <a:p>
            <a:r>
              <a:rPr lang="en-US" b="0" dirty="0"/>
              <a:t>Point to each irregular word in random order. As you point, students read the word.</a:t>
            </a:r>
          </a:p>
          <a:p>
            <a:endParaRPr lang="en-US" b="0" dirty="0"/>
          </a:p>
          <a:p>
            <a:r>
              <a:rPr lang="en-US" b="1" dirty="0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If any students do not know the word or say the wrong word, remind them of the sounds in the word, and the spelling of the word, for example, </a:t>
            </a:r>
            <a:r>
              <a:rPr lang="en-US" b="1" dirty="0"/>
              <a:t>c/ou/l/or</a:t>
            </a:r>
            <a:r>
              <a:rPr lang="en-US" b="0" dirty="0"/>
              <a:t>,</a:t>
            </a:r>
            <a:r>
              <a:rPr lang="en-US" b="1" dirty="0"/>
              <a:t> colour</a:t>
            </a:r>
            <a:r>
              <a:rPr lang="en-US" b="0" dirty="0"/>
              <a:t>,</a:t>
            </a:r>
            <a:r>
              <a:rPr lang="en-US" b="1" dirty="0"/>
              <a:t> c-ou-l-or</a:t>
            </a:r>
            <a:r>
              <a:rPr lang="en-US" b="0" dirty="0"/>
              <a:t> spells </a:t>
            </a:r>
            <a:r>
              <a:rPr lang="en-US" b="1" dirty="0"/>
              <a:t>colour</a:t>
            </a:r>
            <a:r>
              <a:rPr lang="en-US" b="0" dirty="0"/>
              <a:t>.</a:t>
            </a:r>
            <a:r>
              <a:rPr lang="en-US" b="1" dirty="0"/>
              <a:t> </a:t>
            </a:r>
            <a:r>
              <a:rPr lang="en-US" dirty="0"/>
              <a:t>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270941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an aspect of reading the sentences, model the process.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My young, playful pup waddled towards me with his floppy ears swinging back and forth.</a:t>
            </a: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 dirty="0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 dirty="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these additional follow-on sentences: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put him in the tub for a wash and scrubbed him from top to toe with some hair shampoo</a:t>
            </a:r>
            <a:r>
              <a:rPr lang="en-US" b="1" dirty="0"/>
              <a:t>. We had a wonderful time.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1" dirty="0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 dirty="0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End of review </a:t>
            </a:r>
          </a:p>
          <a:p>
            <a:endParaRPr lang="en-US" dirty="0"/>
          </a:p>
          <a:p>
            <a:r>
              <a:rPr lang="en-US" dirty="0"/>
              <a:t>The following slides are the </a:t>
            </a:r>
            <a:r>
              <a:rPr lang="en-US" b="1" dirty="0"/>
              <a:t>explicit teaching </a:t>
            </a:r>
            <a:r>
              <a:rPr lang="en-US" dirty="0"/>
              <a:t>part of the lesson where students are taught new skills and knowledge.</a:t>
            </a:r>
          </a:p>
          <a:p>
            <a:endParaRPr lang="en-US" dirty="0"/>
          </a:p>
          <a:p>
            <a:r>
              <a:rPr lang="en-US" dirty="0"/>
              <a:t>You might like to give the students a short break before starting the explicit teaching section.</a:t>
            </a:r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Set learning intention and success criteria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This lesson introduces the spelling pattern:</a:t>
            </a:r>
            <a:endParaRPr lang="en-AU" sz="1200" b="0" kern="1200" dirty="0">
              <a:effectLst/>
              <a:latin typeface="+mn-lt"/>
              <a:ea typeface="+mn-ea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wor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 says /w/, /er/ as in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 worm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and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 world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.</a:t>
            </a:r>
            <a:endParaRPr lang="en-AU" sz="1200" b="0" kern="1200" dirty="0">
              <a:effectLst/>
              <a:latin typeface="+mn-lt"/>
              <a:ea typeface="+mn-ea"/>
            </a:endParaRPr>
          </a:p>
          <a:p>
            <a:endParaRPr lang="en-AU" sz="1200" b="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As this lesson introduces a spelling pattern, not an individual letter</a:t>
            </a:r>
            <a:r>
              <a:rPr lang="en-AU" sz="1200" b="0" kern="1200" dirty="0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–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sound correspondence, you will introduce the sound patterns as being made up of multiple sounds.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b="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US" dirty="0"/>
              <a:t>In the teacher notes for this lesson, the following notation will be used: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/>
              <a:t>w-or </a:t>
            </a:r>
            <a:r>
              <a:rPr lang="en-US" b="0" dirty="0"/>
              <a:t>f</a:t>
            </a:r>
            <a:r>
              <a:rPr lang="en-US" dirty="0"/>
              <a:t>or the spelling pattern </a:t>
            </a:r>
            <a:r>
              <a:rPr lang="en-US" b="1" dirty="0"/>
              <a:t>wor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/</a:t>
            </a:r>
            <a:r>
              <a:rPr lang="en-AU" b="0" noProof="0" dirty="0"/>
              <a:t>wer</a:t>
            </a:r>
            <a:r>
              <a:rPr lang="en-US" b="0" dirty="0"/>
              <a:t>/ for the sound pattern </a:t>
            </a:r>
            <a:r>
              <a:rPr lang="en-US" dirty="0"/>
              <a:t>/w/, /er/ as in </a:t>
            </a:r>
            <a:r>
              <a:rPr lang="en-US" b="1" dirty="0"/>
              <a:t>worm</a:t>
            </a:r>
            <a:r>
              <a:rPr lang="en-US" b="0" dirty="0"/>
              <a:t>.</a:t>
            </a:r>
          </a:p>
          <a:p>
            <a:endParaRPr lang="en-US" dirty="0"/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irregular word* in this lesson is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journey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.</a:t>
            </a:r>
            <a:endParaRPr lang="en-AU" sz="1200" b="1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*</a:t>
            </a:r>
            <a:r>
              <a:rPr lang="en-US" sz="1200" dirty="0">
                <a:effectLst/>
                <a:latin typeface="+mn-lt"/>
                <a:ea typeface="Times New Roman" panose="02020603050405020304" pitchFamily="18" charset="0"/>
              </a:rPr>
              <a:t>Irregular words are words containing letter–sound correspondences that students have not yet learnt, or that are used in very few words, for example, </a:t>
            </a:r>
            <a:r>
              <a:rPr lang="en-US" sz="1200" b="1" dirty="0">
                <a:effectLst/>
                <a:latin typeface="+mn-lt"/>
                <a:ea typeface="Times New Roman" panose="02020603050405020304" pitchFamily="18" charset="0"/>
              </a:rPr>
              <a:t>st</a:t>
            </a:r>
            <a:r>
              <a:rPr lang="en-US" sz="1200" dirty="0">
                <a:effectLst/>
                <a:latin typeface="+mn-lt"/>
                <a:ea typeface="Times New Roman" panose="02020603050405020304" pitchFamily="18" charset="0"/>
              </a:rPr>
              <a:t> in listen. </a:t>
            </a:r>
            <a:r>
              <a:rPr lang="en-US" sz="1200" kern="1200" dirty="0">
                <a:effectLst/>
                <a:latin typeface="+mn-lt"/>
                <a:ea typeface="Times New Roman" panose="02020603050405020304" pitchFamily="18" charset="0"/>
              </a:rPr>
              <a:t>These are taught as irregular words to support students to read and spell these words as they come across and use them in their reading and writing.  </a:t>
            </a:r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Note: When spelling an irregular word orally, say the letter names aloud, grouping the letter names together according to the sounds in the word, for example, </a:t>
            </a:r>
            <a:r>
              <a:rPr lang="en-US" b="1" dirty="0">
                <a:latin typeface="+mn-lt"/>
              </a:rPr>
              <a:t>j-ou-r-n-ey </a:t>
            </a:r>
            <a:r>
              <a:rPr lang="en-US" b="0" dirty="0">
                <a:latin typeface="+mn-lt"/>
              </a:rPr>
              <a:t>spells </a:t>
            </a:r>
            <a:r>
              <a:rPr lang="en-US" b="1" dirty="0">
                <a:latin typeface="+mn-lt"/>
              </a:rPr>
              <a:t>journey</a:t>
            </a:r>
            <a:r>
              <a:rPr lang="en-US" b="0" dirty="0">
                <a:latin typeface="+mn-lt"/>
              </a:rPr>
              <a:t>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174748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Read the mnemonic phrase from the slide, </a:t>
            </a:r>
            <a:r>
              <a:rPr lang="en-US" b="1" dirty="0">
                <a:latin typeface="+mn-lt"/>
              </a:rPr>
              <a:t>The </a:t>
            </a:r>
            <a:r>
              <a:rPr lang="en-US" b="1" u="sng" dirty="0">
                <a:latin typeface="+mn-lt"/>
              </a:rPr>
              <a:t>wor</a:t>
            </a:r>
            <a:r>
              <a:rPr lang="en-US" b="1" dirty="0">
                <a:latin typeface="+mn-lt"/>
              </a:rPr>
              <a:t>m is </a:t>
            </a:r>
            <a:r>
              <a:rPr lang="en-US" b="1" u="sng" dirty="0">
                <a:latin typeface="+mn-lt"/>
              </a:rPr>
              <a:t>wor</a:t>
            </a:r>
            <a:r>
              <a:rPr lang="en-US" b="1" dirty="0">
                <a:latin typeface="+mn-lt"/>
              </a:rPr>
              <a:t>king</a:t>
            </a:r>
            <a:r>
              <a:rPr lang="en-US" b="0" dirty="0">
                <a:latin typeface="+mn-lt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Explain to students that they will be learning the spelling pattern: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w-or</a:t>
            </a:r>
            <a:r>
              <a:rPr lang="en-US" b="0" dirty="0">
                <a:latin typeface="+mn-lt"/>
              </a:rPr>
              <a:t> says /w/, /er/, /wer/ as in </a:t>
            </a:r>
            <a:r>
              <a:rPr lang="en-US" b="1" dirty="0">
                <a:latin typeface="+mn-lt"/>
              </a:rPr>
              <a:t>worm </a:t>
            </a:r>
            <a:r>
              <a:rPr lang="en-US" b="0" dirty="0">
                <a:latin typeface="+mn-lt"/>
              </a:rPr>
              <a:t>and</a:t>
            </a:r>
            <a:r>
              <a:rPr lang="en-US" b="1" dirty="0">
                <a:latin typeface="+mn-lt"/>
              </a:rPr>
              <a:t> working.</a:t>
            </a: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We have learnt that </a:t>
            </a:r>
            <a:r>
              <a:rPr lang="en-US" b="1" i="1" dirty="0">
                <a:latin typeface="+mn-lt"/>
              </a:rPr>
              <a:t>a</a:t>
            </a:r>
            <a:r>
              <a:rPr lang="en-US" b="0" i="1" dirty="0">
                <a:latin typeface="+mn-lt"/>
              </a:rPr>
              <a:t> and </a:t>
            </a:r>
            <a:r>
              <a:rPr lang="en-US" b="1" i="1" dirty="0">
                <a:latin typeface="+mn-lt"/>
              </a:rPr>
              <a:t>ar</a:t>
            </a:r>
            <a:r>
              <a:rPr lang="en-US" b="0" i="1" dirty="0">
                <a:latin typeface="+mn-lt"/>
              </a:rPr>
              <a:t> are pronounced differently after </a:t>
            </a:r>
            <a:r>
              <a:rPr lang="en-US" b="1" i="1" dirty="0">
                <a:latin typeface="+mn-lt"/>
              </a:rPr>
              <a:t>w </a:t>
            </a:r>
            <a:r>
              <a:rPr lang="en-US" b="0" i="1" dirty="0">
                <a:latin typeface="+mn-lt"/>
              </a:rPr>
              <a:t>in a word.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In words where </a:t>
            </a:r>
            <a:r>
              <a:rPr lang="en-US" b="1" i="1" dirty="0">
                <a:latin typeface="+mn-lt"/>
              </a:rPr>
              <a:t>or</a:t>
            </a:r>
            <a:r>
              <a:rPr lang="en-US" b="0" i="1" dirty="0">
                <a:latin typeface="+mn-lt"/>
              </a:rPr>
              <a:t> comes after </a:t>
            </a:r>
            <a:r>
              <a:rPr lang="en-US" b="1" i="1" dirty="0">
                <a:latin typeface="+mn-lt"/>
              </a:rPr>
              <a:t>w</a:t>
            </a:r>
            <a:r>
              <a:rPr lang="en-US" b="0" i="1" dirty="0">
                <a:latin typeface="+mn-lt"/>
              </a:rPr>
              <a:t>,</a:t>
            </a:r>
            <a:r>
              <a:rPr lang="en-US" b="1" i="1" dirty="0">
                <a:latin typeface="+mn-lt"/>
              </a:rPr>
              <a:t> </a:t>
            </a:r>
            <a:r>
              <a:rPr lang="en-US" b="0" i="1" dirty="0">
                <a:latin typeface="+mn-lt"/>
              </a:rPr>
              <a:t>the </a:t>
            </a:r>
            <a:r>
              <a:rPr lang="en-US" b="1" i="1" dirty="0">
                <a:latin typeface="+mn-lt"/>
              </a:rPr>
              <a:t>o</a:t>
            </a:r>
            <a:r>
              <a:rPr lang="en-US" b="0" i="1" dirty="0">
                <a:latin typeface="+mn-lt"/>
              </a:rPr>
              <a:t> acts like an </a:t>
            </a:r>
            <a:r>
              <a:rPr lang="en-US" b="1" i="1" dirty="0">
                <a:latin typeface="+mn-lt"/>
              </a:rPr>
              <a:t>e</a:t>
            </a:r>
            <a:r>
              <a:rPr lang="en-US" b="0" i="1" dirty="0">
                <a:latin typeface="+mn-lt"/>
              </a:rPr>
              <a:t> in disguise: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dirty="0">
                <a:latin typeface="+mn-lt"/>
              </a:rPr>
              <a:t>or</a:t>
            </a:r>
            <a:r>
              <a:rPr lang="en-US" b="0" i="1" dirty="0">
                <a:latin typeface="+mn-lt"/>
              </a:rPr>
              <a:t> after </a:t>
            </a:r>
            <a:r>
              <a:rPr lang="en-US" b="1" i="1" dirty="0">
                <a:latin typeface="+mn-lt"/>
              </a:rPr>
              <a:t>w</a:t>
            </a:r>
            <a:r>
              <a:rPr lang="en-US" b="0" i="1" dirty="0">
                <a:latin typeface="+mn-lt"/>
              </a:rPr>
              <a:t> says /er/.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Therefore, the spelling pattern </a:t>
            </a:r>
            <a:r>
              <a:rPr lang="en-US" b="1" i="1" dirty="0">
                <a:latin typeface="+mn-lt"/>
              </a:rPr>
              <a:t>w-or</a:t>
            </a:r>
            <a:r>
              <a:rPr lang="en-US" b="0" i="1" dirty="0">
                <a:latin typeface="+mn-lt"/>
              </a:rPr>
              <a:t> says /w/, /er/, /wer/.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Tell students that the mnemonic phrase, </a:t>
            </a:r>
            <a:r>
              <a:rPr lang="en-US" b="1" dirty="0">
                <a:latin typeface="+mn-lt"/>
              </a:rPr>
              <a:t>The </a:t>
            </a:r>
            <a:r>
              <a:rPr lang="en-US" b="1" u="sng" dirty="0">
                <a:latin typeface="+mn-lt"/>
              </a:rPr>
              <a:t>wor</a:t>
            </a:r>
            <a:r>
              <a:rPr lang="en-US" b="1" dirty="0">
                <a:latin typeface="+mn-lt"/>
              </a:rPr>
              <a:t>m is </a:t>
            </a:r>
            <a:r>
              <a:rPr lang="en-US" b="1" u="sng" dirty="0">
                <a:latin typeface="+mn-lt"/>
              </a:rPr>
              <a:t>wor</a:t>
            </a:r>
            <a:r>
              <a:rPr lang="en-US" b="1" u="none" dirty="0">
                <a:latin typeface="+mn-lt"/>
              </a:rPr>
              <a:t>king</a:t>
            </a:r>
            <a:r>
              <a:rPr lang="en-US" b="0" dirty="0">
                <a:latin typeface="+mn-lt"/>
              </a:rPr>
              <a:t>, can help us remember this.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Focus on the word </a:t>
            </a:r>
            <a:r>
              <a:rPr lang="en-US" b="1" dirty="0">
                <a:latin typeface="+mn-lt"/>
              </a:rPr>
              <a:t>worm</a:t>
            </a:r>
            <a:r>
              <a:rPr lang="en-US" b="0" dirty="0">
                <a:latin typeface="+mn-lt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Say:</a:t>
            </a:r>
            <a:r>
              <a:rPr lang="en-US" b="0" i="1" dirty="0">
                <a:latin typeface="+mn-lt"/>
              </a:rPr>
              <a:t> In the word </a:t>
            </a:r>
            <a:r>
              <a:rPr lang="en-US" b="1" i="1" dirty="0">
                <a:latin typeface="+mn-lt"/>
              </a:rPr>
              <a:t>worm</a:t>
            </a:r>
            <a:r>
              <a:rPr lang="en-US" b="0" i="1" dirty="0">
                <a:latin typeface="+mn-lt"/>
              </a:rPr>
              <a:t>,</a:t>
            </a:r>
            <a:r>
              <a:rPr lang="en-US" b="1" i="1" dirty="0">
                <a:latin typeface="+mn-lt"/>
              </a:rPr>
              <a:t> or </a:t>
            </a:r>
            <a:r>
              <a:rPr lang="en-US" b="0" i="1" dirty="0">
                <a:latin typeface="+mn-lt"/>
              </a:rPr>
              <a:t>says /er/ because it comes after the letter </a:t>
            </a:r>
            <a:r>
              <a:rPr lang="en-US" b="1" i="1" dirty="0">
                <a:latin typeface="+mn-lt"/>
              </a:rPr>
              <a:t>w</a:t>
            </a:r>
            <a:r>
              <a:rPr lang="en-US" b="0" i="1" dirty="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 dirty="0">
                <a:latin typeface="+mn-lt"/>
              </a:rPr>
              <a:t>Point to the letters as you say the sounds in </a:t>
            </a:r>
            <a:r>
              <a:rPr lang="en-US" b="1" i="0" dirty="0">
                <a:latin typeface="+mn-lt"/>
              </a:rPr>
              <a:t>worm</a:t>
            </a:r>
            <a:r>
              <a:rPr lang="en-US" b="0" i="0" dirty="0">
                <a:latin typeface="+mn-lt"/>
              </a:rPr>
              <a:t>, emphasising the /er/ sound as you point to </a:t>
            </a:r>
            <a:r>
              <a:rPr lang="en-US" b="1" i="0" dirty="0">
                <a:latin typeface="+mn-lt"/>
              </a:rPr>
              <a:t>or</a:t>
            </a:r>
            <a:r>
              <a:rPr lang="en-US" b="0" i="0" dirty="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 dirty="0">
                <a:latin typeface="+mn-lt"/>
              </a:rPr>
              <a:t>Read the word </a:t>
            </a:r>
            <a:r>
              <a:rPr lang="en-US" b="1" i="0" dirty="0">
                <a:latin typeface="+mn-lt"/>
              </a:rPr>
              <a:t>worm</a:t>
            </a:r>
            <a:r>
              <a:rPr lang="en-US" b="0" i="0" dirty="0">
                <a:latin typeface="+mn-lt"/>
              </a:rPr>
              <a:t> fluently.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>
                <a:latin typeface="+mn-lt"/>
              </a:rPr>
              <a:t>Repeat with the word </a:t>
            </a:r>
            <a:r>
              <a:rPr lang="en-US" b="1" i="0" dirty="0">
                <a:latin typeface="+mn-lt"/>
              </a:rPr>
              <a:t>working</a:t>
            </a:r>
            <a:r>
              <a:rPr lang="en-US" b="0" i="0" dirty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13078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6ACB7-F471-0DFB-8F01-F3CD191B0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942636-0E6D-4D95-0897-EE0A8A9305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261B7B-872E-E777-B434-BE0EE377F2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i="1" dirty="0">
              <a:latin typeface="+mn-lt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i="0" dirty="0">
                <a:latin typeface="+mn-lt"/>
                <a:cs typeface="Arial" panose="020B0604020202020204" pitchFamily="34" charset="0"/>
              </a:rPr>
              <a:t>Ask students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 dirty="0">
                <a:latin typeface="+mn-lt"/>
                <a:cs typeface="Arial" panose="020B0604020202020204" pitchFamily="34" charset="0"/>
              </a:rPr>
              <a:t>say the sound that </a:t>
            </a:r>
            <a:r>
              <a:rPr lang="en-US" b="1" i="0" dirty="0">
                <a:latin typeface="+mn-lt"/>
                <a:cs typeface="Arial" panose="020B0604020202020204" pitchFamily="34" charset="0"/>
              </a:rPr>
              <a:t>or 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says after the letter </a:t>
            </a:r>
            <a:r>
              <a:rPr lang="en-US" b="1" i="0" dirty="0">
                <a:latin typeface="+mn-lt"/>
                <a:cs typeface="Arial" panose="020B0604020202020204" pitchFamily="34" charset="0"/>
              </a:rPr>
              <a:t>w 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in a word (/er/)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 dirty="0">
                <a:latin typeface="+mn-lt"/>
                <a:cs typeface="Arial" panose="020B0604020202020204" pitchFamily="34" charset="0"/>
              </a:rPr>
              <a:t>read the word </a:t>
            </a:r>
            <a:r>
              <a:rPr lang="en-US" b="1" i="0" dirty="0">
                <a:latin typeface="+mn-lt"/>
                <a:cs typeface="Arial" panose="020B0604020202020204" pitchFamily="34" charset="0"/>
              </a:rPr>
              <a:t>worm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 dirty="0">
                <a:latin typeface="+mn-lt"/>
                <a:cs typeface="Arial" panose="020B0604020202020204" pitchFamily="34" charset="0"/>
              </a:rPr>
              <a:t>read the word </a:t>
            </a:r>
            <a:r>
              <a:rPr lang="en-US" b="1" i="0" dirty="0">
                <a:latin typeface="+mn-lt"/>
                <a:cs typeface="Arial" panose="020B0604020202020204" pitchFamily="34" charset="0"/>
              </a:rPr>
              <a:t>working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F7094B-97AC-490C-CD39-A34DC8E619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867614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pointing out the </a:t>
            </a:r>
            <a:r>
              <a:rPr lang="en-US" b="1" dirty="0"/>
              <a:t>w-or </a:t>
            </a:r>
            <a:r>
              <a:rPr lang="en-US" b="0" dirty="0"/>
              <a:t>spelling</a:t>
            </a:r>
            <a:r>
              <a:rPr lang="en-US" b="1" dirty="0"/>
              <a:t> </a:t>
            </a:r>
            <a:r>
              <a:rPr lang="en-US" dirty="0"/>
              <a:t>pattern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each letter–sound correspondence then blending these sounds to read the word</a:t>
            </a:r>
            <a:r>
              <a:rPr lang="en-US" b="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621395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first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/>
              <a:t>To read the new word, d</a:t>
            </a:r>
            <a:r>
              <a:rPr lang="en-US" dirty="0"/>
              <a:t>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pointing out the </a:t>
            </a:r>
            <a:r>
              <a:rPr lang="en-US" b="1" dirty="0"/>
              <a:t>w-or </a:t>
            </a:r>
            <a:r>
              <a:rPr lang="en-US" b="0" dirty="0"/>
              <a:t>spelling p</a:t>
            </a:r>
            <a:r>
              <a:rPr lang="en-US" dirty="0"/>
              <a:t>attern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each letter–sound correspondence then blending these sounds to read the word</a:t>
            </a:r>
            <a:r>
              <a:rPr lang="en-US" b="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622293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76DEED-601F-1716-519F-4248158D31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A9167C-9DD8-2B58-6A76-EC0FCFDE27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05A3D8-81F1-D81A-97E5-16A75B4B03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The review of this letter</a:t>
            </a:r>
            <a:r>
              <a:rPr lang="en-AU" sz="1200" dirty="0">
                <a:latin typeface="+mn-lt"/>
              </a:rPr>
              <a:t>–</a:t>
            </a:r>
            <a:r>
              <a:rPr lang="en-US" b="0" dirty="0">
                <a:latin typeface="+mn-lt"/>
              </a:rPr>
              <a:t>sound correspondence focuses on the taught sounds as well as the spelling generalisation for their use.</a:t>
            </a:r>
          </a:p>
          <a:p>
            <a:endParaRPr lang="en-US" b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Point to </a:t>
            </a:r>
            <a:r>
              <a:rPr lang="en-US" b="1" dirty="0">
                <a:latin typeface="+mn-lt"/>
              </a:rPr>
              <a:t>ear</a:t>
            </a:r>
            <a:r>
              <a:rPr lang="en-US" b="0" dirty="0">
                <a:latin typeface="+mn-lt"/>
              </a:rPr>
              <a:t>. As you point, students say the sounds that have been taught.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Prompt students to say the mnemonic phrase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H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the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ly b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0" u="none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u="none" dirty="0">
              <a:solidFill>
                <a:schemeClr val="tx1"/>
              </a:solidFill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Prompt students to review the generalisation for the sounds </a:t>
            </a:r>
            <a:r>
              <a:rPr lang="en-US" b="1" dirty="0">
                <a:latin typeface="+mn-lt"/>
              </a:rPr>
              <a:t>ear</a:t>
            </a:r>
            <a:r>
              <a:rPr lang="en-US" b="0" dirty="0">
                <a:latin typeface="+mn-lt"/>
              </a:rPr>
              <a:t> can say: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1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ear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says </a:t>
            </a:r>
            <a:r>
              <a:rPr lang="en-US" sz="1200" b="0" i="0" dirty="0">
                <a:latin typeface="+mn-lt"/>
              </a:rPr>
              <a:t>/</a:t>
            </a:r>
            <a:r>
              <a:rPr lang="en-AU" sz="1200" b="0" i="0" kern="1200" dirty="0">
                <a:effectLst/>
                <a:latin typeface="+mn-lt"/>
              </a:rPr>
              <a:t>ear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AU" sz="120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hear 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the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most common so </a:t>
            </a:r>
            <a:r>
              <a:rPr lang="en-AU" b="0" i="0" dirty="0">
                <a:latin typeface="+mn-lt"/>
              </a:rPr>
              <a:t>it is first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phrase, 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the 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ly b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0" u="none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1" i="0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1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ear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says </a:t>
            </a:r>
            <a:r>
              <a:rPr lang="en-AU" sz="1200" i="0" kern="1200" dirty="0">
                <a:effectLst/>
                <a:latin typeface="+mn-lt"/>
                <a:ea typeface="Times New Roman" panose="02020603050405020304" pitchFamily="18" charset="0"/>
              </a:rPr>
              <a:t>/er</a:t>
            </a:r>
            <a:r>
              <a:rPr lang="en-AU" sz="120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 as in </a:t>
            </a:r>
            <a:r>
              <a:rPr lang="en-AU" sz="1200" b="1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early 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less common so </a:t>
            </a:r>
            <a:r>
              <a:rPr lang="en-AU" b="0" i="0" dirty="0">
                <a:latin typeface="+mn-lt"/>
              </a:rPr>
              <a:t>it is second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phrase, 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the 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ly b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0" u="none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i="0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sz="1200" b="1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ear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says /air/ as in</a:t>
            </a:r>
            <a:r>
              <a:rPr lang="en-AU" sz="1200" b="1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bear 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the least common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so </a:t>
            </a:r>
            <a:r>
              <a:rPr lang="en-AU" b="0" i="0" dirty="0">
                <a:latin typeface="+mn-lt"/>
              </a:rPr>
              <a:t>it is last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phrase, 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the 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ly b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0" u="none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i="0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You may also ask students to recall which sound</a:t>
            </a:r>
            <a:r>
              <a:rPr lang="en-US" b="1" dirty="0">
                <a:latin typeface="+mn-lt"/>
              </a:rPr>
              <a:t> ear </a:t>
            </a:r>
            <a:r>
              <a:rPr lang="en-US" b="0" dirty="0">
                <a:latin typeface="+mn-lt"/>
              </a:rPr>
              <a:t>usually makes at the </a:t>
            </a:r>
            <a:r>
              <a:rPr lang="en-US" b="0" i="1" dirty="0">
                <a:latin typeface="+mn-lt"/>
              </a:rPr>
              <a:t>start</a:t>
            </a:r>
            <a:r>
              <a:rPr lang="en-US" b="0" dirty="0">
                <a:latin typeface="+mn-lt"/>
              </a:rPr>
              <a:t> of a word (/er/, except for the word </a:t>
            </a:r>
            <a:r>
              <a:rPr lang="en-US" b="1" dirty="0">
                <a:latin typeface="+mn-lt"/>
              </a:rPr>
              <a:t>ear</a:t>
            </a:r>
            <a:r>
              <a:rPr lang="en-US" b="0" dirty="0">
                <a:latin typeface="+mn-lt"/>
              </a:rPr>
              <a:t>).</a:t>
            </a:r>
          </a:p>
          <a:p>
            <a:r>
              <a:rPr lang="en-US" b="0" dirty="0">
                <a:latin typeface="+mn-lt"/>
              </a:rPr>
              <a:t> </a:t>
            </a: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dirty="0">
                <a:latin typeface="+mn-lt"/>
              </a:rPr>
              <a:t>Note: Y</a:t>
            </a:r>
            <a:r>
              <a:rPr lang="en-AU" dirty="0"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1702BA-57CA-64D7-D8E4-68C0BEF161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38416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 do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latin typeface="+mn-lt"/>
              </a:rPr>
              <a:t>Re-read the first two words.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/>
              <a:t>To read the new word, d</a:t>
            </a:r>
            <a:r>
              <a:rPr lang="en-US" dirty="0"/>
              <a:t>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pointing out the </a:t>
            </a:r>
            <a:r>
              <a:rPr lang="en-US" b="1" dirty="0"/>
              <a:t>w-or </a:t>
            </a:r>
            <a:r>
              <a:rPr lang="en-US" b="0" dirty="0"/>
              <a:t>spelling </a:t>
            </a:r>
            <a:r>
              <a:rPr lang="en-US" dirty="0"/>
              <a:t>pattern</a:t>
            </a:r>
            <a:endParaRPr lang="en-US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reading the word </a:t>
            </a:r>
            <a:r>
              <a:rPr lang="en-US" b="0" dirty="0"/>
              <a:t>syllable by syllable then as a whole.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039469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latin typeface="+mn-lt"/>
              </a:rPr>
              <a:t>Re-read the first three words.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/>
              <a:t>To read the new word, d</a:t>
            </a:r>
            <a:r>
              <a:rPr lang="en-US" dirty="0"/>
              <a:t>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pointing out the </a:t>
            </a:r>
            <a:r>
              <a:rPr lang="en-US" b="1" dirty="0"/>
              <a:t>w-or </a:t>
            </a:r>
            <a:r>
              <a:rPr lang="en-US" b="0" dirty="0"/>
              <a:t>spelling </a:t>
            </a:r>
            <a:r>
              <a:rPr lang="en-US" dirty="0"/>
              <a:t>pattern</a:t>
            </a:r>
            <a:endParaRPr lang="en-US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reading the word </a:t>
            </a:r>
            <a:r>
              <a:rPr lang="en-US" b="0" dirty="0"/>
              <a:t>base word by base word then as a whole.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r>
              <a:rPr lang="en-AU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844186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identifying the </a:t>
            </a:r>
            <a:r>
              <a:rPr lang="en-US" b="1" dirty="0"/>
              <a:t>w-or </a:t>
            </a:r>
            <a:r>
              <a:rPr lang="en-US" b="0" dirty="0"/>
              <a:t>spelling</a:t>
            </a:r>
            <a:r>
              <a:rPr lang="en-US" b="1" dirty="0"/>
              <a:t> </a:t>
            </a:r>
            <a:r>
              <a:rPr lang="en-US" dirty="0"/>
              <a:t>pattern</a:t>
            </a:r>
            <a:endParaRPr lang="en-US" b="0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each letter</a:t>
            </a:r>
            <a:r>
              <a:rPr lang="en-US" dirty="0">
                <a:latin typeface="Aptos Narrow" panose="020B0004020202020204" pitchFamily="34" charset="0"/>
              </a:rPr>
              <a:t>–</a:t>
            </a:r>
            <a:r>
              <a:rPr lang="en-US" dirty="0"/>
              <a:t>sound correspondence then blending these sounds to read the word</a:t>
            </a:r>
            <a:r>
              <a:rPr lang="en-US" b="0" dirty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65575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Prompt students to re-read the first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To read the new word, 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identifying the </a:t>
            </a:r>
            <a:r>
              <a:rPr lang="en-US" b="1" dirty="0"/>
              <a:t>w-or </a:t>
            </a:r>
            <a:r>
              <a:rPr lang="en-US" b="0" dirty="0"/>
              <a:t>spelling </a:t>
            </a:r>
            <a:r>
              <a:rPr lang="en-US" dirty="0"/>
              <a:t>pattern</a:t>
            </a:r>
            <a:endParaRPr lang="en-US" b="0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each letter</a:t>
            </a:r>
            <a:r>
              <a:rPr lang="en-US" dirty="0">
                <a:latin typeface="Aptos Narrow" panose="020B0004020202020204" pitchFamily="34" charset="0"/>
              </a:rPr>
              <a:t>–</a:t>
            </a:r>
            <a:r>
              <a:rPr lang="en-US" dirty="0"/>
              <a:t>sound correspondence then blending these sounds to read the word</a:t>
            </a:r>
            <a:r>
              <a:rPr lang="en-US" b="0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676392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students to re-read the first two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To read the new word, 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identifying the </a:t>
            </a:r>
            <a:r>
              <a:rPr lang="en-US" b="1" dirty="0"/>
              <a:t>w-or </a:t>
            </a:r>
            <a:r>
              <a:rPr lang="en-US" b="0" dirty="0"/>
              <a:t>spelling</a:t>
            </a:r>
            <a:r>
              <a:rPr lang="en-US" b="1" dirty="0"/>
              <a:t> </a:t>
            </a:r>
            <a:r>
              <a:rPr lang="en-US" dirty="0"/>
              <a:t>pattern</a:t>
            </a:r>
            <a:endParaRPr lang="en-US" b="0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reading the word base word by base word then as a whole.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488789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Prompt students to re-read the first three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To read the new word, 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identifying the </a:t>
            </a:r>
            <a:r>
              <a:rPr lang="en-US" b="1" dirty="0"/>
              <a:t>w-or </a:t>
            </a:r>
            <a:r>
              <a:rPr lang="en-US" b="0" dirty="0"/>
              <a:t>spelling</a:t>
            </a:r>
            <a:r>
              <a:rPr lang="en-US" b="1" dirty="0"/>
              <a:t> </a:t>
            </a:r>
            <a:r>
              <a:rPr lang="en-US" dirty="0"/>
              <a:t>pattern</a:t>
            </a:r>
            <a:endParaRPr lang="en-US" b="0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reading the word base word by base word then as a whole.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4132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The image represents the word to be written: </a:t>
            </a:r>
            <a:r>
              <a:rPr lang="en-US" b="1" dirty="0">
                <a:latin typeface="+mn-lt"/>
              </a:rPr>
              <a:t>world</a:t>
            </a:r>
            <a:r>
              <a:rPr lang="en-US" dirty="0">
                <a:latin typeface="+mn-lt"/>
              </a:rPr>
              <a:t>.</a:t>
            </a:r>
            <a:endParaRPr lang="en-US" b="1" dirty="0">
              <a:latin typeface="+mn-lt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spelling the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thinking aloud that </a:t>
            </a:r>
            <a:r>
              <a:rPr lang="en-US" b="1" dirty="0"/>
              <a:t>w-or</a:t>
            </a:r>
            <a:r>
              <a:rPr lang="en-US" dirty="0"/>
              <a:t> says /wer/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word to make sure it is correct.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430644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images represent the words to be written: </a:t>
            </a:r>
            <a:r>
              <a:rPr lang="en-US" b="1" dirty="0">
                <a:latin typeface="+mn-lt"/>
              </a:rPr>
              <a:t>world</a:t>
            </a:r>
            <a:r>
              <a:rPr lang="en-US" b="0" dirty="0">
                <a:latin typeface="+mn-lt"/>
              </a:rPr>
              <a:t>, </a:t>
            </a:r>
            <a:r>
              <a:rPr lang="en-US" b="1" dirty="0">
                <a:latin typeface="+mn-lt"/>
              </a:rPr>
              <a:t>workbench</a:t>
            </a:r>
            <a:r>
              <a:rPr lang="en-US" dirty="0">
                <a:latin typeface="+mn-lt"/>
              </a:rPr>
              <a:t>.</a:t>
            </a:r>
            <a:endParaRPr lang="en-US" b="1" dirty="0">
              <a:latin typeface="+mn-lt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new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spelling the word one base word at a time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thinking aloud that </a:t>
            </a:r>
            <a:r>
              <a:rPr lang="en-US" b="1" dirty="0"/>
              <a:t>w-or</a:t>
            </a:r>
            <a:r>
              <a:rPr lang="en-US" dirty="0"/>
              <a:t> says /wer/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word to make sure it is correct.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337081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images represent the words to be written: </a:t>
            </a:r>
            <a:r>
              <a:rPr lang="en-US" b="1" dirty="0">
                <a:latin typeface="+mn-lt"/>
              </a:rPr>
              <a:t>world</a:t>
            </a:r>
            <a:r>
              <a:rPr lang="en-US" b="0" dirty="0">
                <a:latin typeface="+mn-lt"/>
              </a:rPr>
              <a:t>, </a:t>
            </a:r>
            <a:r>
              <a:rPr lang="en-US" b="1" dirty="0">
                <a:latin typeface="+mn-lt"/>
              </a:rPr>
              <a:t>workbench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words</a:t>
            </a:r>
            <a:r>
              <a:rPr lang="en-US" dirty="0">
                <a:latin typeface="+mn-lt"/>
              </a:rPr>
              <a:t>.</a:t>
            </a:r>
            <a:endParaRPr lang="en-US" b="1" dirty="0">
              <a:latin typeface="+mn-lt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new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spelling the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thinking aloud that </a:t>
            </a:r>
            <a:r>
              <a:rPr lang="en-US" b="1" dirty="0"/>
              <a:t>w-or</a:t>
            </a:r>
            <a:r>
              <a:rPr lang="en-US" dirty="0"/>
              <a:t> says /wer/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word to make sure it is correct.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245262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 represents the word to be written:</a:t>
            </a:r>
            <a:r>
              <a:rPr lang="en-US" b="1" dirty="0"/>
              <a:t> </a:t>
            </a:r>
            <a:r>
              <a:rPr lang="en-AU" b="1" dirty="0"/>
              <a:t>worm</a:t>
            </a:r>
            <a:r>
              <a:rPr lang="en-AU" b="0" dirty="0"/>
              <a:t>.</a:t>
            </a: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the word aloud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spell the word </a:t>
            </a:r>
            <a:r>
              <a:rPr lang="en-US" sz="1200" u="none" dirty="0">
                <a:latin typeface="+mn-lt"/>
              </a:rPr>
              <a:t>on their mini-whiteboard or on paper</a:t>
            </a: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re-read the word to make sure it is correct.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effectLst/>
              <a:latin typeface="+mn-lt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Calibri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33198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F4F402-7CE6-709C-C435-877D77846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BAF06-517A-7B22-B464-58D01F9242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8D7C2A7-38C4-CD7E-583E-7F571A7821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Point to the spelling pattern </a:t>
            </a:r>
            <a:r>
              <a:rPr lang="en-US" b="1" dirty="0">
                <a:latin typeface="+mn-lt"/>
              </a:rPr>
              <a:t>w-a </a:t>
            </a:r>
            <a:r>
              <a:rPr lang="en-US" b="0" dirty="0">
                <a:latin typeface="+mn-lt"/>
              </a:rPr>
              <a:t>and ask students what sound </a:t>
            </a:r>
            <a:r>
              <a:rPr lang="en-US" b="1" dirty="0">
                <a:latin typeface="+mn-lt"/>
              </a:rPr>
              <a:t>a</a:t>
            </a:r>
            <a:r>
              <a:rPr lang="en-US" b="0" dirty="0">
                <a:latin typeface="+mn-lt"/>
              </a:rPr>
              <a:t> says after </a:t>
            </a:r>
            <a:r>
              <a:rPr lang="en-US" b="1" dirty="0">
                <a:latin typeface="+mn-lt"/>
              </a:rPr>
              <a:t>w</a:t>
            </a:r>
            <a:r>
              <a:rPr lang="en-US" b="0" dirty="0">
                <a:latin typeface="+mn-lt"/>
              </a:rPr>
              <a:t> in a word (/o/).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Point to the spelling pattern </a:t>
            </a:r>
            <a:r>
              <a:rPr lang="en-US" b="1" dirty="0">
                <a:latin typeface="+mn-lt"/>
              </a:rPr>
              <a:t>w-ar </a:t>
            </a:r>
            <a:r>
              <a:rPr lang="en-US" b="0" dirty="0">
                <a:latin typeface="+mn-lt"/>
              </a:rPr>
              <a:t>and ask students what sound </a:t>
            </a:r>
            <a:r>
              <a:rPr lang="en-US" b="1" dirty="0">
                <a:latin typeface="+mn-lt"/>
              </a:rPr>
              <a:t>ar</a:t>
            </a:r>
            <a:r>
              <a:rPr lang="en-US" b="0" dirty="0">
                <a:latin typeface="+mn-lt"/>
              </a:rPr>
              <a:t> says after </a:t>
            </a:r>
            <a:r>
              <a:rPr lang="en-US" b="1" dirty="0">
                <a:latin typeface="+mn-lt"/>
              </a:rPr>
              <a:t>w</a:t>
            </a:r>
            <a:r>
              <a:rPr lang="en-US" b="0" dirty="0">
                <a:latin typeface="+mn-lt"/>
              </a:rPr>
              <a:t> in a word (/or/).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Prompt students to say the mnemonic phrase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 s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wa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n is 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</a:t>
            </a:r>
            <a:r>
              <a:rPr lang="en-US" sz="1200" b="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dirty="0">
              <a:solidFill>
                <a:srgbClr val="4557AD"/>
              </a:solidFill>
            </a:endParaRPr>
          </a:p>
          <a:p>
            <a:r>
              <a:rPr lang="en-US" b="0" dirty="0">
                <a:latin typeface="+mn-lt"/>
              </a:rPr>
              <a:t> </a:t>
            </a: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dirty="0">
                <a:latin typeface="+mn-lt"/>
              </a:rPr>
              <a:t>Note: Y</a:t>
            </a:r>
            <a:r>
              <a:rPr lang="en-AU" dirty="0"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C17CC6-387C-551D-1D68-68E1F2A3E8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976398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images represent the words to be written</a:t>
            </a:r>
            <a:r>
              <a:rPr lang="en-US" b="0" dirty="0"/>
              <a:t>:</a:t>
            </a:r>
            <a:r>
              <a:rPr lang="en-US" b="1" dirty="0"/>
              <a:t> </a:t>
            </a:r>
            <a:r>
              <a:rPr lang="en-AU" b="1" dirty="0"/>
              <a:t>worm</a:t>
            </a:r>
            <a:r>
              <a:rPr lang="en-AU" b="0" dirty="0"/>
              <a:t>, </a:t>
            </a:r>
            <a:r>
              <a:rPr lang="en-AU" b="1" dirty="0"/>
              <a:t>worst</a:t>
            </a:r>
            <a:r>
              <a:rPr lang="en-AU" b="0" dirty="0"/>
              <a:t>.</a:t>
            </a: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the new word aloud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spell the word </a:t>
            </a:r>
            <a:r>
              <a:rPr lang="en-US" sz="1200" u="none" dirty="0">
                <a:latin typeface="+mn-lt"/>
              </a:rPr>
              <a:t>on their mini-whiteboard or on paper</a:t>
            </a: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re-read the word to make sure it is correct.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effectLst/>
              <a:latin typeface="+mn-lt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Calibri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008084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images represent the words to be written: </a:t>
            </a:r>
            <a:r>
              <a:rPr lang="en-AU" b="1" dirty="0"/>
              <a:t>worm</a:t>
            </a:r>
            <a:r>
              <a:rPr lang="en-AU" b="0" dirty="0"/>
              <a:t>,</a:t>
            </a:r>
            <a:r>
              <a:rPr lang="en-AU" b="1" dirty="0"/>
              <a:t> worst</a:t>
            </a:r>
            <a:r>
              <a:rPr lang="en-AU" b="0" dirty="0"/>
              <a:t>,</a:t>
            </a:r>
            <a:r>
              <a:rPr lang="en-AU" b="1" dirty="0"/>
              <a:t> crossword</a:t>
            </a:r>
            <a:r>
              <a:rPr lang="en-AU" b="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>
              <a:effectLst/>
              <a:latin typeface="+mn-l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the new word aloud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spell the word one base word at a time </a:t>
            </a:r>
            <a:r>
              <a:rPr lang="en-US" sz="1200" u="none" dirty="0">
                <a:latin typeface="+mn-lt"/>
              </a:rPr>
              <a:t>on their mini-whiteboard or on paper</a:t>
            </a: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re-read the word to make sure it is correct.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>
              <a:effectLst/>
              <a:latin typeface="+mn-l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6058065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effectLst/>
                <a:latin typeface="+mn-lt"/>
                <a:ea typeface="Times New Roman" panose="02020603050405020304" pitchFamily="18" charset="0"/>
              </a:rPr>
              <a:t>I do</a:t>
            </a:r>
          </a:p>
          <a:p>
            <a:endParaRPr lang="en-US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US" sz="1200" kern="1200" dirty="0">
                <a:effectLst/>
                <a:latin typeface="+mn-lt"/>
                <a:ea typeface="Times New Roman" panose="02020603050405020304" pitchFamily="18" charset="0"/>
              </a:rPr>
              <a:t>Demonstrate the following steps to draw students’ attention to the internal structure of the irregular word, including letter–sound correspondences that have not yet been taught.</a:t>
            </a:r>
          </a:p>
          <a:p>
            <a:endParaRPr lang="en-AU" sz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Tell students the word you are going to spell. </a:t>
            </a: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720" indent="-172720">
              <a:buFont typeface="+mj-lt"/>
              <a:buAutoNum type="arabicPeriod"/>
            </a:pPr>
            <a:r>
              <a:rPr lang="en-US" sz="1200" kern="1200" dirty="0">
                <a:effectLst/>
                <a:latin typeface="+mn-lt"/>
                <a:ea typeface="Times New Roman" panose="02020603050405020304" pitchFamily="18" charset="0"/>
              </a:rPr>
              <a:t>Use the word in a sentence for context, for example: </a:t>
            </a:r>
            <a:r>
              <a:rPr lang="en-US" sz="1200" b="1" i="0" kern="1200" dirty="0">
                <a:effectLst/>
                <a:latin typeface="+mn-lt"/>
                <a:ea typeface="Times New Roman" panose="02020603050405020304" pitchFamily="18" charset="0"/>
              </a:rPr>
              <a:t>I went on a long journey around the world. </a:t>
            </a:r>
            <a:endParaRPr lang="en-US" sz="1200" b="1" i="0" kern="1200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172800" lvl="0" indent="-172800"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four sounds in the word</a:t>
            </a: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: </a:t>
            </a: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j/our/n/ey</a:t>
            </a:r>
            <a:r>
              <a:rPr lang="en-AU" sz="1200" b="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  <a:p>
            <a:pPr marL="172800" lvl="0" indent="-172800"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On the class whiteboard, draw four short horizontal lines.</a:t>
            </a: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corresponding letter/s on each sound line. </a:t>
            </a:r>
            <a:endParaRPr lang="en-AU" sz="1200" b="1" u="sng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parts of the word, in this case, </a:t>
            </a: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o</a:t>
            </a:r>
            <a:r>
              <a:rPr lang="en-AU" sz="1200" b="1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ur </a:t>
            </a:r>
            <a:r>
              <a:rPr lang="en-AU" sz="1200" b="0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saying /er/.</a:t>
            </a: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Spell the word orally, for example: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j-our-n-ey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journey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Say the sounds </a:t>
            </a:r>
            <a:r>
              <a:rPr lang="en-AU" sz="1200" b="0" kern="0" dirty="0">
                <a:effectLst/>
                <a:latin typeface="+mn-lt"/>
                <a:ea typeface="Times New Roman" panose="02020603050405020304" pitchFamily="18" charset="0"/>
              </a:rPr>
              <a:t>orally: </a:t>
            </a:r>
            <a:r>
              <a:rPr lang="en-AU" sz="1200" b="1" i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j/our/n/ey </a:t>
            </a:r>
            <a:r>
              <a:rPr lang="en-AU" sz="1200" b="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journey</a:t>
            </a:r>
            <a:r>
              <a:rPr lang="en-AU" sz="1200" b="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</a:rPr>
              <a:t>Write the word again while spelling </a:t>
            </a:r>
            <a:r>
              <a:rPr lang="en-AU" kern="0" dirty="0"/>
              <a:t>and saying the word aloud</a:t>
            </a:r>
            <a:r>
              <a:rPr lang="en-AU" sz="1200" kern="0" dirty="0">
                <a:effectLst/>
                <a:latin typeface="+mn-lt"/>
              </a:rPr>
              <a:t>.</a:t>
            </a:r>
            <a:endParaRPr lang="en-AU" dirty="0">
              <a:latin typeface="+mn-lt"/>
              <a:ea typeface="Calibri" panose="020F0502020204030204"/>
              <a:cs typeface="Calibri" panose="020F0502020204030204"/>
            </a:endParaRPr>
          </a:p>
          <a:p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803322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AU" sz="1200" b="1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endParaRPr lang="en-AU" sz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AU" sz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Prompt students to complete the process with you on mini-whiteboards or on a piece of paper.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Tell students the word they are going to spell.</a:t>
            </a: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Use the word in a sentence (students can participate in this).</a:t>
            </a: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four sounds in the word</a:t>
            </a:r>
            <a:r>
              <a:rPr lang="en-AU" sz="1200" b="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:</a:t>
            </a: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 j/our/n/ey</a:t>
            </a:r>
            <a:r>
              <a:rPr lang="en-AU" sz="1200" b="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en-AU" sz="1200" b="0" i="1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Draw four sound lines.</a:t>
            </a: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corresponding letter/s on the sound lines.</a:t>
            </a: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parts of the word, in this case, </a:t>
            </a: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o</a:t>
            </a:r>
            <a:r>
              <a:rPr lang="en-AU" sz="1200" b="1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ur </a:t>
            </a:r>
            <a:r>
              <a:rPr lang="en-AU" sz="1200" b="0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saying /er/.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Spell the word orally, for example: 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j-our-n-ey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journey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  <a:endParaRPr lang="en-AU" sz="1200" b="1" i="1" kern="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Say the sounds </a:t>
            </a:r>
            <a:r>
              <a:rPr lang="en-AU" sz="1200" b="0" kern="0" dirty="0">
                <a:effectLst/>
                <a:latin typeface="+mn-lt"/>
                <a:ea typeface="Times New Roman" panose="02020603050405020304" pitchFamily="18" charset="0"/>
              </a:rPr>
              <a:t>orally: </a:t>
            </a:r>
            <a:r>
              <a:rPr lang="en-AU" sz="1200" b="1" i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j/our/n/ey</a:t>
            </a:r>
            <a:r>
              <a:rPr lang="en-AU" sz="1200" b="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 says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journey</a:t>
            </a:r>
            <a:endParaRPr lang="en-AU" sz="1200" b="1" i="1" kern="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Write the word again while </a:t>
            </a:r>
            <a:r>
              <a:rPr lang="en-AU" dirty="0">
                <a:cs typeface="Calibri"/>
              </a:rPr>
              <a:t>spelling </a:t>
            </a:r>
            <a:r>
              <a:rPr lang="en-AU" dirty="0"/>
              <a:t>and saying the word 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aloud.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endParaRPr lang="en-AU" i="1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3703171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sentences.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 students’ attention to </a:t>
            </a: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j/our/n/ey </a:t>
            </a:r>
            <a:r>
              <a:rPr lang="en-AU" sz="1200" b="0" i="0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says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journey </a:t>
            </a:r>
            <a:r>
              <a:rPr lang="en-AU" sz="1200" b="0" i="0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and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j-our-n-ey</a:t>
            </a: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journey</a:t>
            </a: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endParaRPr lang="en-AU" sz="12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emphasise sounding out and blending to read the other words as appropriate, in particular the words with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w-or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US" b="0" dirty="0">
              <a:latin typeface="+mn-lt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 re-reading the sentences with fluency.</a:t>
            </a:r>
          </a:p>
          <a:p>
            <a:endParaRPr lang="en-AU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endParaRPr lang="en-AU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9321532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B2F3C-7D24-A5C3-5288-29A3C2DB0C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DB6D9C-E6BF-195E-D55E-B67A5A465F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39C33E-A598-F51B-F321-33DB99AD26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sentences.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note that </a:t>
            </a: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j/our/n/ey </a:t>
            </a:r>
            <a:r>
              <a:rPr lang="en-AU" sz="1200" b="0" i="0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says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journey </a:t>
            </a:r>
            <a:r>
              <a:rPr lang="en-AU" sz="1200" b="0" i="0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and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j-our-n-ey</a:t>
            </a: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journey</a:t>
            </a:r>
            <a:endParaRPr lang="en-AU" sz="12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sound out and blend to read the other words, in particular the words with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w-or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AU" sz="1200" b="0" i="1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Students participate in re-reading the sentences with fluency. </a:t>
            </a:r>
            <a:endParaRPr lang="en-AU" sz="1200" dirty="0">
              <a:latin typeface="+mn-lt"/>
            </a:endParaRPr>
          </a:p>
          <a:p>
            <a:r>
              <a:rPr lang="en-AU" sz="1200" dirty="0">
                <a:latin typeface="+mn-lt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endParaRPr lang="en-AU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CE34ED-0E14-81B5-855F-3CE519B294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327722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Sentence dictation</a:t>
            </a:r>
            <a:r>
              <a:rPr lang="en-US" b="0" dirty="0">
                <a:latin typeface="+mn-lt"/>
              </a:rPr>
              <a:t>:</a:t>
            </a:r>
            <a:r>
              <a:rPr lang="en-US" b="1" dirty="0">
                <a:latin typeface="+mn-lt"/>
              </a:rPr>
              <a:t> </a:t>
            </a:r>
            <a:r>
              <a:rPr lang="en-AU" sz="1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My weekly workouts have been very worthwhile. Now I feel on top of the world, and I am ready for my long, hiking journey.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saying the sentences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recording the sentences word by word, focusing on letter–sound correspondences and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re-reading the sentences to check for accuracy or any editing required. 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Letter formation and placement can also be a focus here. </a:t>
            </a:r>
          </a:p>
          <a:p>
            <a:endParaRPr lang="en-US" dirty="0">
              <a:latin typeface="+mn-lt"/>
            </a:endParaRPr>
          </a:p>
          <a:p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4572692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We do</a:t>
            </a: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Support students as much as needed to write the sentence on their mini-whiteboard or on paper.</a:t>
            </a:r>
          </a:p>
          <a:p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Sentence dictation: </a:t>
            </a:r>
            <a:r>
              <a:rPr lang="en-AU" sz="1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 am a bookworm so I will take books and crosswords when I go on my journey to see the world.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Say the sentence aloud and have students repeat it after you.</a:t>
            </a: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Support and scaffold students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use segmenting to track sounds and write corresponding letters for each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remember the sounds in and spelling for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use correct punctuation and spaces.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latin typeface="+mn-lt"/>
              </a:rPr>
              <a:t>Students re-read their sentence to check for accuracy or any editing then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the teacher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Note: Students who are able can extend the sentence or write additional sentences containing the target spelling for the lesson.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5810332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say the target sound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a word from the list on the slide </a:t>
            </a: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Aptos" panose="020B0004020202020204" pitchFamily="34" charset="0"/>
              </a:rPr>
              <a:t>and explain why target letter/s have been used in that word</a:t>
            </a: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a word </a:t>
            </a: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on their mini-whiteboard using the icons on the slide: 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words</a:t>
            </a: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 worst</a:t>
            </a: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 woodwork</a:t>
            </a:r>
            <a:endParaRPr lang="en-AU" sz="1200" b="1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show the word they have written by placing their mini-whiteboard underneath their chin for you to check.</a:t>
            </a: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small-group targeted instruction.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7813690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student sheet independently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rove:</a:t>
            </a:r>
          </a:p>
          <a:p>
            <a:pPr marL="171450" lvl="0" indent="-171450">
              <a:lnSpc>
                <a:spcPct val="106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support students at their point of need by giving immediate corrective feedback</a:t>
            </a:r>
          </a:p>
          <a:p>
            <a:pPr marL="171450" lvl="0" indent="-171450">
              <a:lnSpc>
                <a:spcPct val="106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listen to students read either word/s or the sentence depending on individual skills.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read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as students whisper-read one or more of the words from the student sheet. (Students are asked to whisper-read so that students who are nearby and may be asked to read the same word cannot hear.)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</a:t>
            </a:r>
            <a:r>
              <a:rPr lang="en-US" sz="1200" b="1" dirty="0">
                <a:solidFill>
                  <a:srgbClr val="404040"/>
                </a:solidFill>
                <a:latin typeface="+mn-lt"/>
                <a:ea typeface="Verdana"/>
                <a:cs typeface="Times New Roman" panose="02020603050405020304" pitchFamily="18" charset="0"/>
              </a:rPr>
              <a:t>write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check students’ work as they segment the sounds and write the words to match each image: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world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workbench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artwork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.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</a:t>
            </a:r>
            <a:r>
              <a:rPr lang="en-US" sz="1200" b="0" u="none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For students who need support, dictate the words to them.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Irregular word practice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Students: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read the word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sounds in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 of the word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word while saying the sounds.</a:t>
            </a:r>
            <a:endParaRPr lang="en-AU" sz="1200" b="0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en-AU" sz="1200" b="1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Sentence reading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Students read the sentences to themselves or a partner. 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Rove around the class and ask target students to read the sentences to you.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1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effectLst/>
                <a:latin typeface="+mn-lt"/>
                <a:ea typeface="Calibri" panose="020F0502020204030204" pitchFamily="34" charset="0"/>
                <a:cs typeface="Calibri"/>
              </a:rPr>
              <a:t>Sentence dictation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1200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ictate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 sentence for the whole class with words containing </a:t>
            </a:r>
            <a:r>
              <a:rPr lang="en-US" sz="1200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target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spelling pattern for students to write: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Will the worm went on a journey to Workout World because he wanted to get fit and was bored with doing housework.</a:t>
            </a:r>
            <a:r>
              <a:rPr lang="en-US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Remind students that proper nouns such as the names of characters and places need an upper-case letter.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are not yet working at the sentence level can complete independent practice tasks aimed at their level of skill application during this time. 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kern="120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91313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b="0" dirty="0">
                <a:latin typeface="+mn-lt"/>
              </a:rPr>
              <a:t>Point to each spelling in random order. As you point, students say the sounds* that have been taught.</a:t>
            </a:r>
          </a:p>
          <a:p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twice, according to student need. </a:t>
            </a:r>
            <a:endParaRPr lang="en-US" b="0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*Sounds that have been taught:</a:t>
            </a:r>
            <a:endParaRPr lang="en-US" sz="1200" b="0" i="0" kern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kern="1200" dirty="0">
                <a:effectLst/>
                <a:latin typeface="+mn-lt"/>
              </a:rPr>
              <a:t>o</a:t>
            </a:r>
            <a:r>
              <a:rPr lang="en-AU" sz="1200" b="0" kern="1200" dirty="0">
                <a:effectLst/>
                <a:latin typeface="+mn-lt"/>
              </a:rPr>
              <a:t> says /u/ (as in </a:t>
            </a:r>
            <a:r>
              <a:rPr lang="en-AU" sz="1200" b="1" kern="1200" dirty="0">
                <a:effectLst/>
                <a:latin typeface="+mn-lt"/>
              </a:rPr>
              <a:t>mother</a:t>
            </a:r>
            <a:r>
              <a:rPr lang="en-AU" sz="1200" b="0" kern="1200" dirty="0">
                <a:effectLst/>
                <a:latin typeface="+mn-lt"/>
              </a:rPr>
              <a:t>)</a:t>
            </a:r>
            <a:r>
              <a:rPr lang="en-AU" dirty="0"/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0" dirty="0">
                <a:latin typeface="+mn-lt"/>
                <a:cs typeface="Arial" panose="020B0604020202020204" pitchFamily="34" charset="0"/>
              </a:rPr>
              <a:t>air 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says /air/ (as in </a:t>
            </a:r>
            <a:r>
              <a:rPr lang="en-US" b="1" i="0" dirty="0">
                <a:latin typeface="+mn-lt"/>
                <a:cs typeface="Arial" panose="020B0604020202020204" pitchFamily="34" charset="0"/>
              </a:rPr>
              <a:t>chair</a:t>
            </a:r>
            <a:r>
              <a:rPr lang="en-AU" sz="1200" b="0" kern="1200" dirty="0">
                <a:effectLst/>
                <a:latin typeface="+mn-lt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632890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1" dirty="0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 dirty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dirty="0"/>
              <a:t>Students who have been identified during the ‘check for understanding’ phase of the lesson stay with the teacher for small-group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 dirty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0" dirty="0"/>
              <a:t>The remaining students continue independent practice with application tasks that have been taught previously and can be carried out independently. </a:t>
            </a:r>
            <a:endParaRPr lang="en-AU" b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953901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US" sz="1200" b="1" i="0" kern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0" kern="1200" dirty="0">
                <a:effectLst/>
                <a:latin typeface="+mn-lt"/>
              </a:rPr>
              <a:t>air </a:t>
            </a:r>
            <a:r>
              <a:rPr lang="en-US" sz="1200" b="0" i="0" kern="1200" dirty="0">
                <a:effectLst/>
                <a:latin typeface="+mn-lt"/>
              </a:rPr>
              <a:t>says /air/ as in </a:t>
            </a:r>
            <a:r>
              <a:rPr lang="en-US" sz="1200" b="1" i="0" kern="1200" dirty="0">
                <a:effectLst/>
                <a:latin typeface="+mn-lt"/>
              </a:rPr>
              <a:t>chair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0" kern="1200" dirty="0">
                <a:effectLst/>
                <a:latin typeface="+mn-lt"/>
              </a:rPr>
              <a:t>o</a:t>
            </a:r>
            <a:r>
              <a:rPr lang="en-US" sz="1200" b="0" i="0" kern="1200" dirty="0">
                <a:effectLst/>
                <a:latin typeface="+mn-lt"/>
              </a:rPr>
              <a:t> says /u/ as in </a:t>
            </a:r>
            <a:r>
              <a:rPr lang="en-US" sz="1200" b="1" i="0" kern="1200" dirty="0">
                <a:effectLst/>
                <a:latin typeface="+mn-lt"/>
              </a:rPr>
              <a:t>mother</a:t>
            </a:r>
            <a:endParaRPr lang="en-US" sz="1200" b="0" i="0" kern="1200" dirty="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1" u="none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Note: The </a:t>
            </a:r>
            <a:r>
              <a:rPr lang="en-AU" b="1" dirty="0"/>
              <a:t>wa </a:t>
            </a:r>
            <a:r>
              <a:rPr lang="en-AU" b="0" dirty="0"/>
              <a:t>and</a:t>
            </a:r>
            <a:r>
              <a:rPr lang="en-AU" b="1" dirty="0"/>
              <a:t> war </a:t>
            </a:r>
            <a:r>
              <a:rPr lang="en-AU" b="0" dirty="0"/>
              <a:t>s</a:t>
            </a:r>
            <a:r>
              <a:rPr lang="en-AU" dirty="0"/>
              <a:t>pelling patterns are not included here as they are best reviewed in context within the word-spelling and sentence-writing sections.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0C256-C5E0-E563-E66C-AE3A0D57A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103752-F20E-482B-A7C8-B4365AE2A2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71DFA7-37E8-125C-0B7A-DBBCCCE3E4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Have students read: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one-syllable words </a:t>
            </a:r>
            <a:r>
              <a:rPr lang="en-US" dirty="0">
                <a:latin typeface="+mn-lt"/>
              </a:rPr>
              <a:t>by saying each letter–sound correspondence then blending the sounds to read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multisyllabic </a:t>
            </a:r>
            <a:r>
              <a:rPr lang="en-US" b="0" dirty="0">
                <a:latin typeface="+mn-lt"/>
              </a:rPr>
              <a:t>or</a:t>
            </a:r>
            <a:r>
              <a:rPr lang="en-US" b="1" dirty="0">
                <a:latin typeface="+mn-lt"/>
              </a:rPr>
              <a:t> compound words </a:t>
            </a:r>
            <a:r>
              <a:rPr lang="en-US" b="0" dirty="0">
                <a:latin typeface="+mn-lt"/>
              </a:rPr>
              <a:t>by </a:t>
            </a:r>
            <a:r>
              <a:rPr lang="en-US" dirty="0">
                <a:latin typeface="+mn-lt"/>
              </a:rPr>
              <a:t>reading each syllable or base word before reading the whole word </a:t>
            </a:r>
            <a:endParaRPr lang="en-US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words with a suffix </a:t>
            </a:r>
            <a:r>
              <a:rPr lang="en-US" b="0" dirty="0">
                <a:latin typeface="+mn-lt"/>
              </a:rPr>
              <a:t>by</a:t>
            </a:r>
            <a:r>
              <a:rPr lang="en-US" b="1" dirty="0">
                <a:latin typeface="+mn-lt"/>
              </a:rPr>
              <a:t> </a:t>
            </a:r>
            <a:r>
              <a:rPr lang="en-US" b="0" dirty="0">
                <a:latin typeface="+mn-lt"/>
              </a:rPr>
              <a:t>reading the base word and then adding the suffix.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r>
              <a:rPr lang="en-US" dirty="0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Y</a:t>
            </a:r>
            <a:r>
              <a:rPr lang="en-US" dirty="0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C53F0F-A4A5-FBFD-1256-E533574849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6125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dove</a:t>
            </a:r>
            <a:r>
              <a:rPr lang="en-US" b="0" dirty="0"/>
              <a:t>,</a:t>
            </a:r>
            <a:r>
              <a:rPr lang="en-US" b="1" dirty="0"/>
              <a:t> watch</a:t>
            </a:r>
            <a:r>
              <a:rPr lang="en-US" b="0" dirty="0"/>
              <a:t>,</a:t>
            </a:r>
            <a:r>
              <a:rPr lang="en-US" b="1" dirty="0"/>
              <a:t> pear</a:t>
            </a:r>
            <a:r>
              <a:rPr lang="en-US" b="0" dirty="0"/>
              <a:t>,</a:t>
            </a:r>
            <a:r>
              <a:rPr lang="en-US" b="1" dirty="0"/>
              <a:t> wardrobe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students to say the given word aloud, then spell: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one-syllable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saying the single sounds in the word while recording the letter/s for each sound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multisyllabic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compound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spelling each syllable or base word to spell the word as a whole.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then: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word they have spelt to check it is correct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each word they have written by placing their mini-whiteboard underneath their chin for you to check.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 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419689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67B67-FEFC-81A4-592E-9E361D75C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5897B5-B756-9D52-382D-F244B923D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B93712-5C80-AF84-7C62-8B2BAD05B4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 dirty="0">
                <a:latin typeface="+mn-lt"/>
                <a:cs typeface="Calibri" panose="020F0502020204030204"/>
              </a:rPr>
              <a:t>Suffix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  <a:cs typeface="Calibri" panose="020F0502020204030204"/>
              </a:rPr>
              <a:t>Review the </a:t>
            </a:r>
            <a:r>
              <a:rPr lang="en-AU" b="1" dirty="0">
                <a:latin typeface="+mn-lt"/>
                <a:cs typeface="Calibri" panose="020F0502020204030204"/>
              </a:rPr>
              <a:t>-ful </a:t>
            </a:r>
            <a:r>
              <a:rPr lang="en-AU" b="0" dirty="0">
                <a:latin typeface="+mn-lt"/>
                <a:cs typeface="Calibri" panose="020F0502020204030204"/>
              </a:rPr>
              <a:t>suffix</a:t>
            </a:r>
            <a:r>
              <a:rPr lang="en-AU" b="1" dirty="0">
                <a:latin typeface="+mn-lt"/>
                <a:cs typeface="Calibri" panose="020F0502020204030204"/>
              </a:rPr>
              <a:t> </a:t>
            </a:r>
            <a:r>
              <a:rPr lang="en-AU" dirty="0">
                <a:latin typeface="+mn-lt"/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 dirty="0">
              <a:latin typeface="+mn-lt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Ask: </a:t>
            </a:r>
            <a:r>
              <a:rPr lang="en-AU" i="1" dirty="0">
                <a:cs typeface="Calibri" panose="020F0502020204030204"/>
              </a:rPr>
              <a:t>What is the suffix?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b="1" i="1" dirty="0">
                <a:cs typeface="Calibri" panose="020F0502020204030204"/>
              </a:rPr>
              <a:t>-</a:t>
            </a:r>
            <a:r>
              <a:rPr lang="en-US" b="1" i="1" dirty="0"/>
              <a:t>ful</a:t>
            </a:r>
            <a:r>
              <a:rPr lang="en-US" b="0" i="1" dirty="0"/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Ask: </a:t>
            </a:r>
            <a:r>
              <a:rPr lang="en-US" i="1" dirty="0">
                <a:cs typeface="Calibri"/>
              </a:rPr>
              <a:t>What does it mean? </a:t>
            </a:r>
            <a:endParaRPr lang="en-US" i="1" dirty="0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Students: </a:t>
            </a:r>
            <a:r>
              <a:rPr lang="en-US" i="1" dirty="0">
                <a:cs typeface="Calibri"/>
              </a:rPr>
              <a:t>‘full of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’</a:t>
            </a:r>
            <a:r>
              <a:rPr lang="en-US" i="1" dirty="0">
                <a:cs typeface="Calibri"/>
              </a:rPr>
              <a:t>.</a:t>
            </a:r>
            <a:endParaRPr lang="en-US" i="1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+mn-cs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play</a:t>
            </a:r>
            <a:r>
              <a:rPr lang="en-AU" i="1" dirty="0">
                <a:cs typeface="Calibri" panose="020F0502020204030204"/>
              </a:rPr>
              <a:t>. Add the suffix.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</a:t>
            </a:r>
            <a:r>
              <a:rPr lang="en-AU" b="1" dirty="0">
                <a:cs typeface="Calibri" panose="020F0502020204030204"/>
              </a:rPr>
              <a:t> </a:t>
            </a:r>
            <a:r>
              <a:rPr lang="en-AU" b="1" i="1" dirty="0">
                <a:cs typeface="Calibri" panose="020F0502020204030204"/>
              </a:rPr>
              <a:t>playful</a:t>
            </a:r>
            <a:r>
              <a:rPr lang="en-AU" dirty="0">
                <a:cs typeface="Calibri" panose="020F0502020204030204"/>
              </a:rPr>
              <a:t>.</a:t>
            </a:r>
            <a:endParaRPr lang="en-AU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+mn-cs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i="1" dirty="0">
                <a:cs typeface="Calibri" panose="020F0502020204030204"/>
              </a:rPr>
              <a:t>Something is </a:t>
            </a:r>
            <a:r>
              <a:rPr lang="en-AU" dirty="0">
                <a:cs typeface="Calibri" panose="020F0502020204030204"/>
              </a:rPr>
              <a:t>‘</a:t>
            </a:r>
            <a:r>
              <a:rPr lang="en-AU" i="1" dirty="0">
                <a:cs typeface="Calibri" panose="020F0502020204030204"/>
              </a:rPr>
              <a:t>full of’ play.</a:t>
            </a:r>
            <a:endParaRPr lang="en-AU" dirty="0">
              <a:cs typeface="Calibri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59D034-8007-BE66-4D79-89CDDBE9CC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A9DE-4760-4494-A2B3-6554A63B8D8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80570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Ask students to read the words by first reading the base word then reading it with the </a:t>
            </a:r>
            <a:r>
              <a:rPr lang="en-US" sz="1200" b="1" dirty="0">
                <a:latin typeface="+mn-lt"/>
              </a:rPr>
              <a:t>-ful </a:t>
            </a:r>
            <a:r>
              <a:rPr lang="en-US" sz="1200" b="0" dirty="0">
                <a:latin typeface="+mn-lt"/>
              </a:rPr>
              <a:t>suffix,</a:t>
            </a:r>
            <a:r>
              <a:rPr lang="en-US" sz="1200" dirty="0">
                <a:latin typeface="+mn-lt"/>
              </a:rPr>
              <a:t> for example, </a:t>
            </a:r>
            <a:r>
              <a:rPr lang="en-US" sz="1200" b="1" dirty="0">
                <a:latin typeface="+mn-lt"/>
              </a:rPr>
              <a:t>stress</a:t>
            </a:r>
            <a:r>
              <a:rPr lang="en-US" sz="1200" b="0" dirty="0">
                <a:latin typeface="+mn-lt"/>
              </a:rPr>
              <a:t>,</a:t>
            </a:r>
            <a:r>
              <a:rPr lang="en-US" sz="1200" b="1" dirty="0">
                <a:latin typeface="+mn-lt"/>
              </a:rPr>
              <a:t> stressful</a:t>
            </a:r>
            <a:r>
              <a:rPr lang="en-US" sz="1200" dirty="0">
                <a:latin typeface="+mn-lt"/>
              </a:rPr>
              <a:t>.</a:t>
            </a:r>
            <a:endParaRPr lang="en-US" sz="1200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You may initially place your hand over the suffix as you ask students to read each word to support this process. </a:t>
            </a:r>
            <a:endParaRPr lang="en-US" sz="1200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Choose some students to tell you what each word means. </a:t>
            </a:r>
            <a:r>
              <a:rPr lang="en-US" dirty="0"/>
              <a:t>Encourage them to use the language from the taught catchphrase: ‘full of’.</a:t>
            </a:r>
          </a:p>
          <a:p>
            <a:endParaRPr lang="en-US" sz="1200" b="1" dirty="0">
              <a:latin typeface="+mn-lt"/>
            </a:endParaRPr>
          </a:p>
          <a:p>
            <a:r>
              <a:rPr lang="en-US" sz="1200" b="1" dirty="0">
                <a:latin typeface="+mn-lt"/>
              </a:rPr>
              <a:t>Provide corrective feedback as needed:</a:t>
            </a:r>
            <a:endParaRPr lang="en-US" sz="1200" b="1" dirty="0">
              <a:latin typeface="+mn-lt"/>
              <a:ea typeface="Calibri"/>
              <a:cs typeface="Calibri"/>
            </a:endParaRPr>
          </a:p>
          <a:p>
            <a:r>
              <a:rPr lang="en-US" sz="1200" dirty="0">
                <a:latin typeface="+mn-lt"/>
              </a:rPr>
              <a:t>If any students have difficulty, model this process for them. Then ask students to try again.</a:t>
            </a:r>
            <a:endParaRPr lang="en-US" sz="1200" dirty="0">
              <a:latin typeface="+mn-lt"/>
              <a:ea typeface="Calibri"/>
              <a:cs typeface="Calibri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.sv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5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9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14.svg"/><Relationship Id="rId7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11" Type="http://schemas.openxmlformats.org/officeDocument/2006/relationships/image" Target="file:////Volumes/Big%20Storage/0_For%20MacBook%20Pro%20Changeover/ESA%20Design/0_2024%20WIP/LitHub%20Phases%20Templates/PP%20Templates/Links/phase1-lozenge-maroon.png" TargetMode="External"/><Relationship Id="rId5" Type="http://schemas.openxmlformats.org/officeDocument/2006/relationships/image" Target="../media/image1.png"/><Relationship Id="rId10" Type="http://schemas.openxmlformats.org/officeDocument/2006/relationships/image" Target="../media/image19.png"/><Relationship Id="rId4" Type="http://schemas.openxmlformats.org/officeDocument/2006/relationships/image" Target="../media/image14.svg"/><Relationship Id="rId9" Type="http://schemas.openxmlformats.org/officeDocument/2006/relationships/image" Target="../media/image16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5.sv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23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5.sv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2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7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9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BE4BB05F-3700-A842-A571-5D15213D8A95}"/>
              </a:ext>
            </a:extLst>
          </p:cNvPr>
          <p:cNvSpPr/>
          <p:nvPr userDrawn="1"/>
        </p:nvSpPr>
        <p:spPr>
          <a:xfrm>
            <a:off x="681871" y="3007548"/>
            <a:ext cx="4552252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4DBA4AF-3AB4-0044-A906-5032B6DE58B7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112239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AA39E952-BD81-B94E-BF31-C83C1C329BC4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984801" y="3053843"/>
            <a:ext cx="6405634" cy="645961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70000"/>
              </a:lnSpc>
              <a:buNone/>
              <a:defRPr sz="3500" b="1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0497567-E6AE-BE45-B49E-F505D998094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1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F1FCAC8-A033-B173-9A4E-635C4F5AB80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5">
            <a:extLst>
              <a:ext uri="{FF2B5EF4-FFF2-40B4-BE49-F238E27FC236}">
                <a16:creationId xmlns:a16="http://schemas.microsoft.com/office/drawing/2014/main" id="{585C6E19-9212-E10A-511A-BCE77A6C8FA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D2254C3-DF68-D84F-9254-1DAFA518F3B8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9E58A593-3233-CA42-83B4-1E3E8480DE10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Graphic 20" descr="Classroom outline">
              <a:extLst>
                <a:ext uri="{FF2B5EF4-FFF2-40B4-BE49-F238E27FC236}">
                  <a16:creationId xmlns:a16="http://schemas.microsoft.com/office/drawing/2014/main" id="{6F54825B-D061-554E-8795-C80CCA1FAD9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7188C64-387D-734F-AD01-909A74B21E0C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1519E285-F3BE-C440-8B3E-952FAE42C11F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Graphic 23" descr="Glasses outline">
              <a:extLst>
                <a:ext uri="{FF2B5EF4-FFF2-40B4-BE49-F238E27FC236}">
                  <a16:creationId xmlns:a16="http://schemas.microsoft.com/office/drawing/2014/main" id="{CBCFCB70-0D0D-7040-BD4B-0E8334C29D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9C9E58E3-C79E-2277-CAFB-79F43B23851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338333-EEFC-B9E7-5C24-579E35B6FF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5255B7F-75F3-285B-9751-F6B0395D360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5">
            <a:extLst>
              <a:ext uri="{FF2B5EF4-FFF2-40B4-BE49-F238E27FC236}">
                <a16:creationId xmlns:a16="http://schemas.microsoft.com/office/drawing/2014/main" id="{D0AF3A7F-D38C-DD70-9717-56D248F19C5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364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+ pe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E24AB7D-3886-B54A-B2A3-55DA6F8F0BA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AFC8717E-2E2E-0842-A159-75BCCAF8D54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Graphic 20" descr="Pencil outline">
              <a:extLst>
                <a:ext uri="{FF2B5EF4-FFF2-40B4-BE49-F238E27FC236}">
                  <a16:creationId xmlns:a16="http://schemas.microsoft.com/office/drawing/2014/main" id="{DBEBA0CA-1227-1542-8F10-01439DAD67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761F877-022D-2C4B-B24F-44E5924B41E6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6B12110D-D7E8-9B48-A56E-8033ED91E703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7B6A47EF-7AEA-8F47-9033-51DD633693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66937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B6D171-0DF0-0C50-5FFA-8CEBD5FC60F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: Rounded Corners 5">
            <a:extLst>
              <a:ext uri="{FF2B5EF4-FFF2-40B4-BE49-F238E27FC236}">
                <a16:creationId xmlns:a16="http://schemas.microsoft.com/office/drawing/2014/main" id="{B7CE7F2C-6678-5016-D476-F2643D4BD8E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350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+ chi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FC8717E-2E2E-0842-A159-75BCCAF8D54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B12110D-D7E8-9B48-A56E-8033ED91E703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DBEBA0CA-1227-1542-8F10-01439DAD67B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42468" y="369232"/>
            <a:ext cx="490017" cy="4900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AC27D8-FDCE-A2D7-2C2D-65C7D399DD8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140873" y="252544"/>
            <a:ext cx="628409" cy="73314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0824B91-158D-E2F0-043C-E61F685C907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5">
            <a:extLst>
              <a:ext uri="{FF2B5EF4-FFF2-40B4-BE49-F238E27FC236}">
                <a16:creationId xmlns:a16="http://schemas.microsoft.com/office/drawing/2014/main" id="{EE3AE329-9698-0B5D-7FDC-4033C02E7C7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236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6C72814-3046-4147-B53C-2F7C2833FAE9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035E6C16-8630-1240-88BA-C5AD01E074DA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3" descr="Users outline">
              <a:extLst>
                <a:ext uri="{FF2B5EF4-FFF2-40B4-BE49-F238E27FC236}">
                  <a16:creationId xmlns:a16="http://schemas.microsoft.com/office/drawing/2014/main" id="{634BAB07-2598-0A46-8903-42D5B0FDE9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ED1917D4-6119-E147-AAA1-7B6504609D5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2CA037-E0DF-9410-3B11-EF5E7E69B7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7485407-4620-48E1-C1D7-BAB9DD36A32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5">
            <a:extLst>
              <a:ext uri="{FF2B5EF4-FFF2-40B4-BE49-F238E27FC236}">
                <a16:creationId xmlns:a16="http://schemas.microsoft.com/office/drawing/2014/main" id="{D5552B14-D963-5DA2-D818-32F72CA999B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1268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4658637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5A2419-CE2C-BB9C-8AC4-231CBDCD111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2">
              <a:extLst>
                <a:ext uri="{FF2B5EF4-FFF2-40B4-BE49-F238E27FC236}">
                  <a16:creationId xmlns:a16="http://schemas.microsoft.com/office/drawing/2014/main" id="{7D843F25-2AFB-7E73-A3E8-11CBA32AEB8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" name="Graphic 8" descr="Pencil outline">
              <a:extLst>
                <a:ext uri="{FF2B5EF4-FFF2-40B4-BE49-F238E27FC236}">
                  <a16:creationId xmlns:a16="http://schemas.microsoft.com/office/drawing/2014/main" id="{24511098-83BB-351C-11BC-675D88290B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DAACAB3A-8345-744A-B5E6-0EACF3E4A35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5">
            <a:extLst>
              <a:ext uri="{FF2B5EF4-FFF2-40B4-BE49-F238E27FC236}">
                <a16:creationId xmlns:a16="http://schemas.microsoft.com/office/drawing/2014/main" id="{9170EC9E-E6E1-6546-609E-3CD62E7B97C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732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7D843F25-2AFB-7E73-A3E8-11CBA32AEB8C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16C4BAC-26A8-F322-2D53-51BA19A190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55273" y="252544"/>
            <a:ext cx="628409" cy="73314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1AC5116-DBCD-A239-0002-C662700AAA2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5">
            <a:extLst>
              <a:ext uri="{FF2B5EF4-FFF2-40B4-BE49-F238E27FC236}">
                <a16:creationId xmlns:a16="http://schemas.microsoft.com/office/drawing/2014/main" id="{DCC0BE77-4B04-8819-EFD0-5826675BBC8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5165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9E3BA2C-3004-474B-9965-AC5FCEA725CC}"/>
              </a:ext>
            </a:extLst>
          </p:cNvPr>
          <p:cNvSpPr/>
          <p:nvPr userDrawn="1"/>
        </p:nvSpPr>
        <p:spPr>
          <a:xfrm>
            <a:off x="283765" y="299355"/>
            <a:ext cx="3418714" cy="918569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3F05EC-9A49-4D49-896A-D101A5CCE42A}"/>
              </a:ext>
            </a:extLst>
          </p:cNvPr>
          <p:cNvSpPr txBox="1">
            <a:spLocks/>
          </p:cNvSpPr>
          <p:nvPr userDrawn="1"/>
        </p:nvSpPr>
        <p:spPr>
          <a:xfrm>
            <a:off x="586695" y="361024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91A6AC1-FAF8-2B0F-073D-AB8912B6E9CA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4" name="Rounded Rectangle 2">
              <a:extLst>
                <a:ext uri="{FF2B5EF4-FFF2-40B4-BE49-F238E27FC236}">
                  <a16:creationId xmlns:a16="http://schemas.microsoft.com/office/drawing/2014/main" id="{76270C31-08E1-B0C0-9F9C-79A266CC4B23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" name="Graphic 4" descr="Pencil outline">
              <a:extLst>
                <a:ext uri="{FF2B5EF4-FFF2-40B4-BE49-F238E27FC236}">
                  <a16:creationId xmlns:a16="http://schemas.microsoft.com/office/drawing/2014/main" id="{03A298B5-199E-BE46-4951-EBE4BB3F3F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0273189F-851D-71DA-8721-4BA5BFC0E98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: Rounded Corners 5">
            <a:extLst>
              <a:ext uri="{FF2B5EF4-FFF2-40B4-BE49-F238E27FC236}">
                <a16:creationId xmlns:a16="http://schemas.microsoft.com/office/drawing/2014/main" id="{5F8688B9-4633-C077-5101-E2B87458F96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432ED9E-85DA-2C4A-A567-B320AD209C3A}"/>
              </a:ext>
            </a:extLst>
          </p:cNvPr>
          <p:cNvSpPr/>
          <p:nvPr userDrawn="1"/>
        </p:nvSpPr>
        <p:spPr>
          <a:xfrm>
            <a:off x="283765" y="2628206"/>
            <a:ext cx="3418714" cy="918569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DAD2DF0-C326-7D4D-96D3-FED35297419E}"/>
              </a:ext>
            </a:extLst>
          </p:cNvPr>
          <p:cNvSpPr txBox="1">
            <a:spLocks/>
          </p:cNvSpPr>
          <p:nvPr userDrawn="1"/>
        </p:nvSpPr>
        <p:spPr>
          <a:xfrm>
            <a:off x="586695" y="2686235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1D34B9-555C-34C6-B683-53F61ED4D1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E8C69906-2403-847A-EB78-1B27700E3A8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Graphic 3" descr="Pencil outline">
              <a:extLst>
                <a:ext uri="{FF2B5EF4-FFF2-40B4-BE49-F238E27FC236}">
                  <a16:creationId xmlns:a16="http://schemas.microsoft.com/office/drawing/2014/main" id="{3409AEEB-39B8-E0C3-01C1-6DE44E1144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C4D919ED-B13E-2347-4646-267567ED763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: Rounded Corners 5">
            <a:extLst>
              <a:ext uri="{FF2B5EF4-FFF2-40B4-BE49-F238E27FC236}">
                <a16:creationId xmlns:a16="http://schemas.microsoft.com/office/drawing/2014/main" id="{F8BF40DE-99B1-3C82-92B1-20D08C4E9DF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DA0D097-479F-6644-8276-350766DA2500}"/>
              </a:ext>
            </a:extLst>
          </p:cNvPr>
          <p:cNvSpPr/>
          <p:nvPr userDrawn="1"/>
        </p:nvSpPr>
        <p:spPr>
          <a:xfrm>
            <a:off x="324326" y="2083001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E17DA0-8E44-C345-9585-E8A731D0641B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1AAEB114-892C-454C-B087-6DB2143FBD2D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2026 Commonwealth of Australia, unless otherwise indicated. Creative Commons Attribution 4.0, unless otherwise indicated.</a:t>
            </a:r>
            <a:endParaRPr lang="en-AU" sz="1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A936680-F0C6-EE4C-9C7E-6F6C6097321F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E6426B-7740-5629-F492-A077CB09971D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 dirty="0">
                <a:solidFill>
                  <a:srgbClr val="0E1E42"/>
                </a:solidFill>
              </a:rPr>
              <a:t>Visit </a:t>
            </a:r>
            <a:r>
              <a:rPr lang="en-AU" sz="3200" b="1" i="0" u="sng" kern="12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 dirty="0">
                <a:solidFill>
                  <a:srgbClr val="0E1E42"/>
                </a:solidFill>
              </a:rPr>
              <a:t> </a:t>
            </a:r>
            <a:r>
              <a:rPr lang="en-AU" sz="3200" b="1" dirty="0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19310C-9CBB-26B6-737B-828DC545D72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B51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B51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Explicit teaching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Review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7323155" y="2949456"/>
            <a:ext cx="3181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/>
              <a:t>SSP lesson</a:t>
            </a:r>
            <a:endParaRPr lang="en-AU" sz="3200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2026 Commonwealth of Australia, unless otherwise indicated. Creative Commons Attribution 4.0, unless otherwise indicated.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 dirty="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https://www.literacyhub.edu.au/plan-teach-and-assess/lesson-packs/</a:t>
              </a:r>
              <a:r>
                <a:rPr lang="en-AU" sz="1000" dirty="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071A110B-963D-5BF8-31B6-E5A811A1985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A220A8-DEC8-DAED-2ECD-C955E026369A}"/>
              </a:ext>
            </a:extLst>
          </p:cNvPr>
          <p:cNvPicPr>
            <a:picLocks noChangeAspect="1"/>
          </p:cNvPicPr>
          <p:nvPr userDrawn="1"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75877" y="429634"/>
            <a:ext cx="5547360" cy="71119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FFC67A2-0E75-B204-8A45-21C57B42E52C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DDECE63-D086-90EC-F873-23B9B7C99FF8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22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5866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5F79013-1113-CAAE-507A-C01A5D6D2CCA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B9B0651-4E90-8395-E5AD-FDF897BE5798}"/>
              </a:ext>
            </a:extLst>
          </p:cNvPr>
          <p:cNvSpPr/>
          <p:nvPr userDrawn="1"/>
        </p:nvSpPr>
        <p:spPr>
          <a:xfrm>
            <a:off x="681871" y="2754702"/>
            <a:ext cx="4552252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3326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8995D-C9E8-9DEA-5CDB-A3335605A5D4}"/>
              </a:ext>
            </a:extLst>
          </p:cNvPr>
          <p:cNvSpPr txBox="1"/>
          <p:nvPr userDrawn="1"/>
        </p:nvSpPr>
        <p:spPr>
          <a:xfrm>
            <a:off x="902913" y="1527734"/>
            <a:ext cx="9348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0E1E42"/>
                </a:solidFill>
                <a:ea typeface="+mj-lt"/>
                <a:cs typeface="+mj-lt"/>
              </a:rPr>
              <a:t>We are learning about letters and sounds so that we can read and </a:t>
            </a:r>
            <a:r>
              <a:rPr lang="en-US" sz="3000" dirty="0">
                <a:ea typeface="+mj-lt"/>
                <a:cs typeface="+mj-lt"/>
              </a:rPr>
              <a:t>spell</a:t>
            </a:r>
            <a:r>
              <a:rPr lang="en-US" sz="3000" dirty="0">
                <a:solidFill>
                  <a:srgbClr val="0E1E42"/>
                </a:solidFill>
                <a:ea typeface="+mj-lt"/>
                <a:cs typeface="+mj-lt"/>
              </a:rPr>
              <a:t> words.</a:t>
            </a:r>
            <a:endParaRPr lang="en-US" sz="3000" dirty="0">
              <a:solidFill>
                <a:srgbClr val="0E1E42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477008B-B82D-8AEF-48E5-3A278E8CC97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: Rounded Corners 5">
            <a:extLst>
              <a:ext uri="{FF2B5EF4-FFF2-40B4-BE49-F238E27FC236}">
                <a16:creationId xmlns:a16="http://schemas.microsoft.com/office/drawing/2014/main" id="{96E163F5-3553-D346-BA28-834331904EF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7916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You do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2841035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2841034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A2ABE0B-F279-9EFA-4BF3-5287DFF985F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54DCC03-44BA-4580-7DD4-BD133481693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0107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416E13E-5EEC-3336-7A52-42BC300790C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4C424E6-2015-F445-286E-EC321162FE1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40033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22">
            <a:extLst>
              <a:ext uri="{FF2B5EF4-FFF2-40B4-BE49-F238E27FC236}">
                <a16:creationId xmlns:a16="http://schemas.microsoft.com/office/drawing/2014/main" id="{37449614-595A-6D6A-7808-C88852ED7F77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500F8FE8-6C8B-1F50-C6DA-997E1ACED8C0}"/>
              </a:ext>
            </a:extLst>
          </p:cNvPr>
          <p:cNvSpPr/>
          <p:nvPr userDrawn="1"/>
        </p:nvSpPr>
        <p:spPr>
          <a:xfrm>
            <a:off x="10063988" y="30689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56722" y="318270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57871" y="293088"/>
            <a:ext cx="688952" cy="6889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E427578-EDFF-36C4-BFDC-593AE6900E1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5">
            <a:extLst>
              <a:ext uri="{FF2B5EF4-FFF2-40B4-BE49-F238E27FC236}">
                <a16:creationId xmlns:a16="http://schemas.microsoft.com/office/drawing/2014/main" id="{8DDAA702-22AF-83ED-4F27-60EB706DBF4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02407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635090" y="12747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7272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F6AA8C1-F2B3-E86C-1AF7-19E0D00D560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: Rounded Corners 5">
            <a:extLst>
              <a:ext uri="{FF2B5EF4-FFF2-40B4-BE49-F238E27FC236}">
                <a16:creationId xmlns:a16="http://schemas.microsoft.com/office/drawing/2014/main" id="{C81B2FCE-A220-905C-89F6-6CCB08884CC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9485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Title 7">
            <a:extLst>
              <a:ext uri="{FF2B5EF4-FFF2-40B4-BE49-F238E27FC236}">
                <a16:creationId xmlns:a16="http://schemas.microsoft.com/office/drawing/2014/main" id="{75F81144-4900-E36C-C609-41C58AAD7C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6D1CBD0-569B-E1D3-ED49-8A6A7D8E8C5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: Rounded Corners 5">
            <a:extLst>
              <a:ext uri="{FF2B5EF4-FFF2-40B4-BE49-F238E27FC236}">
                <a16:creationId xmlns:a16="http://schemas.microsoft.com/office/drawing/2014/main" id="{B6017906-54EF-140E-3399-5DDAE30187B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55390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 +You do + read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1" name="Graphic 10" descr="Glasses outline">
            <a:extLst>
              <a:ext uri="{FF2B5EF4-FFF2-40B4-BE49-F238E27FC236}">
                <a16:creationId xmlns:a16="http://schemas.microsoft.com/office/drawing/2014/main" id="{9CEFFE85-F9F7-4786-95B9-FDD99D8C02F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6" name="Rounded Rectangle 10">
            <a:extLst>
              <a:ext uri="{FF2B5EF4-FFF2-40B4-BE49-F238E27FC236}">
                <a16:creationId xmlns:a16="http://schemas.microsoft.com/office/drawing/2014/main" id="{0E61E12A-68D3-2FE5-9D47-588BBCDDDC9F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CE4CA9A-6986-BE7B-C81F-75AAFE15C2AD}"/>
              </a:ext>
            </a:extLst>
          </p:cNvPr>
          <p:cNvSpPr txBox="1">
            <a:spLocks/>
          </p:cNvSpPr>
          <p:nvPr userDrawn="1"/>
        </p:nvSpPr>
        <p:spPr>
          <a:xfrm>
            <a:off x="283765" y="309387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58D8848-303A-773C-7441-0D5F150D796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5">
            <a:extLst>
              <a:ext uri="{FF2B5EF4-FFF2-40B4-BE49-F238E27FC236}">
                <a16:creationId xmlns:a16="http://schemas.microsoft.com/office/drawing/2014/main" id="{8A0B66D2-38FE-FF2B-7F1D-6630EE1BA09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3988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Review +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A269DFE-25F5-FA74-8BBF-F37118348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DCD1B5C-0AF8-450D-438E-7754764E080B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0" name="Rounded Rectangle 19">
              <a:extLst>
                <a:ext uri="{FF2B5EF4-FFF2-40B4-BE49-F238E27FC236}">
                  <a16:creationId xmlns:a16="http://schemas.microsoft.com/office/drawing/2014/main" id="{2339CC2E-0111-6A7F-70D3-1FF975B095E8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Graphic 13" descr="Users outline">
              <a:extLst>
                <a:ext uri="{FF2B5EF4-FFF2-40B4-BE49-F238E27FC236}">
                  <a16:creationId xmlns:a16="http://schemas.microsoft.com/office/drawing/2014/main" id="{3C96A107-FCC0-160F-11AD-B63F27A17D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DEEBCE7E-FF46-E903-9F07-796F8E8E4D0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4">
            <a:extLst>
              <a:ext uri="{FF2B5EF4-FFF2-40B4-BE49-F238E27FC236}">
                <a16:creationId xmlns:a16="http://schemas.microsoft.com/office/drawing/2014/main" id="{1364F7B3-CBAC-B3A8-5E1D-29661B77712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420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DFB88B6-FE95-884B-AEAB-63773253A451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17C6E769-1D95-A948-AC20-E39B73A3F70B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4A6F61DF-82A0-E149-A27F-30BE295E82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13" name="Rounded Rectangle 8">
            <a:extLst>
              <a:ext uri="{FF2B5EF4-FFF2-40B4-BE49-F238E27FC236}">
                <a16:creationId xmlns:a16="http://schemas.microsoft.com/office/drawing/2014/main" id="{605937F3-0744-C4F5-E693-57C89188E775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2CC7749-7B3B-9B5B-250B-8060928550B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4E6C11E-4BA5-C9C1-6977-1EA702948DC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: Rounded Corners 5">
            <a:extLst>
              <a:ext uri="{FF2B5EF4-FFF2-40B4-BE49-F238E27FC236}">
                <a16:creationId xmlns:a16="http://schemas.microsoft.com/office/drawing/2014/main" id="{B0F55F82-EC70-B914-15AB-8AB4D76A3C2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DE43A7A-C785-9A4D-B5C2-F0B90BD65D4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A292C72-7B42-D043-847B-0B68F60C6A9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6" descr="Pencil outline">
              <a:extLst>
                <a:ext uri="{FF2B5EF4-FFF2-40B4-BE49-F238E27FC236}">
                  <a16:creationId xmlns:a16="http://schemas.microsoft.com/office/drawing/2014/main" id="{0ADD2B5E-4346-2C41-B0DB-AFDA3BB6A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A13F3F7-E9D9-C636-4E80-65D0E76BA91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5">
            <a:extLst>
              <a:ext uri="{FF2B5EF4-FFF2-40B4-BE49-F238E27FC236}">
                <a16:creationId xmlns:a16="http://schemas.microsoft.com/office/drawing/2014/main" id="{5A7BE223-1371-643D-3D6D-6537432CDBA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798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view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D874059-AC1A-B644-B47A-44C7AC632A09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9FA620FD-F28D-624E-B25C-B66D6BC91461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" name="Graphic 17" descr="Glasses outline">
              <a:extLst>
                <a:ext uri="{FF2B5EF4-FFF2-40B4-BE49-F238E27FC236}">
                  <a16:creationId xmlns:a16="http://schemas.microsoft.com/office/drawing/2014/main" id="{BF7C3449-8A2D-5541-8956-BAD79DE609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36E2729-83B1-A342-AF7E-FE2D6222F29A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3EE31828-2882-5C4D-8BB1-92FCBEF6AF00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Graphic 23" descr="Teacher outline">
              <a:extLst>
                <a:ext uri="{FF2B5EF4-FFF2-40B4-BE49-F238E27FC236}">
                  <a16:creationId xmlns:a16="http://schemas.microsoft.com/office/drawing/2014/main" id="{3DAFC0AE-C6AE-8445-B77B-7991ED80BB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FDFBAA8C-C81D-A40D-7129-12C86FC73D8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F002A6-0353-30CB-A108-5690B517A39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D7D2BE7-3AB8-2A60-8111-536530D9504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5">
            <a:extLst>
              <a:ext uri="{FF2B5EF4-FFF2-40B4-BE49-F238E27FC236}">
                <a16:creationId xmlns:a16="http://schemas.microsoft.com/office/drawing/2014/main" id="{DB0DD780-7226-AA51-D354-CB4231B472B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027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we do 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D874059-AC1A-B644-B47A-44C7AC632A09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9FA620FD-F28D-624E-B25C-B66D6BC91461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" name="Graphic 17" descr="Glasses outline">
              <a:extLst>
                <a:ext uri="{FF2B5EF4-FFF2-40B4-BE49-F238E27FC236}">
                  <a16:creationId xmlns:a16="http://schemas.microsoft.com/office/drawing/2014/main" id="{BF7C3449-8A2D-5541-8956-BAD79DE609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36E2729-83B1-A342-AF7E-FE2D6222F29A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3EE31828-2882-5C4D-8BB1-92FCBEF6AF00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Graphic 23" descr="Teacher outline">
              <a:extLst>
                <a:ext uri="{FF2B5EF4-FFF2-40B4-BE49-F238E27FC236}">
                  <a16:creationId xmlns:a16="http://schemas.microsoft.com/office/drawing/2014/main" id="{3DAFC0AE-C6AE-8445-B77B-7991ED80BB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FDFBAA8C-C81D-A40D-7129-12C86FC73D8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F002A6-0353-30CB-A108-5690B517A39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ounded Rectangle 8">
            <a:extLst>
              <a:ext uri="{FF2B5EF4-FFF2-40B4-BE49-F238E27FC236}">
                <a16:creationId xmlns:a16="http://schemas.microsoft.com/office/drawing/2014/main" id="{E56E2241-F08D-8D04-BD80-9C82180CA88D}"/>
              </a:ext>
            </a:extLst>
          </p:cNvPr>
          <p:cNvSpPr/>
          <p:nvPr userDrawn="1"/>
        </p:nvSpPr>
        <p:spPr>
          <a:xfrm>
            <a:off x="2315432" y="30781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F7B814-4C67-610D-95E9-AA1592EA2176}"/>
              </a:ext>
            </a:extLst>
          </p:cNvPr>
          <p:cNvSpPr txBox="1">
            <a:spLocks/>
          </p:cNvSpPr>
          <p:nvPr userDrawn="1"/>
        </p:nvSpPr>
        <p:spPr>
          <a:xfrm>
            <a:off x="2506910" y="31031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95ACF8D-4BEE-9523-A872-BBC1DF54D7E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: Rounded Corners 5">
            <a:extLst>
              <a:ext uri="{FF2B5EF4-FFF2-40B4-BE49-F238E27FC236}">
                <a16:creationId xmlns:a16="http://schemas.microsoft.com/office/drawing/2014/main" id="{53ACBC56-BA79-3924-3EB9-1EEFC9DB75E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75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view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6858D44-258E-EF4F-817C-BAD62E4ECB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C2AA4B2A-AC0D-FB4B-9031-5A954AEB5F8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7" name="Graphic 26" descr="Pencil outline">
              <a:extLst>
                <a:ext uri="{FF2B5EF4-FFF2-40B4-BE49-F238E27FC236}">
                  <a16:creationId xmlns:a16="http://schemas.microsoft.com/office/drawing/2014/main" id="{E87D9DA4-CBF2-4042-941C-6298671D1A0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5E52806-B2E3-2340-A632-3C09619CB141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3B212C11-8B36-A342-B007-377815F6B876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38138F31-1A58-8E4E-B4D8-A91B06CB1B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59737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6F9F639-9648-8245-990D-F1827194E14F}"/>
              </a:ext>
            </a:extLst>
          </p:cNvPr>
          <p:cNvGrpSpPr/>
          <p:nvPr userDrawn="1"/>
        </p:nvGrpSpPr>
        <p:grpSpPr>
          <a:xfrm>
            <a:off x="9066803" y="248271"/>
            <a:ext cx="876718" cy="688952"/>
            <a:chOff x="9066803" y="248271"/>
            <a:chExt cx="876718" cy="688952"/>
          </a:xfrm>
        </p:grpSpPr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484A7BA6-6F56-BF47-8CE4-7CFD033A3E0F}"/>
                </a:ext>
              </a:extLst>
            </p:cNvPr>
            <p:cNvSpPr/>
            <p:nvPr userDrawn="1"/>
          </p:nvSpPr>
          <p:spPr>
            <a:xfrm>
              <a:off x="9066803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3" name="Graphic 32" descr="Teacher outline">
              <a:extLst>
                <a:ext uri="{FF2B5EF4-FFF2-40B4-BE49-F238E27FC236}">
                  <a16:creationId xmlns:a16="http://schemas.microsoft.com/office/drawing/2014/main" id="{32751847-2C42-2B45-8DB2-14421FB8C1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0120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2F2E725C-2D2B-F627-5D7A-0C7D51CD6A0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5E6D1B-BF47-A765-5FC2-4D7F21CBB387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1F4DBF7-227D-CAB5-8E3F-BAE2D9D58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: Rounded Corners 5">
            <a:extLst>
              <a:ext uri="{FF2B5EF4-FFF2-40B4-BE49-F238E27FC236}">
                <a16:creationId xmlns:a16="http://schemas.microsoft.com/office/drawing/2014/main" id="{8D36D8E1-87C2-8205-9FB8-CAF166FD4A9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03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647AC7A-B18F-D84E-9557-E638825AC34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7BEA0AEF-9E96-D24D-99EE-EDD99EA5DAC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Graphic 13" descr="Classroom outline">
              <a:extLst>
                <a:ext uri="{FF2B5EF4-FFF2-40B4-BE49-F238E27FC236}">
                  <a16:creationId xmlns:a16="http://schemas.microsoft.com/office/drawing/2014/main" id="{AC3DD60F-62FF-B947-B3FD-E811D0D768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4D543769-E3A1-0023-E494-E42F465B982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D0509D-FFBF-548D-4063-EB82755AFFCE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2EABA71-2F3A-001B-2CB5-8CEC29B6FF7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5">
            <a:extLst>
              <a:ext uri="{FF2B5EF4-FFF2-40B4-BE49-F238E27FC236}">
                <a16:creationId xmlns:a16="http://schemas.microsoft.com/office/drawing/2014/main" id="{A6ADC6D9-AE9F-0029-3C5B-C85901EE7E0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862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349637D-2728-E54D-86AF-DE201417F897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0BD3D0EF-3A5F-C74D-A4AE-57141160AE8E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0" name="Graphic 19" descr="Classroom outline">
              <a:extLst>
                <a:ext uri="{FF2B5EF4-FFF2-40B4-BE49-F238E27FC236}">
                  <a16:creationId xmlns:a16="http://schemas.microsoft.com/office/drawing/2014/main" id="{6353CBE6-94B2-E34E-9F69-3EBAD9C3EC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967D93F-54C2-674C-9510-9518BC33682C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8D5D58A0-553A-6F42-9085-C32566CB4DA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Pencil outline">
              <a:extLst>
                <a:ext uri="{FF2B5EF4-FFF2-40B4-BE49-F238E27FC236}">
                  <a16:creationId xmlns:a16="http://schemas.microsoft.com/office/drawing/2014/main" id="{1DA28767-8D33-4547-A0BE-EC70106C04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600EFB9D-E877-DECD-FFDB-10B3D3DB967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284D8A-7BEB-A15E-2D17-A41D1EFE314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50292DD-56C3-F282-BFF9-C18CFD16EFC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5">
            <a:extLst>
              <a:ext uri="{FF2B5EF4-FFF2-40B4-BE49-F238E27FC236}">
                <a16:creationId xmlns:a16="http://schemas.microsoft.com/office/drawing/2014/main" id="{FC12A9AC-8BF6-1F97-421B-540CBA27AA1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252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10/03/2026</a:t>
            </a:fld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79769-F158-4776-B700-9935E348B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© 2021 Commonwealth of Australia, unless otherwise indicated. Creative Commons Attribution 4.0, unless otherwise indicated.</a:t>
            </a:r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 dirty="0"/>
          </a:p>
        </p:txBody>
      </p:sp>
    </p:spTree>
    <p:custDataLst>
      <p:tags r:id="rId28"/>
    </p:custDataLst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717" r:id="rId2"/>
    <p:sldLayoutId id="2147483691" r:id="rId3"/>
    <p:sldLayoutId id="2147483700" r:id="rId4"/>
    <p:sldLayoutId id="2147483701" r:id="rId5"/>
    <p:sldLayoutId id="2147483729" r:id="rId6"/>
    <p:sldLayoutId id="2147483704" r:id="rId7"/>
    <p:sldLayoutId id="2147483697" r:id="rId8"/>
    <p:sldLayoutId id="2147483699" r:id="rId9"/>
    <p:sldLayoutId id="2147483702" r:id="rId10"/>
    <p:sldLayoutId id="2147483703" r:id="rId11"/>
    <p:sldLayoutId id="2147483706" r:id="rId12"/>
    <p:sldLayoutId id="2147483698" r:id="rId13"/>
    <p:sldLayoutId id="2147483705" r:id="rId14"/>
    <p:sldLayoutId id="2147483695" r:id="rId15"/>
    <p:sldLayoutId id="2147483692" r:id="rId16"/>
    <p:sldLayoutId id="2147483693" r:id="rId17"/>
    <p:sldLayoutId id="2147483694" r:id="rId18"/>
    <p:sldLayoutId id="2147483716" r:id="rId19"/>
    <p:sldLayoutId id="2147483715" r:id="rId20"/>
    <p:sldLayoutId id="2147483710" r:id="rId21"/>
    <p:sldLayoutId id="2147483711" r:id="rId22"/>
    <p:sldLayoutId id="2147483712" r:id="rId23"/>
    <p:sldLayoutId id="2147483725" r:id="rId24"/>
    <p:sldLayoutId id="2147483727" r:id="rId25"/>
    <p:sldLayoutId id="2147483730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5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4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7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8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5.xml"/><Relationship Id="rId5" Type="http://schemas.openxmlformats.org/officeDocument/2006/relationships/image" Target="../media/image42.png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1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2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7.svg"/><Relationship Id="rId12" Type="http://schemas.openxmlformats.org/officeDocument/2006/relationships/image" Target="../media/image47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3.xml"/><Relationship Id="rId6" Type="http://schemas.openxmlformats.org/officeDocument/2006/relationships/image" Target="../media/image6.png"/><Relationship Id="rId11" Type="http://schemas.openxmlformats.org/officeDocument/2006/relationships/image" Target="../media/image42.png"/><Relationship Id="rId5" Type="http://schemas.openxmlformats.org/officeDocument/2006/relationships/image" Target="../media/image5.svg"/><Relationship Id="rId10" Type="http://schemas.openxmlformats.org/officeDocument/2006/relationships/image" Target="../media/image46.png"/><Relationship Id="rId4" Type="http://schemas.openxmlformats.org/officeDocument/2006/relationships/image" Target="../media/image4.png"/><Relationship Id="rId9" Type="http://schemas.openxmlformats.org/officeDocument/2006/relationships/image" Target="../media/image45.sv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4.xml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../media/image50.sv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4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43982"/>
            <a:ext cx="7997588" cy="545929"/>
          </a:xfrm>
        </p:spPr>
        <p:txBody>
          <a:bodyPr/>
          <a:lstStyle/>
          <a:p>
            <a:pPr algn="l"/>
            <a:r>
              <a:rPr lang="en-US" sz="800" b="1" dirty="0">
                <a:solidFill>
                  <a:schemeClr val="bg2"/>
                </a:solidFill>
              </a:rPr>
              <a:t>Slide 1 Phase 22, lesson 3 Explicit teaching wor spelling pattern</a:t>
            </a:r>
            <a:endParaRPr lang="en-US" sz="800" dirty="0">
              <a:solidFill>
                <a:schemeClr val="bg2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F15880-640E-61BC-9CCA-5F8B2F28565D}"/>
              </a:ext>
            </a:extLst>
          </p:cNvPr>
          <p:cNvSpPr txBox="1"/>
          <p:nvPr/>
        </p:nvSpPr>
        <p:spPr>
          <a:xfrm>
            <a:off x="275572" y="2843124"/>
            <a:ext cx="582042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600" dirty="0"/>
              <a:t>air   ear*   o says /u/ </a:t>
            </a:r>
            <a:r>
              <a:rPr lang="en-GB" sz="1700" dirty="0"/>
              <a:t>(as in mother)   </a:t>
            </a:r>
          </a:p>
          <a:p>
            <a:pPr algn="ctr"/>
            <a:r>
              <a:rPr lang="en-GB" sz="2600" dirty="0"/>
              <a:t>wa   war</a:t>
            </a:r>
          </a:p>
          <a:p>
            <a:pPr algn="ctr"/>
            <a:r>
              <a:rPr lang="en-US" sz="2600" dirty="0"/>
              <a:t>Suffix -ful</a:t>
            </a:r>
          </a:p>
          <a:p>
            <a:pPr algn="ctr"/>
            <a:r>
              <a:rPr lang="en-GB" sz="2600" dirty="0"/>
              <a:t>sugar   sure   colour   young   busy</a:t>
            </a:r>
          </a:p>
          <a:p>
            <a:pPr algn="ctr"/>
            <a:r>
              <a:rPr lang="en-GB" sz="1200" dirty="0"/>
              <a:t>*denotes more than one sound</a:t>
            </a:r>
          </a:p>
          <a:p>
            <a:pPr algn="ctr"/>
            <a:endParaRPr lang="en-GB" sz="2800" dirty="0">
              <a:highlight>
                <a:srgbClr val="FFFF00"/>
              </a:highligh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90F197-D46C-9CA8-EE12-3BF470C0CDC9}"/>
              </a:ext>
            </a:extLst>
          </p:cNvPr>
          <p:cNvSpPr txBox="1"/>
          <p:nvPr/>
        </p:nvSpPr>
        <p:spPr>
          <a:xfrm>
            <a:off x="5820428" y="3345056"/>
            <a:ext cx="6096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AU" sz="4000" b="1" dirty="0"/>
              <a:t>wor spelling pattern</a:t>
            </a:r>
          </a:p>
          <a:p>
            <a:pPr marL="0" indent="0" algn="ctr">
              <a:buNone/>
            </a:pPr>
            <a:r>
              <a:rPr lang="en-AU" sz="4000" b="1" dirty="0"/>
              <a:t>journey</a:t>
            </a: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46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10</a:t>
            </a:r>
            <a:r>
              <a:rPr lang="en-AU" sz="800" baseline="0" dirty="0">
                <a:solidFill>
                  <a:schemeClr val="bg2"/>
                </a:solidFill>
                <a:latin typeface="+mn-lt"/>
              </a:rPr>
              <a:t> </a:t>
            </a:r>
            <a:r>
              <a:rPr lang="en-AU" sz="800" dirty="0">
                <a:solidFill>
                  <a:schemeClr val="bg2"/>
                </a:solidFill>
                <a:latin typeface="+mn-lt"/>
              </a:rPr>
              <a:t>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3" name="Graphic 2" descr="Pencil outline">
            <a:extLst>
              <a:ext uri="{FF2B5EF4-FFF2-40B4-BE49-F238E27FC236}">
                <a16:creationId xmlns:a16="http://schemas.microsoft.com/office/drawing/2014/main" id="{F3A84AB8-20DB-6066-96ED-EA4488664A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1920" y="1224920"/>
            <a:ext cx="4103360" cy="410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298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8DF705-F035-9903-8234-AE88DC4BF61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72222"/>
            <a:ext cx="10515600" cy="1325563"/>
          </a:xfrm>
        </p:spPr>
        <p:txBody>
          <a:bodyPr/>
          <a:lstStyle/>
          <a:p>
            <a:r>
              <a:rPr lang="en-AU" sz="800" kern="1200" dirty="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11 Review you do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grpSp>
        <p:nvGrpSpPr>
          <p:cNvPr id="5" name="Group 4" descr=" (">
            <a:extLst>
              <a:ext uri="{FF2B5EF4-FFF2-40B4-BE49-F238E27FC236}">
                <a16:creationId xmlns:a16="http://schemas.microsoft.com/office/drawing/2014/main" id="{53B67F8F-741A-E425-3999-B50E40777CBD}"/>
              </a:ext>
            </a:extLst>
          </p:cNvPr>
          <p:cNvGrpSpPr/>
          <p:nvPr/>
        </p:nvGrpSpPr>
        <p:grpSpPr>
          <a:xfrm>
            <a:off x="744855" y="1761534"/>
            <a:ext cx="12767945" cy="3336221"/>
            <a:chOff x="866774" y="1922912"/>
            <a:chExt cx="12767945" cy="3336221"/>
          </a:xfrm>
        </p:grpSpPr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94CBCE2C-AE28-AEA4-94D0-0C342FF278BB}"/>
                </a:ext>
              </a:extLst>
            </p:cNvPr>
            <p:cNvSpPr txBox="1">
              <a:spLocks/>
            </p:cNvSpPr>
            <p:nvPr/>
          </p:nvSpPr>
          <p:spPr>
            <a:xfrm>
              <a:off x="866774" y="1922912"/>
              <a:ext cx="11896725" cy="12280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sure      young      busy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DAA85AC3-6337-76DA-BD89-ACD69235F3DC}"/>
                </a:ext>
              </a:extLst>
            </p:cNvPr>
            <p:cNvSpPr txBox="1">
              <a:spLocks/>
            </p:cNvSpPr>
            <p:nvPr/>
          </p:nvSpPr>
          <p:spPr>
            <a:xfrm>
              <a:off x="1737994" y="3999557"/>
              <a:ext cx="11896725" cy="125957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colour       sugar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1971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12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371510" y="1277394"/>
            <a:ext cx="10885790" cy="50783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Mother smiled as I watched her bake in the warm kitchen. “You sure are busy,” I said to her in a joyful voice. “I love the sugar pears and colourful cakes you </a:t>
            </a:r>
            <a:br>
              <a:rPr lang="en-GB" sz="5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5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are making.”</a:t>
            </a:r>
            <a:endParaRPr lang="en-AU" sz="58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552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13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latin typeface="+mn-lt"/>
              </a:rPr>
              <a:t>Slide 14 End of review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D6A97-6D38-BE47-BD52-3F22E3E5AA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00201"/>
            <a:ext cx="10106526" cy="625578"/>
          </a:xfrm>
        </p:spPr>
        <p:txBody>
          <a:bodyPr/>
          <a:lstStyle/>
          <a:p>
            <a:r>
              <a:rPr lang="en-US" sz="800" b="0" dirty="0">
                <a:solidFill>
                  <a:schemeClr val="bg2"/>
                </a:solidFill>
              </a:rPr>
              <a:t>Slide 15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6F79CC-9A8A-3573-D4AA-5B324082BC90}"/>
              </a:ext>
            </a:extLst>
          </p:cNvPr>
          <p:cNvSpPr txBox="1"/>
          <p:nvPr/>
        </p:nvSpPr>
        <p:spPr>
          <a:xfrm>
            <a:off x="958516" y="3618909"/>
            <a:ext cx="1010652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dirty="0"/>
              <a:t>I will know I have been successful if I can: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say the sounds for the wor spelling pattern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read words with wor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write words with wor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95741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3DE614-2500-DDC6-79A7-93512B15B9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16 I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8" name="Group 7" descr="A worm in soil with the words underneath, The worm is working">
            <a:extLst>
              <a:ext uri="{FF2B5EF4-FFF2-40B4-BE49-F238E27FC236}">
                <a16:creationId xmlns:a16="http://schemas.microsoft.com/office/drawing/2014/main" id="{F94ACC92-AE51-DD83-65D1-14A68B53CDBF}"/>
              </a:ext>
            </a:extLst>
          </p:cNvPr>
          <p:cNvGrpSpPr/>
          <p:nvPr/>
        </p:nvGrpSpPr>
        <p:grpSpPr>
          <a:xfrm>
            <a:off x="0" y="533264"/>
            <a:ext cx="12356341" cy="5791472"/>
            <a:chOff x="0" y="533264"/>
            <a:chExt cx="12356341" cy="5791472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7ABBF81D-1EDD-3242-A5D9-7BFCB07DB415}"/>
                </a:ext>
              </a:extLst>
            </p:cNvPr>
            <p:cNvGrpSpPr/>
            <p:nvPr/>
          </p:nvGrpSpPr>
          <p:grpSpPr>
            <a:xfrm>
              <a:off x="0" y="533264"/>
              <a:ext cx="12356341" cy="5791472"/>
              <a:chOff x="0" y="533264"/>
              <a:chExt cx="12356341" cy="5791472"/>
            </a:xfrm>
          </p:grpSpPr>
          <p:sp>
            <p:nvSpPr>
              <p:cNvPr id="4" name="Rounded Rectangle 3">
                <a:extLst>
                  <a:ext uri="{FF2B5EF4-FFF2-40B4-BE49-F238E27FC236}">
                    <a16:creationId xmlns:a16="http://schemas.microsoft.com/office/drawing/2014/main" id="{34D7D4B5-B94B-AD9A-FF92-CDC149858F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1418897" y="2029968"/>
                <a:ext cx="9285889" cy="4294768"/>
              </a:xfrm>
              <a:prstGeom prst="roundRect">
                <a:avLst>
                  <a:gd name="adj" fmla="val 2269"/>
                </a:avLst>
              </a:prstGeom>
              <a:noFill/>
              <a:ln w="38100">
                <a:solidFill>
                  <a:srgbClr val="F4DCE8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/>
              </a:p>
            </p:txBody>
          </p:sp>
          <p:sp>
            <p:nvSpPr>
              <p:cNvPr id="5" name="Content Placeholder 2" descr="wor">
                <a:extLst>
                  <a:ext uri="{FF2B5EF4-FFF2-40B4-BE49-F238E27FC236}">
                    <a16:creationId xmlns:a16="http://schemas.microsoft.com/office/drawing/2014/main" id="{0A90D875-BE53-4A39-18C5-AB810DBC303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533264"/>
                <a:ext cx="12192000" cy="165814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0" dirty="0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 wor</a:t>
                </a:r>
                <a:endParaRPr lang="en-AU" sz="11000" dirty="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  <p:sp>
            <p:nvSpPr>
              <p:cNvPr id="6" name="TextBox 5" descr="The worm is working">
                <a:extLst>
                  <a:ext uri="{FF2B5EF4-FFF2-40B4-BE49-F238E27FC236}">
                    <a16:creationId xmlns:a16="http://schemas.microsoft.com/office/drawing/2014/main" id="{DF5CA18C-DF2A-74C2-0761-35E64C60E3C2}"/>
                  </a:ext>
                </a:extLst>
              </p:cNvPr>
              <p:cNvSpPr txBox="1"/>
              <p:nvPr/>
            </p:nvSpPr>
            <p:spPr>
              <a:xfrm>
                <a:off x="164342" y="5093630"/>
                <a:ext cx="12191999" cy="12311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7400" dirty="0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The </a:t>
                </a:r>
                <a:r>
                  <a:rPr lang="en-US" sz="7400" u="sng" dirty="0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wor</a:t>
                </a:r>
                <a:r>
                  <a:rPr lang="en-US" sz="7400" dirty="0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m is </a:t>
                </a:r>
                <a:r>
                  <a:rPr lang="en-US" sz="7400" u="sng" dirty="0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wor</a:t>
                </a:r>
                <a:r>
                  <a:rPr lang="en-US" sz="7400" dirty="0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king</a:t>
                </a:r>
                <a:endParaRPr lang="en-AU" sz="7400" dirty="0">
                  <a:solidFill>
                    <a:srgbClr val="4557AD"/>
                  </a:solidFill>
                </a:endParaRPr>
              </a:p>
            </p:txBody>
          </p:sp>
        </p:grpSp>
        <p:pic>
          <p:nvPicPr>
            <p:cNvPr id="7" name="Picture 6" descr="A worm in soil">
              <a:extLst>
                <a:ext uri="{FF2B5EF4-FFF2-40B4-BE49-F238E27FC236}">
                  <a16:creationId xmlns:a16="http://schemas.microsoft.com/office/drawing/2014/main" id="{192DC813-2F53-40D3-E563-EC4D473F9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7636" y="1843341"/>
              <a:ext cx="3978219" cy="397821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092901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E5A96D-4156-2003-C6EB-3B5F3AF951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BF556E-D31D-888E-3DE3-FD5FA276C50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17 We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2" name="Content Placeholder 3" descr="worm, working">
            <a:extLst>
              <a:ext uri="{FF2B5EF4-FFF2-40B4-BE49-F238E27FC236}">
                <a16:creationId xmlns:a16="http://schemas.microsoft.com/office/drawing/2014/main" id="{D2528554-F86F-7DAC-0CB4-37C687858A45}"/>
              </a:ext>
            </a:extLst>
          </p:cNvPr>
          <p:cNvSpPr txBox="1">
            <a:spLocks/>
          </p:cNvSpPr>
          <p:nvPr/>
        </p:nvSpPr>
        <p:spPr>
          <a:xfrm>
            <a:off x="913584" y="1180650"/>
            <a:ext cx="9886034" cy="489159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5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worm    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18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5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working</a:t>
            </a:r>
            <a:endParaRPr lang="en-AU" sz="259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67944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4CADB-9446-6068-C140-A7F65047622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18 I do</a:t>
            </a:r>
            <a:endParaRPr lang="en-AU" dirty="0"/>
          </a:p>
        </p:txBody>
      </p:sp>
      <p:sp>
        <p:nvSpPr>
          <p:cNvPr id="5" name="Content Placeholder 2" descr="worst">
            <a:extLst>
              <a:ext uri="{FF2B5EF4-FFF2-40B4-BE49-F238E27FC236}">
                <a16:creationId xmlns:a16="http://schemas.microsoft.com/office/drawing/2014/main" id="{EA0BF4CA-FC22-55AA-36F6-A7CC6A94F5F6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4773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worst</a:t>
            </a:r>
            <a:endParaRPr lang="en-AU" sz="10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6079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CD23B-FF81-442C-D093-CAF66874B44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19 I do </a:t>
            </a:r>
            <a:endParaRPr lang="en-AU" dirty="0"/>
          </a:p>
        </p:txBody>
      </p:sp>
      <p:sp>
        <p:nvSpPr>
          <p:cNvPr id="5" name="Content Placeholder 2" descr="worst, word">
            <a:extLst>
              <a:ext uri="{FF2B5EF4-FFF2-40B4-BE49-F238E27FC236}">
                <a16:creationId xmlns:a16="http://schemas.microsoft.com/office/drawing/2014/main" id="{E722C388-B12B-5A81-CEFD-255BF9DAE8C8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4773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worst        word</a:t>
            </a:r>
            <a:endParaRPr lang="en-AU" sz="10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0313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8E5B78-FFA7-24F4-7E85-6B376C327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2BE64-0DBF-8634-7C15-CBCEE87622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 Review You do</a:t>
            </a:r>
            <a:endParaRPr lang="en-AU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1E9C860-465C-9587-B1DD-6A1C981169E3}"/>
              </a:ext>
            </a:extLst>
          </p:cNvPr>
          <p:cNvSpPr txBox="1">
            <a:spLocks/>
          </p:cNvSpPr>
          <p:nvPr/>
        </p:nvSpPr>
        <p:spPr>
          <a:xfrm>
            <a:off x="0" y="533264"/>
            <a:ext cx="12192000" cy="16581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0" dirty="0">
                <a:solidFill>
                  <a:srgbClr val="4557AD"/>
                </a:solidFill>
                <a:latin typeface="Tenorite" pitchFamily="2" charset="0"/>
                <a:cs typeface="Arial"/>
              </a:rPr>
              <a:t> ear</a:t>
            </a:r>
            <a:endParaRPr lang="en-AU" sz="11000" dirty="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12" name="Rounded Rectangle 3" descr="A hand is cupped around an ear to represent hear, the sun is rising in the background to represent sunrise, and in the foreground there is a black bear. Underneath are the words, &quot;Hear the early bear.&quot;">
            <a:extLst>
              <a:ext uri="{FF2B5EF4-FFF2-40B4-BE49-F238E27FC236}">
                <a16:creationId xmlns:a16="http://schemas.microsoft.com/office/drawing/2014/main" id="{6D782246-3BDE-5DE2-5FBB-BFC748E1352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1426464" y="2029968"/>
            <a:ext cx="9089136" cy="408155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F4DC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grpSp>
        <p:nvGrpSpPr>
          <p:cNvPr id="3" name="Group 2" descr="A hand is cupped around an ear to represent hear, the sun is rising in the background to represent sunrise, and in the foreground there is a black bear.">
            <a:extLst>
              <a:ext uri="{FF2B5EF4-FFF2-40B4-BE49-F238E27FC236}">
                <a16:creationId xmlns:a16="http://schemas.microsoft.com/office/drawing/2014/main" id="{DD5E60A2-1273-1604-03B2-87B7DC483B5E}"/>
              </a:ext>
            </a:extLst>
          </p:cNvPr>
          <p:cNvGrpSpPr/>
          <p:nvPr/>
        </p:nvGrpSpPr>
        <p:grpSpPr>
          <a:xfrm>
            <a:off x="1337481" y="2279175"/>
            <a:ext cx="9178119" cy="3316409"/>
            <a:chOff x="0" y="1353016"/>
            <a:chExt cx="12191999" cy="490605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CBB74F5-D2FC-BD5E-481F-6CB0646CF08A}"/>
                </a:ext>
              </a:extLst>
            </p:cNvPr>
            <p:cNvSpPr txBox="1"/>
            <p:nvPr/>
          </p:nvSpPr>
          <p:spPr>
            <a:xfrm>
              <a:off x="0" y="5027962"/>
              <a:ext cx="12191999" cy="1231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H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ear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the 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ear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ly b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ear</a:t>
              </a:r>
              <a:endParaRPr lang="en-AU" sz="7400" u="sng" dirty="0">
                <a:solidFill>
                  <a:srgbClr val="4557AD"/>
                </a:solidFill>
              </a:endParaRPr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AAC87A50-F70F-1913-7F82-732F5BCB4F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1316062" y="1353016"/>
              <a:ext cx="9199538" cy="3874395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7035081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A34F7-0ABE-8E55-C68D-7419E1E9614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20 I do</a:t>
            </a:r>
            <a:endParaRPr lang="en-AU" dirty="0"/>
          </a:p>
        </p:txBody>
      </p:sp>
      <p:grpSp>
        <p:nvGrpSpPr>
          <p:cNvPr id="3" name="Group 2" descr="worst, word, worship">
            <a:extLst>
              <a:ext uri="{FF2B5EF4-FFF2-40B4-BE49-F238E27FC236}">
                <a16:creationId xmlns:a16="http://schemas.microsoft.com/office/drawing/2014/main" id="{D9CE05EB-A30F-6E54-AD47-531D6101E670}"/>
              </a:ext>
            </a:extLst>
          </p:cNvPr>
          <p:cNvGrpSpPr/>
          <p:nvPr/>
        </p:nvGrpSpPr>
        <p:grpSpPr>
          <a:xfrm>
            <a:off x="464654" y="1469482"/>
            <a:ext cx="11906250" cy="3919036"/>
            <a:chOff x="464654" y="1469482"/>
            <a:chExt cx="11906250" cy="3919036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0C1D754A-9FA7-C6DC-878D-AA601CF598E0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3911190"/>
              <a:ext cx="11906250" cy="14773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0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worship</a:t>
              </a:r>
              <a:endParaRPr lang="en-AU" sz="10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A0E89040-6938-A4C4-9875-B7F69D0E20DC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1469482"/>
              <a:ext cx="11906250" cy="14773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0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worst        word</a:t>
              </a:r>
              <a:endParaRPr lang="en-AU" sz="10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817997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A34F7-0ABE-8E55-C68D-7419E1E9614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21 I do</a:t>
            </a:r>
            <a:endParaRPr lang="en-AU" dirty="0"/>
          </a:p>
        </p:txBody>
      </p:sp>
      <p:grpSp>
        <p:nvGrpSpPr>
          <p:cNvPr id="3" name="Group 2" descr=" worst, word, worship, crossword">
            <a:extLst>
              <a:ext uri="{FF2B5EF4-FFF2-40B4-BE49-F238E27FC236}">
                <a16:creationId xmlns:a16="http://schemas.microsoft.com/office/drawing/2014/main" id="{FDAF2885-A26D-2BFB-F591-911EB66E0CEB}"/>
              </a:ext>
            </a:extLst>
          </p:cNvPr>
          <p:cNvGrpSpPr/>
          <p:nvPr/>
        </p:nvGrpSpPr>
        <p:grpSpPr>
          <a:xfrm>
            <a:off x="464654" y="1469482"/>
            <a:ext cx="11906250" cy="3919036"/>
            <a:chOff x="464654" y="1469482"/>
            <a:chExt cx="11906250" cy="3919036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2EF614E5-03C8-24F1-5D1C-3D5640E007F3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3911190"/>
              <a:ext cx="11906250" cy="14773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0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worship    crossword</a:t>
              </a:r>
              <a:endParaRPr lang="en-AU" sz="10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C00CED5D-0B99-D896-2A72-14DA2F19FAAE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1469482"/>
              <a:ext cx="11906250" cy="14773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0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worst        word</a:t>
              </a:r>
              <a:endParaRPr lang="en-AU" sz="10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671810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12F5E4E-5A13-57FE-48C2-DEF3DD4A04E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22 We do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 dirty="0"/>
          </a:p>
        </p:txBody>
      </p:sp>
      <p:sp>
        <p:nvSpPr>
          <p:cNvPr id="4" name="Content Placeholder 2" descr="world">
            <a:extLst>
              <a:ext uri="{FF2B5EF4-FFF2-40B4-BE49-F238E27FC236}">
                <a16:creationId xmlns:a16="http://schemas.microsoft.com/office/drawing/2014/main" id="{F46074AA-6441-174B-E13B-858E572543B3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4773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world</a:t>
            </a:r>
            <a:endParaRPr lang="en-AU" sz="10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1614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F05E2-E15F-8B04-AB3D-03BDB4CFBED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23 We do</a:t>
            </a:r>
            <a:endParaRPr lang="en-AU" dirty="0"/>
          </a:p>
        </p:txBody>
      </p:sp>
      <p:sp>
        <p:nvSpPr>
          <p:cNvPr id="3" name="Content Placeholder 2" descr="world work">
            <a:extLst>
              <a:ext uri="{FF2B5EF4-FFF2-40B4-BE49-F238E27FC236}">
                <a16:creationId xmlns:a16="http://schemas.microsoft.com/office/drawing/2014/main" id="{5FEDEFE9-F6A1-743A-0D7E-D07F78CE8AC2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4773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world        work</a:t>
            </a:r>
            <a:endParaRPr lang="en-AU" sz="10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21994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6F2F3-9342-B133-1B1E-9141B297D1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24 We do</a:t>
            </a:r>
            <a:endParaRPr lang="en-AU" dirty="0"/>
          </a:p>
        </p:txBody>
      </p:sp>
      <p:grpSp>
        <p:nvGrpSpPr>
          <p:cNvPr id="2" name="Group 1" descr="world, work, workout">
            <a:extLst>
              <a:ext uri="{FF2B5EF4-FFF2-40B4-BE49-F238E27FC236}">
                <a16:creationId xmlns:a16="http://schemas.microsoft.com/office/drawing/2014/main" id="{372F177D-2388-DA4F-7751-C008410FEB5D}"/>
              </a:ext>
            </a:extLst>
          </p:cNvPr>
          <p:cNvGrpSpPr/>
          <p:nvPr/>
        </p:nvGrpSpPr>
        <p:grpSpPr>
          <a:xfrm>
            <a:off x="464654" y="1469482"/>
            <a:ext cx="11906250" cy="3919036"/>
            <a:chOff x="464654" y="1469482"/>
            <a:chExt cx="11906250" cy="3919036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0E590114-C3B5-DF93-3651-C433AAE5E2FE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3911190"/>
              <a:ext cx="11906250" cy="14773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0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workout</a:t>
              </a:r>
              <a:endParaRPr lang="en-AU" sz="10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BF7EFE4B-2A64-5660-8DF3-F2B25FB7D175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1469482"/>
              <a:ext cx="11906250" cy="14773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0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world        work</a:t>
              </a:r>
              <a:endParaRPr lang="en-AU" sz="10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614708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6F2F3-9342-B133-1B1E-9141B297D1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25 We do</a:t>
            </a:r>
            <a:endParaRPr lang="en-AU" dirty="0"/>
          </a:p>
        </p:txBody>
      </p:sp>
      <p:grpSp>
        <p:nvGrpSpPr>
          <p:cNvPr id="2" name="Group 1" descr="world, work, workout, artwork">
            <a:extLst>
              <a:ext uri="{FF2B5EF4-FFF2-40B4-BE49-F238E27FC236}">
                <a16:creationId xmlns:a16="http://schemas.microsoft.com/office/drawing/2014/main" id="{EF88BEE9-F0A6-EAB1-82F5-B6014CACE06E}"/>
              </a:ext>
            </a:extLst>
          </p:cNvPr>
          <p:cNvGrpSpPr/>
          <p:nvPr/>
        </p:nvGrpSpPr>
        <p:grpSpPr>
          <a:xfrm>
            <a:off x="464654" y="1469482"/>
            <a:ext cx="11906250" cy="3919036"/>
            <a:chOff x="464654" y="1469482"/>
            <a:chExt cx="11906250" cy="3919036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26EF76F-1F99-6898-173E-6395F091DBD2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3911190"/>
              <a:ext cx="11906250" cy="14773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0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workout    artwork</a:t>
              </a:r>
              <a:endParaRPr lang="en-AU" sz="10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A55EA3DC-68ED-D923-23DD-A72BCDE741B1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1469482"/>
              <a:ext cx="11906250" cy="14773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0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world        work</a:t>
              </a:r>
              <a:endParaRPr lang="en-AU" sz="10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387229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166DBE4-709C-FEF1-F426-DD933765B17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26 I do</a:t>
            </a:r>
            <a:endParaRPr lang="en-AU" dirty="0"/>
          </a:p>
        </p:txBody>
      </p:sp>
      <p:pic>
        <p:nvPicPr>
          <p:cNvPr id="4" name="Picture 3" descr="world">
            <a:extLst>
              <a:ext uri="{FF2B5EF4-FFF2-40B4-BE49-F238E27FC236}">
                <a16:creationId xmlns:a16="http://schemas.microsoft.com/office/drawing/2014/main" id="{25CC5475-75A4-4F57-3A5C-0A705C4ECA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1" y="2424775"/>
            <a:ext cx="2127738" cy="21277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267761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405AE87-29A7-8B98-5A05-6FA5064368E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27 I do</a:t>
            </a:r>
            <a:endParaRPr lang="en-AU" dirty="0"/>
          </a:p>
        </p:txBody>
      </p:sp>
      <p:pic>
        <p:nvPicPr>
          <p:cNvPr id="14" name="Picture 13" descr="world">
            <a:extLst>
              <a:ext uri="{FF2B5EF4-FFF2-40B4-BE49-F238E27FC236}">
                <a16:creationId xmlns:a16="http://schemas.microsoft.com/office/drawing/2014/main" id="{4FA45766-09DC-EE2F-7213-DF04772265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1" y="2424775"/>
            <a:ext cx="2127738" cy="2127738"/>
          </a:xfrm>
          <a:prstGeom prst="rect">
            <a:avLst/>
          </a:prstGeom>
        </p:spPr>
      </p:pic>
      <p:pic>
        <p:nvPicPr>
          <p:cNvPr id="15" name="Picture 14" descr="workbench">
            <a:extLst>
              <a:ext uri="{FF2B5EF4-FFF2-40B4-BE49-F238E27FC236}">
                <a16:creationId xmlns:a16="http://schemas.microsoft.com/office/drawing/2014/main" id="{1DD8721E-524D-7920-F96F-B4F863A751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021" y="2059894"/>
            <a:ext cx="2857500" cy="2857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541351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61FC22D-E4D8-4449-9E17-6CDF688E548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28 I do </a:t>
            </a:r>
            <a:endParaRPr lang="en-AU" dirty="0"/>
          </a:p>
        </p:txBody>
      </p:sp>
      <p:pic>
        <p:nvPicPr>
          <p:cNvPr id="12" name="Picture 11" descr="world">
            <a:extLst>
              <a:ext uri="{FF2B5EF4-FFF2-40B4-BE49-F238E27FC236}">
                <a16:creationId xmlns:a16="http://schemas.microsoft.com/office/drawing/2014/main" id="{8123AC6E-C412-5C18-127E-14471D89EC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1" y="2424775"/>
            <a:ext cx="2127738" cy="2127738"/>
          </a:xfrm>
          <a:prstGeom prst="rect">
            <a:avLst/>
          </a:prstGeom>
        </p:spPr>
      </p:pic>
      <p:pic>
        <p:nvPicPr>
          <p:cNvPr id="13" name="Picture 12" descr="workbench">
            <a:extLst>
              <a:ext uri="{FF2B5EF4-FFF2-40B4-BE49-F238E27FC236}">
                <a16:creationId xmlns:a16="http://schemas.microsoft.com/office/drawing/2014/main" id="{FECB1DCA-4E6B-D669-EF90-0C1FC09C8A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021" y="2059894"/>
            <a:ext cx="2857500" cy="28575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5CB3D1C-4744-781C-708E-32FE6BACA1F0}"/>
              </a:ext>
            </a:extLst>
          </p:cNvPr>
          <p:cNvSpPr/>
          <p:nvPr/>
        </p:nvSpPr>
        <p:spPr>
          <a:xfrm rot="20840010">
            <a:off x="9432838" y="2424820"/>
            <a:ext cx="1311334" cy="200836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worm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world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worst</a:t>
            </a:r>
          </a:p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80182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EF03824-E084-CC11-80A1-6FC41544AA7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29 We do</a:t>
            </a:r>
            <a:endParaRPr lang="en-AU" dirty="0"/>
          </a:p>
        </p:txBody>
      </p:sp>
      <p:pic>
        <p:nvPicPr>
          <p:cNvPr id="9" name="Graphic 5" descr="worm">
            <a:extLst>
              <a:ext uri="{FF2B5EF4-FFF2-40B4-BE49-F238E27FC236}">
                <a16:creationId xmlns:a16="http://schemas.microsoft.com/office/drawing/2014/main" id="{4BCFC39D-5DDD-69AD-7C2D-DCBC70A1E1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9117" y="2293033"/>
            <a:ext cx="2461543" cy="24615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87135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2BBE75-D089-5A68-CB80-0BBF096428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9DE6B9-5BFE-21B0-75DF-0FFCFDE90D4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 Review You do</a:t>
            </a:r>
            <a:endParaRPr lang="en-AU" dirty="0"/>
          </a:p>
        </p:txBody>
      </p:sp>
      <p:grpSp>
        <p:nvGrpSpPr>
          <p:cNvPr id="8" name="Group 7" descr="A swan is sitting in a nest wearing a beanie and a scarf with the words, The sawn is warm underneath.">
            <a:extLst>
              <a:ext uri="{FF2B5EF4-FFF2-40B4-BE49-F238E27FC236}">
                <a16:creationId xmlns:a16="http://schemas.microsoft.com/office/drawing/2014/main" id="{595F80BB-550E-8B44-D738-61407DB0B880}"/>
              </a:ext>
            </a:extLst>
          </p:cNvPr>
          <p:cNvGrpSpPr/>
          <p:nvPr/>
        </p:nvGrpSpPr>
        <p:grpSpPr>
          <a:xfrm>
            <a:off x="0" y="533264"/>
            <a:ext cx="12192000" cy="5791472"/>
            <a:chOff x="0" y="533264"/>
            <a:chExt cx="12192000" cy="5791472"/>
          </a:xfrm>
        </p:grpSpPr>
        <p:sp>
          <p:nvSpPr>
            <p:cNvPr id="12" name="Rounded Rectangle 3">
              <a:extLst>
                <a:ext uri="{FF2B5EF4-FFF2-40B4-BE49-F238E27FC236}">
                  <a16:creationId xmlns:a16="http://schemas.microsoft.com/office/drawing/2014/main" id="{AF92D4AC-3FC3-33F4-BB6B-C61E449614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418897" y="2029968"/>
              <a:ext cx="9285889" cy="4294768"/>
            </a:xfrm>
            <a:prstGeom prst="roundRect">
              <a:avLst>
                <a:gd name="adj" fmla="val 2269"/>
              </a:avLst>
            </a:prstGeom>
            <a:noFill/>
            <a:ln w="38100">
              <a:solidFill>
                <a:srgbClr val="F4DCE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14" name="Content Placeholder 2">
              <a:extLst>
                <a:ext uri="{FF2B5EF4-FFF2-40B4-BE49-F238E27FC236}">
                  <a16:creationId xmlns:a16="http://schemas.microsoft.com/office/drawing/2014/main" id="{7E1C6253-8E0E-3C7E-87F3-64B8374801C0}"/>
                </a:ext>
              </a:extLst>
            </p:cNvPr>
            <p:cNvSpPr txBox="1">
              <a:spLocks/>
            </p:cNvSpPr>
            <p:nvPr/>
          </p:nvSpPr>
          <p:spPr>
            <a:xfrm>
              <a:off x="0" y="533264"/>
              <a:ext cx="12192000" cy="165814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0" dirty="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wa   war</a:t>
              </a:r>
              <a:endParaRPr lang="en-AU" sz="11000" dirty="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ECB29AB8-1A21-6575-0FCA-26A937069C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t="10506" b="14028"/>
            <a:stretch>
              <a:fillRect/>
            </a:stretch>
          </p:blipFill>
          <p:spPr>
            <a:xfrm>
              <a:off x="4251926" y="2191410"/>
              <a:ext cx="3688145" cy="2981112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5A330C2-4918-85D6-69D0-DB9A2FAB8C93}"/>
                </a:ext>
              </a:extLst>
            </p:cNvPr>
            <p:cNvSpPr txBox="1"/>
            <p:nvPr/>
          </p:nvSpPr>
          <p:spPr>
            <a:xfrm>
              <a:off x="0" y="4880415"/>
              <a:ext cx="12191999" cy="1231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The s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wa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n is 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war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m</a:t>
              </a:r>
              <a:endParaRPr lang="en-AU" sz="7400" dirty="0">
                <a:solidFill>
                  <a:srgbClr val="4557AD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470827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06352E3-4E17-7DD5-8A98-F545B9B6A9C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30 We do </a:t>
            </a:r>
            <a:endParaRPr lang="en-AU" dirty="0"/>
          </a:p>
        </p:txBody>
      </p:sp>
      <p:pic>
        <p:nvPicPr>
          <p:cNvPr id="7" name="Graphic 5" descr="worm">
            <a:extLst>
              <a:ext uri="{FF2B5EF4-FFF2-40B4-BE49-F238E27FC236}">
                <a16:creationId xmlns:a16="http://schemas.microsoft.com/office/drawing/2014/main" id="{FC92F0AC-FC08-BF67-B2AA-96AB203343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9117" y="2293033"/>
            <a:ext cx="2461543" cy="2461543"/>
          </a:xfrm>
          <a:prstGeom prst="rect">
            <a:avLst/>
          </a:prstGeom>
        </p:spPr>
      </p:pic>
      <p:pic>
        <p:nvPicPr>
          <p:cNvPr id="8" name="Picture 7" descr="worst">
            <a:extLst>
              <a:ext uri="{FF2B5EF4-FFF2-40B4-BE49-F238E27FC236}">
                <a16:creationId xmlns:a16="http://schemas.microsoft.com/office/drawing/2014/main" id="{85D85004-CBB4-DD3C-A5FC-7983074D31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85445" y="2524438"/>
            <a:ext cx="2221109" cy="22301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278115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31E221A-F350-C940-012D-1A3E419734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31 We do </a:t>
            </a:r>
            <a:endParaRPr lang="en-AU" dirty="0"/>
          </a:p>
        </p:txBody>
      </p:sp>
      <p:pic>
        <p:nvPicPr>
          <p:cNvPr id="3" name="Graphic 5" descr="worm">
            <a:extLst>
              <a:ext uri="{FF2B5EF4-FFF2-40B4-BE49-F238E27FC236}">
                <a16:creationId xmlns:a16="http://schemas.microsoft.com/office/drawing/2014/main" id="{A46A2475-D091-0ACC-425F-528BE876C1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9117" y="2293033"/>
            <a:ext cx="2461543" cy="2461543"/>
          </a:xfrm>
          <a:prstGeom prst="rect">
            <a:avLst/>
          </a:prstGeom>
        </p:spPr>
      </p:pic>
      <p:pic>
        <p:nvPicPr>
          <p:cNvPr id="8" name="Picture 7" descr="worst">
            <a:extLst>
              <a:ext uri="{FF2B5EF4-FFF2-40B4-BE49-F238E27FC236}">
                <a16:creationId xmlns:a16="http://schemas.microsoft.com/office/drawing/2014/main" id="{FA3491FA-7195-556E-EB01-63B1A82428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85445" y="2524438"/>
            <a:ext cx="2221109" cy="2230138"/>
          </a:xfrm>
          <a:prstGeom prst="rect">
            <a:avLst/>
          </a:prstGeom>
        </p:spPr>
      </p:pic>
      <p:pic>
        <p:nvPicPr>
          <p:cNvPr id="11" name="Picture 10" descr="crossword">
            <a:extLst>
              <a:ext uri="{FF2B5EF4-FFF2-40B4-BE49-F238E27FC236}">
                <a16:creationId xmlns:a16="http://schemas.microsoft.com/office/drawing/2014/main" id="{880375A4-1D1E-6135-75A3-FD578D710C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69126" y="2524438"/>
            <a:ext cx="2692947" cy="20287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775846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86E2A-9AA9-D02A-CD56-2F282D45851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8751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32 I do </a:t>
            </a:r>
            <a:endParaRPr lang="en-AU" dirty="0"/>
          </a:p>
        </p:txBody>
      </p:sp>
      <p:sp>
        <p:nvSpPr>
          <p:cNvPr id="4" name="Content Placeholder 2" descr="journey, journey, journey">
            <a:extLst>
              <a:ext uri="{FF2B5EF4-FFF2-40B4-BE49-F238E27FC236}">
                <a16:creationId xmlns:a16="http://schemas.microsoft.com/office/drawing/2014/main" id="{1B5AB56A-5361-A505-A929-E6CB7151A28D}"/>
              </a:ext>
            </a:extLst>
          </p:cNvPr>
          <p:cNvSpPr txBox="1">
            <a:spLocks/>
          </p:cNvSpPr>
          <p:nvPr/>
        </p:nvSpPr>
        <p:spPr>
          <a:xfrm>
            <a:off x="396815" y="2718036"/>
            <a:ext cx="11455879" cy="11449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journey    journey    journey</a:t>
            </a:r>
            <a:endParaRPr lang="en-AU" sz="76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38734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88005-337E-8025-A9F9-339D0CBCA82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8751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33 We do </a:t>
            </a:r>
            <a:endParaRPr lang="en-AU" dirty="0"/>
          </a:p>
        </p:txBody>
      </p:sp>
      <p:sp>
        <p:nvSpPr>
          <p:cNvPr id="4" name="Content Placeholder 2" descr="journey, journey, journey">
            <a:extLst>
              <a:ext uri="{FF2B5EF4-FFF2-40B4-BE49-F238E27FC236}">
                <a16:creationId xmlns:a16="http://schemas.microsoft.com/office/drawing/2014/main" id="{227ABAAC-11BF-F62E-291C-21D3139DE4F6}"/>
              </a:ext>
            </a:extLst>
          </p:cNvPr>
          <p:cNvSpPr txBox="1">
            <a:spLocks/>
          </p:cNvSpPr>
          <p:nvPr/>
        </p:nvSpPr>
        <p:spPr>
          <a:xfrm>
            <a:off x="396815" y="2718036"/>
            <a:ext cx="11455879" cy="11449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journey    journey    journey</a:t>
            </a:r>
            <a:endParaRPr lang="en-AU" sz="76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49045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39FF27-3E75-0CBC-DE69-1170FF7905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738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34 We do</a:t>
            </a:r>
            <a:endParaRPr lang="en-AU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E997A70-FE83-5743-2ECD-F4CFAB94977A}"/>
              </a:ext>
            </a:extLst>
          </p:cNvPr>
          <p:cNvSpPr txBox="1">
            <a:spLocks/>
          </p:cNvSpPr>
          <p:nvPr/>
        </p:nvSpPr>
        <p:spPr>
          <a:xfrm>
            <a:off x="838199" y="1478579"/>
            <a:ext cx="10515601" cy="457824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5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 had the worst journey home from work today. After packing up my workbench I got to the train. There were no seats left so I had to stand. And I had left my crossword at work, so I had nothing to do on my long journey home. </a:t>
            </a:r>
            <a:endParaRPr lang="en-AU" sz="52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83292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FC153D-AD70-7344-6CB5-3A150A9FD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5DF173F-5C28-BCEB-A260-A3ACEF0EBDA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35 We do</a:t>
            </a:r>
            <a:endParaRPr lang="en-AU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6621E4A-889E-8FD1-2FB6-F94FC57E80DA}"/>
              </a:ext>
            </a:extLst>
          </p:cNvPr>
          <p:cNvSpPr txBox="1">
            <a:spLocks/>
          </p:cNvSpPr>
          <p:nvPr/>
        </p:nvSpPr>
        <p:spPr>
          <a:xfrm>
            <a:off x="907209" y="1381419"/>
            <a:ext cx="10738450" cy="457824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5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 have just got back from a journey around the world, and I think I will start on an artwork that I can hang in my workshop. I want it to be something that will help me remember my amazing journey. </a:t>
            </a:r>
            <a:br>
              <a:rPr lang="en-US" sz="5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5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 will start working on it now!</a:t>
            </a:r>
            <a:endParaRPr lang="en-AU" sz="52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06120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28681C6-8A71-1A1A-970D-5F0EA4B4142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36 I do </a:t>
            </a:r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1B533230-13DD-C044-B1B8-049E4B22C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85723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B446A7-1E6F-F121-2C5E-B02EF89C2B2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37 We do </a:t>
            </a:r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FD4182A-6CFD-6247-8FC2-1AB2AA7FC3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73119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F74E7D-46A4-623E-6F4A-08640157C9E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38 Check for understanding</a:t>
            </a:r>
            <a:endParaRPr lang="en-A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4F17CC-34F0-5F43-A747-B3919DAC7160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 dirty="0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 dirty="0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7B0359D-E390-A544-B173-3787B4AC0A0D}"/>
              </a:ext>
            </a:extLst>
          </p:cNvPr>
          <p:cNvSpPr txBox="1">
            <a:spLocks/>
          </p:cNvSpPr>
          <p:nvPr/>
        </p:nvSpPr>
        <p:spPr>
          <a:xfrm>
            <a:off x="3864474" y="2444455"/>
            <a:ext cx="2259493" cy="1255728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endParaRPr lang="en-US" sz="2800" b="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sound </a:t>
            </a:r>
            <a:b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</a:b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E5CDAA-6B8B-5307-AC8C-30BFD3304914}"/>
              </a:ext>
            </a:extLst>
          </p:cNvPr>
          <p:cNvSpPr txBox="1"/>
          <p:nvPr/>
        </p:nvSpPr>
        <p:spPr>
          <a:xfrm>
            <a:off x="3982149" y="3452278"/>
            <a:ext cx="217636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</a:rPr>
              <a:t>wor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364FCCC-3045-ED42-BBF6-6789C6A4CF1E}"/>
              </a:ext>
            </a:extLst>
          </p:cNvPr>
          <p:cNvSpPr txBox="1">
            <a:spLocks/>
          </p:cNvSpPr>
          <p:nvPr/>
        </p:nvSpPr>
        <p:spPr>
          <a:xfrm>
            <a:off x="6525922" y="2832253"/>
            <a:ext cx="2462803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read a word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17E4CE3F-6B29-2B49-8731-61EB6323A106}"/>
              </a:ext>
            </a:extLst>
          </p:cNvPr>
          <p:cNvSpPr txBox="1">
            <a:spLocks/>
          </p:cNvSpPr>
          <p:nvPr/>
        </p:nvSpPr>
        <p:spPr>
          <a:xfrm>
            <a:off x="6432922" y="3700182"/>
            <a:ext cx="2848679" cy="291464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worth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wormhole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homework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4400" dirty="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073B2B4-61AC-664F-825F-CA46D5433F51}"/>
              </a:ext>
            </a:extLst>
          </p:cNvPr>
          <p:cNvSpPr txBox="1">
            <a:spLocks/>
          </p:cNvSpPr>
          <p:nvPr/>
        </p:nvSpPr>
        <p:spPr>
          <a:xfrm>
            <a:off x="9313502" y="2832253"/>
            <a:ext cx="2366887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write a word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F9A5D8F-0705-454F-8A7D-6109A7CC13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096546" y="1900112"/>
            <a:ext cx="800799" cy="590023"/>
            <a:chOff x="10096546" y="1900112"/>
            <a:chExt cx="800799" cy="590023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A363734B-AABF-5E43-B240-CB56DB1BD6BC}"/>
                </a:ext>
              </a:extLst>
            </p:cNvPr>
            <p:cNvSpPr/>
            <p:nvPr userDrawn="1"/>
          </p:nvSpPr>
          <p:spPr>
            <a:xfrm>
              <a:off x="10096546" y="1900112"/>
              <a:ext cx="800799" cy="590023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6" name="Graphic 25" descr="Pencil outline">
              <a:extLst>
                <a:ext uri="{FF2B5EF4-FFF2-40B4-BE49-F238E27FC236}">
                  <a16:creationId xmlns:a16="http://schemas.microsoft.com/office/drawing/2014/main" id="{B4F359A2-CBC5-E941-8F66-CC771AE6FE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72621" y="1964946"/>
              <a:ext cx="447584" cy="447584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B743ACB-1F20-3D41-890A-BA5D3634B7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56924" y="1891643"/>
            <a:ext cx="800799" cy="598492"/>
            <a:chOff x="7374176" y="1891643"/>
            <a:chExt cx="800799" cy="598492"/>
          </a:xfrm>
        </p:grpSpPr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39FD4883-D300-764A-83C3-3C5B7C00CB50}"/>
                </a:ext>
              </a:extLst>
            </p:cNvPr>
            <p:cNvSpPr/>
            <p:nvPr userDrawn="1"/>
          </p:nvSpPr>
          <p:spPr>
            <a:xfrm>
              <a:off x="7374176" y="1891643"/>
              <a:ext cx="800799" cy="590023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9" name="Graphic 28" descr="Glasses outline">
              <a:extLst>
                <a:ext uri="{FF2B5EF4-FFF2-40B4-BE49-F238E27FC236}">
                  <a16:creationId xmlns:a16="http://schemas.microsoft.com/office/drawing/2014/main" id="{A3D84708-6DF4-C94A-AEB4-5E35ACA4EB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483340" y="1891643"/>
              <a:ext cx="598492" cy="598492"/>
            </a:xfrm>
            <a:prstGeom prst="rect">
              <a:avLst/>
            </a:prstGeom>
          </p:spPr>
        </p:pic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D55D0BDF-AAF6-7942-A364-2A4C7D956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flipH="1">
            <a:off x="-418788" y="1134428"/>
            <a:ext cx="4588192" cy="4588192"/>
          </a:xfrm>
          <a:prstGeom prst="rect">
            <a:avLst/>
          </a:prstGeom>
        </p:spPr>
      </p:pic>
      <p:pic>
        <p:nvPicPr>
          <p:cNvPr id="7" name="Picture 6" descr="words">
            <a:extLst>
              <a:ext uri="{FF2B5EF4-FFF2-40B4-BE49-F238E27FC236}">
                <a16:creationId xmlns:a16="http://schemas.microsoft.com/office/drawing/2014/main" id="{51C3F29B-273B-A73B-7CA5-E25A903EA4C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73678" y="3225784"/>
            <a:ext cx="1077254" cy="1058671"/>
          </a:xfrm>
          <a:prstGeom prst="rect">
            <a:avLst/>
          </a:prstGeom>
        </p:spPr>
      </p:pic>
      <p:pic>
        <p:nvPicPr>
          <p:cNvPr id="6" name="Picture 5" descr="worst">
            <a:extLst>
              <a:ext uri="{FF2B5EF4-FFF2-40B4-BE49-F238E27FC236}">
                <a16:creationId xmlns:a16="http://schemas.microsoft.com/office/drawing/2014/main" id="{68F43B59-FD6A-19B4-BDA8-F99638D4C2A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96546" y="4356513"/>
            <a:ext cx="1054385" cy="1058671"/>
          </a:xfrm>
          <a:prstGeom prst="rect">
            <a:avLst/>
          </a:prstGeom>
        </p:spPr>
      </p:pic>
      <p:pic>
        <p:nvPicPr>
          <p:cNvPr id="2" name="Picture 1" descr="workbench">
            <a:extLst>
              <a:ext uri="{FF2B5EF4-FFF2-40B4-BE49-F238E27FC236}">
                <a16:creationId xmlns:a16="http://schemas.microsoft.com/office/drawing/2014/main" id="{108BDE09-945B-8032-1561-532E24161CE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49768" y="5377493"/>
            <a:ext cx="1054385" cy="11841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1300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A465A2C-EA31-EB55-D1ED-038DC7D2B8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39 Check for understanding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 dirty="0"/>
          </a:p>
        </p:txBody>
      </p:sp>
      <p:pic>
        <p:nvPicPr>
          <p:cNvPr id="2" name="Picture 1" descr="Image of Phase 22, lesson 3 student sheet">
            <a:extLst>
              <a:ext uri="{FF2B5EF4-FFF2-40B4-BE49-F238E27FC236}">
                <a16:creationId xmlns:a16="http://schemas.microsoft.com/office/drawing/2014/main" id="{384FF3A5-9ADD-594A-A96A-78E8B9D9D5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4813" y="487092"/>
            <a:ext cx="3983169" cy="563835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9358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EC614-2689-8367-B748-382BE66DD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 dirty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4 Review You do</a:t>
            </a:r>
            <a:endParaRPr lang="en-AU" sz="800" dirty="0">
              <a:solidFill>
                <a:schemeClr val="bg2"/>
              </a:solidFill>
            </a:endParaRPr>
          </a:p>
        </p:txBody>
      </p:sp>
      <p:grpSp>
        <p:nvGrpSpPr>
          <p:cNvPr id="3" name="Group 2" descr="o">
            <a:extLst>
              <a:ext uri="{FF2B5EF4-FFF2-40B4-BE49-F238E27FC236}">
                <a16:creationId xmlns:a16="http://schemas.microsoft.com/office/drawing/2014/main" id="{E9CF18B8-BCAC-BA37-5160-D16E10E54245}"/>
              </a:ext>
            </a:extLst>
          </p:cNvPr>
          <p:cNvGrpSpPr/>
          <p:nvPr/>
        </p:nvGrpSpPr>
        <p:grpSpPr>
          <a:xfrm>
            <a:off x="1811959" y="1286839"/>
            <a:ext cx="10232317" cy="3359929"/>
            <a:chOff x="1811960" y="1338796"/>
            <a:chExt cx="10232317" cy="3359929"/>
          </a:xfrm>
        </p:grpSpPr>
        <p:grpSp>
          <p:nvGrpSpPr>
            <p:cNvPr id="4" name="Group 3" descr="the letters ir, ar, or, er, ur">
              <a:extLst>
                <a:ext uri="{FF2B5EF4-FFF2-40B4-BE49-F238E27FC236}">
                  <a16:creationId xmlns:a16="http://schemas.microsoft.com/office/drawing/2014/main" id="{BB1902DA-5459-77EB-EBC1-4C3675BEFF75}"/>
                </a:ext>
              </a:extLst>
            </p:cNvPr>
            <p:cNvGrpSpPr/>
            <p:nvPr/>
          </p:nvGrpSpPr>
          <p:grpSpPr>
            <a:xfrm>
              <a:off x="1811960" y="1338796"/>
              <a:ext cx="8453501" cy="3359929"/>
              <a:chOff x="2263958" y="1507551"/>
              <a:chExt cx="8453501" cy="3359929"/>
            </a:xfrm>
          </p:grpSpPr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9ADCD627-A11A-5874-E721-6D3841852EA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63958" y="3649711"/>
                <a:ext cx="3786794" cy="1217769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US" sz="36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</a:p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36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(as in mother)</a:t>
                </a:r>
                <a:endParaRPr lang="en-AU" sz="36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2E74D172-B8D7-A761-7F59-8AC99BEFBFB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402759" y="1507551"/>
                <a:ext cx="3314700" cy="1338828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90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endParaRPr lang="en-AU" sz="12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  <p:sp>
          <p:nvSpPr>
            <p:cNvPr id="6" name="Content Placeholder 3">
              <a:extLst>
                <a:ext uri="{FF2B5EF4-FFF2-40B4-BE49-F238E27FC236}">
                  <a16:creationId xmlns:a16="http://schemas.microsoft.com/office/drawing/2014/main" id="{7A8D1FAA-D2EE-4DA4-39C2-325AFCCD3A25}"/>
                </a:ext>
              </a:extLst>
            </p:cNvPr>
            <p:cNvSpPr txBox="1">
              <a:spLocks/>
            </p:cNvSpPr>
            <p:nvPr/>
          </p:nvSpPr>
          <p:spPr>
            <a:xfrm>
              <a:off x="3705357" y="1949974"/>
              <a:ext cx="8338920" cy="258532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air</a:t>
              </a:r>
              <a:endParaRPr lang="en-AU" sz="18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5" name="Content Placeholder 3" descr="o as in mother">
            <a:extLst>
              <a:ext uri="{FF2B5EF4-FFF2-40B4-BE49-F238E27FC236}">
                <a16:creationId xmlns:a16="http://schemas.microsoft.com/office/drawing/2014/main" id="{C1A7A0C6-380F-A2C7-7F0B-4E145F2344FE}"/>
              </a:ext>
            </a:extLst>
          </p:cNvPr>
          <p:cNvSpPr txBox="1">
            <a:spLocks/>
          </p:cNvSpPr>
          <p:nvPr/>
        </p:nvSpPr>
        <p:spPr>
          <a:xfrm>
            <a:off x="-647635" y="1956253"/>
            <a:ext cx="8338920" cy="258532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8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</a:t>
            </a:r>
            <a:endParaRPr lang="en-AU" sz="18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39254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018A719-F666-F88E-E4F3-357DF3BB00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40 You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do</a:t>
            </a:r>
            <a:endParaRPr lang="en-AU" dirty="0"/>
          </a:p>
        </p:txBody>
      </p:sp>
      <p:pic>
        <p:nvPicPr>
          <p:cNvPr id="2" name="Graphic 7" descr="Social network outline">
            <a:extLst>
              <a:ext uri="{FF2B5EF4-FFF2-40B4-BE49-F238E27FC236}">
                <a16:creationId xmlns:a16="http://schemas.microsoft.com/office/drawing/2014/main" id="{80508CFC-EF69-5747-BCB4-D3414CF36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648263C-1028-404E-8058-C3C306311F1E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3" name="Graphic 2" descr="Storytelling outline">
            <a:extLst>
              <a:ext uri="{FF2B5EF4-FFF2-40B4-BE49-F238E27FC236}">
                <a16:creationId xmlns:a16="http://schemas.microsoft.com/office/drawing/2014/main" id="{359CD463-C446-D044-A74C-2283E02CC2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100FFE-670A-5B4A-8E9A-59CF06C4CAA4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8241248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9A952-6E3A-9ECC-71A5-2F0F63A52D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62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41 End of presentation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3021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5 Review You do</a:t>
            </a: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576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2EC2F-DBEB-7D92-11A7-617BA9EC9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D8FCA7-A438-2EC2-4C2C-17DAE2689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6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9A489239-FA40-EBA1-C372-43637C133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6" name="Group 5" descr="took, outliet, howled, raise">
            <a:extLst>
              <a:ext uri="{FF2B5EF4-FFF2-40B4-BE49-F238E27FC236}">
                <a16:creationId xmlns:a16="http://schemas.microsoft.com/office/drawing/2014/main" id="{F6E4324F-4AEF-E022-2C0B-CAA28F08DED7}"/>
              </a:ext>
            </a:extLst>
          </p:cNvPr>
          <p:cNvGrpSpPr/>
          <p:nvPr/>
        </p:nvGrpSpPr>
        <p:grpSpPr>
          <a:xfrm>
            <a:off x="285750" y="1783759"/>
            <a:ext cx="11906250" cy="3609249"/>
            <a:chOff x="285750" y="1783759"/>
            <a:chExt cx="11906250" cy="3609249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B36D393-7A0A-9837-6303-F02A9B97DAC3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warning       overheard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508CCEF3-B818-6D44-5E08-B725BEABCB99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wash            glovebox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409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71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7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3" name="Picture 2" descr="dove">
            <a:extLst>
              <a:ext uri="{FF2B5EF4-FFF2-40B4-BE49-F238E27FC236}">
                <a16:creationId xmlns:a16="http://schemas.microsoft.com/office/drawing/2014/main" id="{4DC2B831-6D4F-6B21-A8BC-67196759E7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76608" y="1043059"/>
            <a:ext cx="2392762" cy="2392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watch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05981" y="1205568"/>
            <a:ext cx="2142242" cy="2142242"/>
          </a:xfrm>
          <a:prstGeom prst="rect">
            <a:avLst/>
          </a:prstGeom>
        </p:spPr>
      </p:pic>
      <p:pic>
        <p:nvPicPr>
          <p:cNvPr id="8" name="Picture 7" descr="pear">
            <a:extLst>
              <a:ext uri="{FF2B5EF4-FFF2-40B4-BE49-F238E27FC236}">
                <a16:creationId xmlns:a16="http://schemas.microsoft.com/office/drawing/2014/main" id="{BC049101-B0D9-CD6B-BACC-303989B8D3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558" y="3869278"/>
            <a:ext cx="2142242" cy="2142242"/>
          </a:xfrm>
          <a:prstGeom prst="rect">
            <a:avLst/>
          </a:prstGeom>
        </p:spPr>
      </p:pic>
      <p:pic>
        <p:nvPicPr>
          <p:cNvPr id="5" name="Picture 4" descr="wardrobe">
            <a:extLst>
              <a:ext uri="{FF2B5EF4-FFF2-40B4-BE49-F238E27FC236}">
                <a16:creationId xmlns:a16="http://schemas.microsoft.com/office/drawing/2014/main" id="{9478EC04-FB36-AE33-B128-E483C13CB5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56374" y="4013857"/>
            <a:ext cx="1853083" cy="1853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816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7DC0-505D-51B7-0049-0211D86F1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6A38D-F811-973E-70A4-BC0EBB420E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90688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8 Suffix review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40E408B7-85A1-B90B-EADB-E4FE0E1C8B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313789" y="2264922"/>
            <a:ext cx="4782211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AU" sz="12000" b="0" i="0" u="none" strike="noStrike" kern="1200" cap="none" spc="0" normalizeH="0" baseline="0" noProof="0" dirty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29C473-312E-8ECC-AC6F-FF2CA5371B1B}"/>
              </a:ext>
            </a:extLst>
          </p:cNvPr>
          <p:cNvSpPr txBox="1">
            <a:spLocks/>
          </p:cNvSpPr>
          <p:nvPr/>
        </p:nvSpPr>
        <p:spPr>
          <a:xfrm>
            <a:off x="307427" y="115867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 dirty="0">
                <a:solidFill>
                  <a:srgbClr val="4557AD"/>
                </a:solidFill>
                <a:latin typeface="Tenorite" pitchFamily="2" charset="0"/>
              </a:rPr>
              <a:t>-ful</a:t>
            </a:r>
            <a:endParaRPr lang="en-US" sz="25000" b="0" dirty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60489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9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3" name="Group 2" descr="took, outliet, howled, raise">
            <a:extLst>
              <a:ext uri="{FF2B5EF4-FFF2-40B4-BE49-F238E27FC236}">
                <a16:creationId xmlns:a16="http://schemas.microsoft.com/office/drawing/2014/main" id="{BBC58C69-E822-3054-2947-CC36042BDD81}"/>
              </a:ext>
            </a:extLst>
          </p:cNvPr>
          <p:cNvGrpSpPr/>
          <p:nvPr/>
        </p:nvGrpSpPr>
        <p:grpSpPr>
          <a:xfrm>
            <a:off x="285750" y="1783759"/>
            <a:ext cx="11906250" cy="3640797"/>
            <a:chOff x="285750" y="1783759"/>
            <a:chExt cx="11906250" cy="3640797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05B9184F-2FE1-539B-10B5-240FDCDBD50E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59576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watchful    dreadful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C918B17F-ADC4-0BE2-A83B-CC6ECFBF5FD7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stressful    forgetful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8651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MAxPGvWV"/>
  <p:tag name="ARTICULATE_PROJECT_OPEN" val="0"/>
  <p:tag name="ARTICULATE_SLIDE_COUNT" val="2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4" ma:contentTypeDescription="Create a new document." ma:contentTypeScope="" ma:versionID="b0a94d88f3d407ccb18c6bd338e5439d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bf238298282d79aa79b3b2f40cde105f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4B6B44C-FE25-47D4-AD61-028CF4DE9483}">
  <ds:schemaRefs>
    <ds:schemaRef ds:uri="http://schemas.microsoft.com/office/2006/documentManagement/types"/>
    <ds:schemaRef ds:uri="http://purl.org/dc/terms/"/>
    <ds:schemaRef ds:uri="http://purl.org/dc/dcmitype/"/>
    <ds:schemaRef ds:uri="http://purl.org/dc/elements/1.1/"/>
    <ds:schemaRef ds:uri="http://schemas.microsoft.com/office/2006/metadata/properties"/>
    <ds:schemaRef ds:uri="64eff3df-e3d6-48ed-978f-45ff25640900"/>
    <ds:schemaRef ds:uri="http://schemas.microsoft.com/office/infopath/2007/PartnerControls"/>
    <ds:schemaRef ds:uri="http://schemas.openxmlformats.org/package/2006/metadata/core-properties"/>
    <ds:schemaRef ds:uri="ff236c08-9611-4854-a4bb-16d44b7327b6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DC90773-DA98-4C85-BC4B-880DAE9EE6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eff3df-e3d6-48ed-978f-45ff25640900"/>
    <ds:schemaRef ds:uri="ff236c08-9611-4854-a4bb-16d44b7327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9db9cec-f888-461f-add2-60a613c46be5}" enabled="0" method="" siteId="{59db9cec-f888-461f-add2-60a613c46be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663</TotalTime>
  <Words>4446</Words>
  <Application>Microsoft Office PowerPoint</Application>
  <PresentationFormat>Widescreen</PresentationFormat>
  <Paragraphs>633</Paragraphs>
  <Slides>41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1" baseType="lpstr">
      <vt:lpstr>Aptos</vt:lpstr>
      <vt:lpstr>Aptos Narrow</vt:lpstr>
      <vt:lpstr>Arial</vt:lpstr>
      <vt:lpstr>Calibri</vt:lpstr>
      <vt:lpstr>Calibri Light</vt:lpstr>
      <vt:lpstr>Courier New</vt:lpstr>
      <vt:lpstr>Symbol</vt:lpstr>
      <vt:lpstr>Tenorite</vt:lpstr>
      <vt:lpstr>Times New Roman</vt:lpstr>
      <vt:lpstr>Office Theme</vt:lpstr>
      <vt:lpstr>Slide 1 Phase 22, lesson 3 Explicit teaching wor spelling pattern</vt:lpstr>
      <vt:lpstr>Slide 2 Review You do</vt:lpstr>
      <vt:lpstr>Slide 3 Review You do</vt:lpstr>
      <vt:lpstr>Slide 4 Review You do</vt:lpstr>
      <vt:lpstr>Slide 5 Review You do</vt:lpstr>
      <vt:lpstr>Slide 6 Review You do</vt:lpstr>
      <vt:lpstr>Slide 7 Review You do</vt:lpstr>
      <vt:lpstr>Slide 8 Suffix review</vt:lpstr>
      <vt:lpstr>Slide 9 Review You do</vt:lpstr>
      <vt:lpstr>Slide 10 Review You do</vt:lpstr>
      <vt:lpstr>Slide 11 Review you do</vt:lpstr>
      <vt:lpstr>Slide 12 Review You do</vt:lpstr>
      <vt:lpstr>Slide 13 Review You do</vt:lpstr>
      <vt:lpstr>Slide 14 End of review</vt:lpstr>
      <vt:lpstr>Slide 15 Learning intention and success criteria</vt:lpstr>
      <vt:lpstr>Slide 16 I do</vt:lpstr>
      <vt:lpstr>Slide 17 We do</vt:lpstr>
      <vt:lpstr>Slide 18 I do</vt:lpstr>
      <vt:lpstr>Slide 19 I do </vt:lpstr>
      <vt:lpstr>Slide 20 I do</vt:lpstr>
      <vt:lpstr>Slide 21 I do</vt:lpstr>
      <vt:lpstr>Slide 22 We do </vt:lpstr>
      <vt:lpstr>Slide 23 We do</vt:lpstr>
      <vt:lpstr>Slide 24 We do</vt:lpstr>
      <vt:lpstr>Slide 25 We do</vt:lpstr>
      <vt:lpstr>Slide 26 I do</vt:lpstr>
      <vt:lpstr>Slide 27 I do</vt:lpstr>
      <vt:lpstr>Slide 28 I do </vt:lpstr>
      <vt:lpstr>Slide 29 We do</vt:lpstr>
      <vt:lpstr>Slide 30 We do </vt:lpstr>
      <vt:lpstr>Slide 31 We do </vt:lpstr>
      <vt:lpstr>Slide 32 I do </vt:lpstr>
      <vt:lpstr>Slide 33 We do </vt:lpstr>
      <vt:lpstr>Slide 34 We do</vt:lpstr>
      <vt:lpstr>Slide 35 We do</vt:lpstr>
      <vt:lpstr>Slide 36 I do </vt:lpstr>
      <vt:lpstr>Slide 37 We do </vt:lpstr>
      <vt:lpstr>Slide 38 Check for understanding</vt:lpstr>
      <vt:lpstr>Slide 39 Check for understanding </vt:lpstr>
      <vt:lpstr>Slide 40 You do</vt:lpstr>
      <vt:lpstr>Slide 41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1</cp:revision>
  <dcterms:created xsi:type="dcterms:W3CDTF">2021-01-11T06:19:08Z</dcterms:created>
  <dcterms:modified xsi:type="dcterms:W3CDTF">2026-03-10T03:14:23Z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22CE8438-E82D-4CC6-89E6-CFD1C275D3A8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11.1_0807</vt:lpwstr>
  </property>
</Properties>
</file>