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3.xml" ContentType="application/vnd.openxmlformats-officedocument.presentationml.tags+xml"/>
  <Override PartName="/ppt/notesSlides/notesSlide13.xml" ContentType="application/vnd.openxmlformats-officedocument.presentationml.notesSlide+xml"/>
  <Override PartName="/ppt/tags/tag4.xml" ContentType="application/vnd.openxmlformats-officedocument.presentationml.tags+xml"/>
  <Override PartName="/ppt/notesSlides/notesSlide14.xml" ContentType="application/vnd.openxmlformats-officedocument.presentationml.notesSlide+xml"/>
  <Override PartName="/ppt/tags/tag5.xml" ContentType="application/vnd.openxmlformats-officedocument.presentationml.tags+xml"/>
  <Override PartName="/ppt/notesSlides/notesSlide15.xml" ContentType="application/vnd.openxmlformats-officedocument.presentationml.notesSlide+xml"/>
  <Override PartName="/ppt/tags/tag6.xml" ContentType="application/vnd.openxmlformats-officedocument.presentationml.tags+xml"/>
  <Override PartName="/ppt/notesSlides/notesSlide16.xml" ContentType="application/vnd.openxmlformats-officedocument.presentationml.notesSlide+xml"/>
  <Override PartName="/ppt/tags/tag7.xml" ContentType="application/vnd.openxmlformats-officedocument.presentationml.tags+xml"/>
  <Override PartName="/ppt/notesSlides/notesSlide17.xml" ContentType="application/vnd.openxmlformats-officedocument.presentationml.notesSlide+xml"/>
  <Override PartName="/ppt/tags/tag8.xml" ContentType="application/vnd.openxmlformats-officedocument.presentationml.tags+xml"/>
  <Override PartName="/ppt/notesSlides/notesSlide18.xml" ContentType="application/vnd.openxmlformats-officedocument.presentationml.notesSlide+xml"/>
  <Override PartName="/ppt/tags/tag9.xml" ContentType="application/vnd.openxmlformats-officedocument.presentationml.tags+xml"/>
  <Override PartName="/ppt/notesSlides/notesSlide19.xml" ContentType="application/vnd.openxmlformats-officedocument.presentationml.notesSlide+xml"/>
  <Override PartName="/ppt/tags/tag10.xml" ContentType="application/vnd.openxmlformats-officedocument.presentationml.tags+xml"/>
  <Override PartName="/ppt/notesSlides/notesSlide20.xml" ContentType="application/vnd.openxmlformats-officedocument.presentationml.notesSlide+xml"/>
  <Override PartName="/ppt/tags/tag11.xml" ContentType="application/vnd.openxmlformats-officedocument.presentationml.tags+xml"/>
  <Override PartName="/ppt/notesSlides/notesSlide21.xml" ContentType="application/vnd.openxmlformats-officedocument.presentationml.notesSlide+xml"/>
  <Override PartName="/ppt/tags/tag12.xml" ContentType="application/vnd.openxmlformats-officedocument.presentationml.tags+xml"/>
  <Override PartName="/ppt/notesSlides/notesSlide22.xml" ContentType="application/vnd.openxmlformats-officedocument.presentationml.notesSlide+xml"/>
  <Override PartName="/ppt/tags/tag13.xml" ContentType="application/vnd.openxmlformats-officedocument.presentationml.tags+xml"/>
  <Override PartName="/ppt/notesSlides/notesSlide23.xml" ContentType="application/vnd.openxmlformats-officedocument.presentationml.notesSlide+xml"/>
  <Override PartName="/ppt/tags/tag14.xml" ContentType="application/vnd.openxmlformats-officedocument.presentationml.tags+xml"/>
  <Override PartName="/ppt/notesSlides/notesSlide24.xml" ContentType="application/vnd.openxmlformats-officedocument.presentationml.notesSlide+xml"/>
  <Override PartName="/ppt/tags/tag15.xml" ContentType="application/vnd.openxmlformats-officedocument.presentationml.tags+xml"/>
  <Override PartName="/ppt/notesSlides/notesSlide25.xml" ContentType="application/vnd.openxmlformats-officedocument.presentationml.notesSlide+xml"/>
  <Override PartName="/ppt/tags/tag16.xml" ContentType="application/vnd.openxmlformats-officedocument.presentationml.tags+xml"/>
  <Override PartName="/ppt/notesSlides/notesSlide26.xml" ContentType="application/vnd.openxmlformats-officedocument.presentationml.notesSlide+xml"/>
  <Override PartName="/ppt/tags/tag17.xml" ContentType="application/vnd.openxmlformats-officedocument.presentationml.tags+xml"/>
  <Override PartName="/ppt/notesSlides/notesSlide27.xml" ContentType="application/vnd.openxmlformats-officedocument.presentationml.notesSlide+xml"/>
  <Override PartName="/ppt/tags/tag18.xml" ContentType="application/vnd.openxmlformats-officedocument.presentationml.tags+xml"/>
  <Override PartName="/ppt/notesSlides/notesSlide28.xml" ContentType="application/vnd.openxmlformats-officedocument.presentationml.notesSlide+xml"/>
  <Override PartName="/ppt/tags/tag19.xml" ContentType="application/vnd.openxmlformats-officedocument.presentationml.tags+xml"/>
  <Override PartName="/ppt/notesSlides/notesSlide29.xml" ContentType="application/vnd.openxmlformats-officedocument.presentationml.notesSlide+xml"/>
  <Override PartName="/ppt/tags/tag20.xml" ContentType="application/vnd.openxmlformats-officedocument.presentationml.tags+xml"/>
  <Override PartName="/ppt/notesSlides/notesSlide30.xml" ContentType="application/vnd.openxmlformats-officedocument.presentationml.notesSlide+xml"/>
  <Override PartName="/ppt/tags/tag21.xml" ContentType="application/vnd.openxmlformats-officedocument.presentationml.tags+xml"/>
  <Override PartName="/ppt/notesSlides/notesSlide3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514" r:id="rId5"/>
    <p:sldId id="524" r:id="rId6"/>
    <p:sldId id="518" r:id="rId7"/>
    <p:sldId id="519" r:id="rId8"/>
    <p:sldId id="520" r:id="rId9"/>
    <p:sldId id="521" r:id="rId10"/>
    <p:sldId id="522" r:id="rId11"/>
    <p:sldId id="523" r:id="rId12"/>
    <p:sldId id="525" r:id="rId13"/>
    <p:sldId id="497" r:id="rId14"/>
    <p:sldId id="507" r:id="rId15"/>
    <p:sldId id="528" r:id="rId16"/>
    <p:sldId id="492" r:id="rId17"/>
    <p:sldId id="464" r:id="rId18"/>
    <p:sldId id="465" r:id="rId19"/>
    <p:sldId id="466" r:id="rId20"/>
    <p:sldId id="496" r:id="rId21"/>
    <p:sldId id="468" r:id="rId22"/>
    <p:sldId id="469" r:id="rId23"/>
    <p:sldId id="470" r:id="rId24"/>
    <p:sldId id="471" r:id="rId25"/>
    <p:sldId id="526" r:id="rId26"/>
    <p:sldId id="527" r:id="rId27"/>
    <p:sldId id="480" r:id="rId28"/>
    <p:sldId id="483" r:id="rId29"/>
    <p:sldId id="481" r:id="rId30"/>
    <p:sldId id="482" r:id="rId31"/>
    <p:sldId id="493" r:id="rId32"/>
    <p:sldId id="485" r:id="rId33"/>
    <p:sldId id="486" r:id="rId34"/>
    <p:sldId id="494" r:id="rId35"/>
  </p:sldIdLst>
  <p:sldSz cx="12192000" cy="6858000"/>
  <p:notesSz cx="6858000" cy="9144000"/>
  <p:custDataLst>
    <p:tags r:id="rId3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F2AA16A7-A401-F1E4-AE7E-451003CA81B3}" name="Elaine Stanley" initials="ES" userId="S::elaine.stanley@esa.edu.au::9dfc5ab9-b876-4d2e-b928-2720deac3464" providerId="AD"/>
  <p188:author id="{49F87EAE-6CC1-99D4-8E31-202EF7FA06F2}" name="Trish Wilson" initials="TW" userId="1a8d7cc3620296f7" providerId="Windows Live"/>
  <p188:author id="{AC1A14C9-5C87-F7A0-98A6-59A8A750B5A3}" name="Liz Heynes" initials="LH" userId="S::Liz.Heynes@esa.edu.au::e5ff50d5-f39a-42f6-9e9f-e790bcc8c38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57AD"/>
    <a:srgbClr val="4472C4"/>
    <a:srgbClr val="F4DCE8"/>
    <a:srgbClr val="B51963"/>
    <a:srgbClr val="ED1654"/>
    <a:srgbClr val="F03F73"/>
    <a:srgbClr val="FCDCE5"/>
    <a:srgbClr val="0E1E42"/>
    <a:srgbClr val="E8EAED"/>
    <a:srgbClr val="0E1D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AF68C3-859D-48A8-9B18-25BCFFE2681E}" v="2" dt="2025-04-18T06:36:15.4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535" autoAdjust="0"/>
  </p:normalViewPr>
  <p:slideViewPr>
    <p:cSldViewPr snapToGrid="0">
      <p:cViewPr varScale="1">
        <p:scale>
          <a:sx n="92" d="100"/>
          <a:sy n="92" d="100"/>
        </p:scale>
        <p:origin x="127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gs" Target="tags/tag1.xml"/><Relationship Id="rId20" Type="http://schemas.openxmlformats.org/officeDocument/2006/relationships/slide" Target="slides/slide16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z Heynes" userId="e5ff50d5-f39a-42f6-9e9f-e790bcc8c38d" providerId="ADAL" clId="{35AF68C3-859D-48A8-9B18-25BCFFE2681E}"/>
    <pc:docChg chg="undo custSel modSld">
      <pc:chgData name="Liz Heynes" userId="e5ff50d5-f39a-42f6-9e9f-e790bcc8c38d" providerId="ADAL" clId="{35AF68C3-859D-48A8-9B18-25BCFFE2681E}" dt="2025-04-18T06:36:21.180" v="39" actId="20577"/>
      <pc:docMkLst>
        <pc:docMk/>
      </pc:docMkLst>
      <pc:sldChg chg="addSp delSp modSp mod">
        <pc:chgData name="Liz Heynes" userId="e5ff50d5-f39a-42f6-9e9f-e790bcc8c38d" providerId="ADAL" clId="{35AF68C3-859D-48A8-9B18-25BCFFE2681E}" dt="2025-04-18T06:36:21.180" v="39" actId="20577"/>
        <pc:sldMkLst>
          <pc:docMk/>
          <pc:sldMk cId="3461911102" sldId="469"/>
        </pc:sldMkLst>
        <pc:spChg chg="del">
          <ac:chgData name="Liz Heynes" userId="e5ff50d5-f39a-42f6-9e9f-e790bcc8c38d" providerId="ADAL" clId="{35AF68C3-859D-48A8-9B18-25BCFFE2681E}" dt="2025-04-18T06:36:15.261" v="35" actId="478"/>
          <ac:spMkLst>
            <pc:docMk/>
            <pc:sldMk cId="3461911102" sldId="469"/>
            <ac:spMk id="3" creationId="{4A30C8FE-B029-1F80-E395-FB64D059B51C}"/>
          </ac:spMkLst>
        </pc:spChg>
        <pc:spChg chg="add mod">
          <ac:chgData name="Liz Heynes" userId="e5ff50d5-f39a-42f6-9e9f-e790bcc8c38d" providerId="ADAL" clId="{35AF68C3-859D-48A8-9B18-25BCFFE2681E}" dt="2025-04-18T06:36:21.180" v="39" actId="20577"/>
          <ac:spMkLst>
            <pc:docMk/>
            <pc:sldMk cId="3461911102" sldId="469"/>
            <ac:spMk id="4" creationId="{0CAA0221-E67D-5F38-AA00-637B72A75CDD}"/>
          </ac:spMkLst>
        </pc:spChg>
      </pc:sldChg>
      <pc:sldChg chg="addSp delSp modSp mod">
        <pc:chgData name="Liz Heynes" userId="e5ff50d5-f39a-42f6-9e9f-e790bcc8c38d" providerId="ADAL" clId="{35AF68C3-859D-48A8-9B18-25BCFFE2681E}" dt="2025-04-18T06:36:10.286" v="34" actId="20577"/>
        <pc:sldMkLst>
          <pc:docMk/>
          <pc:sldMk cId="3868218024" sldId="470"/>
        </pc:sldMkLst>
        <pc:spChg chg="del">
          <ac:chgData name="Liz Heynes" userId="e5ff50d5-f39a-42f6-9e9f-e790bcc8c38d" providerId="ADAL" clId="{35AF68C3-859D-48A8-9B18-25BCFFE2681E}" dt="2025-04-18T06:36:07.412" v="32" actId="478"/>
          <ac:spMkLst>
            <pc:docMk/>
            <pc:sldMk cId="3868218024" sldId="470"/>
            <ac:spMk id="3" creationId="{37D0767A-3441-C3FE-0440-8A559E00FD33}"/>
          </ac:spMkLst>
        </pc:spChg>
        <pc:spChg chg="add mod">
          <ac:chgData name="Liz Heynes" userId="e5ff50d5-f39a-42f6-9e9f-e790bcc8c38d" providerId="ADAL" clId="{35AF68C3-859D-48A8-9B18-25BCFFE2681E}" dt="2025-04-18T06:36:10.286" v="34" actId="20577"/>
          <ac:spMkLst>
            <pc:docMk/>
            <pc:sldMk cId="3868218024" sldId="470"/>
            <ac:spMk id="4" creationId="{002D7D8F-C9B1-6AE0-549A-95364DBD9117}"/>
          </ac:spMkLst>
        </pc:spChg>
      </pc:sldChg>
      <pc:sldChg chg="modSp mod">
        <pc:chgData name="Liz Heynes" userId="e5ff50d5-f39a-42f6-9e9f-e790bcc8c38d" providerId="ADAL" clId="{35AF68C3-859D-48A8-9B18-25BCFFE2681E}" dt="2025-04-18T06:35:59.107" v="31" actId="14100"/>
        <pc:sldMkLst>
          <pc:docMk/>
          <pc:sldMk cId="2325795097" sldId="471"/>
        </pc:sldMkLst>
        <pc:spChg chg="mod">
          <ac:chgData name="Liz Heynes" userId="e5ff50d5-f39a-42f6-9e9f-e790bcc8c38d" providerId="ADAL" clId="{35AF68C3-859D-48A8-9B18-25BCFFE2681E}" dt="2025-04-18T06:35:59.107" v="31" actId="14100"/>
          <ac:spMkLst>
            <pc:docMk/>
            <pc:sldMk cId="2325795097" sldId="471"/>
            <ac:spMk id="3" creationId="{9109948D-5C92-E1CB-E2DE-C5041DE33646}"/>
          </ac:spMkLst>
        </pc:spChg>
      </pc:sldChg>
      <pc:sldChg chg="modSp mod">
        <pc:chgData name="Liz Heynes" userId="e5ff50d5-f39a-42f6-9e9f-e790bcc8c38d" providerId="ADAL" clId="{35AF68C3-859D-48A8-9B18-25BCFFE2681E}" dt="2025-04-18T06:35:03.211" v="15" actId="1035"/>
        <pc:sldMkLst>
          <pc:docMk/>
          <pc:sldMk cId="409148390" sldId="514"/>
        </pc:sldMkLst>
        <pc:spChg chg="mod">
          <ac:chgData name="Liz Heynes" userId="e5ff50d5-f39a-42f6-9e9f-e790bcc8c38d" providerId="ADAL" clId="{35AF68C3-859D-48A8-9B18-25BCFFE2681E}" dt="2025-04-18T06:35:03.211" v="15" actId="1035"/>
          <ac:spMkLst>
            <pc:docMk/>
            <pc:sldMk cId="409148390" sldId="514"/>
            <ac:spMk id="9" creationId="{6E027D23-5EB2-A2FB-C8E7-BB16080753FC}"/>
          </ac:spMkLst>
        </pc:spChg>
        <pc:spChg chg="mod">
          <ac:chgData name="Liz Heynes" userId="e5ff50d5-f39a-42f6-9e9f-e790bcc8c38d" providerId="ADAL" clId="{35AF68C3-859D-48A8-9B18-25BCFFE2681E}" dt="2025-04-18T06:35:03.211" v="15" actId="1035"/>
          <ac:spMkLst>
            <pc:docMk/>
            <pc:sldMk cId="409148390" sldId="514"/>
            <ac:spMk id="10" creationId="{1F1CF97D-2ACD-B599-C36E-21A65749EC97}"/>
          </ac:spMkLst>
        </pc:spChg>
      </pc:sldChg>
    </pc:docChg>
  </pc:docChgLst>
  <pc:docChgLst>
    <pc:chgData name="Kerrie Shanahan" userId="ae473d9f-76e9-476f-892f-2674ea963afc" providerId="ADAL" clId="{4C18A13B-B6CF-4928-9698-09C728B7F81B}"/>
    <pc:docChg chg="modSld">
      <pc:chgData name="Kerrie Shanahan" userId="ae473d9f-76e9-476f-892f-2674ea963afc" providerId="ADAL" clId="{4C18A13B-B6CF-4928-9698-09C728B7F81B}" dt="2025-04-14T22:51:56.535" v="224"/>
      <pc:docMkLst>
        <pc:docMk/>
      </pc:docMkLst>
      <pc:sldChg chg="modSp mod">
        <pc:chgData name="Kerrie Shanahan" userId="ae473d9f-76e9-476f-892f-2674ea963afc" providerId="ADAL" clId="{4C18A13B-B6CF-4928-9698-09C728B7F81B}" dt="2025-04-14T22:43:38.506" v="46"/>
        <pc:sldMkLst>
          <pc:docMk/>
          <pc:sldMk cId="2801862050" sldId="464"/>
        </pc:sldMkLst>
        <pc:spChg chg="ord">
          <ac:chgData name="Kerrie Shanahan" userId="ae473d9f-76e9-476f-892f-2674ea963afc" providerId="ADAL" clId="{4C18A13B-B6CF-4928-9698-09C728B7F81B}" dt="2025-04-14T22:43:38.506" v="46"/>
          <ac:spMkLst>
            <pc:docMk/>
            <pc:sldMk cId="2801862050" sldId="464"/>
            <ac:spMk id="2" creationId="{0ABCAEE2-3B79-C00A-3EF4-E834228B0682}"/>
          </ac:spMkLst>
        </pc:spChg>
      </pc:sldChg>
      <pc:sldChg chg="modSp mod">
        <pc:chgData name="Kerrie Shanahan" userId="ae473d9f-76e9-476f-892f-2674ea963afc" providerId="ADAL" clId="{4C18A13B-B6CF-4928-9698-09C728B7F81B}" dt="2025-04-14T22:43:42.379" v="47"/>
        <pc:sldMkLst>
          <pc:docMk/>
          <pc:sldMk cId="2776412724" sldId="465"/>
        </pc:sldMkLst>
        <pc:spChg chg="ord">
          <ac:chgData name="Kerrie Shanahan" userId="ae473d9f-76e9-476f-892f-2674ea963afc" providerId="ADAL" clId="{4C18A13B-B6CF-4928-9698-09C728B7F81B}" dt="2025-04-14T22:43:42.379" v="47"/>
          <ac:spMkLst>
            <pc:docMk/>
            <pc:sldMk cId="2776412724" sldId="465"/>
            <ac:spMk id="2" creationId="{8BD6FF09-5ACB-6304-B346-5CD00472F489}"/>
          </ac:spMkLst>
        </pc:spChg>
      </pc:sldChg>
      <pc:sldChg chg="modSp mod">
        <pc:chgData name="Kerrie Shanahan" userId="ae473d9f-76e9-476f-892f-2674ea963afc" providerId="ADAL" clId="{4C18A13B-B6CF-4928-9698-09C728B7F81B}" dt="2025-04-14T22:43:46.798" v="48"/>
        <pc:sldMkLst>
          <pc:docMk/>
          <pc:sldMk cId="3096463887" sldId="468"/>
        </pc:sldMkLst>
        <pc:spChg chg="ord">
          <ac:chgData name="Kerrie Shanahan" userId="ae473d9f-76e9-476f-892f-2674ea963afc" providerId="ADAL" clId="{4C18A13B-B6CF-4928-9698-09C728B7F81B}" dt="2025-04-14T22:43:46.798" v="48"/>
          <ac:spMkLst>
            <pc:docMk/>
            <pc:sldMk cId="3096463887" sldId="468"/>
            <ac:spMk id="3" creationId="{A451ED1E-2E53-7868-78F2-699CD2F4C10A}"/>
          </ac:spMkLst>
        </pc:spChg>
      </pc:sldChg>
      <pc:sldChg chg="modSp mod">
        <pc:chgData name="Kerrie Shanahan" userId="ae473d9f-76e9-476f-892f-2674ea963afc" providerId="ADAL" clId="{4C18A13B-B6CF-4928-9698-09C728B7F81B}" dt="2025-04-14T22:43:50.642" v="49"/>
        <pc:sldMkLst>
          <pc:docMk/>
          <pc:sldMk cId="2325795097" sldId="471"/>
        </pc:sldMkLst>
        <pc:spChg chg="ord">
          <ac:chgData name="Kerrie Shanahan" userId="ae473d9f-76e9-476f-892f-2674ea963afc" providerId="ADAL" clId="{4C18A13B-B6CF-4928-9698-09C728B7F81B}" dt="2025-04-14T22:43:50.642" v="49"/>
          <ac:spMkLst>
            <pc:docMk/>
            <pc:sldMk cId="2325795097" sldId="471"/>
            <ac:spMk id="2" creationId="{FD8678E1-67A5-FE12-F3F0-19411BDB6467}"/>
          </ac:spMkLst>
        </pc:spChg>
      </pc:sldChg>
      <pc:sldChg chg="modSp mod">
        <pc:chgData name="Kerrie Shanahan" userId="ae473d9f-76e9-476f-892f-2674ea963afc" providerId="ADAL" clId="{4C18A13B-B6CF-4928-9698-09C728B7F81B}" dt="2025-04-14T22:43:55.097" v="50"/>
        <pc:sldMkLst>
          <pc:docMk/>
          <pc:sldMk cId="3005270447" sldId="480"/>
        </pc:sldMkLst>
        <pc:spChg chg="ord">
          <ac:chgData name="Kerrie Shanahan" userId="ae473d9f-76e9-476f-892f-2674ea963afc" providerId="ADAL" clId="{4C18A13B-B6CF-4928-9698-09C728B7F81B}" dt="2025-04-14T22:43:55.097" v="50"/>
          <ac:spMkLst>
            <pc:docMk/>
            <pc:sldMk cId="3005270447" sldId="480"/>
            <ac:spMk id="3" creationId="{1E0EC989-6F17-BD63-166F-4753A23E6935}"/>
          </ac:spMkLst>
        </pc:spChg>
      </pc:sldChg>
      <pc:sldChg chg="modSp mod">
        <pc:chgData name="Kerrie Shanahan" userId="ae473d9f-76e9-476f-892f-2674ea963afc" providerId="ADAL" clId="{4C18A13B-B6CF-4928-9698-09C728B7F81B}" dt="2025-04-14T22:44:03.117" v="52"/>
        <pc:sldMkLst>
          <pc:docMk/>
          <pc:sldMk cId="4046771955" sldId="481"/>
        </pc:sldMkLst>
        <pc:spChg chg="ord">
          <ac:chgData name="Kerrie Shanahan" userId="ae473d9f-76e9-476f-892f-2674ea963afc" providerId="ADAL" clId="{4C18A13B-B6CF-4928-9698-09C728B7F81B}" dt="2025-04-14T22:44:03.117" v="52"/>
          <ac:spMkLst>
            <pc:docMk/>
            <pc:sldMk cId="4046771955" sldId="481"/>
            <ac:spMk id="3" creationId="{605C2114-C957-1A9B-4CAD-D5351E00D9CA}"/>
          </ac:spMkLst>
        </pc:spChg>
      </pc:sldChg>
      <pc:sldChg chg="modSp mod">
        <pc:chgData name="Kerrie Shanahan" userId="ae473d9f-76e9-476f-892f-2674ea963afc" providerId="ADAL" clId="{4C18A13B-B6CF-4928-9698-09C728B7F81B}" dt="2025-04-14T22:44:07.466" v="53"/>
        <pc:sldMkLst>
          <pc:docMk/>
          <pc:sldMk cId="43502053" sldId="482"/>
        </pc:sldMkLst>
        <pc:spChg chg="ord">
          <ac:chgData name="Kerrie Shanahan" userId="ae473d9f-76e9-476f-892f-2674ea963afc" providerId="ADAL" clId="{4C18A13B-B6CF-4928-9698-09C728B7F81B}" dt="2025-04-14T22:44:07.466" v="53"/>
          <ac:spMkLst>
            <pc:docMk/>
            <pc:sldMk cId="43502053" sldId="482"/>
            <ac:spMk id="3" creationId="{D8DCF06B-AB24-5F92-92B4-E6740A18EACB}"/>
          </ac:spMkLst>
        </pc:spChg>
      </pc:sldChg>
      <pc:sldChg chg="modSp mod">
        <pc:chgData name="Kerrie Shanahan" userId="ae473d9f-76e9-476f-892f-2674ea963afc" providerId="ADAL" clId="{4C18A13B-B6CF-4928-9698-09C728B7F81B}" dt="2025-04-14T22:43:58.670" v="51"/>
        <pc:sldMkLst>
          <pc:docMk/>
          <pc:sldMk cId="1436297680" sldId="483"/>
        </pc:sldMkLst>
        <pc:spChg chg="ord">
          <ac:chgData name="Kerrie Shanahan" userId="ae473d9f-76e9-476f-892f-2674ea963afc" providerId="ADAL" clId="{4C18A13B-B6CF-4928-9698-09C728B7F81B}" dt="2025-04-14T22:43:58.670" v="51"/>
          <ac:spMkLst>
            <pc:docMk/>
            <pc:sldMk cId="1436297680" sldId="483"/>
            <ac:spMk id="3" creationId="{CA045AF1-808A-245E-3AFA-D73B845A9625}"/>
          </ac:spMkLst>
        </pc:spChg>
      </pc:sldChg>
      <pc:sldChg chg="modSp mod">
        <pc:chgData name="Kerrie Shanahan" userId="ae473d9f-76e9-476f-892f-2674ea963afc" providerId="ADAL" clId="{4C18A13B-B6CF-4928-9698-09C728B7F81B}" dt="2025-04-14T22:45:14.741" v="62" actId="962"/>
        <pc:sldMkLst>
          <pc:docMk/>
          <pc:sldMk cId="202420733" sldId="485"/>
        </pc:sldMkLst>
        <pc:spChg chg="ord">
          <ac:chgData name="Kerrie Shanahan" userId="ae473d9f-76e9-476f-892f-2674ea963afc" providerId="ADAL" clId="{4C18A13B-B6CF-4928-9698-09C728B7F81B}" dt="2025-04-14T22:44:52.822" v="61"/>
          <ac:spMkLst>
            <pc:docMk/>
            <pc:sldMk cId="202420733" sldId="485"/>
            <ac:spMk id="3" creationId="{2B41B50D-B2D7-1F30-2953-619C75D7EF79}"/>
          </ac:spMkLst>
        </pc:spChg>
        <pc:picChg chg="mod">
          <ac:chgData name="Kerrie Shanahan" userId="ae473d9f-76e9-476f-892f-2674ea963afc" providerId="ADAL" clId="{4C18A13B-B6CF-4928-9698-09C728B7F81B}" dt="2025-04-14T22:45:14.741" v="62" actId="962"/>
          <ac:picMkLst>
            <pc:docMk/>
            <pc:sldMk cId="202420733" sldId="485"/>
            <ac:picMk id="2" creationId="{15ECFB37-D6C5-F34F-AFD3-233779850918}"/>
          </ac:picMkLst>
        </pc:picChg>
      </pc:sldChg>
      <pc:sldChg chg="modSp mod">
        <pc:chgData name="Kerrie Shanahan" userId="ae473d9f-76e9-476f-892f-2674ea963afc" providerId="ADAL" clId="{4C18A13B-B6CF-4928-9698-09C728B7F81B}" dt="2025-04-14T22:45:25.759" v="67"/>
        <pc:sldMkLst>
          <pc:docMk/>
          <pc:sldMk cId="2252570692" sldId="486"/>
        </pc:sldMkLst>
        <pc:spChg chg="ord">
          <ac:chgData name="Kerrie Shanahan" userId="ae473d9f-76e9-476f-892f-2674ea963afc" providerId="ADAL" clId="{4C18A13B-B6CF-4928-9698-09C728B7F81B}" dt="2025-04-14T22:45:21.909" v="66"/>
          <ac:spMkLst>
            <pc:docMk/>
            <pc:sldMk cId="2252570692" sldId="486"/>
            <ac:spMk id="4" creationId="{822C008F-7439-8A76-514A-3B1E92FF463B}"/>
          </ac:spMkLst>
        </pc:spChg>
        <pc:spChg chg="ord">
          <ac:chgData name="Kerrie Shanahan" userId="ae473d9f-76e9-476f-892f-2674ea963afc" providerId="ADAL" clId="{4C18A13B-B6CF-4928-9698-09C728B7F81B}" dt="2025-04-14T22:45:25.759" v="67"/>
          <ac:spMkLst>
            <pc:docMk/>
            <pc:sldMk cId="2252570692" sldId="486"/>
            <ac:spMk id="6" creationId="{4776FC3F-18EA-E243-A2B5-B6E1F6F87C04}"/>
          </ac:spMkLst>
        </pc:spChg>
      </pc:sldChg>
      <pc:sldChg chg="modSp mod">
        <pc:chgData name="Kerrie Shanahan" userId="ae473d9f-76e9-476f-892f-2674ea963afc" providerId="ADAL" clId="{4C18A13B-B6CF-4928-9698-09C728B7F81B}" dt="2025-04-14T22:44:48.352" v="60" actId="962"/>
        <pc:sldMkLst>
          <pc:docMk/>
          <pc:sldMk cId="3539524888" sldId="493"/>
        </pc:sldMkLst>
        <pc:spChg chg="ord">
          <ac:chgData name="Kerrie Shanahan" userId="ae473d9f-76e9-476f-892f-2674ea963afc" providerId="ADAL" clId="{4C18A13B-B6CF-4928-9698-09C728B7F81B}" dt="2025-04-14T22:44:21.834" v="54" actId="13244"/>
          <ac:spMkLst>
            <pc:docMk/>
            <pc:sldMk cId="3539524888" sldId="493"/>
            <ac:spMk id="5" creationId="{B0848FDF-0F9D-9258-E642-73DC2ACD04DD}"/>
          </ac:spMkLst>
        </pc:spChg>
        <pc:spChg chg="ord">
          <ac:chgData name="Kerrie Shanahan" userId="ae473d9f-76e9-476f-892f-2674ea963afc" providerId="ADAL" clId="{4C18A13B-B6CF-4928-9698-09C728B7F81B}" dt="2025-04-14T22:44:32.669" v="56" actId="13244"/>
          <ac:spMkLst>
            <pc:docMk/>
            <pc:sldMk cId="3539524888" sldId="493"/>
            <ac:spMk id="11" creationId="{2559C9B1-5E5D-222A-6D79-9DC848ADCD90}"/>
          </ac:spMkLst>
        </pc:spChg>
        <pc:spChg chg="ord">
          <ac:chgData name="Kerrie Shanahan" userId="ae473d9f-76e9-476f-892f-2674ea963afc" providerId="ADAL" clId="{4C18A13B-B6CF-4928-9698-09C728B7F81B}" dt="2025-04-14T22:44:39.036" v="57" actId="13244"/>
          <ac:spMkLst>
            <pc:docMk/>
            <pc:sldMk cId="3539524888" sldId="493"/>
            <ac:spMk id="20" creationId="{72A61D4C-12FB-CB45-94B1-D926DD62123A}"/>
          </ac:spMkLst>
        </pc:spChg>
        <pc:grpChg chg="mod">
          <ac:chgData name="Kerrie Shanahan" userId="ae473d9f-76e9-476f-892f-2674ea963afc" providerId="ADAL" clId="{4C18A13B-B6CF-4928-9698-09C728B7F81B}" dt="2025-04-14T22:44:48.352" v="60" actId="962"/>
          <ac:grpSpMkLst>
            <pc:docMk/>
            <pc:sldMk cId="3539524888" sldId="493"/>
            <ac:grpSpMk id="2" creationId="{EA2868B8-44B9-63AB-BF62-B99597D9E2A3}"/>
          </ac:grpSpMkLst>
        </pc:grpChg>
        <pc:grpChg chg="mod">
          <ac:chgData name="Kerrie Shanahan" userId="ae473d9f-76e9-476f-892f-2674ea963afc" providerId="ADAL" clId="{4C18A13B-B6CF-4928-9698-09C728B7F81B}" dt="2025-04-14T22:44:45.680" v="59" actId="962"/>
          <ac:grpSpMkLst>
            <pc:docMk/>
            <pc:sldMk cId="3539524888" sldId="493"/>
            <ac:grpSpMk id="8" creationId="{06765C0A-6B59-3E3E-E410-D7F83FF8FF27}"/>
          </ac:grpSpMkLst>
        </pc:grpChg>
        <pc:grpChg chg="mod">
          <ac:chgData name="Kerrie Shanahan" userId="ae473d9f-76e9-476f-892f-2674ea963afc" providerId="ADAL" clId="{4C18A13B-B6CF-4928-9698-09C728B7F81B}" dt="2025-04-14T22:44:44.290" v="58" actId="962"/>
          <ac:grpSpMkLst>
            <pc:docMk/>
            <pc:sldMk cId="3539524888" sldId="493"/>
            <ac:grpSpMk id="9" creationId="{B7794EB4-D9C4-1DB4-8B9A-4169D917DD1C}"/>
          </ac:grpSpMkLst>
        </pc:grpChg>
        <pc:picChg chg="mod">
          <ac:chgData name="Kerrie Shanahan" userId="ae473d9f-76e9-476f-892f-2674ea963afc" providerId="ADAL" clId="{4C18A13B-B6CF-4928-9698-09C728B7F81B}" dt="2025-04-14T22:44:24.424" v="55" actId="962"/>
          <ac:picMkLst>
            <pc:docMk/>
            <pc:sldMk cId="3539524888" sldId="493"/>
            <ac:picMk id="3" creationId="{9CED66DD-2405-5243-8046-2F5CA8A8798C}"/>
          </ac:picMkLst>
        </pc:picChg>
      </pc:sldChg>
      <pc:sldChg chg="addSp modSp mod">
        <pc:chgData name="Kerrie Shanahan" userId="ae473d9f-76e9-476f-892f-2674ea963afc" providerId="ADAL" clId="{4C18A13B-B6CF-4928-9698-09C728B7F81B}" dt="2025-04-14T07:00:18.734" v="21" actId="962"/>
        <pc:sldMkLst>
          <pc:docMk/>
          <pc:sldMk cId="849105142" sldId="507"/>
        </pc:sldMkLst>
        <pc:grpChg chg="add mod">
          <ac:chgData name="Kerrie Shanahan" userId="ae473d9f-76e9-476f-892f-2674ea963afc" providerId="ADAL" clId="{4C18A13B-B6CF-4928-9698-09C728B7F81B}" dt="2025-04-14T07:00:18.734" v="21" actId="962"/>
          <ac:grpSpMkLst>
            <pc:docMk/>
            <pc:sldMk cId="849105142" sldId="507"/>
            <ac:grpSpMk id="3" creationId="{4E9FD950-B494-AAD3-272D-A6C6ACA06FE2}"/>
          </ac:grpSpMkLst>
        </pc:grpChg>
        <pc:grpChg chg="mod">
          <ac:chgData name="Kerrie Shanahan" userId="ae473d9f-76e9-476f-892f-2674ea963afc" providerId="ADAL" clId="{4C18A13B-B6CF-4928-9698-09C728B7F81B}" dt="2025-04-14T06:59:39.124" v="3" actId="164"/>
          <ac:grpSpMkLst>
            <pc:docMk/>
            <pc:sldMk cId="849105142" sldId="507"/>
            <ac:grpSpMk id="16" creationId="{C9A60589-746B-A697-E39C-7C8B79986737}"/>
          </ac:grpSpMkLst>
        </pc:grpChg>
        <pc:picChg chg="mod">
          <ac:chgData name="Kerrie Shanahan" userId="ae473d9f-76e9-476f-892f-2674ea963afc" providerId="ADAL" clId="{4C18A13B-B6CF-4928-9698-09C728B7F81B}" dt="2025-04-14T06:59:39.124" v="3" actId="164"/>
          <ac:picMkLst>
            <pc:docMk/>
            <pc:sldMk cId="849105142" sldId="507"/>
            <ac:picMk id="4" creationId="{DF17304B-EA2E-8C35-7272-B89F9928FF86}"/>
          </ac:picMkLst>
        </pc:picChg>
      </pc:sldChg>
      <pc:sldChg chg="modSp mod">
        <pc:chgData name="Kerrie Shanahan" userId="ae473d9f-76e9-476f-892f-2674ea963afc" providerId="ADAL" clId="{4C18A13B-B6CF-4928-9698-09C728B7F81B}" dt="2025-04-14T22:41:33.626" v="28"/>
        <pc:sldMkLst>
          <pc:docMk/>
          <pc:sldMk cId="409148390" sldId="514"/>
        </pc:sldMkLst>
        <pc:spChg chg="ord">
          <ac:chgData name="Kerrie Shanahan" userId="ae473d9f-76e9-476f-892f-2674ea963afc" providerId="ADAL" clId="{4C18A13B-B6CF-4928-9698-09C728B7F81B}" dt="2025-04-14T22:41:33.626" v="28"/>
          <ac:spMkLst>
            <pc:docMk/>
            <pc:sldMk cId="409148390" sldId="514"/>
            <ac:spMk id="2" creationId="{F1B9A5AD-8B87-F177-3006-276C8FB52F60}"/>
          </ac:spMkLst>
        </pc:spChg>
      </pc:sldChg>
      <pc:sldChg chg="modSp mod">
        <pc:chgData name="Kerrie Shanahan" userId="ae473d9f-76e9-476f-892f-2674ea963afc" providerId="ADAL" clId="{4C18A13B-B6CF-4928-9698-09C728B7F81B}" dt="2025-04-14T22:51:56.535" v="224"/>
        <pc:sldMkLst>
          <pc:docMk/>
          <pc:sldMk cId="956826876" sldId="518"/>
        </pc:sldMkLst>
        <pc:spChg chg="mod ord">
          <ac:chgData name="Kerrie Shanahan" userId="ae473d9f-76e9-476f-892f-2674ea963afc" providerId="ADAL" clId="{4C18A13B-B6CF-4928-9698-09C728B7F81B}" dt="2025-04-14T22:51:56.535" v="224"/>
          <ac:spMkLst>
            <pc:docMk/>
            <pc:sldMk cId="956826876" sldId="518"/>
            <ac:spMk id="9" creationId="{40A06B07-0483-547A-1DB8-E64AD0029083}"/>
          </ac:spMkLst>
        </pc:spChg>
        <pc:grpChg chg="mod">
          <ac:chgData name="Kerrie Shanahan" userId="ae473d9f-76e9-476f-892f-2674ea963afc" providerId="ADAL" clId="{4C18A13B-B6CF-4928-9698-09C728B7F81B}" dt="2025-04-14T22:45:46.197" v="112" actId="962"/>
          <ac:grpSpMkLst>
            <pc:docMk/>
            <pc:sldMk cId="956826876" sldId="518"/>
            <ac:grpSpMk id="2" creationId="{A29CB6C6-33DA-D38C-A3D5-152188F0BF7B}"/>
          </ac:grpSpMkLst>
        </pc:grpChg>
      </pc:sldChg>
      <pc:sldChg chg="modSp mod">
        <pc:chgData name="Kerrie Shanahan" userId="ae473d9f-76e9-476f-892f-2674ea963afc" providerId="ADAL" clId="{4C18A13B-B6CF-4928-9698-09C728B7F81B}" dt="2025-04-14T22:41:53.229" v="31" actId="1076"/>
        <pc:sldMkLst>
          <pc:docMk/>
          <pc:sldMk cId="3980014215" sldId="519"/>
        </pc:sldMkLst>
        <pc:spChg chg="mod ord">
          <ac:chgData name="Kerrie Shanahan" userId="ae473d9f-76e9-476f-892f-2674ea963afc" providerId="ADAL" clId="{4C18A13B-B6CF-4928-9698-09C728B7F81B}" dt="2025-04-14T22:41:53.229" v="31" actId="1076"/>
          <ac:spMkLst>
            <pc:docMk/>
            <pc:sldMk cId="3980014215" sldId="519"/>
            <ac:spMk id="2" creationId="{7594AA57-604C-E20F-A1AE-EBF0B7F6F82F}"/>
          </ac:spMkLst>
        </pc:spChg>
      </pc:sldChg>
      <pc:sldChg chg="modSp mod">
        <pc:chgData name="Kerrie Shanahan" userId="ae473d9f-76e9-476f-892f-2674ea963afc" providerId="ADAL" clId="{4C18A13B-B6CF-4928-9698-09C728B7F81B}" dt="2025-04-14T22:42:11.769" v="33"/>
        <pc:sldMkLst>
          <pc:docMk/>
          <pc:sldMk cId="2567982470" sldId="520"/>
        </pc:sldMkLst>
        <pc:spChg chg="mod ord">
          <ac:chgData name="Kerrie Shanahan" userId="ae473d9f-76e9-476f-892f-2674ea963afc" providerId="ADAL" clId="{4C18A13B-B6CF-4928-9698-09C728B7F81B}" dt="2025-04-14T22:42:11.769" v="33"/>
          <ac:spMkLst>
            <pc:docMk/>
            <pc:sldMk cId="2567982470" sldId="520"/>
            <ac:spMk id="3" creationId="{2D96254A-4B07-AC0D-C70E-B38811A154F0}"/>
          </ac:spMkLst>
        </pc:spChg>
      </pc:sldChg>
      <pc:sldChg chg="modSp mod">
        <pc:chgData name="Kerrie Shanahan" userId="ae473d9f-76e9-476f-892f-2674ea963afc" providerId="ADAL" clId="{4C18A13B-B6CF-4928-9698-09C728B7F81B}" dt="2025-04-14T22:42:55.084" v="39"/>
        <pc:sldMkLst>
          <pc:docMk/>
          <pc:sldMk cId="3021334392" sldId="521"/>
        </pc:sldMkLst>
        <pc:spChg chg="mod ord">
          <ac:chgData name="Kerrie Shanahan" userId="ae473d9f-76e9-476f-892f-2674ea963afc" providerId="ADAL" clId="{4C18A13B-B6CF-4928-9698-09C728B7F81B}" dt="2025-04-14T22:42:32.357" v="35"/>
          <ac:spMkLst>
            <pc:docMk/>
            <pc:sldMk cId="3021334392" sldId="521"/>
            <ac:spMk id="6" creationId="{26616A19-FB97-782C-F34D-B2FB6673B13C}"/>
          </ac:spMkLst>
        </pc:spChg>
        <pc:picChg chg="mod">
          <ac:chgData name="Kerrie Shanahan" userId="ae473d9f-76e9-476f-892f-2674ea963afc" providerId="ADAL" clId="{4C18A13B-B6CF-4928-9698-09C728B7F81B}" dt="2025-04-14T22:42:40.076" v="36" actId="962"/>
          <ac:picMkLst>
            <pc:docMk/>
            <pc:sldMk cId="3021334392" sldId="521"/>
            <ac:picMk id="3" creationId="{F41469DE-A87C-7747-5544-9626D78BED2E}"/>
          </ac:picMkLst>
        </pc:picChg>
        <pc:picChg chg="mod">
          <ac:chgData name="Kerrie Shanahan" userId="ae473d9f-76e9-476f-892f-2674ea963afc" providerId="ADAL" clId="{4C18A13B-B6CF-4928-9698-09C728B7F81B}" dt="2025-04-14T22:42:50.139" v="37" actId="962"/>
          <ac:picMkLst>
            <pc:docMk/>
            <pc:sldMk cId="3021334392" sldId="521"/>
            <ac:picMk id="5" creationId="{9F7CEF01-B04F-868B-7696-8C61017125C8}"/>
          </ac:picMkLst>
        </pc:picChg>
        <pc:picChg chg="mod ord">
          <ac:chgData name="Kerrie Shanahan" userId="ae473d9f-76e9-476f-892f-2674ea963afc" providerId="ADAL" clId="{4C18A13B-B6CF-4928-9698-09C728B7F81B}" dt="2025-04-14T22:42:55.084" v="39"/>
          <ac:picMkLst>
            <pc:docMk/>
            <pc:sldMk cId="3021334392" sldId="521"/>
            <ac:picMk id="9" creationId="{8B1081ED-3809-E39D-F39E-75F5C20089E2}"/>
          </ac:picMkLst>
        </pc:picChg>
      </pc:sldChg>
      <pc:sldChg chg="modSp mod">
        <pc:chgData name="Kerrie Shanahan" userId="ae473d9f-76e9-476f-892f-2674ea963afc" providerId="ADAL" clId="{4C18A13B-B6CF-4928-9698-09C728B7F81B}" dt="2025-04-14T22:43:07.363" v="41" actId="1076"/>
        <pc:sldMkLst>
          <pc:docMk/>
          <pc:sldMk cId="3177197192" sldId="522"/>
        </pc:sldMkLst>
        <pc:spChg chg="mod ord">
          <ac:chgData name="Kerrie Shanahan" userId="ae473d9f-76e9-476f-892f-2674ea963afc" providerId="ADAL" clId="{4C18A13B-B6CF-4928-9698-09C728B7F81B}" dt="2025-04-14T22:43:07.363" v="41" actId="1076"/>
          <ac:spMkLst>
            <pc:docMk/>
            <pc:sldMk cId="3177197192" sldId="522"/>
            <ac:spMk id="3" creationId="{A88DF705-F035-9903-8234-AE88DC4BF613}"/>
          </ac:spMkLst>
        </pc:spChg>
      </pc:sldChg>
      <pc:sldChg chg="modSp mod">
        <pc:chgData name="Kerrie Shanahan" userId="ae473d9f-76e9-476f-892f-2674ea963afc" providerId="ADAL" clId="{4C18A13B-B6CF-4928-9698-09C728B7F81B}" dt="2025-04-14T22:43:19.938" v="43"/>
        <pc:sldMkLst>
          <pc:docMk/>
          <pc:sldMk cId="36868995" sldId="523"/>
        </pc:sldMkLst>
        <pc:spChg chg="mod ord">
          <ac:chgData name="Kerrie Shanahan" userId="ae473d9f-76e9-476f-892f-2674ea963afc" providerId="ADAL" clId="{4C18A13B-B6CF-4928-9698-09C728B7F81B}" dt="2025-04-14T22:43:19.938" v="43"/>
          <ac:spMkLst>
            <pc:docMk/>
            <pc:sldMk cId="36868995" sldId="523"/>
            <ac:spMk id="2" creationId="{4C08884A-7B8E-E29E-99D9-954C30288970}"/>
          </ac:spMkLst>
        </pc:spChg>
      </pc:sldChg>
      <pc:sldChg chg="addSp modSp mod">
        <pc:chgData name="Kerrie Shanahan" userId="ae473d9f-76e9-476f-892f-2674ea963afc" providerId="ADAL" clId="{4C18A13B-B6CF-4928-9698-09C728B7F81B}" dt="2025-04-14T22:51:07.857" v="222" actId="1076"/>
        <pc:sldMkLst>
          <pc:docMk/>
          <pc:sldMk cId="3749618830" sldId="524"/>
        </pc:sldMkLst>
        <pc:spChg chg="mod">
          <ac:chgData name="Kerrie Shanahan" userId="ae473d9f-76e9-476f-892f-2674ea963afc" providerId="ADAL" clId="{4C18A13B-B6CF-4928-9698-09C728B7F81B}" dt="2025-04-14T22:51:07.857" v="222" actId="1076"/>
          <ac:spMkLst>
            <pc:docMk/>
            <pc:sldMk cId="3749618830" sldId="524"/>
            <ac:spMk id="2" creationId="{8FA97011-120A-C10A-AD44-87CB4551AC0D}"/>
          </ac:spMkLst>
        </pc:spChg>
        <pc:grpChg chg="mod">
          <ac:chgData name="Kerrie Shanahan" userId="ae473d9f-76e9-476f-892f-2674ea963afc" providerId="ADAL" clId="{4C18A13B-B6CF-4928-9698-09C728B7F81B}" dt="2025-04-14T06:59:20.426" v="0" actId="164"/>
          <ac:grpSpMkLst>
            <pc:docMk/>
            <pc:sldMk cId="3749618830" sldId="524"/>
            <ac:grpSpMk id="4" creationId="{98714195-5FB4-6694-677C-4BF35A74F666}"/>
          </ac:grpSpMkLst>
        </pc:grpChg>
        <pc:grpChg chg="add mod">
          <ac:chgData name="Kerrie Shanahan" userId="ae473d9f-76e9-476f-892f-2674ea963afc" providerId="ADAL" clId="{4C18A13B-B6CF-4928-9698-09C728B7F81B}" dt="2025-04-14T06:59:24.874" v="2" actId="962"/>
          <ac:grpSpMkLst>
            <pc:docMk/>
            <pc:sldMk cId="3749618830" sldId="524"/>
            <ac:grpSpMk id="5" creationId="{9F1346AF-6C44-DAC4-7E9E-CCCB792D2E9E}"/>
          </ac:grpSpMkLst>
        </pc:grpChg>
        <pc:picChg chg="mod">
          <ac:chgData name="Kerrie Shanahan" userId="ae473d9f-76e9-476f-892f-2674ea963afc" providerId="ADAL" clId="{4C18A13B-B6CF-4928-9698-09C728B7F81B}" dt="2025-04-14T06:59:20.426" v="0" actId="164"/>
          <ac:picMkLst>
            <pc:docMk/>
            <pc:sldMk cId="3749618830" sldId="524"/>
            <ac:picMk id="7" creationId="{0352C62C-0C08-E747-726A-7417E5ED564B}"/>
          </ac:picMkLst>
        </pc:picChg>
        <pc:inkChg chg="mod">
          <ac:chgData name="Kerrie Shanahan" userId="ae473d9f-76e9-476f-892f-2674ea963afc" providerId="ADAL" clId="{4C18A13B-B6CF-4928-9698-09C728B7F81B}" dt="2025-04-14T22:45:35.188" v="68" actId="962"/>
          <ac:inkMkLst>
            <pc:docMk/>
            <pc:sldMk cId="3749618830" sldId="524"/>
            <ac:inkMk id="3" creationId="{0E342A65-8A1D-AD93-2BAF-0A6C985C4CC0}"/>
          </ac:inkMkLst>
        </pc:inkChg>
      </pc:sldChg>
      <pc:sldChg chg="modSp mod">
        <pc:chgData name="Kerrie Shanahan" userId="ae473d9f-76e9-476f-892f-2674ea963afc" providerId="ADAL" clId="{4C18A13B-B6CF-4928-9698-09C728B7F81B}" dt="2025-04-14T22:43:30.152" v="45"/>
        <pc:sldMkLst>
          <pc:docMk/>
          <pc:sldMk cId="450225183" sldId="525"/>
        </pc:sldMkLst>
        <pc:spChg chg="mod ord">
          <ac:chgData name="Kerrie Shanahan" userId="ae473d9f-76e9-476f-892f-2674ea963afc" providerId="ADAL" clId="{4C18A13B-B6CF-4928-9698-09C728B7F81B}" dt="2025-04-14T22:43:30.152" v="45"/>
          <ac:spMkLst>
            <pc:docMk/>
            <pc:sldMk cId="450225183" sldId="525"/>
            <ac:spMk id="2" creationId="{A46BA5E2-2AEA-136D-33A3-2D53D9A463A2}"/>
          </ac:spMkLst>
        </pc:spChg>
      </pc:sldChg>
      <pc:sldChg chg="modSp mod">
        <pc:chgData name="Kerrie Shanahan" userId="ae473d9f-76e9-476f-892f-2674ea963afc" providerId="ADAL" clId="{4C18A13B-B6CF-4928-9698-09C728B7F81B}" dt="2025-04-14T22:46:10.074" v="218" actId="962"/>
        <pc:sldMkLst>
          <pc:docMk/>
          <pc:sldMk cId="1223043975" sldId="526"/>
        </pc:sldMkLst>
        <pc:grpChg chg="mod">
          <ac:chgData name="Kerrie Shanahan" userId="ae473d9f-76e9-476f-892f-2674ea963afc" providerId="ADAL" clId="{4C18A13B-B6CF-4928-9698-09C728B7F81B}" dt="2025-04-14T22:46:10.074" v="218" actId="962"/>
          <ac:grpSpMkLst>
            <pc:docMk/>
            <pc:sldMk cId="1223043975" sldId="526"/>
            <ac:grpSpMk id="9" creationId="{435ADF2C-47D8-871C-CBD6-44912AC47ECD}"/>
          </ac:grpSpMkLst>
        </pc:grpChg>
      </pc:sldChg>
      <pc:sldChg chg="modSp mod">
        <pc:chgData name="Kerrie Shanahan" userId="ae473d9f-76e9-476f-892f-2674ea963afc" providerId="ADAL" clId="{4C18A13B-B6CF-4928-9698-09C728B7F81B}" dt="2025-04-14T22:46:33.579" v="220" actId="962"/>
        <pc:sldMkLst>
          <pc:docMk/>
          <pc:sldMk cId="3728187249" sldId="527"/>
        </pc:sldMkLst>
        <pc:grpChg chg="mod">
          <ac:chgData name="Kerrie Shanahan" userId="ae473d9f-76e9-476f-892f-2674ea963afc" providerId="ADAL" clId="{4C18A13B-B6CF-4928-9698-09C728B7F81B}" dt="2025-04-14T22:46:33.579" v="220" actId="962"/>
          <ac:grpSpMkLst>
            <pc:docMk/>
            <pc:sldMk cId="3728187249" sldId="527"/>
            <ac:grpSpMk id="4" creationId="{E103619B-1F86-9F8F-385E-67B490981495}"/>
          </ac:grpSpMkLst>
        </pc:grpChg>
      </pc:sldChg>
      <pc:sldChg chg="addSp modSp mod">
        <pc:chgData name="Kerrie Shanahan" userId="ae473d9f-76e9-476f-892f-2674ea963afc" providerId="ADAL" clId="{4C18A13B-B6CF-4928-9698-09C728B7F81B}" dt="2025-04-14T07:00:35.243" v="24" actId="962"/>
        <pc:sldMkLst>
          <pc:docMk/>
          <pc:sldMk cId="1676023827" sldId="528"/>
        </pc:sldMkLst>
        <pc:grpChg chg="add mod">
          <ac:chgData name="Kerrie Shanahan" userId="ae473d9f-76e9-476f-892f-2674ea963afc" providerId="ADAL" clId="{4C18A13B-B6CF-4928-9698-09C728B7F81B}" dt="2025-04-14T07:00:35.243" v="24" actId="962"/>
          <ac:grpSpMkLst>
            <pc:docMk/>
            <pc:sldMk cId="1676023827" sldId="528"/>
            <ac:grpSpMk id="4" creationId="{BC669270-9BAC-01EF-E242-C8708CC98EDC}"/>
          </ac:grpSpMkLst>
        </pc:grpChg>
        <pc:grpChg chg="mod">
          <ac:chgData name="Kerrie Shanahan" userId="ae473d9f-76e9-476f-892f-2674ea963afc" providerId="ADAL" clId="{4C18A13B-B6CF-4928-9698-09C728B7F81B}" dt="2025-04-14T07:00:32.968" v="22" actId="164"/>
          <ac:grpSpMkLst>
            <pc:docMk/>
            <pc:sldMk cId="1676023827" sldId="528"/>
            <ac:grpSpMk id="10" creationId="{CEB5AF9C-A768-3D74-6CB7-4AE01B3FE63C}"/>
          </ac:grpSpMkLst>
        </pc:grpChg>
        <pc:picChg chg="mod">
          <ac:chgData name="Kerrie Shanahan" userId="ae473d9f-76e9-476f-892f-2674ea963afc" providerId="ADAL" clId="{4C18A13B-B6CF-4928-9698-09C728B7F81B}" dt="2025-04-14T07:00:32.968" v="22" actId="164"/>
          <ac:picMkLst>
            <pc:docMk/>
            <pc:sldMk cId="1676023827" sldId="528"/>
            <ac:picMk id="2" creationId="{88CD3A4F-1A97-356E-A607-E1B73D6AAE1D}"/>
          </ac:picMkLst>
        </pc:picChg>
      </pc:sldChg>
    </pc:docChg>
  </pc:docChgLst>
  <pc:docChgLst>
    <pc:chgData name="Emma Durbridge" userId="fa194594-074f-43bd-8de7-d322108f10cf" providerId="ADAL" clId="{A540DA5F-9DF7-419B-8EDE-CD3121AF6BD2}"/>
    <pc:docChg chg="modSld">
      <pc:chgData name="Emma Durbridge" userId="fa194594-074f-43bd-8de7-d322108f10cf" providerId="ADAL" clId="{A540DA5F-9DF7-419B-8EDE-CD3121AF6BD2}" dt="2025-04-08T22:36:44.423" v="12" actId="1038"/>
      <pc:docMkLst>
        <pc:docMk/>
      </pc:docMkLst>
      <pc:sldChg chg="modSp mod">
        <pc:chgData name="Emma Durbridge" userId="fa194594-074f-43bd-8de7-d322108f10cf" providerId="ADAL" clId="{A540DA5F-9DF7-419B-8EDE-CD3121AF6BD2}" dt="2025-04-08T22:35:38.610" v="4" actId="120"/>
        <pc:sldMkLst>
          <pc:docMk/>
          <pc:sldMk cId="2801862050" sldId="464"/>
        </pc:sldMkLst>
        <pc:spChg chg="mod">
          <ac:chgData name="Emma Durbridge" userId="fa194594-074f-43bd-8de7-d322108f10cf" providerId="ADAL" clId="{A540DA5F-9DF7-419B-8EDE-CD3121AF6BD2}" dt="2025-04-08T22:35:38.610" v="4" actId="120"/>
          <ac:spMkLst>
            <pc:docMk/>
            <pc:sldMk cId="2801862050" sldId="464"/>
            <ac:spMk id="3" creationId="{1C18D3DC-8DC2-348A-2FA6-CEB1D0FDFB5B}"/>
          </ac:spMkLst>
        </pc:spChg>
      </pc:sldChg>
      <pc:sldChg chg="modSp mod">
        <pc:chgData name="Emma Durbridge" userId="fa194594-074f-43bd-8de7-d322108f10cf" providerId="ADAL" clId="{A540DA5F-9DF7-419B-8EDE-CD3121AF6BD2}" dt="2025-04-08T22:35:41.195" v="5" actId="120"/>
        <pc:sldMkLst>
          <pc:docMk/>
          <pc:sldMk cId="2776412724" sldId="465"/>
        </pc:sldMkLst>
        <pc:spChg chg="mod">
          <ac:chgData name="Emma Durbridge" userId="fa194594-074f-43bd-8de7-d322108f10cf" providerId="ADAL" clId="{A540DA5F-9DF7-419B-8EDE-CD3121AF6BD2}" dt="2025-04-08T22:35:41.195" v="5" actId="120"/>
          <ac:spMkLst>
            <pc:docMk/>
            <pc:sldMk cId="2776412724" sldId="465"/>
            <ac:spMk id="3" creationId="{057C2581-2D72-5C94-880C-09DCEC48F52B}"/>
          </ac:spMkLst>
        </pc:spChg>
      </pc:sldChg>
      <pc:sldChg chg="modSp mod">
        <pc:chgData name="Emma Durbridge" userId="fa194594-074f-43bd-8de7-d322108f10cf" providerId="ADAL" clId="{A540DA5F-9DF7-419B-8EDE-CD3121AF6BD2}" dt="2025-04-08T22:36:10.988" v="8" actId="1076"/>
        <pc:sldMkLst>
          <pc:docMk/>
          <pc:sldMk cId="536094152" sldId="466"/>
        </pc:sldMkLst>
        <pc:spChg chg="mod">
          <ac:chgData name="Emma Durbridge" userId="fa194594-074f-43bd-8de7-d322108f10cf" providerId="ADAL" clId="{A540DA5F-9DF7-419B-8EDE-CD3121AF6BD2}" dt="2025-04-08T22:36:10.988" v="8" actId="1076"/>
          <ac:spMkLst>
            <pc:docMk/>
            <pc:sldMk cId="536094152" sldId="466"/>
            <ac:spMk id="2" creationId="{4369712C-8F3B-6523-EE16-8287532B4F64}"/>
          </ac:spMkLst>
        </pc:spChg>
      </pc:sldChg>
      <pc:sldChg chg="modSp mod">
        <pc:chgData name="Emma Durbridge" userId="fa194594-074f-43bd-8de7-d322108f10cf" providerId="ADAL" clId="{A540DA5F-9DF7-419B-8EDE-CD3121AF6BD2}" dt="2025-04-08T22:35:58.090" v="6" actId="1076"/>
        <pc:sldMkLst>
          <pc:docMk/>
          <pc:sldMk cId="3096463887" sldId="468"/>
        </pc:sldMkLst>
        <pc:spChg chg="mod">
          <ac:chgData name="Emma Durbridge" userId="fa194594-074f-43bd-8de7-d322108f10cf" providerId="ADAL" clId="{A540DA5F-9DF7-419B-8EDE-CD3121AF6BD2}" dt="2025-04-08T22:35:58.090" v="6" actId="1076"/>
          <ac:spMkLst>
            <pc:docMk/>
            <pc:sldMk cId="3096463887" sldId="468"/>
            <ac:spMk id="2" creationId="{C91F3D74-B826-3171-EFD9-F79F8D4940E5}"/>
          </ac:spMkLst>
        </pc:spChg>
      </pc:sldChg>
      <pc:sldChg chg="modSp mod">
        <pc:chgData name="Emma Durbridge" userId="fa194594-074f-43bd-8de7-d322108f10cf" providerId="ADAL" clId="{A540DA5F-9DF7-419B-8EDE-CD3121AF6BD2}" dt="2025-04-08T22:36:17.320" v="9" actId="1076"/>
        <pc:sldMkLst>
          <pc:docMk/>
          <pc:sldMk cId="3461911102" sldId="469"/>
        </pc:sldMkLst>
        <pc:spChg chg="mod">
          <ac:chgData name="Emma Durbridge" userId="fa194594-074f-43bd-8de7-d322108f10cf" providerId="ADAL" clId="{A540DA5F-9DF7-419B-8EDE-CD3121AF6BD2}" dt="2025-04-08T22:36:17.320" v="9" actId="1076"/>
          <ac:spMkLst>
            <pc:docMk/>
            <pc:sldMk cId="3461911102" sldId="469"/>
            <ac:spMk id="3" creationId="{4A30C8FE-B029-1F80-E395-FB64D059B51C}"/>
          </ac:spMkLst>
        </pc:spChg>
      </pc:sldChg>
      <pc:sldChg chg="modSp mod">
        <pc:chgData name="Emma Durbridge" userId="fa194594-074f-43bd-8de7-d322108f10cf" providerId="ADAL" clId="{A540DA5F-9DF7-419B-8EDE-CD3121AF6BD2}" dt="2025-04-08T22:36:30.301" v="10" actId="1076"/>
        <pc:sldMkLst>
          <pc:docMk/>
          <pc:sldMk cId="3868218024" sldId="470"/>
        </pc:sldMkLst>
        <pc:spChg chg="mod">
          <ac:chgData name="Emma Durbridge" userId="fa194594-074f-43bd-8de7-d322108f10cf" providerId="ADAL" clId="{A540DA5F-9DF7-419B-8EDE-CD3121AF6BD2}" dt="2025-04-08T22:36:30.301" v="10" actId="1076"/>
          <ac:spMkLst>
            <pc:docMk/>
            <pc:sldMk cId="3868218024" sldId="470"/>
            <ac:spMk id="3" creationId="{37D0767A-3441-C3FE-0440-8A559E00FD33}"/>
          </ac:spMkLst>
        </pc:spChg>
      </pc:sldChg>
      <pc:sldChg chg="modSp mod">
        <pc:chgData name="Emma Durbridge" userId="fa194594-074f-43bd-8de7-d322108f10cf" providerId="ADAL" clId="{A540DA5F-9DF7-419B-8EDE-CD3121AF6BD2}" dt="2025-04-08T22:36:44.423" v="12" actId="1038"/>
        <pc:sldMkLst>
          <pc:docMk/>
          <pc:sldMk cId="2325795097" sldId="471"/>
        </pc:sldMkLst>
        <pc:spChg chg="mod">
          <ac:chgData name="Emma Durbridge" userId="fa194594-074f-43bd-8de7-d322108f10cf" providerId="ADAL" clId="{A540DA5F-9DF7-419B-8EDE-CD3121AF6BD2}" dt="2025-04-08T22:36:44.423" v="12" actId="1038"/>
          <ac:spMkLst>
            <pc:docMk/>
            <pc:sldMk cId="2325795097" sldId="471"/>
            <ac:spMk id="3" creationId="{9109948D-5C92-E1CB-E2DE-C5041DE33646}"/>
          </ac:spMkLst>
        </pc:spChg>
      </pc:sldChg>
      <pc:sldChg chg="modSp mod">
        <pc:chgData name="Emma Durbridge" userId="fa194594-074f-43bd-8de7-d322108f10cf" providerId="ADAL" clId="{A540DA5F-9DF7-419B-8EDE-CD3121AF6BD2}" dt="2025-04-08T22:36:06.533" v="7" actId="1076"/>
        <pc:sldMkLst>
          <pc:docMk/>
          <pc:sldMk cId="4152176365" sldId="496"/>
        </pc:sldMkLst>
        <pc:spChg chg="mod">
          <ac:chgData name="Emma Durbridge" userId="fa194594-074f-43bd-8de7-d322108f10cf" providerId="ADAL" clId="{A540DA5F-9DF7-419B-8EDE-CD3121AF6BD2}" dt="2025-04-08T22:36:06.533" v="7" actId="1076"/>
          <ac:spMkLst>
            <pc:docMk/>
            <pc:sldMk cId="4152176365" sldId="496"/>
            <ac:spMk id="4" creationId="{D48F93E0-5811-C6E0-FDC5-E5CF868C00CE}"/>
          </ac:spMkLst>
        </pc:spChg>
      </pc:sldChg>
      <pc:sldChg chg="modSp mod">
        <pc:chgData name="Emma Durbridge" userId="fa194594-074f-43bd-8de7-d322108f10cf" providerId="ADAL" clId="{A540DA5F-9DF7-419B-8EDE-CD3121AF6BD2}" dt="2025-04-08T22:35:28.485" v="3" actId="404"/>
        <pc:sldMkLst>
          <pc:docMk/>
          <pc:sldMk cId="3177197192" sldId="522"/>
        </pc:sldMkLst>
        <pc:spChg chg="mod">
          <ac:chgData name="Emma Durbridge" userId="fa194594-074f-43bd-8de7-d322108f10cf" providerId="ADAL" clId="{A540DA5F-9DF7-419B-8EDE-CD3121AF6BD2}" dt="2025-04-08T22:35:28.485" v="3" actId="404"/>
          <ac:spMkLst>
            <pc:docMk/>
            <pc:sldMk cId="3177197192" sldId="522"/>
            <ac:spMk id="2" creationId="{C12B333B-C8C3-2491-05CA-DF0C852E72EE}"/>
          </ac:spMkLst>
        </pc:spChg>
      </pc:sldChg>
    </pc:docChg>
  </pc:docChgLst>
  <pc:docChgLst>
    <pc:chgData name="Kerrie Shanahan" userId="ae473d9f-76e9-476f-892f-2674ea963afc" providerId="ADAL" clId="{B5279853-AEBD-4F8A-B602-83FF9DAF8C47}"/>
    <pc:docChg chg="custSel modSld">
      <pc:chgData name="Kerrie Shanahan" userId="ae473d9f-76e9-476f-892f-2674ea963afc" providerId="ADAL" clId="{B5279853-AEBD-4F8A-B602-83FF9DAF8C47}" dt="2025-04-16T05:28:34.520" v="8" actId="20577"/>
      <pc:docMkLst>
        <pc:docMk/>
      </pc:docMkLst>
      <pc:sldChg chg="modNotesTx">
        <pc:chgData name="Kerrie Shanahan" userId="ae473d9f-76e9-476f-892f-2674ea963afc" providerId="ADAL" clId="{B5279853-AEBD-4F8A-B602-83FF9DAF8C47}" dt="2025-04-16T05:28:34.520" v="8" actId="20577"/>
        <pc:sldMkLst>
          <pc:docMk/>
          <pc:sldMk cId="409148390" sldId="514"/>
        </pc:sldMkLst>
      </pc:sldChg>
      <pc:sldChg chg="modNotesTx">
        <pc:chgData name="Kerrie Shanahan" userId="ae473d9f-76e9-476f-892f-2674ea963afc" providerId="ADAL" clId="{B5279853-AEBD-4F8A-B602-83FF9DAF8C47}" dt="2025-04-16T05:08:02.201" v="6" actId="20577"/>
        <pc:sldMkLst>
          <pc:docMk/>
          <pc:sldMk cId="3980014215" sldId="519"/>
        </pc:sldMkLst>
      </pc:sldChg>
    </pc:docChg>
  </pc:docChgLst>
  <pc:docChgLst>
    <pc:chgData name="Trish Wilson" userId="1a8d7cc3620296f7" providerId="LiveId" clId="{5EFCA8D3-92D3-4190-8BAC-6C00DD2C645B}"/>
    <pc:docChg chg="undo custSel modSld">
      <pc:chgData name="Trish Wilson" userId="1a8d7cc3620296f7" providerId="LiveId" clId="{5EFCA8D3-92D3-4190-8BAC-6C00DD2C645B}" dt="2025-04-03T23:13:52.901" v="314" actId="113"/>
      <pc:docMkLst>
        <pc:docMk/>
      </pc:docMkLst>
      <pc:sldChg chg="modNotesTx">
        <pc:chgData name="Trish Wilson" userId="1a8d7cc3620296f7" providerId="LiveId" clId="{5EFCA8D3-92D3-4190-8BAC-6C00DD2C645B}" dt="2025-04-03T23:03:33.401" v="229" actId="20577"/>
        <pc:sldMkLst>
          <pc:docMk/>
          <pc:sldMk cId="2801862050" sldId="464"/>
        </pc:sldMkLst>
      </pc:sldChg>
      <pc:sldChg chg="modNotesTx">
        <pc:chgData name="Trish Wilson" userId="1a8d7cc3620296f7" providerId="LiveId" clId="{5EFCA8D3-92D3-4190-8BAC-6C00DD2C645B}" dt="2025-04-03T23:04:43.864" v="241" actId="20577"/>
        <pc:sldMkLst>
          <pc:docMk/>
          <pc:sldMk cId="2776412724" sldId="465"/>
        </pc:sldMkLst>
      </pc:sldChg>
      <pc:sldChg chg="modNotesTx">
        <pc:chgData name="Trish Wilson" userId="1a8d7cc3620296f7" providerId="LiveId" clId="{5EFCA8D3-92D3-4190-8BAC-6C00DD2C645B}" dt="2025-04-03T23:05:41.899" v="246" actId="20577"/>
        <pc:sldMkLst>
          <pc:docMk/>
          <pc:sldMk cId="536094152" sldId="466"/>
        </pc:sldMkLst>
      </pc:sldChg>
      <pc:sldChg chg="modNotesTx">
        <pc:chgData name="Trish Wilson" userId="1a8d7cc3620296f7" providerId="LiveId" clId="{5EFCA8D3-92D3-4190-8BAC-6C00DD2C645B}" dt="2025-04-03T23:06:42.010" v="256" actId="20577"/>
        <pc:sldMkLst>
          <pc:docMk/>
          <pc:sldMk cId="3096463887" sldId="468"/>
        </pc:sldMkLst>
      </pc:sldChg>
      <pc:sldChg chg="modNotesTx">
        <pc:chgData name="Trish Wilson" userId="1a8d7cc3620296f7" providerId="LiveId" clId="{5EFCA8D3-92D3-4190-8BAC-6C00DD2C645B}" dt="2025-04-03T23:09:59.592" v="273" actId="20577"/>
        <pc:sldMkLst>
          <pc:docMk/>
          <pc:sldMk cId="3005270447" sldId="480"/>
        </pc:sldMkLst>
      </pc:sldChg>
      <pc:sldChg chg="modNotesTx">
        <pc:chgData name="Trish Wilson" userId="1a8d7cc3620296f7" providerId="LiveId" clId="{5EFCA8D3-92D3-4190-8BAC-6C00DD2C645B}" dt="2025-04-03T23:12:24.108" v="305" actId="20577"/>
        <pc:sldMkLst>
          <pc:docMk/>
          <pc:sldMk cId="43502053" sldId="482"/>
        </pc:sldMkLst>
      </pc:sldChg>
      <pc:sldChg chg="modNotesTx">
        <pc:chgData name="Trish Wilson" userId="1a8d7cc3620296f7" providerId="LiveId" clId="{5EFCA8D3-92D3-4190-8BAC-6C00DD2C645B}" dt="2025-04-03T23:11:14.707" v="281" actId="20577"/>
        <pc:sldMkLst>
          <pc:docMk/>
          <pc:sldMk cId="1436297680" sldId="483"/>
        </pc:sldMkLst>
      </pc:sldChg>
      <pc:sldChg chg="modNotesTx">
        <pc:chgData name="Trish Wilson" userId="1a8d7cc3620296f7" providerId="LiveId" clId="{5EFCA8D3-92D3-4190-8BAC-6C00DD2C645B}" dt="2025-04-03T23:13:52.901" v="314" actId="113"/>
        <pc:sldMkLst>
          <pc:docMk/>
          <pc:sldMk cId="202420733" sldId="485"/>
        </pc:sldMkLst>
      </pc:sldChg>
      <pc:sldChg chg="modNotesTx">
        <pc:chgData name="Trish Wilson" userId="1a8d7cc3620296f7" providerId="LiveId" clId="{5EFCA8D3-92D3-4190-8BAC-6C00DD2C645B}" dt="2025-04-03T23:02:50.932" v="226" actId="20577"/>
        <pc:sldMkLst>
          <pc:docMk/>
          <pc:sldMk cId="437983971" sldId="492"/>
        </pc:sldMkLst>
      </pc:sldChg>
      <pc:sldChg chg="modNotesTx">
        <pc:chgData name="Trish Wilson" userId="1a8d7cc3620296f7" providerId="LiveId" clId="{5EFCA8D3-92D3-4190-8BAC-6C00DD2C645B}" dt="2025-04-03T23:13:11.114" v="311" actId="20577"/>
        <pc:sldMkLst>
          <pc:docMk/>
          <pc:sldMk cId="3539524888" sldId="493"/>
        </pc:sldMkLst>
      </pc:sldChg>
      <pc:sldChg chg="modNotesTx">
        <pc:chgData name="Trish Wilson" userId="1a8d7cc3620296f7" providerId="LiveId" clId="{5EFCA8D3-92D3-4190-8BAC-6C00DD2C645B}" dt="2025-04-03T23:06:10.980" v="251" actId="20577"/>
        <pc:sldMkLst>
          <pc:docMk/>
          <pc:sldMk cId="4152176365" sldId="496"/>
        </pc:sldMkLst>
      </pc:sldChg>
      <pc:sldChg chg="addCm modNotesTx">
        <pc:chgData name="Trish Wilson" userId="1a8d7cc3620296f7" providerId="LiveId" clId="{5EFCA8D3-92D3-4190-8BAC-6C00DD2C645B}" dt="2025-04-03T22:59:36.572" v="165" actId="20577"/>
        <pc:sldMkLst>
          <pc:docMk/>
          <pc:sldMk cId="849105142" sldId="507"/>
        </pc:sldMkLst>
      </pc:sldChg>
      <pc:sldChg chg="modNotesTx">
        <pc:chgData name="Trish Wilson" userId="1a8d7cc3620296f7" providerId="LiveId" clId="{5EFCA8D3-92D3-4190-8BAC-6C00DD2C645B}" dt="2025-04-03T21:50:16.629" v="10" actId="2711"/>
        <pc:sldMkLst>
          <pc:docMk/>
          <pc:sldMk cId="409148390" sldId="514"/>
        </pc:sldMkLst>
      </pc:sldChg>
      <pc:sldChg chg="modNotesTx">
        <pc:chgData name="Trish Wilson" userId="1a8d7cc3620296f7" providerId="LiveId" clId="{5EFCA8D3-92D3-4190-8BAC-6C00DD2C645B}" dt="2025-04-03T21:52:32.959" v="49" actId="20577"/>
        <pc:sldMkLst>
          <pc:docMk/>
          <pc:sldMk cId="956826876" sldId="518"/>
        </pc:sldMkLst>
      </pc:sldChg>
      <pc:sldChg chg="modNotesTx">
        <pc:chgData name="Trish Wilson" userId="1a8d7cc3620296f7" providerId="LiveId" clId="{5EFCA8D3-92D3-4190-8BAC-6C00DD2C645B}" dt="2025-04-03T21:53:06.664" v="52" actId="20577"/>
        <pc:sldMkLst>
          <pc:docMk/>
          <pc:sldMk cId="3980014215" sldId="519"/>
        </pc:sldMkLst>
      </pc:sldChg>
      <pc:sldChg chg="modNotesTx">
        <pc:chgData name="Trish Wilson" userId="1a8d7cc3620296f7" providerId="LiveId" clId="{5EFCA8D3-92D3-4190-8BAC-6C00DD2C645B}" dt="2025-04-03T21:53:56.201" v="58"/>
        <pc:sldMkLst>
          <pc:docMk/>
          <pc:sldMk cId="2567982470" sldId="520"/>
        </pc:sldMkLst>
      </pc:sldChg>
      <pc:sldChg chg="modNotesTx">
        <pc:chgData name="Trish Wilson" userId="1a8d7cc3620296f7" providerId="LiveId" clId="{5EFCA8D3-92D3-4190-8BAC-6C00DD2C645B}" dt="2025-04-03T21:54:11.298" v="60" actId="113"/>
        <pc:sldMkLst>
          <pc:docMk/>
          <pc:sldMk cId="3021334392" sldId="521"/>
        </pc:sldMkLst>
      </pc:sldChg>
      <pc:sldChg chg="modNotesTx">
        <pc:chgData name="Trish Wilson" userId="1a8d7cc3620296f7" providerId="LiveId" clId="{5EFCA8D3-92D3-4190-8BAC-6C00DD2C645B}" dt="2025-04-03T21:55:05.063" v="73" actId="6549"/>
        <pc:sldMkLst>
          <pc:docMk/>
          <pc:sldMk cId="3177197192" sldId="522"/>
        </pc:sldMkLst>
      </pc:sldChg>
      <pc:sldChg chg="modNotesTx">
        <pc:chgData name="Trish Wilson" userId="1a8d7cc3620296f7" providerId="LiveId" clId="{5EFCA8D3-92D3-4190-8BAC-6C00DD2C645B}" dt="2025-04-03T21:55:24.615" v="74" actId="948"/>
        <pc:sldMkLst>
          <pc:docMk/>
          <pc:sldMk cId="36868995" sldId="523"/>
        </pc:sldMkLst>
      </pc:sldChg>
      <pc:sldChg chg="modNotesTx">
        <pc:chgData name="Trish Wilson" userId="1a8d7cc3620296f7" providerId="LiveId" clId="{5EFCA8D3-92D3-4190-8BAC-6C00DD2C645B}" dt="2025-04-03T21:52:15.559" v="46" actId="20577"/>
        <pc:sldMkLst>
          <pc:docMk/>
          <pc:sldMk cId="3749618830" sldId="524"/>
        </pc:sldMkLst>
      </pc:sldChg>
      <pc:sldChg chg="modNotesTx">
        <pc:chgData name="Trish Wilson" userId="1a8d7cc3620296f7" providerId="LiveId" clId="{5EFCA8D3-92D3-4190-8BAC-6C00DD2C645B}" dt="2025-04-03T21:57:12.065" v="105" actId="20577"/>
        <pc:sldMkLst>
          <pc:docMk/>
          <pc:sldMk cId="450225183" sldId="525"/>
        </pc:sldMkLst>
      </pc:sldChg>
      <pc:sldChg chg="modNotesTx">
        <pc:chgData name="Trish Wilson" userId="1a8d7cc3620296f7" providerId="LiveId" clId="{5EFCA8D3-92D3-4190-8BAC-6C00DD2C645B}" dt="2025-04-03T23:08:56.298" v="263" actId="20577"/>
        <pc:sldMkLst>
          <pc:docMk/>
          <pc:sldMk cId="1223043975" sldId="526"/>
        </pc:sldMkLst>
      </pc:sldChg>
      <pc:sldChg chg="modNotesTx">
        <pc:chgData name="Trish Wilson" userId="1a8d7cc3620296f7" providerId="LiveId" clId="{5EFCA8D3-92D3-4190-8BAC-6C00DD2C645B}" dt="2025-04-03T23:09:31.768" v="269" actId="20577"/>
        <pc:sldMkLst>
          <pc:docMk/>
          <pc:sldMk cId="3728187249" sldId="527"/>
        </pc:sldMkLst>
      </pc:sldChg>
      <pc:sldChg chg="modNotesTx">
        <pc:chgData name="Trish Wilson" userId="1a8d7cc3620296f7" providerId="LiveId" clId="{5EFCA8D3-92D3-4190-8BAC-6C00DD2C645B}" dt="2025-04-03T23:02:35.591" v="224" actId="20577"/>
        <pc:sldMkLst>
          <pc:docMk/>
          <pc:sldMk cId="1676023827" sldId="528"/>
        </pc:sldMkLst>
      </pc:sldChg>
    </pc:docChg>
  </pc:docChgLst>
  <pc:docChgLst>
    <pc:chgData name="Kerrie Shanahan" userId="S::kerrie.shanahan@esa.edu.au::ae473d9f-76e9-476f-892f-2674ea963afc" providerId="AD" clId="Web-{F5E31481-2ED5-9A43-7BCE-A71F836BCFAE}"/>
    <pc:docChg chg="modSld">
      <pc:chgData name="Kerrie Shanahan" userId="S::kerrie.shanahan@esa.edu.au::ae473d9f-76e9-476f-892f-2674ea963afc" providerId="AD" clId="Web-{F5E31481-2ED5-9A43-7BCE-A71F836BCFAE}" dt="2025-04-07T00:27:16.054" v="0"/>
      <pc:docMkLst>
        <pc:docMk/>
      </pc:docMkLst>
      <pc:sldChg chg="modNotes">
        <pc:chgData name="Kerrie Shanahan" userId="S::kerrie.shanahan@esa.edu.au::ae473d9f-76e9-476f-892f-2674ea963afc" providerId="AD" clId="Web-{F5E31481-2ED5-9A43-7BCE-A71F836BCFAE}" dt="2025-04-07T00:27:16.054" v="0"/>
        <pc:sldMkLst>
          <pc:docMk/>
          <pc:sldMk cId="3728187249" sldId="527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18/04/2025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5-03-25T02:13:13.697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16616 17383 16383 0 0,'1'2'0'0'0,"2"0"0"0"0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18/04/2025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pPr>
              <a:defRPr/>
            </a:pPr>
            <a:r>
              <a:rPr lang="en-AU" dirty="0">
                <a:latin typeface="+mn-lt"/>
              </a:rPr>
              <a:t>Review of previously learnt content (slides 2 to 10), takes approximately 15 minutes. </a:t>
            </a:r>
            <a:endParaRPr lang="en-AU" dirty="0">
              <a:latin typeface="+mn-lt"/>
              <a:cs typeface="Calibri"/>
            </a:endParaRPr>
          </a:p>
          <a:p>
            <a:pPr>
              <a:defRPr/>
            </a:pPr>
            <a:r>
              <a:rPr lang="en-AU" dirty="0">
                <a:latin typeface="+mn-lt"/>
              </a:rPr>
              <a:t>Explicit teaching of: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dirty="0">
                <a:latin typeface="+mn-lt"/>
              </a:rPr>
              <a:t>new phonemic awareness skills (slides 11 and 12) 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dirty="0">
                <a:latin typeface="+mn-lt"/>
              </a:rPr>
              <a:t>the letter–sound correspondence </a:t>
            </a:r>
            <a:r>
              <a:rPr lang="en-AU" b="1" dirty="0" err="1">
                <a:latin typeface="+mn-lt"/>
              </a:rPr>
              <a:t>th</a:t>
            </a:r>
            <a:r>
              <a:rPr lang="en-AU" dirty="0">
                <a:latin typeface="+mn-lt"/>
              </a:rPr>
              <a:t> says /</a:t>
            </a:r>
            <a:r>
              <a:rPr lang="en-AU" dirty="0" err="1">
                <a:latin typeface="+mn-lt"/>
              </a:rPr>
              <a:t>th</a:t>
            </a:r>
            <a:r>
              <a:rPr lang="en-AU" dirty="0">
                <a:latin typeface="+mn-lt"/>
              </a:rPr>
              <a:t>/ (voiced as in </a:t>
            </a:r>
            <a:r>
              <a:rPr lang="en-AU" b="1" dirty="0">
                <a:latin typeface="+mn-lt"/>
              </a:rPr>
              <a:t>then</a:t>
            </a:r>
            <a:r>
              <a:rPr lang="en-AU" dirty="0">
                <a:latin typeface="+mn-lt"/>
              </a:rPr>
              <a:t>) (slides 13 to 30).</a:t>
            </a:r>
          </a:p>
          <a:p>
            <a:pPr>
              <a:defRPr/>
            </a:pPr>
            <a:r>
              <a:rPr lang="en-AU" dirty="0">
                <a:latin typeface="+mn-lt"/>
              </a:rPr>
              <a:t>Takes </a:t>
            </a:r>
            <a:r>
              <a:rPr lang="en-AU">
                <a:latin typeface="+mn-lt"/>
              </a:rPr>
              <a:t>approximately 25 </a:t>
            </a:r>
            <a:r>
              <a:rPr lang="en-AU" dirty="0">
                <a:latin typeface="+mn-lt"/>
              </a:rPr>
              <a:t>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r>
              <a:rPr lang="en-US" b="1" dirty="0">
                <a:latin typeface="+mn-lt"/>
              </a:rPr>
              <a:t>Lesson preparation</a:t>
            </a:r>
            <a:endParaRPr lang="en-US" b="1" dirty="0">
              <a:latin typeface="+mn-lt"/>
              <a:cs typeface="Calibri"/>
            </a:endParaRPr>
          </a:p>
          <a:p>
            <a:endParaRPr lang="en-US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Go to the download folder for this phase; it includes a Word file for the student sheet for this lesson. </a:t>
            </a:r>
            <a:r>
              <a:rPr lang="en-US" dirty="0">
                <a:effectLst/>
                <a:latin typeface="+mn-lt"/>
              </a:rPr>
              <a:t>Print one student sheet for each student </a:t>
            </a:r>
            <a:r>
              <a:rPr lang="en-AU" u="none" dirty="0">
                <a:latin typeface="+mn-lt"/>
              </a:rPr>
              <a:t>(to be used with slide 29).</a:t>
            </a:r>
            <a:endParaRPr lang="en-AU" u="none" dirty="0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 dirty="0">
                <a:solidFill>
                  <a:srgbClr val="000000"/>
                </a:solidFill>
                <a:effectLst/>
                <a:latin typeface="+mn-lt"/>
              </a:rPr>
              <a:t>If desired, edit the letters on slides 14 and 15 to your preferred font.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dirty="0">
                <a:latin typeface="+mn-lt"/>
              </a:rPr>
              <a:t>Prepare application tasks for independent practice (slide 30). For example, you could use the Phonics Pair Game Templates found on the Literacy Hub (www.literacyhub.edu.au/search/phonics-pair-game-templates) and add words containing letter–sound correspondences students have already learnt. </a:t>
            </a:r>
          </a:p>
          <a:p>
            <a:endParaRPr lang="en-AU" dirty="0">
              <a:latin typeface="+mn-lt"/>
            </a:endParaRPr>
          </a:p>
          <a:p>
            <a:r>
              <a:rPr lang="en-AU" dirty="0">
                <a:latin typeface="+mn-lt"/>
              </a:rPr>
              <a:t>Note: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dirty="0">
                <a:latin typeface="+mn-lt"/>
              </a:rPr>
              <a:t>The </a:t>
            </a:r>
            <a:r>
              <a:rPr lang="en-AU" b="1" dirty="0" err="1">
                <a:latin typeface="+mn-lt"/>
              </a:rPr>
              <a:t>th</a:t>
            </a:r>
            <a:r>
              <a:rPr lang="en-AU" dirty="0">
                <a:latin typeface="+mn-lt"/>
              </a:rPr>
              <a:t> digraph can make two sounds; an unvoiced /</a:t>
            </a:r>
            <a:r>
              <a:rPr lang="en-AU" dirty="0" err="1">
                <a:latin typeface="+mn-lt"/>
              </a:rPr>
              <a:t>th</a:t>
            </a:r>
            <a:r>
              <a:rPr lang="en-AU" dirty="0">
                <a:latin typeface="+mn-lt"/>
              </a:rPr>
              <a:t>/ sound as in </a:t>
            </a:r>
            <a:r>
              <a:rPr lang="en-AU" b="1" dirty="0">
                <a:latin typeface="+mn-lt"/>
              </a:rPr>
              <a:t>thin</a:t>
            </a:r>
            <a:r>
              <a:rPr lang="en-AU" b="0" dirty="0">
                <a:latin typeface="+mn-lt"/>
              </a:rPr>
              <a:t>,</a:t>
            </a:r>
            <a:r>
              <a:rPr lang="en-AU" b="1" dirty="0">
                <a:latin typeface="+mn-lt"/>
              </a:rPr>
              <a:t> </a:t>
            </a:r>
            <a:r>
              <a:rPr lang="en-AU" b="0" dirty="0">
                <a:latin typeface="+mn-lt"/>
              </a:rPr>
              <a:t>(covered in lesson 8.2), and </a:t>
            </a:r>
            <a:r>
              <a:rPr lang="en-AU" dirty="0">
                <a:latin typeface="+mn-lt"/>
              </a:rPr>
              <a:t>a voiced /</a:t>
            </a:r>
            <a:r>
              <a:rPr lang="en-AU" dirty="0" err="1">
                <a:latin typeface="+mn-lt"/>
              </a:rPr>
              <a:t>th</a:t>
            </a:r>
            <a:r>
              <a:rPr lang="en-AU" dirty="0">
                <a:latin typeface="+mn-lt"/>
              </a:rPr>
              <a:t>/ sound as in </a:t>
            </a:r>
            <a:r>
              <a:rPr lang="en-AU" b="1" dirty="0">
                <a:latin typeface="+mn-lt"/>
              </a:rPr>
              <a:t>then</a:t>
            </a:r>
            <a:r>
              <a:rPr lang="en-AU" dirty="0">
                <a:latin typeface="+mn-lt"/>
              </a:rPr>
              <a:t> (this lesson).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dirty="0">
                <a:latin typeface="+mn-lt"/>
              </a:rPr>
              <a:t>The unvoiced /</a:t>
            </a:r>
            <a:r>
              <a:rPr lang="en-AU" dirty="0" err="1">
                <a:latin typeface="+mn-lt"/>
              </a:rPr>
              <a:t>th</a:t>
            </a:r>
            <a:r>
              <a:rPr lang="en-AU" dirty="0">
                <a:latin typeface="+mn-lt"/>
              </a:rPr>
              <a:t>/ sound is much more common than the voiced sound. However, many words that students use a lot in reading and writing have the voiced /</a:t>
            </a:r>
            <a:r>
              <a:rPr lang="en-AU" dirty="0" err="1">
                <a:latin typeface="+mn-lt"/>
              </a:rPr>
              <a:t>th</a:t>
            </a:r>
            <a:r>
              <a:rPr lang="en-AU" dirty="0">
                <a:latin typeface="+mn-lt"/>
              </a:rPr>
              <a:t>/ sound such as </a:t>
            </a:r>
            <a:r>
              <a:rPr lang="en-AU" b="1" dirty="0">
                <a:latin typeface="+mn-lt"/>
              </a:rPr>
              <a:t>the</a:t>
            </a:r>
            <a:r>
              <a:rPr lang="en-AU" b="0" dirty="0">
                <a:latin typeface="+mn-lt"/>
              </a:rPr>
              <a:t>,</a:t>
            </a:r>
            <a:r>
              <a:rPr lang="en-AU" b="1" dirty="0">
                <a:latin typeface="+mn-lt"/>
              </a:rPr>
              <a:t> that</a:t>
            </a:r>
            <a:r>
              <a:rPr lang="en-AU" b="0" dirty="0">
                <a:latin typeface="+mn-lt"/>
              </a:rPr>
              <a:t>,</a:t>
            </a:r>
            <a:r>
              <a:rPr lang="en-AU" b="1" dirty="0">
                <a:latin typeface="+mn-lt"/>
              </a:rPr>
              <a:t> then </a:t>
            </a:r>
            <a:r>
              <a:rPr lang="en-AU" dirty="0">
                <a:latin typeface="+mn-lt"/>
              </a:rPr>
              <a:t>and </a:t>
            </a:r>
            <a:r>
              <a:rPr lang="en-AU" b="1" dirty="0">
                <a:latin typeface="+mn-lt"/>
              </a:rPr>
              <a:t>this</a:t>
            </a:r>
            <a:r>
              <a:rPr lang="en-AU" b="0" dirty="0">
                <a:latin typeface="+mn-lt"/>
              </a:rPr>
              <a:t>.</a:t>
            </a:r>
          </a:p>
          <a:p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20508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End of review </a:t>
            </a:r>
          </a:p>
          <a:p>
            <a:endParaRPr lang="en-US" dirty="0"/>
          </a:p>
          <a:p>
            <a:r>
              <a:rPr lang="en-US" dirty="0"/>
              <a:t>The following slides are the </a:t>
            </a:r>
            <a:r>
              <a:rPr lang="en-US" b="1" dirty="0"/>
              <a:t>explicit teaching </a:t>
            </a:r>
            <a:r>
              <a:rPr lang="en-US" dirty="0"/>
              <a:t>part of the lesson where students are taught new skills and knowledge.</a:t>
            </a:r>
          </a:p>
          <a:p>
            <a:endParaRPr lang="en-US" dirty="0"/>
          </a:p>
          <a:p>
            <a:r>
              <a:rPr lang="en-US" dirty="0"/>
              <a:t>You might like to give the students a short break before starting the explicit teaching section.</a:t>
            </a:r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6043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I do</a:t>
            </a:r>
          </a:p>
          <a:p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Which word? Listen for the sound : </a:t>
            </a:r>
            <a:r>
              <a:rPr lang="en-US" sz="1200" b="0" dirty="0">
                <a:latin typeface="+mn-lt"/>
              </a:rPr>
              <a:t>isolating and recording individual sounds in words beginning with adjacent consonants (CCVC words)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latin typeface="+mn-lt"/>
              </a:rPr>
              <a:t>Note: </a:t>
            </a:r>
            <a:endParaRPr lang="en-US" sz="1200" b="0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latin typeface="+mn-lt"/>
              </a:rPr>
              <a:t>This phonemic awareness activity incorporates the use of already taught letter</a:t>
            </a:r>
            <a:r>
              <a:rPr lang="en-AU" sz="1200" dirty="0">
                <a:effectLst/>
                <a:latin typeface="+mn-lt"/>
                <a:ea typeface="Calibri" panose="020F0502020204030204" pitchFamily="34" charset="0"/>
              </a:rPr>
              <a:t>–</a:t>
            </a:r>
            <a:r>
              <a:rPr lang="en-US" sz="1200" b="0" dirty="0">
                <a:latin typeface="+mn-lt"/>
              </a:rPr>
              <a:t>sound correspondences. </a:t>
            </a:r>
            <a:endParaRPr lang="en-US" sz="1200" b="0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latin typeface="+mn-lt"/>
              </a:rPr>
              <a:t>Students should continue to be given other opportunities to practise phonemic awareness skills orally with </a:t>
            </a:r>
            <a:r>
              <a:rPr lang="en-US" sz="1200" b="0" i="0" dirty="0">
                <a:latin typeface="+mn-lt"/>
              </a:rPr>
              <a:t>all</a:t>
            </a:r>
            <a:r>
              <a:rPr lang="en-US" sz="1200" b="0" dirty="0">
                <a:latin typeface="+mn-lt"/>
              </a:rPr>
              <a:t> English speech sounds and varied word types.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latin typeface="+mn-lt"/>
              </a:rPr>
              <a:t>When demonstrating, it is important to isolate and highlight the two adjacent consonant sounds at the beginning</a:t>
            </a:r>
            <a:endParaRPr lang="en-US" sz="1200" b="0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>
              <a:latin typeface="+mn-lt"/>
            </a:endParaRPr>
          </a:p>
          <a:p>
            <a:r>
              <a:rPr lang="en-US" sz="1200" b="0" dirty="0">
                <a:latin typeface="+mn-lt"/>
              </a:rPr>
              <a:t>Explain that you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n-lt"/>
              </a:rPr>
              <a:t>say two CCVC words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n-lt"/>
              </a:rPr>
              <a:t>listen carefully to the sounds in the words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n-lt"/>
              </a:rPr>
              <a:t>decide which word has /l/ as the second sound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n-lt"/>
              </a:rPr>
              <a:t>move to one side of the room (e.g. the left side for the first word and the right side for the second word) to show which word has /l/ as the second sound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n-lt"/>
              </a:rPr>
              <a:t>segment the sounds in the word and write the word on a whiteboard.</a:t>
            </a:r>
          </a:p>
          <a:p>
            <a:endParaRPr lang="en-US" sz="1200" b="0" dirty="0">
              <a:latin typeface="+mn-lt"/>
              <a:ea typeface="Calibri"/>
              <a:cs typeface="Calibri"/>
            </a:endParaRPr>
          </a:p>
          <a:p>
            <a:r>
              <a:rPr lang="en-US" sz="1200" b="0" dirty="0">
                <a:latin typeface="+mn-lt"/>
              </a:rPr>
              <a:t>Say:</a:t>
            </a:r>
            <a:r>
              <a:rPr lang="en-US" sz="1200" b="0" i="1" dirty="0">
                <a:latin typeface="+mn-lt"/>
              </a:rPr>
              <a:t> It can be tricky to notice the second sound when two consonant sounds are next to each other at the beginning of a word. I will pay extra attention to the first two sounds in the word</a:t>
            </a:r>
            <a:r>
              <a:rPr lang="en-US" sz="1200" b="0" i="1" dirty="0">
                <a:latin typeface="+mn-lt"/>
                <a:ea typeface="Calibri"/>
                <a:cs typeface="Calibri"/>
              </a:rPr>
              <a:t>. </a:t>
            </a:r>
          </a:p>
          <a:p>
            <a:endParaRPr lang="en-US" sz="1200" b="0" dirty="0">
              <a:latin typeface="+mn-lt"/>
            </a:endParaRPr>
          </a:p>
          <a:p>
            <a:r>
              <a:rPr lang="en-US" sz="1200" b="0" dirty="0">
                <a:latin typeface="+mn-lt"/>
              </a:rPr>
              <a:t>Begin with the words </a:t>
            </a:r>
            <a:r>
              <a:rPr lang="en-US" sz="1200" b="1" dirty="0">
                <a:latin typeface="+mn-lt"/>
              </a:rPr>
              <a:t>blot</a:t>
            </a:r>
            <a:r>
              <a:rPr lang="en-US" sz="1200" b="0" dirty="0">
                <a:latin typeface="+mn-lt"/>
              </a:rPr>
              <a:t> and </a:t>
            </a:r>
            <a:r>
              <a:rPr lang="en-US" sz="1200" b="1" dirty="0">
                <a:latin typeface="+mn-lt"/>
              </a:rPr>
              <a:t>drag.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n-lt"/>
                <a:ea typeface="Calibri"/>
                <a:cs typeface="Calibri"/>
              </a:rPr>
              <a:t>Ask yourself aloud: </a:t>
            </a:r>
            <a:r>
              <a:rPr lang="en-US" sz="1200" i="1" dirty="0">
                <a:effectLst/>
                <a:latin typeface="+mn-lt"/>
              </a:rPr>
              <a:t>Which word has /l/ as the second sound, </a:t>
            </a:r>
            <a:r>
              <a:rPr lang="en-US" sz="1200" b="1" i="1" dirty="0">
                <a:effectLst/>
                <a:latin typeface="+mn-lt"/>
              </a:rPr>
              <a:t>blot</a:t>
            </a:r>
            <a:r>
              <a:rPr lang="en-US" sz="1200" i="1" dirty="0">
                <a:effectLst/>
                <a:latin typeface="+mn-lt"/>
              </a:rPr>
              <a:t> or </a:t>
            </a:r>
            <a:r>
              <a:rPr lang="en-US" sz="1200" b="1" i="1" dirty="0">
                <a:effectLst/>
                <a:latin typeface="+mn-lt"/>
              </a:rPr>
              <a:t>drag</a:t>
            </a:r>
            <a:r>
              <a:rPr lang="en-US" sz="1200" b="0" i="1" dirty="0">
                <a:effectLst/>
                <a:latin typeface="+mn-lt"/>
              </a:rPr>
              <a:t>?</a:t>
            </a:r>
            <a:br>
              <a:rPr lang="en-US" sz="1200" b="0" i="1" dirty="0">
                <a:effectLst/>
                <a:latin typeface="+mn-lt"/>
              </a:rPr>
            </a:br>
            <a:r>
              <a:rPr lang="en-US" sz="1200" b="0" i="1" dirty="0">
                <a:latin typeface="+mn-lt"/>
                <a:ea typeface="Calibri"/>
                <a:cs typeface="Calibri"/>
              </a:rPr>
              <a:t>If I think it is </a:t>
            </a:r>
            <a:r>
              <a:rPr lang="en-US" sz="1200" b="1" i="1" dirty="0">
                <a:latin typeface="+mn-lt"/>
                <a:ea typeface="Calibri"/>
                <a:cs typeface="Calibri"/>
              </a:rPr>
              <a:t>blot, </a:t>
            </a:r>
            <a:r>
              <a:rPr lang="en-US" sz="1200" b="0" i="1" dirty="0">
                <a:latin typeface="+mn-lt"/>
                <a:ea typeface="Calibri"/>
                <a:cs typeface="Calibri"/>
              </a:rPr>
              <a:t>I will move this way. </a:t>
            </a:r>
            <a:r>
              <a:rPr lang="en-US" sz="1200" b="0" i="0" dirty="0">
                <a:latin typeface="+mn-lt"/>
                <a:ea typeface="Calibri"/>
                <a:cs typeface="Calibri"/>
              </a:rPr>
              <a:t>Point to one side of the room.</a:t>
            </a:r>
            <a:br>
              <a:rPr lang="en-US" sz="1200" b="0" i="0" dirty="0">
                <a:latin typeface="+mn-lt"/>
                <a:ea typeface="Calibri"/>
                <a:cs typeface="Calibri"/>
              </a:rPr>
            </a:br>
            <a:r>
              <a:rPr lang="en-US" sz="1200" b="0" i="1" dirty="0">
                <a:latin typeface="+mn-lt"/>
                <a:ea typeface="Calibri"/>
                <a:cs typeface="Calibri"/>
              </a:rPr>
              <a:t>If I think it is </a:t>
            </a:r>
            <a:r>
              <a:rPr lang="en-US" sz="1200" b="1" i="1" dirty="0">
                <a:latin typeface="+mn-lt"/>
                <a:ea typeface="Calibri"/>
                <a:cs typeface="Calibri"/>
              </a:rPr>
              <a:t>drag, </a:t>
            </a:r>
            <a:r>
              <a:rPr lang="en-US" sz="1200" b="0" i="1" dirty="0">
                <a:latin typeface="+mn-lt"/>
                <a:ea typeface="Calibri"/>
                <a:cs typeface="Calibri"/>
              </a:rPr>
              <a:t>I will move this way</a:t>
            </a:r>
            <a:r>
              <a:rPr lang="en-US" sz="1200" b="0" i="0" dirty="0">
                <a:latin typeface="+mn-lt"/>
                <a:ea typeface="Calibri"/>
                <a:cs typeface="Calibri"/>
              </a:rPr>
              <a:t>. Point to the other side of the room.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dirty="0">
                <a:latin typeface="+mn-lt"/>
                <a:ea typeface="Calibri"/>
                <a:cs typeface="Calibri"/>
              </a:rPr>
              <a:t>Say </a:t>
            </a:r>
            <a:r>
              <a:rPr lang="en-US" sz="1200" b="1" i="0" dirty="0">
                <a:latin typeface="+mn-lt"/>
                <a:ea typeface="Calibri"/>
                <a:cs typeface="Calibri"/>
              </a:rPr>
              <a:t>blot</a:t>
            </a:r>
            <a:r>
              <a:rPr lang="en-US" sz="1200" b="0" i="0" dirty="0">
                <a:latin typeface="+mn-lt"/>
                <a:ea typeface="Calibri"/>
                <a:cs typeface="Calibri"/>
              </a:rPr>
              <a:t> and </a:t>
            </a:r>
            <a:r>
              <a:rPr lang="en-US" sz="1200" b="1" i="0" dirty="0">
                <a:latin typeface="+mn-lt"/>
                <a:ea typeface="Calibri"/>
                <a:cs typeface="Calibri"/>
              </a:rPr>
              <a:t>drag</a:t>
            </a:r>
            <a:r>
              <a:rPr lang="en-US" sz="1200" b="0" i="0" dirty="0">
                <a:latin typeface="+mn-lt"/>
                <a:ea typeface="Calibri"/>
                <a:cs typeface="Calibri"/>
              </a:rPr>
              <a:t> slowly, </a:t>
            </a:r>
            <a:r>
              <a:rPr lang="en-US" sz="1200" b="0" i="0" dirty="0" err="1">
                <a:latin typeface="+mn-lt"/>
                <a:ea typeface="Calibri"/>
                <a:cs typeface="Calibri"/>
              </a:rPr>
              <a:t>emphasising</a:t>
            </a:r>
            <a:r>
              <a:rPr lang="en-US" sz="1200" b="0" i="0" dirty="0">
                <a:latin typeface="+mn-lt"/>
                <a:ea typeface="Calibri"/>
                <a:cs typeface="Calibri"/>
              </a:rPr>
              <a:t> the second sound.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dirty="0">
                <a:latin typeface="+mn-lt"/>
                <a:ea typeface="Calibri"/>
                <a:cs typeface="Calibri"/>
              </a:rPr>
              <a:t>Say: </a:t>
            </a:r>
            <a:r>
              <a:rPr lang="en-US" sz="1200" b="0" i="1" dirty="0">
                <a:latin typeface="+mn-lt"/>
                <a:ea typeface="Calibri"/>
                <a:cs typeface="Calibri"/>
              </a:rPr>
              <a:t>I can hear the /l/ sound in </a:t>
            </a:r>
            <a:r>
              <a:rPr lang="en-US" sz="1200" b="1" i="1" dirty="0">
                <a:latin typeface="+mn-lt"/>
                <a:ea typeface="Calibri"/>
                <a:cs typeface="Calibri"/>
              </a:rPr>
              <a:t>blot</a:t>
            </a:r>
            <a:r>
              <a:rPr lang="en-US" sz="1200" b="0" i="1" dirty="0">
                <a:latin typeface="+mn-lt"/>
                <a:ea typeface="Calibri"/>
                <a:cs typeface="Calibri"/>
              </a:rPr>
              <a:t>. /l/ is the second sound, so I will move this way.</a:t>
            </a:r>
            <a:br>
              <a:rPr lang="en-US" sz="1200" b="0" i="1" dirty="0">
                <a:latin typeface="+mn-lt"/>
                <a:ea typeface="Calibri"/>
                <a:cs typeface="Calibri"/>
              </a:rPr>
            </a:br>
            <a:r>
              <a:rPr lang="en-US" sz="1200" b="0" dirty="0">
                <a:latin typeface="+mn-lt"/>
                <a:ea typeface="Calibri"/>
                <a:cs typeface="Calibri"/>
              </a:rPr>
              <a:t>Move to the ‘</a:t>
            </a:r>
            <a:r>
              <a:rPr lang="en-US" sz="1200" b="1" dirty="0">
                <a:latin typeface="+mn-lt"/>
                <a:ea typeface="Calibri"/>
                <a:cs typeface="Calibri"/>
              </a:rPr>
              <a:t>blot</a:t>
            </a:r>
            <a:r>
              <a:rPr lang="en-US" sz="1200" b="0" dirty="0">
                <a:latin typeface="+mn-lt"/>
                <a:ea typeface="Calibri"/>
                <a:cs typeface="Calibri"/>
              </a:rPr>
              <a:t>’ side of the room.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n-lt"/>
                <a:ea typeface="Calibri"/>
                <a:cs typeface="Calibri"/>
              </a:rPr>
              <a:t>Demonstrate segmenting the word and writing it on the whiteboard: /b/, /l/, /o/, /t/, </a:t>
            </a:r>
            <a:r>
              <a:rPr lang="en-US" sz="1200" b="1" dirty="0">
                <a:latin typeface="+mn-lt"/>
                <a:ea typeface="Calibri"/>
                <a:cs typeface="Calibri"/>
              </a:rPr>
              <a:t>blot</a:t>
            </a:r>
            <a:r>
              <a:rPr lang="en-US" sz="1200" b="0" dirty="0">
                <a:latin typeface="+mn-lt"/>
                <a:ea typeface="Calibri"/>
                <a:cs typeface="Calibri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1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200" b="0" i="0" dirty="0">
                <a:latin typeface="+mn-lt"/>
              </a:rPr>
              <a:t>Repeat using the following sets of words:</a:t>
            </a:r>
            <a:endParaRPr lang="en-US" sz="1200" b="0" i="0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>
                <a:latin typeface="+mn-lt"/>
              </a:rPr>
              <a:t>spin </a:t>
            </a:r>
            <a:r>
              <a:rPr lang="en-US" sz="1200" b="0" dirty="0">
                <a:latin typeface="+mn-lt"/>
              </a:rPr>
              <a:t>and </a:t>
            </a:r>
            <a:r>
              <a:rPr lang="en-US" sz="1200" b="1" dirty="0">
                <a:latin typeface="+mn-lt"/>
              </a:rPr>
              <a:t>club</a:t>
            </a:r>
            <a:r>
              <a:rPr lang="en-US" sz="1200" b="0" dirty="0">
                <a:latin typeface="+mn-lt"/>
              </a:rPr>
              <a:t>: </a:t>
            </a:r>
            <a:r>
              <a:rPr lang="en-US" sz="1200" i="1" dirty="0">
                <a:effectLst/>
                <a:latin typeface="+mn-lt"/>
              </a:rPr>
              <a:t>Which word has /p/ as the second sound, </a:t>
            </a:r>
            <a:r>
              <a:rPr lang="en-US" sz="1200" b="1" i="1" dirty="0">
                <a:effectLst/>
                <a:latin typeface="+mn-lt"/>
              </a:rPr>
              <a:t>spin</a:t>
            </a:r>
            <a:r>
              <a:rPr lang="en-US" sz="1200" i="1" dirty="0">
                <a:effectLst/>
                <a:latin typeface="+mn-lt"/>
              </a:rPr>
              <a:t> or </a:t>
            </a:r>
            <a:r>
              <a:rPr lang="en-US" sz="1200" b="1" i="1" dirty="0">
                <a:effectLst/>
                <a:latin typeface="+mn-lt"/>
              </a:rPr>
              <a:t>club</a:t>
            </a:r>
            <a:r>
              <a:rPr lang="en-US" sz="1200" b="0" i="1" dirty="0">
                <a:effectLst/>
                <a:latin typeface="+mn-lt"/>
              </a:rPr>
              <a:t>?</a:t>
            </a:r>
            <a:r>
              <a:rPr lang="en-US" sz="1200" i="1" dirty="0">
                <a:effectLst/>
                <a:latin typeface="+mn-lt"/>
              </a:rPr>
              <a:t> </a:t>
            </a:r>
            <a:r>
              <a:rPr lang="en-US" sz="1200" i="0" dirty="0">
                <a:effectLst/>
                <a:latin typeface="+mn-lt"/>
              </a:rPr>
              <a:t>(</a:t>
            </a:r>
            <a:r>
              <a:rPr lang="en-US" sz="1200" b="1" i="0" dirty="0">
                <a:effectLst/>
                <a:latin typeface="+mn-lt"/>
              </a:rPr>
              <a:t>spin</a:t>
            </a:r>
            <a:r>
              <a:rPr lang="en-US" sz="1200" i="0" dirty="0">
                <a:effectLst/>
                <a:latin typeface="+mn-lt"/>
              </a:rPr>
              <a:t>)</a:t>
            </a:r>
            <a:endParaRPr lang="en-US" sz="1200" b="1" i="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>
                <a:latin typeface="+mn-lt"/>
              </a:rPr>
              <a:t>prod</a:t>
            </a:r>
            <a:r>
              <a:rPr lang="en-US" sz="1200" b="0" dirty="0">
                <a:latin typeface="+mn-lt"/>
              </a:rPr>
              <a:t> and </a:t>
            </a:r>
            <a:r>
              <a:rPr lang="en-US" sz="1200" b="1" dirty="0">
                <a:latin typeface="+mn-lt"/>
              </a:rPr>
              <a:t>twig</a:t>
            </a:r>
            <a:r>
              <a:rPr lang="en-US" sz="1200" b="0" dirty="0">
                <a:latin typeface="+mn-lt"/>
              </a:rPr>
              <a:t>: </a:t>
            </a:r>
            <a:r>
              <a:rPr lang="en-US" sz="1200" i="1" dirty="0">
                <a:effectLst/>
                <a:latin typeface="+mn-lt"/>
              </a:rPr>
              <a:t>Which word has /w/ as the second sound, </a:t>
            </a:r>
            <a:r>
              <a:rPr lang="en-US" sz="1200" b="1" i="1" dirty="0">
                <a:effectLst/>
                <a:latin typeface="+mn-lt"/>
              </a:rPr>
              <a:t>prod</a:t>
            </a:r>
            <a:r>
              <a:rPr lang="en-US" sz="1200" i="1" dirty="0">
                <a:effectLst/>
                <a:latin typeface="+mn-lt"/>
              </a:rPr>
              <a:t> or </a:t>
            </a:r>
            <a:r>
              <a:rPr lang="en-US" sz="1200" b="1" i="1" dirty="0">
                <a:effectLst/>
                <a:latin typeface="+mn-lt"/>
              </a:rPr>
              <a:t>twig</a:t>
            </a:r>
            <a:r>
              <a:rPr lang="en-US" sz="1200" b="0" i="1" dirty="0">
                <a:effectLst/>
                <a:latin typeface="+mn-lt"/>
              </a:rPr>
              <a:t>?</a:t>
            </a:r>
            <a:r>
              <a:rPr lang="en-US" sz="1200" i="1" dirty="0">
                <a:effectLst/>
                <a:latin typeface="+mn-lt"/>
              </a:rPr>
              <a:t> </a:t>
            </a:r>
            <a:r>
              <a:rPr lang="en-US" sz="1200" i="0" dirty="0">
                <a:effectLst/>
                <a:latin typeface="+mn-lt"/>
              </a:rPr>
              <a:t>(</a:t>
            </a:r>
            <a:r>
              <a:rPr lang="en-US" sz="1200" b="1" i="0" dirty="0">
                <a:effectLst/>
                <a:latin typeface="+mn-lt"/>
              </a:rPr>
              <a:t>twig</a:t>
            </a:r>
            <a:r>
              <a:rPr lang="en-US" sz="1200" i="0" dirty="0">
                <a:effectLst/>
                <a:latin typeface="+mn-lt"/>
              </a:rPr>
              <a:t>)</a:t>
            </a:r>
            <a:endParaRPr lang="en-US" sz="1200" b="1" i="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>
                <a:latin typeface="+mn-lt"/>
              </a:rPr>
              <a:t>flex</a:t>
            </a:r>
            <a:r>
              <a:rPr lang="en-US" sz="1200" b="0" dirty="0">
                <a:latin typeface="+mn-lt"/>
              </a:rPr>
              <a:t> and </a:t>
            </a:r>
            <a:r>
              <a:rPr lang="en-US" sz="1200" b="1" dirty="0">
                <a:latin typeface="+mn-lt"/>
              </a:rPr>
              <a:t>crab</a:t>
            </a:r>
            <a:r>
              <a:rPr lang="en-US" sz="1200" b="0" dirty="0">
                <a:latin typeface="+mn-lt"/>
              </a:rPr>
              <a:t>: </a:t>
            </a:r>
            <a:r>
              <a:rPr lang="en-US" sz="1200" i="1" dirty="0">
                <a:effectLst/>
                <a:latin typeface="+mn-lt"/>
              </a:rPr>
              <a:t>Which word has /r/ as the second sound, </a:t>
            </a:r>
            <a:r>
              <a:rPr lang="en-US" sz="1200" b="1" i="1" dirty="0">
                <a:effectLst/>
                <a:latin typeface="+mn-lt"/>
              </a:rPr>
              <a:t>flex</a:t>
            </a:r>
            <a:r>
              <a:rPr lang="en-US" sz="1200" i="1" dirty="0">
                <a:effectLst/>
                <a:latin typeface="+mn-lt"/>
              </a:rPr>
              <a:t> or </a:t>
            </a:r>
            <a:r>
              <a:rPr lang="en-US" sz="1200" b="1" i="1" dirty="0">
                <a:effectLst/>
                <a:latin typeface="+mn-lt"/>
              </a:rPr>
              <a:t>crab</a:t>
            </a:r>
            <a:r>
              <a:rPr lang="en-US" sz="1200" b="0" i="1" dirty="0">
                <a:effectLst/>
                <a:latin typeface="+mn-lt"/>
              </a:rPr>
              <a:t>?</a:t>
            </a:r>
            <a:r>
              <a:rPr lang="en-US" sz="1200" i="1" dirty="0">
                <a:effectLst/>
                <a:latin typeface="+mn-lt"/>
              </a:rPr>
              <a:t> </a:t>
            </a:r>
            <a:r>
              <a:rPr lang="en-US" sz="1200" i="0" dirty="0">
                <a:effectLst/>
                <a:latin typeface="+mn-lt"/>
              </a:rPr>
              <a:t>(</a:t>
            </a:r>
            <a:r>
              <a:rPr lang="en-US" sz="1200" b="1" i="0" dirty="0">
                <a:effectLst/>
                <a:latin typeface="+mn-lt"/>
              </a:rPr>
              <a:t>crab</a:t>
            </a:r>
            <a:r>
              <a:rPr lang="en-US" sz="1200" i="0" dirty="0">
                <a:effectLst/>
                <a:latin typeface="+mn-lt"/>
              </a:rPr>
              <a:t>)</a:t>
            </a:r>
            <a:endParaRPr lang="en-US" sz="1200" b="1" i="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US" sz="1200" b="1" i="0" u="sng" dirty="0">
              <a:latin typeface="+mn-lt"/>
            </a:endParaRPr>
          </a:p>
          <a:p>
            <a:endParaRPr lang="en-US" sz="1200" dirty="0">
              <a:effectLst/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5587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We do</a:t>
            </a:r>
          </a:p>
          <a:p>
            <a:endParaRPr lang="en-US" sz="1200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Which word? Listen for the sound: </a:t>
            </a:r>
            <a:r>
              <a:rPr lang="en-US" sz="1200" b="0" dirty="0">
                <a:latin typeface="+mn-lt"/>
              </a:rPr>
              <a:t>isolating and recording individual sounds in words beginning with adjacent consonants (CCVC words)</a:t>
            </a:r>
          </a:p>
          <a:p>
            <a:endParaRPr lang="en-US" sz="1200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latin typeface="+mn-lt"/>
              </a:rPr>
              <a:t>Say: </a:t>
            </a:r>
            <a:r>
              <a:rPr lang="en-US" sz="1200" b="0" i="1" dirty="0">
                <a:latin typeface="+mn-lt"/>
              </a:rPr>
              <a:t>Let’s all play ‘Which word? We must listen for the</a:t>
            </a:r>
            <a:r>
              <a:rPr lang="en-US" sz="1200" b="1" i="1" dirty="0">
                <a:latin typeface="+mn-lt"/>
              </a:rPr>
              <a:t> second </a:t>
            </a:r>
            <a:r>
              <a:rPr lang="en-US" sz="1200" b="0" i="1" dirty="0">
                <a:latin typeface="+mn-lt"/>
              </a:rPr>
              <a:t>sound in the word.</a:t>
            </a:r>
          </a:p>
          <a:p>
            <a:endParaRPr lang="en-US" sz="1200" dirty="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</a:rPr>
              <a:t>Begin with </a:t>
            </a:r>
            <a:r>
              <a:rPr lang="en-US" sz="1200" b="1" i="0" u="none" dirty="0">
                <a:latin typeface="+mn-lt"/>
              </a:rPr>
              <a:t>frog</a:t>
            </a:r>
            <a:r>
              <a:rPr lang="en-US" sz="1200" b="0" i="0" u="none" dirty="0">
                <a:latin typeface="+mn-lt"/>
              </a:rPr>
              <a:t> and </a:t>
            </a:r>
            <a:r>
              <a:rPr lang="en-US" sz="1200" b="1" i="0" u="none" dirty="0">
                <a:latin typeface="+mn-lt"/>
              </a:rPr>
              <a:t>swum</a:t>
            </a:r>
            <a:r>
              <a:rPr lang="en-US" sz="1200" b="0" i="0" u="none" dirty="0">
                <a:latin typeface="+mn-lt"/>
              </a:rPr>
              <a:t>.</a:t>
            </a:r>
            <a:endParaRPr lang="en-US" sz="1200" b="1" dirty="0">
              <a:effectLst/>
              <a:latin typeface="+mn-lt"/>
            </a:endParaRPr>
          </a:p>
          <a:p>
            <a:pPr marL="172800" indent="-17280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</a:rPr>
              <a:t>Have students stand up, holding a mini-whiteboard and a marker.</a:t>
            </a:r>
          </a:p>
          <a:p>
            <a:pPr marL="172800" indent="-17280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</a:rPr>
              <a:t>Say: </a:t>
            </a:r>
            <a:r>
              <a:rPr lang="en-US" sz="1200" i="1" dirty="0">
                <a:effectLst/>
                <a:latin typeface="+mn-lt"/>
              </a:rPr>
              <a:t>The sound we are listening for is /w/.</a:t>
            </a:r>
          </a:p>
          <a:p>
            <a:pPr marL="172800" indent="-17280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</a:rPr>
              <a:t>Ask: </a:t>
            </a:r>
            <a:r>
              <a:rPr lang="en-US" sz="1200" i="1" dirty="0">
                <a:effectLst/>
                <a:latin typeface="+mn-lt"/>
              </a:rPr>
              <a:t>Which word has /w/ as the second sound, </a:t>
            </a:r>
            <a:r>
              <a:rPr lang="en-US" sz="1200" b="1" i="1" dirty="0">
                <a:effectLst/>
                <a:latin typeface="+mn-lt"/>
              </a:rPr>
              <a:t>frog</a:t>
            </a:r>
            <a:r>
              <a:rPr lang="en-US" sz="1200" i="1" dirty="0">
                <a:effectLst/>
                <a:latin typeface="+mn-lt"/>
              </a:rPr>
              <a:t> or </a:t>
            </a:r>
            <a:r>
              <a:rPr lang="en-US" sz="1200" b="1" i="1" dirty="0">
                <a:effectLst/>
                <a:latin typeface="+mn-lt"/>
              </a:rPr>
              <a:t>swum</a:t>
            </a:r>
            <a:r>
              <a:rPr lang="en-US" sz="1200" i="1" dirty="0">
                <a:effectLst/>
                <a:latin typeface="+mn-lt"/>
              </a:rPr>
              <a:t>?</a:t>
            </a:r>
            <a:br>
              <a:rPr lang="en-US" sz="1200" i="1" dirty="0">
                <a:effectLst/>
                <a:latin typeface="+mn-lt"/>
              </a:rPr>
            </a:br>
            <a:r>
              <a:rPr lang="en-US" sz="1200" b="0" i="1" dirty="0">
                <a:latin typeface="+mn-lt"/>
                <a:ea typeface="Calibri"/>
                <a:cs typeface="Calibri"/>
              </a:rPr>
              <a:t>If you think </a:t>
            </a:r>
            <a:r>
              <a:rPr lang="en-US" sz="1200" b="1" i="1" dirty="0">
                <a:latin typeface="+mn-lt"/>
                <a:ea typeface="Calibri"/>
                <a:cs typeface="Calibri"/>
              </a:rPr>
              <a:t>frog </a:t>
            </a:r>
            <a:r>
              <a:rPr lang="en-US" sz="1200" b="0" i="1" dirty="0">
                <a:latin typeface="+mn-lt"/>
                <a:ea typeface="Calibri"/>
                <a:cs typeface="Calibri"/>
              </a:rPr>
              <a:t>has /w/ </a:t>
            </a:r>
            <a:r>
              <a:rPr lang="en-US" sz="1200" i="1" dirty="0">
                <a:effectLst/>
                <a:latin typeface="+mn-lt"/>
              </a:rPr>
              <a:t>as the second sound</a:t>
            </a:r>
            <a:r>
              <a:rPr lang="en-US" sz="1200" b="0" i="1" dirty="0">
                <a:latin typeface="+mn-lt"/>
                <a:ea typeface="Calibri"/>
                <a:cs typeface="Calibri"/>
              </a:rPr>
              <a:t> move this way. </a:t>
            </a:r>
            <a:r>
              <a:rPr lang="en-US" sz="1200" b="0" i="0" dirty="0">
                <a:latin typeface="+mn-lt"/>
                <a:ea typeface="Calibri"/>
                <a:cs typeface="Calibri"/>
              </a:rPr>
              <a:t>Point to one side of the room.</a:t>
            </a:r>
            <a:br>
              <a:rPr lang="en-US" sz="1200" b="0" i="0" dirty="0">
                <a:latin typeface="+mn-lt"/>
                <a:ea typeface="Calibri"/>
                <a:cs typeface="Calibri"/>
              </a:rPr>
            </a:br>
            <a:r>
              <a:rPr lang="en-US" sz="1200" b="0" i="1" dirty="0">
                <a:latin typeface="+mn-lt"/>
                <a:ea typeface="Calibri"/>
                <a:cs typeface="Calibri"/>
              </a:rPr>
              <a:t>If you think </a:t>
            </a:r>
            <a:r>
              <a:rPr lang="en-US" sz="1200" b="1" i="1" dirty="0">
                <a:latin typeface="+mn-lt"/>
                <a:ea typeface="Calibri"/>
                <a:cs typeface="Calibri"/>
              </a:rPr>
              <a:t>swum</a:t>
            </a:r>
            <a:r>
              <a:rPr lang="en-US" sz="1200" b="0" i="1" dirty="0">
                <a:latin typeface="+mn-lt"/>
                <a:ea typeface="Calibri"/>
                <a:cs typeface="Calibri"/>
              </a:rPr>
              <a:t> has /w/ </a:t>
            </a:r>
            <a:r>
              <a:rPr lang="en-US" sz="1200" i="1" dirty="0">
                <a:effectLst/>
                <a:latin typeface="+mn-lt"/>
              </a:rPr>
              <a:t>as the second sound </a:t>
            </a:r>
            <a:r>
              <a:rPr lang="en-US" sz="1200" b="0" i="1" dirty="0">
                <a:latin typeface="+mn-lt"/>
                <a:ea typeface="Calibri"/>
                <a:cs typeface="Calibri"/>
              </a:rPr>
              <a:t>move this way. </a:t>
            </a:r>
            <a:r>
              <a:rPr lang="en-US" sz="1200" b="0" i="0" dirty="0">
                <a:latin typeface="+mn-lt"/>
                <a:ea typeface="Calibri"/>
                <a:cs typeface="Calibri"/>
              </a:rPr>
              <a:t>Point to the other side of the room.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effectLst/>
                <a:latin typeface="+mn-lt"/>
              </a:rPr>
              <a:t>Students say the words and move to the appropriate side of the room to show their response.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effectLst/>
                <a:latin typeface="+mn-lt"/>
              </a:rPr>
              <a:t>Identify the correct word, </a:t>
            </a:r>
            <a:r>
              <a:rPr lang="en-US" sz="1200" b="1" dirty="0">
                <a:effectLst/>
                <a:latin typeface="+mn-lt"/>
              </a:rPr>
              <a:t>swum</a:t>
            </a:r>
            <a:r>
              <a:rPr lang="en-US" sz="1200" dirty="0">
                <a:effectLst/>
                <a:latin typeface="+mn-lt"/>
              </a:rPr>
              <a:t>, and have students sit down.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effectLst/>
                <a:latin typeface="+mn-lt"/>
              </a:rPr>
              <a:t>Support students as they segment </a:t>
            </a:r>
            <a:r>
              <a:rPr lang="en-US" sz="1200" b="1" dirty="0">
                <a:effectLst/>
                <a:latin typeface="+mn-lt"/>
              </a:rPr>
              <a:t>swum</a:t>
            </a:r>
            <a:r>
              <a:rPr lang="en-US" sz="1200" dirty="0">
                <a:effectLst/>
                <a:latin typeface="+mn-lt"/>
              </a:rPr>
              <a:t> and record it on their mini-whiteboard: /s/, /w/, /u/, /m/, </a:t>
            </a:r>
            <a:r>
              <a:rPr lang="en-US" sz="1200" b="1" dirty="0">
                <a:effectLst/>
                <a:latin typeface="+mn-lt"/>
              </a:rPr>
              <a:t>swum</a:t>
            </a:r>
            <a:r>
              <a:rPr lang="en-US" sz="1200" dirty="0">
                <a:effectLst/>
                <a:latin typeface="+mn-lt"/>
              </a:rPr>
              <a:t>  </a:t>
            </a:r>
          </a:p>
          <a:p>
            <a:endParaRPr lang="en-AU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</a:rPr>
              <a:t>Note: give students sufficient processing time to identify the target sound. They may need to segment the sounds aloud to do this, so providing extra time will be helpful.</a:t>
            </a:r>
          </a:p>
          <a:p>
            <a:endParaRPr lang="en-AU" sz="120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200" b="0" i="0" dirty="0">
                <a:latin typeface="+mn-lt"/>
              </a:rPr>
              <a:t>Repeat using the following pairs of CCVC words: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>
                <a:latin typeface="+mn-lt"/>
              </a:rPr>
              <a:t>grub </a:t>
            </a:r>
            <a:r>
              <a:rPr lang="en-US" sz="1200" b="0" dirty="0">
                <a:latin typeface="+mn-lt"/>
              </a:rPr>
              <a:t>and </a:t>
            </a:r>
            <a:r>
              <a:rPr lang="en-US" sz="1200" b="1" dirty="0">
                <a:latin typeface="+mn-lt"/>
              </a:rPr>
              <a:t>smog</a:t>
            </a:r>
            <a:r>
              <a:rPr lang="en-US" sz="1200" b="0" dirty="0">
                <a:latin typeface="+mn-lt"/>
              </a:rPr>
              <a:t>: </a:t>
            </a:r>
            <a:r>
              <a:rPr lang="en-US" sz="1200" i="1" dirty="0">
                <a:effectLst/>
                <a:latin typeface="+mn-lt"/>
              </a:rPr>
              <a:t>Which word has /m/ as the second sound, </a:t>
            </a:r>
            <a:r>
              <a:rPr lang="en-US" sz="1200" b="1" i="1" dirty="0">
                <a:effectLst/>
                <a:latin typeface="+mn-lt"/>
              </a:rPr>
              <a:t>grub</a:t>
            </a:r>
            <a:r>
              <a:rPr lang="en-US" sz="1200" i="1" dirty="0">
                <a:effectLst/>
                <a:latin typeface="+mn-lt"/>
              </a:rPr>
              <a:t> or </a:t>
            </a:r>
            <a:r>
              <a:rPr lang="en-US" sz="1200" b="1" dirty="0">
                <a:latin typeface="+mn-lt"/>
              </a:rPr>
              <a:t>smog</a:t>
            </a:r>
            <a:r>
              <a:rPr lang="en-US" sz="1200" b="0" i="1" dirty="0">
                <a:effectLst/>
                <a:latin typeface="+mn-lt"/>
              </a:rPr>
              <a:t>?</a:t>
            </a:r>
            <a:r>
              <a:rPr lang="en-US" sz="1200" i="1" dirty="0">
                <a:effectLst/>
                <a:latin typeface="+mn-lt"/>
              </a:rPr>
              <a:t> </a:t>
            </a:r>
            <a:endParaRPr lang="en-US" sz="1200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>
                <a:latin typeface="+mn-lt"/>
              </a:rPr>
              <a:t>scan</a:t>
            </a:r>
            <a:r>
              <a:rPr lang="en-US" sz="1200" b="0" dirty="0">
                <a:latin typeface="+mn-lt"/>
              </a:rPr>
              <a:t> and </a:t>
            </a:r>
            <a:r>
              <a:rPr lang="en-US" sz="1200" b="1" dirty="0">
                <a:latin typeface="+mn-lt"/>
              </a:rPr>
              <a:t>plot</a:t>
            </a:r>
            <a:r>
              <a:rPr lang="en-US" sz="1200" b="0" dirty="0">
                <a:latin typeface="+mn-lt"/>
              </a:rPr>
              <a:t>: </a:t>
            </a:r>
            <a:r>
              <a:rPr lang="en-US" sz="1200" i="1" dirty="0">
                <a:effectLst/>
                <a:latin typeface="+mn-lt"/>
              </a:rPr>
              <a:t>Which word has /k/ as the second sound, </a:t>
            </a:r>
            <a:r>
              <a:rPr lang="en-US" sz="1200" b="1" i="1" dirty="0">
                <a:effectLst/>
                <a:latin typeface="+mn-lt"/>
              </a:rPr>
              <a:t>scan</a:t>
            </a:r>
            <a:r>
              <a:rPr lang="en-US" sz="1200" i="1" dirty="0">
                <a:effectLst/>
                <a:latin typeface="+mn-lt"/>
              </a:rPr>
              <a:t> or </a:t>
            </a:r>
            <a:r>
              <a:rPr lang="en-US" sz="1200" b="1" i="1" dirty="0">
                <a:effectLst/>
                <a:latin typeface="+mn-lt"/>
              </a:rPr>
              <a:t>plot</a:t>
            </a:r>
            <a:r>
              <a:rPr lang="en-US" sz="1200" b="0" i="1" dirty="0">
                <a:effectLst/>
                <a:latin typeface="+mn-lt"/>
              </a:rPr>
              <a:t>?</a:t>
            </a:r>
            <a:r>
              <a:rPr lang="en-US" sz="1200" i="1" dirty="0">
                <a:effectLst/>
                <a:latin typeface="+mn-lt"/>
              </a:rPr>
              <a:t> </a:t>
            </a:r>
            <a:endParaRPr lang="en-US" sz="1200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>
                <a:latin typeface="+mn-lt"/>
              </a:rPr>
              <a:t>snib</a:t>
            </a:r>
            <a:r>
              <a:rPr lang="en-US" sz="1200" b="0" dirty="0">
                <a:latin typeface="+mn-lt"/>
              </a:rPr>
              <a:t> and </a:t>
            </a:r>
            <a:r>
              <a:rPr lang="en-US" sz="1200" b="1" dirty="0">
                <a:latin typeface="+mn-lt"/>
              </a:rPr>
              <a:t>spot</a:t>
            </a:r>
            <a:r>
              <a:rPr lang="en-US" sz="1200" b="0" dirty="0">
                <a:latin typeface="+mn-lt"/>
              </a:rPr>
              <a:t>: </a:t>
            </a:r>
            <a:r>
              <a:rPr lang="en-US" sz="1200" i="1" dirty="0">
                <a:effectLst/>
                <a:latin typeface="+mn-lt"/>
              </a:rPr>
              <a:t>Which word has /n/ as the second sound, </a:t>
            </a:r>
            <a:r>
              <a:rPr lang="en-US" sz="1200" b="1" i="1" dirty="0">
                <a:effectLst/>
                <a:latin typeface="+mn-lt"/>
              </a:rPr>
              <a:t>snib</a:t>
            </a:r>
            <a:r>
              <a:rPr lang="en-US" sz="1200" i="1" dirty="0">
                <a:effectLst/>
                <a:latin typeface="+mn-lt"/>
              </a:rPr>
              <a:t> or </a:t>
            </a:r>
            <a:r>
              <a:rPr lang="en-US" sz="1200" b="1" i="1" dirty="0">
                <a:effectLst/>
                <a:latin typeface="+mn-lt"/>
              </a:rPr>
              <a:t>spot</a:t>
            </a:r>
            <a:r>
              <a:rPr lang="en-US" sz="1200" b="0" i="1" dirty="0">
                <a:effectLst/>
                <a:latin typeface="+mn-lt"/>
              </a:rPr>
              <a:t>?</a:t>
            </a:r>
            <a:r>
              <a:rPr lang="en-US" sz="1200" i="1" dirty="0">
                <a:effectLst/>
                <a:latin typeface="+mn-lt"/>
              </a:rPr>
              <a:t> </a:t>
            </a:r>
            <a:endParaRPr lang="en-US" sz="1200" b="1" dirty="0">
              <a:latin typeface="+mn-lt"/>
            </a:endParaRPr>
          </a:p>
          <a:p>
            <a:endParaRPr lang="en-US" sz="1200" b="0" dirty="0">
              <a:latin typeface="+mn-lt"/>
            </a:endParaRPr>
          </a:p>
          <a:p>
            <a:endParaRPr lang="en-AU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27417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Set learning intention and success criteria</a:t>
            </a:r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letter–sound correspondence introduced in this lesson is </a:t>
            </a:r>
            <a:r>
              <a:rPr lang="en-AU" sz="1200" b="1" kern="1200" dirty="0" err="1">
                <a:effectLst/>
                <a:latin typeface="+mn-lt"/>
                <a:ea typeface="Times New Roman" panose="02020603050405020304" pitchFamily="18" charset="0"/>
              </a:rPr>
              <a:t>th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 making a voiced /</a:t>
            </a:r>
            <a:r>
              <a:rPr lang="en-AU" sz="1200" kern="1200" dirty="0" err="1">
                <a:effectLst/>
                <a:latin typeface="+mn-lt"/>
                <a:ea typeface="Times New Roman" panose="02020603050405020304" pitchFamily="18" charset="0"/>
              </a:rPr>
              <a:t>th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/ sound, as in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then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</a:p>
          <a:p>
            <a:endParaRPr lang="en-AU" sz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Note: the </a:t>
            </a:r>
            <a:r>
              <a:rPr lang="en-AU" b="1" dirty="0" err="1"/>
              <a:t>th</a:t>
            </a:r>
            <a:r>
              <a:rPr lang="en-AU" dirty="0"/>
              <a:t> digraph can represent two sounds; a voiced /</a:t>
            </a:r>
            <a:r>
              <a:rPr lang="en-AU" dirty="0" err="1"/>
              <a:t>th</a:t>
            </a:r>
            <a:r>
              <a:rPr lang="en-AU" dirty="0"/>
              <a:t>/ sound as in </a:t>
            </a:r>
            <a:r>
              <a:rPr lang="en-AU" b="1" dirty="0"/>
              <a:t>then</a:t>
            </a:r>
            <a:r>
              <a:rPr lang="en-AU" dirty="0"/>
              <a:t> (covered in this lesson) and an unvoiced /</a:t>
            </a:r>
            <a:r>
              <a:rPr lang="en-AU" dirty="0" err="1"/>
              <a:t>th</a:t>
            </a:r>
            <a:r>
              <a:rPr lang="en-AU" dirty="0"/>
              <a:t>/ sound as in </a:t>
            </a:r>
            <a:r>
              <a:rPr lang="en-AU" b="1" dirty="0"/>
              <a:t>thin </a:t>
            </a:r>
            <a:r>
              <a:rPr lang="en-AU" b="0" dirty="0"/>
              <a:t>(covered in lesson 8.2).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6255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Say: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Today we are learning a new digraph.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A digraph is two letters making one sound.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rgbClr val="0E1E42"/>
                </a:solidFill>
                <a:ea typeface="+mj-lt"/>
                <a:cs typeface="+mj-lt"/>
              </a:rPr>
              <a:t>We have already learnt that </a:t>
            </a:r>
            <a:r>
              <a:rPr lang="en-US" b="1" i="1" dirty="0" err="1">
                <a:solidFill>
                  <a:srgbClr val="0E1E42"/>
                </a:solidFill>
                <a:ea typeface="+mj-lt"/>
                <a:cs typeface="+mj-lt"/>
              </a:rPr>
              <a:t>th</a:t>
            </a:r>
            <a:r>
              <a:rPr lang="en-US" i="1" dirty="0">
                <a:solidFill>
                  <a:srgbClr val="0E1E42"/>
                </a:solidFill>
                <a:ea typeface="+mj-lt"/>
                <a:cs typeface="+mj-lt"/>
              </a:rPr>
              <a:t> says /</a:t>
            </a:r>
            <a:r>
              <a:rPr lang="en-US" i="1" dirty="0" err="1">
                <a:solidFill>
                  <a:srgbClr val="0E1E42"/>
                </a:solidFill>
                <a:ea typeface="+mj-lt"/>
                <a:cs typeface="+mj-lt"/>
              </a:rPr>
              <a:t>th</a:t>
            </a:r>
            <a:r>
              <a:rPr lang="en-US" i="1" dirty="0">
                <a:solidFill>
                  <a:srgbClr val="0E1E42"/>
                </a:solidFill>
                <a:ea typeface="+mj-lt"/>
                <a:cs typeface="+mj-lt"/>
              </a:rPr>
              <a:t>/ </a:t>
            </a:r>
            <a:r>
              <a:rPr lang="en-US" i="0" dirty="0">
                <a:solidFill>
                  <a:srgbClr val="0E1E42"/>
                </a:solidFill>
                <a:ea typeface="+mj-lt"/>
                <a:cs typeface="+mj-lt"/>
              </a:rPr>
              <a:t>(unvoiced)</a:t>
            </a:r>
            <a:r>
              <a:rPr lang="en-US" i="1" dirty="0">
                <a:solidFill>
                  <a:srgbClr val="0E1E42"/>
                </a:solidFill>
                <a:ea typeface="+mj-lt"/>
                <a:cs typeface="+mj-lt"/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dirty="0">
                <a:solidFill>
                  <a:srgbClr val="0E1E42"/>
                </a:solidFill>
                <a:ea typeface="+mj-lt"/>
                <a:cs typeface="+mj-lt"/>
              </a:rPr>
              <a:t>Today we are learning that </a:t>
            </a:r>
            <a:r>
              <a:rPr lang="en-US" b="1" i="1" dirty="0" err="1">
                <a:solidFill>
                  <a:srgbClr val="0E1E42"/>
                </a:solidFill>
                <a:ea typeface="+mj-lt"/>
                <a:cs typeface="+mj-lt"/>
              </a:rPr>
              <a:t>th</a:t>
            </a:r>
            <a:r>
              <a:rPr lang="en-US" i="1" dirty="0">
                <a:solidFill>
                  <a:srgbClr val="0E1E42"/>
                </a:solidFill>
                <a:ea typeface="+mj-lt"/>
                <a:cs typeface="+mj-lt"/>
              </a:rPr>
              <a:t> can also say /</a:t>
            </a:r>
            <a:r>
              <a:rPr lang="en-US" i="1" dirty="0" err="1">
                <a:solidFill>
                  <a:srgbClr val="0E1E42"/>
                </a:solidFill>
                <a:ea typeface="+mj-lt"/>
                <a:cs typeface="+mj-lt"/>
              </a:rPr>
              <a:t>th</a:t>
            </a:r>
            <a:r>
              <a:rPr lang="en-US" i="1" dirty="0">
                <a:solidFill>
                  <a:srgbClr val="0E1E42"/>
                </a:solidFill>
                <a:ea typeface="+mj-lt"/>
                <a:cs typeface="+mj-lt"/>
              </a:rPr>
              <a:t>/ </a:t>
            </a:r>
            <a:r>
              <a:rPr lang="en-US" i="0" dirty="0">
                <a:solidFill>
                  <a:srgbClr val="0E1E42"/>
                </a:solidFill>
                <a:ea typeface="+mj-lt"/>
                <a:cs typeface="+mj-lt"/>
              </a:rPr>
              <a:t>(voiced)</a:t>
            </a:r>
            <a:r>
              <a:rPr lang="en-US" i="1" dirty="0">
                <a:solidFill>
                  <a:srgbClr val="0E1E42"/>
                </a:solidFill>
                <a:ea typeface="+mj-lt"/>
                <a:cs typeface="+mj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dirty="0"/>
              <a:t>If I touch my throat, I can feel that my vocal cords move when I say /</a:t>
            </a:r>
            <a:r>
              <a:rPr lang="en-US" i="1" dirty="0" err="1"/>
              <a:t>th</a:t>
            </a:r>
            <a:r>
              <a:rPr lang="en-US" i="1" dirty="0"/>
              <a:t>/. This is a voiced sound.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dirty="0"/>
              <a:t>The voiced /</a:t>
            </a:r>
            <a:r>
              <a:rPr lang="en-US" i="1" dirty="0" err="1"/>
              <a:t>th</a:t>
            </a:r>
            <a:r>
              <a:rPr lang="en-US" i="1" dirty="0"/>
              <a:t>/ sound is not as common as the unvoiced /</a:t>
            </a:r>
            <a:r>
              <a:rPr lang="en-US" i="1" dirty="0" err="1"/>
              <a:t>th</a:t>
            </a:r>
            <a:r>
              <a:rPr lang="en-US" i="1" dirty="0"/>
              <a:t>/ sound, but it is in words that you use a lot when you read and spell.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i="1" dirty="0">
              <a:solidFill>
                <a:srgbClr val="0E1E42"/>
              </a:solidFill>
              <a:ea typeface="+mj-lt"/>
              <a:cs typeface="+mj-lt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Demonstrate tracing over the letters on the large screen while saying the target sound.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dirty="0" err="1"/>
              <a:t>th</a:t>
            </a:r>
            <a:r>
              <a:rPr lang="en-US" i="1" dirty="0"/>
              <a:t> says /</a:t>
            </a:r>
            <a:r>
              <a:rPr lang="en-US" i="1" dirty="0" err="1"/>
              <a:t>th</a:t>
            </a:r>
            <a:r>
              <a:rPr lang="en-US" i="1" dirty="0"/>
              <a:t>/ </a:t>
            </a:r>
            <a:r>
              <a:rPr lang="en-US" dirty="0"/>
              <a:t>(voiced as in </a:t>
            </a:r>
            <a:r>
              <a:rPr lang="en-US" b="1" dirty="0"/>
              <a:t>then</a:t>
            </a:r>
            <a:r>
              <a:rPr lang="en-US" dirty="0"/>
              <a:t>)</a:t>
            </a:r>
            <a:endParaRPr lang="en-AU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AU" i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68419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Ask: </a:t>
            </a:r>
            <a:r>
              <a:rPr lang="en-US" b="0" i="1" dirty="0"/>
              <a:t>What do we call two letters making one sound?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Students: </a:t>
            </a:r>
            <a:r>
              <a:rPr lang="en-US" b="0" i="1" dirty="0"/>
              <a:t>A digraph.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Students form the letters in the air, on the carpet or on a mini-whiteboard while saying the target sound.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dirty="0" err="1"/>
              <a:t>th</a:t>
            </a:r>
            <a:r>
              <a:rPr lang="en-US" dirty="0"/>
              <a:t> says /</a:t>
            </a:r>
            <a:r>
              <a:rPr lang="en-US" dirty="0" err="1"/>
              <a:t>th</a:t>
            </a:r>
            <a:r>
              <a:rPr lang="en-US" dirty="0"/>
              <a:t>/ (voiced as in </a:t>
            </a:r>
            <a:r>
              <a:rPr lang="en-US" b="1" dirty="0"/>
              <a:t>then</a:t>
            </a:r>
            <a:r>
              <a:rPr lang="en-US" dirty="0"/>
              <a:t>)</a:t>
            </a:r>
            <a:endParaRPr lang="en-AU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Say:</a:t>
            </a:r>
            <a:r>
              <a:rPr lang="en-US" i="1" dirty="0"/>
              <a:t> If you touch your throat as you say /</a:t>
            </a:r>
            <a:r>
              <a:rPr lang="en-US" i="1" dirty="0" err="1"/>
              <a:t>th</a:t>
            </a:r>
            <a:r>
              <a:rPr lang="en-US" i="1" dirty="0"/>
              <a:t>/, you can feel that your vocal cords move. This is a voiced sound.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dirty="0"/>
              <a:t>Check that students are: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able to say the voiced /</a:t>
            </a:r>
            <a:r>
              <a:rPr lang="en-US" dirty="0" err="1"/>
              <a:t>th</a:t>
            </a:r>
            <a:r>
              <a:rPr lang="en-US" dirty="0"/>
              <a:t>/ sound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using the correct entry and exit points for their letter formation and give feedback.</a:t>
            </a:r>
            <a:endParaRPr lang="en-AU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/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0" dirty="0"/>
              <a:t>Having students hold up two fingers and then bring them together as they say the letter names and sound can support students’ understanding of this concept.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Encouraging students to say the letter names one after the other in quick succession (rather than saying each letter name with a pause in between) can support their understanding that they are a single unit, a digraph. 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22242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Say: </a:t>
            </a:r>
            <a:r>
              <a:rPr lang="en-US" i="1" dirty="0"/>
              <a:t>The words I will read now all have the voiced /</a:t>
            </a:r>
            <a:r>
              <a:rPr lang="en-US" i="1" dirty="0" err="1"/>
              <a:t>th</a:t>
            </a:r>
            <a:r>
              <a:rPr lang="en-US" i="1" dirty="0"/>
              <a:t>/ sound.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placing your hand on your throat as you say the voiced /</a:t>
            </a:r>
            <a:r>
              <a:rPr lang="en-US" dirty="0" err="1"/>
              <a:t>th</a:t>
            </a:r>
            <a:r>
              <a:rPr lang="en-US" dirty="0"/>
              <a:t>/ to sound out the word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each letter–sound correspondence then blending these sounds to read the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to reinforce the concept of a digraph tap just once as you point underneath the middle of the </a:t>
            </a:r>
            <a:r>
              <a:rPr lang="en-US" b="1" dirty="0" err="1"/>
              <a:t>th</a:t>
            </a:r>
            <a:r>
              <a:rPr lang="en-US" dirty="0"/>
              <a:t> digraph and, at the same time, say the letter</a:t>
            </a:r>
            <a:r>
              <a:rPr lang="en-AU" dirty="0">
                <a:latin typeface="+mn-lt"/>
              </a:rPr>
              <a:t>–</a:t>
            </a:r>
            <a:r>
              <a:rPr lang="en-US" dirty="0"/>
              <a:t>sound correspondence, /</a:t>
            </a:r>
            <a:r>
              <a:rPr lang="en-US" dirty="0" err="1"/>
              <a:t>th</a:t>
            </a:r>
            <a:r>
              <a:rPr lang="en-US" dirty="0"/>
              <a:t>/ (voiced).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48367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 do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Re-read the first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read the new word, demonstrate: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placing your hand on your throat as you say the voiced /</a:t>
            </a:r>
            <a:r>
              <a:rPr lang="en-US" dirty="0" err="1"/>
              <a:t>th</a:t>
            </a:r>
            <a:r>
              <a:rPr lang="en-US" dirty="0"/>
              <a:t>/ to sound out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each letter–sound correspondence then blending these sounds to read the word.</a:t>
            </a:r>
          </a:p>
          <a:p>
            <a:r>
              <a:rPr lang="en-US" dirty="0"/>
              <a:t>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2480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 do</a:t>
            </a:r>
          </a:p>
          <a:p>
            <a:endParaRPr lang="en-US" dirty="0"/>
          </a:p>
          <a:p>
            <a:r>
              <a:rPr lang="en-US" dirty="0"/>
              <a:t>Re-read the first two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read the new word, demonstrate: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placing your hand on your throat as you say the voiced /</a:t>
            </a:r>
            <a:r>
              <a:rPr lang="en-US" dirty="0" err="1"/>
              <a:t>th</a:t>
            </a:r>
            <a:r>
              <a:rPr lang="en-US" dirty="0"/>
              <a:t>/ to sound out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each letter–sound correspondence then blending these sounds to read the word.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08359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Say: </a:t>
            </a:r>
            <a:r>
              <a:rPr lang="en-US" i="1" dirty="0"/>
              <a:t>The words I will ask you to read now all have the voiced /</a:t>
            </a:r>
            <a:r>
              <a:rPr lang="en-US" i="1" dirty="0" err="1"/>
              <a:t>th</a:t>
            </a:r>
            <a:r>
              <a:rPr lang="en-US" i="1" dirty="0"/>
              <a:t>/ sound.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i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To read the new word students participate in saying each letter–sound correspondence then blending these sounds to read the word.</a:t>
            </a:r>
            <a:endParaRPr lang="en-AU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Encourage students to place their hand on their throat to feel the vibration when they say the voiced /</a:t>
            </a:r>
            <a:r>
              <a:rPr lang="en-US" dirty="0" err="1"/>
              <a:t>th</a:t>
            </a:r>
            <a:r>
              <a:rPr lang="en-US" dirty="0"/>
              <a:t>/ to sound out the word. </a:t>
            </a:r>
            <a:endParaRPr lang="en-US" i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22431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Phonemic awareness review</a:t>
            </a:r>
          </a:p>
          <a:p>
            <a:endParaRPr lang="en-US" sz="1200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Which sound? Listen for /l/ or /n/: </a:t>
            </a:r>
            <a:r>
              <a:rPr lang="en-US" sz="1200" b="0" dirty="0">
                <a:latin typeface="+mn-lt"/>
              </a:rPr>
              <a:t>isolating and recording individual sounds in words ending with adjacent consonants (CVCC words)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latin typeface="+mn-lt"/>
              </a:rPr>
              <a:t>Say: </a:t>
            </a:r>
            <a:r>
              <a:rPr lang="en-US" sz="1200" b="0" i="1" dirty="0">
                <a:latin typeface="+mn-lt"/>
              </a:rPr>
              <a:t>Let’s all play Which sound? We must listen for the sound </a:t>
            </a:r>
            <a:r>
              <a:rPr lang="en-US" sz="1200" b="1" i="1" dirty="0">
                <a:latin typeface="+mn-lt"/>
              </a:rPr>
              <a:t>after</a:t>
            </a:r>
            <a:r>
              <a:rPr lang="en-US" sz="1200" b="0" i="1" dirty="0">
                <a:latin typeface="+mn-lt"/>
              </a:rPr>
              <a:t> the vowel sound and decide if it is /l/ or /n/.</a:t>
            </a:r>
          </a:p>
          <a:p>
            <a:endParaRPr lang="en-US" sz="1200" dirty="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</a:rPr>
              <a:t>Begin with </a:t>
            </a:r>
            <a:r>
              <a:rPr lang="en-US" sz="1200" b="1" i="0" u="none" dirty="0">
                <a:effectLst/>
                <a:latin typeface="+mn-lt"/>
              </a:rPr>
              <a:t>bolt</a:t>
            </a:r>
            <a:r>
              <a:rPr lang="en-US" sz="1200" b="0" i="0" u="none" dirty="0">
                <a:effectLst/>
                <a:latin typeface="+mn-lt"/>
              </a:rPr>
              <a:t>.</a:t>
            </a:r>
            <a:endParaRPr lang="en-US" sz="1200" b="1" i="0" u="none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effectLst/>
                <a:latin typeface="+mn-lt"/>
              </a:rPr>
              <a:t>Students stand up, holding a mini-whiteboard and a marker.</a:t>
            </a:r>
            <a:endParaRPr lang="en-US" sz="1200" i="1" dirty="0">
              <a:effectLst/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i="0" dirty="0">
                <a:effectLst/>
                <a:latin typeface="+mn-lt"/>
              </a:rPr>
              <a:t>Ask: </a:t>
            </a:r>
            <a:r>
              <a:rPr lang="en-US" sz="1200" i="1" dirty="0">
                <a:effectLst/>
                <a:latin typeface="+mn-lt"/>
              </a:rPr>
              <a:t>What sound can you hear after the vowel sound in </a:t>
            </a:r>
            <a:r>
              <a:rPr lang="en-US" sz="1200" b="1" i="1" dirty="0">
                <a:effectLst/>
                <a:latin typeface="+mn-lt"/>
              </a:rPr>
              <a:t>bolt</a:t>
            </a:r>
            <a:r>
              <a:rPr lang="en-US" sz="1200" i="1" dirty="0">
                <a:effectLst/>
                <a:latin typeface="+mn-lt"/>
              </a:rPr>
              <a:t>? Is it </a:t>
            </a:r>
            <a:r>
              <a:rPr lang="en-US" sz="1200" b="0" i="1" dirty="0">
                <a:effectLst/>
                <a:latin typeface="+mn-lt"/>
              </a:rPr>
              <a:t>/l/ or /n/? </a:t>
            </a:r>
            <a:endParaRPr lang="en-US" sz="1200" b="0" i="1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effectLst/>
                <a:latin typeface="+mn-lt"/>
              </a:rPr>
              <a:t>Students say</a:t>
            </a:r>
            <a:r>
              <a:rPr lang="en-US" sz="1200" i="1" dirty="0">
                <a:effectLst/>
                <a:latin typeface="+mn-lt"/>
              </a:rPr>
              <a:t> </a:t>
            </a:r>
            <a:r>
              <a:rPr lang="en-US" sz="1200" b="1" i="1" dirty="0">
                <a:effectLst/>
                <a:latin typeface="+mn-lt"/>
              </a:rPr>
              <a:t>bolt</a:t>
            </a:r>
            <a:r>
              <a:rPr lang="en-US" sz="1200" i="1" dirty="0">
                <a:effectLst/>
                <a:latin typeface="+mn-lt"/>
              </a:rPr>
              <a:t> </a:t>
            </a:r>
            <a:r>
              <a:rPr lang="en-US" sz="1200" dirty="0">
                <a:effectLst/>
                <a:latin typeface="+mn-lt"/>
              </a:rPr>
              <a:t>and </a:t>
            </a:r>
            <a:r>
              <a:rPr lang="en-US" sz="1200" b="0" i="0" dirty="0">
                <a:latin typeface="+mn-lt"/>
                <a:ea typeface="Calibri"/>
                <a:cs typeface="Calibri"/>
              </a:rPr>
              <a:t>move to one side of the room if they think the sound is /l/, or to the other side of the room if they think it is /n/.</a:t>
            </a:r>
            <a:endParaRPr lang="en-US" sz="1200" dirty="0">
              <a:effectLst/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effectLst/>
                <a:latin typeface="+mn-lt"/>
              </a:rPr>
              <a:t>Identify the correct sound, /l/, and have students sit down.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effectLst/>
                <a:latin typeface="+mn-lt"/>
              </a:rPr>
              <a:t>Students segment </a:t>
            </a:r>
            <a:r>
              <a:rPr lang="en-US" sz="1200" b="1" dirty="0">
                <a:effectLst/>
                <a:latin typeface="+mn-lt"/>
              </a:rPr>
              <a:t>bolt</a:t>
            </a:r>
            <a:r>
              <a:rPr lang="en-US" sz="1200" dirty="0">
                <a:effectLst/>
                <a:latin typeface="+mn-lt"/>
              </a:rPr>
              <a:t> and record it on their whiteboards: /b/, /o/, /l/, /t/, </a:t>
            </a:r>
            <a:r>
              <a:rPr lang="en-US" sz="1200" b="1" dirty="0">
                <a:effectLst/>
                <a:latin typeface="+mn-lt"/>
              </a:rPr>
              <a:t>bolt</a:t>
            </a:r>
            <a:r>
              <a:rPr lang="en-US" sz="1200" b="0" dirty="0">
                <a:effectLst/>
                <a:latin typeface="+mn-lt"/>
              </a:rPr>
              <a:t>.</a:t>
            </a:r>
            <a:endParaRPr lang="en-US" sz="1200" dirty="0">
              <a:effectLst/>
              <a:latin typeface="+mn-lt"/>
            </a:endParaRPr>
          </a:p>
          <a:p>
            <a:endParaRPr lang="en-AU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</a:rPr>
              <a:t>Note: give students sufficient processing time to identify the sounds in the word. They may need to segment the sounds aloud to do this, so providing extra time will be helpful.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</a:rPr>
              <a:t>Repeat with the following words:</a:t>
            </a:r>
            <a:endParaRPr lang="en-US" sz="1200" b="1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>
                <a:latin typeface="+mn-lt"/>
              </a:rPr>
              <a:t>hunt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>
                <a:latin typeface="+mn-lt"/>
              </a:rPr>
              <a:t>jolt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>
                <a:latin typeface="+mn-lt"/>
              </a:rPr>
              <a:t>melt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>
                <a:latin typeface="+mn-lt"/>
              </a:rPr>
              <a:t>vent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>
                <a:latin typeface="+mn-lt"/>
              </a:rPr>
              <a:t>lint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>
                <a:latin typeface="+mn-lt"/>
              </a:rPr>
              <a:t>wilt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1" dirty="0">
                <a:latin typeface="+mn-lt"/>
              </a:rPr>
              <a:t>dint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dirty="0">
                <a:latin typeface="+mn-lt"/>
              </a:rPr>
              <a:t>Note: depending on how quickly your students work, you may choose to complete all sets of words or just some.</a:t>
            </a:r>
            <a:endParaRPr lang="en-AU" sz="1200" b="0" dirty="0">
              <a:latin typeface="+mn-lt"/>
            </a:endParaRPr>
          </a:p>
          <a:p>
            <a:endParaRPr lang="en-US" sz="1200" b="1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043651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Prompt students to re-read the first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To read the new word students participate in saying each letter–sound correspondence then blending these sounds to read the word.</a:t>
            </a:r>
            <a:endParaRPr lang="en-AU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Encourage students to place their hand on their throat to feel the vibration when they say the voiced /</a:t>
            </a:r>
            <a:r>
              <a:rPr lang="en-US" dirty="0" err="1"/>
              <a:t>th</a:t>
            </a:r>
            <a:r>
              <a:rPr lang="en-US" dirty="0"/>
              <a:t>/ to sound out the word. </a:t>
            </a:r>
            <a:endParaRPr lang="en-US" i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i="1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556780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endParaRPr lang="en-AU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Prompt students to re-read the first two words.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To read the new word students participate in saying each letter–sound correspondence then blending these sounds to read the word.</a:t>
            </a:r>
            <a:endParaRPr lang="en-AU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Encourage students to place their hand on their throat to feel the vibration when they say the voiced /</a:t>
            </a:r>
            <a:r>
              <a:rPr lang="en-US" dirty="0" err="1"/>
              <a:t>th</a:t>
            </a:r>
            <a:r>
              <a:rPr lang="en-US" dirty="0"/>
              <a:t>/ to sound out the word. </a:t>
            </a:r>
            <a:endParaRPr lang="en-US" i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18422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word to be written is </a:t>
            </a:r>
            <a:r>
              <a:rPr lang="en-US" b="1" dirty="0"/>
              <a:t>then</a:t>
            </a:r>
            <a:r>
              <a:rPr lang="en-US" b="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segmenting individual sounds, recording the relevant letters as you do so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word to make sure it is correct </a:t>
            </a:r>
            <a:r>
              <a:rPr lang="en-US" sz="1200" dirty="0">
                <a:latin typeface="+mn-lt"/>
              </a:rPr>
              <a:t>by</a:t>
            </a:r>
            <a:r>
              <a:rPr lang="en-US" dirty="0"/>
              <a:t> saying the individual sounds, blending them together, then saying the complete word.</a:t>
            </a:r>
          </a:p>
          <a:p>
            <a:endParaRPr lang="en-US" dirty="0"/>
          </a:p>
          <a:p>
            <a:r>
              <a:rPr lang="en-US" dirty="0"/>
              <a:t>Repeat with </a:t>
            </a:r>
            <a:r>
              <a:rPr lang="en-US" b="1" dirty="0"/>
              <a:t>that</a:t>
            </a:r>
            <a:r>
              <a:rPr lang="en-US" dirty="0"/>
              <a:t> and </a:t>
            </a:r>
            <a:r>
              <a:rPr lang="en-US" b="1" dirty="0"/>
              <a:t>this</a:t>
            </a:r>
            <a:r>
              <a:rPr lang="en-US" b="0" dirty="0"/>
              <a:t>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523137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The word to be written is </a:t>
            </a:r>
            <a:r>
              <a:rPr lang="en-US" sz="1200" b="1" dirty="0">
                <a:latin typeface="+mn-lt"/>
              </a:rPr>
              <a:t>them</a:t>
            </a:r>
            <a:r>
              <a:rPr lang="en-US" sz="1200" b="0" dirty="0">
                <a:latin typeface="+mn-lt"/>
              </a:rPr>
              <a:t>.</a:t>
            </a:r>
            <a:endParaRPr lang="en-AU" sz="1200" b="0" dirty="0">
              <a:latin typeface="+mn-lt"/>
            </a:endParaRPr>
          </a:p>
          <a:p>
            <a:endParaRPr lang="en-US" sz="1200" dirty="0">
              <a:highlight>
                <a:srgbClr val="FFFF00"/>
              </a:highlight>
              <a:latin typeface="+mn-lt"/>
            </a:endParaRPr>
          </a:p>
          <a:p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say the word aloud and segment the individual sounds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write the letters that represent each sound </a:t>
            </a:r>
            <a:r>
              <a:rPr lang="en-US" sz="1200" u="none" dirty="0">
                <a:latin typeface="+mn-lt"/>
              </a:rPr>
              <a:t>on their mini-whiteboard or on paper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r</a:t>
            </a:r>
            <a:r>
              <a:rPr lang="en-US" sz="1200" dirty="0">
                <a:latin typeface="+mn-lt"/>
              </a:rPr>
              <a:t>e-read the word to make sure it is correct by</a:t>
            </a:r>
            <a:r>
              <a:rPr lang="en-US" dirty="0"/>
              <a:t> saying the individual sounds, blending them together, then saying the complete word.</a:t>
            </a:r>
            <a:r>
              <a:rPr lang="en-US" sz="1200" dirty="0">
                <a:latin typeface="+mn-lt"/>
              </a:rPr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r>
              <a:rPr lang="en-US" dirty="0"/>
              <a:t>Repeat with </a:t>
            </a:r>
            <a:r>
              <a:rPr lang="en-US" b="1" dirty="0"/>
              <a:t>than</a:t>
            </a:r>
            <a:r>
              <a:rPr lang="en-US" dirty="0"/>
              <a:t> and </a:t>
            </a:r>
            <a:r>
              <a:rPr lang="en-US" b="1" dirty="0"/>
              <a:t>this</a:t>
            </a:r>
            <a:r>
              <a:rPr lang="en-US" b="0" dirty="0"/>
              <a:t>.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47457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emphasise sounding out and blending to read the other words, in particular, the words with </a:t>
            </a:r>
            <a:r>
              <a:rPr lang="en-US" sz="1200" b="1" dirty="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(voiced).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Demonstrate re-reading the sentence with fluency.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62471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sentence.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sound out and blend to read the other words, in particular, the words with </a:t>
            </a:r>
            <a:r>
              <a:rPr lang="en-US" sz="1200" b="1" dirty="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</a:t>
            </a:r>
            <a:r>
              <a:rPr lang="en-US" sz="1200" b="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 (voiced).</a:t>
            </a:r>
            <a:endParaRPr lang="en-AU" sz="1200" b="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Students participate in re-reading the sentence with fluency. </a:t>
            </a:r>
            <a:endParaRPr lang="en-AU" sz="1200" dirty="0">
              <a:latin typeface="+mn-lt"/>
            </a:endParaRPr>
          </a:p>
          <a:p>
            <a:endParaRPr lang="en-AU" sz="1200" dirty="0">
              <a:latin typeface="+mn-lt"/>
            </a:endParaRPr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1612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 do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Sentence dictation: </a:t>
            </a:r>
            <a:r>
              <a:rPr lang="en-US" b="1" dirty="0"/>
              <a:t>This is the tent that they had.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recording the sentence word by word, focusing on letter–sound correspondences, known and new irregular words, and checking for accuracy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whole sentence to check for accuracy or any editing required. </a:t>
            </a:r>
          </a:p>
          <a:p>
            <a:endParaRPr lang="en-US" dirty="0"/>
          </a:p>
          <a:p>
            <a:r>
              <a:rPr lang="en-US" dirty="0"/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Letter formation and placement can also be a focus here.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01011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We do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Sentence dictation: </a:t>
            </a:r>
            <a:r>
              <a:rPr lang="en-US" b="1" dirty="0"/>
              <a:t>They put this ring in here. Then they put that ring in there.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dirty="0"/>
              <a:t>Say the sentences aloud and have students repeat them after you.</a:t>
            </a:r>
          </a:p>
          <a:p>
            <a:endParaRPr lang="en-US" dirty="0"/>
          </a:p>
          <a:p>
            <a:r>
              <a:rPr lang="en-US" dirty="0"/>
              <a:t>Support and scaffold students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segmenting to track sounds and write corresponding letters for each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remember the sounds in and spelling for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correct punctuation and spaces.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Students re-read their sentence to check for accuracy or any editing then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r>
              <a:rPr lang="en-US" dirty="0"/>
              <a:t>Note: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students need a high level of support, have them say the sounds they can hear and which letters to write for each word. Record this on the class whiteboard to complete the sentence.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students need less support, they can write the sentence on their mini-whiteboard or on a piece of paper.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Students who are able can extend the sentence or write additional sentences containing the target spelling for the lesson. </a:t>
            </a:r>
          </a:p>
          <a:p>
            <a:endParaRPr lang="en-US" dirty="0"/>
          </a:p>
          <a:p>
            <a:endParaRPr lang="en-AU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7937404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say the target sound (voiced /</a:t>
            </a:r>
            <a:r>
              <a:rPr lang="en-AU" sz="1200" dirty="0" err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/)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a word from the list on the slide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spell the following words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on their mini-whiteboards: </a:t>
            </a:r>
            <a:r>
              <a:rPr lang="en-US" sz="1200" b="1" dirty="0">
                <a:effectLst/>
                <a:latin typeface="+mn-lt"/>
                <a:cs typeface="Times New Roman" panose="02020603050405020304" pitchFamily="18" charset="0"/>
              </a:rPr>
              <a:t>then</a:t>
            </a:r>
            <a:r>
              <a:rPr lang="en-US" sz="1200" b="0" dirty="0"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cs typeface="Times New Roman" panose="02020603050405020304" pitchFamily="18" charset="0"/>
              </a:rPr>
              <a:t> that</a:t>
            </a:r>
            <a:r>
              <a:rPr lang="en-US" sz="1200" b="0" dirty="0"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cs typeface="Times New Roman" panose="02020603050405020304" pitchFamily="18" charset="0"/>
              </a:rPr>
              <a:t> them</a:t>
            </a:r>
            <a:r>
              <a:rPr lang="en-US" sz="1200" b="0" dirty="0">
                <a:effectLst/>
                <a:latin typeface="+mn-lt"/>
                <a:cs typeface="Times New Roman" panose="02020603050405020304" pitchFamily="18" charset="0"/>
              </a:rPr>
              <a:t>*</a:t>
            </a:r>
            <a:endParaRPr lang="en-AU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show the word they have written by placing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small-group targeted instruction.</a:t>
            </a:r>
          </a:p>
          <a:p>
            <a:endParaRPr lang="en-US" dirty="0"/>
          </a:p>
          <a:p>
            <a:r>
              <a:rPr lang="en-US" dirty="0"/>
              <a:t>*Dictate the words, one at a time to the students.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57608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student worksheet independently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rove, support students at their point of need by giving immediate corrective feedback.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Letter and sound practice</a:t>
            </a: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write each letter (or letters) while saying the target sound.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read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to students whisper-read* one or more of the words from the worksheet.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</a:t>
            </a:r>
            <a:r>
              <a:rPr lang="en-US" b="1" dirty="0">
                <a:solidFill>
                  <a:srgbClr val="404040"/>
                </a:solidFill>
                <a:latin typeface="+mn-lt"/>
                <a:ea typeface="Verdana"/>
                <a:cs typeface="Times New Roman" panose="02020603050405020304" pitchFamily="18" charset="0"/>
              </a:rPr>
              <a:t>spell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ictate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words for the whole class for students to write: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that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them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thus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check students’ work as they segment the sounds and write the words.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u="none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Irregular word practice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Students: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read the word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sounds in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word while saying the sounds.</a:t>
            </a:r>
            <a:endParaRPr lang="en-AU" sz="1200" b="0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en-AU" sz="1200" b="1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effectLst/>
                <a:latin typeface="+mn-lt"/>
                <a:ea typeface="Calibri" panose="020F0502020204030204" pitchFamily="34" charset="0"/>
                <a:cs typeface="Calibri"/>
              </a:rPr>
              <a:t>Sentence reading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to students whisper-read* the sentence from the worksheet.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effectLst/>
                <a:latin typeface="+mn-lt"/>
                <a:ea typeface="Calibri" panose="020F0502020204030204" pitchFamily="34" charset="0"/>
                <a:cs typeface="Calibri"/>
              </a:rPr>
              <a:t>Sentence dictation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ictate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 sentence for the whole class with words containing </a:t>
            </a:r>
            <a:r>
              <a:rPr lang="en-US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target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letter-sound correspondence for students to write: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Then the kid put that song on that I love.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AU" sz="1200" b="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are asked to whisper-read so that students who are nearby and may be asked to read the same word cannot hear.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7975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Point to each letter in random order. As you point, students say the sound that has been taught.*</a:t>
            </a:r>
          </a:p>
          <a:p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 according to student need. </a:t>
            </a:r>
            <a:endParaRPr lang="en-US" b="0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latin typeface="+mn-lt"/>
              </a:rPr>
              <a:t>*/</a:t>
            </a:r>
            <a:r>
              <a:rPr lang="en-AU" dirty="0" err="1">
                <a:latin typeface="+mn-lt"/>
              </a:rPr>
              <a:t>th</a:t>
            </a:r>
            <a:r>
              <a:rPr lang="en-AU" dirty="0">
                <a:latin typeface="+mn-lt"/>
              </a:rPr>
              <a:t>/ (unvoiced as in </a:t>
            </a:r>
            <a:r>
              <a:rPr lang="en-AU" b="1" dirty="0">
                <a:latin typeface="+mn-lt"/>
              </a:rPr>
              <a:t>thin</a:t>
            </a:r>
            <a:r>
              <a:rPr lang="en-AU" dirty="0">
                <a:latin typeface="+mn-lt"/>
              </a:rPr>
              <a:t>)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10168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 dirty="0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 dirty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 dirty="0"/>
              <a:t>Students who have been identified during the ‘check for understanding’ phase of the lesson stay with the teacher for small-group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 dirty="0"/>
              <a:t>The remaining students continue independent practice with application tasks that have been taught previously and can be carried out independently.</a:t>
            </a:r>
            <a:r>
              <a:rPr lang="en-US" dirty="0"/>
              <a:t> </a:t>
            </a:r>
            <a:endParaRPr lang="en-AU" b="0" dirty="0">
              <a:cs typeface="Calibri" panose="020F0502020204030204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 dirty="0"/>
          </a:p>
          <a:p>
            <a:pPr marL="374650" indent="-230505" algn="l">
              <a:spcBef>
                <a:spcPts val="100"/>
              </a:spcBef>
              <a:spcAft>
                <a:spcPts val="400"/>
              </a:spcAft>
            </a:pPr>
            <a:endParaRPr lang="en-US" b="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3864250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6545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in random order while students write the corresponding letters on their mini-whiteboard.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/z/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buzz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</a:t>
            </a:r>
            <a:r>
              <a:rPr lang="en-US" sz="1200" dirty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sh</a:t>
            </a: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ship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</a:t>
            </a:r>
            <a:r>
              <a:rPr lang="en-US" sz="1200" dirty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th</a:t>
            </a: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thin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</a:t>
            </a:r>
            <a:r>
              <a:rPr lang="en-US" sz="1200" dirty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ch</a:t>
            </a: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chat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/w/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when (</a:t>
            </a:r>
            <a:r>
              <a:rPr lang="en-US" sz="1200" b="1" dirty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wh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/ng/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sing </a:t>
            </a:r>
            <a:endParaRPr lang="en-AU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As you say each sound relating to the floss spelling </a:t>
            </a:r>
            <a:r>
              <a:rPr lang="en-US" dirty="0" err="1">
                <a:latin typeface="+mn-lt"/>
              </a:rPr>
              <a:t>generalisation</a:t>
            </a:r>
            <a:r>
              <a:rPr lang="en-US" dirty="0">
                <a:latin typeface="+mn-lt"/>
              </a:rPr>
              <a:t>, say</a:t>
            </a:r>
            <a:r>
              <a:rPr lang="en-US" sz="1200" b="0" dirty="0">
                <a:effectLst/>
                <a:latin typeface="+mn-lt"/>
              </a:rPr>
              <a:t>: </a:t>
            </a:r>
            <a:r>
              <a:rPr lang="en-US" sz="1200" b="0" i="1" dirty="0">
                <a:effectLst/>
                <a:latin typeface="+mn-lt"/>
              </a:rPr>
              <a:t>Write the letters you would write for this sound when it is at the end of a one-syllable word after a short vowel sound.</a:t>
            </a:r>
            <a:br>
              <a:rPr lang="en-US" sz="1200" b="0" i="1" dirty="0">
                <a:effectLst/>
                <a:latin typeface="+mn-lt"/>
              </a:rPr>
            </a:br>
            <a:r>
              <a:rPr lang="en-US" sz="1200" b="0" i="0" dirty="0">
                <a:effectLst/>
                <a:latin typeface="+mn-lt"/>
              </a:rPr>
              <a:t>You could also refer to the floss spelling generalization: </a:t>
            </a:r>
            <a:r>
              <a:rPr lang="en-US" dirty="0">
                <a:latin typeface="+mn-lt"/>
              </a:rPr>
              <a:t>W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+mn-lt"/>
              </a:rPr>
              <a:t>hen a one-syllable word ends in </a:t>
            </a:r>
            <a:r>
              <a:rPr lang="en-US" sz="1200" b="1" i="0" u="none" strike="noStrike" baseline="0" dirty="0">
                <a:solidFill>
                  <a:srgbClr val="000000"/>
                </a:solidFill>
                <a:latin typeface="+mn-lt"/>
              </a:rPr>
              <a:t>f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+mn-lt"/>
              </a:rPr>
              <a:t>,</a:t>
            </a:r>
            <a:r>
              <a:rPr lang="en-US" sz="1200" b="1" i="0" u="none" strike="noStrike" baseline="0" dirty="0">
                <a:solidFill>
                  <a:srgbClr val="000000"/>
                </a:solidFill>
                <a:latin typeface="+mn-lt"/>
              </a:rPr>
              <a:t> l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+mn-lt"/>
              </a:rPr>
              <a:t>,</a:t>
            </a:r>
            <a:r>
              <a:rPr lang="en-US" sz="1200" b="1" i="0" u="none" strike="noStrike" baseline="0" dirty="0">
                <a:solidFill>
                  <a:srgbClr val="000000"/>
                </a:solidFill>
                <a:latin typeface="+mn-lt"/>
              </a:rPr>
              <a:t> s 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+mn-lt"/>
              </a:rPr>
              <a:t>or </a:t>
            </a:r>
            <a:r>
              <a:rPr lang="en-US" sz="1200" b="1" i="0" u="none" strike="noStrike" baseline="0" dirty="0">
                <a:solidFill>
                  <a:srgbClr val="000000"/>
                </a:solidFill>
                <a:latin typeface="+mn-lt"/>
              </a:rPr>
              <a:t>z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+mn-lt"/>
              </a:rPr>
              <a:t> after a short vowel sound, the final consonant is doubled.</a:t>
            </a:r>
            <a:endParaRPr lang="en-US" i="0" dirty="0">
              <a:latin typeface="+mn-lt"/>
            </a:endParaRPr>
          </a:p>
          <a:p>
            <a:endParaRPr lang="en-US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 according to student need.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letters or write the letters incorrectly, give corrective feedback and modelling.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3376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read the words by saying each letter</a:t>
            </a:r>
            <a:r>
              <a:rPr lang="en-AU" dirty="0"/>
              <a:t>–</a:t>
            </a:r>
            <a:r>
              <a:rPr lang="en-US" dirty="0"/>
              <a:t>sound correspondence then reading the word fluently while you point to it, for example, /f/ /u/ /z/ </a:t>
            </a:r>
            <a:r>
              <a:rPr lang="en-US" b="1" dirty="0"/>
              <a:t>fuzz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 letter</a:t>
            </a:r>
            <a:r>
              <a:rPr lang="en-AU" dirty="0"/>
              <a:t>–</a:t>
            </a:r>
            <a:r>
              <a:rPr lang="en-US" dirty="0"/>
              <a:t>sound correspondence or with blending, model this process to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Note:</a:t>
            </a:r>
            <a:r>
              <a:rPr lang="en-US" dirty="0"/>
              <a:t> you may choose to ask a particular student/group/row of students to read each word.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057554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whip</a:t>
            </a:r>
            <a:r>
              <a:rPr lang="en-US" b="0" dirty="0"/>
              <a:t>,</a:t>
            </a:r>
            <a:r>
              <a:rPr lang="en-US" b="1" dirty="0"/>
              <a:t> shop</a:t>
            </a:r>
            <a:r>
              <a:rPr lang="en-US" b="0" dirty="0"/>
              <a:t>,</a:t>
            </a:r>
            <a:r>
              <a:rPr lang="en-US" b="1" dirty="0"/>
              <a:t> ring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word aloud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stretching the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saying the single sounds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recording the letter for each sound.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 </a:t>
            </a:r>
          </a:p>
          <a:p>
            <a:r>
              <a:rPr lang="en-US" dirty="0"/>
              <a:t>If any students have difficulty, provide scaffolding as required or model the process for them.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066128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endParaRPr lang="en-US" b="0" dirty="0"/>
          </a:p>
          <a:p>
            <a:r>
              <a:rPr lang="en-US" b="0" dirty="0"/>
              <a:t>Point to each irregular word in random order. As you point, students read the word.</a:t>
            </a:r>
          </a:p>
          <a:p>
            <a:endParaRPr lang="en-US" b="0" dirty="0"/>
          </a:p>
          <a:p>
            <a:r>
              <a:rPr lang="en-US" b="1" dirty="0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If any students do not know the word or say the wrong word, remind them of the sounds in the word, and the spelling of the word, for example: </a:t>
            </a:r>
            <a:r>
              <a:rPr lang="en-US" b="1" dirty="0"/>
              <a:t>p/u/t</a:t>
            </a:r>
            <a:r>
              <a:rPr lang="en-US" b="0" dirty="0"/>
              <a:t>,</a:t>
            </a:r>
            <a:r>
              <a:rPr lang="en-US" b="1" dirty="0"/>
              <a:t> put</a:t>
            </a:r>
            <a:r>
              <a:rPr lang="en-US" b="0" dirty="0"/>
              <a:t>,</a:t>
            </a:r>
            <a:r>
              <a:rPr lang="en-US" b="1" dirty="0"/>
              <a:t> p-u-t</a:t>
            </a:r>
            <a:r>
              <a:rPr lang="en-US" b="0" dirty="0"/>
              <a:t> spells </a:t>
            </a:r>
            <a:r>
              <a:rPr lang="en-US" b="1" dirty="0"/>
              <a:t>put</a:t>
            </a:r>
            <a:r>
              <a:rPr lang="en-US" b="0" dirty="0"/>
              <a:t>.</a:t>
            </a:r>
            <a:r>
              <a:rPr lang="en-US" b="1" dirty="0"/>
              <a:t> </a:t>
            </a:r>
            <a:r>
              <a:rPr lang="en-US" dirty="0"/>
              <a:t>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70941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C9A0A-7BA2-50EF-6762-9A5C59133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67EFF3-AF61-4C5F-779F-76AD61D8EE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931138-2807-651D-43E9-654BB957A7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read the sentence.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them to:</a:t>
            </a:r>
          </a:p>
          <a:p>
            <a:pPr marL="172800" lvl="0" indent="-172800">
              <a:lnSpc>
                <a:spcPct val="107000"/>
              </a:lnSpc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reread the sentence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an aspect of reading the sentence, model the process.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B8E6A9-AFD3-F7D4-D7D7-992914594C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61073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8B938A-501C-C8AB-D5C0-18731AE90E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64D3B4-7670-DE92-E8A5-2B4F5FB6D6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3B261F7-EB0F-AA5F-76CA-EA6DCC2975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leave spaces between words and use previously taught punctuation.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Tell students the sentence they are going to write: </a:t>
            </a:r>
            <a:r>
              <a:rPr lang="en-US" b="1" dirty="0"/>
              <a:t>Once I saw a moth whizz up to a branch because there was a big thud.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repeat the sentence to you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write the sentence on their mini 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show the sentence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an aspect of writing the sentence provide scaffolding as required or model the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4AB218-12F6-4589-80D2-01E4A0B997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7049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file:////Volumes/Big%20Storage/0_For%20MacBook%20Pro%20Changeover/ESA%20Design/0_2024%20WIP/LitHub%20Phases%20Templates/PP%20Templates/Links/phase1-lozenge-maroon.png" TargetMode="External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5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3.png"/><Relationship Id="rId4" Type="http://schemas.openxmlformats.org/officeDocument/2006/relationships/image" Target="../media/image17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1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15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9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file:////Volumes/Big%20Storage/0_For%20MacBook%20Pro%20Changeover/ESA%20Design/0_2024%20WIP/LitHub%20Phases%20Templates/PP%20Templates/Links/phase1-lozenge-maroon.png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14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16.png"/><Relationship Id="rId18" Type="http://schemas.openxmlformats.org/officeDocument/2006/relationships/image" Target="../media/image21.svg"/><Relationship Id="rId3" Type="http://schemas.openxmlformats.org/officeDocument/2006/relationships/image" Target="file:////Volumes/Big%20Storage/0_For%20MacBook%20Pro%20Changeover/ESA%20Design/0_2024%20WIP/LitHub%20Phases%20Templates/PP%20Templates/Links/phase1-lozenge-maroon.png" TargetMode="External"/><Relationship Id="rId7" Type="http://schemas.openxmlformats.org/officeDocument/2006/relationships/image" Target="../media/image10.png"/><Relationship Id="rId12" Type="http://schemas.openxmlformats.org/officeDocument/2006/relationships/image" Target="../media/image15.svg"/><Relationship Id="rId17" Type="http://schemas.openxmlformats.org/officeDocument/2006/relationships/image" Target="../media/image20.png"/><Relationship Id="rId2" Type="http://schemas.openxmlformats.org/officeDocument/2006/relationships/image" Target="../media/image1.png"/><Relationship Id="rId16" Type="http://schemas.openxmlformats.org/officeDocument/2006/relationships/image" Target="../media/image19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svg"/><Relationship Id="rId4" Type="http://schemas.openxmlformats.org/officeDocument/2006/relationships/image" Target="../media/image4.png"/><Relationship Id="rId9" Type="http://schemas.openxmlformats.org/officeDocument/2006/relationships/image" Target="../media/image12.png"/><Relationship Id="rId14" Type="http://schemas.openxmlformats.org/officeDocument/2006/relationships/image" Target="../media/image17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3.sv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4.png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3.svg"/><Relationship Id="rId11" Type="http://schemas.openxmlformats.org/officeDocument/2006/relationships/image" Target="../media/image7.jpeg"/><Relationship Id="rId5" Type="http://schemas.openxmlformats.org/officeDocument/2006/relationships/image" Target="../media/image2.png"/><Relationship Id="rId10" Type="http://schemas.openxmlformats.org/officeDocument/2006/relationships/hyperlink" Target="https://www.literacyhub.edu.au/plan-teach-and-assess/lesson-packs/" TargetMode="External"/><Relationship Id="rId4" Type="http://schemas.openxmlformats.org/officeDocument/2006/relationships/image" Target="file:////Volumes/Big%20Storage/0_For%20MacBook%20Pro%20Changeover/ESA%20Design/0_2024%20WIP/LitHub%20Phases%20Templates/PP%20Templates/Links/phase1-lozenge-maroon.png" TargetMode="External"/><Relationship Id="rId9" Type="http://schemas.openxmlformats.org/officeDocument/2006/relationships/image" Target="../media/image6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4.png"/><Relationship Id="rId7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5.svg"/><Relationship Id="rId9" Type="http://schemas.openxmlformats.org/officeDocument/2006/relationships/image" Target="../media/image29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1.sv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15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1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 Slide 8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6EAF196C-6B47-DE43-8950-10EE1FBC1398}"/>
              </a:ext>
            </a:extLst>
          </p:cNvPr>
          <p:cNvSpPr/>
          <p:nvPr userDrawn="1"/>
        </p:nvSpPr>
        <p:spPr>
          <a:xfrm>
            <a:off x="262752" y="2077652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0FBED5B-6779-824F-9AB1-0E0F12653870}"/>
              </a:ext>
            </a:extLst>
          </p:cNvPr>
          <p:cNvPicPr>
            <a:picLocks noChangeAspect="1"/>
          </p:cNvPicPr>
          <p:nvPr userDrawn="1"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75877" y="429634"/>
            <a:ext cx="5547360" cy="711199"/>
          </a:xfrm>
          <a:prstGeom prst="rect">
            <a:avLst/>
          </a:prstGeom>
        </p:spPr>
      </p:pic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009DE28-07D8-6C40-9E76-FB1E1C587621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1E76201-29C4-5642-B9AD-982B19A4C748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8</a:t>
            </a:r>
          </a:p>
        </p:txBody>
      </p:sp>
      <p:pic>
        <p:nvPicPr>
          <p:cNvPr id="27" name="Graphic 26" descr="Circle with left arrow outline">
            <a:extLst>
              <a:ext uri="{FF2B5EF4-FFF2-40B4-BE49-F238E27FC236}">
                <a16:creationId xmlns:a16="http://schemas.microsoft.com/office/drawing/2014/main" id="{27D32C36-2CCA-DB44-9A79-D2E7199C89DA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7832792-58D0-7A4B-9C4C-A448966C8B51}"/>
              </a:ext>
            </a:extLst>
          </p:cNvPr>
          <p:cNvSpPr txBox="1"/>
          <p:nvPr userDrawn="1"/>
        </p:nvSpPr>
        <p:spPr>
          <a:xfrm>
            <a:off x="863761" y="5149442"/>
            <a:ext cx="642556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Download </a:t>
            </a:r>
            <a:r>
              <a:rPr lang="en-US" sz="2000" u="sng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 sheet</a:t>
            </a:r>
          </a:p>
          <a:p>
            <a:pPr>
              <a:lnSpc>
                <a:spcPct val="90000"/>
              </a:lnSpc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8A3092C-6768-6F4F-B2F5-813F4E0891A4}"/>
              </a:ext>
            </a:extLst>
          </p:cNvPr>
          <p:cNvSpPr/>
          <p:nvPr userDrawn="1"/>
        </p:nvSpPr>
        <p:spPr>
          <a:xfrm>
            <a:off x="283763" y="2175348"/>
            <a:ext cx="11666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200" b="1">
                <a:solidFill>
                  <a:srgbClr val="0E1E42"/>
                </a:solidFill>
                <a:effectLst/>
                <a:latin typeface="Calibri" panose="020F0502020204030204" pitchFamily="34" charset="0"/>
                <a:ea typeface="Aptos"/>
                <a:cs typeface="Calibri" panose="020F0502020204030204" pitchFamily="34" charset="0"/>
              </a:rPr>
              <a:t>SSP lesson </a:t>
            </a:r>
            <a:endParaRPr lang="en-US" sz="3200" b="1">
              <a:solidFill>
                <a:srgbClr val="0E1E4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0448437-3BA8-9B4C-B05B-2421EE4B28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66" y="-936819"/>
            <a:ext cx="11666497" cy="820953"/>
          </a:xfrm>
        </p:spPr>
        <p:txBody>
          <a:bodyPr anchor="ctr" anchorCtr="0"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4400" b="0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Slide 1 Start of presentation</a:t>
            </a:r>
            <a:endParaRPr lang="en-AU"/>
          </a:p>
        </p:txBody>
      </p:sp>
      <p:sp>
        <p:nvSpPr>
          <p:cNvPr id="32" name="Footer Placeholder 4">
            <a:extLst>
              <a:ext uri="{FF2B5EF4-FFF2-40B4-BE49-F238E27FC236}">
                <a16:creationId xmlns:a16="http://schemas.microsoft.com/office/drawing/2014/main" id="{21CD715E-3170-F941-A6BF-69ED8BCF6374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2024 Commonwealth of Australia, unless otherwise indicated. Creative Commons Attribution 4.0, unless otherwise indicated.</a:t>
            </a:r>
          </a:p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Access web version: [</a:t>
            </a:r>
            <a:r>
              <a:rPr lang="en-US" sz="100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url</a:t>
            </a:r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]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4F102485-FDB9-CE49-8A51-76D0DD18346C}"/>
              </a:ext>
            </a:extLst>
          </p:cNvPr>
          <p:cNvPicPr/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20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view + You do +  pen + chin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EB005EA1-1FD4-ED42-9526-310F8856444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C913728-1AAA-EA4C-8FDD-2DF1F86C4A8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F7FD86A-21A3-CAC8-2587-2C09DB1B16E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pic>
        <p:nvPicPr>
          <p:cNvPr id="29" name="Graphic 28" descr="Pencil outline">
            <a:extLst>
              <a:ext uri="{FF2B5EF4-FFF2-40B4-BE49-F238E27FC236}">
                <a16:creationId xmlns:a16="http://schemas.microsoft.com/office/drawing/2014/main" id="{5CB82430-18DF-7545-9731-3D881D3DE8F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42468" y="377327"/>
            <a:ext cx="490017" cy="4900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43EDB4-A149-1E60-6174-9FAD771EA2E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0768" y="208824"/>
            <a:ext cx="695004" cy="81083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D9A77A6-8713-C766-3D88-E24BCC9F7F5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800DCF4D-3DB5-4160-5DC8-C605355A9D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17160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Review</a:t>
            </a:r>
            <a:endParaRPr lang="en-A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DFAD62-E250-F239-C4AC-E60F1D4359E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65621" y="256408"/>
            <a:ext cx="877900" cy="68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76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Review + You do +  pen + chin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EB005EA1-1FD4-ED42-9526-310F8856444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C913728-1AAA-EA4C-8FDD-2DF1F86C4A8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F7FD86A-21A3-CAC8-2587-2C09DB1B16E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pic>
        <p:nvPicPr>
          <p:cNvPr id="29" name="Graphic 28" descr="Pencil outline">
            <a:extLst>
              <a:ext uri="{FF2B5EF4-FFF2-40B4-BE49-F238E27FC236}">
                <a16:creationId xmlns:a16="http://schemas.microsoft.com/office/drawing/2014/main" id="{5CB82430-18DF-7545-9731-3D881D3DE8F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42468" y="377327"/>
            <a:ext cx="490017" cy="4900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43EDB4-A149-1E60-6174-9FAD771EA2E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0768" y="208824"/>
            <a:ext cx="695004" cy="81083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D9A77A6-8713-C766-3D88-E24BCC9F7F5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0BCB3E5-EF72-E8D4-C9B2-D73B3D9F1F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63462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Review</a:t>
            </a:r>
            <a:endParaRPr lang="en-AU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6C0D62D-001B-5EC9-8E96-4EF485D27E9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65621" y="256408"/>
            <a:ext cx="877900" cy="68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733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Review + You do +  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EB005EA1-1FD4-ED42-9526-310F8856444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F7FD86A-21A3-CAC8-2587-2C09DB1B16E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D9A77A6-8713-C766-3D88-E24BCC9F7F5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Glasses outline">
            <a:extLst>
              <a:ext uri="{FF2B5EF4-FFF2-40B4-BE49-F238E27FC236}">
                <a16:creationId xmlns:a16="http://schemas.microsoft.com/office/drawing/2014/main" id="{44D5EF98-F2E9-56CF-B101-A7728FE533C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72ED16B5-E0AC-4E1C-AD8C-B80C408DE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1379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Review</a:t>
            </a:r>
            <a:endParaRPr lang="en-AU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9BB26E-551F-5DD2-AAE8-C4B70B74D58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025262" y="291263"/>
            <a:ext cx="877900" cy="68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9120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Review +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F7FD86A-21A3-CAC8-2587-2C09DB1B16E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D9A77A6-8713-C766-3D88-E24BCC9F7F5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A269DFE-25F5-FA74-8BBF-F37118348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sp>
        <p:nvSpPr>
          <p:cNvPr id="10" name="Rounded Rectangle 19">
            <a:extLst>
              <a:ext uri="{FF2B5EF4-FFF2-40B4-BE49-F238E27FC236}">
                <a16:creationId xmlns:a16="http://schemas.microsoft.com/office/drawing/2014/main" id="{400D9732-1CE2-6C25-2C0E-4B467FE7AA8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3" descr="Users outline">
            <a:extLst>
              <a:ext uri="{FF2B5EF4-FFF2-40B4-BE49-F238E27FC236}">
                <a16:creationId xmlns:a16="http://schemas.microsoft.com/office/drawing/2014/main" id="{44EAE834-FA9C-4AF1-1660-6400DB160E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6089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uffix Review +You do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307816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11">
            <a:extLst>
              <a:ext uri="{FF2B5EF4-FFF2-40B4-BE49-F238E27FC236}">
                <a16:creationId xmlns:a16="http://schemas.microsoft.com/office/drawing/2014/main" id="{BF44D53D-E87B-3946-C37D-70D9EFE3E8A1}"/>
              </a:ext>
            </a:extLst>
          </p:cNvPr>
          <p:cNvSpPr/>
          <p:nvPr userDrawn="1"/>
        </p:nvSpPr>
        <p:spPr>
          <a:xfrm>
            <a:off x="285372" y="299356"/>
            <a:ext cx="2604478" cy="637867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6FCF648-2D9C-10EE-AD70-2C47F2B6DDF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2DD373-02E2-7A65-AA58-2AA46055D649}"/>
              </a:ext>
            </a:extLst>
          </p:cNvPr>
          <p:cNvSpPr txBox="1">
            <a:spLocks/>
          </p:cNvSpPr>
          <p:nvPr userDrawn="1"/>
        </p:nvSpPr>
        <p:spPr>
          <a:xfrm>
            <a:off x="285372" y="306688"/>
            <a:ext cx="260447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pic>
        <p:nvPicPr>
          <p:cNvPr id="5" name="Graphic 13" descr="Users outline">
            <a:extLst>
              <a:ext uri="{FF2B5EF4-FFF2-40B4-BE49-F238E27FC236}">
                <a16:creationId xmlns:a16="http://schemas.microsoft.com/office/drawing/2014/main" id="{2C6023FB-4967-BA3F-33A8-F287CA548C0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5383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8E6AB8F-3A0E-7F4F-972E-A940E03ECC1A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raphic 13" descr="Classroom outline">
            <a:extLst>
              <a:ext uri="{FF2B5EF4-FFF2-40B4-BE49-F238E27FC236}">
                <a16:creationId xmlns:a16="http://schemas.microsoft.com/office/drawing/2014/main" id="{F881B8EF-A6DF-5E40-A10C-A6916B700D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906" y="299356"/>
            <a:ext cx="612851" cy="612851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CB2E184-AED5-79AA-BCD7-EEE5FCF6FCD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4D5FF1A9-BEBA-A05A-9B37-BB6E52E8F2C4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9F05235-ACAD-FEE0-C39B-6D08A675218E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3F301EA-15E2-7A0D-14F5-A8BD8B24A30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3C1024-0FA9-E6C8-BCF6-D6F4535EC4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44573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C0F33481-9DEB-904F-973B-32113411F176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Graphic 28" descr="Classroom outline">
            <a:extLst>
              <a:ext uri="{FF2B5EF4-FFF2-40B4-BE49-F238E27FC236}">
                <a16:creationId xmlns:a16="http://schemas.microsoft.com/office/drawing/2014/main" id="{AF8F1D5A-CB46-654B-BB77-A0083C913E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6B7E4C82-1EAF-ED46-A849-5838C4D8DDFC}"/>
              </a:ext>
            </a:extLst>
          </p:cNvPr>
          <p:cNvSpPr/>
          <p:nvPr userDrawn="1"/>
        </p:nvSpPr>
        <p:spPr>
          <a:xfrm>
            <a:off x="11029911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Graphic 31" descr="Glasses outline">
            <a:extLst>
              <a:ext uri="{FF2B5EF4-FFF2-40B4-BE49-F238E27FC236}">
                <a16:creationId xmlns:a16="http://schemas.microsoft.com/office/drawing/2014/main" id="{1C3C8DDC-991A-1548-900E-9E2F678E6B7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BEB0592-E82E-B57B-7ABB-33E4C618B4C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ounded Rectangle 8">
            <a:extLst>
              <a:ext uri="{FF2B5EF4-FFF2-40B4-BE49-F238E27FC236}">
                <a16:creationId xmlns:a16="http://schemas.microsoft.com/office/drawing/2014/main" id="{4D06EC13-142C-1A2D-66EE-DA829D1C951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94E1136-28C7-4819-E5E8-EB0D65D14DF4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A6D0ED0-0F07-F61C-405F-EEEB217E2D4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8FB0E62-DD72-0BE0-4771-435FB10C99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58723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F7BF8009-D673-8046-B44C-52D1995349AA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Graphic 16" descr="Teacher outline">
            <a:extLst>
              <a:ext uri="{FF2B5EF4-FFF2-40B4-BE49-F238E27FC236}">
                <a16:creationId xmlns:a16="http://schemas.microsoft.com/office/drawing/2014/main" id="{67FC5CBD-DCD2-BD4D-B112-6356E4415C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3160382-B28E-1D5A-1E3A-E3C609E88E6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25AF33E8-747D-820D-E0D9-B52717C3C67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5D80CE0-A472-5B8A-3131-E6D9870E7840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E7FF4FD-F8EE-4AEE-7F98-21D79F7DD0C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F8E10F-06FE-2A6F-1F45-AB6C36A87D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7080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I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06850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pen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5D05A336-35DC-8F4E-AC53-3713C46682E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Graphic 23" descr="Pencil outline">
            <a:extLst>
              <a:ext uri="{FF2B5EF4-FFF2-40B4-BE49-F238E27FC236}">
                <a16:creationId xmlns:a16="http://schemas.microsoft.com/office/drawing/2014/main" id="{321C30D1-808F-6B43-A3E8-8A767EAA125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4B40547-4E13-5DF7-7AAF-02E0D3744C5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197AF118-DBA4-A3EB-622B-E8F2A4AA262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8F8CA6-D1A9-2446-3BD9-1873F8F3836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9DEAFE-767C-29EC-9991-D5F4A2F8AF5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95EB3D0-DBC0-FA15-A537-6B4808BFB4AA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B713BFBB-EEA3-F56A-59BF-8DEC27946433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Graphic 10" descr="Teacher outline">
              <a:extLst>
                <a:ext uri="{FF2B5EF4-FFF2-40B4-BE49-F238E27FC236}">
                  <a16:creationId xmlns:a16="http://schemas.microsoft.com/office/drawing/2014/main" id="{042C958E-E2EE-8E45-A559-FFA79596D8D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9D674F0-FCB9-A7D1-49F8-DBA4713B0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7080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I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78176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view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4A51B148-37BC-BC18-5723-D886632D6F73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E92B9333-CB00-9947-A713-6038868B2FA0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CDE7893A-27CB-5445-B70A-42BB42110BA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7E3012B9-62C5-F544-8A10-6AD27166E277}"/>
              </a:ext>
            </a:extLst>
          </p:cNvPr>
          <p:cNvSpPr/>
          <p:nvPr userDrawn="1"/>
        </p:nvSpPr>
        <p:spPr>
          <a:xfrm>
            <a:off x="11029911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Graphic 23" descr="Glasses outline">
            <a:extLst>
              <a:ext uri="{FF2B5EF4-FFF2-40B4-BE49-F238E27FC236}">
                <a16:creationId xmlns:a16="http://schemas.microsoft.com/office/drawing/2014/main" id="{0C549BD3-99A4-2A41-A6E1-562C33D4BCE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663EB63-CBB7-A85C-43A7-6347AE38558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ounded Rectangle 8">
            <a:extLst>
              <a:ext uri="{FF2B5EF4-FFF2-40B4-BE49-F238E27FC236}">
                <a16:creationId xmlns:a16="http://schemas.microsoft.com/office/drawing/2014/main" id="{D433446B-4563-9A05-1EE8-81027A3BB99E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FAC9EB-381D-0EAD-8FE7-E0A5A3E1711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8D4FED5-835B-692A-E1EF-901DAE7CD47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870222E-9764-40F9-F29C-1055A453AC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46872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I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0547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cher Slide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9F6F9809-BB33-C646-9C0B-0E40D9903ACD}"/>
              </a:ext>
            </a:extLst>
          </p:cNvPr>
          <p:cNvPicPr>
            <a:picLocks noChangeAspect="1"/>
          </p:cNvPicPr>
          <p:nvPr userDrawn="1"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33899" y="298369"/>
            <a:ext cx="3847120" cy="493220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CF1C95D-3EB1-3E46-B384-F68DCD304D10}"/>
              </a:ext>
            </a:extLst>
          </p:cNvPr>
          <p:cNvSpPr/>
          <p:nvPr userDrawn="1"/>
        </p:nvSpPr>
        <p:spPr>
          <a:xfrm>
            <a:off x="283765" y="300637"/>
            <a:ext cx="7546590" cy="890659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4DCE8"/>
              </a:solidFill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F0EB72B-A8C5-4A46-87A6-D2AF6CC034E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75735CFA-F79D-8C4D-9851-1516EB794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094113"/>
            <a:ext cx="7546590" cy="892927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0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56C1A04-B767-984C-BDA5-B8D499ACDDC7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283765" y="1386635"/>
            <a:ext cx="9144000" cy="690151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17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D92B21F-28B3-F040-9099-5CA9DC39B1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87446" y="2224011"/>
            <a:ext cx="5210174" cy="4176789"/>
          </a:xfrm>
        </p:spPr>
        <p:txBody>
          <a:bodyPr>
            <a:normAutofit/>
          </a:bodyPr>
          <a:lstStyle>
            <a:lvl1pPr marL="342900" indent="-342900">
              <a:lnSpc>
                <a:spcPct val="100000"/>
              </a:lnSpc>
              <a:buFont typeface="+mj-lt"/>
              <a:buAutoNum type="arabicPeriod"/>
              <a:defRPr sz="17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784519A-9E38-3A42-91BC-C908582C924F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6027223" y="2224010"/>
            <a:ext cx="5210174" cy="4176790"/>
          </a:xfrm>
        </p:spPr>
        <p:txBody>
          <a:bodyPr>
            <a:normAutofit/>
          </a:bodyPr>
          <a:lstStyle>
            <a:lvl1pPr marL="342900" indent="-342900">
              <a:lnSpc>
                <a:spcPct val="100000"/>
              </a:lnSpc>
              <a:buFont typeface="+mj-lt"/>
              <a:buAutoNum type="arabicPeriod"/>
              <a:defRPr sz="1700" b="0" i="0">
                <a:solidFill>
                  <a:srgbClr val="0E1F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CD425CE-5DAC-B34A-B579-AAE0A37AB17F}"/>
              </a:ext>
            </a:extLst>
          </p:cNvPr>
          <p:cNvSpPr txBox="1">
            <a:spLocks/>
          </p:cNvSpPr>
          <p:nvPr userDrawn="1"/>
        </p:nvSpPr>
        <p:spPr>
          <a:xfrm>
            <a:off x="8133899" y="317224"/>
            <a:ext cx="1924502" cy="49481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25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8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09CB1ED-6C9B-2D4B-9C38-631340391CF3}"/>
              </a:ext>
            </a:extLst>
          </p:cNvPr>
          <p:cNvSpPr txBox="1">
            <a:spLocks/>
          </p:cNvSpPr>
          <p:nvPr userDrawn="1"/>
        </p:nvSpPr>
        <p:spPr>
          <a:xfrm>
            <a:off x="10058401" y="305348"/>
            <a:ext cx="1851803" cy="49481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250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9BFBC52-D27A-9E70-1B18-FA57EE8F1F0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3600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+ view + pen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5D64F580-3A23-9840-9A76-E551AC0DDD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Graphic 26" descr="Glasses outline">
            <a:extLst>
              <a:ext uri="{FF2B5EF4-FFF2-40B4-BE49-F238E27FC236}">
                <a16:creationId xmlns:a16="http://schemas.microsoft.com/office/drawing/2014/main" id="{7CD7F190-8708-CA40-B217-85B9C48ECEE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59737" y="307816"/>
            <a:ext cx="638589" cy="638589"/>
          </a:xfrm>
          <a:prstGeom prst="rect">
            <a:avLst/>
          </a:prstGeom>
        </p:spPr>
      </p:pic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F7E74811-86A8-D143-B7FA-A96D0DB475E1}"/>
              </a:ext>
            </a:extLst>
          </p:cNvPr>
          <p:cNvSpPr/>
          <p:nvPr userDrawn="1"/>
        </p:nvSpPr>
        <p:spPr>
          <a:xfrm>
            <a:off x="9066803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Graphic 35" descr="Teacher outline">
            <a:extLst>
              <a:ext uri="{FF2B5EF4-FFF2-40B4-BE49-F238E27FC236}">
                <a16:creationId xmlns:a16="http://schemas.microsoft.com/office/drawing/2014/main" id="{887B9D83-6585-1C4E-962F-EB916B9F2BE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140120" y="248271"/>
            <a:ext cx="688952" cy="688952"/>
          </a:xfrm>
          <a:prstGeom prst="rect">
            <a:avLst/>
          </a:prstGeom>
        </p:spPr>
      </p:pic>
      <p:sp>
        <p:nvSpPr>
          <p:cNvPr id="37" name="Title 1">
            <a:extLst>
              <a:ext uri="{FF2B5EF4-FFF2-40B4-BE49-F238E27FC236}">
                <a16:creationId xmlns:a16="http://schemas.microsoft.com/office/drawing/2014/main" id="{0CA1E5B1-743A-9448-A467-3D57AF293EF4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2111627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6CCD238-AB33-2C9E-76DC-9B09715E07D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ounded Rectangle 8">
            <a:extLst>
              <a:ext uri="{FF2B5EF4-FFF2-40B4-BE49-F238E27FC236}">
                <a16:creationId xmlns:a16="http://schemas.microsoft.com/office/drawing/2014/main" id="{9E9D63F6-BFC7-B03B-F2F8-615F79B804E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5D7C7A-64DC-77F4-F82F-555E6FC31956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D1AFC09-2149-EE1A-4B07-0FA18DA7AFA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DDFF4A1-A551-6B4A-3B05-18F3A0958C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I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49668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8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A1F54B8A-7ECB-5D5D-A044-2E0A59C30D62}"/>
              </a:ext>
            </a:extLst>
          </p:cNvPr>
          <p:cNvSpPr/>
          <p:nvPr userDrawn="1"/>
        </p:nvSpPr>
        <p:spPr>
          <a:xfrm>
            <a:off x="0" y="2307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1BB2F2A-09EC-0708-CA61-DCEBAA29F31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\</a:t>
              </a: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69610E61-24F2-DA14-A0F5-812FA7BD3E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392877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End of review, start of lesson</a:t>
            </a:r>
            <a:endParaRPr lang="en-AU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0D2EC9E-140C-5D15-F5D7-03BA5354E491}"/>
              </a:ext>
            </a:extLst>
          </p:cNvPr>
          <p:cNvSpPr txBox="1">
            <a:spLocks/>
          </p:cNvSpPr>
          <p:nvPr userDrawn="1"/>
        </p:nvSpPr>
        <p:spPr>
          <a:xfrm>
            <a:off x="1753308" y="794889"/>
            <a:ext cx="6220243" cy="2151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b="1">
                <a:latin typeface="+mn-lt"/>
              </a:rPr>
              <a:t>End of review</a:t>
            </a:r>
            <a:endParaRPr lang="en-AU" sz="7200" b="1"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7215E0-A49D-86B4-8881-23752B432169}"/>
              </a:ext>
            </a:extLst>
          </p:cNvPr>
          <p:cNvSpPr txBox="1"/>
          <p:nvPr userDrawn="1"/>
        </p:nvSpPr>
        <p:spPr>
          <a:xfrm>
            <a:off x="34536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</p:spTree>
    <p:extLst>
      <p:ext uri="{BB962C8B-B14F-4D97-AF65-F5344CB8AC3E}">
        <p14:creationId xmlns:p14="http://schemas.microsoft.com/office/powerpoint/2010/main" val="32945633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EDITABLE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F7C341F0-EBE3-A74F-9DA1-418C7376FF6C}"/>
              </a:ext>
            </a:extLst>
          </p:cNvPr>
          <p:cNvSpPr/>
          <p:nvPr userDrawn="1"/>
        </p:nvSpPr>
        <p:spPr>
          <a:xfrm>
            <a:off x="283765" y="299356"/>
            <a:ext cx="2414556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957D54E-CB6C-F944-95E6-746EAD67D2A2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586694" y="1171853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7609C22-D19A-224D-9DB7-EFBD47924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90828"/>
            <a:ext cx="6878472" cy="777559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4400" b="0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DE5206A2-928F-1448-B4A8-47F1B03C58A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Graphic 19" descr="Teacher outline">
            <a:extLst>
              <a:ext uri="{FF2B5EF4-FFF2-40B4-BE49-F238E27FC236}">
                <a16:creationId xmlns:a16="http://schemas.microsoft.com/office/drawing/2014/main" id="{BAE73B5B-34EE-F248-BC42-2068DA2BAE3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2A7831B-15C2-419A-B8F7-89FEF008ABE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74659F5-94E4-1F3A-CE34-AD3A0B1FD36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3153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eck for understanding A 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A14DF02-9604-FF4A-B484-0B7ABCFAFB47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2B7CCCA-C5D0-9A46-82F9-484BC62756C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4" name="Rounded Rectangle 2">
            <a:extLst>
              <a:ext uri="{FF2B5EF4-FFF2-40B4-BE49-F238E27FC236}">
                <a16:creationId xmlns:a16="http://schemas.microsoft.com/office/drawing/2014/main" id="{81155C4F-3271-9CF5-17B7-98376C8DCB99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 descr="Pencil outline">
            <a:extLst>
              <a:ext uri="{FF2B5EF4-FFF2-40B4-BE49-F238E27FC236}">
                <a16:creationId xmlns:a16="http://schemas.microsoft.com/office/drawing/2014/main" id="{F50F054B-AE35-0205-6324-C79E7E81D1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05E4A3B-8317-083D-1153-D4F597F6EF9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9F2D8BB-3CD0-AA09-6B9B-F8AEA22785A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8D999E3-F42D-7754-A492-9EE52419E5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9274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Check for understanding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3008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honemic awareness + We do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A14DF02-9604-FF4A-B484-0B7ABCFAFB47}"/>
              </a:ext>
            </a:extLst>
          </p:cNvPr>
          <p:cNvSpPr/>
          <p:nvPr userDrawn="1"/>
        </p:nvSpPr>
        <p:spPr>
          <a:xfrm>
            <a:off x="283765" y="299356"/>
            <a:ext cx="421059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2B7CCCA-C5D0-9A46-82F9-484BC62756C6}"/>
              </a:ext>
            </a:extLst>
          </p:cNvPr>
          <p:cNvSpPr txBox="1">
            <a:spLocks/>
          </p:cNvSpPr>
          <p:nvPr userDrawn="1"/>
        </p:nvSpPr>
        <p:spPr>
          <a:xfrm>
            <a:off x="283764" y="293758"/>
            <a:ext cx="421059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Phonemic awareness</a:t>
            </a:r>
          </a:p>
        </p:txBody>
      </p:sp>
      <p:sp>
        <p:nvSpPr>
          <p:cNvPr id="4" name="Rounded Rectangle 2">
            <a:extLst>
              <a:ext uri="{FF2B5EF4-FFF2-40B4-BE49-F238E27FC236}">
                <a16:creationId xmlns:a16="http://schemas.microsoft.com/office/drawing/2014/main" id="{81155C4F-3271-9CF5-17B7-98376C8DCB99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05E4A3B-8317-083D-1153-D4F597F6EF9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9F2D8BB-3CD0-AA09-6B9B-F8AEA22785A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 descr="Classroom outline">
            <a:extLst>
              <a:ext uri="{FF2B5EF4-FFF2-40B4-BE49-F238E27FC236}">
                <a16:creationId xmlns:a16="http://schemas.microsoft.com/office/drawing/2014/main" id="{0EDA6979-A0F3-A511-CFE9-EADDA9258E8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61844" y="307817"/>
            <a:ext cx="612851" cy="612851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3986FD7A-1682-F3BF-8762-42F73D58F5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0927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Phonemic awareness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188103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honemic awareness + We do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A14DF02-9604-FF4A-B484-0B7ABCFAFB47}"/>
              </a:ext>
            </a:extLst>
          </p:cNvPr>
          <p:cNvSpPr/>
          <p:nvPr userDrawn="1"/>
        </p:nvSpPr>
        <p:spPr>
          <a:xfrm>
            <a:off x="283765" y="299356"/>
            <a:ext cx="421059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2B7CCCA-C5D0-9A46-82F9-484BC62756C6}"/>
              </a:ext>
            </a:extLst>
          </p:cNvPr>
          <p:cNvSpPr txBox="1">
            <a:spLocks/>
          </p:cNvSpPr>
          <p:nvPr userDrawn="1"/>
        </p:nvSpPr>
        <p:spPr>
          <a:xfrm>
            <a:off x="283764" y="293758"/>
            <a:ext cx="421059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Phonemic awareness</a:t>
            </a:r>
          </a:p>
        </p:txBody>
      </p:sp>
      <p:sp>
        <p:nvSpPr>
          <p:cNvPr id="4" name="Rounded Rectangle 2">
            <a:extLst>
              <a:ext uri="{FF2B5EF4-FFF2-40B4-BE49-F238E27FC236}">
                <a16:creationId xmlns:a16="http://schemas.microsoft.com/office/drawing/2014/main" id="{81155C4F-3271-9CF5-17B7-98376C8DCB99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05E4A3B-8317-083D-1153-D4F597F6EF9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9F2D8BB-3CD0-AA09-6B9B-F8AEA22785A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 descr="Classroom outline">
            <a:extLst>
              <a:ext uri="{FF2B5EF4-FFF2-40B4-BE49-F238E27FC236}">
                <a16:creationId xmlns:a16="http://schemas.microsoft.com/office/drawing/2014/main" id="{0EDA6979-A0F3-A511-CFE9-EADDA9258E8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61844" y="307817"/>
            <a:ext cx="612851" cy="612851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3EA5C5AD-7B77-F139-548F-D601C70BC5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0927"/>
            <a:ext cx="10515600" cy="1325563"/>
          </a:xfrm>
        </p:spPr>
        <p:txBody>
          <a:bodyPr/>
          <a:lstStyle/>
          <a:p>
            <a:r>
              <a:rPr lang="en-US"/>
              <a:t>Slide # Phonemic awareness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24845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honemic awareness + I do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A14DF02-9604-FF4A-B484-0B7ABCFAFB47}"/>
              </a:ext>
            </a:extLst>
          </p:cNvPr>
          <p:cNvSpPr/>
          <p:nvPr userDrawn="1"/>
        </p:nvSpPr>
        <p:spPr>
          <a:xfrm>
            <a:off x="283765" y="299356"/>
            <a:ext cx="421059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2B7CCCA-C5D0-9A46-82F9-484BC62756C6}"/>
              </a:ext>
            </a:extLst>
          </p:cNvPr>
          <p:cNvSpPr txBox="1">
            <a:spLocks/>
          </p:cNvSpPr>
          <p:nvPr userDrawn="1"/>
        </p:nvSpPr>
        <p:spPr>
          <a:xfrm>
            <a:off x="283764" y="293758"/>
            <a:ext cx="421059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Phonemic awareness</a:t>
            </a:r>
          </a:p>
        </p:txBody>
      </p:sp>
      <p:sp>
        <p:nvSpPr>
          <p:cNvPr id="4" name="Rounded Rectangle 2">
            <a:extLst>
              <a:ext uri="{FF2B5EF4-FFF2-40B4-BE49-F238E27FC236}">
                <a16:creationId xmlns:a16="http://schemas.microsoft.com/office/drawing/2014/main" id="{81155C4F-3271-9CF5-17B7-98376C8DCB99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05E4A3B-8317-083D-1153-D4F597F6EF9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9F2D8BB-3CD0-AA09-6B9B-F8AEA22785A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 descr="Teacher outline">
            <a:extLst>
              <a:ext uri="{FF2B5EF4-FFF2-40B4-BE49-F238E27FC236}">
                <a16:creationId xmlns:a16="http://schemas.microsoft.com/office/drawing/2014/main" id="{6238F5DF-689D-F6AC-9720-B175FAF74F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BBF87D5-1DEB-86D4-021B-6E88CC1361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0927"/>
            <a:ext cx="10515600" cy="1325563"/>
          </a:xfrm>
        </p:spPr>
        <p:txBody>
          <a:bodyPr/>
          <a:lstStyle/>
          <a:p>
            <a:r>
              <a:rPr lang="en-US"/>
              <a:t>Slide # Phonemic awareness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11428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A14DF02-9604-FF4A-B484-0B7ABCFAFB47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2B7CCCA-C5D0-9A46-82F9-484BC62756C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4" name="Rounded Rectangle 2">
            <a:extLst>
              <a:ext uri="{FF2B5EF4-FFF2-40B4-BE49-F238E27FC236}">
                <a16:creationId xmlns:a16="http://schemas.microsoft.com/office/drawing/2014/main" id="{81155C4F-3271-9CF5-17B7-98376C8DCB99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05E4A3B-8317-083D-1153-D4F597F6EF9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7C1FFD5-3253-8E9E-0C7D-A3BF2419AA1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20768" y="208824"/>
            <a:ext cx="695004" cy="81083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72D0DF5-DB77-125B-047A-5767A02EAAD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B523EBD-D2B8-A902-2EBF-D41B3577C9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107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Check for understanding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honemic awareneww review + You doA 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A14DF02-9604-FF4A-B484-0B7ABCFAFB47}"/>
              </a:ext>
            </a:extLst>
          </p:cNvPr>
          <p:cNvSpPr/>
          <p:nvPr userDrawn="1"/>
        </p:nvSpPr>
        <p:spPr>
          <a:xfrm>
            <a:off x="283764" y="299356"/>
            <a:ext cx="5280274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2B7CCCA-C5D0-9A46-82F9-484BC62756C6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5280274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Phonemic awareness review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05E4A3B-8317-083D-1153-D4F597F6EF9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72D0DF5-DB77-125B-047A-5767A02EAAD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F53E14C-9B81-57E2-45EC-A5D165441C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395184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Phonemic awareness review</a:t>
            </a:r>
            <a:endParaRPr lang="en-A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A0C0F6E-148B-F7C8-4B78-0F10BDD72318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1" name="Rounded Rectangle 19">
              <a:extLst>
                <a:ext uri="{FF2B5EF4-FFF2-40B4-BE49-F238E27FC236}">
                  <a16:creationId xmlns:a16="http://schemas.microsoft.com/office/drawing/2014/main" id="{BB4668CB-50EE-807A-8D70-D536BEC8553A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Graphic 13" descr="Users outline">
              <a:extLst>
                <a:ext uri="{FF2B5EF4-FFF2-40B4-BE49-F238E27FC236}">
                  <a16:creationId xmlns:a16="http://schemas.microsoft.com/office/drawing/2014/main" id="{C13A4FA9-D066-57C2-53E7-AABE6ED4E8A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94786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9B992885-7676-3E48-BA76-E4F607896BBC}"/>
              </a:ext>
            </a:extLst>
          </p:cNvPr>
          <p:cNvSpPr/>
          <p:nvPr userDrawn="1"/>
        </p:nvSpPr>
        <p:spPr>
          <a:xfrm>
            <a:off x="283765" y="299355"/>
            <a:ext cx="3418714" cy="918569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D203B1F-1018-634E-9E7E-744910809C42}"/>
              </a:ext>
            </a:extLst>
          </p:cNvPr>
          <p:cNvSpPr txBox="1">
            <a:spLocks/>
          </p:cNvSpPr>
          <p:nvPr userDrawn="1"/>
        </p:nvSpPr>
        <p:spPr>
          <a:xfrm>
            <a:off x="586695" y="361024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F96786C-E230-2CB9-6CFD-865DB8C209E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2">
            <a:extLst>
              <a:ext uri="{FF2B5EF4-FFF2-40B4-BE49-F238E27FC236}">
                <a16:creationId xmlns:a16="http://schemas.microsoft.com/office/drawing/2014/main" id="{06418E51-A6B9-9908-20AC-0F5FA51CBE16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 descr="Pencil outline">
            <a:extLst>
              <a:ext uri="{FF2B5EF4-FFF2-40B4-BE49-F238E27FC236}">
                <a16:creationId xmlns:a16="http://schemas.microsoft.com/office/drawing/2014/main" id="{B5E5C47E-0070-0784-8339-3AD1D7C70CC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2C53AA5-64C0-F1E2-8D25-5682FC34FF3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39FEBF6-BD22-412F-1601-79ED8659F3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395184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Check for understanding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s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E477084-23B7-2387-B7B0-90BE6F37E74B}"/>
              </a:ext>
            </a:extLst>
          </p:cNvPr>
          <p:cNvPicPr>
            <a:picLocks noChangeAspect="1"/>
          </p:cNvPicPr>
          <p:nvPr userDrawn="1"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33899" y="298369"/>
            <a:ext cx="3847120" cy="493220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CF1C95D-3EB1-3E46-B384-F68DCD304D10}"/>
              </a:ext>
            </a:extLst>
          </p:cNvPr>
          <p:cNvSpPr/>
          <p:nvPr userDrawn="1"/>
        </p:nvSpPr>
        <p:spPr>
          <a:xfrm>
            <a:off x="283765" y="300637"/>
            <a:ext cx="7546590" cy="890659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F4DC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4ED0A40-9B5B-DC49-A95A-279026D76BA1}"/>
              </a:ext>
            </a:extLst>
          </p:cNvPr>
          <p:cNvSpPr txBox="1">
            <a:spLocks/>
          </p:cNvSpPr>
          <p:nvPr userDrawn="1"/>
        </p:nvSpPr>
        <p:spPr>
          <a:xfrm>
            <a:off x="1843247" y="2216284"/>
            <a:ext cx="3219436" cy="6463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18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The teacher explicitly teaches and models (‘I do’).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A4E7D7C0-025A-A14E-A855-B94648F6A4DA}"/>
              </a:ext>
            </a:extLst>
          </p:cNvPr>
          <p:cNvSpPr txBox="1">
            <a:spLocks/>
          </p:cNvSpPr>
          <p:nvPr userDrawn="1"/>
        </p:nvSpPr>
        <p:spPr>
          <a:xfrm>
            <a:off x="1843246" y="3288618"/>
            <a:ext cx="3219436" cy="92333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18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The teacher guides students and provides immediate feedback (‘We do’).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505F2477-05FE-834F-880B-A572C450712D}"/>
              </a:ext>
            </a:extLst>
          </p:cNvPr>
          <p:cNvSpPr txBox="1">
            <a:spLocks/>
          </p:cNvSpPr>
          <p:nvPr userDrawn="1"/>
        </p:nvSpPr>
        <p:spPr>
          <a:xfrm>
            <a:off x="1843247" y="4532151"/>
            <a:ext cx="3219436" cy="6463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18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Students apply their knowledge independently (‘You do’).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7F085598-55DC-1C44-9124-6CD80D6A6EF2}"/>
              </a:ext>
            </a:extLst>
          </p:cNvPr>
          <p:cNvSpPr txBox="1">
            <a:spLocks/>
          </p:cNvSpPr>
          <p:nvPr userDrawn="1"/>
        </p:nvSpPr>
        <p:spPr>
          <a:xfrm>
            <a:off x="7299698" y="2216284"/>
            <a:ext cx="3523839" cy="6463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18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Students have something to fill out/write/draw.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3669798A-054D-2C42-8FB6-AC4A28ECC968}"/>
              </a:ext>
            </a:extLst>
          </p:cNvPr>
          <p:cNvSpPr txBox="1">
            <a:spLocks/>
          </p:cNvSpPr>
          <p:nvPr userDrawn="1"/>
        </p:nvSpPr>
        <p:spPr>
          <a:xfrm>
            <a:off x="7299698" y="4285930"/>
            <a:ext cx="4538433" cy="1200329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18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‘Chin it’: students apply their learning by writing on a mini-whiteboard or worksheet. They hold this under their chins so the teacher can monitor the students’ understanding.</a:t>
            </a: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2AB1CB4C-8012-394B-BBEA-3F374AB09A53}"/>
              </a:ext>
            </a:extLst>
          </p:cNvPr>
          <p:cNvSpPr txBox="1">
            <a:spLocks/>
          </p:cNvSpPr>
          <p:nvPr userDrawn="1"/>
        </p:nvSpPr>
        <p:spPr>
          <a:xfrm>
            <a:off x="7299698" y="3324246"/>
            <a:ext cx="3350672" cy="6463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8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Students have something to look at/read.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6" name="Title 1">
            <a:extLst>
              <a:ext uri="{FF2B5EF4-FFF2-40B4-BE49-F238E27FC236}">
                <a16:creationId xmlns:a16="http://schemas.microsoft.com/office/drawing/2014/main" id="{0197EA64-E955-0A4F-9292-D87DC5A3F9F3}"/>
              </a:ext>
            </a:extLst>
          </p:cNvPr>
          <p:cNvSpPr txBox="1">
            <a:spLocks/>
          </p:cNvSpPr>
          <p:nvPr userDrawn="1"/>
        </p:nvSpPr>
        <p:spPr>
          <a:xfrm>
            <a:off x="8133899" y="317224"/>
            <a:ext cx="1924502" cy="49481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25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8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FF1D36A3-CE9D-0848-A88D-CDCEDBFBE54E}"/>
              </a:ext>
            </a:extLst>
          </p:cNvPr>
          <p:cNvSpPr txBox="1">
            <a:spLocks/>
          </p:cNvSpPr>
          <p:nvPr userDrawn="1"/>
        </p:nvSpPr>
        <p:spPr>
          <a:xfrm>
            <a:off x="10058401" y="305348"/>
            <a:ext cx="1851803" cy="49481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250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EBA58373-703B-FA42-89FB-11C6B909F852}"/>
              </a:ext>
            </a:extLst>
          </p:cNvPr>
          <p:cNvSpPr/>
          <p:nvPr userDrawn="1"/>
        </p:nvSpPr>
        <p:spPr>
          <a:xfrm>
            <a:off x="526589" y="2114288"/>
            <a:ext cx="1088423" cy="801943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3" name="Graphic 52" descr="Teacher outline">
            <a:extLst>
              <a:ext uri="{FF2B5EF4-FFF2-40B4-BE49-F238E27FC236}">
                <a16:creationId xmlns:a16="http://schemas.microsoft.com/office/drawing/2014/main" id="{C7F412C3-6759-8E4C-A415-B60BFE4F3EF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7610" y="2060915"/>
            <a:ext cx="855316" cy="855316"/>
          </a:xfrm>
          <a:prstGeom prst="rect">
            <a:avLst/>
          </a:prstGeom>
        </p:spPr>
      </p:pic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17FC75BE-6BF8-CF43-B949-3C5613A38DA1}"/>
              </a:ext>
            </a:extLst>
          </p:cNvPr>
          <p:cNvSpPr/>
          <p:nvPr userDrawn="1"/>
        </p:nvSpPr>
        <p:spPr>
          <a:xfrm>
            <a:off x="535727" y="3259883"/>
            <a:ext cx="1090690" cy="803613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Graphic 59" descr="Classroom outline">
            <a:extLst>
              <a:ext uri="{FF2B5EF4-FFF2-40B4-BE49-F238E27FC236}">
                <a16:creationId xmlns:a16="http://schemas.microsoft.com/office/drawing/2014/main" id="{1F056495-C1AE-5540-8B6B-E2281D9047F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99860" y="3280477"/>
            <a:ext cx="762424" cy="762423"/>
          </a:xfrm>
          <a:prstGeom prst="rect">
            <a:avLst/>
          </a:prstGeom>
        </p:spPr>
      </p:pic>
      <p:sp>
        <p:nvSpPr>
          <p:cNvPr id="62" name="Rounded Rectangle 61">
            <a:extLst>
              <a:ext uri="{FF2B5EF4-FFF2-40B4-BE49-F238E27FC236}">
                <a16:creationId xmlns:a16="http://schemas.microsoft.com/office/drawing/2014/main" id="{8BDDBE9F-5642-BC4F-944B-B6DEFDC1A703}"/>
              </a:ext>
            </a:extLst>
          </p:cNvPr>
          <p:cNvSpPr/>
          <p:nvPr userDrawn="1"/>
        </p:nvSpPr>
        <p:spPr>
          <a:xfrm>
            <a:off x="533127" y="4440996"/>
            <a:ext cx="1084484" cy="799041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3" name="Graphic 13" descr="Users outline">
            <a:extLst>
              <a:ext uri="{FF2B5EF4-FFF2-40B4-BE49-F238E27FC236}">
                <a16:creationId xmlns:a16="http://schemas.microsoft.com/office/drawing/2014/main" id="{F63A8A75-A3B6-F842-BA41-6B47CBEF552C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9259" y="4407148"/>
            <a:ext cx="852221" cy="852221"/>
          </a:xfrm>
          <a:prstGeom prst="rect">
            <a:avLst/>
          </a:prstGeom>
        </p:spPr>
      </p:pic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7D1EFAB0-7233-5A4E-BBEA-0824AEC69D50}"/>
              </a:ext>
            </a:extLst>
          </p:cNvPr>
          <p:cNvSpPr/>
          <p:nvPr userDrawn="1"/>
        </p:nvSpPr>
        <p:spPr>
          <a:xfrm>
            <a:off x="5987529" y="2116167"/>
            <a:ext cx="1082040" cy="79724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6" name="Graphic 65" descr="Pencil outline">
            <a:extLst>
              <a:ext uri="{FF2B5EF4-FFF2-40B4-BE49-F238E27FC236}">
                <a16:creationId xmlns:a16="http://schemas.microsoft.com/office/drawing/2014/main" id="{0303C34B-6BB2-A04E-A78A-92C04C2C0917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225442" y="2203771"/>
            <a:ext cx="604776" cy="604776"/>
          </a:xfrm>
          <a:prstGeom prst="rect">
            <a:avLst/>
          </a:prstGeom>
        </p:spPr>
      </p:pic>
      <p:sp>
        <p:nvSpPr>
          <p:cNvPr id="68" name="Rounded Rectangle 67">
            <a:extLst>
              <a:ext uri="{FF2B5EF4-FFF2-40B4-BE49-F238E27FC236}">
                <a16:creationId xmlns:a16="http://schemas.microsoft.com/office/drawing/2014/main" id="{4801577E-5AC5-AA46-BCB5-77A495C0B7B0}"/>
              </a:ext>
            </a:extLst>
          </p:cNvPr>
          <p:cNvSpPr/>
          <p:nvPr userDrawn="1"/>
        </p:nvSpPr>
        <p:spPr>
          <a:xfrm>
            <a:off x="5987529" y="3253189"/>
            <a:ext cx="1082040" cy="79724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9" name="Graphic 68" descr="Glasses outline">
            <a:extLst>
              <a:ext uri="{FF2B5EF4-FFF2-40B4-BE49-F238E27FC236}">
                <a16:creationId xmlns:a16="http://schemas.microsoft.com/office/drawing/2014/main" id="{6E1FCEDE-704B-C946-96DB-470B4E9179B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135031" y="3253189"/>
            <a:ext cx="808683" cy="808683"/>
          </a:xfrm>
          <a:prstGeom prst="rect">
            <a:avLst/>
          </a:prstGeom>
        </p:spPr>
      </p:pic>
      <p:sp>
        <p:nvSpPr>
          <p:cNvPr id="71" name="Rounded Rectangle 70">
            <a:extLst>
              <a:ext uri="{FF2B5EF4-FFF2-40B4-BE49-F238E27FC236}">
                <a16:creationId xmlns:a16="http://schemas.microsoft.com/office/drawing/2014/main" id="{C529D053-1F53-6543-AEFD-AF502808D1D2}"/>
              </a:ext>
            </a:extLst>
          </p:cNvPr>
          <p:cNvSpPr/>
          <p:nvPr userDrawn="1"/>
        </p:nvSpPr>
        <p:spPr>
          <a:xfrm>
            <a:off x="5963237" y="4409055"/>
            <a:ext cx="1082040" cy="79724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601E61F2-20EE-9A47-B007-4B4FC1B769EE}"/>
              </a:ext>
            </a:extLst>
          </p:cNvPr>
          <p:cNvGrpSpPr/>
          <p:nvPr userDrawn="1"/>
        </p:nvGrpSpPr>
        <p:grpSpPr>
          <a:xfrm>
            <a:off x="6155709" y="4401654"/>
            <a:ext cx="695187" cy="811621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73" name="Graphic 72" descr="School boy outline">
              <a:extLst>
                <a:ext uri="{FF2B5EF4-FFF2-40B4-BE49-F238E27FC236}">
                  <a16:creationId xmlns:a16="http://schemas.microsoft.com/office/drawing/2014/main" id="{F4DD6767-ADE0-524B-9D6D-6F9D6577DD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74" name="Graphic 73" descr="Blackboard with solid fill">
              <a:extLst>
                <a:ext uri="{FF2B5EF4-FFF2-40B4-BE49-F238E27FC236}">
                  <a16:creationId xmlns:a16="http://schemas.microsoft.com/office/drawing/2014/main" id="{7AF182F6-C52F-514E-82BF-87739F729E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1BBC506F-3F77-C7A3-F79C-563E82CF27E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E230E21-AAB8-D960-4EC1-0AA09D7CB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1060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01020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83A94724-0667-CC49-B14A-08EF9B24ADD7}"/>
              </a:ext>
            </a:extLst>
          </p:cNvPr>
          <p:cNvSpPr/>
          <p:nvPr userDrawn="1"/>
        </p:nvSpPr>
        <p:spPr>
          <a:xfrm>
            <a:off x="283765" y="2628206"/>
            <a:ext cx="3418714" cy="918569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C3FE651-706F-8148-90AF-0F85B006AC3F}"/>
              </a:ext>
            </a:extLst>
          </p:cNvPr>
          <p:cNvSpPr txBox="1">
            <a:spLocks/>
          </p:cNvSpPr>
          <p:nvPr userDrawn="1"/>
        </p:nvSpPr>
        <p:spPr>
          <a:xfrm>
            <a:off x="586695" y="2686235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1E642E9-56EA-2EFD-45CC-0491F0AC72A6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Pencil outline">
            <a:extLst>
              <a:ext uri="{FF2B5EF4-FFF2-40B4-BE49-F238E27FC236}">
                <a16:creationId xmlns:a16="http://schemas.microsoft.com/office/drawing/2014/main" id="{847CAF98-1A98-0C44-D29A-CA4009D22C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37CD266-4AA9-5C65-BA5D-6D341641140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2DE5B84-883F-612B-003F-E1197784C29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6D536F-6CD6-95DA-B0A6-B7C85C2C35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395184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Check for understanding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5C1F86C-AD23-304E-9AA3-AD0161C05F0D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CCC378A-6B21-6141-97B9-BC3D4E969A5C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83D5A208-F215-EE4E-89CE-341BF1CA0C8C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B35B5F7-5F41-6847-A3F9-DC802AD291C9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169B69C-0B5C-50DB-8721-A89657483112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i="0" u="sng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>
                <a:solidFill>
                  <a:srgbClr val="0E1E42"/>
                </a:solidFill>
              </a:rPr>
              <a:t> </a:t>
            </a:r>
            <a:r>
              <a:rPr lang="en-AU" sz="3200" b="1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2A06683-9DC1-DA75-9E16-78A4B5F117C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848D8ED-7671-6B28-5785-9D1E4CB032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4787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End of presentation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en Slide Phas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673649A-E279-03BF-9505-F6D93E6BDEA8}"/>
              </a:ext>
            </a:extLst>
          </p:cNvPr>
          <p:cNvPicPr>
            <a:picLocks noChangeAspect="1"/>
          </p:cNvPicPr>
          <p:nvPr userDrawn="1"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75877" y="429634"/>
            <a:ext cx="5547360" cy="711199"/>
          </a:xfrm>
          <a:prstGeom prst="rect">
            <a:avLst/>
          </a:prstGeom>
        </p:spPr>
      </p:pic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55DC917-B4DE-3D46-A254-3FCDAF7B3C71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6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651DA9A-1FF9-EF4C-9E3F-64571881711C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8</a:t>
            </a:r>
          </a:p>
        </p:txBody>
      </p:sp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63762" y="5257164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89C2BF87-D31E-246E-25BD-A4424B41BFD7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374978" y="3005621"/>
            <a:ext cx="5300385" cy="498249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36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SSP lesson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A003A97-22C8-FB12-648F-AE868F67A38B}"/>
              </a:ext>
            </a:extLst>
          </p:cNvPr>
          <p:cNvGrpSpPr/>
          <p:nvPr userDrawn="1"/>
        </p:nvGrpSpPr>
        <p:grpSpPr>
          <a:xfrm>
            <a:off x="283765" y="2071136"/>
            <a:ext cx="11666496" cy="686828"/>
            <a:chOff x="283765" y="2071136"/>
            <a:chExt cx="11666496" cy="686828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B51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03531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B51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itle 1">
            <a:extLst>
              <a:ext uri="{FF2B5EF4-FFF2-40B4-BE49-F238E27FC236}">
                <a16:creationId xmlns:a16="http://schemas.microsoft.com/office/drawing/2014/main" id="{09CB324C-AB80-7B80-5966-FA70AA9003EE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0" y="-895522"/>
            <a:ext cx="7763774" cy="736963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600" b="0" i="0" kern="120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Slide 1 Start of presentation</a:t>
            </a:r>
            <a:endParaRPr lang="en-AU"/>
          </a:p>
        </p:txBody>
      </p:sp>
      <p:sp>
        <p:nvSpPr>
          <p:cNvPr id="13" name="Title 5">
            <a:extLst>
              <a:ext uri="{FF2B5EF4-FFF2-40B4-BE49-F238E27FC236}">
                <a16:creationId xmlns:a16="http://schemas.microsoft.com/office/drawing/2014/main" id="{CEC27230-4A1A-3DEA-B555-9D0A06AD6C82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Review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itle 5">
            <a:extLst>
              <a:ext uri="{FF2B5EF4-FFF2-40B4-BE49-F238E27FC236}">
                <a16:creationId xmlns:a16="http://schemas.microsoft.com/office/drawing/2014/main" id="{0379DFE3-9E2C-A106-8EC6-A9BCCFE75E03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Explicit teaching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803022F-19C7-915B-6B31-C619C23A0368}"/>
              </a:ext>
            </a:extLst>
          </p:cNvPr>
          <p:cNvGrpSpPr/>
          <p:nvPr userDrawn="1"/>
        </p:nvGrpSpPr>
        <p:grpSpPr>
          <a:xfrm>
            <a:off x="324326" y="6183550"/>
            <a:ext cx="11574178" cy="365125"/>
            <a:chOff x="324326" y="6162429"/>
            <a:chExt cx="11574178" cy="365125"/>
          </a:xfrm>
        </p:grpSpPr>
        <p:sp>
          <p:nvSpPr>
            <p:cNvPr id="6" name="Footer Placeholder 4">
              <a:extLst>
                <a:ext uri="{FF2B5EF4-FFF2-40B4-BE49-F238E27FC236}">
                  <a16:creationId xmlns:a16="http://schemas.microsoft.com/office/drawing/2014/main" id="{8AD220A5-C253-0762-4662-4F4BDC3F22A2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2025 Commonwealth of Australia, unless otherwise indicated. Creative Commons Attribution 4.0, unless otherwise indicated.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10"/>
                </a:rPr>
                <a:t>https://www.literacyhub.edu.au/plan-teach-and-assess/lesson-packs/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2E39A2A-E0E0-50E1-041E-E3B0F6E82F4D}"/>
                </a:ext>
              </a:extLst>
            </p:cNvPr>
            <p:cNvPicPr/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186793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honemic Awareness review + you do 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6EA639D-04D3-6146-AA01-D720C71FAC1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1E642E9-56EA-2EFD-45CC-0491F0AC72A6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7C97AC11-CFAA-3B01-8B62-C66F74308A49}"/>
              </a:ext>
            </a:extLst>
          </p:cNvPr>
          <p:cNvSpPr/>
          <p:nvPr userDrawn="1"/>
        </p:nvSpPr>
        <p:spPr>
          <a:xfrm>
            <a:off x="283763" y="299356"/>
            <a:ext cx="5812237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95EE04A-09D9-71FB-40EC-A9FFBFE574C9}"/>
              </a:ext>
            </a:extLst>
          </p:cNvPr>
          <p:cNvSpPr txBox="1">
            <a:spLocks/>
          </p:cNvSpPr>
          <p:nvPr userDrawn="1"/>
        </p:nvSpPr>
        <p:spPr>
          <a:xfrm>
            <a:off x="543779" y="325938"/>
            <a:ext cx="5346881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Phonemic awareness review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1EE03DD-3988-C1CB-947D-8CFE42431CA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70159AC-34E6-5854-DA1C-FE7F2ABE7FF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23816" y="285094"/>
            <a:ext cx="688908" cy="68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9644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Review +You do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307816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11">
            <a:extLst>
              <a:ext uri="{FF2B5EF4-FFF2-40B4-BE49-F238E27FC236}">
                <a16:creationId xmlns:a16="http://schemas.microsoft.com/office/drawing/2014/main" id="{BF44D53D-E87B-3946-C37D-70D9EFE3E8A1}"/>
              </a:ext>
            </a:extLst>
          </p:cNvPr>
          <p:cNvSpPr/>
          <p:nvPr userDrawn="1"/>
        </p:nvSpPr>
        <p:spPr>
          <a:xfrm>
            <a:off x="285371" y="299356"/>
            <a:ext cx="2053993" cy="637867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6FCF648-2D9C-10EE-AD70-2C47F2B6DDF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23816" y="285094"/>
            <a:ext cx="688908" cy="688908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E12DD373-02E2-7A65-AA58-2AA46055D649}"/>
              </a:ext>
            </a:extLst>
          </p:cNvPr>
          <p:cNvSpPr txBox="1">
            <a:spLocks/>
          </p:cNvSpPr>
          <p:nvPr userDrawn="1"/>
        </p:nvSpPr>
        <p:spPr>
          <a:xfrm>
            <a:off x="543779" y="306688"/>
            <a:ext cx="1795585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174316794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Review + You do + write + chin it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F7E74811-86A8-D143-B7FA-A96D0DB475E1}"/>
              </a:ext>
            </a:extLst>
          </p:cNvPr>
          <p:cNvSpPr/>
          <p:nvPr userDrawn="1"/>
        </p:nvSpPr>
        <p:spPr>
          <a:xfrm>
            <a:off x="9066803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6FCF648-2D9C-10EE-AD70-2C47F2B6DDF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5D64F580-3A23-9840-9A76-E551AC0DDD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41707" y="369233"/>
            <a:ext cx="490017" cy="490017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9C24883-689F-DFA6-8676-3E2B020B6258}"/>
              </a:ext>
            </a:extLst>
          </p:cNvPr>
          <p:cNvGrpSpPr/>
          <p:nvPr userDrawn="1"/>
        </p:nvGrpSpPr>
        <p:grpSpPr>
          <a:xfrm>
            <a:off x="11184229" y="284693"/>
            <a:ext cx="564546" cy="659100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6" name="Graphic 5" descr="School boy outline">
              <a:extLst>
                <a:ext uri="{FF2B5EF4-FFF2-40B4-BE49-F238E27FC236}">
                  <a16:creationId xmlns:a16="http://schemas.microsoft.com/office/drawing/2014/main" id="{1A51D0FC-BE27-CE89-4FC4-A343DEB425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9" name="Graphic 8" descr="Blackboard with solid fill">
              <a:extLst>
                <a:ext uri="{FF2B5EF4-FFF2-40B4-BE49-F238E27FC236}">
                  <a16:creationId xmlns:a16="http://schemas.microsoft.com/office/drawing/2014/main" id="{C5B2F58E-4257-84DF-B979-FEF7BE5BC03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9166098" y="254885"/>
            <a:ext cx="688908" cy="688908"/>
          </a:xfrm>
          <a:prstGeom prst="rect">
            <a:avLst/>
          </a:prstGeom>
        </p:spPr>
      </p:pic>
      <p:sp>
        <p:nvSpPr>
          <p:cNvPr id="11" name="Rounded Rectangle 11">
            <a:extLst>
              <a:ext uri="{FF2B5EF4-FFF2-40B4-BE49-F238E27FC236}">
                <a16:creationId xmlns:a16="http://schemas.microsoft.com/office/drawing/2014/main" id="{C162E692-6852-AB93-1E03-1F52EA6E776A}"/>
              </a:ext>
            </a:extLst>
          </p:cNvPr>
          <p:cNvSpPr/>
          <p:nvPr userDrawn="1"/>
        </p:nvSpPr>
        <p:spPr>
          <a:xfrm>
            <a:off x="285371" y="299356"/>
            <a:ext cx="2053993" cy="637867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909566D-1826-1C0F-6C99-137E763F4BD2}"/>
              </a:ext>
            </a:extLst>
          </p:cNvPr>
          <p:cNvSpPr txBox="1">
            <a:spLocks/>
          </p:cNvSpPr>
          <p:nvPr userDrawn="1"/>
        </p:nvSpPr>
        <p:spPr>
          <a:xfrm>
            <a:off x="543779" y="306688"/>
            <a:ext cx="1795585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31888713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Review +You do + read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6FCF648-2D9C-10EE-AD70-2C47F2B6DDF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3FC71D-702B-3FC5-10E1-9B14C9E509E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42262" y="277952"/>
            <a:ext cx="688908" cy="688908"/>
          </a:xfrm>
          <a:prstGeom prst="rect">
            <a:avLst/>
          </a:prstGeom>
        </p:spPr>
      </p:pic>
      <p:pic>
        <p:nvPicPr>
          <p:cNvPr id="11" name="Graphic 10" descr="Glasses outline">
            <a:extLst>
              <a:ext uri="{FF2B5EF4-FFF2-40B4-BE49-F238E27FC236}">
                <a16:creationId xmlns:a16="http://schemas.microsoft.com/office/drawing/2014/main" id="{9CEFFE85-F9F7-4786-95B9-FDD99D8C02F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3" name="Rounded Rectangle 11">
            <a:extLst>
              <a:ext uri="{FF2B5EF4-FFF2-40B4-BE49-F238E27FC236}">
                <a16:creationId xmlns:a16="http://schemas.microsoft.com/office/drawing/2014/main" id="{16A37535-639B-431F-F088-47716F66A8D5}"/>
              </a:ext>
            </a:extLst>
          </p:cNvPr>
          <p:cNvSpPr/>
          <p:nvPr userDrawn="1"/>
        </p:nvSpPr>
        <p:spPr>
          <a:xfrm>
            <a:off x="285371" y="299356"/>
            <a:ext cx="2053993" cy="637867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1EF1BD-4433-6335-52F6-AE16D4586349}"/>
              </a:ext>
            </a:extLst>
          </p:cNvPr>
          <p:cNvSpPr txBox="1">
            <a:spLocks/>
          </p:cNvSpPr>
          <p:nvPr userDrawn="1"/>
        </p:nvSpPr>
        <p:spPr>
          <a:xfrm>
            <a:off x="543779" y="306688"/>
            <a:ext cx="1795585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l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</p:spTree>
    <p:extLst>
      <p:ext uri="{BB962C8B-B14F-4D97-AF65-F5344CB8AC3E}">
        <p14:creationId xmlns:p14="http://schemas.microsoft.com/office/powerpoint/2010/main" val="2956415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BE4BB05F-3700-A842-A571-5D15213D8A95}"/>
              </a:ext>
            </a:extLst>
          </p:cNvPr>
          <p:cNvSpPr/>
          <p:nvPr userDrawn="1"/>
        </p:nvSpPr>
        <p:spPr>
          <a:xfrm>
            <a:off x="681871" y="2734588"/>
            <a:ext cx="4552252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9F19AB33-9E75-2E46-A5D8-AF31536AEF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-796208"/>
            <a:ext cx="10890913" cy="625578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4400" b="0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Slide # Lesson intention and success criteria</a:t>
            </a:r>
            <a:endParaRPr lang="en-AU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27F5E14-9415-3B4F-8FD5-58358E3515B9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970781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85534E57-F25A-CC48-B2FF-01C3EADA85EC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984801" y="3659945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  <a:p>
            <a:pPr lvl="0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344B2B9-65B9-58C2-A5CC-AE53F7F1316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0FE01D1-D5EC-10E5-F549-15DBC8695E7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0947B30-BB77-B338-95D3-55CD48823107}"/>
              </a:ext>
            </a:extLst>
          </p:cNvPr>
          <p:cNvSpPr txBox="1">
            <a:spLocks/>
          </p:cNvSpPr>
          <p:nvPr userDrawn="1"/>
        </p:nvSpPr>
        <p:spPr>
          <a:xfrm>
            <a:off x="902913" y="729083"/>
            <a:ext cx="5850050" cy="625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b="1">
                <a:solidFill>
                  <a:srgbClr val="0E1E42"/>
                </a:solidFill>
                <a:latin typeface="+mn-lt"/>
              </a:rPr>
              <a:t>Learning intention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A4CE15-4A28-9816-BFCC-777A39FE5499}"/>
              </a:ext>
            </a:extLst>
          </p:cNvPr>
          <p:cNvSpPr txBox="1">
            <a:spLocks/>
          </p:cNvSpPr>
          <p:nvPr userDrawn="1"/>
        </p:nvSpPr>
        <p:spPr>
          <a:xfrm>
            <a:off x="902913" y="2767099"/>
            <a:ext cx="5850050" cy="625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b="1">
                <a:solidFill>
                  <a:srgbClr val="0E1E42"/>
                </a:solidFill>
                <a:latin typeface="+mn-lt"/>
              </a:rPr>
              <a:t>Success criteria</a:t>
            </a:r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We do EDITABLE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283765" y="475375"/>
            <a:ext cx="3852806" cy="864029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CCD99FE-4021-2343-9391-366B0640F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073786"/>
            <a:ext cx="7546590" cy="864029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0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E3C5A69-A3D6-D54F-97EC-44FFE096F97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86694" y="1577857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3E6F30E-DF7D-239C-3958-A17258ED525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CF2E7CB-6493-9EB9-D47C-3A26352CA89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416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B5D26BC6-CEDA-154D-956A-5B394817DCCD}"/>
              </a:ext>
            </a:extLst>
          </p:cNvPr>
          <p:cNvSpPr/>
          <p:nvPr userDrawn="1"/>
        </p:nvSpPr>
        <p:spPr>
          <a:xfrm>
            <a:off x="283765" y="299356"/>
            <a:ext cx="1864212" cy="637867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B96A27-393F-0744-BED6-5A448D514A33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D90A1C79-2A5E-F140-908F-59F9D0067F3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Graphic 13" descr="Users outline">
            <a:extLst>
              <a:ext uri="{FF2B5EF4-FFF2-40B4-BE49-F238E27FC236}">
                <a16:creationId xmlns:a16="http://schemas.microsoft.com/office/drawing/2014/main" id="{09876D47-6856-3548-9088-DDD24ACAF4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5EA6789-4D8F-68D6-C838-A317D329F9E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6650EE3-8A3F-EBBB-C87C-5D357ED298E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D0334F-F53C-7158-771A-D6D4DA4CD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You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6370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9768AE3E-F66F-0642-8496-C74D7D9185FD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Graphic 29" descr="Classroom outline">
            <a:extLst>
              <a:ext uri="{FF2B5EF4-FFF2-40B4-BE49-F238E27FC236}">
                <a16:creationId xmlns:a16="http://schemas.microsoft.com/office/drawing/2014/main" id="{42F3DE25-53ED-2246-AF75-1AD14DC030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1ADE0065-6921-4F47-A748-053EB5204B6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Graphic 32" descr="Pencil outline">
            <a:extLst>
              <a:ext uri="{FF2B5EF4-FFF2-40B4-BE49-F238E27FC236}">
                <a16:creationId xmlns:a16="http://schemas.microsoft.com/office/drawing/2014/main" id="{370E713A-9177-A845-A4D1-AABC0B3DE72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921B701-256D-4EE3-A3E2-62E7E69E55A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AB0E661-0A64-30C7-E942-62ABF8A98D2E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227854A-0CF0-BE50-14CB-D31DCD324790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813CE24-30D9-A95F-5015-EBD090FEBEE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7FF704-CC41-36B7-FC96-876976E363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09526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view + pen 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EB005EA1-1FD4-ED42-9526-310F8856444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Graphic 28" descr="Pencil outline">
            <a:extLst>
              <a:ext uri="{FF2B5EF4-FFF2-40B4-BE49-F238E27FC236}">
                <a16:creationId xmlns:a16="http://schemas.microsoft.com/office/drawing/2014/main" id="{5CB82430-18DF-7545-9731-3D881D3DE8F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D7C5CAB6-3B58-A249-893A-EA859AF97840}"/>
              </a:ext>
            </a:extLst>
          </p:cNvPr>
          <p:cNvSpPr/>
          <p:nvPr userDrawn="1"/>
        </p:nvSpPr>
        <p:spPr>
          <a:xfrm>
            <a:off x="9066803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Graphic 31" descr="Classroom outline">
            <a:extLst>
              <a:ext uri="{FF2B5EF4-FFF2-40B4-BE49-F238E27FC236}">
                <a16:creationId xmlns:a16="http://schemas.microsoft.com/office/drawing/2014/main" id="{8341F421-BDBE-D347-9720-F9EA553EA89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98736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C913728-1AAA-EA4C-8FDD-2DF1F86C4A8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Graphic 32" descr="Glasses outline">
            <a:extLst>
              <a:ext uri="{FF2B5EF4-FFF2-40B4-BE49-F238E27FC236}">
                <a16:creationId xmlns:a16="http://schemas.microsoft.com/office/drawing/2014/main" id="{C00DD916-DAEB-EE45-8E7F-C401A95410F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59737" y="307816"/>
            <a:ext cx="638589" cy="638589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F7FD86A-21A3-CAC8-2587-2C09DB1B16E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210BA73-D110-2627-0A2B-431B292BC6A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043D58-9ADA-A1DF-99E8-332CFF34F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21888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5955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e do +  pen + chin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EB005EA1-1FD4-ED42-9526-310F8856444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D7C5CAB6-3B58-A249-893A-EA859AF97840}"/>
              </a:ext>
            </a:extLst>
          </p:cNvPr>
          <p:cNvSpPr/>
          <p:nvPr userDrawn="1"/>
        </p:nvSpPr>
        <p:spPr>
          <a:xfrm>
            <a:off x="9066803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Graphic 31" descr="Classroom outline">
            <a:extLst>
              <a:ext uri="{FF2B5EF4-FFF2-40B4-BE49-F238E27FC236}">
                <a16:creationId xmlns:a16="http://schemas.microsoft.com/office/drawing/2014/main" id="{8341F421-BDBE-D347-9720-F9EA553EA89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98736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C913728-1AAA-EA4C-8FDD-2DF1F86C4A8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F7FD86A-21A3-CAC8-2587-2C09DB1B16E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29" name="Graphic 28" descr="Pencil outline">
            <a:extLst>
              <a:ext uri="{FF2B5EF4-FFF2-40B4-BE49-F238E27FC236}">
                <a16:creationId xmlns:a16="http://schemas.microsoft.com/office/drawing/2014/main" id="{5CB82430-18DF-7545-9731-3D881D3DE8F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42468" y="377327"/>
            <a:ext cx="490017" cy="4900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43EDB4-A149-1E60-6174-9FAD771EA2E6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120768" y="208824"/>
            <a:ext cx="695004" cy="81083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D9A77A6-8713-C766-3D88-E24BCC9F7F5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E6A7D79B-5ED2-4DA9-8B5E-9000E62CC5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2525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6727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18/04/2025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79769-F158-4776-B700-9935E348B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2021 Commonwealth of Australia, unless otherwise indicated. Creative Commons Attribution 4.0, unless otherwise indicated.</a:t>
            </a: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707" r:id="rId3"/>
    <p:sldLayoutId id="2147483672" r:id="rId4"/>
    <p:sldLayoutId id="2147483690" r:id="rId5"/>
    <p:sldLayoutId id="2147483696" r:id="rId6"/>
    <p:sldLayoutId id="2147483697" r:id="rId7"/>
    <p:sldLayoutId id="2147483705" r:id="rId8"/>
    <p:sldLayoutId id="2147483709" r:id="rId9"/>
    <p:sldLayoutId id="2147483715" r:id="rId10"/>
    <p:sldLayoutId id="2147483716" r:id="rId11"/>
    <p:sldLayoutId id="2147483717" r:id="rId12"/>
    <p:sldLayoutId id="2147483718" r:id="rId13"/>
    <p:sldLayoutId id="2147483720" r:id="rId14"/>
    <p:sldLayoutId id="2147483698" r:id="rId15"/>
    <p:sldLayoutId id="2147483703" r:id="rId16"/>
    <p:sldLayoutId id="2147483699" r:id="rId17"/>
    <p:sldLayoutId id="2147483701" r:id="rId18"/>
    <p:sldLayoutId id="2147483702" r:id="rId19"/>
    <p:sldLayoutId id="2147483704" r:id="rId20"/>
    <p:sldLayoutId id="2147483710" r:id="rId21"/>
    <p:sldLayoutId id="2147483695" r:id="rId22"/>
    <p:sldLayoutId id="2147483708" r:id="rId23"/>
    <p:sldLayoutId id="2147483711" r:id="rId24"/>
    <p:sldLayoutId id="2147483712" r:id="rId25"/>
    <p:sldLayoutId id="2147483713" r:id="rId26"/>
    <p:sldLayoutId id="2147483691" r:id="rId27"/>
    <p:sldLayoutId id="2147483714" r:id="rId28"/>
    <p:sldLayoutId id="2147483692" r:id="rId29"/>
    <p:sldLayoutId id="2147483693" r:id="rId30"/>
    <p:sldLayoutId id="2147483694" r:id="rId31"/>
    <p:sldLayoutId id="2147483719" r:id="rId32"/>
    <p:sldLayoutId id="2147483721" r:id="rId33"/>
    <p:sldLayoutId id="2147483722" r:id="rId34"/>
    <p:sldLayoutId id="2147483723" r:id="rId35"/>
    <p:sldLayoutId id="2147483724" r:id="rId3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3.xml"/><Relationship Id="rId5" Type="http://schemas.openxmlformats.org/officeDocument/2006/relationships/image" Target="../media/image31.png"/><Relationship Id="rId4" Type="http://schemas.openxmlformats.org/officeDocument/2006/relationships/customXml" Target="../ink/ink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2.xm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3.xm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6.xm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7.xml"/><Relationship Id="rId5" Type="http://schemas.openxmlformats.org/officeDocument/2006/relationships/image" Target="../media/image33.svg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15.svg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18.xml"/><Relationship Id="rId6" Type="http://schemas.openxmlformats.org/officeDocument/2006/relationships/image" Target="../media/image14.png"/><Relationship Id="rId11" Type="http://schemas.openxmlformats.org/officeDocument/2006/relationships/image" Target="../media/image33.svg"/><Relationship Id="rId5" Type="http://schemas.openxmlformats.org/officeDocument/2006/relationships/image" Target="../media/image38.svg"/><Relationship Id="rId10" Type="http://schemas.openxmlformats.org/officeDocument/2006/relationships/image" Target="../media/image32.png"/><Relationship Id="rId4" Type="http://schemas.openxmlformats.org/officeDocument/2006/relationships/image" Target="../media/image37.png"/><Relationship Id="rId9" Type="http://schemas.openxmlformats.org/officeDocument/2006/relationships/image" Target="../media/image17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9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43.sv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Relationship Id="rId6" Type="http://schemas.openxmlformats.org/officeDocument/2006/relationships/image" Target="../media/image42.png"/><Relationship Id="rId5" Type="http://schemas.openxmlformats.org/officeDocument/2006/relationships/image" Target="../media/image41.svg"/><Relationship Id="rId4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3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b="0" i="0" kern="1200">
                <a:solidFill>
                  <a:schemeClr val="bg2"/>
                </a:solidFill>
                <a:effectLst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Slide 1 Start of presentation</a:t>
            </a:r>
            <a:endParaRPr lang="en-US" sz="800">
              <a:solidFill>
                <a:schemeClr val="bg2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1B9A5AD-8B87-F177-3006-276C8FB52F60}"/>
              </a:ext>
            </a:extLst>
          </p:cNvPr>
          <p:cNvSpPr txBox="1"/>
          <p:nvPr/>
        </p:nvSpPr>
        <p:spPr>
          <a:xfrm>
            <a:off x="293914" y="3138141"/>
            <a:ext cx="5802086" cy="11285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400" rtl="0" eaLnBrk="1" fontAlgn="auto" latinLnBrk="0" hangingPunct="1">
              <a:spcBef>
                <a:spcPts val="4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3200">
                <a:solidFill>
                  <a:prstClr val="black"/>
                </a:solidFill>
                <a:latin typeface="Calibri" panose="020F0502020204030204"/>
              </a:rPr>
              <a:t>z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   </a:t>
            </a:r>
            <a:r>
              <a:rPr kumimoji="0" lang="en-US" sz="3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  <a:r>
              <a:rPr kumimoji="0" lang="en-US" sz="3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  <a:r>
              <a:rPr kumimoji="0" lang="en-US" sz="3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ch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  <a:r>
              <a:rPr kumimoji="0" lang="en-US" sz="32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ng</a:t>
            </a:r>
          </a:p>
          <a:p>
            <a:pPr marR="0" lvl="0" algn="ctr" defTabSz="914400" rtl="0" eaLnBrk="1" fontAlgn="auto" latinLnBrk="0" hangingPunct="1">
              <a:spcBef>
                <a:spcPts val="4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put   because   once   want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027D23-5EB2-A2FB-C8E7-BB16080753FC}"/>
              </a:ext>
            </a:extLst>
          </p:cNvPr>
          <p:cNvSpPr txBox="1"/>
          <p:nvPr/>
        </p:nvSpPr>
        <p:spPr>
          <a:xfrm>
            <a:off x="7353319" y="2829191"/>
            <a:ext cx="33437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/>
              <a:t>SSP lesson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1CF97D-2ACD-B599-C36E-21A65749EC97}"/>
              </a:ext>
            </a:extLst>
          </p:cNvPr>
          <p:cNvSpPr txBox="1"/>
          <p:nvPr/>
        </p:nvSpPr>
        <p:spPr>
          <a:xfrm>
            <a:off x="7194957" y="3413966"/>
            <a:ext cx="36604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000" b="1" dirty="0" err="1"/>
              <a:t>th</a:t>
            </a:r>
            <a:r>
              <a:rPr lang="en-AU" sz="4000" b="1" dirty="0"/>
              <a:t> says /</a:t>
            </a:r>
            <a:r>
              <a:rPr lang="en-AU" sz="4000" b="1" dirty="0" err="1"/>
              <a:t>th</a:t>
            </a:r>
            <a:r>
              <a:rPr lang="en-AU" sz="4000" b="1" dirty="0"/>
              <a:t>/</a:t>
            </a:r>
          </a:p>
          <a:p>
            <a:pPr algn="ctr"/>
            <a:r>
              <a:rPr lang="en-AU" sz="2400" dirty="0"/>
              <a:t>Voiced as in </a:t>
            </a:r>
            <a:r>
              <a:rPr lang="en-AU" sz="2400" b="1" dirty="0"/>
              <a:t>then</a:t>
            </a: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16A502A-DF04-C015-9D11-BEBBA35EB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4095" y="-1078174"/>
            <a:ext cx="10603814" cy="999961"/>
          </a:xfrm>
        </p:spPr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+mj-lt"/>
                <a:ea typeface="+mj-ea"/>
                <a:cs typeface="+mj-cs"/>
              </a:rPr>
              <a:t>Slide </a:t>
            </a:r>
            <a:r>
              <a:rPr lang="en-AU" sz="800" kern="1200" baseline="0">
                <a:solidFill>
                  <a:schemeClr val="bg2"/>
                </a:solidFill>
                <a:effectLst/>
                <a:latin typeface="+mj-lt"/>
                <a:ea typeface="+mj-ea"/>
                <a:cs typeface="+mj-cs"/>
              </a:rPr>
              <a:t>10 </a:t>
            </a:r>
            <a:r>
              <a:rPr lang="en-US" sz="800">
                <a:solidFill>
                  <a:schemeClr val="bg2"/>
                </a:solidFill>
              </a:rPr>
              <a:t>End of review, start of lesson</a:t>
            </a:r>
            <a:endParaRPr lang="en-AU" sz="80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3266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E5D3D-DE79-D003-4A49-FBB80AEEA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11 Phonemic</a:t>
            </a:r>
            <a:r>
              <a:rPr lang="en-AU" sz="800" kern="1200" baseline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 awareness</a:t>
            </a:r>
            <a:endParaRPr lang="en-AU" sz="800">
              <a:solidFill>
                <a:schemeClr val="bg2"/>
              </a:solidFill>
            </a:endParaRPr>
          </a:p>
        </p:txBody>
      </p:sp>
      <p:grpSp>
        <p:nvGrpSpPr>
          <p:cNvPr id="3" name="Group 2" descr="Four shapes in a row; two squares, a circle, and a square. The second square has a picture of a person with both arms raised in an &quot;I'm not sure&quot; gesture.">
            <a:extLst>
              <a:ext uri="{FF2B5EF4-FFF2-40B4-BE49-F238E27FC236}">
                <a16:creationId xmlns:a16="http://schemas.microsoft.com/office/drawing/2014/main" id="{4E9FD950-B494-AAD3-272D-A6C6ACA06FE2}"/>
              </a:ext>
            </a:extLst>
          </p:cNvPr>
          <p:cNvGrpSpPr/>
          <p:nvPr/>
        </p:nvGrpSpPr>
        <p:grpSpPr>
          <a:xfrm>
            <a:off x="2674731" y="2224044"/>
            <a:ext cx="6842538" cy="3268315"/>
            <a:chOff x="2674731" y="2224044"/>
            <a:chExt cx="6842538" cy="3268315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9A60589-746B-A697-E39C-7C8B79986737}"/>
                </a:ext>
              </a:extLst>
            </p:cNvPr>
            <p:cNvGrpSpPr/>
            <p:nvPr/>
          </p:nvGrpSpPr>
          <p:grpSpPr>
            <a:xfrm>
              <a:off x="2674731" y="4039775"/>
              <a:ext cx="6842538" cy="1452584"/>
              <a:chOff x="2433056" y="2878710"/>
              <a:chExt cx="6843204" cy="1544702"/>
            </a:xfrm>
          </p:grpSpPr>
          <p:sp>
            <p:nvSpPr>
              <p:cNvPr id="17" name="Rounded Rectangle 13">
                <a:extLst>
                  <a:ext uri="{FF2B5EF4-FFF2-40B4-BE49-F238E27FC236}">
                    <a16:creationId xmlns:a16="http://schemas.microsoft.com/office/drawing/2014/main" id="{092BBFCB-1A0C-0916-3C4A-2DF833306251}"/>
                  </a:ext>
                </a:extLst>
              </p:cNvPr>
              <p:cNvSpPr/>
              <p:nvPr/>
            </p:nvSpPr>
            <p:spPr>
              <a:xfrm>
                <a:off x="2433056" y="2878710"/>
                <a:ext cx="1541931" cy="1541931"/>
              </a:xfrm>
              <a:prstGeom prst="roundRect">
                <a:avLst>
                  <a:gd name="adj" fmla="val 8315"/>
                </a:avLst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1E63280E-3F79-8E4C-89C4-3E2D318DA680}"/>
                  </a:ext>
                </a:extLst>
              </p:cNvPr>
              <p:cNvSpPr/>
              <p:nvPr/>
            </p:nvSpPr>
            <p:spPr>
              <a:xfrm>
                <a:off x="5967856" y="2878710"/>
                <a:ext cx="1541931" cy="1541931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ounded Rectangle 13">
                <a:extLst>
                  <a:ext uri="{FF2B5EF4-FFF2-40B4-BE49-F238E27FC236}">
                    <a16:creationId xmlns:a16="http://schemas.microsoft.com/office/drawing/2014/main" id="{BA0C7D30-8267-ED0F-21B4-A8CBB54B759D}"/>
                  </a:ext>
                </a:extLst>
              </p:cNvPr>
              <p:cNvSpPr/>
              <p:nvPr/>
            </p:nvSpPr>
            <p:spPr>
              <a:xfrm>
                <a:off x="4201383" y="2881481"/>
                <a:ext cx="1541931" cy="1541931"/>
              </a:xfrm>
              <a:prstGeom prst="roundRect">
                <a:avLst>
                  <a:gd name="adj" fmla="val 8315"/>
                </a:avLst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ounded Rectangle 13">
                <a:extLst>
                  <a:ext uri="{FF2B5EF4-FFF2-40B4-BE49-F238E27FC236}">
                    <a16:creationId xmlns:a16="http://schemas.microsoft.com/office/drawing/2014/main" id="{67E29102-B5FC-24CF-C62C-0A59C4697E02}"/>
                  </a:ext>
                </a:extLst>
              </p:cNvPr>
              <p:cNvSpPr/>
              <p:nvPr/>
            </p:nvSpPr>
            <p:spPr>
              <a:xfrm>
                <a:off x="7734329" y="2878710"/>
                <a:ext cx="1541931" cy="1541931"/>
              </a:xfrm>
              <a:prstGeom prst="roundRect">
                <a:avLst>
                  <a:gd name="adj" fmla="val 8315"/>
                </a:avLst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" name="Picture 3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DF17304B-EA2E-8C35-7272-B89F9928FF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1730" y="2224044"/>
              <a:ext cx="1992140" cy="19921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49105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BBC650-3F66-4D67-BC7C-07FF29419E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7CC84F-FF5B-2E66-EC55-A9B480A1A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12 </a:t>
            </a:r>
            <a:r>
              <a:rPr lang="en-AU" sz="800" kern="1200">
                <a:solidFill>
                  <a:schemeClr val="bg2"/>
                </a:solidFill>
                <a:effectLst/>
                <a:latin typeface="+mj-lt"/>
                <a:ea typeface="+mj-ea"/>
                <a:cs typeface="+mj-cs"/>
              </a:rPr>
              <a:t>Phonemic</a:t>
            </a:r>
            <a:r>
              <a:rPr lang="en-AU" sz="800" kern="1200" baseline="0">
                <a:solidFill>
                  <a:schemeClr val="bg2"/>
                </a:solidFill>
                <a:effectLst/>
                <a:latin typeface="+mj-lt"/>
                <a:ea typeface="+mj-ea"/>
                <a:cs typeface="+mj-cs"/>
              </a:rPr>
              <a:t> awareness</a:t>
            </a:r>
            <a:endParaRPr lang="en-AU" sz="800">
              <a:solidFill>
                <a:schemeClr val="bg2"/>
              </a:solidFill>
            </a:endParaRPr>
          </a:p>
        </p:txBody>
      </p:sp>
      <p:grpSp>
        <p:nvGrpSpPr>
          <p:cNvPr id="4" name="Group 3" descr="Four shapes in a row; two squares, a circle, and a square. The second square has a picture of a person with both arms raised in an &quot;I'm not sure&quot; gesture.">
            <a:extLst>
              <a:ext uri="{FF2B5EF4-FFF2-40B4-BE49-F238E27FC236}">
                <a16:creationId xmlns:a16="http://schemas.microsoft.com/office/drawing/2014/main" id="{BC669270-9BAC-01EF-E242-C8708CC98EDC}"/>
              </a:ext>
            </a:extLst>
          </p:cNvPr>
          <p:cNvGrpSpPr/>
          <p:nvPr/>
        </p:nvGrpSpPr>
        <p:grpSpPr>
          <a:xfrm>
            <a:off x="2674731" y="2224044"/>
            <a:ext cx="6842538" cy="3268315"/>
            <a:chOff x="2674731" y="2224044"/>
            <a:chExt cx="6842538" cy="3268315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EB5AF9C-A768-3D74-6CB7-4AE01B3FE63C}"/>
                </a:ext>
              </a:extLst>
            </p:cNvPr>
            <p:cNvGrpSpPr/>
            <p:nvPr/>
          </p:nvGrpSpPr>
          <p:grpSpPr>
            <a:xfrm>
              <a:off x="2674731" y="4039775"/>
              <a:ext cx="6842538" cy="1452584"/>
              <a:chOff x="2433056" y="2878710"/>
              <a:chExt cx="6843204" cy="1544702"/>
            </a:xfrm>
          </p:grpSpPr>
          <p:sp>
            <p:nvSpPr>
              <p:cNvPr id="11" name="Rounded Rectangle 13">
                <a:extLst>
                  <a:ext uri="{FF2B5EF4-FFF2-40B4-BE49-F238E27FC236}">
                    <a16:creationId xmlns:a16="http://schemas.microsoft.com/office/drawing/2014/main" id="{56BA9A97-3FBF-9C82-61C7-72FCF0A95A87}"/>
                  </a:ext>
                </a:extLst>
              </p:cNvPr>
              <p:cNvSpPr/>
              <p:nvPr/>
            </p:nvSpPr>
            <p:spPr>
              <a:xfrm>
                <a:off x="2433056" y="2878710"/>
                <a:ext cx="1541931" cy="1541931"/>
              </a:xfrm>
              <a:prstGeom prst="roundRect">
                <a:avLst>
                  <a:gd name="adj" fmla="val 8315"/>
                </a:avLst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33851C14-33FC-6266-4C3E-5CFC990E354F}"/>
                  </a:ext>
                </a:extLst>
              </p:cNvPr>
              <p:cNvSpPr/>
              <p:nvPr/>
            </p:nvSpPr>
            <p:spPr>
              <a:xfrm>
                <a:off x="5967856" y="2878710"/>
                <a:ext cx="1541931" cy="1541931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ounded Rectangle 13">
                <a:extLst>
                  <a:ext uri="{FF2B5EF4-FFF2-40B4-BE49-F238E27FC236}">
                    <a16:creationId xmlns:a16="http://schemas.microsoft.com/office/drawing/2014/main" id="{BBE6920B-C6CD-3468-A390-0C846A96FC58}"/>
                  </a:ext>
                </a:extLst>
              </p:cNvPr>
              <p:cNvSpPr/>
              <p:nvPr/>
            </p:nvSpPr>
            <p:spPr>
              <a:xfrm>
                <a:off x="4201383" y="2881481"/>
                <a:ext cx="1541931" cy="1541931"/>
              </a:xfrm>
              <a:prstGeom prst="roundRect">
                <a:avLst>
                  <a:gd name="adj" fmla="val 8315"/>
                </a:avLst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ounded Rectangle 13">
                <a:extLst>
                  <a:ext uri="{FF2B5EF4-FFF2-40B4-BE49-F238E27FC236}">
                    <a16:creationId xmlns:a16="http://schemas.microsoft.com/office/drawing/2014/main" id="{71D004FF-0BF6-3004-FFA4-4BEFE7A6BFBD}"/>
                  </a:ext>
                </a:extLst>
              </p:cNvPr>
              <p:cNvSpPr/>
              <p:nvPr/>
            </p:nvSpPr>
            <p:spPr>
              <a:xfrm>
                <a:off x="7734329" y="2878710"/>
                <a:ext cx="1541931" cy="1541931"/>
              </a:xfrm>
              <a:prstGeom prst="roundRect">
                <a:avLst>
                  <a:gd name="adj" fmla="val 8315"/>
                </a:avLst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" name="Picture 1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88CD3A4F-1A97-356E-A607-E1B73D6AAE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1730" y="2224044"/>
              <a:ext cx="1992140" cy="19921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760238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20CFF-B70F-D447-BB68-FCF1F709D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b="0" i="0" kern="1200">
                <a:solidFill>
                  <a:schemeClr val="bg2"/>
                </a:solidFill>
                <a:effectLst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Slide 13 </a:t>
            </a:r>
            <a:r>
              <a:rPr lang="en-US" sz="800">
                <a:solidFill>
                  <a:schemeClr val="bg2"/>
                </a:solidFill>
              </a:rPr>
              <a:t>Learning intention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8256A2-0F8B-55BD-B22D-6804AFAF95C6}"/>
              </a:ext>
            </a:extLst>
          </p:cNvPr>
          <p:cNvSpPr txBox="1"/>
          <p:nvPr/>
        </p:nvSpPr>
        <p:spPr>
          <a:xfrm>
            <a:off x="791569" y="1392070"/>
            <a:ext cx="9348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We are learning about letters and sounds so that we can read and </a:t>
            </a:r>
            <a:r>
              <a:rPr lang="en-US" sz="3000">
                <a:ea typeface="+mj-lt"/>
                <a:cs typeface="+mj-lt"/>
              </a:rPr>
              <a:t>spell</a:t>
            </a:r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 words.</a:t>
            </a:r>
            <a:endParaRPr lang="en-US" sz="3000">
              <a:solidFill>
                <a:srgbClr val="0E1E42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A53477-668F-F527-E8D0-2845B9156910}"/>
              </a:ext>
            </a:extLst>
          </p:cNvPr>
          <p:cNvSpPr txBox="1"/>
          <p:nvPr/>
        </p:nvSpPr>
        <p:spPr>
          <a:xfrm>
            <a:off x="791569" y="3459707"/>
            <a:ext cx="989462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rgbClr val="0E1E42"/>
                </a:solidFill>
                <a:ea typeface="Verdana"/>
                <a:cs typeface="Calibri"/>
              </a:rPr>
              <a:t>I will know I have been successful if I can: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>
                <a:solidFill>
                  <a:srgbClr val="0E1E42"/>
                </a:solidFill>
                <a:ea typeface="Verdana"/>
                <a:cs typeface="Calibri"/>
              </a:rPr>
              <a:t>say the voiced sound for </a:t>
            </a:r>
            <a:r>
              <a:rPr lang="en-US" sz="3000" err="1">
                <a:solidFill>
                  <a:srgbClr val="0E1E42"/>
                </a:solidFill>
                <a:ea typeface="Verdana"/>
                <a:cs typeface="Calibri"/>
              </a:rPr>
              <a:t>th</a:t>
            </a:r>
            <a:endParaRPr lang="en-US" sz="3000">
              <a:solidFill>
                <a:srgbClr val="0E1E42"/>
              </a:solidFill>
              <a:ea typeface="Verdana"/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>
                <a:solidFill>
                  <a:srgbClr val="0E1E42"/>
                </a:solidFill>
                <a:ea typeface="Verdana"/>
                <a:cs typeface="Calibri"/>
              </a:rPr>
              <a:t>read</a:t>
            </a:r>
            <a:r>
              <a:rPr lang="en-US" sz="3000">
                <a:ea typeface="Verdana"/>
                <a:cs typeface="Calibri"/>
              </a:rPr>
              <a:t> words</a:t>
            </a:r>
            <a:r>
              <a:rPr lang="en-US" sz="3000">
                <a:solidFill>
                  <a:srgbClr val="0E1E42"/>
                </a:solidFill>
                <a:ea typeface="Verdana"/>
                <a:cs typeface="Calibri"/>
              </a:rPr>
              <a:t> with </a:t>
            </a:r>
            <a:r>
              <a:rPr lang="en-US" sz="3000" err="1">
                <a:solidFill>
                  <a:srgbClr val="0E1E42"/>
                </a:solidFill>
                <a:ea typeface="Verdana"/>
                <a:cs typeface="Calibri"/>
              </a:rPr>
              <a:t>th</a:t>
            </a:r>
            <a:endParaRPr lang="en-US" sz="3000">
              <a:solidFill>
                <a:srgbClr val="0E1E42"/>
              </a:solidFill>
              <a:ea typeface="Verdana"/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>
                <a:ea typeface="Verdana"/>
                <a:cs typeface="Calibri"/>
              </a:rPr>
              <a:t>spell</a:t>
            </a:r>
            <a:r>
              <a:rPr lang="en-US" sz="3000">
                <a:solidFill>
                  <a:srgbClr val="0E1E42"/>
                </a:solidFill>
                <a:ea typeface="Verdana"/>
                <a:cs typeface="Calibri"/>
              </a:rPr>
              <a:t> </a:t>
            </a:r>
            <a:r>
              <a:rPr lang="en-US" sz="3000">
                <a:ea typeface="Verdana"/>
                <a:cs typeface="Calibri"/>
              </a:rPr>
              <a:t>words</a:t>
            </a:r>
            <a:r>
              <a:rPr lang="en-US" sz="3000">
                <a:solidFill>
                  <a:srgbClr val="0E1E42"/>
                </a:solidFill>
                <a:ea typeface="Verdana"/>
                <a:cs typeface="Calibri"/>
              </a:rPr>
              <a:t> with </a:t>
            </a:r>
            <a:r>
              <a:rPr lang="en-US" sz="3000" err="1">
                <a:solidFill>
                  <a:srgbClr val="0E1E42"/>
                </a:solidFill>
                <a:ea typeface="Verdana"/>
                <a:cs typeface="Calibri"/>
              </a:rPr>
              <a:t>th.</a:t>
            </a:r>
            <a:endParaRPr lang="en-US" sz="3000">
              <a:solidFill>
                <a:srgbClr val="0E1E42"/>
              </a:solidFill>
              <a:ea typeface="Verdana"/>
              <a:cs typeface="Calibri"/>
            </a:endParaRPr>
          </a:p>
          <a:p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79839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BCAEE2-3B79-C00A-3EF4-E834228B0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14 I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18D3DC-8DC2-348A-2FA6-CEB1D0FDFB5B}"/>
              </a:ext>
            </a:extLst>
          </p:cNvPr>
          <p:cNvSpPr txBox="1">
            <a:spLocks/>
          </p:cNvSpPr>
          <p:nvPr/>
        </p:nvSpPr>
        <p:spPr>
          <a:xfrm>
            <a:off x="285750" y="2910432"/>
            <a:ext cx="11578872" cy="158049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1200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</a:t>
            </a:r>
            <a:r>
              <a:rPr lang="en-US" sz="12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  </a:t>
            </a:r>
            <a:r>
              <a:rPr lang="en-US" sz="1200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</a:t>
            </a:r>
            <a:r>
              <a:rPr lang="en-US" sz="12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  </a:t>
            </a:r>
            <a:r>
              <a:rPr lang="en-US" sz="1200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</a:t>
            </a:r>
            <a:endParaRPr lang="en-US" sz="12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18620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6FF09-5ACB-6304-B346-5CD00472F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15</a:t>
            </a:r>
            <a:r>
              <a:rPr lang="en-AU" sz="800" kern="1200" baseline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 We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C2581-2D72-5C94-880C-09DCEC48F52B}"/>
              </a:ext>
            </a:extLst>
          </p:cNvPr>
          <p:cNvSpPr txBox="1">
            <a:spLocks/>
          </p:cNvSpPr>
          <p:nvPr/>
        </p:nvSpPr>
        <p:spPr>
          <a:xfrm>
            <a:off x="285750" y="2910432"/>
            <a:ext cx="11578872" cy="158049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12000" dirty="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</a:t>
            </a:r>
            <a:r>
              <a:rPr lang="en-US" sz="12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  </a:t>
            </a:r>
            <a:r>
              <a:rPr lang="en-US" sz="12000" dirty="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</a:t>
            </a:r>
            <a:r>
              <a:rPr lang="en-US" sz="12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  </a:t>
            </a:r>
            <a:r>
              <a:rPr lang="en-US" sz="12000" dirty="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</a:t>
            </a:r>
            <a:endParaRPr lang="en-US" sz="12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64127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6DE14E-89ED-5ED2-7B16-48E0236C8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16 I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4369712C-8F3B-6523-EE16-8287532B4F64}"/>
              </a:ext>
            </a:extLst>
          </p:cNvPr>
          <p:cNvSpPr txBox="1">
            <a:spLocks/>
          </p:cNvSpPr>
          <p:nvPr/>
        </p:nvSpPr>
        <p:spPr>
          <a:xfrm>
            <a:off x="142875" y="2551837"/>
            <a:ext cx="11906250" cy="17543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then</a:t>
            </a:r>
            <a:endParaRPr lang="en-AU" sz="12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60941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6104C-6D79-D9C3-4C97-B85D10E5C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17 I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48F93E0-5811-C6E0-FDC5-E5CF868C00CE}"/>
              </a:ext>
            </a:extLst>
          </p:cNvPr>
          <p:cNvSpPr txBox="1">
            <a:spLocks/>
          </p:cNvSpPr>
          <p:nvPr/>
        </p:nvSpPr>
        <p:spPr>
          <a:xfrm>
            <a:off x="142875" y="2551837"/>
            <a:ext cx="11906250" cy="17543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then   that</a:t>
            </a:r>
            <a:endParaRPr lang="en-AU" sz="12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21763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51ED1E-2E53-7868-78F2-699CD2F4C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18 </a:t>
            </a:r>
            <a:r>
              <a:rPr lang="en-AU" sz="800" kern="1200" baseline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I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91F3D74-B826-3171-EFD9-F79F8D4940E5}"/>
              </a:ext>
            </a:extLst>
          </p:cNvPr>
          <p:cNvSpPr txBox="1">
            <a:spLocks/>
          </p:cNvSpPr>
          <p:nvPr/>
        </p:nvSpPr>
        <p:spPr>
          <a:xfrm>
            <a:off x="142875" y="2551837"/>
            <a:ext cx="11906250" cy="17543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then   that   this</a:t>
            </a:r>
            <a:endParaRPr lang="en-AU" sz="12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64638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7C1AA-B214-C887-CF18-FFE065FF6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19 We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CAA0221-E67D-5F38-AA00-637B72A75CDD}"/>
              </a:ext>
            </a:extLst>
          </p:cNvPr>
          <p:cNvSpPr txBox="1">
            <a:spLocks/>
          </p:cNvSpPr>
          <p:nvPr/>
        </p:nvSpPr>
        <p:spPr>
          <a:xfrm>
            <a:off x="177273" y="2551837"/>
            <a:ext cx="11865791" cy="17543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than</a:t>
            </a:r>
            <a:endParaRPr lang="en-AU" sz="12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1911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97011-120A-C10A-AD44-87CB4551AC0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75970"/>
            <a:ext cx="10776284" cy="1325563"/>
          </a:xfrm>
        </p:spPr>
        <p:txBody>
          <a:bodyPr/>
          <a:lstStyle/>
          <a:p>
            <a:r>
              <a:rPr lang="en-AU" sz="800">
                <a:solidFill>
                  <a:srgbClr val="E2E8E9"/>
                </a:solidFill>
                <a:latin typeface="+mn-lt"/>
              </a:rPr>
              <a:t>Slide</a:t>
            </a:r>
            <a:r>
              <a:rPr lang="en-AU" sz="800" baseline="0">
                <a:solidFill>
                  <a:srgbClr val="E2E8E9"/>
                </a:solidFill>
                <a:latin typeface="+mn-lt"/>
              </a:rPr>
              <a:t> 2 Phonemic awareness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grpSp>
        <p:nvGrpSpPr>
          <p:cNvPr id="5" name="Group 4" descr="Four shapes in a row; a square, a circle, and two squares. The second last square has a picture of a person with both arms raised in an &quot;I'm not sure&quot; gesture.">
            <a:extLst>
              <a:ext uri="{FF2B5EF4-FFF2-40B4-BE49-F238E27FC236}">
                <a16:creationId xmlns:a16="http://schemas.microsoft.com/office/drawing/2014/main" id="{9F1346AF-6C44-DAC4-7E9E-CCCB792D2E9E}"/>
              </a:ext>
            </a:extLst>
          </p:cNvPr>
          <p:cNvGrpSpPr/>
          <p:nvPr/>
        </p:nvGrpSpPr>
        <p:grpSpPr>
          <a:xfrm>
            <a:off x="2878332" y="2022876"/>
            <a:ext cx="6435334" cy="3242198"/>
            <a:chOff x="2878332" y="2022876"/>
            <a:chExt cx="6435334" cy="3242198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8714195-5FB4-6694-677C-4BF35A74F666}"/>
                </a:ext>
              </a:extLst>
            </p:cNvPr>
            <p:cNvGrpSpPr/>
            <p:nvPr/>
          </p:nvGrpSpPr>
          <p:grpSpPr>
            <a:xfrm>
              <a:off x="2878332" y="3839053"/>
              <a:ext cx="6435334" cy="1426021"/>
              <a:chOff x="2433057" y="2878709"/>
              <a:chExt cx="6843203" cy="1541932"/>
            </a:xfrm>
          </p:grpSpPr>
          <p:sp>
            <p:nvSpPr>
              <p:cNvPr id="6" name="Rounded Rectangle 13">
                <a:extLst>
                  <a:ext uri="{FF2B5EF4-FFF2-40B4-BE49-F238E27FC236}">
                    <a16:creationId xmlns:a16="http://schemas.microsoft.com/office/drawing/2014/main" id="{9E9AC6F1-1818-498E-216D-8F36F528E670}"/>
                  </a:ext>
                </a:extLst>
              </p:cNvPr>
              <p:cNvSpPr/>
              <p:nvPr/>
            </p:nvSpPr>
            <p:spPr>
              <a:xfrm>
                <a:off x="2433057" y="2878710"/>
                <a:ext cx="1541931" cy="1541931"/>
              </a:xfrm>
              <a:prstGeom prst="roundRect">
                <a:avLst>
                  <a:gd name="adj" fmla="val 8315"/>
                </a:avLst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F44C0BA5-816D-F4B9-7451-FEB9AD0BE2E8}"/>
                  </a:ext>
                </a:extLst>
              </p:cNvPr>
              <p:cNvSpPr/>
              <p:nvPr/>
            </p:nvSpPr>
            <p:spPr>
              <a:xfrm>
                <a:off x="4245631" y="2878709"/>
                <a:ext cx="1541931" cy="1541931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ounded Rectangle 13">
                <a:extLst>
                  <a:ext uri="{FF2B5EF4-FFF2-40B4-BE49-F238E27FC236}">
                    <a16:creationId xmlns:a16="http://schemas.microsoft.com/office/drawing/2014/main" id="{99379B01-CCC4-AA41-B805-27F85288F4A5}"/>
                  </a:ext>
                </a:extLst>
              </p:cNvPr>
              <p:cNvSpPr/>
              <p:nvPr/>
            </p:nvSpPr>
            <p:spPr>
              <a:xfrm>
                <a:off x="6031000" y="2878709"/>
                <a:ext cx="1541931" cy="1541931"/>
              </a:xfrm>
              <a:prstGeom prst="roundRect">
                <a:avLst>
                  <a:gd name="adj" fmla="val 8315"/>
                </a:avLst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Rounded Rectangle 13">
                <a:extLst>
                  <a:ext uri="{FF2B5EF4-FFF2-40B4-BE49-F238E27FC236}">
                    <a16:creationId xmlns:a16="http://schemas.microsoft.com/office/drawing/2014/main" id="{0EA73FE5-5ABE-1CEA-D49D-B7E7CC7304C6}"/>
                  </a:ext>
                </a:extLst>
              </p:cNvPr>
              <p:cNvSpPr/>
              <p:nvPr/>
            </p:nvSpPr>
            <p:spPr>
              <a:xfrm>
                <a:off x="7734329" y="2878710"/>
                <a:ext cx="1541931" cy="1541931"/>
              </a:xfrm>
              <a:prstGeom prst="roundRect">
                <a:avLst>
                  <a:gd name="adj" fmla="val 8315"/>
                </a:avLst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7" name="Picture 6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0352C62C-0C08-E747-726A-7417E5ED56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90775" y="2022876"/>
              <a:ext cx="1992140" cy="1992140"/>
            </a:xfrm>
            <a:prstGeom prst="rect">
              <a:avLst/>
            </a:prstGeom>
          </p:spPr>
        </p:pic>
      </p:grp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0E342A65-8A1D-AD93-2BAF-0A6C985C4CC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14:cNvPr>
              <p14:cNvContentPartPr/>
              <p14:nvPr/>
            </p14:nvContentPartPr>
            <p14:xfrm>
              <a:off x="3735160" y="3939267"/>
              <a:ext cx="6803" cy="6803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0E342A65-8A1D-AD93-2BAF-0A6C985C4CC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67130" y="3871237"/>
                <a:ext cx="141502" cy="14150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496188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CB1C6-1102-7D71-72DD-F42F111AA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20 We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02D7D8F-C9B1-6AE0-549A-95364DBD9117}"/>
              </a:ext>
            </a:extLst>
          </p:cNvPr>
          <p:cNvSpPr txBox="1">
            <a:spLocks/>
          </p:cNvSpPr>
          <p:nvPr/>
        </p:nvSpPr>
        <p:spPr>
          <a:xfrm>
            <a:off x="177273" y="2551837"/>
            <a:ext cx="11865791" cy="17543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than   them</a:t>
            </a:r>
            <a:endParaRPr lang="en-AU" sz="12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82180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678E1-67A5-FE12-F3F0-19411BDB6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21 We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09948D-5C92-E1CB-E2DE-C5041DE33646}"/>
              </a:ext>
            </a:extLst>
          </p:cNvPr>
          <p:cNvSpPr txBox="1">
            <a:spLocks/>
          </p:cNvSpPr>
          <p:nvPr/>
        </p:nvSpPr>
        <p:spPr>
          <a:xfrm>
            <a:off x="177273" y="2551837"/>
            <a:ext cx="11865791" cy="17543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than   them   thus</a:t>
            </a:r>
            <a:endParaRPr lang="en-AU" sz="12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57950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05C2114-C957-1A9B-4CAD-D5351E00D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22 I do</a:t>
            </a:r>
            <a:endParaRPr lang="en-AU" sz="800">
              <a:solidFill>
                <a:schemeClr val="bg2"/>
              </a:solidFill>
            </a:endParaRPr>
          </a:p>
        </p:txBody>
      </p:sp>
      <p:grpSp>
        <p:nvGrpSpPr>
          <p:cNvPr id="9" name="Group 8" descr="pencil writing on a line to represent writing words">
            <a:extLst>
              <a:ext uri="{FF2B5EF4-FFF2-40B4-BE49-F238E27FC236}">
                <a16:creationId xmlns:a16="http://schemas.microsoft.com/office/drawing/2014/main" id="{435ADF2C-47D8-871C-CBD6-44912AC47ECD}"/>
              </a:ext>
            </a:extLst>
          </p:cNvPr>
          <p:cNvGrpSpPr/>
          <p:nvPr/>
        </p:nvGrpSpPr>
        <p:grpSpPr>
          <a:xfrm>
            <a:off x="1961322" y="1593231"/>
            <a:ext cx="7632000" cy="3671538"/>
            <a:chOff x="1961322" y="1593231"/>
            <a:chExt cx="7632000" cy="3671538"/>
          </a:xfrm>
        </p:grpSpPr>
        <p:pic>
          <p:nvPicPr>
            <p:cNvPr id="2" name="Graphic 1" descr="Pencil outline">
              <a:extLst>
                <a:ext uri="{FF2B5EF4-FFF2-40B4-BE49-F238E27FC236}">
                  <a16:creationId xmlns:a16="http://schemas.microsoft.com/office/drawing/2014/main" id="{0360CE95-82E1-044D-B8F5-319CAAAA72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260231" y="1593231"/>
              <a:ext cx="3671538" cy="3671538"/>
            </a:xfrm>
            <a:prstGeom prst="rect">
              <a:avLst/>
            </a:prstGeom>
          </p:spPr>
        </p:pic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6E06E3B0-864C-1A2F-4AD2-BAFDDC178EF1}"/>
                </a:ext>
              </a:extLst>
            </p:cNvPr>
            <p:cNvCxnSpPr/>
            <p:nvPr/>
          </p:nvCxnSpPr>
          <p:spPr>
            <a:xfrm>
              <a:off x="1961322" y="5064539"/>
              <a:ext cx="7632000" cy="0"/>
            </a:xfrm>
            <a:prstGeom prst="line">
              <a:avLst/>
            </a:prstGeom>
            <a:ln w="47625">
              <a:solidFill>
                <a:srgbClr val="4557AD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230439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DCF06B-AB24-5F92-92B4-E6740A18E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23 We do</a:t>
            </a:r>
            <a:endParaRPr lang="en-AU" sz="800">
              <a:solidFill>
                <a:schemeClr val="bg2"/>
              </a:solidFill>
            </a:endParaRPr>
          </a:p>
        </p:txBody>
      </p:sp>
      <p:grpSp>
        <p:nvGrpSpPr>
          <p:cNvPr id="4" name="Group 3" descr="pencil writing on a line to represent writing words">
            <a:extLst>
              <a:ext uri="{FF2B5EF4-FFF2-40B4-BE49-F238E27FC236}">
                <a16:creationId xmlns:a16="http://schemas.microsoft.com/office/drawing/2014/main" id="{E103619B-1F86-9F8F-385E-67B490981495}"/>
              </a:ext>
            </a:extLst>
          </p:cNvPr>
          <p:cNvGrpSpPr/>
          <p:nvPr/>
        </p:nvGrpSpPr>
        <p:grpSpPr>
          <a:xfrm>
            <a:off x="1961322" y="1593231"/>
            <a:ext cx="7632000" cy="3671538"/>
            <a:chOff x="1961322" y="1593231"/>
            <a:chExt cx="7632000" cy="3671538"/>
          </a:xfrm>
        </p:grpSpPr>
        <p:pic>
          <p:nvPicPr>
            <p:cNvPr id="5" name="Graphic 4" descr="Pencil outline">
              <a:extLst>
                <a:ext uri="{FF2B5EF4-FFF2-40B4-BE49-F238E27FC236}">
                  <a16:creationId xmlns:a16="http://schemas.microsoft.com/office/drawing/2014/main" id="{C836D6B3-D355-2D38-DCE8-BBE886717E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260231" y="1593231"/>
              <a:ext cx="3671538" cy="3671538"/>
            </a:xfrm>
            <a:prstGeom prst="rect">
              <a:avLst/>
            </a:prstGeom>
          </p:spPr>
        </p:pic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262342FE-A105-5D94-67BA-549106A689E6}"/>
                </a:ext>
              </a:extLst>
            </p:cNvPr>
            <p:cNvCxnSpPr/>
            <p:nvPr/>
          </p:nvCxnSpPr>
          <p:spPr>
            <a:xfrm>
              <a:off x="1961322" y="5064539"/>
              <a:ext cx="7632000" cy="0"/>
            </a:xfrm>
            <a:prstGeom prst="line">
              <a:avLst/>
            </a:prstGeom>
            <a:ln w="47625">
              <a:solidFill>
                <a:srgbClr val="4557AD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281872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E0EC989-6F17-BD63-166F-4753A23E6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24 I do 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AA61864-491A-5E40-41DA-0C8A5CCE78EB}"/>
              </a:ext>
            </a:extLst>
          </p:cNvPr>
          <p:cNvSpPr txBox="1">
            <a:spLocks/>
          </p:cNvSpPr>
          <p:nvPr/>
        </p:nvSpPr>
        <p:spPr>
          <a:xfrm>
            <a:off x="285750" y="2910432"/>
            <a:ext cx="11906250" cy="305416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That is the chip they put there and this is the one I put there.</a:t>
            </a:r>
            <a:endParaRPr lang="en-AU" sz="8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52704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A045AF1-808A-245E-3AFA-D73B845A9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25 We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5184287-EE4F-3AF2-E416-F4E741D49281}"/>
              </a:ext>
            </a:extLst>
          </p:cNvPr>
          <p:cNvSpPr txBox="1">
            <a:spLocks/>
          </p:cNvSpPr>
          <p:nvPr/>
        </p:nvSpPr>
        <p:spPr>
          <a:xfrm>
            <a:off x="285750" y="2910432"/>
            <a:ext cx="11906250" cy="416729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“The shop is that one there and this one is the club,” she said. </a:t>
            </a:r>
            <a:endParaRPr lang="en-AU" sz="8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80000"/>
              </a:lnSpc>
            </a:pPr>
            <a:endParaRPr lang="en-US" sz="8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629768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05C2114-C957-1A9B-4CAD-D5351E00D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26 I do</a:t>
            </a:r>
            <a:endParaRPr lang="en-AU" sz="800">
              <a:solidFill>
                <a:schemeClr val="bg2"/>
              </a:solidFill>
            </a:endParaRP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0360CE95-82E1-044D-B8F5-319CAAAA72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467719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DCF06B-AB24-5F92-92B4-E6740A18E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27 We do</a:t>
            </a:r>
            <a:endParaRPr lang="en-AU" sz="800">
              <a:solidFill>
                <a:schemeClr val="bg2"/>
              </a:solidFill>
            </a:endParaRP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EEAE3CC1-BD25-0C4C-BE6F-068DDB5ABF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5020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0848FDF-0F9D-9258-E642-73DC2ACD0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28 Check for understanding</a:t>
            </a:r>
            <a:endParaRPr lang="en-AU" sz="800">
              <a:solidFill>
                <a:schemeClr val="bg2"/>
              </a:solidFill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CED66DD-2405-5243-8046-2F5CA8A87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-418788" y="1134428"/>
            <a:ext cx="4588192" cy="45881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125C9F-FFD0-CB45-AD95-DBC2690A50D3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A64074C-00CD-A648-A213-5BDFB399214B}"/>
              </a:ext>
            </a:extLst>
          </p:cNvPr>
          <p:cNvSpPr txBox="1">
            <a:spLocks/>
          </p:cNvSpPr>
          <p:nvPr/>
        </p:nvSpPr>
        <p:spPr>
          <a:xfrm>
            <a:off x="3813303" y="2832253"/>
            <a:ext cx="2526673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sound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559C9B1-5E5D-222A-6D79-9DC848ADCD90}"/>
              </a:ext>
            </a:extLst>
          </p:cNvPr>
          <p:cNvSpPr txBox="1"/>
          <p:nvPr/>
        </p:nvSpPr>
        <p:spPr>
          <a:xfrm>
            <a:off x="4375581" y="3428524"/>
            <a:ext cx="12650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err="1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</a:rPr>
              <a:t>th</a:t>
            </a:r>
            <a:endParaRPr lang="en-AU" sz="960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2A61D4C-12FB-CB45-94B1-D926DD62123A}"/>
              </a:ext>
            </a:extLst>
          </p:cNvPr>
          <p:cNvSpPr txBox="1">
            <a:spLocks/>
          </p:cNvSpPr>
          <p:nvPr/>
        </p:nvSpPr>
        <p:spPr>
          <a:xfrm>
            <a:off x="6755753" y="2832253"/>
            <a:ext cx="2175538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read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9CA1237A-0A85-8547-B7E2-065D0DB5116C}"/>
              </a:ext>
            </a:extLst>
          </p:cNvPr>
          <p:cNvSpPr txBox="1">
            <a:spLocks/>
          </p:cNvSpPr>
          <p:nvPr/>
        </p:nvSpPr>
        <p:spPr>
          <a:xfrm>
            <a:off x="6696974" y="3791784"/>
            <a:ext cx="2015913" cy="219393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then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thus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that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FBEC4BF-C8A8-4E41-A7B5-A806F55A7670}"/>
              </a:ext>
            </a:extLst>
          </p:cNvPr>
          <p:cNvSpPr txBox="1">
            <a:spLocks/>
          </p:cNvSpPr>
          <p:nvPr/>
        </p:nvSpPr>
        <p:spPr>
          <a:xfrm>
            <a:off x="9347068" y="2832253"/>
            <a:ext cx="2175538" cy="86793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spell a word </a:t>
            </a:r>
            <a:b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</a:b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7794EB4-D9C4-1DB4-8B9A-4169D917DD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000872" y="1900112"/>
            <a:ext cx="800799" cy="590023"/>
            <a:chOff x="10000872" y="1900112"/>
            <a:chExt cx="800799" cy="590023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340F8334-8658-CE4B-90F2-585D85B93D0A}"/>
                </a:ext>
              </a:extLst>
            </p:cNvPr>
            <p:cNvSpPr/>
            <p:nvPr userDrawn="1"/>
          </p:nvSpPr>
          <p:spPr>
            <a:xfrm>
              <a:off x="10000872" y="1900112"/>
              <a:ext cx="800799" cy="590023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Pencil outline">
              <a:extLst>
                <a:ext uri="{FF2B5EF4-FFF2-40B4-BE49-F238E27FC236}">
                  <a16:creationId xmlns:a16="http://schemas.microsoft.com/office/drawing/2014/main" id="{A9A07C20-F140-C944-9547-9680FEE973D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176947" y="1964946"/>
              <a:ext cx="447584" cy="447584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6765C0A-6B59-3E3E-E410-D7F83FF8FF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04531" y="1891643"/>
            <a:ext cx="800799" cy="598492"/>
            <a:chOff x="7304531" y="1891643"/>
            <a:chExt cx="800799" cy="598492"/>
          </a:xfrm>
        </p:grpSpPr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D1776D6C-CB5A-5248-A6F9-D1C2C6C99B2B}"/>
                </a:ext>
              </a:extLst>
            </p:cNvPr>
            <p:cNvSpPr/>
            <p:nvPr/>
          </p:nvSpPr>
          <p:spPr>
            <a:xfrm>
              <a:off x="7304531" y="1891643"/>
              <a:ext cx="800799" cy="590023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Glasses outline">
              <a:extLst>
                <a:ext uri="{FF2B5EF4-FFF2-40B4-BE49-F238E27FC236}">
                  <a16:creationId xmlns:a16="http://schemas.microsoft.com/office/drawing/2014/main" id="{AF11A6D7-F3DB-A545-83F8-5AF1FD4398F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413695" y="1891643"/>
              <a:ext cx="598492" cy="598492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EA2868B8-44B9-63AB-BF62-B99597D9E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9819861" y="3700183"/>
            <a:ext cx="1658137" cy="1470224"/>
            <a:chOff x="9819861" y="3700183"/>
            <a:chExt cx="1658137" cy="1470224"/>
          </a:xfrm>
        </p:grpSpPr>
        <p:pic>
          <p:nvPicPr>
            <p:cNvPr id="7" name="Graphic 6" descr="Pencil outline">
              <a:extLst>
                <a:ext uri="{FF2B5EF4-FFF2-40B4-BE49-F238E27FC236}">
                  <a16:creationId xmlns:a16="http://schemas.microsoft.com/office/drawing/2014/main" id="{29752A7C-82E7-FCCF-8718-D975372E6B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034208" y="3700183"/>
              <a:ext cx="1229442" cy="1416392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4CC665D-C8EF-C842-630C-9FBC41B68715}"/>
                </a:ext>
              </a:extLst>
            </p:cNvPr>
            <p:cNvCxnSpPr>
              <a:cxnSpLocks/>
            </p:cNvCxnSpPr>
            <p:nvPr/>
          </p:nvCxnSpPr>
          <p:spPr>
            <a:xfrm>
              <a:off x="9819861" y="5170407"/>
              <a:ext cx="1658137" cy="0"/>
            </a:xfrm>
            <a:prstGeom prst="line">
              <a:avLst/>
            </a:prstGeom>
            <a:ln w="47625">
              <a:solidFill>
                <a:srgbClr val="4557AD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395248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B41B50D-B2D7-1F30-2953-619C75D7E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29 </a:t>
            </a:r>
            <a:r>
              <a:rPr lang="en-AU" sz="800" kern="1200">
                <a:solidFill>
                  <a:schemeClr val="bg2"/>
                </a:solidFill>
                <a:effectLst/>
                <a:latin typeface="+mj-lt"/>
                <a:ea typeface="+mj-ea"/>
                <a:cs typeface="+mj-cs"/>
              </a:rPr>
              <a:t>Check for understanding</a:t>
            </a:r>
            <a:endParaRPr lang="en-AU" sz="800">
              <a:solidFill>
                <a:schemeClr val="bg2"/>
              </a:solidFill>
            </a:endParaRPr>
          </a:p>
        </p:txBody>
      </p:sp>
      <p:pic>
        <p:nvPicPr>
          <p:cNvPr id="2" name="Picture 1" descr="Image of Phase 8, lesson 6 student sheet">
            <a:extLst>
              <a:ext uri="{FF2B5EF4-FFF2-40B4-BE49-F238E27FC236}">
                <a16:creationId xmlns:a16="http://schemas.microsoft.com/office/drawing/2014/main" id="{15ECFB37-D6C5-F34F-AFD3-2337798509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0679" y="395724"/>
            <a:ext cx="4091440" cy="582109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420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40A06B07-0483-547A-1DB8-E64AD002908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40138"/>
            <a:ext cx="10515600" cy="1325563"/>
          </a:xfrm>
        </p:spPr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3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grpSp>
        <p:nvGrpSpPr>
          <p:cNvPr id="2" name="Group 1" descr="ch, zz, sh, th, ng, wh">
            <a:extLst>
              <a:ext uri="{FF2B5EF4-FFF2-40B4-BE49-F238E27FC236}">
                <a16:creationId xmlns:a16="http://schemas.microsoft.com/office/drawing/2014/main" id="{A29CB6C6-33DA-D38C-A3D5-152188F0BF7B}"/>
              </a:ext>
            </a:extLst>
          </p:cNvPr>
          <p:cNvGrpSpPr/>
          <p:nvPr/>
        </p:nvGrpSpPr>
        <p:grpSpPr>
          <a:xfrm>
            <a:off x="565420" y="1122072"/>
            <a:ext cx="10494490" cy="5201162"/>
            <a:chOff x="565420" y="808305"/>
            <a:chExt cx="10494490" cy="5201162"/>
          </a:xfrm>
        </p:grpSpPr>
        <p:sp>
          <p:nvSpPr>
            <p:cNvPr id="3" name="Content Placeholder 2">
              <a:extLst>
                <a:ext uri="{FF2B5EF4-FFF2-40B4-BE49-F238E27FC236}">
                  <a16:creationId xmlns:a16="http://schemas.microsoft.com/office/drawing/2014/main" id="{AB57EC9F-CEF4-BB0B-9F68-B43DEC1C40A5}"/>
                </a:ext>
              </a:extLst>
            </p:cNvPr>
            <p:cNvSpPr txBox="1">
              <a:spLocks/>
            </p:cNvSpPr>
            <p:nvPr/>
          </p:nvSpPr>
          <p:spPr>
            <a:xfrm>
              <a:off x="565420" y="808305"/>
              <a:ext cx="3088639" cy="251607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7500" dirty="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ch</a:t>
              </a:r>
              <a:endParaRPr lang="en-AU" sz="17500" dirty="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0EB38D50-747D-914F-BCE9-937A5564AA8A}"/>
                </a:ext>
              </a:extLst>
            </p:cNvPr>
            <p:cNvSpPr txBox="1">
              <a:spLocks/>
            </p:cNvSpPr>
            <p:nvPr/>
          </p:nvSpPr>
          <p:spPr>
            <a:xfrm>
              <a:off x="4337900" y="3493393"/>
              <a:ext cx="3088639" cy="251607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75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ng</a:t>
              </a:r>
              <a:endParaRPr lang="en-AU" sz="175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7A1A6F22-0D70-09ED-73A5-D89DE9583C72}"/>
                </a:ext>
              </a:extLst>
            </p:cNvPr>
            <p:cNvSpPr txBox="1">
              <a:spLocks/>
            </p:cNvSpPr>
            <p:nvPr/>
          </p:nvSpPr>
          <p:spPr>
            <a:xfrm>
              <a:off x="7971271" y="808305"/>
              <a:ext cx="3088639" cy="251607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75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sh</a:t>
              </a:r>
              <a:endParaRPr lang="en-AU" sz="175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3387B74F-3B3D-2C11-4A9B-07B6C4E0C2CE}"/>
                </a:ext>
              </a:extLst>
            </p:cNvPr>
            <p:cNvSpPr txBox="1">
              <a:spLocks/>
            </p:cNvSpPr>
            <p:nvPr/>
          </p:nvSpPr>
          <p:spPr>
            <a:xfrm>
              <a:off x="7971271" y="3493394"/>
              <a:ext cx="3088639" cy="251607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75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wh</a:t>
              </a:r>
              <a:endParaRPr lang="en-AU" sz="175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0A7F2FF7-4BCE-9A91-0591-DC76492111C3}"/>
                </a:ext>
              </a:extLst>
            </p:cNvPr>
            <p:cNvSpPr txBox="1">
              <a:spLocks/>
            </p:cNvSpPr>
            <p:nvPr/>
          </p:nvSpPr>
          <p:spPr>
            <a:xfrm>
              <a:off x="704528" y="3493393"/>
              <a:ext cx="3088639" cy="251607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75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th</a:t>
              </a:r>
              <a:endParaRPr lang="en-AU" sz="252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18BE5841-7DB9-5968-A50D-C58B5C8F58E7}"/>
                </a:ext>
              </a:extLst>
            </p:cNvPr>
            <p:cNvSpPr txBox="1">
              <a:spLocks/>
            </p:cNvSpPr>
            <p:nvPr/>
          </p:nvSpPr>
          <p:spPr>
            <a:xfrm>
              <a:off x="4333706" y="808305"/>
              <a:ext cx="3088639" cy="251607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75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zz</a:t>
              </a:r>
              <a:endParaRPr lang="en-AU" sz="175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68268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22C008F-7439-8A76-514A-3B1E92FF4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30 You do</a:t>
            </a:r>
            <a:endParaRPr lang="en-AU" sz="800">
              <a:solidFill>
                <a:schemeClr val="bg2"/>
              </a:solidFill>
            </a:endParaRPr>
          </a:p>
        </p:txBody>
      </p:sp>
      <p:pic>
        <p:nvPicPr>
          <p:cNvPr id="2" name="Graphic 7" descr="Social network outline">
            <a:extLst>
              <a:ext uri="{FF2B5EF4-FFF2-40B4-BE49-F238E27FC236}">
                <a16:creationId xmlns:a16="http://schemas.microsoft.com/office/drawing/2014/main" id="{3115E1E7-1746-4A40-B2EA-CDE58E8D15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776FC3F-18EA-E243-A2B5-B6E1F6F87C04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3" name="Graphic 2" descr="Storytelling outline">
            <a:extLst>
              <a:ext uri="{FF2B5EF4-FFF2-40B4-BE49-F238E27FC236}">
                <a16:creationId xmlns:a16="http://schemas.microsoft.com/office/drawing/2014/main" id="{FD475DF4-BDE0-584B-9572-8910234AA37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8489B30-21AB-254A-86D3-559FC2238501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25706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25A20-D5C0-067B-04BC-F0727F4AD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31 End</a:t>
            </a:r>
            <a:r>
              <a:rPr lang="en-AU" sz="800" kern="1200" baseline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 of presentation</a:t>
            </a:r>
            <a:endParaRPr lang="en-AU" sz="800">
              <a:solidFill>
                <a:schemeClr val="bg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2659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4AA57-604C-E20F-A1AE-EBF0B7F6F82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94005"/>
            <a:ext cx="10515600" cy="1325563"/>
          </a:xfrm>
        </p:spPr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4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BFB65F00-B804-7722-B0DD-6C0E00D9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0142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D96254A-4B07-AC0D-C70E-B38811A154F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08054"/>
            <a:ext cx="10515600" cy="1325563"/>
          </a:xfrm>
        </p:spPr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5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60D1AEA-6CBA-6E0D-A50B-7F1EF5A89873}"/>
              </a:ext>
            </a:extLst>
          </p:cNvPr>
          <p:cNvSpPr txBox="1">
            <a:spLocks/>
          </p:cNvSpPr>
          <p:nvPr/>
        </p:nvSpPr>
        <p:spPr>
          <a:xfrm>
            <a:off x="288209" y="2881403"/>
            <a:ext cx="11906250" cy="161582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1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fuzz   chess   thing   </a:t>
            </a:r>
            <a:endParaRPr lang="en-AU" sz="11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982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6616A19-FB97-782C-F34D-B2FB6673B13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08054"/>
            <a:ext cx="10515600" cy="1325563"/>
          </a:xfrm>
        </p:spPr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6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pic>
        <p:nvPicPr>
          <p:cNvPr id="3" name="Picture 2" descr="whip">
            <a:extLst>
              <a:ext uri="{FF2B5EF4-FFF2-40B4-BE49-F238E27FC236}">
                <a16:creationId xmlns:a16="http://schemas.microsoft.com/office/drawing/2014/main" id="{F41469DE-A87C-7747-5544-9626D78BED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6487" y="1964872"/>
            <a:ext cx="2890908" cy="2890908"/>
          </a:xfrm>
          <a:prstGeom prst="rect">
            <a:avLst/>
          </a:prstGeom>
        </p:spPr>
      </p:pic>
      <p:pic>
        <p:nvPicPr>
          <p:cNvPr id="5" name="Picture 4" descr="shop">
            <a:extLst>
              <a:ext uri="{FF2B5EF4-FFF2-40B4-BE49-F238E27FC236}">
                <a16:creationId xmlns:a16="http://schemas.microsoft.com/office/drawing/2014/main" id="{9F7CEF01-B04F-868B-7696-8C61017125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530" y="2203598"/>
            <a:ext cx="2662264" cy="2662264"/>
          </a:xfrm>
          <a:prstGeom prst="rect">
            <a:avLst/>
          </a:prstGeom>
        </p:spPr>
      </p:pic>
      <p:pic>
        <p:nvPicPr>
          <p:cNvPr id="9" name="Picture 8" descr="ring">
            <a:extLst>
              <a:ext uri="{FF2B5EF4-FFF2-40B4-BE49-F238E27FC236}">
                <a16:creationId xmlns:a16="http://schemas.microsoft.com/office/drawing/2014/main" id="{8B1081ED-3809-E39D-F39E-75F5C20089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7929" y="2203598"/>
            <a:ext cx="2450804" cy="2450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334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88DF705-F035-9903-8234-AE88DC4BF61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72223"/>
            <a:ext cx="10515600" cy="1325563"/>
          </a:xfrm>
        </p:spPr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7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12B333B-C8C3-2491-05CA-DF0C852E72EE}"/>
              </a:ext>
            </a:extLst>
          </p:cNvPr>
          <p:cNvSpPr txBox="1">
            <a:spLocks/>
          </p:cNvSpPr>
          <p:nvPr/>
        </p:nvSpPr>
        <p:spPr>
          <a:xfrm>
            <a:off x="131858" y="2842685"/>
            <a:ext cx="11928284" cy="1089529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72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put   once   want   because</a:t>
            </a:r>
            <a:endParaRPr lang="en-AU" sz="72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7197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C5888D-DEAF-33B1-D787-60055EF86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08884A-7B8E-E29E-99D9-954C3028897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608054"/>
            <a:ext cx="10515600" cy="1325563"/>
          </a:xfrm>
        </p:spPr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8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B095C0-1F0B-C896-24D4-6442C5880E23}"/>
              </a:ext>
            </a:extLst>
          </p:cNvPr>
          <p:cNvSpPr txBox="1">
            <a:spLocks/>
          </p:cNvSpPr>
          <p:nvPr/>
        </p:nvSpPr>
        <p:spPr>
          <a:xfrm>
            <a:off x="263716" y="2910432"/>
            <a:ext cx="11601450" cy="230832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Which fish do you want to sing the song?</a:t>
            </a:r>
            <a:endParaRPr lang="en-AU" sz="8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8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C9E3E4-0609-8A22-9778-C2B25A2C2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BA5E2-2AEA-136D-33A3-2D53D9A463A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543886"/>
            <a:ext cx="10515600" cy="1325563"/>
          </a:xfrm>
        </p:spPr>
        <p:txBody>
          <a:bodyPr/>
          <a:lstStyle/>
          <a:p>
            <a:r>
              <a:rPr lang="en-AU" sz="800" kern="1200">
                <a:solidFill>
                  <a:srgbClr val="E2E8E9"/>
                </a:solidFill>
                <a:effectLst/>
                <a:latin typeface="+mn-lt"/>
                <a:ea typeface="+mj-ea"/>
                <a:cs typeface="+mj-cs"/>
              </a:rPr>
              <a:t>Slide 9 Review</a:t>
            </a:r>
            <a:endParaRPr lang="en-AU" sz="800">
              <a:solidFill>
                <a:srgbClr val="E2E8E9"/>
              </a:solidFill>
              <a:latin typeface="+mn-lt"/>
            </a:endParaRPr>
          </a:p>
        </p:txBody>
      </p:sp>
      <p:pic>
        <p:nvPicPr>
          <p:cNvPr id="8" name="Graphic 7" descr="Pencil outline">
            <a:extLst>
              <a:ext uri="{FF2B5EF4-FFF2-40B4-BE49-F238E27FC236}">
                <a16:creationId xmlns:a16="http://schemas.microsoft.com/office/drawing/2014/main" id="{1AD27337-AEB6-D6C3-B81B-C7B91408AA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2251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29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0" ma:contentTypeDescription="Create a new document." ma:contentTypeScope="" ma:versionID="36f546040c4d41bd62010454437995a1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6aea3962c7ff30db7370bbad54bc214e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Props1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8090CE6-4A16-4D61-BCD1-5CAE2B95E3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eff3df-e3d6-48ed-978f-45ff25640900"/>
    <ds:schemaRef ds:uri="ff236c08-9611-4854-a4bb-16d44b7327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4B6B44C-FE25-47D4-AD61-028CF4DE9483}">
  <ds:schemaRefs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ff236c08-9611-4854-a4bb-16d44b7327b6"/>
    <ds:schemaRef ds:uri="http://schemas.microsoft.com/office/2006/metadata/properties"/>
    <ds:schemaRef ds:uri="64eff3df-e3d6-48ed-978f-45ff25640900"/>
    <ds:schemaRef ds:uri="http://purl.org/dc/elements/1.1/"/>
    <ds:schemaRef ds:uri="http://purl.org/dc/terms/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4060</Words>
  <Application>Microsoft Office PowerPoint</Application>
  <PresentationFormat>Widescreen</PresentationFormat>
  <Paragraphs>495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Arial</vt:lpstr>
      <vt:lpstr>Calibri</vt:lpstr>
      <vt:lpstr>Calibri Light</vt:lpstr>
      <vt:lpstr>Symbol</vt:lpstr>
      <vt:lpstr>Tenorite</vt:lpstr>
      <vt:lpstr>Verdana</vt:lpstr>
      <vt:lpstr>Office Theme</vt:lpstr>
      <vt:lpstr>Slide 1 Start of presentation</vt:lpstr>
      <vt:lpstr>Slide 2 Phonemic awareness review</vt:lpstr>
      <vt:lpstr>Slide 3 Review</vt:lpstr>
      <vt:lpstr>Slide 4 Review</vt:lpstr>
      <vt:lpstr>Slide 5 Review</vt:lpstr>
      <vt:lpstr>Slide 6 Review</vt:lpstr>
      <vt:lpstr>Slide 7 Review</vt:lpstr>
      <vt:lpstr>Slide 8 Review</vt:lpstr>
      <vt:lpstr>Slide 9 Review</vt:lpstr>
      <vt:lpstr>Slide 10 End of review, start of lesson</vt:lpstr>
      <vt:lpstr>Slide 11 Phonemic awareness</vt:lpstr>
      <vt:lpstr>Slide 12 Phonemic awareness</vt:lpstr>
      <vt:lpstr>Slide 13 Learning intention</vt:lpstr>
      <vt:lpstr>Slide 14 I do</vt:lpstr>
      <vt:lpstr>Slide 15 We do</vt:lpstr>
      <vt:lpstr>Slide 16 I do</vt:lpstr>
      <vt:lpstr>Slide 17 I do</vt:lpstr>
      <vt:lpstr>Slide 18 I do</vt:lpstr>
      <vt:lpstr>Slide 19 We do</vt:lpstr>
      <vt:lpstr>Slide 20 We do</vt:lpstr>
      <vt:lpstr>Slide 21 We do</vt:lpstr>
      <vt:lpstr>Slide 22 I do</vt:lpstr>
      <vt:lpstr>Slide 23 We do</vt:lpstr>
      <vt:lpstr>Slide 24 I do </vt:lpstr>
      <vt:lpstr>Slide 25 We do</vt:lpstr>
      <vt:lpstr>Slide 26 I do</vt:lpstr>
      <vt:lpstr>Slide 27 We do</vt:lpstr>
      <vt:lpstr>Slide 28 Check for understanding</vt:lpstr>
      <vt:lpstr>Slide 29 Check for understanding</vt:lpstr>
      <vt:lpstr>Slide 30 You do</vt:lpstr>
      <vt:lpstr>Slide 31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Liz Heynes</cp:lastModifiedBy>
  <cp:revision>4</cp:revision>
  <dcterms:created xsi:type="dcterms:W3CDTF">2021-01-11T06:19:08Z</dcterms:created>
  <dcterms:modified xsi:type="dcterms:W3CDTF">2025-04-18T06:36:22Z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80A9CB41-D9C9-45F8-A08A-7ED4A1C4E421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8.1_0807</vt:lpwstr>
  </property>
</Properties>
</file>