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ags/tag2.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3.xml" ContentType="application/vnd.openxmlformats-officedocument.presentationml.tags+xml"/>
  <Override PartName="/ppt/notesSlides/notesSlide13.xml" ContentType="application/vnd.openxmlformats-officedocument.presentationml.notesSlide+xml"/>
  <Override PartName="/ppt/tags/tag4.xml" ContentType="application/vnd.openxmlformats-officedocument.presentationml.tags+xml"/>
  <Override PartName="/ppt/notesSlides/notesSlide14.xml" ContentType="application/vnd.openxmlformats-officedocument.presentationml.notesSlide+xml"/>
  <Override PartName="/ppt/tags/tag5.xml" ContentType="application/vnd.openxmlformats-officedocument.presentationml.tags+xml"/>
  <Override PartName="/ppt/notesSlides/notesSlide15.xml" ContentType="application/vnd.openxmlformats-officedocument.presentationml.notesSlide+xml"/>
  <Override PartName="/ppt/tags/tag6.xml" ContentType="application/vnd.openxmlformats-officedocument.presentationml.tags+xml"/>
  <Override PartName="/ppt/notesSlides/notesSlide16.xml" ContentType="application/vnd.openxmlformats-officedocument.presentationml.notesSlide+xml"/>
  <Override PartName="/ppt/tags/tag7.xml" ContentType="application/vnd.openxmlformats-officedocument.presentationml.tags+xml"/>
  <Override PartName="/ppt/notesSlides/notesSlide17.xml" ContentType="application/vnd.openxmlformats-officedocument.presentationml.notesSlide+xml"/>
  <Override PartName="/ppt/tags/tag8.xml" ContentType="application/vnd.openxmlformats-officedocument.presentationml.tags+xml"/>
  <Override PartName="/ppt/notesSlides/notesSlide18.xml" ContentType="application/vnd.openxmlformats-officedocument.presentationml.notesSlide+xml"/>
  <Override PartName="/ppt/tags/tag9.xml" ContentType="application/vnd.openxmlformats-officedocument.presentationml.tags+xml"/>
  <Override PartName="/ppt/notesSlides/notesSlide19.xml" ContentType="application/vnd.openxmlformats-officedocument.presentationml.notesSlide+xml"/>
  <Override PartName="/ppt/tags/tag10.xml" ContentType="application/vnd.openxmlformats-officedocument.presentationml.tags+xml"/>
  <Override PartName="/ppt/notesSlides/notesSlide20.xml" ContentType="application/vnd.openxmlformats-officedocument.presentationml.notesSlide+xml"/>
  <Override PartName="/ppt/tags/tag11.xml" ContentType="application/vnd.openxmlformats-officedocument.presentationml.tags+xml"/>
  <Override PartName="/ppt/notesSlides/notesSlide21.xml" ContentType="application/vnd.openxmlformats-officedocument.presentationml.notesSlide+xml"/>
  <Override PartName="/ppt/tags/tag12.xml" ContentType="application/vnd.openxmlformats-officedocument.presentationml.tags+xml"/>
  <Override PartName="/ppt/notesSlides/notesSlide22.xml" ContentType="application/vnd.openxmlformats-officedocument.presentationml.notesSlide+xml"/>
  <Override PartName="/ppt/tags/tag13.xml" ContentType="application/vnd.openxmlformats-officedocument.presentationml.tags+xml"/>
  <Override PartName="/ppt/notesSlides/notesSlide23.xml" ContentType="application/vnd.openxmlformats-officedocument.presentationml.notesSlide+xml"/>
  <Override PartName="/ppt/tags/tag14.xml" ContentType="application/vnd.openxmlformats-officedocument.presentationml.tags+xml"/>
  <Override PartName="/ppt/notesSlides/notesSlide24.xml" ContentType="application/vnd.openxmlformats-officedocument.presentationml.notesSlide+xml"/>
  <Override PartName="/ppt/tags/tag15.xml" ContentType="application/vnd.openxmlformats-officedocument.presentationml.tags+xml"/>
  <Override PartName="/ppt/notesSlides/notesSlide25.xml" ContentType="application/vnd.openxmlformats-officedocument.presentationml.notesSlide+xml"/>
  <Override PartName="/ppt/tags/tag16.xml" ContentType="application/vnd.openxmlformats-officedocument.presentationml.tags+xml"/>
  <Override PartName="/ppt/notesSlides/notesSlide26.xml" ContentType="application/vnd.openxmlformats-officedocument.presentationml.notesSlide+xml"/>
  <Override PartName="/ppt/tags/tag17.xml" ContentType="application/vnd.openxmlformats-officedocument.presentationml.tags+xml"/>
  <Override PartName="/ppt/notesSlides/notesSlide27.xml" ContentType="application/vnd.openxmlformats-officedocument.presentationml.notesSlide+xml"/>
  <Override PartName="/ppt/tags/tag18.xml" ContentType="application/vnd.openxmlformats-officedocument.presentationml.tags+xml"/>
  <Override PartName="/ppt/notesSlides/notesSlide28.xml" ContentType="application/vnd.openxmlformats-officedocument.presentationml.notesSlide+xml"/>
  <Override PartName="/ppt/tags/tag19.xml" ContentType="application/vnd.openxmlformats-officedocument.presentationml.tags+xml"/>
  <Override PartName="/ppt/notesSlides/notesSlide29.xml" ContentType="application/vnd.openxmlformats-officedocument.presentationml.notesSlide+xml"/>
  <Override PartName="/ppt/tags/tag20.xml" ContentType="application/vnd.openxmlformats-officedocument.presentationml.tags+xml"/>
  <Override PartName="/ppt/notesSlides/notesSlide30.xml" ContentType="application/vnd.openxmlformats-officedocument.presentationml.notesSlide+xml"/>
  <Override PartName="/ppt/tags/tag21.xml" ContentType="application/vnd.openxmlformats-officedocument.presentationml.tags+xml"/>
  <Override PartName="/ppt/notesSlides/notesSlide31.xml" ContentType="application/vnd.openxmlformats-officedocument.presentationml.notesSlide+xml"/>
  <Override PartName="/ppt/tags/tag22.xml" ContentType="application/vnd.openxmlformats-officedocument.presentationml.tags+xml"/>
  <Override PartName="/ppt/notesSlides/notesSlide32.xml" ContentType="application/vnd.openxmlformats-officedocument.presentationml.notesSlide+xml"/>
  <Override PartName="/ppt/tags/tag23.xml" ContentType="application/vnd.openxmlformats-officedocument.presentationml.tags+xml"/>
  <Override PartName="/ppt/notesSlides/notesSlide33.xml" ContentType="application/vnd.openxmlformats-officedocument.presentationml.notesSlide+xml"/>
  <Override PartName="/ppt/tags/tag24.xml" ContentType="application/vnd.openxmlformats-officedocument.presentationml.tags+xml"/>
  <Override PartName="/ppt/notesSlides/notesSlide34.xml" ContentType="application/vnd.openxmlformats-officedocument.presentationml.notesSlide+xml"/>
  <Override PartName="/ppt/tags/tag25.xml" ContentType="application/vnd.openxmlformats-officedocument.presentationml.tags+xml"/>
  <Override PartName="/ppt/notesSlides/notesSlide35.xml" ContentType="application/vnd.openxmlformats-officedocument.presentationml.notesSlide+xml"/>
  <Override PartName="/ppt/tags/tag26.xml" ContentType="application/vnd.openxmlformats-officedocument.presentationml.tags+xml"/>
  <Override PartName="/ppt/notesSlides/notesSlide36.xml" ContentType="application/vnd.openxmlformats-officedocument.presentationml.notesSlide+xml"/>
  <Override PartName="/ppt/tags/tag27.xml" ContentType="application/vnd.openxmlformats-officedocument.presentationml.tags+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2"/>
  </p:notesMasterIdLst>
  <p:handoutMasterIdLst>
    <p:handoutMasterId r:id="rId43"/>
  </p:handoutMasterIdLst>
  <p:sldIdLst>
    <p:sldId id="514" r:id="rId5"/>
    <p:sldId id="498" r:id="rId6"/>
    <p:sldId id="500" r:id="rId7"/>
    <p:sldId id="501" r:id="rId8"/>
    <p:sldId id="502" r:id="rId9"/>
    <p:sldId id="503" r:id="rId10"/>
    <p:sldId id="504" r:id="rId11"/>
    <p:sldId id="505" r:id="rId12"/>
    <p:sldId id="506" r:id="rId13"/>
    <p:sldId id="497" r:id="rId14"/>
    <p:sldId id="507" r:id="rId15"/>
    <p:sldId id="508" r:id="rId16"/>
    <p:sldId id="492" r:id="rId17"/>
    <p:sldId id="464" r:id="rId18"/>
    <p:sldId id="465" r:id="rId19"/>
    <p:sldId id="466" r:id="rId20"/>
    <p:sldId id="496" r:id="rId21"/>
    <p:sldId id="468" r:id="rId22"/>
    <p:sldId id="469" r:id="rId23"/>
    <p:sldId id="470" r:id="rId24"/>
    <p:sldId id="471" r:id="rId25"/>
    <p:sldId id="472" r:id="rId26"/>
    <p:sldId id="473" r:id="rId27"/>
    <p:sldId id="474" r:id="rId28"/>
    <p:sldId id="475" r:id="rId29"/>
    <p:sldId id="476" r:id="rId30"/>
    <p:sldId id="477" r:id="rId31"/>
    <p:sldId id="478" r:id="rId32"/>
    <p:sldId id="479" r:id="rId33"/>
    <p:sldId id="480" r:id="rId34"/>
    <p:sldId id="483" r:id="rId35"/>
    <p:sldId id="481" r:id="rId36"/>
    <p:sldId id="482" r:id="rId37"/>
    <p:sldId id="493" r:id="rId38"/>
    <p:sldId id="485" r:id="rId39"/>
    <p:sldId id="486" r:id="rId40"/>
    <p:sldId id="494" r:id="rId41"/>
  </p:sldIdLst>
  <p:sldSz cx="12192000" cy="6858000"/>
  <p:notesSz cx="6858000" cy="9144000"/>
  <p:custDataLst>
    <p:tags r:id="rId44"/>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F2AA16A7-A401-F1E4-AE7E-451003CA81B3}" name="Elaine Stanley" initials="ES" userId="S::elaine.stanley@esa.edu.au::9dfc5ab9-b876-4d2e-b928-2720deac3464" providerId="AD"/>
  <p188:author id="{AC1A14C9-5C87-F7A0-98A6-59A8A750B5A3}" name="Liz Heynes" initials="LH" userId="S::Liz.Heynes@esa.edu.au::e5ff50d5-f39a-42f6-9e9f-e790bcc8c38d"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4DCE8"/>
    <a:srgbClr val="B51963"/>
    <a:srgbClr val="ED1654"/>
    <a:srgbClr val="F03F73"/>
    <a:srgbClr val="FCDCE5"/>
    <a:srgbClr val="0E1E42"/>
    <a:srgbClr val="E8EAED"/>
    <a:srgbClr val="4557AD"/>
    <a:srgbClr val="0E1D42"/>
    <a:srgbClr val="FEECF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4576" autoAdjust="0"/>
  </p:normalViewPr>
  <p:slideViewPr>
    <p:cSldViewPr snapToGrid="0">
      <p:cViewPr varScale="1">
        <p:scale>
          <a:sx n="82" d="100"/>
          <a:sy n="82" d="100"/>
        </p:scale>
        <p:origin x="1674" y="114"/>
      </p:cViewPr>
      <p:guideLst>
        <p:guide orient="horz" pos="2160"/>
        <p:guide pos="3840"/>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notesMaster" Target="notesMasters/notesMaster1.xml"/><Relationship Id="rId47" Type="http://schemas.openxmlformats.org/officeDocument/2006/relationships/theme" Target="theme/theme1.xml"/><Relationship Id="rId50" Type="http://schemas.microsoft.com/office/2018/10/relationships/authors" Targe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handoutMaster" Target="handoutMasters/handoutMaster1.xml"/><Relationship Id="rId48"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mma Durbridge" userId="fa194594-074f-43bd-8de7-d322108f10cf" providerId="ADAL" clId="{BC23B917-612D-4ADA-A5C8-73F8584EE285}"/>
    <pc:docChg chg="modSld">
      <pc:chgData name="Emma Durbridge" userId="fa194594-074f-43bd-8de7-d322108f10cf" providerId="ADAL" clId="{BC23B917-612D-4ADA-A5C8-73F8584EE285}" dt="2025-04-08T22:37:32.084" v="2" actId="120"/>
      <pc:docMkLst>
        <pc:docMk/>
      </pc:docMkLst>
      <pc:sldChg chg="modSp mod">
        <pc:chgData name="Emma Durbridge" userId="fa194594-074f-43bd-8de7-d322108f10cf" providerId="ADAL" clId="{BC23B917-612D-4ADA-A5C8-73F8584EE285}" dt="2025-04-08T22:37:28.985" v="1" actId="120"/>
        <pc:sldMkLst>
          <pc:docMk/>
          <pc:sldMk cId="2801862050" sldId="464"/>
        </pc:sldMkLst>
        <pc:spChg chg="mod">
          <ac:chgData name="Emma Durbridge" userId="fa194594-074f-43bd-8de7-d322108f10cf" providerId="ADAL" clId="{BC23B917-612D-4ADA-A5C8-73F8584EE285}" dt="2025-04-08T22:37:28.985" v="1" actId="120"/>
          <ac:spMkLst>
            <pc:docMk/>
            <pc:sldMk cId="2801862050" sldId="464"/>
            <ac:spMk id="3" creationId="{1C18D3DC-8DC2-348A-2FA6-CEB1D0FDFB5B}"/>
          </ac:spMkLst>
        </pc:spChg>
      </pc:sldChg>
      <pc:sldChg chg="modSp mod">
        <pc:chgData name="Emma Durbridge" userId="fa194594-074f-43bd-8de7-d322108f10cf" providerId="ADAL" clId="{BC23B917-612D-4ADA-A5C8-73F8584EE285}" dt="2025-04-08T22:37:32.084" v="2" actId="120"/>
        <pc:sldMkLst>
          <pc:docMk/>
          <pc:sldMk cId="2776412724" sldId="465"/>
        </pc:sldMkLst>
        <pc:spChg chg="mod">
          <ac:chgData name="Emma Durbridge" userId="fa194594-074f-43bd-8de7-d322108f10cf" providerId="ADAL" clId="{BC23B917-612D-4ADA-A5C8-73F8584EE285}" dt="2025-04-08T22:37:32.084" v="2" actId="120"/>
          <ac:spMkLst>
            <pc:docMk/>
            <pc:sldMk cId="2776412724" sldId="465"/>
            <ac:spMk id="4" creationId="{8B5A2B9D-2516-045E-8668-0A3CE23BAE78}"/>
          </ac:spMkLst>
        </pc:spChg>
      </pc:sldChg>
      <pc:sldChg chg="modSp mod">
        <pc:chgData name="Emma Durbridge" userId="fa194594-074f-43bd-8de7-d322108f10cf" providerId="ADAL" clId="{BC23B917-612D-4ADA-A5C8-73F8584EE285}" dt="2025-04-08T22:37:16.883" v="0" actId="120"/>
        <pc:sldMkLst>
          <pc:docMk/>
          <pc:sldMk cId="483294497" sldId="502"/>
        </pc:sldMkLst>
        <pc:spChg chg="mod">
          <ac:chgData name="Emma Durbridge" userId="fa194594-074f-43bd-8de7-d322108f10cf" providerId="ADAL" clId="{BC23B917-612D-4ADA-A5C8-73F8584EE285}" dt="2025-04-08T22:37:16.883" v="0" actId="120"/>
          <ac:spMkLst>
            <pc:docMk/>
            <pc:sldMk cId="483294497" sldId="502"/>
            <ac:spMk id="4" creationId="{D62B74EC-96FA-4FBD-6FD1-CC746C34CE51}"/>
          </ac:spMkLst>
        </pc:spChg>
      </pc:sldChg>
    </pc:docChg>
  </pc:docChgLst>
  <pc:docChgLst>
    <pc:chgData name="Rebecca McEwan" userId="ff810c5d-fc8a-4cb6-9b96-8b31b958f764" providerId="ADAL" clId="{5CC0D9ED-5A38-4F56-A9AE-5CA600D53668}"/>
    <pc:docChg chg="modSld">
      <pc:chgData name="Rebecca McEwan" userId="ff810c5d-fc8a-4cb6-9b96-8b31b958f764" providerId="ADAL" clId="{5CC0D9ED-5A38-4F56-A9AE-5CA600D53668}" dt="2025-04-07T03:54:17.713" v="0" actId="20577"/>
      <pc:docMkLst>
        <pc:docMk/>
      </pc:docMkLst>
      <pc:sldChg chg="modNotesTx">
        <pc:chgData name="Rebecca McEwan" userId="ff810c5d-fc8a-4cb6-9b96-8b31b958f764" providerId="ADAL" clId="{5CC0D9ED-5A38-4F56-A9AE-5CA600D53668}" dt="2025-04-07T03:54:17.713" v="0" actId="20577"/>
        <pc:sldMkLst>
          <pc:docMk/>
          <pc:sldMk cId="2776412724" sldId="465"/>
        </pc:sldMkLst>
      </pc:sldChg>
    </pc:docChg>
  </pc:docChgLst>
  <pc:docChgLst>
    <pc:chgData name="Trish Wilson" userId="1a8d7cc3620296f7" providerId="LiveId" clId="{8FD390C8-8811-4276-A265-6C0480B4CD8C}"/>
    <pc:docChg chg="undo custSel modSld">
      <pc:chgData name="Trish Wilson" userId="1a8d7cc3620296f7" providerId="LiveId" clId="{8FD390C8-8811-4276-A265-6C0480B4CD8C}" dt="2025-04-03T21:44:28.306" v="224"/>
      <pc:docMkLst>
        <pc:docMk/>
      </pc:docMkLst>
      <pc:sldChg chg="modNotesTx">
        <pc:chgData name="Trish Wilson" userId="1a8d7cc3620296f7" providerId="LiveId" clId="{8FD390C8-8811-4276-A265-6C0480B4CD8C}" dt="2025-04-03T21:33:23.970" v="141" actId="114"/>
        <pc:sldMkLst>
          <pc:docMk/>
          <pc:sldMk cId="2801862050" sldId="464"/>
        </pc:sldMkLst>
      </pc:sldChg>
      <pc:sldChg chg="modNotesTx">
        <pc:chgData name="Trish Wilson" userId="1a8d7cc3620296f7" providerId="LiveId" clId="{8FD390C8-8811-4276-A265-6C0480B4CD8C}" dt="2025-04-03T21:34:05.618" v="147" actId="114"/>
        <pc:sldMkLst>
          <pc:docMk/>
          <pc:sldMk cId="2776412724" sldId="465"/>
        </pc:sldMkLst>
      </pc:sldChg>
      <pc:sldChg chg="modNotesTx">
        <pc:chgData name="Trish Wilson" userId="1a8d7cc3620296f7" providerId="LiveId" clId="{8FD390C8-8811-4276-A265-6C0480B4CD8C}" dt="2025-04-03T21:34:59.848" v="152" actId="6549"/>
        <pc:sldMkLst>
          <pc:docMk/>
          <pc:sldMk cId="3868218024" sldId="470"/>
        </pc:sldMkLst>
      </pc:sldChg>
      <pc:sldChg chg="modNotesTx">
        <pc:chgData name="Trish Wilson" userId="1a8d7cc3620296f7" providerId="LiveId" clId="{8FD390C8-8811-4276-A265-6C0480B4CD8C}" dt="2025-04-03T21:35:44.403" v="153" actId="113"/>
        <pc:sldMkLst>
          <pc:docMk/>
          <pc:sldMk cId="2667868244" sldId="473"/>
        </pc:sldMkLst>
      </pc:sldChg>
      <pc:sldChg chg="modNotesTx">
        <pc:chgData name="Trish Wilson" userId="1a8d7cc3620296f7" providerId="LiveId" clId="{8FD390C8-8811-4276-A265-6C0480B4CD8C}" dt="2025-04-03T21:36:03.219" v="155" actId="113"/>
        <pc:sldMkLst>
          <pc:docMk/>
          <pc:sldMk cId="1436218551" sldId="474"/>
        </pc:sldMkLst>
      </pc:sldChg>
      <pc:sldChg chg="modNotesTx">
        <pc:chgData name="Trish Wilson" userId="1a8d7cc3620296f7" providerId="LiveId" clId="{8FD390C8-8811-4276-A265-6C0480B4CD8C}" dt="2025-04-03T21:36:34.935" v="163" actId="20577"/>
        <pc:sldMkLst>
          <pc:docMk/>
          <pc:sldMk cId="908412850" sldId="475"/>
        </pc:sldMkLst>
      </pc:sldChg>
      <pc:sldChg chg="modNotesTx">
        <pc:chgData name="Trish Wilson" userId="1a8d7cc3620296f7" providerId="LiveId" clId="{8FD390C8-8811-4276-A265-6C0480B4CD8C}" dt="2025-04-03T21:36:52.934" v="168" actId="20577"/>
        <pc:sldMkLst>
          <pc:docMk/>
          <pc:sldMk cId="1716554648" sldId="476"/>
        </pc:sldMkLst>
      </pc:sldChg>
      <pc:sldChg chg="modNotesTx">
        <pc:chgData name="Trish Wilson" userId="1a8d7cc3620296f7" providerId="LiveId" clId="{8FD390C8-8811-4276-A265-6C0480B4CD8C}" dt="2025-04-03T21:37:16.391" v="174" actId="20577"/>
        <pc:sldMkLst>
          <pc:docMk/>
          <pc:sldMk cId="607994850" sldId="477"/>
        </pc:sldMkLst>
      </pc:sldChg>
      <pc:sldChg chg="modNotesTx">
        <pc:chgData name="Trish Wilson" userId="1a8d7cc3620296f7" providerId="LiveId" clId="{8FD390C8-8811-4276-A265-6C0480B4CD8C}" dt="2025-04-03T21:38:12.699" v="183" actId="20577"/>
        <pc:sldMkLst>
          <pc:docMk/>
          <pc:sldMk cId="2664320030" sldId="478"/>
        </pc:sldMkLst>
      </pc:sldChg>
      <pc:sldChg chg="modNotesTx">
        <pc:chgData name="Trish Wilson" userId="1a8d7cc3620296f7" providerId="LiveId" clId="{8FD390C8-8811-4276-A265-6C0480B4CD8C}" dt="2025-04-03T21:39:03.441" v="190" actId="20577"/>
        <pc:sldMkLst>
          <pc:docMk/>
          <pc:sldMk cId="1611399072" sldId="479"/>
        </pc:sldMkLst>
      </pc:sldChg>
      <pc:sldChg chg="modNotesTx">
        <pc:chgData name="Trish Wilson" userId="1a8d7cc3620296f7" providerId="LiveId" clId="{8FD390C8-8811-4276-A265-6C0480B4CD8C}" dt="2025-04-03T21:40:10.927" v="199" actId="113"/>
        <pc:sldMkLst>
          <pc:docMk/>
          <pc:sldMk cId="3005270447" sldId="480"/>
        </pc:sldMkLst>
      </pc:sldChg>
      <pc:sldChg chg="modNotesTx">
        <pc:chgData name="Trish Wilson" userId="1a8d7cc3620296f7" providerId="LiveId" clId="{8FD390C8-8811-4276-A265-6C0480B4CD8C}" dt="2025-04-03T21:42:57.250" v="217" actId="20577"/>
        <pc:sldMkLst>
          <pc:docMk/>
          <pc:sldMk cId="43502053" sldId="482"/>
        </pc:sldMkLst>
      </pc:sldChg>
      <pc:sldChg chg="modNotesTx">
        <pc:chgData name="Trish Wilson" userId="1a8d7cc3620296f7" providerId="LiveId" clId="{8FD390C8-8811-4276-A265-6C0480B4CD8C}" dt="2025-04-03T21:41:37.247" v="212" actId="6549"/>
        <pc:sldMkLst>
          <pc:docMk/>
          <pc:sldMk cId="1436297680" sldId="483"/>
        </pc:sldMkLst>
      </pc:sldChg>
      <pc:sldChg chg="modNotesTx">
        <pc:chgData name="Trish Wilson" userId="1a8d7cc3620296f7" providerId="LiveId" clId="{8FD390C8-8811-4276-A265-6C0480B4CD8C}" dt="2025-04-03T21:44:28.306" v="224"/>
        <pc:sldMkLst>
          <pc:docMk/>
          <pc:sldMk cId="202420733" sldId="485"/>
        </pc:sldMkLst>
      </pc:sldChg>
      <pc:sldChg chg="modNotesTx">
        <pc:chgData name="Trish Wilson" userId="1a8d7cc3620296f7" providerId="LiveId" clId="{8FD390C8-8811-4276-A265-6C0480B4CD8C}" dt="2025-04-03T21:32:52.048" v="140" actId="20577"/>
        <pc:sldMkLst>
          <pc:docMk/>
          <pc:sldMk cId="437983971" sldId="492"/>
        </pc:sldMkLst>
      </pc:sldChg>
      <pc:sldChg chg="modNotesTx">
        <pc:chgData name="Trish Wilson" userId="1a8d7cc3620296f7" providerId="LiveId" clId="{8FD390C8-8811-4276-A265-6C0480B4CD8C}" dt="2025-04-03T21:43:30.894" v="221" actId="20577"/>
        <pc:sldMkLst>
          <pc:docMk/>
          <pc:sldMk cId="3539524888" sldId="493"/>
        </pc:sldMkLst>
      </pc:sldChg>
      <pc:sldChg chg="modNotesTx">
        <pc:chgData name="Trish Wilson" userId="1a8d7cc3620296f7" providerId="LiveId" clId="{8FD390C8-8811-4276-A265-6C0480B4CD8C}" dt="2025-04-03T21:19:54.002" v="44" actId="20577"/>
        <pc:sldMkLst>
          <pc:docMk/>
          <pc:sldMk cId="2764480916" sldId="498"/>
        </pc:sldMkLst>
      </pc:sldChg>
      <pc:sldChg chg="modNotesTx">
        <pc:chgData name="Trish Wilson" userId="1a8d7cc3620296f7" providerId="LiveId" clId="{8FD390C8-8811-4276-A265-6C0480B4CD8C}" dt="2025-04-03T21:20:29.097" v="47" actId="20577"/>
        <pc:sldMkLst>
          <pc:docMk/>
          <pc:sldMk cId="4124420387" sldId="500"/>
        </pc:sldMkLst>
      </pc:sldChg>
      <pc:sldChg chg="modNotesTx">
        <pc:chgData name="Trish Wilson" userId="1a8d7cc3620296f7" providerId="LiveId" clId="{8FD390C8-8811-4276-A265-6C0480B4CD8C}" dt="2025-04-03T21:21:11.609" v="50" actId="20577"/>
        <pc:sldMkLst>
          <pc:docMk/>
          <pc:sldMk cId="889955691" sldId="501"/>
        </pc:sldMkLst>
      </pc:sldChg>
      <pc:sldChg chg="modNotesTx">
        <pc:chgData name="Trish Wilson" userId="1a8d7cc3620296f7" providerId="LiveId" clId="{8FD390C8-8811-4276-A265-6C0480B4CD8C}" dt="2025-04-03T21:21:55.304" v="62" actId="20577"/>
        <pc:sldMkLst>
          <pc:docMk/>
          <pc:sldMk cId="483294497" sldId="502"/>
        </pc:sldMkLst>
      </pc:sldChg>
      <pc:sldChg chg="modNotesTx">
        <pc:chgData name="Trish Wilson" userId="1a8d7cc3620296f7" providerId="LiveId" clId="{8FD390C8-8811-4276-A265-6C0480B4CD8C}" dt="2025-04-03T21:22:17.505" v="64" actId="113"/>
        <pc:sldMkLst>
          <pc:docMk/>
          <pc:sldMk cId="3262189886" sldId="503"/>
        </pc:sldMkLst>
      </pc:sldChg>
      <pc:sldChg chg="modNotesTx">
        <pc:chgData name="Trish Wilson" userId="1a8d7cc3620296f7" providerId="LiveId" clId="{8FD390C8-8811-4276-A265-6C0480B4CD8C}" dt="2025-04-03T21:23:23.559" v="75" actId="6549"/>
        <pc:sldMkLst>
          <pc:docMk/>
          <pc:sldMk cId="2367113089" sldId="504"/>
        </pc:sldMkLst>
      </pc:sldChg>
      <pc:sldChg chg="modNotesTx">
        <pc:chgData name="Trish Wilson" userId="1a8d7cc3620296f7" providerId="LiveId" clId="{8FD390C8-8811-4276-A265-6C0480B4CD8C}" dt="2025-04-03T21:23:43.199" v="76" actId="948"/>
        <pc:sldMkLst>
          <pc:docMk/>
          <pc:sldMk cId="2057219722" sldId="505"/>
        </pc:sldMkLst>
      </pc:sldChg>
      <pc:sldChg chg="modNotesTx">
        <pc:chgData name="Trish Wilson" userId="1a8d7cc3620296f7" providerId="LiveId" clId="{8FD390C8-8811-4276-A265-6C0480B4CD8C}" dt="2025-04-03T21:24:23.244" v="78" actId="20577"/>
        <pc:sldMkLst>
          <pc:docMk/>
          <pc:sldMk cId="2097342218" sldId="506"/>
        </pc:sldMkLst>
      </pc:sldChg>
      <pc:sldChg chg="modNotesTx">
        <pc:chgData name="Trish Wilson" userId="1a8d7cc3620296f7" providerId="LiveId" clId="{8FD390C8-8811-4276-A265-6C0480B4CD8C}" dt="2025-04-03T21:29:36.055" v="108" actId="20577"/>
        <pc:sldMkLst>
          <pc:docMk/>
          <pc:sldMk cId="849105142" sldId="507"/>
        </pc:sldMkLst>
      </pc:sldChg>
      <pc:sldChg chg="modNotesTx">
        <pc:chgData name="Trish Wilson" userId="1a8d7cc3620296f7" providerId="LiveId" clId="{8FD390C8-8811-4276-A265-6C0480B4CD8C}" dt="2025-04-03T21:32:18.151" v="135" actId="948"/>
        <pc:sldMkLst>
          <pc:docMk/>
          <pc:sldMk cId="2578423008" sldId="508"/>
        </pc:sldMkLst>
      </pc:sldChg>
      <pc:sldChg chg="modNotesTx">
        <pc:chgData name="Trish Wilson" userId="1a8d7cc3620296f7" providerId="LiveId" clId="{8FD390C8-8811-4276-A265-6C0480B4CD8C}" dt="2025-04-03T21:03:11.388" v="1" actId="2711"/>
        <pc:sldMkLst>
          <pc:docMk/>
          <pc:sldMk cId="409148390" sldId="514"/>
        </pc:sldMkLst>
      </pc:sldChg>
    </pc:docChg>
  </pc:docChgLst>
  <pc:docChgLst>
    <pc:chgData name="Kerrie Shanahan" userId="ae473d9f-76e9-476f-892f-2674ea963afc" providerId="ADAL" clId="{FB786F3C-B7D5-474F-9D07-018747F4EA05}"/>
    <pc:docChg chg="modSld">
      <pc:chgData name="Kerrie Shanahan" userId="ae473d9f-76e9-476f-892f-2674ea963afc" providerId="ADAL" clId="{FB786F3C-B7D5-474F-9D07-018747F4EA05}" dt="2025-04-14T06:58:59.808" v="237" actId="962"/>
      <pc:docMkLst>
        <pc:docMk/>
      </pc:docMkLst>
      <pc:sldChg chg="modSp mod">
        <pc:chgData name="Kerrie Shanahan" userId="ae473d9f-76e9-476f-892f-2674ea963afc" providerId="ADAL" clId="{FB786F3C-B7D5-474F-9D07-018747F4EA05}" dt="2025-04-14T06:55:09.472" v="13"/>
        <pc:sldMkLst>
          <pc:docMk/>
          <pc:sldMk cId="2801862050" sldId="464"/>
        </pc:sldMkLst>
        <pc:spChg chg="ord">
          <ac:chgData name="Kerrie Shanahan" userId="ae473d9f-76e9-476f-892f-2674ea963afc" providerId="ADAL" clId="{FB786F3C-B7D5-474F-9D07-018747F4EA05}" dt="2025-04-14T06:55:09.472" v="13"/>
          <ac:spMkLst>
            <pc:docMk/>
            <pc:sldMk cId="2801862050" sldId="464"/>
            <ac:spMk id="2" creationId="{0ABCAEE2-3B79-C00A-3EF4-E834228B0682}"/>
          </ac:spMkLst>
        </pc:spChg>
      </pc:sldChg>
      <pc:sldChg chg="modSp mod">
        <pc:chgData name="Kerrie Shanahan" userId="ae473d9f-76e9-476f-892f-2674ea963afc" providerId="ADAL" clId="{FB786F3C-B7D5-474F-9D07-018747F4EA05}" dt="2025-04-14T06:55:12.777" v="14"/>
        <pc:sldMkLst>
          <pc:docMk/>
          <pc:sldMk cId="3096463887" sldId="468"/>
        </pc:sldMkLst>
        <pc:spChg chg="ord">
          <ac:chgData name="Kerrie Shanahan" userId="ae473d9f-76e9-476f-892f-2674ea963afc" providerId="ADAL" clId="{FB786F3C-B7D5-474F-9D07-018747F4EA05}" dt="2025-04-14T06:55:12.777" v="14"/>
          <ac:spMkLst>
            <pc:docMk/>
            <pc:sldMk cId="3096463887" sldId="468"/>
            <ac:spMk id="3" creationId="{A451ED1E-2E53-7868-78F2-699CD2F4C10A}"/>
          </ac:spMkLst>
        </pc:spChg>
      </pc:sldChg>
      <pc:sldChg chg="modSp mod">
        <pc:chgData name="Kerrie Shanahan" userId="ae473d9f-76e9-476f-892f-2674ea963afc" providerId="ADAL" clId="{FB786F3C-B7D5-474F-9D07-018747F4EA05}" dt="2025-04-14T06:55:16.828" v="15"/>
        <pc:sldMkLst>
          <pc:docMk/>
          <pc:sldMk cId="2325795097" sldId="471"/>
        </pc:sldMkLst>
        <pc:spChg chg="ord">
          <ac:chgData name="Kerrie Shanahan" userId="ae473d9f-76e9-476f-892f-2674ea963afc" providerId="ADAL" clId="{FB786F3C-B7D5-474F-9D07-018747F4EA05}" dt="2025-04-14T06:55:16.828" v="15"/>
          <ac:spMkLst>
            <pc:docMk/>
            <pc:sldMk cId="2325795097" sldId="471"/>
            <ac:spMk id="2" creationId="{FD8678E1-67A5-FE12-F3F0-19411BDB6467}"/>
          </ac:spMkLst>
        </pc:spChg>
      </pc:sldChg>
      <pc:sldChg chg="modSp mod">
        <pc:chgData name="Kerrie Shanahan" userId="ae473d9f-76e9-476f-892f-2674ea963afc" providerId="ADAL" clId="{FB786F3C-B7D5-474F-9D07-018747F4EA05}" dt="2025-04-14T06:58:27.272" v="137" actId="962"/>
        <pc:sldMkLst>
          <pc:docMk/>
          <pc:sldMk cId="2806691242" sldId="472"/>
        </pc:sldMkLst>
      </pc:sldChg>
      <pc:sldChg chg="modSp mod">
        <pc:chgData name="Kerrie Shanahan" userId="ae473d9f-76e9-476f-892f-2674ea963afc" providerId="ADAL" clId="{FB786F3C-B7D5-474F-9D07-018747F4EA05}" dt="2025-04-14T06:58:32.536" v="147" actId="962"/>
        <pc:sldMkLst>
          <pc:docMk/>
          <pc:sldMk cId="2667868244" sldId="473"/>
        </pc:sldMkLst>
      </pc:sldChg>
      <pc:sldChg chg="modSp mod">
        <pc:chgData name="Kerrie Shanahan" userId="ae473d9f-76e9-476f-892f-2674ea963afc" providerId="ADAL" clId="{FB786F3C-B7D5-474F-9D07-018747F4EA05}" dt="2025-04-14T06:58:41.870" v="183" actId="962"/>
        <pc:sldMkLst>
          <pc:docMk/>
          <pc:sldMk cId="1436218551" sldId="474"/>
        </pc:sldMkLst>
        <pc:grpChg chg="mod">
          <ac:chgData name="Kerrie Shanahan" userId="ae473d9f-76e9-476f-892f-2674ea963afc" providerId="ADAL" clId="{FB786F3C-B7D5-474F-9D07-018747F4EA05}" dt="2025-04-14T06:58:41.870" v="183" actId="962"/>
          <ac:grpSpMkLst>
            <pc:docMk/>
            <pc:sldMk cId="1436218551" sldId="474"/>
            <ac:grpSpMk id="2" creationId="{B7BEADED-84E5-8E2A-3DC4-8EF94584DCC2}"/>
          </ac:grpSpMkLst>
        </pc:grpChg>
        <pc:picChg chg="mod">
          <ac:chgData name="Kerrie Shanahan" userId="ae473d9f-76e9-476f-892f-2674ea963afc" providerId="ADAL" clId="{FB786F3C-B7D5-474F-9D07-018747F4EA05}" dt="2025-04-14T06:57:34.871" v="72" actId="962"/>
          <ac:picMkLst>
            <pc:docMk/>
            <pc:sldMk cId="1436218551" sldId="474"/>
            <ac:picMk id="9" creationId="{FEB5ADF2-F143-F6C9-8870-8EEA1E05E12F}"/>
          </ac:picMkLst>
        </pc:picChg>
      </pc:sldChg>
      <pc:sldChg chg="modSp mod">
        <pc:chgData name="Kerrie Shanahan" userId="ae473d9f-76e9-476f-892f-2674ea963afc" providerId="ADAL" clId="{FB786F3C-B7D5-474F-9D07-018747F4EA05}" dt="2025-04-14T06:57:41.319" v="80" actId="962"/>
        <pc:sldMkLst>
          <pc:docMk/>
          <pc:sldMk cId="908412850" sldId="475"/>
        </pc:sldMkLst>
        <pc:picChg chg="mod">
          <ac:chgData name="Kerrie Shanahan" userId="ae473d9f-76e9-476f-892f-2674ea963afc" providerId="ADAL" clId="{FB786F3C-B7D5-474F-9D07-018747F4EA05}" dt="2025-04-14T06:57:41.319" v="80" actId="962"/>
          <ac:picMkLst>
            <pc:docMk/>
            <pc:sldMk cId="908412850" sldId="475"/>
            <ac:picMk id="5" creationId="{82131879-0FAB-0232-5BF7-5E5D06F393D3}"/>
          </ac:picMkLst>
        </pc:picChg>
      </pc:sldChg>
      <pc:sldChg chg="modSp mod">
        <pc:chgData name="Kerrie Shanahan" userId="ae473d9f-76e9-476f-892f-2674ea963afc" providerId="ADAL" clId="{FB786F3C-B7D5-474F-9D07-018747F4EA05}" dt="2025-04-14T06:58:47.992" v="203" actId="962"/>
        <pc:sldMkLst>
          <pc:docMk/>
          <pc:sldMk cId="1716554648" sldId="476"/>
        </pc:sldMkLst>
        <pc:grpChg chg="mod">
          <ac:chgData name="Kerrie Shanahan" userId="ae473d9f-76e9-476f-892f-2674ea963afc" providerId="ADAL" clId="{FB786F3C-B7D5-474F-9D07-018747F4EA05}" dt="2025-04-14T06:58:47.992" v="203" actId="962"/>
          <ac:grpSpMkLst>
            <pc:docMk/>
            <pc:sldMk cId="1716554648" sldId="476"/>
            <ac:grpSpMk id="3" creationId="{FBBE45CC-3513-B52C-CD22-36731BC714B7}"/>
          </ac:grpSpMkLst>
        </pc:grpChg>
      </pc:sldChg>
      <pc:sldChg chg="modSp mod">
        <pc:chgData name="Kerrie Shanahan" userId="ae473d9f-76e9-476f-892f-2674ea963afc" providerId="ADAL" clId="{FB786F3C-B7D5-474F-9D07-018747F4EA05}" dt="2025-04-14T06:58:59.808" v="237" actId="962"/>
        <pc:sldMkLst>
          <pc:docMk/>
          <pc:sldMk cId="607994850" sldId="477"/>
        </pc:sldMkLst>
        <pc:grpChg chg="mod">
          <ac:chgData name="Kerrie Shanahan" userId="ae473d9f-76e9-476f-892f-2674ea963afc" providerId="ADAL" clId="{FB786F3C-B7D5-474F-9D07-018747F4EA05}" dt="2025-04-14T06:58:59.808" v="237" actId="962"/>
          <ac:grpSpMkLst>
            <pc:docMk/>
            <pc:sldMk cId="607994850" sldId="477"/>
            <ac:grpSpMk id="4" creationId="{AAB9BC4D-0FA1-9AE6-126A-AFF150AD1F97}"/>
          </ac:grpSpMkLst>
        </pc:grpChg>
      </pc:sldChg>
      <pc:sldChg chg="modSp mod">
        <pc:chgData name="Kerrie Shanahan" userId="ae473d9f-76e9-476f-892f-2674ea963afc" providerId="ADAL" clId="{FB786F3C-B7D5-474F-9D07-018747F4EA05}" dt="2025-04-14T06:55:20.353" v="16"/>
        <pc:sldMkLst>
          <pc:docMk/>
          <pc:sldMk cId="2664320030" sldId="478"/>
        </pc:sldMkLst>
        <pc:spChg chg="ord">
          <ac:chgData name="Kerrie Shanahan" userId="ae473d9f-76e9-476f-892f-2674ea963afc" providerId="ADAL" clId="{FB786F3C-B7D5-474F-9D07-018747F4EA05}" dt="2025-04-14T06:55:20.353" v="16"/>
          <ac:spMkLst>
            <pc:docMk/>
            <pc:sldMk cId="2664320030" sldId="478"/>
            <ac:spMk id="2" creationId="{28898DB9-5DA9-CA65-13FC-2FF5CFF7A9B6}"/>
          </ac:spMkLst>
        </pc:spChg>
      </pc:sldChg>
      <pc:sldChg chg="modSp mod">
        <pc:chgData name="Kerrie Shanahan" userId="ae473d9f-76e9-476f-892f-2674ea963afc" providerId="ADAL" clId="{FB786F3C-B7D5-474F-9D07-018747F4EA05}" dt="2025-04-14T06:55:23.898" v="17"/>
        <pc:sldMkLst>
          <pc:docMk/>
          <pc:sldMk cId="3005270447" sldId="480"/>
        </pc:sldMkLst>
        <pc:spChg chg="ord">
          <ac:chgData name="Kerrie Shanahan" userId="ae473d9f-76e9-476f-892f-2674ea963afc" providerId="ADAL" clId="{FB786F3C-B7D5-474F-9D07-018747F4EA05}" dt="2025-04-14T06:55:23.898" v="17"/>
          <ac:spMkLst>
            <pc:docMk/>
            <pc:sldMk cId="3005270447" sldId="480"/>
            <ac:spMk id="3" creationId="{1E0EC989-6F17-BD63-166F-4753A23E6935}"/>
          </ac:spMkLst>
        </pc:spChg>
      </pc:sldChg>
      <pc:sldChg chg="modSp mod">
        <pc:chgData name="Kerrie Shanahan" userId="ae473d9f-76e9-476f-892f-2674ea963afc" providerId="ADAL" clId="{FB786F3C-B7D5-474F-9D07-018747F4EA05}" dt="2025-04-14T06:55:31.786" v="20"/>
        <pc:sldMkLst>
          <pc:docMk/>
          <pc:sldMk cId="4046771955" sldId="481"/>
        </pc:sldMkLst>
        <pc:spChg chg="ord">
          <ac:chgData name="Kerrie Shanahan" userId="ae473d9f-76e9-476f-892f-2674ea963afc" providerId="ADAL" clId="{FB786F3C-B7D5-474F-9D07-018747F4EA05}" dt="2025-04-14T06:55:31.786" v="20"/>
          <ac:spMkLst>
            <pc:docMk/>
            <pc:sldMk cId="4046771955" sldId="481"/>
            <ac:spMk id="3" creationId="{605C2114-C957-1A9B-4CAD-D5351E00D9CA}"/>
          </ac:spMkLst>
        </pc:spChg>
      </pc:sldChg>
      <pc:sldChg chg="modSp mod">
        <pc:chgData name="Kerrie Shanahan" userId="ae473d9f-76e9-476f-892f-2674ea963afc" providerId="ADAL" clId="{FB786F3C-B7D5-474F-9D07-018747F4EA05}" dt="2025-04-14T06:55:35.643" v="21"/>
        <pc:sldMkLst>
          <pc:docMk/>
          <pc:sldMk cId="43502053" sldId="482"/>
        </pc:sldMkLst>
        <pc:spChg chg="ord">
          <ac:chgData name="Kerrie Shanahan" userId="ae473d9f-76e9-476f-892f-2674ea963afc" providerId="ADAL" clId="{FB786F3C-B7D5-474F-9D07-018747F4EA05}" dt="2025-04-14T06:55:35.643" v="21"/>
          <ac:spMkLst>
            <pc:docMk/>
            <pc:sldMk cId="43502053" sldId="482"/>
            <ac:spMk id="3" creationId="{D8DCF06B-AB24-5F92-92B4-E6740A18EACB}"/>
          </ac:spMkLst>
        </pc:spChg>
      </pc:sldChg>
      <pc:sldChg chg="modSp mod">
        <pc:chgData name="Kerrie Shanahan" userId="ae473d9f-76e9-476f-892f-2674ea963afc" providerId="ADAL" clId="{FB786F3C-B7D5-474F-9D07-018747F4EA05}" dt="2025-04-14T06:55:27.580" v="18"/>
        <pc:sldMkLst>
          <pc:docMk/>
          <pc:sldMk cId="1436297680" sldId="483"/>
        </pc:sldMkLst>
        <pc:spChg chg="ord">
          <ac:chgData name="Kerrie Shanahan" userId="ae473d9f-76e9-476f-892f-2674ea963afc" providerId="ADAL" clId="{FB786F3C-B7D5-474F-9D07-018747F4EA05}" dt="2025-04-14T06:55:27.580" v="18"/>
          <ac:spMkLst>
            <pc:docMk/>
            <pc:sldMk cId="1436297680" sldId="483"/>
            <ac:spMk id="3" creationId="{CA045AF1-808A-245E-3AFA-D73B845A9625}"/>
          </ac:spMkLst>
        </pc:spChg>
      </pc:sldChg>
      <pc:sldChg chg="modSp mod">
        <pc:chgData name="Kerrie Shanahan" userId="ae473d9f-76e9-476f-892f-2674ea963afc" providerId="ADAL" clId="{FB786F3C-B7D5-474F-9D07-018747F4EA05}" dt="2025-04-14T06:56:40.597" v="36" actId="962"/>
        <pc:sldMkLst>
          <pc:docMk/>
          <pc:sldMk cId="202420733" sldId="485"/>
        </pc:sldMkLst>
        <pc:spChg chg="ord">
          <ac:chgData name="Kerrie Shanahan" userId="ae473d9f-76e9-476f-892f-2674ea963afc" providerId="ADAL" clId="{FB786F3C-B7D5-474F-9D07-018747F4EA05}" dt="2025-04-14T06:56:26.091" v="35"/>
          <ac:spMkLst>
            <pc:docMk/>
            <pc:sldMk cId="202420733" sldId="485"/>
            <ac:spMk id="3" creationId="{2B41B50D-B2D7-1F30-2953-619C75D7EF79}"/>
          </ac:spMkLst>
        </pc:spChg>
        <pc:picChg chg="mod">
          <ac:chgData name="Kerrie Shanahan" userId="ae473d9f-76e9-476f-892f-2674ea963afc" providerId="ADAL" clId="{FB786F3C-B7D5-474F-9D07-018747F4EA05}" dt="2025-04-14T06:56:40.597" v="36" actId="962"/>
          <ac:picMkLst>
            <pc:docMk/>
            <pc:sldMk cId="202420733" sldId="485"/>
            <ac:picMk id="2" creationId="{15ECFB37-D6C5-F34F-AFD3-233779850918}"/>
          </ac:picMkLst>
        </pc:picChg>
      </pc:sldChg>
      <pc:sldChg chg="modSp mod">
        <pc:chgData name="Kerrie Shanahan" userId="ae473d9f-76e9-476f-892f-2674ea963afc" providerId="ADAL" clId="{FB786F3C-B7D5-474F-9D07-018747F4EA05}" dt="2025-04-14T06:56:46.754" v="38" actId="13244"/>
        <pc:sldMkLst>
          <pc:docMk/>
          <pc:sldMk cId="2252570692" sldId="486"/>
        </pc:sldMkLst>
        <pc:spChg chg="ord">
          <ac:chgData name="Kerrie Shanahan" userId="ae473d9f-76e9-476f-892f-2674ea963afc" providerId="ADAL" clId="{FB786F3C-B7D5-474F-9D07-018747F4EA05}" dt="2025-04-14T06:56:44.683" v="37" actId="13244"/>
          <ac:spMkLst>
            <pc:docMk/>
            <pc:sldMk cId="2252570692" sldId="486"/>
            <ac:spMk id="4" creationId="{822C008F-7439-8A76-514A-3B1E92FF463B}"/>
          </ac:spMkLst>
        </pc:spChg>
        <pc:spChg chg="ord">
          <ac:chgData name="Kerrie Shanahan" userId="ae473d9f-76e9-476f-892f-2674ea963afc" providerId="ADAL" clId="{FB786F3C-B7D5-474F-9D07-018747F4EA05}" dt="2025-04-14T06:56:46.754" v="38" actId="13244"/>
          <ac:spMkLst>
            <pc:docMk/>
            <pc:sldMk cId="2252570692" sldId="486"/>
            <ac:spMk id="6" creationId="{4776FC3F-18EA-E243-A2B5-B6E1F6F87C04}"/>
          </ac:spMkLst>
        </pc:spChg>
      </pc:sldChg>
      <pc:sldChg chg="modSp mod">
        <pc:chgData name="Kerrie Shanahan" userId="ae473d9f-76e9-476f-892f-2674ea963afc" providerId="ADAL" clId="{FB786F3C-B7D5-474F-9D07-018747F4EA05}" dt="2025-04-14T06:56:22.229" v="34" actId="962"/>
        <pc:sldMkLst>
          <pc:docMk/>
          <pc:sldMk cId="3539524888" sldId="493"/>
        </pc:sldMkLst>
        <pc:spChg chg="ord">
          <ac:chgData name="Kerrie Shanahan" userId="ae473d9f-76e9-476f-892f-2674ea963afc" providerId="ADAL" clId="{FB786F3C-B7D5-474F-9D07-018747F4EA05}" dt="2025-04-14T06:56:01.080" v="30" actId="13244"/>
          <ac:spMkLst>
            <pc:docMk/>
            <pc:sldMk cId="3539524888" sldId="493"/>
            <ac:spMk id="5" creationId="{B0848FDF-0F9D-9258-E642-73DC2ACD04DD}"/>
          </ac:spMkLst>
        </pc:spChg>
        <pc:spChg chg="ord">
          <ac:chgData name="Kerrie Shanahan" userId="ae473d9f-76e9-476f-892f-2674ea963afc" providerId="ADAL" clId="{FB786F3C-B7D5-474F-9D07-018747F4EA05}" dt="2025-04-14T06:55:47.191" v="23" actId="13244"/>
          <ac:spMkLst>
            <pc:docMk/>
            <pc:sldMk cId="3539524888" sldId="493"/>
            <ac:spMk id="11" creationId="{2559C9B1-5E5D-222A-6D79-9DC848ADCD90}"/>
          </ac:spMkLst>
        </pc:spChg>
        <pc:spChg chg="ord">
          <ac:chgData name="Kerrie Shanahan" userId="ae473d9f-76e9-476f-892f-2674ea963afc" providerId="ADAL" clId="{FB786F3C-B7D5-474F-9D07-018747F4EA05}" dt="2025-04-14T06:55:50.179" v="24" actId="13244"/>
          <ac:spMkLst>
            <pc:docMk/>
            <pc:sldMk cId="3539524888" sldId="493"/>
            <ac:spMk id="20" creationId="{72A61D4C-12FB-CB45-94B1-D926DD62123A}"/>
          </ac:spMkLst>
        </pc:spChg>
        <pc:grpChg chg="mod">
          <ac:chgData name="Kerrie Shanahan" userId="ae473d9f-76e9-476f-892f-2674ea963afc" providerId="ADAL" clId="{FB786F3C-B7D5-474F-9D07-018747F4EA05}" dt="2025-04-14T06:55:58.146" v="29" actId="962"/>
          <ac:grpSpMkLst>
            <pc:docMk/>
            <pc:sldMk cId="3539524888" sldId="493"/>
            <ac:grpSpMk id="8" creationId="{06765C0A-6B59-3E3E-E410-D7F83FF8FF27}"/>
          </ac:grpSpMkLst>
        </pc:grpChg>
        <pc:grpChg chg="mod">
          <ac:chgData name="Kerrie Shanahan" userId="ae473d9f-76e9-476f-892f-2674ea963afc" providerId="ADAL" clId="{FB786F3C-B7D5-474F-9D07-018747F4EA05}" dt="2025-04-14T06:55:56.395" v="28" actId="962"/>
          <ac:grpSpMkLst>
            <pc:docMk/>
            <pc:sldMk cId="3539524888" sldId="493"/>
            <ac:grpSpMk id="9" creationId="{B7794EB4-D9C4-1DB4-8B9A-4169D917DD1C}"/>
          </ac:grpSpMkLst>
        </pc:grpChg>
        <pc:picChg chg="mod ord">
          <ac:chgData name="Kerrie Shanahan" userId="ae473d9f-76e9-476f-892f-2674ea963afc" providerId="ADAL" clId="{FB786F3C-B7D5-474F-9D07-018747F4EA05}" dt="2025-04-14T06:56:16.546" v="33" actId="962"/>
          <ac:picMkLst>
            <pc:docMk/>
            <pc:sldMk cId="3539524888" sldId="493"/>
            <ac:picMk id="2" creationId="{90F04421-212D-80EB-EABD-30B1404DFEA4}"/>
          </ac:picMkLst>
        </pc:picChg>
        <pc:picChg chg="mod">
          <ac:chgData name="Kerrie Shanahan" userId="ae473d9f-76e9-476f-892f-2674ea963afc" providerId="ADAL" clId="{FB786F3C-B7D5-474F-9D07-018747F4EA05}" dt="2025-04-14T06:55:40.982" v="22" actId="962"/>
          <ac:picMkLst>
            <pc:docMk/>
            <pc:sldMk cId="3539524888" sldId="493"/>
            <ac:picMk id="3" creationId="{9CED66DD-2405-5243-8046-2F5CA8A8798C}"/>
          </ac:picMkLst>
        </pc:picChg>
        <pc:picChg chg="mod">
          <ac:chgData name="Kerrie Shanahan" userId="ae473d9f-76e9-476f-892f-2674ea963afc" providerId="ADAL" clId="{FB786F3C-B7D5-474F-9D07-018747F4EA05}" dt="2025-04-14T06:56:09.715" v="31" actId="962"/>
          <ac:picMkLst>
            <pc:docMk/>
            <pc:sldMk cId="3539524888" sldId="493"/>
            <ac:picMk id="15" creationId="{36C4A3E0-8D0A-5365-6127-0373C1075797}"/>
          </ac:picMkLst>
        </pc:picChg>
        <pc:picChg chg="mod">
          <ac:chgData name="Kerrie Shanahan" userId="ae473d9f-76e9-476f-892f-2674ea963afc" providerId="ADAL" clId="{FB786F3C-B7D5-474F-9D07-018747F4EA05}" dt="2025-04-14T06:56:22.229" v="34" actId="962"/>
          <ac:picMkLst>
            <pc:docMk/>
            <pc:sldMk cId="3539524888" sldId="493"/>
            <ac:picMk id="22" creationId="{E2EA79C0-B24B-4216-63E9-A56B95CAC68F}"/>
          </ac:picMkLst>
        </pc:picChg>
      </pc:sldChg>
      <pc:sldChg chg="addSp modSp mod">
        <pc:chgData name="Kerrie Shanahan" userId="ae473d9f-76e9-476f-892f-2674ea963afc" providerId="ADAL" clId="{FB786F3C-B7D5-474F-9D07-018747F4EA05}" dt="2025-04-14T06:57:48.241" v="82" actId="962"/>
        <pc:sldMkLst>
          <pc:docMk/>
          <pc:sldMk cId="2764480916" sldId="498"/>
        </pc:sldMkLst>
        <pc:grpChg chg="add mod">
          <ac:chgData name="Kerrie Shanahan" userId="ae473d9f-76e9-476f-892f-2674ea963afc" providerId="ADAL" clId="{FB786F3C-B7D5-474F-9D07-018747F4EA05}" dt="2025-04-14T06:57:48.241" v="82" actId="962"/>
          <ac:grpSpMkLst>
            <pc:docMk/>
            <pc:sldMk cId="2764480916" sldId="498"/>
            <ac:grpSpMk id="2" creationId="{CE89EA35-CCBB-5023-9116-B36246C7FB8D}"/>
          </ac:grpSpMkLst>
        </pc:grpChg>
        <pc:grpChg chg="mod">
          <ac:chgData name="Kerrie Shanahan" userId="ae473d9f-76e9-476f-892f-2674ea963afc" providerId="ADAL" clId="{FB786F3C-B7D5-474F-9D07-018747F4EA05}" dt="2025-04-14T06:56:58.080" v="39" actId="164"/>
          <ac:grpSpMkLst>
            <pc:docMk/>
            <pc:sldMk cId="2764480916" sldId="498"/>
            <ac:grpSpMk id="4" creationId="{6083455C-0C3A-961E-4683-841BA177A783}"/>
          </ac:grpSpMkLst>
        </pc:grpChg>
        <pc:picChg chg="mod">
          <ac:chgData name="Kerrie Shanahan" userId="ae473d9f-76e9-476f-892f-2674ea963afc" providerId="ADAL" clId="{FB786F3C-B7D5-474F-9D07-018747F4EA05}" dt="2025-04-14T06:56:58.080" v="39" actId="164"/>
          <ac:picMkLst>
            <pc:docMk/>
            <pc:sldMk cId="2764480916" sldId="498"/>
            <ac:picMk id="6" creationId="{4BBC5355-CA6C-CDD3-00D2-D8CD3AF30C1D}"/>
          </ac:picMkLst>
        </pc:picChg>
      </pc:sldChg>
      <pc:sldChg chg="modSp mod">
        <pc:chgData name="Kerrie Shanahan" userId="ae473d9f-76e9-476f-892f-2674ea963afc" providerId="ADAL" clId="{FB786F3C-B7D5-474F-9D07-018747F4EA05}" dt="2025-04-14T06:57:57.717" v="126" actId="962"/>
        <pc:sldMkLst>
          <pc:docMk/>
          <pc:sldMk cId="4124420387" sldId="500"/>
        </pc:sldMkLst>
        <pc:grpChg chg="mod">
          <ac:chgData name="Kerrie Shanahan" userId="ae473d9f-76e9-476f-892f-2674ea963afc" providerId="ADAL" clId="{FB786F3C-B7D5-474F-9D07-018747F4EA05}" dt="2025-04-14T06:57:57.717" v="126" actId="962"/>
          <ac:grpSpMkLst>
            <pc:docMk/>
            <pc:sldMk cId="4124420387" sldId="500"/>
            <ac:grpSpMk id="3" creationId="{AFED7F41-5082-BAFA-1A20-A11F61A18FCA}"/>
          </ac:grpSpMkLst>
        </pc:grpChg>
      </pc:sldChg>
      <pc:sldChg chg="modSp mod">
        <pc:chgData name="Kerrie Shanahan" userId="ae473d9f-76e9-476f-892f-2674ea963afc" providerId="ADAL" clId="{FB786F3C-B7D5-474F-9D07-018747F4EA05}" dt="2025-04-14T06:54:17.087" v="2"/>
        <pc:sldMkLst>
          <pc:docMk/>
          <pc:sldMk cId="889955691" sldId="501"/>
        </pc:sldMkLst>
        <pc:spChg chg="ord">
          <ac:chgData name="Kerrie Shanahan" userId="ae473d9f-76e9-476f-892f-2674ea963afc" providerId="ADAL" clId="{FB786F3C-B7D5-474F-9D07-018747F4EA05}" dt="2025-04-14T06:54:17.087" v="2"/>
          <ac:spMkLst>
            <pc:docMk/>
            <pc:sldMk cId="889955691" sldId="501"/>
            <ac:spMk id="3" creationId="{0F4F1430-6EEB-08C0-5EC7-8A36DC1EDDB7}"/>
          </ac:spMkLst>
        </pc:spChg>
      </pc:sldChg>
      <pc:sldChg chg="modSp mod">
        <pc:chgData name="Kerrie Shanahan" userId="ae473d9f-76e9-476f-892f-2674ea963afc" providerId="ADAL" clId="{FB786F3C-B7D5-474F-9D07-018747F4EA05}" dt="2025-04-14T06:54:20.655" v="3"/>
        <pc:sldMkLst>
          <pc:docMk/>
          <pc:sldMk cId="483294497" sldId="502"/>
        </pc:sldMkLst>
        <pc:spChg chg="ord">
          <ac:chgData name="Kerrie Shanahan" userId="ae473d9f-76e9-476f-892f-2674ea963afc" providerId="ADAL" clId="{FB786F3C-B7D5-474F-9D07-018747F4EA05}" dt="2025-04-14T06:54:20.655" v="3"/>
          <ac:spMkLst>
            <pc:docMk/>
            <pc:sldMk cId="483294497" sldId="502"/>
            <ac:spMk id="2" creationId="{F6203668-4408-0A52-79BA-F5A2968573B5}"/>
          </ac:spMkLst>
        </pc:spChg>
      </pc:sldChg>
      <pc:sldChg chg="modSp mod">
        <pc:chgData name="Kerrie Shanahan" userId="ae473d9f-76e9-476f-892f-2674ea963afc" providerId="ADAL" clId="{FB786F3C-B7D5-474F-9D07-018747F4EA05}" dt="2025-04-14T06:54:54.449" v="8" actId="13244"/>
        <pc:sldMkLst>
          <pc:docMk/>
          <pc:sldMk cId="3262189886" sldId="503"/>
        </pc:sldMkLst>
        <pc:spChg chg="ord">
          <ac:chgData name="Kerrie Shanahan" userId="ae473d9f-76e9-476f-892f-2674ea963afc" providerId="ADAL" clId="{FB786F3C-B7D5-474F-9D07-018747F4EA05}" dt="2025-04-14T06:54:27.244" v="4" actId="13244"/>
          <ac:spMkLst>
            <pc:docMk/>
            <pc:sldMk cId="3262189886" sldId="503"/>
            <ac:spMk id="6" creationId="{D5CB0546-F843-D6A7-D9F8-BFA701F8E4FB}"/>
          </ac:spMkLst>
        </pc:spChg>
        <pc:picChg chg="mod">
          <ac:chgData name="Kerrie Shanahan" userId="ae473d9f-76e9-476f-892f-2674ea963afc" providerId="ADAL" clId="{FB786F3C-B7D5-474F-9D07-018747F4EA05}" dt="2025-04-14T06:54:34.692" v="5" actId="962"/>
          <ac:picMkLst>
            <pc:docMk/>
            <pc:sldMk cId="3262189886" sldId="503"/>
            <ac:picMk id="3" creationId="{6F84B4C0-60B2-F685-0001-2BE082B702A9}"/>
          </ac:picMkLst>
        </pc:picChg>
        <pc:picChg chg="mod ord">
          <ac:chgData name="Kerrie Shanahan" userId="ae473d9f-76e9-476f-892f-2674ea963afc" providerId="ADAL" clId="{FB786F3C-B7D5-474F-9D07-018747F4EA05}" dt="2025-04-14T06:54:54.449" v="8" actId="13244"/>
          <ac:picMkLst>
            <pc:docMk/>
            <pc:sldMk cId="3262189886" sldId="503"/>
            <ac:picMk id="7" creationId="{68497F8E-6BB5-B268-F3C4-2B2AA98DE41C}"/>
          </ac:picMkLst>
        </pc:picChg>
        <pc:picChg chg="mod">
          <ac:chgData name="Kerrie Shanahan" userId="ae473d9f-76e9-476f-892f-2674ea963afc" providerId="ADAL" clId="{FB786F3C-B7D5-474F-9D07-018747F4EA05}" dt="2025-04-14T06:54:53.093" v="7" actId="962"/>
          <ac:picMkLst>
            <pc:docMk/>
            <pc:sldMk cId="3262189886" sldId="503"/>
            <ac:picMk id="8" creationId="{AED7FDE1-FA89-4D11-4210-4C08F2A5E9C8}"/>
          </ac:picMkLst>
        </pc:picChg>
      </pc:sldChg>
      <pc:sldChg chg="modSp mod">
        <pc:chgData name="Kerrie Shanahan" userId="ae473d9f-76e9-476f-892f-2674ea963afc" providerId="ADAL" clId="{FB786F3C-B7D5-474F-9D07-018747F4EA05}" dt="2025-04-14T06:54:58.552" v="9"/>
        <pc:sldMkLst>
          <pc:docMk/>
          <pc:sldMk cId="2367113089" sldId="504"/>
        </pc:sldMkLst>
        <pc:spChg chg="ord">
          <ac:chgData name="Kerrie Shanahan" userId="ae473d9f-76e9-476f-892f-2674ea963afc" providerId="ADAL" clId="{FB786F3C-B7D5-474F-9D07-018747F4EA05}" dt="2025-04-14T06:54:58.552" v="9"/>
          <ac:spMkLst>
            <pc:docMk/>
            <pc:sldMk cId="2367113089" sldId="504"/>
            <ac:spMk id="3" creationId="{ABD4873B-FC2B-2597-EA36-6373C84FF1F0}"/>
          </ac:spMkLst>
        </pc:spChg>
      </pc:sldChg>
      <pc:sldChg chg="modSp mod">
        <pc:chgData name="Kerrie Shanahan" userId="ae473d9f-76e9-476f-892f-2674ea963afc" providerId="ADAL" clId="{FB786F3C-B7D5-474F-9D07-018747F4EA05}" dt="2025-04-14T06:55:01.973" v="11"/>
        <pc:sldMkLst>
          <pc:docMk/>
          <pc:sldMk cId="2057219722" sldId="505"/>
        </pc:sldMkLst>
        <pc:spChg chg="ord">
          <ac:chgData name="Kerrie Shanahan" userId="ae473d9f-76e9-476f-892f-2674ea963afc" providerId="ADAL" clId="{FB786F3C-B7D5-474F-9D07-018747F4EA05}" dt="2025-04-14T06:55:01.973" v="11"/>
          <ac:spMkLst>
            <pc:docMk/>
            <pc:sldMk cId="2057219722" sldId="505"/>
            <ac:spMk id="3" creationId="{E13264D7-4C85-0549-EE5E-554205989FF1}"/>
          </ac:spMkLst>
        </pc:spChg>
      </pc:sldChg>
      <pc:sldChg chg="modSp mod">
        <pc:chgData name="Kerrie Shanahan" userId="ae473d9f-76e9-476f-892f-2674ea963afc" providerId="ADAL" clId="{FB786F3C-B7D5-474F-9D07-018747F4EA05}" dt="2025-04-14T06:55:05.403" v="12"/>
        <pc:sldMkLst>
          <pc:docMk/>
          <pc:sldMk cId="2097342218" sldId="506"/>
        </pc:sldMkLst>
        <pc:spChg chg="ord">
          <ac:chgData name="Kerrie Shanahan" userId="ae473d9f-76e9-476f-892f-2674ea963afc" providerId="ADAL" clId="{FB786F3C-B7D5-474F-9D07-018747F4EA05}" dt="2025-04-14T06:55:05.403" v="12"/>
          <ac:spMkLst>
            <pc:docMk/>
            <pc:sldMk cId="2097342218" sldId="506"/>
            <ac:spMk id="3" creationId="{9A8E1A18-DE17-B0E9-44BB-D4F4A6495DA1}"/>
          </ac:spMkLst>
        </pc:spChg>
      </pc:sldChg>
      <pc:sldChg chg="addSp modSp mod">
        <pc:chgData name="Kerrie Shanahan" userId="ae473d9f-76e9-476f-892f-2674ea963afc" providerId="ADAL" clId="{FB786F3C-B7D5-474F-9D07-018747F4EA05}" dt="2025-04-14T06:58:17.024" v="129" actId="962"/>
        <pc:sldMkLst>
          <pc:docMk/>
          <pc:sldMk cId="849105142" sldId="507"/>
        </pc:sldMkLst>
        <pc:grpChg chg="add mod">
          <ac:chgData name="Kerrie Shanahan" userId="ae473d9f-76e9-476f-892f-2674ea963afc" providerId="ADAL" clId="{FB786F3C-B7D5-474F-9D07-018747F4EA05}" dt="2025-04-14T06:58:17.024" v="129" actId="962"/>
          <ac:grpSpMkLst>
            <pc:docMk/>
            <pc:sldMk cId="849105142" sldId="507"/>
            <ac:grpSpMk id="3" creationId="{2C4833BB-7208-096E-0C9E-74E05E9BAABA}"/>
          </ac:grpSpMkLst>
        </pc:grpChg>
        <pc:grpChg chg="mod">
          <ac:chgData name="Kerrie Shanahan" userId="ae473d9f-76e9-476f-892f-2674ea963afc" providerId="ADAL" clId="{FB786F3C-B7D5-474F-9D07-018747F4EA05}" dt="2025-04-14T06:58:13.399" v="127" actId="164"/>
          <ac:grpSpMkLst>
            <pc:docMk/>
            <pc:sldMk cId="849105142" sldId="507"/>
            <ac:grpSpMk id="4" creationId="{BEA59C98-D262-23B7-EB3B-DE423A82A0F1}"/>
          </ac:grpSpMkLst>
        </pc:grpChg>
        <pc:picChg chg="mod">
          <ac:chgData name="Kerrie Shanahan" userId="ae473d9f-76e9-476f-892f-2674ea963afc" providerId="ADAL" clId="{FB786F3C-B7D5-474F-9D07-018747F4EA05}" dt="2025-04-14T06:58:13.399" v="127" actId="164"/>
          <ac:picMkLst>
            <pc:docMk/>
            <pc:sldMk cId="849105142" sldId="507"/>
            <ac:picMk id="6" creationId="{B290BD0B-8C51-9D28-5994-57D134C33EF5}"/>
          </ac:picMkLst>
        </pc:picChg>
      </pc:sldChg>
      <pc:sldChg chg="addSp modSp mod">
        <pc:chgData name="Kerrie Shanahan" userId="ae473d9f-76e9-476f-892f-2674ea963afc" providerId="ADAL" clId="{FB786F3C-B7D5-474F-9D07-018747F4EA05}" dt="2025-04-14T06:57:19.547" v="44" actId="962"/>
        <pc:sldMkLst>
          <pc:docMk/>
          <pc:sldMk cId="2578423008" sldId="508"/>
        </pc:sldMkLst>
        <pc:grpChg chg="add mod">
          <ac:chgData name="Kerrie Shanahan" userId="ae473d9f-76e9-476f-892f-2674ea963afc" providerId="ADAL" clId="{FB786F3C-B7D5-474F-9D07-018747F4EA05}" dt="2025-04-14T06:57:19.547" v="44" actId="962"/>
          <ac:grpSpMkLst>
            <pc:docMk/>
            <pc:sldMk cId="2578423008" sldId="508"/>
            <ac:grpSpMk id="4" creationId="{510BDC17-7019-8BE8-FC9D-80DB5D6E7409}"/>
          </ac:grpSpMkLst>
        </pc:grpChg>
        <pc:grpChg chg="mod">
          <ac:chgData name="Kerrie Shanahan" userId="ae473d9f-76e9-476f-892f-2674ea963afc" providerId="ADAL" clId="{FB786F3C-B7D5-474F-9D07-018747F4EA05}" dt="2025-04-14T06:57:16.062" v="42" actId="164"/>
          <ac:grpSpMkLst>
            <pc:docMk/>
            <pc:sldMk cId="2578423008" sldId="508"/>
            <ac:grpSpMk id="5" creationId="{BACCF821-5764-E22B-1F55-086EB44C40BE}"/>
          </ac:grpSpMkLst>
        </pc:grpChg>
        <pc:picChg chg="mod">
          <ac:chgData name="Kerrie Shanahan" userId="ae473d9f-76e9-476f-892f-2674ea963afc" providerId="ADAL" clId="{FB786F3C-B7D5-474F-9D07-018747F4EA05}" dt="2025-04-14T06:57:16.062" v="42" actId="164"/>
          <ac:picMkLst>
            <pc:docMk/>
            <pc:sldMk cId="2578423008" sldId="508"/>
            <ac:picMk id="2" creationId="{61E3BE3C-EE8C-9B55-391F-0D80B3AC55F0}"/>
          </ac:picMkLst>
        </pc:picChg>
      </pc:sldChg>
      <pc:sldChg chg="modSp mod">
        <pc:chgData name="Kerrie Shanahan" userId="ae473d9f-76e9-476f-892f-2674ea963afc" providerId="ADAL" clId="{FB786F3C-B7D5-474F-9D07-018747F4EA05}" dt="2025-04-14T06:54:12.522" v="1"/>
        <pc:sldMkLst>
          <pc:docMk/>
          <pc:sldMk cId="409148390" sldId="514"/>
        </pc:sldMkLst>
        <pc:spChg chg="ord">
          <ac:chgData name="Kerrie Shanahan" userId="ae473d9f-76e9-476f-892f-2674ea963afc" providerId="ADAL" clId="{FB786F3C-B7D5-474F-9D07-018747F4EA05}" dt="2025-04-14T06:54:12.522" v="1"/>
          <ac:spMkLst>
            <pc:docMk/>
            <pc:sldMk cId="409148390" sldId="514"/>
            <ac:spMk id="11" creationId="{D80113A2-139D-D145-5847-96DA8389B06E}"/>
          </ac:spMkLst>
        </pc:spChg>
      </pc:sldChg>
    </pc:docChg>
  </pc:docChgLst>
  <pc:docChgLst>
    <pc:chgData name="Liz Heynes" userId="e5ff50d5-f39a-42f6-9e9f-e790bcc8c38d" providerId="ADAL" clId="{7393D252-2312-4603-B43F-EC795D77DAE0}"/>
    <pc:docChg chg="modSld">
      <pc:chgData name="Liz Heynes" userId="e5ff50d5-f39a-42f6-9e9f-e790bcc8c38d" providerId="ADAL" clId="{7393D252-2312-4603-B43F-EC795D77DAE0}" dt="2025-04-18T06:32:23.180" v="29" actId="20577"/>
      <pc:docMkLst>
        <pc:docMk/>
      </pc:docMkLst>
      <pc:sldChg chg="modNotesTx">
        <pc:chgData name="Liz Heynes" userId="e5ff50d5-f39a-42f6-9e9f-e790bcc8c38d" providerId="ADAL" clId="{7393D252-2312-4603-B43F-EC795D77DAE0}" dt="2025-04-18T06:32:23.180" v="29" actId="20577"/>
        <pc:sldMkLst>
          <pc:docMk/>
          <pc:sldMk cId="1611399072" sldId="479"/>
        </pc:sldMkLst>
      </pc:sldChg>
      <pc:sldChg chg="modSp mod">
        <pc:chgData name="Liz Heynes" userId="e5ff50d5-f39a-42f6-9e9f-e790bcc8c38d" providerId="ADAL" clId="{7393D252-2312-4603-B43F-EC795D77DAE0}" dt="2025-04-18T06:31:11.163" v="22" actId="1035"/>
        <pc:sldMkLst>
          <pc:docMk/>
          <pc:sldMk cId="409148390" sldId="514"/>
        </pc:sldMkLst>
        <pc:spChg chg="mod">
          <ac:chgData name="Liz Heynes" userId="e5ff50d5-f39a-42f6-9e9f-e790bcc8c38d" providerId="ADAL" clId="{7393D252-2312-4603-B43F-EC795D77DAE0}" dt="2025-04-18T06:31:05.740" v="10" actId="1035"/>
          <ac:spMkLst>
            <pc:docMk/>
            <pc:sldMk cId="409148390" sldId="514"/>
            <ac:spMk id="9" creationId="{6E027D23-5EB2-A2FB-C8E7-BB16080753FC}"/>
          </ac:spMkLst>
        </pc:spChg>
        <pc:spChg chg="mod">
          <ac:chgData name="Liz Heynes" userId="e5ff50d5-f39a-42f6-9e9f-e790bcc8c38d" providerId="ADAL" clId="{7393D252-2312-4603-B43F-EC795D77DAE0}" dt="2025-04-18T06:31:11.163" v="22" actId="1035"/>
          <ac:spMkLst>
            <pc:docMk/>
            <pc:sldMk cId="409148390" sldId="514"/>
            <ac:spMk id="10" creationId="{1F1CF97D-2ACD-B599-C36E-21A65749EC97}"/>
          </ac:spMkLst>
        </pc:spChg>
      </pc:sldChg>
    </pc:docChg>
  </pc:docChgLst>
  <pc:docChgLst>
    <pc:chgData name="Kerrie Shanahan" userId="ae473d9f-76e9-476f-892f-2674ea963afc" providerId="ADAL" clId="{DCC2017D-5C6B-45D5-8F7F-2E698335FE07}"/>
    <pc:docChg chg="custSel modSld">
      <pc:chgData name="Kerrie Shanahan" userId="ae473d9f-76e9-476f-892f-2674ea963afc" providerId="ADAL" clId="{DCC2017D-5C6B-45D5-8F7F-2E698335FE07}" dt="2025-04-16T06:09:36.584" v="35" actId="962"/>
      <pc:docMkLst>
        <pc:docMk/>
      </pc:docMkLst>
      <pc:sldChg chg="addSp delSp modSp mod">
        <pc:chgData name="Kerrie Shanahan" userId="ae473d9f-76e9-476f-892f-2674ea963afc" providerId="ADAL" clId="{DCC2017D-5C6B-45D5-8F7F-2E698335FE07}" dt="2025-04-16T06:09:28.488" v="27" actId="962"/>
        <pc:sldMkLst>
          <pc:docMk/>
          <pc:sldMk cId="2806691242" sldId="472"/>
        </pc:sldMkLst>
        <pc:picChg chg="add mod">
          <ac:chgData name="Kerrie Shanahan" userId="ae473d9f-76e9-476f-892f-2674ea963afc" providerId="ADAL" clId="{DCC2017D-5C6B-45D5-8F7F-2E698335FE07}" dt="2025-04-16T06:09:28.488" v="27" actId="962"/>
          <ac:picMkLst>
            <pc:docMk/>
            <pc:sldMk cId="2806691242" sldId="472"/>
            <ac:picMk id="4" creationId="{032B9321-2A2F-FD37-6979-777F9F607F50}"/>
          </ac:picMkLst>
        </pc:picChg>
      </pc:sldChg>
      <pc:sldChg chg="addSp delSp modSp mod">
        <pc:chgData name="Kerrie Shanahan" userId="ae473d9f-76e9-476f-892f-2674ea963afc" providerId="ADAL" clId="{DCC2017D-5C6B-45D5-8F7F-2E698335FE07}" dt="2025-04-16T06:09:36.584" v="35" actId="962"/>
        <pc:sldMkLst>
          <pc:docMk/>
          <pc:sldMk cId="2667868244" sldId="473"/>
        </pc:sldMkLst>
        <pc:picChg chg="mod topLvl">
          <ac:chgData name="Kerrie Shanahan" userId="ae473d9f-76e9-476f-892f-2674ea963afc" providerId="ADAL" clId="{DCC2017D-5C6B-45D5-8F7F-2E698335FE07}" dt="2025-04-16T06:09:36.584" v="35" actId="962"/>
          <ac:picMkLst>
            <pc:docMk/>
            <pc:sldMk cId="2667868244" sldId="473"/>
            <ac:picMk id="5" creationId="{6A90B33B-975D-A68E-BC1A-E2F598BB7EC5}"/>
          </ac:picMkLst>
        </pc:picChg>
        <pc:picChg chg="add mod">
          <ac:chgData name="Kerrie Shanahan" userId="ae473d9f-76e9-476f-892f-2674ea963afc" providerId="ADAL" clId="{DCC2017D-5C6B-45D5-8F7F-2E698335FE07}" dt="2025-04-16T05:22:58.554" v="12"/>
          <ac:picMkLst>
            <pc:docMk/>
            <pc:sldMk cId="2667868244" sldId="473"/>
            <ac:picMk id="7" creationId="{F4033F5F-6A3A-1BA4-A422-60479153C54D}"/>
          </ac:picMkLst>
        </pc:picChg>
      </pc:sldChg>
      <pc:sldChg chg="modSp mod">
        <pc:chgData name="Kerrie Shanahan" userId="ae473d9f-76e9-476f-892f-2674ea963afc" providerId="ADAL" clId="{DCC2017D-5C6B-45D5-8F7F-2E698335FE07}" dt="2025-04-16T05:22:39.855" v="8" actId="1076"/>
        <pc:sldMkLst>
          <pc:docMk/>
          <pc:sldMk cId="1436218551" sldId="474"/>
        </pc:sldMkLst>
        <pc:grpChg chg="mod">
          <ac:chgData name="Kerrie Shanahan" userId="ae473d9f-76e9-476f-892f-2674ea963afc" providerId="ADAL" clId="{DCC2017D-5C6B-45D5-8F7F-2E698335FE07}" dt="2025-04-16T05:22:30.380" v="7" actId="14826"/>
          <ac:grpSpMkLst>
            <pc:docMk/>
            <pc:sldMk cId="1436218551" sldId="474"/>
            <ac:grpSpMk id="2" creationId="{B7BEADED-84E5-8E2A-3DC4-8EF94584DCC2}"/>
          </ac:grpSpMkLst>
        </pc:grpChg>
        <pc:picChg chg="mod">
          <ac:chgData name="Kerrie Shanahan" userId="ae473d9f-76e9-476f-892f-2674ea963afc" providerId="ADAL" clId="{DCC2017D-5C6B-45D5-8F7F-2E698335FE07}" dt="2025-04-16T05:22:39.855" v="8" actId="1076"/>
          <ac:picMkLst>
            <pc:docMk/>
            <pc:sldMk cId="1436218551" sldId="474"/>
            <ac:picMk id="4" creationId="{1A7F780E-EAC7-1B5A-D8B0-C5BF2C19AEAA}"/>
          </ac:picMkLst>
        </pc:picChg>
        <pc:picChg chg="mod">
          <ac:chgData name="Kerrie Shanahan" userId="ae473d9f-76e9-476f-892f-2674ea963afc" providerId="ADAL" clId="{DCC2017D-5C6B-45D5-8F7F-2E698335FE07}" dt="2025-04-16T05:22:30.380" v="7" actId="14826"/>
          <ac:picMkLst>
            <pc:docMk/>
            <pc:sldMk cId="1436218551" sldId="474"/>
            <ac:picMk id="6" creationId="{BF6F78CC-C3F3-E802-EC1E-940B600B1156}"/>
          </ac:picMkLst>
        </pc:picChg>
      </pc:sldChg>
      <pc:sldChg chg="modNotesTx">
        <pc:chgData name="Kerrie Shanahan" userId="ae473d9f-76e9-476f-892f-2674ea963afc" providerId="ADAL" clId="{DCC2017D-5C6B-45D5-8F7F-2E698335FE07}" dt="2025-04-16T05:07:39.163" v="6" actId="6549"/>
        <pc:sldMkLst>
          <pc:docMk/>
          <pc:sldMk cId="889955691" sldId="501"/>
        </pc:sldMkLst>
      </pc:sldChg>
      <pc:sldChg chg="modNotesTx">
        <pc:chgData name="Kerrie Shanahan" userId="ae473d9f-76e9-476f-892f-2674ea963afc" providerId="ADAL" clId="{DCC2017D-5C6B-45D5-8F7F-2E698335FE07}" dt="2025-04-16T05:28:27.096" v="19" actId="20577"/>
        <pc:sldMkLst>
          <pc:docMk/>
          <pc:sldMk cId="409148390" sldId="514"/>
        </pc:sldMkLst>
      </pc:sldChg>
    </pc:docChg>
  </pc:docChgLst>
  <pc:docChgLst>
    <pc:chgData name="Kerrie Shanahan" userId="S::kerrie.shanahan@esa.edu.au::ae473d9f-76e9-476f-892f-2674ea963afc" providerId="AD" clId="Web-{92CC2C84-1146-4027-43BE-C3534092C3DB}"/>
    <pc:docChg chg="modSld">
      <pc:chgData name="Kerrie Shanahan" userId="S::kerrie.shanahan@esa.edu.au::ae473d9f-76e9-476f-892f-2674ea963afc" providerId="AD" clId="Web-{92CC2C84-1146-4027-43BE-C3534092C3DB}" dt="2025-04-07T00:22:45.542" v="2"/>
      <pc:docMkLst>
        <pc:docMk/>
      </pc:docMkLst>
      <pc:sldChg chg="modNotes">
        <pc:chgData name="Kerrie Shanahan" userId="S::kerrie.shanahan@esa.edu.au::ae473d9f-76e9-476f-892f-2674ea963afc" providerId="AD" clId="Web-{92CC2C84-1146-4027-43BE-C3534092C3DB}" dt="2025-04-07T00:22:35.120" v="0"/>
        <pc:sldMkLst>
          <pc:docMk/>
          <pc:sldMk cId="908412850" sldId="475"/>
        </pc:sldMkLst>
      </pc:sldChg>
      <pc:sldChg chg="modNotes">
        <pc:chgData name="Kerrie Shanahan" userId="S::kerrie.shanahan@esa.edu.au::ae473d9f-76e9-476f-892f-2674ea963afc" providerId="AD" clId="Web-{92CC2C84-1146-4027-43BE-C3534092C3DB}" dt="2025-04-07T00:22:40.682" v="1"/>
        <pc:sldMkLst>
          <pc:docMk/>
          <pc:sldMk cId="1716554648" sldId="476"/>
        </pc:sldMkLst>
      </pc:sldChg>
      <pc:sldChg chg="modNotes">
        <pc:chgData name="Kerrie Shanahan" userId="S::kerrie.shanahan@esa.edu.au::ae473d9f-76e9-476f-892f-2674ea963afc" providerId="AD" clId="Web-{92CC2C84-1146-4027-43BE-C3534092C3DB}" dt="2025-04-07T00:22:45.542" v="2"/>
        <pc:sldMkLst>
          <pc:docMk/>
          <pc:sldMk cId="607994850" sldId="477"/>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18/04/2025</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18/04/2025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pPr>
              <a:defRPr/>
            </a:pPr>
            <a:r>
              <a:rPr lang="en-AU" dirty="0">
                <a:latin typeface="+mn-lt"/>
              </a:rPr>
              <a:t>Review of previously learnt content (slides 2 to 10), takes approximately 15 minutes. </a:t>
            </a:r>
            <a:endParaRPr lang="en-AU" dirty="0">
              <a:latin typeface="+mn-lt"/>
              <a:cs typeface="Calibri"/>
            </a:endParaRPr>
          </a:p>
          <a:p>
            <a:pPr>
              <a:defRPr/>
            </a:pPr>
            <a:r>
              <a:rPr lang="en-AU" dirty="0">
                <a:latin typeface="+mn-lt"/>
              </a:rPr>
              <a:t>Explicit teaching of:</a:t>
            </a:r>
          </a:p>
          <a:p>
            <a:pPr marL="171450" indent="-171450">
              <a:buFont typeface="Arial" panose="020B0604020202020204" pitchFamily="34" charset="0"/>
              <a:buChar char="•"/>
              <a:defRPr/>
            </a:pPr>
            <a:r>
              <a:rPr lang="en-AU" dirty="0">
                <a:latin typeface="+mn-lt"/>
              </a:rPr>
              <a:t>new phonemic awareness skills (slides 11 and 12)</a:t>
            </a:r>
          </a:p>
          <a:p>
            <a:pPr marL="171450" indent="-171450">
              <a:buFont typeface="Arial" panose="020B0604020202020204" pitchFamily="34" charset="0"/>
              <a:buChar char="•"/>
              <a:defRPr/>
            </a:pPr>
            <a:r>
              <a:rPr lang="en-AU" dirty="0">
                <a:latin typeface="+mn-lt"/>
              </a:rPr>
              <a:t>the letter–sound correspondence </a:t>
            </a:r>
            <a:r>
              <a:rPr lang="en-AU" b="1" dirty="0">
                <a:latin typeface="+mn-lt"/>
              </a:rPr>
              <a:t>ng</a:t>
            </a:r>
            <a:r>
              <a:rPr lang="en-AU" dirty="0">
                <a:latin typeface="+mn-lt"/>
              </a:rPr>
              <a:t> says /ng/ (slides 13 to 36)</a:t>
            </a:r>
          </a:p>
          <a:p>
            <a:pPr marL="171450" indent="-171450">
              <a:buFont typeface="Arial" panose="020B0604020202020204" pitchFamily="34" charset="0"/>
              <a:buChar char="•"/>
              <a:defRPr/>
            </a:pPr>
            <a:r>
              <a:rPr lang="en-AU" dirty="0">
                <a:latin typeface="+mn-lt"/>
              </a:rPr>
              <a:t>the irregular word </a:t>
            </a:r>
            <a:r>
              <a:rPr lang="en-AU" b="1" dirty="0">
                <a:latin typeface="+mn-lt"/>
              </a:rPr>
              <a:t>want</a:t>
            </a:r>
            <a:r>
              <a:rPr lang="en-AU" b="0" dirty="0">
                <a:latin typeface="+mn-lt"/>
              </a:rPr>
              <a:t> (slides 28 and 29).</a:t>
            </a:r>
          </a:p>
          <a:p>
            <a:pPr>
              <a:defRPr/>
            </a:pPr>
            <a:r>
              <a:rPr lang="en-AU" b="0" dirty="0">
                <a:latin typeface="+mn-lt"/>
              </a:rPr>
              <a:t>T</a:t>
            </a:r>
            <a:r>
              <a:rPr lang="en-AU" dirty="0">
                <a:latin typeface="+mn-lt"/>
              </a:rPr>
              <a:t>akes </a:t>
            </a:r>
            <a:r>
              <a:rPr lang="en-AU">
                <a:latin typeface="+mn-lt"/>
              </a:rPr>
              <a:t>approximately 25 </a:t>
            </a:r>
            <a:r>
              <a:rPr lang="en-AU" dirty="0">
                <a:latin typeface="+mn-lt"/>
              </a:rPr>
              <a:t>minutes. </a:t>
            </a:r>
            <a:endParaRPr lang="en-AU" dirty="0">
              <a:latin typeface="+mn-lt"/>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r>
              <a:rPr lang="en-US" b="1" dirty="0">
                <a:latin typeface="+mn-lt"/>
              </a:rPr>
              <a:t>Lesson preparation</a:t>
            </a:r>
            <a:endParaRPr lang="en-US" b="1" dirty="0">
              <a:latin typeface="+mn-lt"/>
              <a:cs typeface="Calibri"/>
            </a:endParaRPr>
          </a:p>
          <a:p>
            <a:endParaRPr lang="en-US" dirty="0">
              <a:latin typeface="+mn-lt"/>
            </a:endParaRPr>
          </a:p>
          <a:p>
            <a:pPr marL="171450" indent="-171450">
              <a:buFont typeface="Arial" panose="020B0604020202020204" pitchFamily="34" charset="0"/>
              <a:buChar char="•"/>
            </a:pPr>
            <a:r>
              <a:rPr lang="en-US" dirty="0">
                <a:latin typeface="+mn-lt"/>
              </a:rPr>
              <a:t>Go to the download folder for this phase; it includes a Word file for the student sheet for this lesson. </a:t>
            </a:r>
            <a:r>
              <a:rPr lang="en-US" dirty="0">
                <a:effectLst/>
                <a:latin typeface="+mn-lt"/>
              </a:rPr>
              <a:t>Print one student sheet for each student </a:t>
            </a:r>
            <a:r>
              <a:rPr lang="en-AU" u="none" dirty="0">
                <a:latin typeface="+mn-lt"/>
              </a:rPr>
              <a:t>(to be used with slide 35).</a:t>
            </a:r>
            <a:endParaRPr lang="en-AU" u="none" dirty="0">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solidFill>
                  <a:srgbClr val="000000"/>
                </a:solidFill>
                <a:effectLst/>
                <a:latin typeface="+mn-lt"/>
              </a:rPr>
              <a:t>If desired, edit the letters on slides 14 and 15 to your preferred font.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latin typeface="+mn-lt"/>
              </a:rPr>
              <a:t>Prepare application tasks for independent practice (slide 36). For example, you could use the Phonics Pair Game Templates found on the Literacy Hub (www.literacyhub.edu.au/search/phonics-pair-game-templates) and add words containing letter–sound correspondences students have already learnt. </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a:t>
            </a:fld>
            <a:endParaRPr lang="en-AU"/>
          </a:p>
        </p:txBody>
      </p:sp>
    </p:spTree>
    <p:extLst>
      <p:ext uri="{BB962C8B-B14F-4D97-AF65-F5344CB8AC3E}">
        <p14:creationId xmlns:p14="http://schemas.microsoft.com/office/powerpoint/2010/main" val="13720508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End of review </a:t>
            </a:r>
          </a:p>
          <a:p>
            <a:endParaRPr lang="en-US" dirty="0"/>
          </a:p>
          <a:p>
            <a:r>
              <a:rPr lang="en-US" dirty="0"/>
              <a:t>The following slides are the </a:t>
            </a:r>
            <a:r>
              <a:rPr lang="en-US" b="1" dirty="0"/>
              <a:t>explicit teaching </a:t>
            </a:r>
            <a:r>
              <a:rPr lang="en-US" dirty="0"/>
              <a:t>part of the lesson where students are taught new skills and knowledge.</a:t>
            </a:r>
          </a:p>
          <a:p>
            <a:endParaRPr lang="en-US" dirty="0"/>
          </a:p>
          <a:p>
            <a:r>
              <a:rPr lang="en-US" dirty="0"/>
              <a:t>You might like to give the students a short break before starting the explicit teaching section.</a:t>
            </a:r>
          </a:p>
          <a:p>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2896043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latin typeface="+mn-lt"/>
              </a:rPr>
              <a:t>I do</a:t>
            </a:r>
          </a:p>
          <a:p>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Which sound? Listen for /l/ or /n/: </a:t>
            </a:r>
            <a:r>
              <a:rPr lang="en-US" sz="1200" b="0" dirty="0">
                <a:latin typeface="+mn-lt"/>
              </a:rPr>
              <a:t>isolating and recording individual sounds in words ending with adjacent consonants (CVCC words)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latin typeface="+mn-lt"/>
              </a:rPr>
              <a:t>Note: </a:t>
            </a:r>
            <a:endParaRPr lang="en-US" sz="1200" b="0"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latin typeface="+mn-lt"/>
              </a:rPr>
              <a:t>This phonemic awareness activity incorporates the use of already taught letter</a:t>
            </a:r>
            <a:r>
              <a:rPr lang="en-AU" sz="1200" dirty="0">
                <a:effectLst/>
                <a:latin typeface="+mn-lt"/>
                <a:ea typeface="Calibri" panose="020F0502020204030204" pitchFamily="34" charset="0"/>
              </a:rPr>
              <a:t>–</a:t>
            </a:r>
            <a:r>
              <a:rPr lang="en-US" sz="1200" b="0" dirty="0">
                <a:latin typeface="+mn-lt"/>
              </a:rPr>
              <a:t>sound correspondences. </a:t>
            </a:r>
            <a:endParaRPr lang="en-US" sz="1200" b="0"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latin typeface="+mn-lt"/>
              </a:rPr>
              <a:t>Students should continue to be given other opportunities to practise phonemic awareness skills orally with </a:t>
            </a:r>
            <a:r>
              <a:rPr lang="en-US" sz="1200" b="0" i="0" dirty="0">
                <a:latin typeface="+mn-lt"/>
              </a:rPr>
              <a:t>all</a:t>
            </a:r>
            <a:r>
              <a:rPr lang="en-US" sz="1200" b="0" dirty="0">
                <a:latin typeface="+mn-lt"/>
              </a:rPr>
              <a:t> English speech sounds and varied word types.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latin typeface="+mn-lt"/>
              </a:rPr>
              <a:t>When demonstrating, it is important to isolate and highlight the two adjacent consonant sounds at the end of each word.</a:t>
            </a:r>
            <a:r>
              <a:rPr lang="en-US" sz="1200" b="0" i="1" dirty="0">
                <a:latin typeface="+mn-lt"/>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latin typeface="+mn-lt"/>
            </a:endParaRPr>
          </a:p>
          <a:p>
            <a:r>
              <a:rPr lang="en-US" sz="1200" b="0" dirty="0">
                <a:latin typeface="+mn-lt"/>
              </a:rPr>
              <a:t>Explain that you will:</a:t>
            </a:r>
          </a:p>
          <a:p>
            <a:pPr marL="171450" indent="-171450">
              <a:buFont typeface="Arial" panose="020B0604020202020204" pitchFamily="34" charset="0"/>
              <a:buChar char="•"/>
            </a:pPr>
            <a:r>
              <a:rPr lang="en-US" sz="1200" b="0" dirty="0">
                <a:latin typeface="+mn-lt"/>
              </a:rPr>
              <a:t>say a CVCC word aloud</a:t>
            </a:r>
          </a:p>
          <a:p>
            <a:pPr marL="171450" indent="-171450">
              <a:buFont typeface="Arial" panose="020B0604020202020204" pitchFamily="34" charset="0"/>
              <a:buChar char="•"/>
            </a:pPr>
            <a:r>
              <a:rPr lang="en-US" sz="1200" b="0" dirty="0">
                <a:latin typeface="+mn-lt"/>
              </a:rPr>
              <a:t>listen carefully to the sounds in the word </a:t>
            </a:r>
          </a:p>
          <a:p>
            <a:pPr marL="171450" indent="-171450">
              <a:buFont typeface="Arial" panose="020B0604020202020204" pitchFamily="34" charset="0"/>
              <a:buChar char="•"/>
            </a:pPr>
            <a:r>
              <a:rPr lang="en-US" sz="1200" b="0" dirty="0">
                <a:latin typeface="+mn-lt"/>
              </a:rPr>
              <a:t>decide whether the word has the /l/ sound or the /n/ sound </a:t>
            </a:r>
            <a:r>
              <a:rPr lang="en-US" sz="1200" b="1" i="0" dirty="0">
                <a:latin typeface="+mn-lt"/>
              </a:rPr>
              <a:t>after</a:t>
            </a:r>
            <a:r>
              <a:rPr lang="en-US" sz="1200" b="0" dirty="0">
                <a:latin typeface="+mn-lt"/>
              </a:rPr>
              <a:t> the vowel sound</a:t>
            </a:r>
          </a:p>
          <a:p>
            <a:pPr marL="171450" indent="-171450">
              <a:buFont typeface="Arial" panose="020B0604020202020204" pitchFamily="34" charset="0"/>
              <a:buChar char="•"/>
            </a:pPr>
            <a:r>
              <a:rPr lang="en-US" sz="1200" b="0" dirty="0">
                <a:latin typeface="+mn-lt"/>
              </a:rPr>
              <a:t>move to one side of the room (e.g. the left side for the /l/ sound and the right side for the /n/ sound) to show which sound comes </a:t>
            </a:r>
            <a:r>
              <a:rPr lang="en-US" sz="1200" b="0" i="1" dirty="0">
                <a:latin typeface="+mn-lt"/>
              </a:rPr>
              <a:t>after</a:t>
            </a:r>
            <a:r>
              <a:rPr lang="en-US" sz="1200" b="0" dirty="0">
                <a:latin typeface="+mn-lt"/>
              </a:rPr>
              <a:t> the vowel sound</a:t>
            </a:r>
          </a:p>
          <a:p>
            <a:pPr marL="171450" indent="-171450">
              <a:buFont typeface="Arial" panose="020B0604020202020204" pitchFamily="34" charset="0"/>
              <a:buChar char="•"/>
            </a:pPr>
            <a:r>
              <a:rPr lang="en-US" sz="1200" b="0" dirty="0">
                <a:latin typeface="+mn-lt"/>
              </a:rPr>
              <a:t>segment the sounds in the word and write the word on a whiteboard.</a:t>
            </a:r>
          </a:p>
          <a:p>
            <a:endParaRPr lang="en-US" sz="1200" b="0" dirty="0">
              <a:latin typeface="+mn-lt"/>
              <a:ea typeface="Calibri"/>
              <a:cs typeface="Calibri"/>
            </a:endParaRPr>
          </a:p>
          <a:p>
            <a:r>
              <a:rPr lang="en-US" sz="1200" b="0" dirty="0">
                <a:latin typeface="+mn-lt"/>
              </a:rPr>
              <a:t>Say:</a:t>
            </a:r>
            <a:r>
              <a:rPr lang="en-US" sz="1200" b="0" i="1" dirty="0">
                <a:latin typeface="+mn-lt"/>
              </a:rPr>
              <a:t> It can be tricky to notice the first sound after the vowel when two consonant sounds are next to each other. I will pay extra attention to the last two sounds in the word</a:t>
            </a:r>
            <a:r>
              <a:rPr lang="en-US" sz="1200" b="0" i="1" dirty="0">
                <a:latin typeface="+mn-lt"/>
                <a:ea typeface="Calibri"/>
                <a:cs typeface="Calibri"/>
              </a:rPr>
              <a:t>. </a:t>
            </a:r>
          </a:p>
          <a:p>
            <a:endParaRPr lang="en-US" sz="1200" b="0" dirty="0">
              <a:latin typeface="+mn-lt"/>
            </a:endParaRPr>
          </a:p>
          <a:p>
            <a:r>
              <a:rPr lang="en-US" sz="1200" b="0" dirty="0">
                <a:latin typeface="+mn-lt"/>
              </a:rPr>
              <a:t>Begin with the word </a:t>
            </a:r>
            <a:r>
              <a:rPr lang="en-US" sz="1200" b="1" dirty="0">
                <a:latin typeface="+mn-lt"/>
              </a:rPr>
              <a:t>bend.</a:t>
            </a:r>
          </a:p>
          <a:p>
            <a:pPr marL="171450" indent="-171450">
              <a:buFont typeface="Arial" panose="020B0604020202020204" pitchFamily="34" charset="0"/>
              <a:buChar char="•"/>
            </a:pPr>
            <a:r>
              <a:rPr lang="en-US" sz="1200" b="0" dirty="0">
                <a:latin typeface="+mn-lt"/>
                <a:ea typeface="Calibri"/>
                <a:cs typeface="Calibri"/>
              </a:rPr>
              <a:t>Say: </a:t>
            </a:r>
            <a:r>
              <a:rPr lang="en-US" sz="1200" b="1" i="1" dirty="0">
                <a:latin typeface="+mn-lt"/>
                <a:ea typeface="Calibri"/>
                <a:cs typeface="Calibri"/>
              </a:rPr>
              <a:t>bend</a:t>
            </a:r>
            <a:r>
              <a:rPr lang="en-US" sz="1200" b="0" i="1" dirty="0">
                <a:latin typeface="+mn-lt"/>
                <a:ea typeface="Calibri"/>
                <a:cs typeface="Calibri"/>
              </a:rPr>
              <a:t>.</a:t>
            </a:r>
            <a:endParaRPr lang="en-US" sz="1200" b="0" dirty="0">
              <a:latin typeface="+mn-lt"/>
              <a:ea typeface="Calibri"/>
              <a:cs typeface="Calibri"/>
            </a:endParaRPr>
          </a:p>
          <a:p>
            <a:pPr marL="171450" indent="-171450">
              <a:buFont typeface="Arial" panose="020B0604020202020204" pitchFamily="34" charset="0"/>
              <a:buChar char="•"/>
            </a:pPr>
            <a:r>
              <a:rPr lang="en-US" sz="1200" b="0" dirty="0">
                <a:latin typeface="+mn-lt"/>
                <a:ea typeface="Calibri"/>
                <a:cs typeface="Calibri"/>
              </a:rPr>
              <a:t>Ask yourself aloud: </a:t>
            </a:r>
            <a:r>
              <a:rPr lang="en-US" sz="1200" i="1" dirty="0">
                <a:effectLst/>
                <a:latin typeface="+mn-lt"/>
              </a:rPr>
              <a:t>What sound can I hear after the vowel sound? Is it </a:t>
            </a:r>
            <a:r>
              <a:rPr lang="en-US" sz="1200" b="0" i="1" dirty="0">
                <a:effectLst/>
                <a:latin typeface="+mn-lt"/>
              </a:rPr>
              <a:t>/l/ or /n/? </a:t>
            </a:r>
            <a:br>
              <a:rPr lang="en-US" sz="1200" b="0" i="1" dirty="0">
                <a:effectLst/>
                <a:latin typeface="+mn-lt"/>
                <a:ea typeface="Calibri"/>
                <a:cs typeface="Calibri"/>
              </a:rPr>
            </a:br>
            <a:r>
              <a:rPr lang="en-US" sz="1200" b="0" i="1" dirty="0">
                <a:latin typeface="+mn-lt"/>
                <a:ea typeface="Calibri"/>
                <a:cs typeface="Calibri"/>
              </a:rPr>
              <a:t>If I think it is /l/ I will move this way. </a:t>
            </a:r>
            <a:r>
              <a:rPr lang="en-US" sz="1200" b="0" i="0" dirty="0">
                <a:latin typeface="+mn-lt"/>
                <a:ea typeface="Calibri"/>
                <a:cs typeface="Calibri"/>
              </a:rPr>
              <a:t>Point to one side of the room.</a:t>
            </a:r>
            <a:br>
              <a:rPr lang="en-US" sz="1200" b="0" i="0" dirty="0">
                <a:latin typeface="+mn-lt"/>
                <a:ea typeface="Calibri"/>
                <a:cs typeface="Calibri"/>
              </a:rPr>
            </a:br>
            <a:r>
              <a:rPr lang="en-US" sz="1200" b="0" i="1" dirty="0">
                <a:latin typeface="+mn-lt"/>
                <a:ea typeface="Calibri"/>
                <a:cs typeface="Calibri"/>
              </a:rPr>
              <a:t>If I think it is /n/ I will move this way</a:t>
            </a:r>
            <a:r>
              <a:rPr lang="en-US" sz="1200" b="0" i="0" dirty="0">
                <a:latin typeface="+mn-lt"/>
                <a:ea typeface="Calibri"/>
                <a:cs typeface="Calibri"/>
              </a:rPr>
              <a:t>. Point to the other side of the room.</a:t>
            </a:r>
          </a:p>
          <a:p>
            <a:pPr marL="171450" indent="-171450">
              <a:buFont typeface="Arial" panose="020B0604020202020204" pitchFamily="34" charset="0"/>
              <a:buChar char="•"/>
            </a:pPr>
            <a:r>
              <a:rPr lang="en-US" sz="1200" b="0" i="0" dirty="0">
                <a:latin typeface="+mn-lt"/>
                <a:ea typeface="Calibri"/>
                <a:cs typeface="Calibri"/>
              </a:rPr>
              <a:t>Say</a:t>
            </a:r>
            <a:r>
              <a:rPr lang="en-US" sz="1200" b="0" i="1" dirty="0">
                <a:latin typeface="+mn-lt"/>
                <a:ea typeface="Calibri"/>
                <a:cs typeface="Calibri"/>
              </a:rPr>
              <a:t> </a:t>
            </a:r>
            <a:r>
              <a:rPr lang="en-US" sz="1200" b="1" i="1" dirty="0">
                <a:latin typeface="+mn-lt"/>
                <a:ea typeface="Calibri"/>
                <a:cs typeface="Calibri"/>
              </a:rPr>
              <a:t>bend</a:t>
            </a:r>
            <a:r>
              <a:rPr lang="en-US" sz="1200" b="0" i="1" dirty="0">
                <a:latin typeface="+mn-lt"/>
                <a:ea typeface="Calibri"/>
                <a:cs typeface="Calibri"/>
              </a:rPr>
              <a:t> </a:t>
            </a:r>
            <a:r>
              <a:rPr lang="en-US" sz="1200" b="0" i="0" dirty="0">
                <a:latin typeface="+mn-lt"/>
                <a:ea typeface="Calibri"/>
                <a:cs typeface="Calibri"/>
              </a:rPr>
              <a:t>slowly, </a:t>
            </a:r>
            <a:r>
              <a:rPr lang="en-US" sz="1200" b="0" i="0" dirty="0" err="1">
                <a:latin typeface="+mn-lt"/>
                <a:ea typeface="Calibri"/>
                <a:cs typeface="Calibri"/>
              </a:rPr>
              <a:t>emphasising</a:t>
            </a:r>
            <a:r>
              <a:rPr lang="en-US" sz="1200" b="0" i="0" dirty="0">
                <a:latin typeface="+mn-lt"/>
                <a:ea typeface="Calibri"/>
                <a:cs typeface="Calibri"/>
              </a:rPr>
              <a:t> the second to last sound. </a:t>
            </a:r>
          </a:p>
          <a:p>
            <a:pPr marL="171450" indent="-171450">
              <a:buFont typeface="Arial" panose="020B0604020202020204" pitchFamily="34" charset="0"/>
              <a:buChar char="•"/>
            </a:pPr>
            <a:r>
              <a:rPr lang="en-US" sz="1200" b="0" i="0" dirty="0">
                <a:latin typeface="+mn-lt"/>
                <a:ea typeface="Calibri"/>
                <a:cs typeface="Calibri"/>
              </a:rPr>
              <a:t>Say: </a:t>
            </a:r>
            <a:r>
              <a:rPr lang="en-US" sz="1200" b="0" i="1" dirty="0">
                <a:latin typeface="+mn-lt"/>
                <a:ea typeface="Calibri"/>
                <a:cs typeface="Calibri"/>
              </a:rPr>
              <a:t>I can hear the /n/ sound after the vowel sound in </a:t>
            </a:r>
            <a:r>
              <a:rPr lang="en-US" sz="1200" b="1" i="1" dirty="0">
                <a:latin typeface="+mn-lt"/>
                <a:ea typeface="Calibri"/>
                <a:cs typeface="Calibri"/>
              </a:rPr>
              <a:t>bend</a:t>
            </a:r>
            <a:r>
              <a:rPr lang="en-US" sz="1200" b="0" i="1" dirty="0">
                <a:latin typeface="+mn-lt"/>
                <a:ea typeface="Calibri"/>
                <a:cs typeface="Calibri"/>
              </a:rPr>
              <a:t>, so I will move this way.</a:t>
            </a:r>
            <a:br>
              <a:rPr lang="en-US" sz="1200" b="0" i="1" dirty="0">
                <a:latin typeface="+mn-lt"/>
                <a:ea typeface="Calibri"/>
                <a:cs typeface="Calibri"/>
              </a:rPr>
            </a:br>
            <a:r>
              <a:rPr lang="en-US" sz="1200" b="0" dirty="0">
                <a:latin typeface="+mn-lt"/>
                <a:ea typeface="Calibri"/>
                <a:cs typeface="Calibri"/>
              </a:rPr>
              <a:t>Move to the ‘/n/’ side of the room.</a:t>
            </a:r>
          </a:p>
          <a:p>
            <a:pPr marL="171450" indent="-171450">
              <a:buFont typeface="Arial" panose="020B0604020202020204" pitchFamily="34" charset="0"/>
              <a:buChar char="•"/>
            </a:pPr>
            <a:r>
              <a:rPr lang="en-US" sz="1200" b="0" dirty="0">
                <a:latin typeface="+mn-lt"/>
                <a:ea typeface="Calibri"/>
                <a:cs typeface="Calibri"/>
              </a:rPr>
              <a:t>Demonstrate segmenting the word and writing </a:t>
            </a:r>
            <a:r>
              <a:rPr lang="en-US" sz="1200" b="1" dirty="0">
                <a:latin typeface="+mn-lt"/>
                <a:ea typeface="Calibri"/>
                <a:cs typeface="Calibri"/>
              </a:rPr>
              <a:t>bend</a:t>
            </a:r>
            <a:r>
              <a:rPr lang="en-US" sz="1200" b="0" dirty="0">
                <a:latin typeface="+mn-lt"/>
                <a:ea typeface="Calibri"/>
                <a:cs typeface="Calibri"/>
              </a:rPr>
              <a:t> on the whiteboard: /b/, /e/, /n/, /d/, </a:t>
            </a:r>
            <a:r>
              <a:rPr lang="en-US" sz="1200" b="1" dirty="0">
                <a:latin typeface="+mn-lt"/>
                <a:ea typeface="Calibri"/>
                <a:cs typeface="Calibri"/>
              </a:rPr>
              <a:t>bend.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1" dirty="0">
              <a:latin typeface="+mn-lt"/>
            </a:endParaRPr>
          </a:p>
          <a:p>
            <a:pPr marL="0" indent="0">
              <a:buFont typeface="Arial" panose="020B0604020202020204" pitchFamily="34" charset="0"/>
              <a:buNone/>
              <a:defRPr/>
            </a:pPr>
            <a:r>
              <a:rPr lang="en-US" sz="1200" b="0" i="0" dirty="0">
                <a:latin typeface="+mn-lt"/>
              </a:rPr>
              <a:t>Repeat using the following CVCC words:</a:t>
            </a:r>
            <a:endParaRPr lang="en-US" sz="1200" b="0" i="0"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dirty="0">
                <a:latin typeface="+mn-lt"/>
              </a:rPr>
              <a:t>sand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dirty="0">
                <a:latin typeface="+mn-lt"/>
              </a:rPr>
              <a:t>held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dirty="0">
                <a:latin typeface="+mn-lt"/>
              </a:rPr>
              <a:t>gold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dirty="0">
                <a:latin typeface="+mn-lt"/>
              </a:rPr>
              <a:t>wind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1"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11</a:t>
            </a:fld>
            <a:endParaRPr lang="en-AU"/>
          </a:p>
        </p:txBody>
      </p:sp>
    </p:spTree>
    <p:extLst>
      <p:ext uri="{BB962C8B-B14F-4D97-AF65-F5344CB8AC3E}">
        <p14:creationId xmlns:p14="http://schemas.microsoft.com/office/powerpoint/2010/main" val="23375587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latin typeface="+mn-lt"/>
              </a:rPr>
              <a:t>We do</a:t>
            </a:r>
          </a:p>
          <a:p>
            <a:endParaRPr lang="en-US" sz="1200"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Which sound? Listen for /l/ or /n/: </a:t>
            </a:r>
            <a:r>
              <a:rPr lang="en-US" sz="1200" b="0" dirty="0">
                <a:latin typeface="+mn-lt"/>
              </a:rPr>
              <a:t>isolating and recording individual sounds in words ending with adjacent consonants (CVCC words)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latin typeface="+mn-lt"/>
              </a:rPr>
              <a:t>Say: </a:t>
            </a:r>
            <a:r>
              <a:rPr lang="en-US" sz="1200" b="0" i="1" dirty="0">
                <a:latin typeface="+mn-lt"/>
              </a:rPr>
              <a:t>Let’s all play Which sound? We must listen for the sound </a:t>
            </a:r>
            <a:r>
              <a:rPr lang="en-US" sz="1200" b="1" i="1" dirty="0">
                <a:latin typeface="+mn-lt"/>
              </a:rPr>
              <a:t>after</a:t>
            </a:r>
            <a:r>
              <a:rPr lang="en-US" sz="1200" b="0" i="1" dirty="0">
                <a:latin typeface="+mn-lt"/>
              </a:rPr>
              <a:t> the vowel sound and decide if it is /l/ or /n/.</a:t>
            </a:r>
          </a:p>
          <a:p>
            <a:endParaRPr lang="en-US" sz="1200" dirty="0">
              <a:effectLst/>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rPr>
              <a:t>Begin with </a:t>
            </a:r>
            <a:r>
              <a:rPr lang="en-US" sz="1200" b="1" i="0" u="none" dirty="0">
                <a:latin typeface="+mn-lt"/>
              </a:rPr>
              <a:t>weld</a:t>
            </a:r>
            <a:r>
              <a:rPr lang="en-US" sz="1200" b="0" i="0" u="none" dirty="0">
                <a:latin typeface="+mn-lt"/>
              </a:rPr>
              <a:t>.</a:t>
            </a:r>
            <a:endParaRPr lang="en-US" sz="1200" b="1" i="0" u="none" dirty="0">
              <a:effectLst/>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effectLst/>
                <a:latin typeface="+mn-lt"/>
              </a:rPr>
              <a:t>Have students stand up, holding a mini-whiteboard and a marker.</a:t>
            </a:r>
            <a:endParaRPr lang="en-US" sz="1200" i="1" dirty="0">
              <a:effectLst/>
              <a:latin typeface="+mn-lt"/>
            </a:endParaRPr>
          </a:p>
          <a:p>
            <a:pPr marL="171450" indent="-171450">
              <a:buFont typeface="Arial" panose="020B0604020202020204" pitchFamily="34" charset="0"/>
              <a:buChar char="•"/>
            </a:pPr>
            <a:r>
              <a:rPr lang="en-US" sz="1200" i="0" dirty="0">
                <a:effectLst/>
                <a:latin typeface="+mn-lt"/>
              </a:rPr>
              <a:t>Ask: </a:t>
            </a:r>
            <a:r>
              <a:rPr lang="en-US" sz="1200" i="1" dirty="0">
                <a:effectLst/>
                <a:latin typeface="+mn-lt"/>
              </a:rPr>
              <a:t>What sound can you hear after the vowel sound in </a:t>
            </a:r>
            <a:r>
              <a:rPr lang="en-US" sz="1200" b="1" i="1" dirty="0">
                <a:effectLst/>
                <a:latin typeface="+mn-lt"/>
              </a:rPr>
              <a:t>weld</a:t>
            </a:r>
            <a:r>
              <a:rPr lang="en-US" sz="1200" i="1" dirty="0">
                <a:effectLst/>
                <a:latin typeface="+mn-lt"/>
              </a:rPr>
              <a:t>? Is it </a:t>
            </a:r>
            <a:r>
              <a:rPr lang="en-US" sz="1200" b="0" i="1" dirty="0">
                <a:effectLst/>
                <a:latin typeface="+mn-lt"/>
              </a:rPr>
              <a:t>/l/ or /n/?</a:t>
            </a:r>
            <a:br>
              <a:rPr lang="en-US" sz="1200" b="0" i="1" dirty="0">
                <a:effectLst/>
                <a:latin typeface="+mn-lt"/>
              </a:rPr>
            </a:br>
            <a:r>
              <a:rPr lang="en-US" sz="1200" b="0" i="1" dirty="0">
                <a:latin typeface="+mn-lt"/>
                <a:ea typeface="Calibri"/>
                <a:cs typeface="Calibri"/>
              </a:rPr>
              <a:t>If you think it is /l/ move this way. </a:t>
            </a:r>
            <a:r>
              <a:rPr lang="en-US" sz="1200" b="0" i="0" dirty="0">
                <a:latin typeface="+mn-lt"/>
                <a:ea typeface="Calibri"/>
                <a:cs typeface="Calibri"/>
              </a:rPr>
              <a:t>Point to one side of the room.</a:t>
            </a:r>
            <a:br>
              <a:rPr lang="en-US" sz="1200" b="0" i="0" dirty="0">
                <a:latin typeface="+mn-lt"/>
                <a:ea typeface="Calibri"/>
                <a:cs typeface="Calibri"/>
              </a:rPr>
            </a:br>
            <a:r>
              <a:rPr lang="en-US" sz="1200" b="0" i="1" dirty="0">
                <a:latin typeface="+mn-lt"/>
                <a:ea typeface="Calibri"/>
                <a:cs typeface="Calibri"/>
              </a:rPr>
              <a:t>If you think it is /n/ move this way</a:t>
            </a:r>
            <a:r>
              <a:rPr lang="en-US" sz="1200" b="0" i="0" dirty="0">
                <a:latin typeface="+mn-lt"/>
                <a:ea typeface="Calibri"/>
                <a:cs typeface="Calibri"/>
              </a:rPr>
              <a:t>. Point to the other side of the room.</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effectLst/>
                <a:latin typeface="+mn-lt"/>
              </a:rPr>
              <a:t>Students say </a:t>
            </a:r>
            <a:r>
              <a:rPr lang="en-US" sz="1200" b="1" i="1" dirty="0">
                <a:effectLst/>
                <a:latin typeface="+mn-lt"/>
              </a:rPr>
              <a:t>weld</a:t>
            </a:r>
            <a:r>
              <a:rPr lang="en-US" sz="1200" dirty="0">
                <a:effectLst/>
                <a:latin typeface="+mn-lt"/>
              </a:rPr>
              <a:t> and move to the appropriate side of the room to show their response.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effectLst/>
                <a:latin typeface="+mn-lt"/>
              </a:rPr>
              <a:t>Identify the correct sound, /l/, and have students sit down.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effectLst/>
                <a:latin typeface="+mn-lt"/>
              </a:rPr>
              <a:t>Support students as they segment </a:t>
            </a:r>
            <a:r>
              <a:rPr lang="en-US" sz="1200" b="1" dirty="0">
                <a:effectLst/>
                <a:latin typeface="+mn-lt"/>
              </a:rPr>
              <a:t>weld</a:t>
            </a:r>
            <a:r>
              <a:rPr lang="en-US" sz="1200" dirty="0">
                <a:effectLst/>
                <a:latin typeface="+mn-lt"/>
              </a:rPr>
              <a:t> and record it on their whiteboards: /w/, /e/, /l/, /d/, </a:t>
            </a:r>
            <a:r>
              <a:rPr lang="en-US" sz="1200" b="1" dirty="0">
                <a:effectLst/>
                <a:latin typeface="+mn-lt"/>
              </a:rPr>
              <a:t>weld</a:t>
            </a:r>
            <a:r>
              <a:rPr lang="en-US" sz="1200" b="0" dirty="0">
                <a:effectLst/>
                <a:latin typeface="+mn-lt"/>
              </a:rPr>
              <a:t>.</a:t>
            </a:r>
            <a:r>
              <a:rPr lang="en-US" sz="1200" dirty="0">
                <a:effectLst/>
                <a:latin typeface="+mn-lt"/>
              </a:rPr>
              <a:t> </a:t>
            </a:r>
          </a:p>
          <a:p>
            <a:endParaRPr lang="en-AU"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rPr>
              <a:t>Note: give students sufficient processing time to identify the sounds in the word. They may need to segment the sounds aloud to do this, so providing extra time will be helpful.</a:t>
            </a:r>
          </a:p>
          <a:p>
            <a:endParaRPr lang="en-AU" sz="1200" dirty="0">
              <a:latin typeface="+mn-lt"/>
            </a:endParaRPr>
          </a:p>
          <a:p>
            <a:pPr marL="0" indent="0">
              <a:buFont typeface="Arial" panose="020B0604020202020204" pitchFamily="34" charset="0"/>
              <a:buNone/>
              <a:defRPr/>
            </a:pPr>
            <a:r>
              <a:rPr lang="en-US" sz="1200" b="0" i="0" dirty="0">
                <a:latin typeface="+mn-lt"/>
              </a:rPr>
              <a:t>Repeat using the following CVCC words:</a:t>
            </a:r>
          </a:p>
          <a:p>
            <a:pPr marL="172800" marR="0" lvl="0" indent="-1728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dirty="0">
                <a:latin typeface="+mn-lt"/>
              </a:rPr>
              <a:t>fund</a:t>
            </a:r>
          </a:p>
          <a:p>
            <a:pPr marL="172800" marR="0" lvl="0" indent="-1728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dirty="0">
                <a:latin typeface="+mn-lt"/>
              </a:rPr>
              <a:t>hold</a:t>
            </a:r>
          </a:p>
          <a:p>
            <a:pPr marL="172800" marR="0" lvl="0" indent="-1728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dirty="0">
                <a:latin typeface="+mn-lt"/>
              </a:rPr>
              <a:t>mend</a:t>
            </a:r>
          </a:p>
          <a:p>
            <a:pPr marL="172800" marR="0" lvl="0" indent="-1728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dirty="0">
                <a:latin typeface="+mn-lt"/>
              </a:rPr>
              <a:t>pond</a:t>
            </a:r>
          </a:p>
          <a:p>
            <a:pPr marL="172800" marR="0" lvl="0" indent="-1728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dirty="0">
                <a:latin typeface="+mn-lt"/>
              </a:rPr>
              <a:t>sold</a:t>
            </a:r>
          </a:p>
          <a:p>
            <a:pPr marL="172800" marR="0" lvl="0" indent="-1728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dirty="0">
                <a:latin typeface="+mn-lt"/>
              </a:rPr>
              <a:t>tend</a:t>
            </a:r>
          </a:p>
          <a:p>
            <a:pPr marL="172800" marR="0" lvl="0" indent="-1728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dirty="0">
                <a:latin typeface="+mn-lt"/>
              </a:rPr>
              <a:t>bold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1"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dirty="0">
                <a:latin typeface="+mn-lt"/>
              </a:rPr>
              <a:t>Note: depending on how quickly your students work, you may choose to complete all sets of words or just some.</a:t>
            </a:r>
            <a:endParaRPr lang="en-AU" sz="1200"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29064447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Set learning intention and success criteria</a:t>
            </a:r>
            <a:endParaRPr lang="en-AU" sz="1200" kern="1200" dirty="0">
              <a:effectLst/>
              <a:latin typeface="+mn-lt"/>
              <a:ea typeface="Times New Roman" panose="02020603050405020304" pitchFamily="18" charset="0"/>
            </a:endParaRPr>
          </a:p>
          <a:p>
            <a:endParaRPr lang="en-AU" sz="1200" kern="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The letter–sound correspondence introduced in this lesson is </a:t>
            </a:r>
            <a:r>
              <a:rPr lang="en-AU" sz="1200" b="1" kern="1200" dirty="0">
                <a:effectLst/>
                <a:latin typeface="+mn-lt"/>
                <a:ea typeface="Times New Roman" panose="02020603050405020304" pitchFamily="18" charset="0"/>
              </a:rPr>
              <a:t>ng</a:t>
            </a:r>
            <a:r>
              <a:rPr lang="en-AU" sz="1200" kern="1200" dirty="0">
                <a:effectLst/>
                <a:latin typeface="+mn-lt"/>
                <a:ea typeface="Times New Roman" panose="02020603050405020304" pitchFamily="18" charset="0"/>
              </a:rPr>
              <a:t> making a /ng/ sound. </a:t>
            </a:r>
          </a:p>
          <a:p>
            <a:endParaRPr lang="en-AU" sz="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The irregular word* in this lesson is </a:t>
            </a:r>
            <a:r>
              <a:rPr lang="en-AU" sz="1200" b="1" kern="1200" dirty="0">
                <a:effectLst/>
                <a:latin typeface="+mn-lt"/>
                <a:ea typeface="Times New Roman" panose="02020603050405020304" pitchFamily="18" charset="0"/>
              </a:rPr>
              <a:t>want</a:t>
            </a:r>
            <a:r>
              <a:rPr lang="en-AU" sz="1200" kern="1200" dirty="0">
                <a:effectLst/>
                <a:latin typeface="+mn-lt"/>
                <a:ea typeface="Times New Roman" panose="02020603050405020304" pitchFamily="18" charset="0"/>
              </a:rPr>
              <a:t>. </a:t>
            </a:r>
          </a:p>
          <a:p>
            <a:endParaRPr lang="en-AU" sz="1200" kern="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a:t>
            </a:r>
            <a:r>
              <a:rPr lang="en-US" sz="1200" dirty="0">
                <a:effectLst/>
                <a:latin typeface="+mn-lt"/>
                <a:ea typeface="Times New Roman" panose="02020603050405020304" pitchFamily="18" charset="0"/>
              </a:rPr>
              <a:t>Irregular words are words containing letter–sound correspondences that students have not yet learnt. </a:t>
            </a:r>
            <a:r>
              <a:rPr lang="en-US" sz="1200" kern="1200" dirty="0">
                <a:effectLst/>
                <a:latin typeface="+mn-lt"/>
                <a:ea typeface="Times New Roman" panose="02020603050405020304" pitchFamily="18" charset="0"/>
              </a:rPr>
              <a:t>These </a:t>
            </a:r>
            <a:r>
              <a:rPr lang="en-AU" sz="1200" kern="1200" dirty="0">
                <a:effectLst/>
                <a:latin typeface="+mn-lt"/>
                <a:ea typeface="Times New Roman" panose="02020603050405020304" pitchFamily="18" charset="0"/>
              </a:rPr>
              <a:t>should be included as part of lessons, as students will need them early in their reading and writing development. The reading and writing of irregular words is not the primary focus for this lesson, so is not included in the success criteria. </a:t>
            </a:r>
            <a:endParaRPr lang="en-AU" sz="1200" dirty="0">
              <a:effectLst/>
              <a:latin typeface="+mn-lt"/>
              <a:ea typeface="Times New Roman" panose="02020603050405020304" pitchFamily="18" charset="0"/>
            </a:endParaRPr>
          </a:p>
          <a:p>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2556255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Say: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Today we are learning a new digraph.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A digraph is two letters making one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When we see </a:t>
            </a:r>
            <a:r>
              <a:rPr lang="en-US" b="1" i="1" dirty="0"/>
              <a:t>n</a:t>
            </a:r>
            <a:r>
              <a:rPr lang="en-US" i="1" dirty="0"/>
              <a:t> and </a:t>
            </a:r>
            <a:r>
              <a:rPr lang="en-US" b="1" i="1" dirty="0"/>
              <a:t>g</a:t>
            </a:r>
            <a:r>
              <a:rPr lang="en-US" i="1" dirty="0"/>
              <a:t> together in a word, we say /ng/.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When we hear /ng/ in a word, we spell it using </a:t>
            </a:r>
            <a:r>
              <a:rPr lang="en-US" b="1" i="1" dirty="0"/>
              <a:t>ng</a:t>
            </a:r>
            <a:r>
              <a:rPr lang="en-US" b="0" i="1" dirty="0"/>
              <a:t>. </a:t>
            </a:r>
          </a:p>
          <a:p>
            <a:endParaRPr lang="en-US" dirty="0"/>
          </a:p>
          <a:p>
            <a:r>
              <a:rPr lang="en-US" dirty="0"/>
              <a:t>Demonstrate tracing over the letters on the large screen while saying the target sound.</a:t>
            </a:r>
          </a:p>
          <a:p>
            <a:pPr marL="171450" indent="-171450">
              <a:buFont typeface="Arial" panose="020B0604020202020204" pitchFamily="34" charset="0"/>
              <a:buChar char="•"/>
            </a:pPr>
            <a:r>
              <a:rPr lang="en-US" b="1" i="1" dirty="0"/>
              <a:t>ng</a:t>
            </a:r>
            <a:r>
              <a:rPr lang="en-US" i="1" dirty="0"/>
              <a:t> says /ng/</a:t>
            </a:r>
            <a:endParaRPr lang="en-AU" i="1" dirty="0"/>
          </a:p>
          <a:p>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dirty="0"/>
              <a:t>Holding up two fingers and then bringing them together as you explain what a digraph is can support students’ understanding of this concept.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Saying the letter names one after the other in quick succession (rather than saying each letter name with a pause in between) can support students’ understanding that they are a single unit, a digraph.   </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16668419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Ask: </a:t>
            </a:r>
            <a:r>
              <a:rPr lang="en-US" b="0" i="1" dirty="0"/>
              <a:t>What do we call two letters making one sound?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Students: </a:t>
            </a:r>
            <a:r>
              <a:rPr lang="en-US" b="0" i="1" dirty="0"/>
              <a:t>A digraph.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Students form the letters in the air, on the carpet or on a mini-whiteboard while saying the target sound.</a:t>
            </a:r>
          </a:p>
          <a:p>
            <a:pPr marL="171450" indent="-171450">
              <a:buFont typeface="Arial" panose="020B0604020202020204" pitchFamily="34" charset="0"/>
              <a:buChar char="•"/>
            </a:pPr>
            <a:r>
              <a:rPr lang="en-US" b="1" i="1" dirty="0"/>
              <a:t>ng</a:t>
            </a:r>
            <a:r>
              <a:rPr lang="en-US" i="1" dirty="0"/>
              <a:t> says /ng/</a:t>
            </a:r>
            <a:endParaRPr lang="en-AU" i="1" dirty="0"/>
          </a:p>
          <a:p>
            <a:endParaRPr lang="en-US" dirty="0"/>
          </a:p>
          <a:p>
            <a:r>
              <a:rPr lang="en-US" dirty="0"/>
              <a:t>Check that students are using the correct entry and exit points for their letter formation and give feedback.</a:t>
            </a:r>
            <a:endParaRPr lang="en-AU" dirty="0"/>
          </a:p>
          <a:p>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dirty="0"/>
              <a:t>Having students hold up two fingers and then bring them together as they say the letter names and sound can support students’ understanding of this concept.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Encouraging students to say the letter names one after the other in quick succession (rather than saying each letter name with a pause in between) can support their understanding that they are a single unit, a digraph.   </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23322242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Demonstrate saying each letter–sound correspondence then blending these sounds to read the word.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Note: to reinforce the concept of a digraph tap just once as you point underneath the middle of the </a:t>
            </a:r>
            <a:r>
              <a:rPr lang="en-US" b="1" dirty="0"/>
              <a:t>ng</a:t>
            </a:r>
            <a:r>
              <a:rPr lang="en-US" dirty="0"/>
              <a:t> digraph and, at the same time, say the letter</a:t>
            </a:r>
            <a:r>
              <a:rPr lang="en-AU" dirty="0">
                <a:latin typeface="+mn-lt"/>
              </a:rPr>
              <a:t>–</a:t>
            </a:r>
            <a:r>
              <a:rPr lang="en-US" dirty="0"/>
              <a:t>sound correspondence, /ng/.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34648367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say each letter–sound correspondence then blend these sounds to read the word.</a:t>
            </a:r>
            <a:endParaRPr lang="en-AU" dirty="0"/>
          </a:p>
          <a:p>
            <a:r>
              <a:rPr lang="en-US" dirty="0"/>
              <a:t> </a:t>
            </a:r>
            <a:endParaRPr lang="en-AU" dirty="0"/>
          </a:p>
          <a:p>
            <a:endParaRPr lang="en-AU"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2682480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dirty="0"/>
          </a:p>
          <a:p>
            <a:r>
              <a:rPr lang="en-US" dirty="0"/>
              <a:t>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say each letter–sound correspondence then blend these sounds to read the word.</a:t>
            </a:r>
            <a:endParaRPr lang="en-AU" dirty="0"/>
          </a:p>
          <a:p>
            <a:endParaRPr lang="en-AU" dirty="0"/>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24708359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Students participate in saying each letter–sound correspondence then blending these sounds to read the word.</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1222431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latin typeface="+mn-lt"/>
              </a:rPr>
              <a:t>Phonemic awareness review</a:t>
            </a:r>
          </a:p>
          <a:p>
            <a:endParaRPr lang="en-US" sz="1200"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Which word? Listen for the sound: </a:t>
            </a:r>
            <a:r>
              <a:rPr lang="en-US" sz="1200" b="0" dirty="0">
                <a:latin typeface="+mn-lt"/>
              </a:rPr>
              <a:t>isolating and recording individual sounds in words ending with adjacent consonants (CVCC words)</a:t>
            </a:r>
          </a:p>
          <a:p>
            <a:endParaRPr lang="en-US" sz="1200"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latin typeface="+mn-lt"/>
              </a:rPr>
              <a:t>Say: </a:t>
            </a:r>
            <a:r>
              <a:rPr lang="en-US" sz="1200" b="0" i="1" dirty="0">
                <a:latin typeface="+mn-lt"/>
              </a:rPr>
              <a:t>Let’s all play Which word? We must listen for the sound </a:t>
            </a:r>
            <a:r>
              <a:rPr lang="en-US" sz="1200" b="1" i="1" dirty="0">
                <a:latin typeface="+mn-lt"/>
              </a:rPr>
              <a:t>after</a:t>
            </a:r>
            <a:r>
              <a:rPr lang="en-US" sz="1200" b="0" i="1" dirty="0">
                <a:latin typeface="+mn-lt"/>
              </a:rPr>
              <a:t> the vowel sound.</a:t>
            </a:r>
          </a:p>
          <a:p>
            <a:endParaRPr lang="en-US" sz="1200" dirty="0">
              <a:effectLst/>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rPr>
              <a:t>Begin with </a:t>
            </a:r>
            <a:r>
              <a:rPr lang="en-US" sz="1200" b="1" i="0" u="none" dirty="0">
                <a:latin typeface="+mn-lt"/>
              </a:rPr>
              <a:t>limp</a:t>
            </a:r>
            <a:r>
              <a:rPr lang="en-US" sz="1200" b="0" i="0" u="none" dirty="0">
                <a:latin typeface="+mn-lt"/>
              </a:rPr>
              <a:t> and </a:t>
            </a:r>
            <a:r>
              <a:rPr lang="en-US" sz="1200" b="1" i="0" u="none" dirty="0">
                <a:latin typeface="+mn-lt"/>
              </a:rPr>
              <a:t>holt</a:t>
            </a:r>
            <a:r>
              <a:rPr lang="en-US" sz="1200" b="0" i="0" u="none" dirty="0">
                <a:latin typeface="+mn-lt"/>
              </a:rPr>
              <a:t>.</a:t>
            </a:r>
            <a:endParaRPr lang="en-US" sz="1200" b="1" dirty="0">
              <a:effectLst/>
              <a:latin typeface="+mn-lt"/>
            </a:endParaRPr>
          </a:p>
          <a:p>
            <a:pPr marL="171450" indent="-171450">
              <a:buFont typeface="Arial" panose="020B0604020202020204" pitchFamily="34" charset="0"/>
              <a:buChar char="•"/>
            </a:pPr>
            <a:r>
              <a:rPr lang="en-US" sz="1200" dirty="0">
                <a:effectLst/>
                <a:latin typeface="+mn-lt"/>
              </a:rPr>
              <a:t>Have students stand up, holding a mini-whiteboard and a marker.</a:t>
            </a:r>
          </a:p>
          <a:p>
            <a:pPr marL="171450" indent="-171450">
              <a:buFont typeface="Arial" panose="020B0604020202020204" pitchFamily="34" charset="0"/>
              <a:buChar char="•"/>
            </a:pPr>
            <a:r>
              <a:rPr lang="en-US" sz="1200" dirty="0">
                <a:effectLst/>
                <a:latin typeface="+mn-lt"/>
              </a:rPr>
              <a:t>Say: </a:t>
            </a:r>
            <a:r>
              <a:rPr lang="en-US" sz="1200" i="1" dirty="0">
                <a:effectLst/>
                <a:latin typeface="+mn-lt"/>
              </a:rPr>
              <a:t>The sound we are listening for is /l/.</a:t>
            </a:r>
            <a:br>
              <a:rPr lang="en-US" sz="1200" i="1" dirty="0">
                <a:effectLst/>
                <a:latin typeface="+mn-lt"/>
              </a:rPr>
            </a:br>
            <a:r>
              <a:rPr lang="en-US" sz="1200" i="1" dirty="0">
                <a:effectLst/>
                <a:latin typeface="+mn-lt"/>
              </a:rPr>
              <a:t>Which word has the /l/ sound after the vowel sound, </a:t>
            </a:r>
            <a:r>
              <a:rPr lang="en-US" sz="1200" b="1" i="1" dirty="0">
                <a:effectLst/>
                <a:latin typeface="+mn-lt"/>
              </a:rPr>
              <a:t>limp</a:t>
            </a:r>
            <a:r>
              <a:rPr lang="en-US" sz="1200" i="1" dirty="0">
                <a:effectLst/>
                <a:latin typeface="+mn-lt"/>
              </a:rPr>
              <a:t> or </a:t>
            </a:r>
            <a:r>
              <a:rPr lang="en-US" sz="1200" b="1" i="1" dirty="0">
                <a:effectLst/>
                <a:latin typeface="+mn-lt"/>
              </a:rPr>
              <a:t>holt</a:t>
            </a:r>
            <a:r>
              <a:rPr lang="en-US" sz="1200" i="1" dirty="0">
                <a:effectLst/>
                <a:latin typeface="+mn-lt"/>
              </a:rPr>
              <a:t>?</a:t>
            </a:r>
            <a:endParaRPr lang="en-US" sz="1200" b="0" i="0"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effectLst/>
                <a:latin typeface="+mn-lt"/>
              </a:rPr>
              <a:t>Students say the words and move to the appropriate side of the room to show their response.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effectLst/>
                <a:latin typeface="+mn-lt"/>
              </a:rPr>
              <a:t>Identify the correct word, </a:t>
            </a:r>
            <a:r>
              <a:rPr lang="en-US" sz="1200" b="1" dirty="0">
                <a:effectLst/>
                <a:latin typeface="+mn-lt"/>
              </a:rPr>
              <a:t>holt</a:t>
            </a:r>
            <a:r>
              <a:rPr lang="en-US" sz="1200" dirty="0">
                <a:effectLst/>
                <a:latin typeface="+mn-lt"/>
              </a:rPr>
              <a:t>, and have students sit down.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effectLst/>
                <a:latin typeface="+mn-lt"/>
              </a:rPr>
              <a:t>Students segment </a:t>
            </a:r>
            <a:r>
              <a:rPr lang="en-US" sz="1200" b="1" dirty="0">
                <a:effectLst/>
                <a:latin typeface="+mn-lt"/>
              </a:rPr>
              <a:t>holt</a:t>
            </a:r>
            <a:r>
              <a:rPr lang="en-US" sz="1200" dirty="0">
                <a:effectLst/>
                <a:latin typeface="+mn-lt"/>
              </a:rPr>
              <a:t> and record it on their mini-whiteboard: /h/, /o/, /l/, /t/, </a:t>
            </a:r>
            <a:r>
              <a:rPr lang="en-US" sz="1200" b="1" dirty="0">
                <a:effectLst/>
                <a:latin typeface="+mn-lt"/>
              </a:rPr>
              <a:t>holt</a:t>
            </a:r>
            <a:r>
              <a:rPr lang="en-US" sz="1200" b="0" dirty="0">
                <a:effectLst/>
                <a:latin typeface="+mn-lt"/>
              </a:rPr>
              <a:t>.</a:t>
            </a:r>
            <a:endParaRPr lang="en-US" sz="1200" dirty="0">
              <a:effectLst/>
              <a:latin typeface="+mn-lt"/>
            </a:endParaRPr>
          </a:p>
          <a:p>
            <a:endParaRPr lang="en-AU"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rPr>
              <a:t>Note: give students sufficient processing time to identify the target sound. They may need to segment the sounds aloud to do this, so providing extra time will be helpful.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dirty="0">
                <a:latin typeface="+mn-lt"/>
              </a:rPr>
              <a:t>Repeat using the following pairs of CVCC words:</a:t>
            </a:r>
            <a:endParaRPr lang="en-AU" sz="1200"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dirty="0">
                <a:latin typeface="+mn-lt"/>
              </a:rPr>
              <a:t>fold </a:t>
            </a:r>
            <a:r>
              <a:rPr lang="en-US" sz="1200" b="0" dirty="0">
                <a:latin typeface="+mn-lt"/>
              </a:rPr>
              <a:t> and </a:t>
            </a:r>
            <a:r>
              <a:rPr lang="en-US" sz="1200" b="1" dirty="0">
                <a:latin typeface="+mn-lt"/>
              </a:rPr>
              <a:t>ramp</a:t>
            </a:r>
            <a:r>
              <a:rPr lang="en-US" sz="1200" b="0" dirty="0">
                <a:latin typeface="+mn-lt"/>
              </a:rPr>
              <a:t>: </a:t>
            </a:r>
            <a:r>
              <a:rPr lang="en-US" sz="1200" i="1" dirty="0">
                <a:effectLst/>
                <a:latin typeface="+mn-lt"/>
              </a:rPr>
              <a:t>Which word has the /l/ sound after the vowel sound, </a:t>
            </a:r>
            <a:r>
              <a:rPr lang="en-US" sz="1200" b="1" i="1" dirty="0">
                <a:effectLst/>
                <a:latin typeface="+mn-lt"/>
              </a:rPr>
              <a:t>fold</a:t>
            </a:r>
            <a:r>
              <a:rPr lang="en-US" sz="1200" i="1" dirty="0">
                <a:effectLst/>
                <a:latin typeface="+mn-lt"/>
              </a:rPr>
              <a:t> or </a:t>
            </a:r>
            <a:r>
              <a:rPr lang="en-US" sz="1200" b="1" i="1" dirty="0">
                <a:effectLst/>
                <a:latin typeface="+mn-lt"/>
              </a:rPr>
              <a:t>ramp</a:t>
            </a:r>
            <a:r>
              <a:rPr lang="en-US" sz="1200" b="0" i="1" dirty="0">
                <a:effectLst/>
                <a:latin typeface="+mn-lt"/>
              </a:rPr>
              <a:t>?</a:t>
            </a:r>
            <a:r>
              <a:rPr lang="en-US" sz="1200" i="1" dirty="0">
                <a:effectLst/>
                <a:latin typeface="+mn-lt"/>
              </a:rPr>
              <a:t> </a:t>
            </a:r>
            <a:r>
              <a:rPr lang="en-US" sz="1200" i="0" dirty="0">
                <a:effectLst/>
                <a:latin typeface="+mn-lt"/>
              </a:rPr>
              <a:t>(</a:t>
            </a:r>
            <a:r>
              <a:rPr lang="en-US" sz="1200" b="1" i="0" dirty="0">
                <a:effectLst/>
                <a:latin typeface="+mn-lt"/>
              </a:rPr>
              <a:t>fold</a:t>
            </a:r>
            <a:r>
              <a:rPr lang="en-US" sz="1200" i="0" dirty="0">
                <a:effectLst/>
                <a:latin typeface="+mn-lt"/>
              </a:rPr>
              <a:t>)</a:t>
            </a:r>
            <a:endParaRPr lang="en-US" sz="1200" b="1" i="0"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dirty="0">
                <a:latin typeface="+mn-lt"/>
              </a:rPr>
              <a:t>bump </a:t>
            </a:r>
            <a:r>
              <a:rPr lang="en-US" sz="1200" b="0" dirty="0">
                <a:latin typeface="+mn-lt"/>
              </a:rPr>
              <a:t> and </a:t>
            </a:r>
            <a:r>
              <a:rPr lang="en-US" sz="1200" b="1" dirty="0">
                <a:latin typeface="+mn-lt"/>
              </a:rPr>
              <a:t>mist</a:t>
            </a:r>
            <a:r>
              <a:rPr lang="en-US" sz="1200" b="0" dirty="0">
                <a:latin typeface="+mn-lt"/>
              </a:rPr>
              <a:t>: </a:t>
            </a:r>
            <a:r>
              <a:rPr lang="en-US" sz="1200" i="1" dirty="0">
                <a:effectLst/>
                <a:latin typeface="+mn-lt"/>
              </a:rPr>
              <a:t>Which word has the /s/ sound after the vowel sound, </a:t>
            </a:r>
            <a:r>
              <a:rPr lang="en-US" sz="1200" b="1" i="1" dirty="0">
                <a:effectLst/>
                <a:latin typeface="+mn-lt"/>
              </a:rPr>
              <a:t>bump </a:t>
            </a:r>
            <a:r>
              <a:rPr lang="en-US" sz="1200" i="1" dirty="0">
                <a:effectLst/>
                <a:latin typeface="+mn-lt"/>
              </a:rPr>
              <a:t>or </a:t>
            </a:r>
            <a:r>
              <a:rPr lang="en-US" sz="1200" b="1" i="1" dirty="0">
                <a:effectLst/>
                <a:latin typeface="+mn-lt"/>
              </a:rPr>
              <a:t>mist</a:t>
            </a:r>
            <a:r>
              <a:rPr lang="en-US" sz="1200" b="0" i="1" dirty="0">
                <a:effectLst/>
                <a:latin typeface="+mn-lt"/>
              </a:rPr>
              <a:t>?</a:t>
            </a:r>
            <a:r>
              <a:rPr lang="en-US" sz="1200" i="1" dirty="0">
                <a:effectLst/>
                <a:latin typeface="+mn-lt"/>
              </a:rPr>
              <a:t> </a:t>
            </a:r>
            <a:r>
              <a:rPr lang="en-US" sz="1200" i="0" dirty="0">
                <a:effectLst/>
                <a:latin typeface="+mn-lt"/>
              </a:rPr>
              <a:t>(</a:t>
            </a:r>
            <a:r>
              <a:rPr lang="en-US" sz="1200" b="1" i="0" dirty="0">
                <a:effectLst/>
                <a:latin typeface="+mn-lt"/>
              </a:rPr>
              <a:t>mist</a:t>
            </a:r>
            <a:r>
              <a:rPr lang="en-US" sz="1200" i="0" dirty="0">
                <a:effectLst/>
                <a:latin typeface="+mn-lt"/>
              </a:rPr>
              <a:t>)</a:t>
            </a:r>
            <a:endParaRPr lang="en-US" sz="1200" b="1" i="0"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dirty="0">
                <a:latin typeface="+mn-lt"/>
              </a:rPr>
              <a:t>lint </a:t>
            </a:r>
            <a:r>
              <a:rPr lang="en-US" sz="1200" b="0" dirty="0">
                <a:latin typeface="+mn-lt"/>
              </a:rPr>
              <a:t> and </a:t>
            </a:r>
            <a:r>
              <a:rPr lang="en-US" sz="1200" b="1" dirty="0">
                <a:latin typeface="+mn-lt"/>
              </a:rPr>
              <a:t>host</a:t>
            </a:r>
            <a:r>
              <a:rPr lang="en-US" sz="1200" b="0" dirty="0">
                <a:latin typeface="+mn-lt"/>
              </a:rPr>
              <a:t>: </a:t>
            </a:r>
            <a:r>
              <a:rPr lang="en-US" sz="1200" i="1" dirty="0">
                <a:effectLst/>
                <a:latin typeface="+mn-lt"/>
              </a:rPr>
              <a:t>Which word has the /n/ sound after the vowel sound, </a:t>
            </a:r>
            <a:r>
              <a:rPr lang="en-US" sz="1200" b="1" i="1" dirty="0">
                <a:effectLst/>
                <a:latin typeface="+mn-lt"/>
              </a:rPr>
              <a:t>lint</a:t>
            </a:r>
            <a:r>
              <a:rPr lang="en-US" sz="1200" i="1" dirty="0">
                <a:effectLst/>
                <a:latin typeface="+mn-lt"/>
              </a:rPr>
              <a:t> or </a:t>
            </a:r>
            <a:r>
              <a:rPr lang="en-US" sz="1200" b="1" i="1" dirty="0">
                <a:effectLst/>
                <a:latin typeface="+mn-lt"/>
              </a:rPr>
              <a:t>host</a:t>
            </a:r>
            <a:r>
              <a:rPr lang="en-US" sz="1200" b="0" i="1" dirty="0">
                <a:effectLst/>
                <a:latin typeface="+mn-lt"/>
              </a:rPr>
              <a:t>?</a:t>
            </a:r>
            <a:r>
              <a:rPr lang="en-US" sz="1200" i="1" dirty="0">
                <a:effectLst/>
                <a:latin typeface="+mn-lt"/>
              </a:rPr>
              <a:t> </a:t>
            </a:r>
            <a:r>
              <a:rPr lang="en-US" sz="1200" i="0" dirty="0">
                <a:effectLst/>
                <a:latin typeface="+mn-lt"/>
              </a:rPr>
              <a:t>(</a:t>
            </a:r>
            <a:r>
              <a:rPr lang="en-US" sz="1200" b="1" i="0" dirty="0">
                <a:effectLst/>
                <a:latin typeface="+mn-lt"/>
              </a:rPr>
              <a:t>lint</a:t>
            </a:r>
            <a:r>
              <a:rPr lang="en-US" sz="1200" i="0" dirty="0">
                <a:effectLst/>
                <a:latin typeface="+mn-lt"/>
              </a:rPr>
              <a:t>)</a:t>
            </a:r>
            <a:endParaRPr lang="en-US" sz="1200" b="1" i="0"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dirty="0">
                <a:latin typeface="+mn-lt"/>
              </a:rPr>
              <a:t>send </a:t>
            </a:r>
            <a:r>
              <a:rPr lang="en-US" sz="1200" b="0" dirty="0">
                <a:latin typeface="+mn-lt"/>
              </a:rPr>
              <a:t> and </a:t>
            </a:r>
            <a:r>
              <a:rPr lang="en-US" sz="1200" b="1" dirty="0">
                <a:latin typeface="+mn-lt"/>
              </a:rPr>
              <a:t>dump</a:t>
            </a:r>
            <a:r>
              <a:rPr lang="en-US" sz="1200" b="0" dirty="0">
                <a:latin typeface="+mn-lt"/>
              </a:rPr>
              <a:t>: </a:t>
            </a:r>
            <a:r>
              <a:rPr lang="en-US" sz="1200" i="1" dirty="0">
                <a:effectLst/>
                <a:latin typeface="+mn-lt"/>
              </a:rPr>
              <a:t>Which word has the /m/ sound after the vowel sound, </a:t>
            </a:r>
            <a:r>
              <a:rPr lang="en-US" sz="1200" b="1" i="1" dirty="0">
                <a:effectLst/>
                <a:latin typeface="+mn-lt"/>
              </a:rPr>
              <a:t>send</a:t>
            </a:r>
            <a:r>
              <a:rPr lang="en-US" sz="1200" i="1" dirty="0">
                <a:effectLst/>
                <a:latin typeface="+mn-lt"/>
              </a:rPr>
              <a:t> or </a:t>
            </a:r>
            <a:r>
              <a:rPr lang="en-US" sz="1200" b="1" i="1" dirty="0">
                <a:effectLst/>
                <a:latin typeface="+mn-lt"/>
              </a:rPr>
              <a:t>dump</a:t>
            </a:r>
            <a:r>
              <a:rPr lang="en-US" sz="1200" b="0" i="1" dirty="0">
                <a:effectLst/>
                <a:latin typeface="+mn-lt"/>
              </a:rPr>
              <a:t>?</a:t>
            </a:r>
            <a:r>
              <a:rPr lang="en-US" sz="1200" i="1" dirty="0">
                <a:effectLst/>
                <a:latin typeface="+mn-lt"/>
              </a:rPr>
              <a:t> </a:t>
            </a:r>
            <a:r>
              <a:rPr lang="en-US" sz="1200" i="0" dirty="0">
                <a:effectLst/>
                <a:latin typeface="+mn-lt"/>
              </a:rPr>
              <a:t>(</a:t>
            </a:r>
            <a:r>
              <a:rPr lang="en-US" sz="1200" b="1" i="0" dirty="0">
                <a:effectLst/>
                <a:latin typeface="+mn-lt"/>
              </a:rPr>
              <a:t>dump</a:t>
            </a:r>
            <a:r>
              <a:rPr lang="en-US" sz="1200" i="0" dirty="0">
                <a:effectLst/>
                <a:latin typeface="+mn-lt"/>
              </a:rPr>
              <a:t>)</a:t>
            </a:r>
            <a:endParaRPr lang="en-US" sz="1200" b="1" i="0" dirty="0">
              <a:latin typeface="+mn-lt"/>
            </a:endParaRPr>
          </a:p>
          <a:p>
            <a:endParaRPr lang="en-US" sz="1200" b="0" dirty="0">
              <a:latin typeface="+mn-lt"/>
            </a:endParaRPr>
          </a:p>
          <a:p>
            <a:r>
              <a:rPr lang="en-US" sz="1200" b="0" dirty="0">
                <a:latin typeface="+mn-lt"/>
              </a:rPr>
              <a:t>Note: depending on how quickly your students work, you may choose to complete all sets of words or just some.</a:t>
            </a:r>
            <a:endParaRPr lang="en-AU" sz="1200" b="0" dirty="0">
              <a:latin typeface="+mn-lt"/>
            </a:endParaRPr>
          </a:p>
          <a:p>
            <a:endParaRPr lang="en-US" sz="1800" dirty="0">
              <a:effectLst/>
              <a:latin typeface="Segoe UI" panose="020B0502040204020203" pitchFamily="34" charset="0"/>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29945163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students to 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endParaRPr lang="en-AU"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158556780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students to 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33418422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 represents the word to be written: </a:t>
            </a:r>
            <a:r>
              <a:rPr lang="en-US" b="1" dirty="0"/>
              <a:t>wing</a:t>
            </a:r>
            <a:r>
              <a:rPr lang="en-US" b="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Demonstrate:</a:t>
            </a:r>
          </a:p>
          <a:p>
            <a:pPr marL="171450" indent="-171450">
              <a:buFont typeface="Arial" panose="020B0604020202020204" pitchFamily="34" charset="0"/>
              <a:buChar char="•"/>
            </a:pPr>
            <a:r>
              <a:rPr lang="en-US" dirty="0"/>
              <a:t>saying the new word aloud </a:t>
            </a:r>
          </a:p>
          <a:p>
            <a:pPr marL="171450" indent="-171450">
              <a:buFont typeface="Arial" panose="020B0604020202020204" pitchFamily="34" charset="0"/>
              <a:buChar char="•"/>
            </a:pPr>
            <a:r>
              <a:rPr lang="en-US" dirty="0"/>
              <a:t>segmenting individual sounds, recording the relevant letters as you do so</a:t>
            </a:r>
          </a:p>
          <a:p>
            <a:pPr marL="171450" indent="-171450">
              <a:buFont typeface="Arial" panose="020B0604020202020204" pitchFamily="34" charset="0"/>
              <a:buChar char="•"/>
            </a:pPr>
            <a:r>
              <a:rPr lang="en-US" dirty="0"/>
              <a:t>re-reading the word to make sure it is correct </a:t>
            </a:r>
            <a:r>
              <a:rPr lang="en-US" sz="1200" dirty="0">
                <a:latin typeface="+mn-lt"/>
              </a:rPr>
              <a:t>by</a:t>
            </a:r>
            <a:r>
              <a:rPr lang="en-US" dirty="0"/>
              <a:t> saying the individual sounds, blending them together, then saying the complete word.</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341806434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 </a:t>
            </a:r>
            <a:r>
              <a:rPr lang="en-US" b="1" dirty="0"/>
              <a:t>wing</a:t>
            </a:r>
            <a:r>
              <a:rPr lang="en-US" b="0" dirty="0"/>
              <a:t>,</a:t>
            </a:r>
            <a:r>
              <a:rPr lang="en-US" b="1" dirty="0"/>
              <a:t> thong</a:t>
            </a:r>
            <a:r>
              <a:rPr lang="en-US" b="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Demonstrate:</a:t>
            </a:r>
          </a:p>
          <a:p>
            <a:pPr marL="171450" indent="-171450">
              <a:buFont typeface="Arial" panose="020B0604020202020204" pitchFamily="34" charset="0"/>
              <a:buChar char="•"/>
            </a:pPr>
            <a:r>
              <a:rPr lang="en-US" dirty="0"/>
              <a:t>saying the new word aloud </a:t>
            </a:r>
          </a:p>
          <a:p>
            <a:pPr marL="171450" indent="-171450">
              <a:buFont typeface="Arial" panose="020B0604020202020204" pitchFamily="34" charset="0"/>
              <a:buChar char="•"/>
            </a:pPr>
            <a:r>
              <a:rPr lang="en-US" dirty="0"/>
              <a:t>segmenting individual sounds, recording the relevant letters as you do so</a:t>
            </a:r>
          </a:p>
          <a:p>
            <a:pPr marL="171450" indent="-171450">
              <a:buFont typeface="Arial" panose="020B0604020202020204" pitchFamily="34" charset="0"/>
              <a:buChar char="•"/>
            </a:pPr>
            <a:r>
              <a:rPr lang="en-US" dirty="0"/>
              <a:t>re-reading the word to make sure it is correct </a:t>
            </a:r>
            <a:r>
              <a:rPr lang="en-US" sz="1200" dirty="0">
                <a:latin typeface="+mn-lt"/>
              </a:rPr>
              <a:t>by</a:t>
            </a:r>
            <a:r>
              <a:rPr lang="en-US" dirty="0"/>
              <a:t> saying the individual sounds, blending them together, then saying the complete word.</a:t>
            </a:r>
          </a:p>
        </p:txBody>
      </p:sp>
      <p:sp>
        <p:nvSpPr>
          <p:cNvPr id="4" name="Slide Number Placeholder 3"/>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180606467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 </a:t>
            </a:r>
            <a:r>
              <a:rPr lang="en-US" b="1" dirty="0"/>
              <a:t>wing</a:t>
            </a:r>
            <a:r>
              <a:rPr lang="en-US" b="0" dirty="0"/>
              <a:t>,</a:t>
            </a:r>
            <a:r>
              <a:rPr lang="en-US" b="1" dirty="0"/>
              <a:t> thong</a:t>
            </a:r>
            <a:r>
              <a:rPr lang="en-US" b="0" dirty="0"/>
              <a:t>,</a:t>
            </a:r>
            <a:r>
              <a:rPr lang="en-US" b="1" dirty="0"/>
              <a:t> sling</a:t>
            </a:r>
            <a:r>
              <a:rPr lang="en-US" b="0" dirty="0"/>
              <a:t>.</a:t>
            </a:r>
            <a:endParaRPr lang="en-AU" b="0" dirty="0"/>
          </a:p>
          <a:p>
            <a:endParaRPr lang="en-AU" dirty="0"/>
          </a:p>
          <a:p>
            <a:r>
              <a:rPr lang="en-US" dirty="0"/>
              <a:t>Demonstrate:</a:t>
            </a:r>
          </a:p>
          <a:p>
            <a:pPr marL="171450" indent="-171450">
              <a:buFont typeface="Arial" panose="020B0604020202020204" pitchFamily="34" charset="0"/>
              <a:buChar char="•"/>
            </a:pPr>
            <a:r>
              <a:rPr lang="en-US" dirty="0"/>
              <a:t>saying the new word aloud </a:t>
            </a:r>
          </a:p>
          <a:p>
            <a:pPr marL="171450" indent="-171450">
              <a:buFont typeface="Arial" panose="020B0604020202020204" pitchFamily="34" charset="0"/>
              <a:buChar char="•"/>
            </a:pPr>
            <a:r>
              <a:rPr lang="en-US" dirty="0"/>
              <a:t>segmenting individual sounds, recording the relevant letters as you do so</a:t>
            </a:r>
          </a:p>
          <a:p>
            <a:pPr marL="171450" indent="-171450">
              <a:buFont typeface="Arial" panose="020B0604020202020204" pitchFamily="34" charset="0"/>
              <a:buChar char="•"/>
            </a:pPr>
            <a:r>
              <a:rPr lang="en-US" dirty="0"/>
              <a:t>re-reading the word to make sure it is correct </a:t>
            </a:r>
            <a:r>
              <a:rPr lang="en-US" sz="1200" dirty="0">
                <a:latin typeface="+mn-lt"/>
              </a:rPr>
              <a:t>by</a:t>
            </a:r>
            <a:r>
              <a:rPr lang="en-US" dirty="0"/>
              <a:t> saying the individual sounds, blending them together, then saying the complete word.</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352717396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The image represents the word to be written: </a:t>
            </a:r>
            <a:r>
              <a:rPr lang="en-US" sz="1200" b="1" dirty="0">
                <a:latin typeface="+mn-lt"/>
              </a:rPr>
              <a:t>ring.</a:t>
            </a:r>
            <a:endParaRPr lang="en-AU" sz="1200" b="0" dirty="0">
              <a:latin typeface="+mn-lt"/>
            </a:endParaRPr>
          </a:p>
          <a:p>
            <a:endParaRPr lang="en-US" sz="1200" dirty="0">
              <a:highlight>
                <a:srgbClr val="FFFF00"/>
              </a:highlight>
              <a:latin typeface="+mn-lt"/>
            </a:endParaRPr>
          </a:p>
          <a:p>
            <a:r>
              <a:rPr lang="en-US" sz="1200" u="none" dirty="0">
                <a:latin typeface="+mn-lt"/>
              </a:rPr>
              <a:t>Support and scaffold students to:</a:t>
            </a:r>
            <a:endParaRPr lang="en-US" sz="1200" u="none" dirty="0">
              <a:latin typeface="+mn-lt"/>
              <a:ea typeface="Calibri"/>
              <a:cs typeface="Calibri"/>
            </a:endParaRPr>
          </a:p>
          <a:p>
            <a:pPr marL="171450" indent="-171450">
              <a:buFont typeface="Arial" panose="020B0604020202020204" pitchFamily="34" charset="0"/>
              <a:buChar char="•"/>
            </a:pPr>
            <a:r>
              <a:rPr lang="en-US" sz="1200" u="none" dirty="0">
                <a:latin typeface="+mn-lt"/>
              </a:rPr>
              <a:t>say the word aloud and segment the individual sounds</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r>
              <a:rPr lang="en-US" sz="1200" u="none" dirty="0">
                <a:latin typeface="+mn-lt"/>
              </a:rPr>
              <a:t>on their mini-whiteboards or on paper</a:t>
            </a:r>
            <a:endParaRPr lang="en-US" sz="1200" u="none" dirty="0">
              <a:latin typeface="+mn-lt"/>
              <a:ea typeface="Calibri"/>
              <a:cs typeface="Calibri"/>
            </a:endParaRPr>
          </a:p>
          <a:p>
            <a:pPr marL="171450" indent="-171450">
              <a:buFont typeface="Arial" panose="020B0604020202020204" pitchFamily="34" charset="0"/>
              <a:buChar char="•"/>
            </a:pPr>
            <a:r>
              <a:rPr lang="en-US" sz="1200" u="none" dirty="0">
                <a:latin typeface="+mn-lt"/>
              </a:rPr>
              <a:t>r</a:t>
            </a:r>
            <a:r>
              <a:rPr lang="en-US" sz="1200" dirty="0">
                <a:latin typeface="+mn-lt"/>
              </a:rPr>
              <a:t>e-read the word to make sure it is correct by</a:t>
            </a:r>
            <a:r>
              <a:rPr lang="en-US" dirty="0"/>
              <a:t> saying the individual sounds, blending them together, then saying the complete word.</a:t>
            </a:r>
            <a:r>
              <a:rPr lang="en-US" sz="1200" dirty="0">
                <a:latin typeface="+mn-lt"/>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337001732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a:t>
            </a:r>
            <a:r>
              <a:rPr lang="en-US" b="0" dirty="0"/>
              <a:t>:</a:t>
            </a:r>
            <a:r>
              <a:rPr lang="en-US" b="1" dirty="0"/>
              <a:t> ring</a:t>
            </a:r>
            <a:r>
              <a:rPr lang="en-US" b="0" dirty="0"/>
              <a:t>,</a:t>
            </a:r>
            <a:r>
              <a:rPr lang="en-US" b="1" dirty="0"/>
              <a:t> bang</a:t>
            </a:r>
            <a:r>
              <a:rPr lang="en-US" b="0" dirty="0"/>
              <a:t>.</a:t>
            </a:r>
            <a:endParaRPr lang="en-AU" b="1" dirty="0"/>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dirty="0">
                <a:latin typeface="+mn-lt"/>
              </a:rPr>
              <a:t>Support and scaffold students to:</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 the new word aloud and segment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re-read the word to make sure it is correct </a:t>
            </a:r>
            <a:r>
              <a:rPr lang="en-US" sz="1200" dirty="0">
                <a:latin typeface="+mn-lt"/>
              </a:rPr>
              <a:t>by</a:t>
            </a:r>
            <a:r>
              <a:rPr lang="en-US" dirty="0"/>
              <a:t> saying the individual sounds, blending them together, then saying the complete word.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effectLst/>
              <a:latin typeface="+mn-lt"/>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51020150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 </a:t>
            </a:r>
            <a:r>
              <a:rPr lang="en-US" b="1" dirty="0"/>
              <a:t>ring</a:t>
            </a:r>
            <a:r>
              <a:rPr lang="en-US" b="0" dirty="0"/>
              <a:t>,</a:t>
            </a:r>
            <a:r>
              <a:rPr lang="en-US" b="1" dirty="0"/>
              <a:t> bang</a:t>
            </a:r>
            <a:r>
              <a:rPr lang="en-US" b="0" dirty="0"/>
              <a:t>,</a:t>
            </a:r>
            <a:r>
              <a:rPr lang="en-US" b="1" dirty="0"/>
              <a:t> swing</a:t>
            </a:r>
            <a:r>
              <a:rPr lang="en-US" b="0" dirty="0"/>
              <a:t>.</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dirty="0">
                <a:latin typeface="+mn-lt"/>
              </a:rPr>
              <a:t>Support and scaffold students to:</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 the new word aloud and segment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re-read the word to make sure it is correct </a:t>
            </a:r>
            <a:r>
              <a:rPr lang="en-US" sz="1200" dirty="0">
                <a:latin typeface="+mn-lt"/>
              </a:rPr>
              <a:t>by</a:t>
            </a:r>
            <a:r>
              <a:rPr lang="en-US" dirty="0"/>
              <a:t> saying the individual sounds, blending them together, then saying the complete word.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effectLst/>
              <a:latin typeface="+mn-lt"/>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27</a:t>
            </a:fld>
            <a:endParaRPr lang="en-AU"/>
          </a:p>
        </p:txBody>
      </p:sp>
    </p:spTree>
    <p:extLst>
      <p:ext uri="{BB962C8B-B14F-4D97-AF65-F5344CB8AC3E}">
        <p14:creationId xmlns:p14="http://schemas.microsoft.com/office/powerpoint/2010/main" val="212042272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effectLst/>
                <a:latin typeface="+mn-lt"/>
                <a:ea typeface="Times New Roman" panose="02020603050405020304" pitchFamily="18" charset="0"/>
              </a:rPr>
              <a:t>I do</a:t>
            </a:r>
          </a:p>
          <a:p>
            <a:endParaRPr lang="en-US" sz="1200" kern="1200" dirty="0">
              <a:effectLst/>
              <a:latin typeface="+mn-lt"/>
              <a:ea typeface="Times New Roman" panose="02020603050405020304" pitchFamily="18" charset="0"/>
            </a:endParaRPr>
          </a:p>
          <a:p>
            <a:r>
              <a:rPr lang="en-US" sz="1200" kern="1200" dirty="0">
                <a:effectLst/>
                <a:latin typeface="+mn-lt"/>
                <a:ea typeface="Times New Roman" panose="02020603050405020304" pitchFamily="18" charset="0"/>
              </a:rPr>
              <a:t>Demonstrate the following steps to draw students’ attention to the internal structure of the irregular word, including letter–sound correspondences that have not yet been taught.</a:t>
            </a:r>
          </a:p>
          <a:p>
            <a:endParaRPr lang="en-AU" sz="1200" dirty="0">
              <a:effectLst/>
              <a:latin typeface="+mn-lt"/>
              <a:ea typeface="Times New Roman" panose="02020603050405020304" pitchFamily="18" charset="0"/>
            </a:endParaRPr>
          </a:p>
          <a:p>
            <a:pPr marL="172800" lvl="0" indent="-172800">
              <a:lnSpc>
                <a:spcPct val="106000"/>
              </a:lnSpc>
              <a:spcAft>
                <a:spcPts val="800"/>
              </a:spcAft>
              <a:buFont typeface="+mj-lt"/>
              <a:buAutoNum type="arabicPeriod"/>
            </a:pPr>
            <a:r>
              <a:rPr lang="en-AU" sz="1200" dirty="0">
                <a:effectLst/>
                <a:latin typeface="+mn-lt"/>
                <a:ea typeface="Times New Roman" panose="02020603050405020304" pitchFamily="18" charset="0"/>
                <a:cs typeface="Calibri" panose="020F0502020204030204" pitchFamily="34" charset="0"/>
              </a:rPr>
              <a:t>Tell students the word you are going to spell. </a:t>
            </a:r>
            <a:endParaRPr lang="en-AU" sz="1200" dirty="0">
              <a:effectLst/>
              <a:latin typeface="+mn-lt"/>
              <a:ea typeface="Calibri" panose="020F0502020204030204" pitchFamily="34" charset="0"/>
              <a:cs typeface="Times New Roman" panose="02020603050405020304" pitchFamily="18" charset="0"/>
            </a:endParaRPr>
          </a:p>
          <a:p>
            <a:pPr marL="172800" lvl="0" indent="-172800">
              <a:buFont typeface="+mj-lt"/>
              <a:buAutoNum type="arabicPeriod"/>
            </a:pPr>
            <a:r>
              <a:rPr lang="en-US" sz="1200" kern="1200" dirty="0">
                <a:effectLst/>
                <a:latin typeface="+mn-lt"/>
                <a:ea typeface="Times New Roman" panose="02020603050405020304" pitchFamily="18" charset="0"/>
              </a:rPr>
              <a:t>Use the word in a sentence for context, for example: </a:t>
            </a:r>
            <a:r>
              <a:rPr lang="en-US" sz="1200" b="1" kern="1200" dirty="0">
                <a:effectLst/>
                <a:latin typeface="+mn-lt"/>
                <a:ea typeface="Times New Roman" panose="02020603050405020304" pitchFamily="18" charset="0"/>
              </a:rPr>
              <a:t>I want the rain to stop</a:t>
            </a:r>
            <a:r>
              <a:rPr lang="en-US" sz="1200" kern="1200" dirty="0">
                <a:effectLst/>
                <a:latin typeface="+mn-lt"/>
                <a:ea typeface="Times New Roman" panose="02020603050405020304" pitchFamily="18" charset="0"/>
              </a:rPr>
              <a:t>.</a:t>
            </a:r>
            <a:endParaRPr lang="en-AU" sz="1200" dirty="0">
              <a:effectLst/>
              <a:latin typeface="+mn-lt"/>
              <a:ea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Say the four sounds in the word: </a:t>
            </a:r>
            <a:r>
              <a:rPr lang="en-AU" sz="1200" b="1" dirty="0">
                <a:effectLst/>
                <a:latin typeface="+mn-lt"/>
                <a:ea typeface="Times New Roman" panose="02020603050405020304" pitchFamily="18" charset="0"/>
                <a:cs typeface="Calibri" panose="020F0502020204030204" pitchFamily="34" charset="0"/>
              </a:rPr>
              <a:t>w/a/n/t.</a:t>
            </a:r>
            <a:endParaRPr lang="en-AU" sz="1200" b="1"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On the class whiteboard, draw four short horizontal lines.</a:t>
            </a: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Write the corresponding letter on each sound line. </a:t>
            </a: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Circle the irregular part of the word, in this case the letter </a:t>
            </a:r>
            <a:r>
              <a:rPr lang="en-AU" sz="1200" b="1" dirty="0">
                <a:effectLst/>
                <a:latin typeface="+mn-lt"/>
                <a:ea typeface="Times New Roman" panose="02020603050405020304" pitchFamily="18" charset="0"/>
                <a:cs typeface="Calibri" panose="020F0502020204030204" pitchFamily="34" charset="0"/>
              </a:rPr>
              <a:t>a</a:t>
            </a:r>
            <a:r>
              <a:rPr lang="en-AU" sz="1200" dirty="0">
                <a:effectLst/>
                <a:latin typeface="+mn-lt"/>
                <a:ea typeface="Times New Roman" panose="02020603050405020304" pitchFamily="18" charset="0"/>
                <a:cs typeface="Calibri" panose="020F0502020204030204" pitchFamily="34" charset="0"/>
              </a:rPr>
              <a:t> in </a:t>
            </a:r>
            <a:r>
              <a:rPr lang="en-AU" sz="1200" b="1" dirty="0">
                <a:effectLst/>
                <a:latin typeface="+mn-lt"/>
                <a:ea typeface="Times New Roman" panose="02020603050405020304" pitchFamily="18" charset="0"/>
                <a:cs typeface="Calibri" panose="020F0502020204030204" pitchFamily="34" charset="0"/>
              </a:rPr>
              <a:t>want</a:t>
            </a:r>
            <a:r>
              <a:rPr lang="en-AU" sz="1200" dirty="0">
                <a:effectLst/>
                <a:latin typeface="+mn-lt"/>
                <a:ea typeface="Times New Roman" panose="02020603050405020304" pitchFamily="18" charset="0"/>
                <a:cs typeface="Calibri" panose="020F0502020204030204" pitchFamily="34" charset="0"/>
              </a:rPr>
              <a:t>.</a:t>
            </a:r>
            <a:endParaRPr lang="en-AU" sz="1200" kern="1200" dirty="0">
              <a:effectLst/>
              <a:latin typeface="+mn-lt"/>
              <a:ea typeface="Times New Roman" panose="02020603050405020304" pitchFamily="18"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kern="0" dirty="0">
                <a:effectLst/>
                <a:latin typeface="+mn-lt"/>
                <a:ea typeface="Times New Roman" panose="02020603050405020304" pitchFamily="18" charset="0"/>
              </a:rPr>
              <a:t>Spell the word orally, for example, </a:t>
            </a:r>
            <a:r>
              <a:rPr lang="en-AU" sz="1200" b="1" kern="0" dirty="0">
                <a:effectLst/>
                <a:latin typeface="+mn-lt"/>
                <a:ea typeface="Times New Roman" panose="02020603050405020304" pitchFamily="18" charset="0"/>
              </a:rPr>
              <a:t>w-a-n-t</a:t>
            </a:r>
            <a:r>
              <a:rPr lang="en-AU" sz="1200" kern="0" dirty="0">
                <a:effectLst/>
                <a:latin typeface="+mn-lt"/>
                <a:ea typeface="Times New Roman" panose="02020603050405020304" pitchFamily="18" charset="0"/>
              </a:rPr>
              <a:t> spells </a:t>
            </a:r>
            <a:r>
              <a:rPr lang="en-AU" sz="1200" b="1" kern="0" dirty="0">
                <a:effectLst/>
                <a:latin typeface="+mn-lt"/>
                <a:ea typeface="Times New Roman" panose="02020603050405020304" pitchFamily="18" charset="0"/>
              </a:rPr>
              <a:t>want</a:t>
            </a:r>
            <a:r>
              <a:rPr lang="en-AU" sz="1200" kern="0" dirty="0">
                <a:effectLst/>
                <a:latin typeface="+mn-lt"/>
                <a:ea typeface="Times New Roman" panose="02020603050405020304" pitchFamily="18" charset="0"/>
              </a:rPr>
              <a:t>. </a:t>
            </a:r>
            <a:endParaRPr lang="en-AU" dirty="0">
              <a:latin typeface="+mn-lt"/>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28</a:t>
            </a:fld>
            <a:endParaRPr lang="en-AU"/>
          </a:p>
        </p:txBody>
      </p:sp>
    </p:spTree>
    <p:extLst>
      <p:ext uri="{BB962C8B-B14F-4D97-AF65-F5344CB8AC3E}">
        <p14:creationId xmlns:p14="http://schemas.microsoft.com/office/powerpoint/2010/main" val="422054004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6000"/>
              </a:lnSpc>
              <a:spcAft>
                <a:spcPts val="800"/>
              </a:spcAft>
            </a:pPr>
            <a:r>
              <a:rPr lang="en-AU" sz="1200" b="1" dirty="0">
                <a:effectLst/>
                <a:latin typeface="+mn-lt"/>
                <a:ea typeface="Calibri" panose="020F0502020204030204" pitchFamily="34" charset="0"/>
                <a:cs typeface="Calibri" panose="020F0502020204030204" pitchFamily="34" charset="0"/>
              </a:rPr>
              <a:t>We do</a:t>
            </a:r>
          </a:p>
          <a:p>
            <a:pPr>
              <a:lnSpc>
                <a:spcPct val="106000"/>
              </a:lnSpc>
              <a:spcAft>
                <a:spcPts val="800"/>
              </a:spcAft>
            </a:pPr>
            <a:endParaRPr lang="en-AU" sz="1200" dirty="0">
              <a:effectLst/>
              <a:latin typeface="+mn-lt"/>
              <a:ea typeface="Calibri" panose="020F0502020204030204" pitchFamily="34" charset="0"/>
              <a:cs typeface="Calibri" panose="020F0502020204030204" pitchFamily="34" charset="0"/>
            </a:endParaRPr>
          </a:p>
          <a:p>
            <a:pPr>
              <a:lnSpc>
                <a:spcPct val="106000"/>
              </a:lnSpc>
              <a:spcAft>
                <a:spcPts val="800"/>
              </a:spcAft>
            </a:pPr>
            <a:r>
              <a:rPr lang="en-AU" sz="1200" dirty="0">
                <a:effectLst/>
                <a:latin typeface="+mn-lt"/>
                <a:ea typeface="Calibri" panose="020F0502020204030204" pitchFamily="34" charset="0"/>
                <a:cs typeface="Calibri" panose="020F0502020204030204" pitchFamily="34" charset="0"/>
              </a:rPr>
              <a:t>Prompt students to complete the process with you on their mini-whiteboard or on a piece of paper.</a:t>
            </a:r>
          </a:p>
          <a:p>
            <a:pPr>
              <a:lnSpc>
                <a:spcPct val="106000"/>
              </a:lnSpc>
              <a:spcAft>
                <a:spcPts val="800"/>
              </a:spcAft>
            </a:pPr>
            <a:endParaRPr lang="en-AU" sz="1200"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Tell students which word they are going to spell.</a:t>
            </a:r>
            <a:endParaRPr lang="en-AU" sz="1200"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Use the word in a sentence (students can participate in this).</a:t>
            </a:r>
            <a:endParaRPr lang="en-AU" sz="1200" dirty="0">
              <a:effectLst/>
              <a:latin typeface="+mn-lt"/>
              <a:ea typeface="Calibri" panose="020F0502020204030204" pitchFamily="34" charset="0"/>
              <a:cs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dirty="0">
                <a:effectLst/>
                <a:latin typeface="+mn-lt"/>
                <a:ea typeface="Times New Roman" panose="02020603050405020304" pitchFamily="18" charset="0"/>
                <a:cs typeface="Calibri" panose="020F0502020204030204" pitchFamily="34" charset="0"/>
              </a:rPr>
              <a:t>Say the four sounds in the word: </a:t>
            </a:r>
            <a:r>
              <a:rPr lang="en-AU" sz="1200" b="1" dirty="0">
                <a:effectLst/>
                <a:latin typeface="+mn-lt"/>
                <a:ea typeface="Times New Roman" panose="02020603050405020304" pitchFamily="18" charset="0"/>
                <a:cs typeface="Calibri" panose="020F0502020204030204" pitchFamily="34" charset="0"/>
              </a:rPr>
              <a:t>w/a/n/t</a:t>
            </a:r>
            <a:r>
              <a:rPr lang="en-AU" sz="1200" b="0" dirty="0">
                <a:effectLst/>
                <a:latin typeface="+mn-lt"/>
                <a:ea typeface="Times New Roman" panose="02020603050405020304" pitchFamily="18" charset="0"/>
                <a:cs typeface="Calibri" panose="020F0502020204030204" pitchFamily="34" charset="0"/>
              </a:rPr>
              <a:t>.</a:t>
            </a:r>
            <a:endParaRPr lang="en-AU" sz="1200" b="0"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Draw four sound lines.</a:t>
            </a:r>
            <a:endParaRPr lang="en-AU" sz="1200"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Write the letters on the sound lines.</a:t>
            </a:r>
            <a:endParaRPr lang="en-AU" sz="1200" dirty="0">
              <a:effectLst/>
              <a:latin typeface="+mn-lt"/>
              <a:ea typeface="Calibri" panose="020F0502020204030204" pitchFamily="34" charset="0"/>
              <a:cs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dirty="0">
                <a:effectLst/>
                <a:latin typeface="+mn-lt"/>
                <a:ea typeface="Times New Roman" panose="02020603050405020304" pitchFamily="18" charset="0"/>
                <a:cs typeface="Calibri" panose="020F0502020204030204" pitchFamily="34" charset="0"/>
              </a:rPr>
              <a:t>Circle the irregular part of the word: </a:t>
            </a:r>
            <a:r>
              <a:rPr lang="en-AU" sz="1200" b="1" dirty="0">
                <a:effectLst/>
                <a:latin typeface="+mn-lt"/>
                <a:ea typeface="Times New Roman" panose="02020603050405020304" pitchFamily="18" charset="0"/>
                <a:cs typeface="Calibri" panose="020F0502020204030204" pitchFamily="34" charset="0"/>
              </a:rPr>
              <a:t>a</a:t>
            </a:r>
            <a:r>
              <a:rPr lang="en-AU" sz="1200" dirty="0">
                <a:effectLst/>
                <a:latin typeface="+mn-lt"/>
                <a:ea typeface="Times New Roman" panose="02020603050405020304" pitchFamily="18" charset="0"/>
                <a:cs typeface="Calibri" panose="020F0502020204030204" pitchFamily="34" charset="0"/>
              </a:rPr>
              <a:t> in </a:t>
            </a:r>
            <a:r>
              <a:rPr lang="en-AU" sz="1200" b="1" dirty="0">
                <a:effectLst/>
                <a:latin typeface="+mn-lt"/>
                <a:ea typeface="Times New Roman" panose="02020603050405020304" pitchFamily="18" charset="0"/>
                <a:cs typeface="Calibri" panose="020F0502020204030204" pitchFamily="34" charset="0"/>
              </a:rPr>
              <a:t>want</a:t>
            </a:r>
            <a:r>
              <a:rPr lang="en-AU" sz="1200" dirty="0">
                <a:effectLst/>
                <a:latin typeface="+mn-lt"/>
                <a:ea typeface="Times New Roman" panose="02020603050405020304" pitchFamily="18" charset="0"/>
                <a:cs typeface="Calibri" panose="020F0502020204030204" pitchFamily="34" charset="0"/>
              </a:rPr>
              <a:t>.</a:t>
            </a:r>
            <a:endParaRPr lang="en-AU" sz="1200" dirty="0">
              <a:effectLst/>
              <a:latin typeface="+mn-lt"/>
              <a:ea typeface="Calibri" panose="020F0502020204030204" pitchFamily="34"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kern="0" dirty="0">
                <a:effectLst/>
                <a:latin typeface="+mn-lt"/>
                <a:ea typeface="Times New Roman" panose="02020603050405020304" pitchFamily="18" charset="0"/>
              </a:rPr>
              <a:t>Spell the word orally: </a:t>
            </a:r>
            <a:r>
              <a:rPr lang="en-AU" sz="1200" b="1" kern="0" dirty="0">
                <a:effectLst/>
                <a:latin typeface="+mn-lt"/>
                <a:ea typeface="Times New Roman" panose="02020603050405020304" pitchFamily="18" charset="0"/>
              </a:rPr>
              <a:t>w-a-n-t</a:t>
            </a:r>
            <a:r>
              <a:rPr lang="en-AU" sz="1200" kern="0" dirty="0">
                <a:effectLst/>
                <a:latin typeface="+mn-lt"/>
                <a:ea typeface="Times New Roman" panose="02020603050405020304" pitchFamily="18" charset="0"/>
              </a:rPr>
              <a:t> spells </a:t>
            </a:r>
            <a:r>
              <a:rPr lang="en-AU" sz="1200" b="1" kern="0" dirty="0">
                <a:effectLst/>
                <a:latin typeface="+mn-lt"/>
                <a:ea typeface="Times New Roman" panose="02020603050405020304" pitchFamily="18" charset="0"/>
              </a:rPr>
              <a:t>want</a:t>
            </a:r>
            <a:r>
              <a:rPr lang="en-AU" sz="1200" kern="0" dirty="0">
                <a:effectLst/>
                <a:latin typeface="+mn-lt"/>
                <a:ea typeface="Times New Roman" panose="02020603050405020304" pitchFamily="18" charset="0"/>
              </a:rPr>
              <a:t>. </a:t>
            </a:r>
            <a:endParaRPr lang="en-AU" dirty="0">
              <a:latin typeface="+mn-lt"/>
            </a:endParaRPr>
          </a:p>
          <a:p>
            <a:pPr marL="342900" lvl="0" indent="-342900">
              <a:lnSpc>
                <a:spcPct val="106000"/>
              </a:lnSpc>
              <a:spcAft>
                <a:spcPts val="800"/>
              </a:spcAft>
              <a:buFont typeface="+mj-lt"/>
              <a:buAutoNum type="arabicPeriod"/>
            </a:pPr>
            <a:endParaRPr lang="en-AU" sz="1200" dirty="0">
              <a:effectLst/>
              <a:latin typeface="+mn-lt"/>
              <a:ea typeface="Calibri" panose="020F0502020204030204" pitchFamily="34" charset="0"/>
              <a:cs typeface="Calibri" panose="020F0502020204030204" pitchFamily="34" charset="0"/>
            </a:endParaRPr>
          </a:p>
          <a:p>
            <a:pPr marL="0" lvl="0" indent="0">
              <a:lnSpc>
                <a:spcPct val="106000"/>
              </a:lnSpc>
              <a:spcAft>
                <a:spcPts val="800"/>
              </a:spcAft>
              <a:buFont typeface="+mj-lt"/>
              <a:buNone/>
            </a:pPr>
            <a:endParaRPr lang="en-AU" sz="1200" dirty="0">
              <a:effectLst/>
              <a:latin typeface="+mn-lt"/>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9082098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Review</a:t>
            </a:r>
          </a:p>
          <a:p>
            <a:endParaRPr lang="en-US" b="0" dirty="0">
              <a:latin typeface="+mn-lt"/>
            </a:endParaRPr>
          </a:p>
          <a:p>
            <a:r>
              <a:rPr lang="en-US" b="0" dirty="0">
                <a:latin typeface="+mn-lt"/>
              </a:rPr>
              <a:t>Point to each letter in random order. As you point, students say the sound that has been taught.*</a:t>
            </a:r>
          </a:p>
          <a:p>
            <a:endParaRPr lang="en-US" b="0" dirty="0">
              <a:latin typeface="+mn-lt"/>
            </a:endParaRPr>
          </a:p>
          <a:p>
            <a:r>
              <a:rPr lang="en-US" sz="1200" dirty="0">
                <a:effectLst/>
                <a:latin typeface="+mn-lt"/>
                <a:ea typeface="Aptos" panose="020B0004020202020204" pitchFamily="34" charset="0"/>
                <a:cs typeface="Aptos" panose="020B0004020202020204" pitchFamily="34" charset="0"/>
              </a:rPr>
              <a:t>Repeat this process once or twice according to student need. </a:t>
            </a:r>
            <a:endParaRPr lang="en-US" b="0" dirty="0">
              <a:latin typeface="+mn-lt"/>
            </a:endParaRPr>
          </a:p>
          <a:p>
            <a:endParaRPr lang="en-US" b="1" dirty="0">
              <a:latin typeface="+mn-lt"/>
            </a:endParaRPr>
          </a:p>
          <a:p>
            <a:r>
              <a:rPr lang="en-US" b="1" dirty="0">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If any students do not know a sound or say the wrong sound, provide corrective feedback and modelling. </a:t>
            </a:r>
            <a:r>
              <a:rPr lang="en-US" dirty="0">
                <a:latin typeface="+mn-lt"/>
              </a:rPr>
              <a:t>Then ask students to try again.</a:t>
            </a:r>
          </a:p>
          <a:p>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latin typeface="+mn-lt"/>
              </a:rPr>
              <a:t>*/</a:t>
            </a:r>
            <a:r>
              <a:rPr lang="en-AU" dirty="0" err="1">
                <a:latin typeface="+mn-lt"/>
              </a:rPr>
              <a:t>th</a:t>
            </a:r>
            <a:r>
              <a:rPr lang="en-AU" dirty="0">
                <a:latin typeface="+mn-lt"/>
              </a:rPr>
              <a:t>/ (unvoiced as in </a:t>
            </a:r>
            <a:r>
              <a:rPr lang="en-AU" b="1" dirty="0">
                <a:latin typeface="+mn-lt"/>
              </a:rPr>
              <a:t>thin</a:t>
            </a:r>
            <a:r>
              <a:rPr lang="en-AU" dirty="0">
                <a:latin typeface="+mn-lt"/>
              </a:rPr>
              <a:t>)</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158632890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I do</a:t>
            </a:r>
          </a:p>
          <a:p>
            <a:endParaRPr lang="en-US" dirty="0">
              <a:latin typeface="+mn-lt"/>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Demonstrate reading the sentence. </a:t>
            </a:r>
          </a:p>
          <a:p>
            <a:pPr>
              <a:lnSpc>
                <a:spcPct val="107000"/>
              </a:lnSpc>
              <a:spcAft>
                <a:spcPts val="800"/>
              </a:spcAft>
              <a:tabLst>
                <a:tab pos="5731510" algn="r"/>
              </a:tabLst>
            </a:pPr>
            <a:endParaRPr lang="en-AU" sz="1200" dirty="0">
              <a:effectLst/>
              <a:latin typeface="+mn-lt"/>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As you do so: </a:t>
            </a:r>
            <a:endParaRPr lang="en-AU" sz="1200" dirty="0">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read previously taught irregular words fluently</a:t>
            </a:r>
          </a:p>
          <a:p>
            <a:pPr marL="172800" marR="0" lvl="0" indent="-172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tab pos="5731510" algn="r"/>
              </a:tabLst>
              <a:defRPr/>
            </a:pPr>
            <a:r>
              <a:rPr lang="en-US" sz="1200" dirty="0">
                <a:effectLst/>
                <a:latin typeface="+mn-lt"/>
                <a:ea typeface="Aptos" panose="020B0004020202020204" pitchFamily="34" charset="0"/>
                <a:cs typeface="Times New Roman" panose="02020603050405020304" pitchFamily="18" charset="0"/>
              </a:rPr>
              <a:t>draw students’ attention to </a:t>
            </a:r>
            <a:r>
              <a:rPr lang="en-US" sz="1200" b="1" dirty="0">
                <a:effectLst/>
                <a:latin typeface="+mn-lt"/>
                <a:ea typeface="Aptos" panose="020B0004020202020204" pitchFamily="34" charset="0"/>
                <a:cs typeface="Times New Roman" panose="02020603050405020304" pitchFamily="18" charset="0"/>
              </a:rPr>
              <a:t>w-a-n-t</a:t>
            </a:r>
            <a:r>
              <a:rPr lang="en-US" sz="1200" dirty="0">
                <a:effectLst/>
                <a:latin typeface="+mn-lt"/>
                <a:ea typeface="Aptos" panose="020B0004020202020204" pitchFamily="34" charset="0"/>
                <a:cs typeface="Times New Roman" panose="02020603050405020304" pitchFamily="18" charset="0"/>
              </a:rPr>
              <a:t> spells</a:t>
            </a:r>
            <a:r>
              <a:rPr lang="en-US" sz="1200" b="1" dirty="0">
                <a:effectLst/>
                <a:latin typeface="+mn-lt"/>
                <a:ea typeface="Aptos" panose="020B0004020202020204" pitchFamily="34" charset="0"/>
                <a:cs typeface="Times New Roman" panose="02020603050405020304" pitchFamily="18" charset="0"/>
              </a:rPr>
              <a:t> want</a:t>
            </a:r>
            <a:r>
              <a:rPr lang="en-US" sz="1200" dirty="0">
                <a:effectLst/>
                <a:latin typeface="+mn-lt"/>
                <a:ea typeface="Aptos" panose="020B0004020202020204" pitchFamily="34" charset="0"/>
                <a:cs typeface="Times New Roman" panose="02020603050405020304" pitchFamily="18" charset="0"/>
              </a:rPr>
              <a:t> </a:t>
            </a:r>
            <a:endParaRPr lang="en-AU" sz="1200" dirty="0">
              <a:effectLst/>
              <a:latin typeface="+mn-lt"/>
              <a:ea typeface="Aptos" panose="020B0004020202020204" pitchFamily="34" charset="0"/>
              <a:cs typeface="Times New Roman" panose="02020603050405020304" pitchFamily="18" charset="0"/>
            </a:endParaRPr>
          </a:p>
          <a:p>
            <a:pPr marL="172800" lvl="0" indent="-172800">
              <a:lnSpc>
                <a:spcPct val="107000"/>
              </a:lnSpc>
              <a:spcAft>
                <a:spcPts val="800"/>
              </a:spcAft>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emphasise sounding out and blending to read the other words, in particular the words with </a:t>
            </a:r>
            <a:r>
              <a:rPr lang="en-US" sz="1200" b="1" dirty="0">
                <a:effectLst/>
                <a:latin typeface="+mn-lt"/>
                <a:ea typeface="Aptos" panose="020B0004020202020204" pitchFamily="34" charset="0"/>
                <a:cs typeface="Times New Roman" panose="02020603050405020304" pitchFamily="18" charset="0"/>
              </a:rPr>
              <a:t>ng</a:t>
            </a:r>
            <a:r>
              <a:rPr lang="en-US" sz="1200" b="0" dirty="0">
                <a:effectLst/>
                <a:latin typeface="+mn-lt"/>
                <a:ea typeface="Aptos" panose="020B0004020202020204" pitchFamily="34" charset="0"/>
                <a:cs typeface="Times New Roman" panose="02020603050405020304" pitchFamily="18" charset="0"/>
              </a:rPr>
              <a:t>.</a:t>
            </a:r>
          </a:p>
          <a:p>
            <a:pPr marL="342900" lvl="0" indent="-342900">
              <a:lnSpc>
                <a:spcPct val="107000"/>
              </a:lnSpc>
              <a:spcAft>
                <a:spcPts val="800"/>
              </a:spcAft>
              <a:buFont typeface="Symbol" panose="05050102010706020507" pitchFamily="18" charset="2"/>
              <a:buChar char=""/>
              <a:tabLst>
                <a:tab pos="5731510" algn="r"/>
              </a:tabLst>
            </a:pPr>
            <a:endParaRPr lang="en-AU"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Demonstrate re-reading the sentence with fluency.</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426624716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ea typeface="Aptos" panose="020B0004020202020204" pitchFamily="34" charset="0"/>
                <a:cs typeface="Times New Roman" panose="02020603050405020304" pitchFamily="18" charset="0"/>
              </a:rPr>
              <a:t>Students participate in reading the sentence. </a:t>
            </a:r>
            <a:endParaRPr lang="en-AU"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Prompt students to:</a:t>
            </a:r>
            <a:endParaRPr lang="en-AU" sz="1200" dirty="0">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read previously taught irregular words fluently</a:t>
            </a:r>
          </a:p>
          <a:p>
            <a:pPr marL="172800" lvl="0" indent="-1728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say: </a:t>
            </a:r>
            <a:r>
              <a:rPr lang="en-US" sz="1200" b="1" i="1" dirty="0">
                <a:effectLst/>
                <a:latin typeface="+mn-lt"/>
                <a:ea typeface="Aptos" panose="020B0004020202020204" pitchFamily="34" charset="0"/>
                <a:cs typeface="Times New Roman" panose="02020603050405020304" pitchFamily="18" charset="0"/>
              </a:rPr>
              <a:t>w-a-n-t</a:t>
            </a:r>
            <a:r>
              <a:rPr lang="en-US" sz="1200" i="1" dirty="0">
                <a:effectLst/>
                <a:latin typeface="+mn-lt"/>
                <a:ea typeface="Aptos" panose="020B0004020202020204" pitchFamily="34" charset="0"/>
                <a:cs typeface="Times New Roman" panose="02020603050405020304" pitchFamily="18" charset="0"/>
              </a:rPr>
              <a:t> spells</a:t>
            </a:r>
            <a:r>
              <a:rPr lang="en-US" sz="1200" b="1" i="1" dirty="0">
                <a:effectLst/>
                <a:latin typeface="+mn-lt"/>
                <a:ea typeface="Aptos" panose="020B0004020202020204" pitchFamily="34" charset="0"/>
                <a:cs typeface="Times New Roman" panose="02020603050405020304" pitchFamily="18" charset="0"/>
              </a:rPr>
              <a:t> want</a:t>
            </a:r>
            <a:r>
              <a:rPr lang="en-US" sz="1200" i="1" dirty="0">
                <a:effectLst/>
                <a:latin typeface="+mn-lt"/>
                <a:ea typeface="Aptos" panose="020B0004020202020204" pitchFamily="34" charset="0"/>
                <a:cs typeface="Times New Roman" panose="02020603050405020304" pitchFamily="18" charset="0"/>
              </a:rPr>
              <a:t> </a:t>
            </a:r>
          </a:p>
          <a:p>
            <a:pPr marL="172800" lvl="0" indent="-1728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sound out and blend to read the other words, in particular the words with </a:t>
            </a:r>
            <a:r>
              <a:rPr lang="en-US" sz="1200" b="1" dirty="0">
                <a:effectLst/>
                <a:latin typeface="+mn-lt"/>
                <a:ea typeface="Aptos" panose="020B0004020202020204" pitchFamily="34" charset="0"/>
                <a:cs typeface="Times New Roman" panose="02020603050405020304" pitchFamily="18" charset="0"/>
              </a:rPr>
              <a:t>ng</a:t>
            </a:r>
            <a:r>
              <a:rPr lang="en-US" sz="1200" b="0" dirty="0">
                <a:effectLst/>
                <a:latin typeface="+mn-lt"/>
                <a:ea typeface="Aptos" panose="020B0004020202020204" pitchFamily="34" charset="0"/>
                <a:cs typeface="Times New Roman" panose="02020603050405020304" pitchFamily="18" charset="0"/>
              </a:rPr>
              <a:t>.</a:t>
            </a:r>
            <a:endParaRPr lang="en-AU" sz="1200" b="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Students participate in re-reading the sentence with fluency. </a:t>
            </a:r>
            <a:endParaRPr lang="en-AU" sz="1200" dirty="0">
              <a:latin typeface="+mn-lt"/>
            </a:endParaRPr>
          </a:p>
          <a:p>
            <a:endParaRPr lang="en-AU" sz="1200" dirty="0">
              <a:latin typeface="+mn-lt"/>
            </a:endParaRPr>
          </a:p>
          <a:p>
            <a:endParaRPr lang="en-AU" sz="1200" dirty="0">
              <a:latin typeface="+mn-lt"/>
            </a:endParaRPr>
          </a:p>
          <a:p>
            <a:endParaRPr lang="en-AU" sz="1200" dirty="0">
              <a:latin typeface="+mn-lt"/>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31</a:t>
            </a:fld>
            <a:endParaRPr lang="en-AU"/>
          </a:p>
        </p:txBody>
      </p:sp>
    </p:spTree>
    <p:extLst>
      <p:ext uri="{BB962C8B-B14F-4D97-AF65-F5344CB8AC3E}">
        <p14:creationId xmlns:p14="http://schemas.microsoft.com/office/powerpoint/2010/main" val="35916122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dirty="0"/>
          </a:p>
          <a:p>
            <a:r>
              <a:rPr lang="en-US" dirty="0"/>
              <a:t>Sentence dictation: </a:t>
            </a:r>
            <a:r>
              <a:rPr lang="en-US" b="1" dirty="0"/>
              <a:t>Which thing do you want to bring?</a:t>
            </a:r>
          </a:p>
          <a:p>
            <a:endParaRPr lang="en-US" b="1" dirty="0"/>
          </a:p>
          <a:p>
            <a:r>
              <a:rPr lang="en-US" dirty="0"/>
              <a:t>Demonstrate:</a:t>
            </a:r>
          </a:p>
          <a:p>
            <a:pPr marL="171450" indent="-171450">
              <a:buFont typeface="Arial" panose="020B0604020202020204" pitchFamily="34" charset="0"/>
              <a:buChar char="•"/>
            </a:pPr>
            <a:r>
              <a:rPr lang="en-US" dirty="0"/>
              <a:t>saying the sentence aloud</a:t>
            </a:r>
          </a:p>
          <a:p>
            <a:pPr marL="171450" indent="-171450">
              <a:buFont typeface="Arial" panose="020B0604020202020204" pitchFamily="34" charset="0"/>
              <a:buChar char="•"/>
            </a:pPr>
            <a:r>
              <a:rPr lang="en-US" dirty="0"/>
              <a:t>recording the sentence word by word, focusing on letter–sound correspondences, known and new irregular words, and checking for accuracy</a:t>
            </a:r>
          </a:p>
          <a:p>
            <a:pPr marL="171450" indent="-171450">
              <a:buFont typeface="Arial" panose="020B0604020202020204" pitchFamily="34" charset="0"/>
              <a:buChar char="•"/>
            </a:pPr>
            <a:r>
              <a:rPr lang="en-US" dirty="0"/>
              <a:t>re-reading the whole sentence to check for accuracy or any editing required. </a:t>
            </a:r>
          </a:p>
          <a:p>
            <a:endParaRPr lang="en-US" dirty="0"/>
          </a:p>
          <a:p>
            <a:r>
              <a:rPr lang="en-US" dirty="0"/>
              <a:t>Note:</a:t>
            </a:r>
          </a:p>
          <a:p>
            <a:pPr marL="171450" indent="-171450">
              <a:buFont typeface="Arial" panose="020B0604020202020204" pitchFamily="34" charset="0"/>
              <a:buChar char="•"/>
            </a:pPr>
            <a:r>
              <a:rPr lang="en-US" dirty="0"/>
              <a:t>Use of correct punctuation and spaces between words should also be explicitly taught during sentence dictation. </a:t>
            </a:r>
          </a:p>
          <a:p>
            <a:pPr marL="171450" indent="-171450">
              <a:buFont typeface="Arial" panose="020B0604020202020204" pitchFamily="34" charset="0"/>
              <a:buChar char="•"/>
            </a:pPr>
            <a:r>
              <a:rPr lang="en-US" dirty="0"/>
              <a:t>Letter formation and placement can also be a focus here. </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32</a:t>
            </a:fld>
            <a:endParaRPr lang="en-AU"/>
          </a:p>
        </p:txBody>
      </p:sp>
    </p:spTree>
    <p:extLst>
      <p:ext uri="{BB962C8B-B14F-4D97-AF65-F5344CB8AC3E}">
        <p14:creationId xmlns:p14="http://schemas.microsoft.com/office/powerpoint/2010/main" val="238010115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We do</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p>
          <a:p>
            <a:endParaRPr lang="en-US" dirty="0"/>
          </a:p>
          <a:p>
            <a:r>
              <a:rPr lang="en-US" dirty="0"/>
              <a:t>Sentence dictation: </a:t>
            </a:r>
            <a:r>
              <a:rPr lang="en-US" b="1" dirty="0"/>
              <a:t>I want the king to sing a long song.</a:t>
            </a:r>
          </a:p>
          <a:p>
            <a:endParaRPr lang="en-US" dirty="0"/>
          </a:p>
          <a:p>
            <a:r>
              <a:rPr lang="en-US" dirty="0"/>
              <a:t>Say the sentence aloud and have students repeat it after you.</a:t>
            </a:r>
          </a:p>
          <a:p>
            <a:endParaRPr lang="en-US" dirty="0"/>
          </a:p>
          <a:p>
            <a:r>
              <a:rPr lang="en-US" dirty="0"/>
              <a:t>Support and scaffold students to:</a:t>
            </a:r>
          </a:p>
          <a:p>
            <a:pPr marL="171450" indent="-171450">
              <a:buFont typeface="Arial" panose="020B0604020202020204" pitchFamily="34" charset="0"/>
              <a:buChar char="•"/>
            </a:pPr>
            <a:r>
              <a:rPr lang="en-US" dirty="0"/>
              <a:t>use segmenting to track sounds and write corresponding letters for each word </a:t>
            </a:r>
          </a:p>
          <a:p>
            <a:pPr marL="171450" indent="-171450">
              <a:buFont typeface="Arial" panose="020B0604020202020204" pitchFamily="34" charset="0"/>
              <a:buChar char="•"/>
            </a:pPr>
            <a:r>
              <a:rPr lang="en-US" dirty="0"/>
              <a:t>remember the sounds in and spelling for known and new irregular words</a:t>
            </a:r>
          </a:p>
          <a:p>
            <a:pPr marL="171450" indent="-171450">
              <a:buFont typeface="Arial" panose="020B0604020202020204" pitchFamily="34" charset="0"/>
              <a:buChar char="•"/>
            </a:pPr>
            <a:r>
              <a:rPr lang="en-US" dirty="0"/>
              <a:t>use correct punctuation and spaces.</a:t>
            </a:r>
          </a:p>
          <a:p>
            <a:pPr marL="0" indent="0">
              <a:buFont typeface="Arial" panose="020B0604020202020204" pitchFamily="34" charset="0"/>
              <a:buNone/>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Students re-read their sentence to check for accuracy or any editing then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US" dirty="0"/>
          </a:p>
          <a:p>
            <a:r>
              <a:rPr lang="en-US" dirty="0"/>
              <a:t>Note: </a:t>
            </a:r>
          </a:p>
          <a:p>
            <a:pPr marL="171450" indent="-171450">
              <a:buFont typeface="Arial" panose="020B0604020202020204" pitchFamily="34" charset="0"/>
              <a:buChar char="•"/>
            </a:pPr>
            <a:r>
              <a:rPr lang="en-US" dirty="0"/>
              <a:t>If students need a high level of support, have them say the sounds they can hear and which letters to write for each word. Record this on the class whiteboard to complete the sentence.</a:t>
            </a:r>
          </a:p>
          <a:p>
            <a:pPr marL="171450" indent="-171450">
              <a:buFont typeface="Arial" panose="020B0604020202020204" pitchFamily="34" charset="0"/>
              <a:buChar char="•"/>
            </a:pPr>
            <a:r>
              <a:rPr lang="en-US" dirty="0"/>
              <a:t>If students need less support, they can write the sentence on their mini-whiteboard or on a piece of paper.</a:t>
            </a:r>
          </a:p>
          <a:p>
            <a:pPr marL="171450" indent="-171450">
              <a:buFont typeface="Arial" panose="020B0604020202020204" pitchFamily="34" charset="0"/>
              <a:buChar char="•"/>
            </a:pPr>
            <a:r>
              <a:rPr lang="en-US" dirty="0"/>
              <a:t>Students who are able can extend the sentence or write additional sentences containing the target spelling for the lesson. </a:t>
            </a:r>
          </a:p>
          <a:p>
            <a:endParaRPr lang="en-US" dirty="0"/>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33</a:t>
            </a:fld>
            <a:endParaRPr lang="en-AU"/>
          </a:p>
        </p:txBody>
      </p:sp>
    </p:spTree>
    <p:extLst>
      <p:ext uri="{BB962C8B-B14F-4D97-AF65-F5344CB8AC3E}">
        <p14:creationId xmlns:p14="http://schemas.microsoft.com/office/powerpoint/2010/main" val="67937404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dirty="0">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rgbClr val="404040"/>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rgbClr val="404040"/>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AU" sz="1200" dirty="0">
                <a:solidFill>
                  <a:srgbClr val="404040"/>
                </a:solidFill>
                <a:effectLst/>
                <a:latin typeface="+mn-lt"/>
                <a:ea typeface="Calibri" panose="020F0502020204030204" pitchFamily="34" charset="0"/>
                <a:cs typeface="Times New Roman" panose="02020603050405020304" pitchFamily="18" charset="0"/>
              </a:rPr>
              <a:t>They will:</a:t>
            </a:r>
          </a:p>
          <a:p>
            <a:pPr marL="171450" indent="-171450">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say the target sound</a:t>
            </a:r>
          </a:p>
          <a:p>
            <a:pPr marL="171450" indent="-171450">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read a word from the list on the slide</a:t>
            </a:r>
          </a:p>
          <a:p>
            <a:pPr marL="171450" indent="-171450">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spell a word </a:t>
            </a:r>
            <a:r>
              <a:rPr lang="en-US" sz="1200" dirty="0">
                <a:effectLst/>
                <a:latin typeface="+mn-lt"/>
                <a:cs typeface="Times New Roman" panose="02020603050405020304" pitchFamily="18" charset="0"/>
              </a:rPr>
              <a:t>on their mini-whiteboard using the icons on the slide: </a:t>
            </a:r>
            <a:r>
              <a:rPr lang="en-US" sz="1200" b="1" dirty="0">
                <a:effectLst/>
                <a:latin typeface="+mn-lt"/>
                <a:cs typeface="Times New Roman" panose="02020603050405020304" pitchFamily="18" charset="0"/>
              </a:rPr>
              <a:t>sing</a:t>
            </a:r>
            <a:r>
              <a:rPr lang="en-US" sz="1200" b="0" dirty="0">
                <a:effectLst/>
                <a:latin typeface="+mn-lt"/>
                <a:cs typeface="Times New Roman" panose="02020603050405020304" pitchFamily="18" charset="0"/>
              </a:rPr>
              <a:t>,</a:t>
            </a:r>
            <a:r>
              <a:rPr lang="en-US" sz="1200" b="1" dirty="0">
                <a:effectLst/>
                <a:latin typeface="+mn-lt"/>
                <a:cs typeface="Times New Roman" panose="02020603050405020304" pitchFamily="18" charset="0"/>
              </a:rPr>
              <a:t> king</a:t>
            </a:r>
            <a:r>
              <a:rPr lang="en-US" sz="1200" b="0" dirty="0">
                <a:effectLst/>
                <a:latin typeface="+mn-lt"/>
                <a:cs typeface="Times New Roman" panose="02020603050405020304" pitchFamily="18" charset="0"/>
              </a:rPr>
              <a:t>,</a:t>
            </a:r>
            <a:r>
              <a:rPr lang="en-US" sz="1200" b="1" dirty="0">
                <a:effectLst/>
                <a:latin typeface="+mn-lt"/>
                <a:cs typeface="Times New Roman" panose="02020603050405020304" pitchFamily="18" charset="0"/>
              </a:rPr>
              <a:t> thong</a:t>
            </a:r>
            <a:endParaRPr lang="en-AU" sz="1200" b="1" dirty="0">
              <a:solidFill>
                <a:srgbClr val="404040"/>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dirty="0">
                <a:effectLst/>
                <a:latin typeface="+mn-lt"/>
                <a:cs typeface="Times New Roman" panose="02020603050405020304" pitchFamily="18" charset="0"/>
              </a:rPr>
              <a:t>show the word they have written by placing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US" sz="1200" dirty="0">
              <a:effectLst/>
              <a:latin typeface="+mn-lt"/>
              <a:ea typeface="Calibri" panose="020F0502020204030204" pitchFamily="34" charset="0"/>
              <a:cs typeface="Times New Roman" panose="02020603050405020304" pitchFamily="18" charset="0"/>
            </a:endParaRPr>
          </a:p>
          <a:p>
            <a:r>
              <a:rPr lang="en-US" sz="1200" dirty="0">
                <a:effectLst/>
                <a:latin typeface="+mn-lt"/>
                <a:ea typeface="Calibri" panose="020F0502020204030204" pitchFamily="34" charset="0"/>
                <a:cs typeface="Times New Roman" panose="02020603050405020304" pitchFamily="18" charset="0"/>
              </a:rPr>
              <a:t>Note: students who have not met the success criteria are top priority for small-group targeted instruction.</a:t>
            </a:r>
          </a:p>
          <a:p>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34</a:t>
            </a:fld>
            <a:endParaRPr lang="en-AU"/>
          </a:p>
        </p:txBody>
      </p:sp>
    </p:spTree>
    <p:extLst>
      <p:ext uri="{BB962C8B-B14F-4D97-AF65-F5344CB8AC3E}">
        <p14:creationId xmlns:p14="http://schemas.microsoft.com/office/powerpoint/2010/main" val="289576080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06000"/>
              </a:lnSpc>
              <a:spcAft>
                <a:spcPts val="800"/>
              </a:spcAft>
              <a:buFont typeface="Arial"/>
              <a:buNone/>
            </a:pPr>
            <a:r>
              <a:rPr lang="en-US" sz="1200" b="1" dirty="0">
                <a:solidFill>
                  <a:srgbClr val="404040"/>
                </a:solidFill>
                <a:effectLst/>
                <a:latin typeface="+mn-lt"/>
                <a:ea typeface="Calibri" panose="020F0502020204030204" pitchFamily="34" charset="0"/>
                <a:cs typeface="Times New Roman" panose="02020603050405020304" pitchFamily="18" charset="0"/>
              </a:rPr>
              <a:t>Check for understanding</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Students complete the student worksheet independently either at their desks or on clipboards on the floor. </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As you rove, support students at their point of need by giving immediate corrective feedback. </a:t>
            </a:r>
          </a:p>
          <a:p>
            <a:pPr marL="0" lvl="0" indent="0">
              <a:lnSpc>
                <a:spcPct val="106000"/>
              </a:lnSpc>
              <a:spcAft>
                <a:spcPts val="800"/>
              </a:spcAft>
              <a:buFont typeface="Arial"/>
              <a:buNone/>
            </a:pPr>
            <a:endParaRPr lang="en-US" sz="1200" b="0" dirty="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Letter and sound practice</a:t>
            </a: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 write each letter (or letters) while saying the target sound.</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read</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listen to students whisper-read* one or more of the words from the worksheet.</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a:t>
            </a:r>
            <a:r>
              <a:rPr lang="en-US" b="1" dirty="0">
                <a:solidFill>
                  <a:srgbClr val="404040"/>
                </a:solidFill>
                <a:latin typeface="+mn-lt"/>
                <a:ea typeface="Verdana"/>
                <a:cs typeface="Times New Roman" panose="02020603050405020304" pitchFamily="18" charset="0"/>
              </a:rPr>
              <a:t>spell</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check students’ work as they segment the sounds and write the words to match each image: </a:t>
            </a:r>
            <a:r>
              <a:rPr lang="en-US" sz="1200" b="1" dirty="0">
                <a:solidFill>
                  <a:srgbClr val="404040"/>
                </a:solidFill>
                <a:effectLst/>
                <a:latin typeface="+mn-lt"/>
                <a:ea typeface="Verdana"/>
                <a:cs typeface="Times New Roman" panose="02020603050405020304" pitchFamily="18" charset="0"/>
              </a:rPr>
              <a:t>ring</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thong</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swing</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a:t>
            </a:r>
            <a:r>
              <a:rPr lang="en-US" sz="1200" b="0" u="none" dirty="0">
                <a:solidFill>
                  <a:srgbClr val="404040"/>
                </a:solidFill>
                <a:effectLst/>
                <a:latin typeface="+mn-lt"/>
                <a:ea typeface="Verdana"/>
                <a:cs typeface="Times New Roman" panose="02020603050405020304" pitchFamily="18" charset="0"/>
              </a:rPr>
              <a:t>For students who need support, dictate the words to them.</a:t>
            </a:r>
          </a:p>
          <a:p>
            <a:pPr marL="0" indent="0" algn="l">
              <a:spcBef>
                <a:spcPts val="100"/>
              </a:spcBef>
              <a:spcAft>
                <a:spcPts val="400"/>
              </a:spcAft>
              <a:buFontTx/>
              <a:buNone/>
            </a:pPr>
            <a:endParaRPr lang="en-US" sz="1200" b="0" u="none"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dirty="0">
                <a:solidFill>
                  <a:srgbClr val="404040"/>
                </a:solidFill>
                <a:effectLst/>
                <a:latin typeface="+mn-lt"/>
                <a:ea typeface="Verdana"/>
                <a:cs typeface="Times New Roman" panose="02020603050405020304" pitchFamily="18" charset="0"/>
              </a:rPr>
              <a:t>read the word</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dirty="0">
                <a:effectLst/>
                <a:latin typeface="+mn-lt"/>
                <a:ea typeface="Times New Roman" panose="02020603050405020304" pitchFamily="18" charset="0"/>
                <a:cs typeface="Calibri" panose="020F0502020204030204" pitchFamily="34" charset="0"/>
              </a:rPr>
              <a:t>circle the irregular part</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write the word while saying the sounds.</a:t>
            </a:r>
            <a:endParaRPr lang="en-AU" sz="1200" b="0" dirty="0">
              <a:effectLst/>
              <a:latin typeface="+mn-lt"/>
              <a:ea typeface="Times New Roman" panose="02020603050405020304" pitchFamily="18" charset="0"/>
              <a:cs typeface="Times New Roman" panose="02020603050405020304" pitchFamily="18" charset="0"/>
            </a:endParaRPr>
          </a:p>
          <a:p>
            <a:pPr marL="171450" lvl="0" indent="-171450">
              <a:lnSpc>
                <a:spcPct val="106000"/>
              </a:lnSpc>
              <a:buFont typeface="Arial" panose="020B0604020202020204" pitchFamily="34" charset="0"/>
              <a:buChar char="•"/>
            </a:pPr>
            <a:endParaRPr lang="en-AU" sz="1200" b="1" dirty="0">
              <a:effectLst/>
              <a:latin typeface="+mn-lt"/>
              <a:ea typeface="Calibri" panose="020F0502020204030204" pitchFamily="34" charset="0"/>
              <a:cs typeface="Calibri"/>
            </a:endParaRPr>
          </a:p>
          <a:p>
            <a:pPr marL="0" lvl="0" indent="0">
              <a:lnSpc>
                <a:spcPct val="106000"/>
              </a:lnSpc>
              <a:spcAft>
                <a:spcPts val="800"/>
              </a:spcAft>
              <a:buFont typeface="Arial"/>
              <a:buNone/>
            </a:pPr>
            <a:r>
              <a:rPr lang="en-AU" sz="1200" b="1" dirty="0">
                <a:effectLst/>
                <a:latin typeface="+mn-lt"/>
                <a:ea typeface="Calibri" panose="020F0502020204030204" pitchFamily="34" charset="0"/>
                <a:cs typeface="Calibri"/>
              </a:rPr>
              <a:t>Sentence reading</a:t>
            </a:r>
            <a:endParaRPr lang="en-US" sz="1200" b="1" dirty="0">
              <a:solidFill>
                <a:srgbClr val="404040"/>
              </a:solidFill>
              <a:effectLst/>
              <a:latin typeface="+mn-lt"/>
              <a:ea typeface="Calibri" panose="020F0502020204030204" pitchFamily="34" charset="0"/>
              <a:cs typeface="Calibri"/>
            </a:endParaRP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listen to students whisper-read* the sentence from the worksheet.</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AU" sz="1200" b="1" dirty="0">
                <a:effectLst/>
                <a:latin typeface="+mn-lt"/>
                <a:ea typeface="Calibri" panose="020F0502020204030204" pitchFamily="34" charset="0"/>
                <a:cs typeface="Calibri"/>
              </a:rPr>
              <a:t>Sentence dictation</a:t>
            </a:r>
            <a:endParaRPr lang="en-US" sz="1200" b="1" dirty="0">
              <a:solidFill>
                <a:srgbClr val="404040"/>
              </a:solidFill>
              <a:effectLst/>
              <a:latin typeface="+mn-lt"/>
              <a:ea typeface="Calibri" panose="020F0502020204030204" pitchFamily="34" charset="0"/>
              <a:cs typeface="Calibri"/>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D</a:t>
            </a:r>
            <a:r>
              <a:rPr lang="en-US" dirty="0">
                <a:solidFill>
                  <a:srgbClr val="404040"/>
                </a:solidFill>
                <a:latin typeface="+mn-lt"/>
                <a:ea typeface="Calibri" panose="020F0502020204030204" pitchFamily="34" charset="0"/>
                <a:cs typeface="Times New Roman" panose="02020603050405020304" pitchFamily="18" charset="0"/>
              </a:rPr>
              <a:t>ictate</a:t>
            </a:r>
            <a:r>
              <a:rPr lang="en-US" sz="1200" b="0" dirty="0">
                <a:solidFill>
                  <a:srgbClr val="404040"/>
                </a:solidFill>
                <a:effectLst/>
                <a:latin typeface="+mn-lt"/>
                <a:ea typeface="Calibri" panose="020F0502020204030204" pitchFamily="34" charset="0"/>
                <a:cs typeface="Times New Roman" panose="02020603050405020304" pitchFamily="18" charset="0"/>
              </a:rPr>
              <a:t> a sentence for the whole class with words containing </a:t>
            </a:r>
            <a:r>
              <a:rPr lang="en-US" dirty="0">
                <a:solidFill>
                  <a:srgbClr val="404040"/>
                </a:solidFill>
                <a:latin typeface="+mn-lt"/>
                <a:ea typeface="Calibri" panose="020F0502020204030204" pitchFamily="34" charset="0"/>
                <a:cs typeface="Times New Roman" panose="02020603050405020304" pitchFamily="18" charset="0"/>
              </a:rPr>
              <a:t>the target</a:t>
            </a:r>
            <a:r>
              <a:rPr lang="en-US" sz="1200" b="0" dirty="0">
                <a:solidFill>
                  <a:srgbClr val="404040"/>
                </a:solidFill>
                <a:effectLst/>
                <a:latin typeface="+mn-lt"/>
                <a:ea typeface="Calibri" panose="020F0502020204030204" pitchFamily="34" charset="0"/>
                <a:cs typeface="Times New Roman" panose="02020603050405020304" pitchFamily="18" charset="0"/>
              </a:rPr>
              <a:t> letter</a:t>
            </a:r>
            <a:r>
              <a:rPr lang="en-AU"/>
              <a:t>–</a:t>
            </a:r>
            <a:r>
              <a:rPr lang="en-US" sz="1200" b="0">
                <a:solidFill>
                  <a:srgbClr val="404040"/>
                </a:solidFill>
                <a:effectLst/>
                <a:latin typeface="+mn-lt"/>
                <a:ea typeface="Calibri" panose="020F0502020204030204" pitchFamily="34" charset="0"/>
                <a:cs typeface="Times New Roman" panose="02020603050405020304" pitchFamily="18" charset="0"/>
              </a:rPr>
              <a:t>sound </a:t>
            </a:r>
            <a:r>
              <a:rPr lang="en-US" sz="1200" b="0" dirty="0">
                <a:solidFill>
                  <a:srgbClr val="404040"/>
                </a:solidFill>
                <a:effectLst/>
                <a:latin typeface="+mn-lt"/>
                <a:ea typeface="Calibri" panose="020F0502020204030204" pitchFamily="34" charset="0"/>
                <a:cs typeface="Times New Roman" panose="02020603050405020304" pitchFamily="18" charset="0"/>
              </a:rPr>
              <a:t>correspondence for students to write: </a:t>
            </a:r>
            <a:r>
              <a:rPr lang="en-US" sz="1200" b="1" dirty="0">
                <a:solidFill>
                  <a:srgbClr val="404040"/>
                </a:solidFill>
                <a:effectLst/>
                <a:latin typeface="+mn-lt"/>
                <a:ea typeface="Calibri" panose="020F0502020204030204" pitchFamily="34" charset="0"/>
                <a:cs typeface="Times New Roman" panose="02020603050405020304" pitchFamily="18" charset="0"/>
              </a:rPr>
              <a:t>I want to bring a gong and sing a song.</a:t>
            </a:r>
          </a:p>
          <a:p>
            <a:pPr marL="0" lvl="0" indent="0">
              <a:lnSpc>
                <a:spcPct val="106000"/>
              </a:lnSpc>
              <a:spcAft>
                <a:spcPts val="800"/>
              </a:spcAft>
              <a:buFont typeface="Arial"/>
              <a:buNone/>
            </a:pPr>
            <a:endParaRPr lang="en-US" sz="1200" b="1"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6000"/>
              </a:lnSpc>
              <a:spcBef>
                <a:spcPts val="0"/>
              </a:spcBef>
              <a:spcAft>
                <a:spcPts val="800"/>
              </a:spcAft>
              <a:buClrTx/>
              <a:buSzTx/>
              <a:buFont typeface="Arial"/>
              <a:buNone/>
              <a:tabLst/>
              <a:defRPr/>
            </a:pPr>
            <a:r>
              <a:rPr lang="en-AU" sz="1200" b="0" dirty="0">
                <a:effectLst/>
                <a:latin typeface="+mn-lt"/>
                <a:ea typeface="Calibri" panose="020F0502020204030204" pitchFamily="34" charset="0"/>
                <a:cs typeface="Times New Roman" panose="02020603050405020304" pitchFamily="18" charset="0"/>
              </a:rPr>
              <a:t>*</a:t>
            </a:r>
            <a:r>
              <a:rPr lang="en-US" sz="1200" b="0" dirty="0">
                <a:solidFill>
                  <a:srgbClr val="404040"/>
                </a:solidFill>
                <a:effectLst/>
                <a:latin typeface="+mn-lt"/>
                <a:ea typeface="Verdana"/>
                <a:cs typeface="Times New Roman" panose="02020603050405020304" pitchFamily="18" charset="0"/>
              </a:rPr>
              <a:t>Students are asked to whisper-read so that students who are nearby and may be asked to read the same word cannot hear.</a:t>
            </a:r>
          </a:p>
          <a:p>
            <a:pPr marL="0" lvl="0" indent="0">
              <a:lnSpc>
                <a:spcPct val="106000"/>
              </a:lnSpc>
              <a:spcAft>
                <a:spcPts val="800"/>
              </a:spcAft>
              <a:buFont typeface="Arial"/>
              <a:buNone/>
            </a:pPr>
            <a:endParaRPr lang="en-AU" sz="1200" b="0" dirty="0">
              <a:effectLst/>
              <a:latin typeface="+mn-lt"/>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35</a:t>
            </a:fld>
            <a:endParaRPr lang="en-AU"/>
          </a:p>
        </p:txBody>
      </p:sp>
    </p:spTree>
    <p:extLst>
      <p:ext uri="{BB962C8B-B14F-4D97-AF65-F5344CB8AC3E}">
        <p14:creationId xmlns:p14="http://schemas.microsoft.com/office/powerpoint/2010/main" val="284797530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Arial"/>
              <a:buNone/>
            </a:pPr>
            <a:r>
              <a:rPr lang="en-US" b="1"/>
              <a:t>You do</a:t>
            </a:r>
          </a:p>
          <a:p>
            <a:pPr marL="0" indent="0" algn="l">
              <a:spcBef>
                <a:spcPts val="100"/>
              </a:spcBef>
              <a:spcAft>
                <a:spcPts val="400"/>
              </a:spcAft>
              <a:buFont typeface="Arial"/>
              <a:buNone/>
            </a:pPr>
            <a:endParaRPr lang="en-US" b="0"/>
          </a:p>
          <a:p>
            <a:pPr marL="0" indent="0" algn="l">
              <a:spcBef>
                <a:spcPts val="100"/>
              </a:spcBef>
              <a:spcAft>
                <a:spcPts val="400"/>
              </a:spcAft>
              <a:buFont typeface="Arial"/>
              <a:buNone/>
            </a:pPr>
            <a:r>
              <a:rPr lang="en-US" b="0"/>
              <a:t>Students who have been identified during the ‘check for understanding’ phase of the lesson stay with the teacher for small-group targeted instruction.</a:t>
            </a:r>
          </a:p>
          <a:p>
            <a:pPr marL="0" indent="0" algn="l">
              <a:spcBef>
                <a:spcPts val="100"/>
              </a:spcBef>
              <a:spcAft>
                <a:spcPts val="400"/>
              </a:spcAft>
              <a:buFont typeface="Arial"/>
              <a:buNone/>
            </a:pPr>
            <a:endParaRPr lang="en-US" b="0"/>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US" b="0"/>
              <a:t>The remaining students continue independent practice with application tasks that have been taught previously and can be carried out independently.</a:t>
            </a:r>
            <a:r>
              <a:rPr lang="en-US"/>
              <a:t> </a:t>
            </a:r>
          </a:p>
          <a:p>
            <a:pPr marL="0" marR="0" lvl="0" indent="0" algn="l" defTabSz="914400" rtl="0" eaLnBrk="1" fontAlgn="auto" latinLnBrk="0" hangingPunct="1">
              <a:lnSpc>
                <a:spcPct val="100000"/>
              </a:lnSpc>
              <a:spcBef>
                <a:spcPts val="100"/>
              </a:spcBef>
              <a:spcAft>
                <a:spcPts val="400"/>
              </a:spcAft>
              <a:buClrTx/>
              <a:buSzTx/>
              <a:buFont typeface="Arial"/>
              <a:buNone/>
              <a:tabLst/>
              <a:defRPr/>
            </a:pPr>
            <a:endParaRPr lang="en-US"/>
          </a:p>
          <a:p>
            <a:pPr marL="0" marR="0" lvl="0" indent="0" algn="l" defTabSz="914400" rtl="0" eaLnBrk="1" fontAlgn="auto" latinLnBrk="0" hangingPunct="1">
              <a:lnSpc>
                <a:spcPct val="100000"/>
              </a:lnSpc>
              <a:spcBef>
                <a:spcPts val="100"/>
              </a:spcBef>
              <a:spcAft>
                <a:spcPts val="400"/>
              </a:spcAft>
              <a:buClrTx/>
              <a:buSzTx/>
              <a:buFont typeface="Arial"/>
              <a:buNone/>
              <a:tabLst/>
              <a:defRPr/>
            </a:pPr>
            <a:endParaRPr lang="en-AU" b="0">
              <a:cs typeface="Calibri" panose="020F0502020204030204"/>
            </a:endParaRPr>
          </a:p>
          <a:p>
            <a:pPr marL="0" marR="0" lvl="0" indent="0" algn="l" defTabSz="914400" rtl="0" eaLnBrk="1" fontAlgn="auto" latinLnBrk="0" hangingPunct="1">
              <a:lnSpc>
                <a:spcPct val="100000"/>
              </a:lnSpc>
              <a:spcBef>
                <a:spcPts val="100"/>
              </a:spcBef>
              <a:spcAft>
                <a:spcPts val="400"/>
              </a:spcAft>
              <a:buClrTx/>
              <a:buSzTx/>
              <a:buFont typeface="Arial"/>
              <a:buNone/>
              <a:tabLst/>
              <a:defRPr/>
            </a:pPr>
            <a:endParaRPr lang="en-AU" b="0">
              <a:cs typeface="Calibri" panose="020F0502020204030204"/>
            </a:endParaRPr>
          </a:p>
          <a:p>
            <a:pPr marL="0" indent="0" algn="l">
              <a:spcBef>
                <a:spcPts val="100"/>
              </a:spcBef>
              <a:spcAft>
                <a:spcPts val="400"/>
              </a:spcAft>
              <a:buFont typeface="Arial"/>
              <a:buNone/>
            </a:pPr>
            <a:endParaRPr lang="en-US" b="0"/>
          </a:p>
          <a:p>
            <a:pPr marL="374650" indent="-230505" algn="l">
              <a:spcBef>
                <a:spcPts val="100"/>
              </a:spcBef>
              <a:spcAft>
                <a:spcPts val="400"/>
              </a:spcAft>
            </a:pPr>
            <a:endParaRPr lang="en-US" b="0"/>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36</a:t>
            </a:fld>
            <a:endParaRPr lang="en-AU"/>
          </a:p>
        </p:txBody>
      </p:sp>
    </p:spTree>
    <p:extLst>
      <p:ext uri="{BB962C8B-B14F-4D97-AF65-F5344CB8AC3E}">
        <p14:creationId xmlns:p14="http://schemas.microsoft.com/office/powerpoint/2010/main" val="21386425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effectLst/>
                <a:latin typeface="+mn-lt"/>
                <a:ea typeface="Aptos" panose="020B0004020202020204" pitchFamily="34" charset="0"/>
                <a:cs typeface="Aptos" panose="020B0004020202020204" pitchFamily="34" charset="0"/>
              </a:rPr>
              <a:t>Review</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Say the review sounds in random order while students write the corresponding letters on their mini-whiteboard.</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Include the following sounds:</a:t>
            </a:r>
            <a:endParaRPr lang="en-AU" sz="1200" dirty="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dirty="0">
                <a:effectLst/>
                <a:latin typeface="+mn-lt"/>
                <a:ea typeface="Aptos" panose="020B0004020202020204" pitchFamily="34" charset="0"/>
                <a:cs typeface="Aptos" panose="020B0004020202020204" pitchFamily="34" charset="0"/>
              </a:rPr>
              <a:t>/s/ as in </a:t>
            </a:r>
            <a:r>
              <a:rPr lang="en-US" sz="1200" b="1" dirty="0">
                <a:effectLst/>
                <a:latin typeface="+mn-lt"/>
                <a:ea typeface="Aptos" panose="020B0004020202020204" pitchFamily="34" charset="0"/>
                <a:cs typeface="Aptos" panose="020B0004020202020204" pitchFamily="34" charset="0"/>
              </a:rPr>
              <a:t>mess</a:t>
            </a:r>
          </a:p>
          <a:p>
            <a:pPr marL="171450" indent="-171450">
              <a:buFont typeface="Arial" panose="020B0604020202020204" pitchFamily="34" charset="0"/>
              <a:buChar char="•"/>
            </a:pPr>
            <a:r>
              <a:rPr lang="en-US" sz="1200" dirty="0">
                <a:effectLst/>
                <a:latin typeface="+mn-lt"/>
                <a:ea typeface="Aptos" panose="020B0004020202020204" pitchFamily="34" charset="0"/>
                <a:cs typeface="Aptos" panose="020B0004020202020204" pitchFamily="34" charset="0"/>
              </a:rPr>
              <a:t>/z/ as in </a:t>
            </a:r>
            <a:r>
              <a:rPr lang="en-US" sz="1200" b="1" dirty="0">
                <a:effectLst/>
                <a:latin typeface="+mn-lt"/>
                <a:ea typeface="Aptos" panose="020B0004020202020204" pitchFamily="34" charset="0"/>
                <a:cs typeface="Aptos" panose="020B0004020202020204" pitchFamily="34" charset="0"/>
              </a:rPr>
              <a:t>buzz</a:t>
            </a:r>
          </a:p>
          <a:p>
            <a:pPr marL="171450" indent="-171450">
              <a:buFont typeface="Arial" panose="020B0604020202020204" pitchFamily="34" charset="0"/>
              <a:buChar char="•"/>
            </a:pPr>
            <a:r>
              <a:rPr lang="en-US" sz="1200" dirty="0">
                <a:effectLst/>
                <a:latin typeface="+mn-lt"/>
                <a:ea typeface="Aptos" panose="020B0004020202020204" pitchFamily="34" charset="0"/>
                <a:cs typeface="Aptos" panose="020B0004020202020204" pitchFamily="34" charset="0"/>
              </a:rPr>
              <a:t>/</a:t>
            </a:r>
            <a:r>
              <a:rPr lang="en-US" sz="1200" dirty="0" err="1">
                <a:effectLst/>
                <a:latin typeface="+mn-lt"/>
                <a:ea typeface="Aptos" panose="020B0004020202020204" pitchFamily="34" charset="0"/>
                <a:cs typeface="Aptos" panose="020B0004020202020204" pitchFamily="34" charset="0"/>
              </a:rPr>
              <a:t>sh</a:t>
            </a:r>
            <a:r>
              <a:rPr lang="en-US" sz="1200" dirty="0">
                <a:effectLst/>
                <a:latin typeface="+mn-lt"/>
                <a:ea typeface="Aptos" panose="020B0004020202020204" pitchFamily="34" charset="0"/>
                <a:cs typeface="Aptos" panose="020B0004020202020204" pitchFamily="34" charset="0"/>
              </a:rPr>
              <a:t>/ as in </a:t>
            </a:r>
            <a:r>
              <a:rPr lang="en-US" sz="1200" b="1" dirty="0">
                <a:effectLst/>
                <a:latin typeface="+mn-lt"/>
                <a:ea typeface="Aptos" panose="020B0004020202020204" pitchFamily="34" charset="0"/>
                <a:cs typeface="Aptos" panose="020B0004020202020204" pitchFamily="34" charset="0"/>
              </a:rPr>
              <a:t>ship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effectLst/>
                <a:latin typeface="+mn-lt"/>
                <a:ea typeface="Aptos" panose="020B0004020202020204" pitchFamily="34" charset="0"/>
                <a:cs typeface="Aptos" panose="020B0004020202020204" pitchFamily="34" charset="0"/>
              </a:rPr>
              <a:t>/</a:t>
            </a:r>
            <a:r>
              <a:rPr lang="en-US" sz="1200" dirty="0" err="1">
                <a:effectLst/>
                <a:latin typeface="+mn-lt"/>
                <a:ea typeface="Aptos" panose="020B0004020202020204" pitchFamily="34" charset="0"/>
                <a:cs typeface="Aptos" panose="020B0004020202020204" pitchFamily="34" charset="0"/>
              </a:rPr>
              <a:t>th</a:t>
            </a:r>
            <a:r>
              <a:rPr lang="en-US" sz="1200" dirty="0">
                <a:effectLst/>
                <a:latin typeface="+mn-lt"/>
                <a:ea typeface="Aptos" panose="020B0004020202020204" pitchFamily="34" charset="0"/>
                <a:cs typeface="Aptos" panose="020B0004020202020204" pitchFamily="34" charset="0"/>
              </a:rPr>
              <a:t>/ as in </a:t>
            </a:r>
            <a:r>
              <a:rPr lang="en-US" sz="1200" b="1" dirty="0">
                <a:effectLst/>
                <a:latin typeface="+mn-lt"/>
                <a:ea typeface="Aptos" panose="020B0004020202020204" pitchFamily="34" charset="0"/>
                <a:cs typeface="Aptos" panose="020B0004020202020204" pitchFamily="34" charset="0"/>
              </a:rPr>
              <a:t>thin</a:t>
            </a:r>
          </a:p>
          <a:p>
            <a:pPr marL="171450" indent="-171450">
              <a:buFont typeface="Arial" panose="020B0604020202020204" pitchFamily="34" charset="0"/>
              <a:buChar char="•"/>
            </a:pPr>
            <a:r>
              <a:rPr lang="en-US" sz="1200" dirty="0">
                <a:effectLst/>
                <a:latin typeface="+mn-lt"/>
                <a:ea typeface="Aptos" panose="020B0004020202020204" pitchFamily="34" charset="0"/>
                <a:cs typeface="Aptos" panose="020B0004020202020204" pitchFamily="34" charset="0"/>
              </a:rPr>
              <a:t>/</a:t>
            </a:r>
            <a:r>
              <a:rPr lang="en-US" sz="1200" dirty="0" err="1">
                <a:effectLst/>
                <a:latin typeface="+mn-lt"/>
                <a:ea typeface="Aptos" panose="020B0004020202020204" pitchFamily="34" charset="0"/>
                <a:cs typeface="Aptos" panose="020B0004020202020204" pitchFamily="34" charset="0"/>
              </a:rPr>
              <a:t>ch</a:t>
            </a:r>
            <a:r>
              <a:rPr lang="en-US" sz="1200" dirty="0">
                <a:effectLst/>
                <a:latin typeface="+mn-lt"/>
                <a:ea typeface="Aptos" panose="020B0004020202020204" pitchFamily="34" charset="0"/>
                <a:cs typeface="Aptos" panose="020B0004020202020204" pitchFamily="34" charset="0"/>
              </a:rPr>
              <a:t>/ as in </a:t>
            </a:r>
            <a:r>
              <a:rPr lang="en-US" sz="1200" b="1" dirty="0">
                <a:effectLst/>
                <a:latin typeface="+mn-lt"/>
                <a:ea typeface="Aptos" panose="020B0004020202020204" pitchFamily="34" charset="0"/>
                <a:cs typeface="Aptos" panose="020B0004020202020204" pitchFamily="34" charset="0"/>
              </a:rPr>
              <a:t>chat</a:t>
            </a:r>
          </a:p>
          <a:p>
            <a:pPr marL="171450" indent="-171450">
              <a:buFont typeface="Arial" panose="020B0604020202020204" pitchFamily="34" charset="0"/>
              <a:buChar char="•"/>
            </a:pPr>
            <a:r>
              <a:rPr lang="en-US" sz="1200" dirty="0">
                <a:effectLst/>
                <a:latin typeface="+mn-lt"/>
                <a:ea typeface="Aptos" panose="020B0004020202020204" pitchFamily="34" charset="0"/>
                <a:cs typeface="Aptos" panose="020B0004020202020204" pitchFamily="34" charset="0"/>
              </a:rPr>
              <a:t>/w/ as in </a:t>
            </a:r>
            <a:r>
              <a:rPr lang="en-US" sz="1200" b="1" dirty="0">
                <a:effectLst/>
                <a:latin typeface="+mn-lt"/>
                <a:ea typeface="Aptos" panose="020B0004020202020204" pitchFamily="34" charset="0"/>
                <a:cs typeface="Aptos" panose="020B0004020202020204" pitchFamily="34" charset="0"/>
              </a:rPr>
              <a:t>when (</a:t>
            </a:r>
            <a:r>
              <a:rPr lang="en-US" sz="1200" b="1" dirty="0" err="1">
                <a:effectLst/>
                <a:latin typeface="+mn-lt"/>
                <a:ea typeface="Aptos" panose="020B0004020202020204" pitchFamily="34" charset="0"/>
                <a:cs typeface="Aptos" panose="020B0004020202020204" pitchFamily="34" charset="0"/>
              </a:rPr>
              <a:t>wh</a:t>
            </a:r>
            <a:r>
              <a:rPr lang="en-US" sz="1200" b="1" dirty="0">
                <a:effectLst/>
                <a:latin typeface="+mn-lt"/>
                <a:ea typeface="Aptos" panose="020B0004020202020204" pitchFamily="34" charset="0"/>
                <a:cs typeface="Aptos" panose="020B0004020202020204" pitchFamily="34" charset="0"/>
              </a:rPr>
              <a:t>)</a:t>
            </a:r>
            <a:br>
              <a:rPr lang="en-US" sz="1200" dirty="0">
                <a:effectLst/>
                <a:latin typeface="+mn-lt"/>
                <a:ea typeface="Aptos" panose="020B0004020202020204" pitchFamily="34" charset="0"/>
                <a:cs typeface="Aptos" panose="020B0004020202020204" pitchFamily="34" charset="0"/>
              </a:rPr>
            </a:br>
            <a:endParaRPr lang="en-AU" sz="1200" dirty="0">
              <a:effectLst/>
              <a:latin typeface="+mn-lt"/>
              <a:ea typeface="Aptos" panose="020B0004020202020204" pitchFamily="34" charset="0"/>
              <a:cs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As you say each sound relating to the floss spelling </a:t>
            </a:r>
            <a:r>
              <a:rPr lang="en-US" dirty="0" err="1">
                <a:latin typeface="+mn-lt"/>
              </a:rPr>
              <a:t>generalisation</a:t>
            </a:r>
            <a:r>
              <a:rPr lang="en-US" dirty="0">
                <a:latin typeface="+mn-lt"/>
              </a:rPr>
              <a:t>, say</a:t>
            </a:r>
            <a:r>
              <a:rPr lang="en-US" sz="1200" b="0" dirty="0">
                <a:effectLst/>
                <a:latin typeface="+mn-lt"/>
              </a:rPr>
              <a:t>: </a:t>
            </a:r>
            <a:r>
              <a:rPr lang="en-US" sz="1200" b="0" i="1" dirty="0">
                <a:effectLst/>
                <a:latin typeface="+mn-lt"/>
              </a:rPr>
              <a:t>Write the letters you would write for this sound when it is at the end of a one-syllable word after a short vowel sound.</a:t>
            </a:r>
            <a:br>
              <a:rPr lang="en-US" sz="1200" b="0" i="1" dirty="0">
                <a:effectLst/>
                <a:latin typeface="+mn-lt"/>
              </a:rPr>
            </a:br>
            <a:r>
              <a:rPr lang="en-US" sz="1200" b="0" i="0" dirty="0">
                <a:effectLst/>
                <a:latin typeface="+mn-lt"/>
              </a:rPr>
              <a:t>You could also refer to the floss spelling generalization: </a:t>
            </a:r>
            <a:r>
              <a:rPr lang="en-US" dirty="0">
                <a:latin typeface="+mn-lt"/>
              </a:rPr>
              <a:t>W</a:t>
            </a:r>
            <a:r>
              <a:rPr lang="en-US" sz="1200" b="0" i="0" u="none" strike="noStrike" baseline="0" dirty="0">
                <a:solidFill>
                  <a:srgbClr val="000000"/>
                </a:solidFill>
                <a:latin typeface="+mn-lt"/>
              </a:rPr>
              <a:t>hen a one-syllable word ends in </a:t>
            </a:r>
            <a:r>
              <a:rPr lang="en-US" sz="1200" b="1" i="0" u="none" strike="noStrike" baseline="0" dirty="0">
                <a:solidFill>
                  <a:srgbClr val="000000"/>
                </a:solidFill>
                <a:latin typeface="+mn-lt"/>
              </a:rPr>
              <a:t>f</a:t>
            </a:r>
            <a:r>
              <a:rPr lang="en-US" sz="1200" b="0" i="0" u="none" strike="noStrike" baseline="0" dirty="0">
                <a:solidFill>
                  <a:srgbClr val="000000"/>
                </a:solidFill>
                <a:latin typeface="+mn-lt"/>
              </a:rPr>
              <a:t>,</a:t>
            </a:r>
            <a:r>
              <a:rPr lang="en-US" sz="1200" b="1" i="0" u="none" strike="noStrike" baseline="0" dirty="0">
                <a:solidFill>
                  <a:srgbClr val="000000"/>
                </a:solidFill>
                <a:latin typeface="+mn-lt"/>
              </a:rPr>
              <a:t> l</a:t>
            </a:r>
            <a:r>
              <a:rPr lang="en-US" sz="1200" b="0" i="0" u="none" strike="noStrike" baseline="0" dirty="0">
                <a:solidFill>
                  <a:srgbClr val="000000"/>
                </a:solidFill>
                <a:latin typeface="+mn-lt"/>
              </a:rPr>
              <a:t>,</a:t>
            </a:r>
            <a:r>
              <a:rPr lang="en-US" sz="1200" b="1" i="0" u="none" strike="noStrike" baseline="0" dirty="0">
                <a:solidFill>
                  <a:srgbClr val="000000"/>
                </a:solidFill>
                <a:latin typeface="+mn-lt"/>
              </a:rPr>
              <a:t> s </a:t>
            </a:r>
            <a:r>
              <a:rPr lang="en-US" sz="1200" b="0" i="0" u="none" strike="noStrike" baseline="0" dirty="0">
                <a:solidFill>
                  <a:srgbClr val="000000"/>
                </a:solidFill>
                <a:latin typeface="+mn-lt"/>
              </a:rPr>
              <a:t>or </a:t>
            </a:r>
            <a:r>
              <a:rPr lang="en-US" sz="1200" b="1" i="0" u="none" strike="noStrike" baseline="0" dirty="0">
                <a:solidFill>
                  <a:srgbClr val="000000"/>
                </a:solidFill>
                <a:latin typeface="+mn-lt"/>
              </a:rPr>
              <a:t>z</a:t>
            </a:r>
            <a:r>
              <a:rPr lang="en-US" sz="1200" b="0" i="0" u="none" strike="noStrike" baseline="0" dirty="0">
                <a:solidFill>
                  <a:srgbClr val="000000"/>
                </a:solidFill>
                <a:latin typeface="+mn-lt"/>
              </a:rPr>
              <a:t> after a short vowel sound, the final consonant is doubled.</a:t>
            </a:r>
            <a:endParaRPr lang="en-US" i="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r>
              <a:rPr lang="en-US" sz="1200" dirty="0">
                <a:effectLst/>
                <a:latin typeface="+mn-lt"/>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Repeat this process once or twice according to student need.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b="1" dirty="0">
                <a:effectLst/>
                <a:latin typeface="+mn-lt"/>
                <a:ea typeface="Aptos" panose="020B0004020202020204" pitchFamily="34" charset="0"/>
                <a:cs typeface="Aptos" panose="020B0004020202020204" pitchFamily="34" charset="0"/>
              </a:rPr>
              <a:t>Provide corrective feedback as needed: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If any students are unable to write the corresponding letters or write the letters incorrectly, give corrective feedback and modelling. 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17061257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read the words by saying each letter</a:t>
            </a:r>
            <a:r>
              <a:rPr lang="en-AU" dirty="0"/>
              <a:t>–</a:t>
            </a:r>
            <a:r>
              <a:rPr lang="en-US" dirty="0"/>
              <a:t>sound correspondence then reading the word fluently while you point to it, for example, /w/ /</a:t>
            </a:r>
            <a:r>
              <a:rPr lang="en-US" dirty="0" err="1"/>
              <a:t>i</a:t>
            </a:r>
            <a:r>
              <a:rPr lang="en-US" dirty="0"/>
              <a:t>/ /</a:t>
            </a:r>
            <a:r>
              <a:rPr lang="en-US" dirty="0" err="1"/>
              <a:t>ch</a:t>
            </a:r>
            <a:r>
              <a:rPr lang="en-US" dirty="0"/>
              <a:t>/, </a:t>
            </a:r>
            <a:r>
              <a:rPr lang="en-US" b="1" dirty="0"/>
              <a:t>which</a:t>
            </a:r>
            <a:r>
              <a:rPr lang="en-US" dirty="0"/>
              <a:t>.</a:t>
            </a:r>
          </a:p>
          <a:p>
            <a:endParaRPr lang="en-US" dirty="0"/>
          </a:p>
          <a:p>
            <a:r>
              <a:rPr lang="en-US" b="1" dirty="0"/>
              <a:t>Provide corrective feedback as needed:</a:t>
            </a:r>
          </a:p>
          <a:p>
            <a:r>
              <a:rPr lang="en-US" dirty="0"/>
              <a:t>If any students have difficulty with a letter</a:t>
            </a:r>
            <a:r>
              <a:rPr lang="en-AU" dirty="0"/>
              <a:t>–</a:t>
            </a:r>
            <a:r>
              <a:rPr lang="en-US" dirty="0"/>
              <a:t>sound correspondence or with blending, model this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a:t>
            </a:r>
            <a:r>
              <a:rPr lang="en-US" dirty="0"/>
              <a:t> you may choose to ask a particular student/group/row of students to read each word.</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33126253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Tell students the word each picture represents (</a:t>
            </a:r>
            <a:r>
              <a:rPr lang="en-US" b="1" dirty="0"/>
              <a:t>hiss</a:t>
            </a:r>
            <a:r>
              <a:rPr lang="en-US" b="0" dirty="0"/>
              <a:t>,</a:t>
            </a:r>
            <a:r>
              <a:rPr lang="en-US" b="1" dirty="0"/>
              <a:t> fizz</a:t>
            </a:r>
            <a:r>
              <a:rPr lang="en-US" b="0" dirty="0"/>
              <a:t>,</a:t>
            </a:r>
            <a:r>
              <a:rPr lang="en-US" b="1" dirty="0"/>
              <a:t> crash</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spell each word by saying the word aloud, stretching and segmenting individual sounds, and recording the relevant letters as they do so.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indent="0">
              <a:buFont typeface="Arial" panose="020B0604020202020204" pitchFamily="34" charset="0"/>
              <a:buNone/>
            </a:pPr>
            <a:r>
              <a:rPr lang="en-US" sz="1200" dirty="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US" b="1" dirty="0"/>
              <a:t>Provide corrective feedback as needed:</a:t>
            </a:r>
          </a:p>
          <a:p>
            <a:r>
              <a:rPr lang="en-US" dirty="0"/>
              <a:t>If any students have difficulty provide scaffolding as required or model the process for them. Then ask students to try again.</a:t>
            </a:r>
          </a:p>
          <a:p>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11308940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endParaRPr lang="en-US" b="0" dirty="0"/>
          </a:p>
          <a:p>
            <a:r>
              <a:rPr lang="en-US" b="0" dirty="0"/>
              <a:t>Point to each irregular word in random order. As you point, students read the word.</a:t>
            </a:r>
          </a:p>
          <a:p>
            <a:endParaRPr lang="en-US" b="0" dirty="0"/>
          </a:p>
          <a:p>
            <a:r>
              <a:rPr lang="en-US" b="1" dirty="0"/>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If any students do not know the word or say the wrong word, remind them of the sounds in the word, and the spelling of the word, for example; </a:t>
            </a:r>
            <a:r>
              <a:rPr lang="en-US" b="1" dirty="0"/>
              <a:t>s/aw</a:t>
            </a:r>
            <a:r>
              <a:rPr lang="en-US" b="0" dirty="0"/>
              <a:t>,</a:t>
            </a:r>
            <a:r>
              <a:rPr lang="en-US" b="1" dirty="0"/>
              <a:t> saw</a:t>
            </a:r>
            <a:r>
              <a:rPr lang="en-US" b="0" dirty="0"/>
              <a:t>,</a:t>
            </a:r>
            <a:r>
              <a:rPr lang="en-US" b="1" dirty="0"/>
              <a:t> s-aw</a:t>
            </a:r>
            <a:r>
              <a:rPr lang="en-US" b="0" dirty="0"/>
              <a:t> spells </a:t>
            </a:r>
            <a:r>
              <a:rPr lang="en-US" b="1" dirty="0"/>
              <a:t>saw</a:t>
            </a:r>
            <a:r>
              <a:rPr lang="en-US" b="0" dirty="0"/>
              <a:t>.</a:t>
            </a:r>
            <a:r>
              <a:rPr lang="en-US" b="1" dirty="0"/>
              <a:t> </a:t>
            </a:r>
            <a:r>
              <a:rPr lang="en-US" dirty="0"/>
              <a:t>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37938936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read the sentence.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students to:</a:t>
            </a:r>
          </a:p>
          <a:p>
            <a:pPr marL="172800" lvl="0" indent="-172800">
              <a:lnSpc>
                <a:spcPct val="107000"/>
              </a:lnSpc>
              <a:buFont typeface="Symbol" panose="05050102010706020507" pitchFamily="18" charset="2"/>
              <a:buChar char=""/>
              <a:tabLst>
                <a:tab pos="5731510" algn="r"/>
              </a:tabLst>
            </a:pPr>
            <a:r>
              <a:rPr lang="en-US" sz="1200" kern="1200" dirty="0">
                <a:solidFill>
                  <a:schemeClr val="tx1"/>
                </a:solidFill>
                <a:latin typeface="+mn-lt"/>
                <a:ea typeface="+mn-ea"/>
                <a:cs typeface="+mn-cs"/>
              </a:rPr>
              <a:t>read previously taught irregular words fluently</a:t>
            </a:r>
            <a:endParaRPr lang="en-AU" sz="1200" kern="1200" dirty="0">
              <a:solidFill>
                <a:schemeClr val="tx1"/>
              </a:solidFill>
              <a:latin typeface="+mn-lt"/>
              <a:ea typeface="+mn-ea"/>
              <a:cs typeface="+mn-cs"/>
            </a:endParaRPr>
          </a:p>
          <a:p>
            <a:pPr marL="172800" lvl="0" indent="-172800">
              <a:lnSpc>
                <a:spcPct val="107000"/>
              </a:lnSpc>
              <a:spcAft>
                <a:spcPts val="800"/>
              </a:spcAft>
              <a:buFont typeface="Symbol" panose="05050102010706020507" pitchFamily="18" charset="2"/>
              <a:buChar char=""/>
              <a:tabLst>
                <a:tab pos="5731510" algn="r"/>
              </a:tabLst>
            </a:pPr>
            <a:r>
              <a:rPr lang="en-US" sz="1200" kern="1200" dirty="0">
                <a:solidFill>
                  <a:schemeClr val="tx1"/>
                </a:solidFill>
                <a:latin typeface="+mn-lt"/>
                <a:ea typeface="+mn-ea"/>
                <a:cs typeface="+mn-cs"/>
              </a:rPr>
              <a:t>sound out and blend to read the other words</a:t>
            </a:r>
          </a:p>
          <a:p>
            <a:pPr marL="172800" lvl="0" indent="-172800">
              <a:lnSpc>
                <a:spcPct val="107000"/>
              </a:lnSpc>
              <a:spcAft>
                <a:spcPts val="800"/>
              </a:spcAft>
              <a:buFont typeface="Symbol" panose="05050102010706020507" pitchFamily="18" charset="2"/>
              <a:buChar char=""/>
              <a:tabLst>
                <a:tab pos="5731510" algn="r"/>
              </a:tabLst>
            </a:pPr>
            <a:r>
              <a:rPr lang="en-US" sz="1200" kern="1200" dirty="0">
                <a:solidFill>
                  <a:schemeClr val="tx1"/>
                </a:solidFill>
                <a:latin typeface="+mn-lt"/>
                <a:ea typeface="+mn-ea"/>
                <a:cs typeface="+mn-cs"/>
              </a:rPr>
              <a:t>reread the sentence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b="1" dirty="0"/>
              <a:t>Provide corrective feedback as needed:</a:t>
            </a:r>
          </a:p>
          <a:p>
            <a:r>
              <a:rPr lang="en-US" dirty="0"/>
              <a:t>If any students have difficulty with an aspect of reading the sentence, model the process. 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12360193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Start by reminding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leave spaces between words and use previously taught punctuation.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Tell students the sentence they are going to write: </a:t>
            </a:r>
            <a:r>
              <a:rPr lang="en-US" b="1" dirty="0"/>
              <a:t>When I chop this branch I will put it in the shed. </a:t>
            </a: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Then have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repeat the sentence to you</a:t>
            </a:r>
            <a:endParaRPr lang="en-US" dirty="0">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sentence on their mini-whiteboard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effectLst/>
                <a:latin typeface="+mn-lt"/>
                <a:cs typeface="Calibri"/>
              </a:rPr>
              <a:t>show the sentence they have written by placing their mini-whiteboard underneath their chin for you to check.</a:t>
            </a:r>
            <a:endParaRPr lang="en-US" sz="1200" dirty="0">
              <a:effectLst/>
              <a:latin typeface="+mn-lt"/>
              <a:ea typeface="Calibri"/>
              <a:cs typeface="Calibri"/>
            </a:endParaRPr>
          </a:p>
          <a:p>
            <a:endParaRPr lang="en-US" b="1" dirty="0"/>
          </a:p>
          <a:p>
            <a:r>
              <a:rPr lang="en-US" b="1" dirty="0"/>
              <a:t>Provide corrective feedback as needed:</a:t>
            </a:r>
          </a:p>
          <a:p>
            <a:r>
              <a:rPr lang="en-US" dirty="0"/>
              <a:t>If any students have difficulty with an aspect of writing the sentence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2973767387"/>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file:////Volumes/Big%20Storage/0_For%20MacBook%20Pro%20Changeover/ESA%20Design/0_2024%20WIP/LitHub%20Phases%20Templates/PP%20Templates/Links/phase1-lozenge-maroon.png" TargetMode="External"/><Relationship Id="rId7"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3.svg"/><Relationship Id="rId4" Type="http://schemas.openxmlformats.org/officeDocument/2006/relationships/image" Target="../media/image2.png"/><Relationship Id="rId9" Type="http://schemas.openxmlformats.org/officeDocument/2006/relationships/image" Target="../media/image7.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15.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15.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23.png"/><Relationship Id="rId4" Type="http://schemas.openxmlformats.org/officeDocument/2006/relationships/image" Target="../media/image17.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1.sv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image" Target="../media/image11.sv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15.sv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image" Target="../media/image9.svg"/></Relationships>
</file>

<file path=ppt/slideLayouts/_rels/slideLayout19.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14.png"/><Relationship Id="rId7"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image" Target="../media/image15.svg"/></Relationships>
</file>

<file path=ppt/slideLayouts/_rels/slideLayout2.xml.rels><?xml version="1.0" encoding="UTF-8" standalone="yes"?>
<Relationships xmlns="http://schemas.openxmlformats.org/package/2006/relationships"><Relationship Id="rId3" Type="http://schemas.openxmlformats.org/officeDocument/2006/relationships/image" Target="file:////Volumes/Big%20Storage/0_For%20MacBook%20Pro%20Changeover/ESA%20Design/0_2024%20WIP/LitHub%20Phases%20Templates/PP%20Templates/Links/phase1-lozenge-maroon.png" TargetMode="Externa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5.sv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1.sv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1.sv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11.svg"/><Relationship Id="rId13" Type="http://schemas.openxmlformats.org/officeDocument/2006/relationships/image" Target="../media/image16.png"/><Relationship Id="rId18" Type="http://schemas.openxmlformats.org/officeDocument/2006/relationships/image" Target="../media/image21.svg"/><Relationship Id="rId3" Type="http://schemas.openxmlformats.org/officeDocument/2006/relationships/image" Target="file:////Volumes/Big%20Storage/0_For%20MacBook%20Pro%20Changeover/ESA%20Design/0_2024%20WIP/LitHub%20Phases%20Templates/PP%20Templates/Links/phase1-lozenge-maroon.png" TargetMode="External"/><Relationship Id="rId7" Type="http://schemas.openxmlformats.org/officeDocument/2006/relationships/image" Target="../media/image10.png"/><Relationship Id="rId12" Type="http://schemas.openxmlformats.org/officeDocument/2006/relationships/image" Target="../media/image15.svg"/><Relationship Id="rId17" Type="http://schemas.openxmlformats.org/officeDocument/2006/relationships/image" Target="../media/image20.png"/><Relationship Id="rId2" Type="http://schemas.openxmlformats.org/officeDocument/2006/relationships/image" Target="../media/image1.png"/><Relationship Id="rId16" Type="http://schemas.openxmlformats.org/officeDocument/2006/relationships/image" Target="../media/image19.svg"/><Relationship Id="rId1" Type="http://schemas.openxmlformats.org/officeDocument/2006/relationships/slideMaster" Target="../slideMasters/slideMaster1.xml"/><Relationship Id="rId6" Type="http://schemas.openxmlformats.org/officeDocument/2006/relationships/image" Target="../media/image9.svg"/><Relationship Id="rId11" Type="http://schemas.openxmlformats.org/officeDocument/2006/relationships/image" Target="../media/image14.png"/><Relationship Id="rId5" Type="http://schemas.openxmlformats.org/officeDocument/2006/relationships/image" Target="../media/image8.png"/><Relationship Id="rId15" Type="http://schemas.openxmlformats.org/officeDocument/2006/relationships/image" Target="../media/image18.png"/><Relationship Id="rId10" Type="http://schemas.openxmlformats.org/officeDocument/2006/relationships/image" Target="../media/image13.svg"/><Relationship Id="rId4" Type="http://schemas.openxmlformats.org/officeDocument/2006/relationships/image" Target="../media/image4.png"/><Relationship Id="rId9" Type="http://schemas.openxmlformats.org/officeDocument/2006/relationships/image" Target="../media/image12.png"/><Relationship Id="rId14" Type="http://schemas.openxmlformats.org/officeDocument/2006/relationships/image" Target="../media/image17.svg"/></Relationships>
</file>

<file path=ppt/slideLayouts/_rels/slideLayout30.xml.rels><?xml version="1.0" encoding="UTF-8" standalone="yes"?>
<Relationships xmlns="http://schemas.openxmlformats.org/package/2006/relationships"><Relationship Id="rId8" Type="http://schemas.openxmlformats.org/officeDocument/2006/relationships/hyperlink" Target="https://www.literacyhub.edu.au/" TargetMode="External"/><Relationship Id="rId3" Type="http://schemas.openxmlformats.org/officeDocument/2006/relationships/image" Target="../media/image3.svg"/><Relationship Id="rId7" Type="http://schemas.openxmlformats.org/officeDocument/2006/relationships/image" Target="../media/image7.jpe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file:////Users/ajabongiornonew/ESA%20Design/0_2024%20WIP/LitHub%20Phases%20Templates/PP%20Templates/Links/Laptop-Icon_TH.png" TargetMode="External"/><Relationship Id="rId5" Type="http://schemas.openxmlformats.org/officeDocument/2006/relationships/image" Target="../media/image28.png"/><Relationship Id="rId4" Type="http://schemas.openxmlformats.org/officeDocument/2006/relationships/image" Target="../media/image4.png"/></Relationships>
</file>

<file path=ppt/slideLayouts/_rels/slideLayout3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2.xml"/><Relationship Id="rId6" Type="http://schemas.openxmlformats.org/officeDocument/2006/relationships/image" Target="../media/image3.svg"/><Relationship Id="rId11" Type="http://schemas.openxmlformats.org/officeDocument/2006/relationships/image" Target="../media/image7.jpeg"/><Relationship Id="rId5" Type="http://schemas.openxmlformats.org/officeDocument/2006/relationships/image" Target="../media/image2.png"/><Relationship Id="rId10" Type="http://schemas.openxmlformats.org/officeDocument/2006/relationships/hyperlink" Target="https://www.literacyhub.edu.au/plan-teach-and-assess/lesson-packs/" TargetMode="External"/><Relationship Id="rId4" Type="http://schemas.openxmlformats.org/officeDocument/2006/relationships/image" Target="file:////Volumes/Big%20Storage/0_For%20MacBook%20Pro%20Changeover/ESA%20Design/0_2024%20WIP/LitHub%20Phases%20Templates/PP%20Templates/Links/phase1-lozenge-maroon.png" TargetMode="External"/><Relationship Id="rId9" Type="http://schemas.openxmlformats.org/officeDocument/2006/relationships/image" Target="../media/image6.sv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1.svg"/></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14.png"/><Relationship Id="rId7" Type="http://schemas.openxmlformats.org/officeDocument/2006/relationships/image" Target="../media/image16.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15.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22.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1.sv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en Slide 8.1">
    <p:spTree>
      <p:nvGrpSpPr>
        <p:cNvPr id="1" name=""/>
        <p:cNvGrpSpPr/>
        <p:nvPr/>
      </p:nvGrpSpPr>
      <p:grpSpPr>
        <a:xfrm>
          <a:off x="0" y="0"/>
          <a:ext cx="0" cy="0"/>
          <a:chOff x="0" y="0"/>
          <a:chExt cx="0" cy="0"/>
        </a:xfrm>
      </p:grpSpPr>
      <p:sp>
        <p:nvSpPr>
          <p:cNvPr id="31" name="Rounded Rectangle 30">
            <a:extLst>
              <a:ext uri="{FF2B5EF4-FFF2-40B4-BE49-F238E27FC236}">
                <a16:creationId xmlns:a16="http://schemas.microsoft.com/office/drawing/2014/main" id="{6EAF196C-6B47-DE43-8950-10EE1FBC1398}"/>
              </a:ext>
            </a:extLst>
          </p:cNvPr>
          <p:cNvSpPr/>
          <p:nvPr userDrawn="1"/>
        </p:nvSpPr>
        <p:spPr>
          <a:xfrm>
            <a:off x="262752" y="2077652"/>
            <a:ext cx="11666496" cy="2581735"/>
          </a:xfrm>
          <a:prstGeom prst="roundRect">
            <a:avLst>
              <a:gd name="adj" fmla="val 9282"/>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a:extLst>
              <a:ext uri="{FF2B5EF4-FFF2-40B4-BE49-F238E27FC236}">
                <a16:creationId xmlns:a16="http://schemas.microsoft.com/office/drawing/2014/main" id="{10FBED5B-6779-824F-9AB1-0E0F12653870}"/>
              </a:ext>
            </a:extLst>
          </p:cNvPr>
          <p:cNvPicPr>
            <a:picLocks noChangeAspect="1"/>
          </p:cNvPicPr>
          <p:nvPr userDrawn="1"/>
        </p:nvPicPr>
        <p:blipFill>
          <a:blip r:embed="rId2" r:link="rId3">
            <a:extLst>
              <a:ext uri="{28A0092B-C50C-407E-A947-70E740481C1C}">
                <a14:useLocalDpi xmlns:a14="http://schemas.microsoft.com/office/drawing/2010/main" val="0"/>
              </a:ext>
            </a:extLst>
          </a:blip>
          <a:srcRect/>
          <a:stretch>
            <a:fillRect/>
          </a:stretch>
        </p:blipFill>
        <p:spPr>
          <a:xfrm>
            <a:off x="6275877" y="429634"/>
            <a:ext cx="5547360" cy="711199"/>
          </a:xfrm>
          <a:prstGeom prst="rect">
            <a:avLst/>
          </a:prstGeom>
        </p:spPr>
      </p:pic>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itle 1">
            <a:extLst>
              <a:ext uri="{FF2B5EF4-FFF2-40B4-BE49-F238E27FC236}">
                <a16:creationId xmlns:a16="http://schemas.microsoft.com/office/drawing/2014/main" id="{A009DE28-07D8-6C40-9E76-FB1E1C58762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B51963"/>
                </a:solidFill>
                <a:latin typeface="Calibri" panose="020F0502020204030204" pitchFamily="34" charset="0"/>
                <a:cs typeface="Calibri" panose="020F0502020204030204" pitchFamily="34" charset="0"/>
              </a:rPr>
              <a:t>Lesson 1</a:t>
            </a:r>
          </a:p>
        </p:txBody>
      </p:sp>
      <p:sp>
        <p:nvSpPr>
          <p:cNvPr id="26" name="Title 1">
            <a:extLst>
              <a:ext uri="{FF2B5EF4-FFF2-40B4-BE49-F238E27FC236}">
                <a16:creationId xmlns:a16="http://schemas.microsoft.com/office/drawing/2014/main" id="{11E76201-29C4-5642-B9AD-982B19A4C748}"/>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8</a:t>
            </a:r>
          </a:p>
        </p:txBody>
      </p:sp>
      <p:pic>
        <p:nvPicPr>
          <p:cNvPr id="27" name="Graphic 26" descr="Circle with left arrow outline">
            <a:extLst>
              <a:ext uri="{FF2B5EF4-FFF2-40B4-BE49-F238E27FC236}">
                <a16:creationId xmlns:a16="http://schemas.microsoft.com/office/drawing/2014/main" id="{27D32C36-2CCA-DB44-9A79-D2E7199C89DA}"/>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5400000">
            <a:off x="239214" y="5129556"/>
            <a:ext cx="624548" cy="624548"/>
          </a:xfrm>
          <a:prstGeom prst="rect">
            <a:avLst/>
          </a:prstGeom>
        </p:spPr>
      </p:pic>
      <p:sp>
        <p:nvSpPr>
          <p:cNvPr id="28" name="TextBox 27">
            <a:extLst>
              <a:ext uri="{FF2B5EF4-FFF2-40B4-BE49-F238E27FC236}">
                <a16:creationId xmlns:a16="http://schemas.microsoft.com/office/drawing/2014/main" id="{67832792-58D0-7A4B-9C4C-A448966C8B51}"/>
              </a:ext>
            </a:extLst>
          </p:cNvPr>
          <p:cNvSpPr txBox="1"/>
          <p:nvPr userDrawn="1"/>
        </p:nvSpPr>
        <p:spPr>
          <a:xfrm>
            <a:off x="863761" y="5149442"/>
            <a:ext cx="6425560"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Download </a:t>
            </a:r>
            <a:r>
              <a:rPr lang="en-US" sz="2000" u="sng">
                <a:solidFill>
                  <a:srgbClr val="0E1E42"/>
                </a:solidFill>
                <a:latin typeface="Calibri" panose="020F0502020204030204" pitchFamily="34" charset="0"/>
                <a:ea typeface="Verdana" panose="020B0604030504040204" pitchFamily="34" charset="0"/>
                <a:cs typeface="Calibri" panose="020F0502020204030204" pitchFamily="34" charset="0"/>
              </a:rPr>
              <a:t>student sheet</a:t>
            </a:r>
          </a:p>
          <a:p>
            <a:pPr>
              <a:lnSpc>
                <a:spcPct val="90000"/>
              </a:lnSpc>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a:t>
            </a:r>
          </a:p>
        </p:txBody>
      </p:sp>
      <p:sp>
        <p:nvSpPr>
          <p:cNvPr id="29" name="Rectangle 28">
            <a:extLst>
              <a:ext uri="{FF2B5EF4-FFF2-40B4-BE49-F238E27FC236}">
                <a16:creationId xmlns:a16="http://schemas.microsoft.com/office/drawing/2014/main" id="{88A3092C-6768-6F4F-B2F5-813F4E0891A4}"/>
              </a:ext>
            </a:extLst>
          </p:cNvPr>
          <p:cNvSpPr/>
          <p:nvPr userDrawn="1"/>
        </p:nvSpPr>
        <p:spPr>
          <a:xfrm>
            <a:off x="283763" y="2175348"/>
            <a:ext cx="11666497" cy="584775"/>
          </a:xfrm>
          <a:prstGeom prst="rect">
            <a:avLst/>
          </a:prstGeom>
        </p:spPr>
        <p:txBody>
          <a:bodyPr wrap="square">
            <a:spAutoFit/>
          </a:bodyPr>
          <a:lstStyle/>
          <a:p>
            <a:pPr algn="ctr"/>
            <a:r>
              <a:rPr lang="en-AU" sz="3200" b="1">
                <a:solidFill>
                  <a:srgbClr val="0E1E42"/>
                </a:solidFill>
                <a:effectLst/>
                <a:latin typeface="Calibri" panose="020F0502020204030204" pitchFamily="34" charset="0"/>
                <a:ea typeface="Aptos"/>
                <a:cs typeface="Calibri" panose="020F0502020204030204" pitchFamily="34" charset="0"/>
              </a:rPr>
              <a:t>SSP lesson </a:t>
            </a:r>
            <a:endParaRPr lang="en-US" sz="3200" b="1">
              <a:solidFill>
                <a:srgbClr val="0E1E42"/>
              </a:solidFill>
              <a:latin typeface="Calibri" panose="020F0502020204030204" pitchFamily="34" charset="0"/>
              <a:cs typeface="Calibri" panose="020F0502020204030204" pitchFamily="34" charset="0"/>
            </a:endParaRPr>
          </a:p>
        </p:txBody>
      </p:sp>
      <p:sp>
        <p:nvSpPr>
          <p:cNvPr id="32" name="Footer Placeholder 4">
            <a:extLst>
              <a:ext uri="{FF2B5EF4-FFF2-40B4-BE49-F238E27FC236}">
                <a16:creationId xmlns:a16="http://schemas.microsoft.com/office/drawing/2014/main" id="{21CD715E-3170-F941-A6BF-69ED8BCF6374}"/>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p>
          <a:p>
            <a:r>
              <a:rPr lang="en-US" sz="1000">
                <a:latin typeface="Calibri" panose="020F0502020204030204" pitchFamily="34" charset="0"/>
                <a:ea typeface="Verdana" panose="020B0604030504040204" pitchFamily="34" charset="0"/>
                <a:cs typeface="Calibri" panose="020F0502020204030204" pitchFamily="34" charset="0"/>
              </a:rPr>
              <a:t>Access web version: [</a:t>
            </a:r>
            <a:r>
              <a:rPr lang="en-US" sz="1000" err="1">
                <a:latin typeface="Calibri" panose="020F0502020204030204" pitchFamily="34" charset="0"/>
                <a:ea typeface="Verdana" panose="020B0604030504040204" pitchFamily="34" charset="0"/>
                <a:cs typeface="Calibri" panose="020F0502020204030204" pitchFamily="34" charset="0"/>
              </a:rPr>
              <a:t>url</a:t>
            </a:r>
            <a:r>
              <a:rPr lang="en-US" sz="1000">
                <a:latin typeface="Calibri" panose="020F0502020204030204" pitchFamily="34" charset="0"/>
                <a:ea typeface="Verdana" panose="020B0604030504040204" pitchFamily="34" charset="0"/>
                <a:cs typeface="Calibri" panose="020F0502020204030204" pitchFamily="34" charset="0"/>
              </a:rPr>
              <a:t>]</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33" name="Picture 32">
            <a:extLst>
              <a:ext uri="{FF2B5EF4-FFF2-40B4-BE49-F238E27FC236}">
                <a16:creationId xmlns:a16="http://schemas.microsoft.com/office/drawing/2014/main" id="{4F102485-FDB9-CE49-8A51-76D0DD18346C}"/>
              </a:ext>
            </a:extLst>
          </p:cNvPr>
          <p:cNvPicPr/>
          <p:nvPr userDrawn="1"/>
        </p:nvPicPr>
        <p:blipFill>
          <a:blip r:embed="rId9"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2" name="Title 1">
            <a:extLst>
              <a:ext uri="{FF2B5EF4-FFF2-40B4-BE49-F238E27FC236}">
                <a16:creationId xmlns:a16="http://schemas.microsoft.com/office/drawing/2014/main" id="{D09B5378-E370-CADD-8AE3-B02CECE4A6F4}"/>
              </a:ext>
            </a:extLst>
          </p:cNvPr>
          <p:cNvSpPr>
            <a:spLocks noGrp="1"/>
          </p:cNvSpPr>
          <p:nvPr>
            <p:ph type="title"/>
          </p:nvPr>
        </p:nvSpPr>
        <p:spPr>
          <a:xfrm>
            <a:off x="0" y="-529389"/>
            <a:ext cx="7546590" cy="328203"/>
          </a:xfrm>
        </p:spPr>
        <p:txBody>
          <a:bodyPr>
            <a:noAutofit/>
          </a:bodyPr>
          <a:lstStyle>
            <a:lvl1pPr algn="l" defTabSz="914400" rtl="0" eaLnBrk="1" latinLnBrk="0" hangingPunct="1">
              <a:lnSpc>
                <a:spcPct val="90000"/>
              </a:lnSpc>
              <a:spcBef>
                <a:spcPct val="0"/>
              </a:spcBef>
              <a:buNone/>
              <a:defRPr lang="en-AU" sz="800" b="0"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Tree>
    <p:extLst>
      <p:ext uri="{BB962C8B-B14F-4D97-AF65-F5344CB8AC3E}">
        <p14:creationId xmlns:p14="http://schemas.microsoft.com/office/powerpoint/2010/main" val="21323207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Review + You do +  pen + chi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9F7FD86A-21A3-CAC8-2587-2C09DB1B16ED}"/>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283764" y="301851"/>
            <a:ext cx="184018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Review</a:t>
            </a:r>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242468" y="377327"/>
            <a:ext cx="490017" cy="490017"/>
          </a:xfrm>
          <a:prstGeom prst="rect">
            <a:avLst/>
          </a:prstGeom>
        </p:spPr>
      </p:pic>
      <p:pic>
        <p:nvPicPr>
          <p:cNvPr id="6" name="Picture 5">
            <a:extLst>
              <a:ext uri="{FF2B5EF4-FFF2-40B4-BE49-F238E27FC236}">
                <a16:creationId xmlns:a16="http://schemas.microsoft.com/office/drawing/2014/main" id="{4043EDB4-A149-1E60-6174-9FAD771EA2E6}"/>
              </a:ext>
            </a:extLst>
          </p:cNvPr>
          <p:cNvPicPr>
            <a:picLocks noChangeAspect="1"/>
          </p:cNvPicPr>
          <p:nvPr userDrawn="1"/>
        </p:nvPicPr>
        <p:blipFill>
          <a:blip r:embed="rId5"/>
          <a:stretch>
            <a:fillRect/>
          </a:stretch>
        </p:blipFill>
        <p:spPr>
          <a:xfrm>
            <a:off x="11120768" y="208824"/>
            <a:ext cx="695004" cy="810838"/>
          </a:xfrm>
          <a:prstGeom prst="rect">
            <a:avLst/>
          </a:prstGeom>
        </p:spPr>
      </p:pic>
      <p:sp>
        <p:nvSpPr>
          <p:cNvPr id="2" name="Rectangle 1">
            <a:extLst>
              <a:ext uri="{FF2B5EF4-FFF2-40B4-BE49-F238E27FC236}">
                <a16:creationId xmlns:a16="http://schemas.microsoft.com/office/drawing/2014/main" id="{DD9A77A6-8713-C766-3D88-E24BCC9F7F53}"/>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800DCF4D-3DB5-4160-5DC8-C605355A9D24}"/>
              </a:ext>
            </a:extLst>
          </p:cNvPr>
          <p:cNvSpPr>
            <a:spLocks noGrp="1"/>
          </p:cNvSpPr>
          <p:nvPr>
            <p:ph type="title" hasCustomPrompt="1"/>
          </p:nvPr>
        </p:nvSpPr>
        <p:spPr>
          <a:xfrm>
            <a:off x="0" y="-1517160"/>
            <a:ext cx="10515600" cy="1325563"/>
          </a:xfrm>
        </p:spPr>
        <p:txBody>
          <a:bodyPr/>
          <a:lstStyle>
            <a:lvl1pPr>
              <a:defRPr/>
            </a:lvl1pPr>
          </a:lstStyle>
          <a:p>
            <a:r>
              <a:rPr lang="en-US"/>
              <a:t>Slide # Review</a:t>
            </a:r>
            <a:endParaRPr lang="en-AU"/>
          </a:p>
        </p:txBody>
      </p:sp>
      <p:pic>
        <p:nvPicPr>
          <p:cNvPr id="10" name="Picture 9">
            <a:extLst>
              <a:ext uri="{FF2B5EF4-FFF2-40B4-BE49-F238E27FC236}">
                <a16:creationId xmlns:a16="http://schemas.microsoft.com/office/drawing/2014/main" id="{8AE707BB-E853-8777-4D51-B5750F8BACA1}"/>
              </a:ext>
            </a:extLst>
          </p:cNvPr>
          <p:cNvPicPr>
            <a:picLocks noChangeAspect="1"/>
          </p:cNvPicPr>
          <p:nvPr userDrawn="1"/>
        </p:nvPicPr>
        <p:blipFill>
          <a:blip r:embed="rId6"/>
          <a:stretch>
            <a:fillRect/>
          </a:stretch>
        </p:blipFill>
        <p:spPr>
          <a:xfrm>
            <a:off x="9065621" y="277881"/>
            <a:ext cx="877900" cy="688908"/>
          </a:xfrm>
          <a:prstGeom prst="rect">
            <a:avLst/>
          </a:prstGeom>
        </p:spPr>
      </p:pic>
    </p:spTree>
    <p:extLst>
      <p:ext uri="{BB962C8B-B14F-4D97-AF65-F5344CB8AC3E}">
        <p14:creationId xmlns:p14="http://schemas.microsoft.com/office/powerpoint/2010/main" val="29718763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4_Review + You do +  pen + chi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9F7FD86A-21A3-CAC8-2587-2C09DB1B16ED}"/>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283764" y="301851"/>
            <a:ext cx="184018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Review</a:t>
            </a:r>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242468" y="377327"/>
            <a:ext cx="490017" cy="490017"/>
          </a:xfrm>
          <a:prstGeom prst="rect">
            <a:avLst/>
          </a:prstGeom>
        </p:spPr>
      </p:pic>
      <p:pic>
        <p:nvPicPr>
          <p:cNvPr id="6" name="Picture 5">
            <a:extLst>
              <a:ext uri="{FF2B5EF4-FFF2-40B4-BE49-F238E27FC236}">
                <a16:creationId xmlns:a16="http://schemas.microsoft.com/office/drawing/2014/main" id="{4043EDB4-A149-1E60-6174-9FAD771EA2E6}"/>
              </a:ext>
            </a:extLst>
          </p:cNvPr>
          <p:cNvPicPr>
            <a:picLocks noChangeAspect="1"/>
          </p:cNvPicPr>
          <p:nvPr userDrawn="1"/>
        </p:nvPicPr>
        <p:blipFill>
          <a:blip r:embed="rId5"/>
          <a:stretch>
            <a:fillRect/>
          </a:stretch>
        </p:blipFill>
        <p:spPr>
          <a:xfrm>
            <a:off x="11120768" y="208824"/>
            <a:ext cx="695004" cy="810838"/>
          </a:xfrm>
          <a:prstGeom prst="rect">
            <a:avLst/>
          </a:prstGeom>
        </p:spPr>
      </p:pic>
      <p:sp>
        <p:nvSpPr>
          <p:cNvPr id="2" name="Rectangle 1">
            <a:extLst>
              <a:ext uri="{FF2B5EF4-FFF2-40B4-BE49-F238E27FC236}">
                <a16:creationId xmlns:a16="http://schemas.microsoft.com/office/drawing/2014/main" id="{DD9A77A6-8713-C766-3D88-E24BCC9F7F53}"/>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00BCB3E5-EF72-E8D4-C9B2-D73B3D9F1FB3}"/>
              </a:ext>
            </a:extLst>
          </p:cNvPr>
          <p:cNvSpPr>
            <a:spLocks noGrp="1"/>
          </p:cNvSpPr>
          <p:nvPr>
            <p:ph type="title" hasCustomPrompt="1"/>
          </p:nvPr>
        </p:nvSpPr>
        <p:spPr>
          <a:xfrm>
            <a:off x="0" y="-1463462"/>
            <a:ext cx="10515600" cy="1325563"/>
          </a:xfrm>
        </p:spPr>
        <p:txBody>
          <a:bodyPr/>
          <a:lstStyle>
            <a:lvl1pPr>
              <a:defRPr/>
            </a:lvl1pPr>
          </a:lstStyle>
          <a:p>
            <a:r>
              <a:rPr lang="en-US"/>
              <a:t>Slide # Review</a:t>
            </a:r>
            <a:endParaRPr lang="en-AU"/>
          </a:p>
        </p:txBody>
      </p:sp>
      <p:pic>
        <p:nvPicPr>
          <p:cNvPr id="10" name="Picture 9">
            <a:extLst>
              <a:ext uri="{FF2B5EF4-FFF2-40B4-BE49-F238E27FC236}">
                <a16:creationId xmlns:a16="http://schemas.microsoft.com/office/drawing/2014/main" id="{C5BD9D01-C227-DF76-2F98-DD86568980A4}"/>
              </a:ext>
            </a:extLst>
          </p:cNvPr>
          <p:cNvPicPr>
            <a:picLocks noChangeAspect="1"/>
          </p:cNvPicPr>
          <p:nvPr userDrawn="1"/>
        </p:nvPicPr>
        <p:blipFill>
          <a:blip r:embed="rId6"/>
          <a:stretch>
            <a:fillRect/>
          </a:stretch>
        </p:blipFill>
        <p:spPr>
          <a:xfrm>
            <a:off x="9065621" y="277881"/>
            <a:ext cx="877900" cy="688908"/>
          </a:xfrm>
          <a:prstGeom prst="rect">
            <a:avLst/>
          </a:prstGeom>
        </p:spPr>
      </p:pic>
    </p:spTree>
    <p:extLst>
      <p:ext uri="{BB962C8B-B14F-4D97-AF65-F5344CB8AC3E}">
        <p14:creationId xmlns:p14="http://schemas.microsoft.com/office/powerpoint/2010/main" val="40637332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5_Review + You do +  rea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9F7FD86A-21A3-CAC8-2587-2C09DB1B16ED}"/>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283764" y="301851"/>
            <a:ext cx="184018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Review</a:t>
            </a:r>
          </a:p>
        </p:txBody>
      </p:sp>
      <p:sp>
        <p:nvSpPr>
          <p:cNvPr id="2" name="Rectangle 1">
            <a:extLst>
              <a:ext uri="{FF2B5EF4-FFF2-40B4-BE49-F238E27FC236}">
                <a16:creationId xmlns:a16="http://schemas.microsoft.com/office/drawing/2014/main" id="{DD9A77A6-8713-C766-3D88-E24BCC9F7F53}"/>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Glasses outline">
            <a:extLst>
              <a:ext uri="{FF2B5EF4-FFF2-40B4-BE49-F238E27FC236}">
                <a16:creationId xmlns:a16="http://schemas.microsoft.com/office/drawing/2014/main" id="{44D5EF98-F2E9-56CF-B101-A7728FE533C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41291" y="307816"/>
            <a:ext cx="638589" cy="638589"/>
          </a:xfrm>
          <a:prstGeom prst="rect">
            <a:avLst/>
          </a:prstGeom>
        </p:spPr>
      </p:pic>
      <p:sp>
        <p:nvSpPr>
          <p:cNvPr id="6" name="Title 5">
            <a:extLst>
              <a:ext uri="{FF2B5EF4-FFF2-40B4-BE49-F238E27FC236}">
                <a16:creationId xmlns:a16="http://schemas.microsoft.com/office/drawing/2014/main" id="{72ED16B5-E0AC-4E1C-AD8C-B80C408DE0E6}"/>
              </a:ext>
            </a:extLst>
          </p:cNvPr>
          <p:cNvSpPr>
            <a:spLocks noGrp="1"/>
          </p:cNvSpPr>
          <p:nvPr>
            <p:ph type="title" hasCustomPrompt="1"/>
          </p:nvPr>
        </p:nvSpPr>
        <p:spPr>
          <a:xfrm>
            <a:off x="0" y="-1513795"/>
            <a:ext cx="10515600" cy="1325563"/>
          </a:xfrm>
        </p:spPr>
        <p:txBody>
          <a:bodyPr/>
          <a:lstStyle>
            <a:lvl1pPr>
              <a:defRPr/>
            </a:lvl1pPr>
          </a:lstStyle>
          <a:p>
            <a:r>
              <a:rPr lang="en-US"/>
              <a:t>Slide # Review</a:t>
            </a:r>
            <a:endParaRPr lang="en-AU"/>
          </a:p>
        </p:txBody>
      </p:sp>
      <p:pic>
        <p:nvPicPr>
          <p:cNvPr id="8" name="Picture 7">
            <a:extLst>
              <a:ext uri="{FF2B5EF4-FFF2-40B4-BE49-F238E27FC236}">
                <a16:creationId xmlns:a16="http://schemas.microsoft.com/office/drawing/2014/main" id="{3A3E1B17-72CC-1606-8BA5-8CE2216BB6A9}"/>
              </a:ext>
            </a:extLst>
          </p:cNvPr>
          <p:cNvPicPr>
            <a:picLocks noChangeAspect="1"/>
          </p:cNvPicPr>
          <p:nvPr userDrawn="1"/>
        </p:nvPicPr>
        <p:blipFill>
          <a:blip r:embed="rId5"/>
          <a:stretch>
            <a:fillRect/>
          </a:stretch>
        </p:blipFill>
        <p:spPr>
          <a:xfrm>
            <a:off x="10025262" y="277882"/>
            <a:ext cx="877900" cy="688908"/>
          </a:xfrm>
          <a:prstGeom prst="rect">
            <a:avLst/>
          </a:prstGeom>
        </p:spPr>
      </p:pic>
    </p:spTree>
    <p:extLst>
      <p:ext uri="{BB962C8B-B14F-4D97-AF65-F5344CB8AC3E}">
        <p14:creationId xmlns:p14="http://schemas.microsoft.com/office/powerpoint/2010/main" val="19309120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6_Review + You do ">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 name="Rectangle: Rounded Corners 2">
            <a:extLst>
              <a:ext uri="{FF2B5EF4-FFF2-40B4-BE49-F238E27FC236}">
                <a16:creationId xmlns:a16="http://schemas.microsoft.com/office/drawing/2014/main" id="{9F7FD86A-21A3-CAC8-2587-2C09DB1B16ED}"/>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283764" y="301851"/>
            <a:ext cx="184018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Review</a:t>
            </a:r>
          </a:p>
        </p:txBody>
      </p:sp>
      <p:sp>
        <p:nvSpPr>
          <p:cNvPr id="2" name="Rectangle 1">
            <a:extLst>
              <a:ext uri="{FF2B5EF4-FFF2-40B4-BE49-F238E27FC236}">
                <a16:creationId xmlns:a16="http://schemas.microsoft.com/office/drawing/2014/main" id="{DD9A77A6-8713-C766-3D88-E24BCC9F7F53}"/>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7">
            <a:extLst>
              <a:ext uri="{FF2B5EF4-FFF2-40B4-BE49-F238E27FC236}">
                <a16:creationId xmlns:a16="http://schemas.microsoft.com/office/drawing/2014/main" id="{9A269DFE-25F5-FA74-8BBF-F37118348C62}"/>
              </a:ext>
            </a:extLst>
          </p:cNvPr>
          <p:cNvSpPr>
            <a:spLocks noGrp="1"/>
          </p:cNvSpPr>
          <p:nvPr>
            <p:ph type="title" hasCustomPrompt="1"/>
          </p:nvPr>
        </p:nvSpPr>
        <p:spPr>
          <a:xfrm>
            <a:off x="0" y="-1424973"/>
            <a:ext cx="10515600" cy="1325563"/>
          </a:xfrm>
        </p:spPr>
        <p:txBody>
          <a:bodyPr/>
          <a:lstStyle/>
          <a:p>
            <a:r>
              <a:rPr lang="en-US"/>
              <a:t>Slide # Review</a:t>
            </a:r>
            <a:endParaRPr lang="en-AU"/>
          </a:p>
        </p:txBody>
      </p:sp>
      <p:grpSp>
        <p:nvGrpSpPr>
          <p:cNvPr id="9" name="Group 8">
            <a:extLst>
              <a:ext uri="{FF2B5EF4-FFF2-40B4-BE49-F238E27FC236}">
                <a16:creationId xmlns:a16="http://schemas.microsoft.com/office/drawing/2014/main" id="{216D1071-743A-E7B3-5232-FEE8A446F826}"/>
              </a:ext>
            </a:extLst>
          </p:cNvPr>
          <p:cNvGrpSpPr/>
          <p:nvPr userDrawn="1"/>
        </p:nvGrpSpPr>
        <p:grpSpPr>
          <a:xfrm>
            <a:off x="11029911" y="263900"/>
            <a:ext cx="876718" cy="688952"/>
            <a:chOff x="11029911" y="263900"/>
            <a:chExt cx="876718" cy="688952"/>
          </a:xfrm>
        </p:grpSpPr>
        <p:sp>
          <p:nvSpPr>
            <p:cNvPr id="10" name="Rounded Rectangle 19">
              <a:extLst>
                <a:ext uri="{FF2B5EF4-FFF2-40B4-BE49-F238E27FC236}">
                  <a16:creationId xmlns:a16="http://schemas.microsoft.com/office/drawing/2014/main" id="{EEC46F9E-B863-02BB-6554-52DFBD54501A}"/>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Graphic 13" descr="Users outline">
              <a:extLst>
                <a:ext uri="{FF2B5EF4-FFF2-40B4-BE49-F238E27FC236}">
                  <a16:creationId xmlns:a16="http://schemas.microsoft.com/office/drawing/2014/main" id="{F21F6360-BA98-1178-CDFB-9A1E3AD445F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Tree>
    <p:extLst>
      <p:ext uri="{BB962C8B-B14F-4D97-AF65-F5344CB8AC3E}">
        <p14:creationId xmlns:p14="http://schemas.microsoft.com/office/powerpoint/2010/main" val="15556089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We do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38E6AB8F-3A0E-7F4F-972E-A940E03ECC1A}"/>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descr="Classroom outline">
            <a:extLst>
              <a:ext uri="{FF2B5EF4-FFF2-40B4-BE49-F238E27FC236}">
                <a16:creationId xmlns:a16="http://schemas.microsoft.com/office/drawing/2014/main" id="{F881B8EF-A6DF-5E40-A10C-A6916B700DD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03906" y="299356"/>
            <a:ext cx="612851" cy="612851"/>
          </a:xfrm>
          <a:prstGeom prst="rect">
            <a:avLst/>
          </a:prstGeom>
        </p:spPr>
      </p:pic>
      <p:sp>
        <p:nvSpPr>
          <p:cNvPr id="3" name="Rectangle: Rounded Corners 2">
            <a:extLst>
              <a:ext uri="{FF2B5EF4-FFF2-40B4-BE49-F238E27FC236}">
                <a16:creationId xmlns:a16="http://schemas.microsoft.com/office/drawing/2014/main" id="{0CB2E184-AED5-79AA-BCD7-EEE5FCF6FCD9}"/>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4D5FF1A9-BEBA-A05A-9B37-BB6E52E8F2C4}"/>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59F05235-ACAD-FEE0-C39B-6D08A675218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6" name="Rectangle 5">
            <a:extLst>
              <a:ext uri="{FF2B5EF4-FFF2-40B4-BE49-F238E27FC236}">
                <a16:creationId xmlns:a16="http://schemas.microsoft.com/office/drawing/2014/main" id="{B3F301EA-15E2-7A0D-14F5-A8BD8B24A30D}"/>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C3C1024-0FA9-E6C8-BCF6-D6F4535EC46A}"/>
              </a:ext>
            </a:extLst>
          </p:cNvPr>
          <p:cNvSpPr>
            <a:spLocks noGrp="1"/>
          </p:cNvSpPr>
          <p:nvPr>
            <p:ph type="title" hasCustomPrompt="1"/>
          </p:nvPr>
        </p:nvSpPr>
        <p:spPr>
          <a:xfrm>
            <a:off x="0" y="-1423726"/>
            <a:ext cx="10515600" cy="1325563"/>
          </a:xfrm>
        </p:spPr>
        <p:txBody>
          <a:bodyPr/>
          <a:lstStyle>
            <a:lvl1pPr>
              <a:defRPr/>
            </a:lvl1pPr>
          </a:lstStyle>
          <a:p>
            <a:r>
              <a:rPr lang="en-US"/>
              <a:t>Slide # We do</a:t>
            </a:r>
            <a:endParaRPr lang="en-AU"/>
          </a:p>
        </p:txBody>
      </p:sp>
    </p:spTree>
    <p:extLst>
      <p:ext uri="{BB962C8B-B14F-4D97-AF65-F5344CB8AC3E}">
        <p14:creationId xmlns:p14="http://schemas.microsoft.com/office/powerpoint/2010/main" val="363445735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We do + view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8" name="Rounded Rectangle 27">
            <a:extLst>
              <a:ext uri="{FF2B5EF4-FFF2-40B4-BE49-F238E27FC236}">
                <a16:creationId xmlns:a16="http://schemas.microsoft.com/office/drawing/2014/main" id="{C0F33481-9DEB-904F-973B-32113411F176}"/>
              </a:ext>
            </a:extLst>
          </p:cNvPr>
          <p:cNvSpPr/>
          <p:nvPr userDrawn="1"/>
        </p:nvSpPr>
        <p:spPr>
          <a:xfrm>
            <a:off x="10048357"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Classroom outline">
            <a:extLst>
              <a:ext uri="{FF2B5EF4-FFF2-40B4-BE49-F238E27FC236}">
                <a16:creationId xmlns:a16="http://schemas.microsoft.com/office/drawing/2014/main" id="{AF8F1D5A-CB46-654B-BB77-A0083C913E5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sp>
        <p:nvSpPr>
          <p:cNvPr id="31" name="Rounded Rectangle 30">
            <a:extLst>
              <a:ext uri="{FF2B5EF4-FFF2-40B4-BE49-F238E27FC236}">
                <a16:creationId xmlns:a16="http://schemas.microsoft.com/office/drawing/2014/main" id="{6B7E4C82-1EAF-ED46-A849-5838C4D8DDFC}"/>
              </a:ext>
            </a:extLst>
          </p:cNvPr>
          <p:cNvSpPr/>
          <p:nvPr userDrawn="1"/>
        </p:nvSpPr>
        <p:spPr>
          <a:xfrm>
            <a:off x="11029911"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Glasses outline">
            <a:extLst>
              <a:ext uri="{FF2B5EF4-FFF2-40B4-BE49-F238E27FC236}">
                <a16:creationId xmlns:a16="http://schemas.microsoft.com/office/drawing/2014/main" id="{1C3C8DDC-991A-1548-900E-9E2F678E6B7C}"/>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sp>
        <p:nvSpPr>
          <p:cNvPr id="2" name="Rectangle: Rounded Corners 1">
            <a:extLst>
              <a:ext uri="{FF2B5EF4-FFF2-40B4-BE49-F238E27FC236}">
                <a16:creationId xmlns:a16="http://schemas.microsoft.com/office/drawing/2014/main" id="{2BEB0592-E82E-B57B-7ABB-33E4C618B4CF}"/>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3" name="Rounded Rectangle 8">
            <a:extLst>
              <a:ext uri="{FF2B5EF4-FFF2-40B4-BE49-F238E27FC236}">
                <a16:creationId xmlns:a16="http://schemas.microsoft.com/office/drawing/2014/main" id="{4D06EC13-142C-1A2D-66EE-DA829D1C9513}"/>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294E1136-28C7-4819-E5E8-EB0D65D14DF4}"/>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5" name="Rectangle 4">
            <a:extLst>
              <a:ext uri="{FF2B5EF4-FFF2-40B4-BE49-F238E27FC236}">
                <a16:creationId xmlns:a16="http://schemas.microsoft.com/office/drawing/2014/main" id="{0A6D0ED0-0F07-F61C-405F-EEEB217E2D41}"/>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5">
            <a:extLst>
              <a:ext uri="{FF2B5EF4-FFF2-40B4-BE49-F238E27FC236}">
                <a16:creationId xmlns:a16="http://schemas.microsoft.com/office/drawing/2014/main" id="{88FB0E62-DD72-0BE0-4771-435FB10C99EA}"/>
              </a:ext>
            </a:extLst>
          </p:cNvPr>
          <p:cNvSpPr>
            <a:spLocks noGrp="1"/>
          </p:cNvSpPr>
          <p:nvPr>
            <p:ph type="title" hasCustomPrompt="1"/>
          </p:nvPr>
        </p:nvSpPr>
        <p:spPr>
          <a:xfrm>
            <a:off x="0" y="-1423726"/>
            <a:ext cx="10515600" cy="1325563"/>
          </a:xfrm>
        </p:spPr>
        <p:txBody>
          <a:bodyPr/>
          <a:lstStyle>
            <a:lvl1pPr>
              <a:defRPr/>
            </a:lvl1pPr>
          </a:lstStyle>
          <a:p>
            <a:r>
              <a:rPr lang="en-US"/>
              <a:t>Slide # We do</a:t>
            </a:r>
            <a:endParaRPr lang="en-AU"/>
          </a:p>
        </p:txBody>
      </p:sp>
    </p:spTree>
    <p:extLst>
      <p:ext uri="{BB962C8B-B14F-4D97-AF65-F5344CB8AC3E}">
        <p14:creationId xmlns:p14="http://schemas.microsoft.com/office/powerpoint/2010/main" val="110587233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 do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F7BF8009-D673-8046-B44C-52D1995349AA}"/>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67FC5CBD-DCD2-BD4D-B112-6356E4415CF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3" name="Rectangle: Rounded Corners 2">
            <a:extLst>
              <a:ext uri="{FF2B5EF4-FFF2-40B4-BE49-F238E27FC236}">
                <a16:creationId xmlns:a16="http://schemas.microsoft.com/office/drawing/2014/main" id="{93160382-B28E-1D5A-1E3A-E3C609E88E60}"/>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25AF33E8-747D-820D-E0D9-B52717C3C678}"/>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65D80CE0-A472-5B8A-3131-E6D9870E7840}"/>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6" name="Rectangle 5">
            <a:extLst>
              <a:ext uri="{FF2B5EF4-FFF2-40B4-BE49-F238E27FC236}">
                <a16:creationId xmlns:a16="http://schemas.microsoft.com/office/drawing/2014/main" id="{FE7FF4FD-F8EE-4AEE-7F98-21D79F7DD0CF}"/>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8F8E10F-06FE-2A6F-1F45-AB6C36A87DD4}"/>
              </a:ext>
            </a:extLst>
          </p:cNvPr>
          <p:cNvSpPr>
            <a:spLocks noGrp="1"/>
          </p:cNvSpPr>
          <p:nvPr>
            <p:ph type="title" hasCustomPrompt="1"/>
          </p:nvPr>
        </p:nvSpPr>
        <p:spPr>
          <a:xfrm>
            <a:off x="0" y="-1470803"/>
            <a:ext cx="10515600" cy="1325563"/>
          </a:xfrm>
        </p:spPr>
        <p:txBody>
          <a:bodyPr/>
          <a:lstStyle>
            <a:lvl1pPr>
              <a:defRPr/>
            </a:lvl1pPr>
          </a:lstStyle>
          <a:p>
            <a:r>
              <a:rPr lang="en-US"/>
              <a:t>Slide # I do</a:t>
            </a:r>
            <a:endParaRPr lang="en-AU"/>
          </a:p>
        </p:txBody>
      </p:sp>
    </p:spTree>
    <p:extLst>
      <p:ext uri="{BB962C8B-B14F-4D97-AF65-F5344CB8AC3E}">
        <p14:creationId xmlns:p14="http://schemas.microsoft.com/office/powerpoint/2010/main" val="8406850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I do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3" name="Rounded Rectangle 22">
            <a:extLst>
              <a:ext uri="{FF2B5EF4-FFF2-40B4-BE49-F238E27FC236}">
                <a16:creationId xmlns:a16="http://schemas.microsoft.com/office/drawing/2014/main" id="{5D05A336-35DC-8F4E-AC53-3713C46682E0}"/>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Pencil outline">
            <a:extLst>
              <a:ext uri="{FF2B5EF4-FFF2-40B4-BE49-F238E27FC236}">
                <a16:creationId xmlns:a16="http://schemas.microsoft.com/office/drawing/2014/main" id="{321C30D1-808F-6B43-A3E8-8A767EAA125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3" name="Rectangle: Rounded Corners 2">
            <a:extLst>
              <a:ext uri="{FF2B5EF4-FFF2-40B4-BE49-F238E27FC236}">
                <a16:creationId xmlns:a16="http://schemas.microsoft.com/office/drawing/2014/main" id="{C4B40547-4E13-5DF7-7AAF-02E0D3744C57}"/>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197AF118-DBA4-A3EB-622B-E8F2A4AA2628}"/>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6F8F8CA6-D1A9-2446-3BD9-1873F8F3836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6" name="Rectangle 5">
            <a:extLst>
              <a:ext uri="{FF2B5EF4-FFF2-40B4-BE49-F238E27FC236}">
                <a16:creationId xmlns:a16="http://schemas.microsoft.com/office/drawing/2014/main" id="{A29DEAFE-767C-29EC-9991-D5F4A2F8AF59}"/>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id="{A95EB3D0-DBC0-FA15-A537-6B4808BFB4AA}"/>
              </a:ext>
            </a:extLst>
          </p:cNvPr>
          <p:cNvGrpSpPr/>
          <p:nvPr userDrawn="1"/>
        </p:nvGrpSpPr>
        <p:grpSpPr>
          <a:xfrm>
            <a:off x="10048357" y="248271"/>
            <a:ext cx="876718" cy="688952"/>
            <a:chOff x="10048357" y="248271"/>
            <a:chExt cx="876718" cy="688952"/>
          </a:xfrm>
        </p:grpSpPr>
        <p:sp>
          <p:nvSpPr>
            <p:cNvPr id="10" name="Rounded Rectangle 9">
              <a:extLst>
                <a:ext uri="{FF2B5EF4-FFF2-40B4-BE49-F238E27FC236}">
                  <a16:creationId xmlns:a16="http://schemas.microsoft.com/office/drawing/2014/main" id="{B713BFBB-EEA3-F56A-59BF-8DEC27946433}"/>
                </a:ext>
              </a:extLst>
            </p:cNvPr>
            <p:cNvSpPr/>
            <p:nvPr userDrawn="1"/>
          </p:nvSpPr>
          <p:spPr>
            <a:xfrm>
              <a:off x="10048357"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Graphic 10" descr="Teacher outline">
              <a:extLst>
                <a:ext uri="{FF2B5EF4-FFF2-40B4-BE49-F238E27FC236}">
                  <a16:creationId xmlns:a16="http://schemas.microsoft.com/office/drawing/2014/main" id="{042C958E-E2EE-8E45-A559-FFA79596D8DA}"/>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2" name="Title 1">
            <a:extLst>
              <a:ext uri="{FF2B5EF4-FFF2-40B4-BE49-F238E27FC236}">
                <a16:creationId xmlns:a16="http://schemas.microsoft.com/office/drawing/2014/main" id="{99D674F0-FCB9-A7D1-49F8-DBA4713B05C0}"/>
              </a:ext>
            </a:extLst>
          </p:cNvPr>
          <p:cNvSpPr>
            <a:spLocks noGrp="1"/>
          </p:cNvSpPr>
          <p:nvPr>
            <p:ph type="title" hasCustomPrompt="1"/>
          </p:nvPr>
        </p:nvSpPr>
        <p:spPr>
          <a:xfrm>
            <a:off x="0" y="-1470803"/>
            <a:ext cx="10515600" cy="1325563"/>
          </a:xfrm>
        </p:spPr>
        <p:txBody>
          <a:bodyPr/>
          <a:lstStyle>
            <a:lvl1pPr>
              <a:defRPr/>
            </a:lvl1pPr>
          </a:lstStyle>
          <a:p>
            <a:r>
              <a:rPr lang="en-US"/>
              <a:t>Slide # I do</a:t>
            </a:r>
            <a:endParaRPr lang="en-AU"/>
          </a:p>
        </p:txBody>
      </p:sp>
    </p:spTree>
    <p:extLst>
      <p:ext uri="{BB962C8B-B14F-4D97-AF65-F5344CB8AC3E}">
        <p14:creationId xmlns:p14="http://schemas.microsoft.com/office/powerpoint/2010/main" val="252781767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I do + view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6" name="Group 5">
            <a:extLst>
              <a:ext uri="{FF2B5EF4-FFF2-40B4-BE49-F238E27FC236}">
                <a16:creationId xmlns:a16="http://schemas.microsoft.com/office/drawing/2014/main" id="{4A51B148-37BC-BC18-5723-D886632D6F73}"/>
              </a:ext>
            </a:extLst>
          </p:cNvPr>
          <p:cNvGrpSpPr/>
          <p:nvPr userDrawn="1"/>
        </p:nvGrpSpPr>
        <p:grpSpPr>
          <a:xfrm>
            <a:off x="10048357" y="248271"/>
            <a:ext cx="876718" cy="688952"/>
            <a:chOff x="10048357" y="248271"/>
            <a:chExt cx="876718" cy="688952"/>
          </a:xfrm>
        </p:grpSpPr>
        <p:sp>
          <p:nvSpPr>
            <p:cNvPr id="16" name="Rounded Rectangle 15">
              <a:extLst>
                <a:ext uri="{FF2B5EF4-FFF2-40B4-BE49-F238E27FC236}">
                  <a16:creationId xmlns:a16="http://schemas.microsoft.com/office/drawing/2014/main" id="{E92B9333-CB00-9947-A713-6038868B2FA0}"/>
                </a:ext>
              </a:extLst>
            </p:cNvPr>
            <p:cNvSpPr/>
            <p:nvPr userDrawn="1"/>
          </p:nvSpPr>
          <p:spPr>
            <a:xfrm>
              <a:off x="10048357"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CDE7893A-27CB-5445-B70A-42BB42110BA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121674" y="248271"/>
              <a:ext cx="688952" cy="688952"/>
            </a:xfrm>
            <a:prstGeom prst="rect">
              <a:avLst/>
            </a:prstGeom>
          </p:spPr>
        </p:pic>
      </p:grpSp>
      <p:sp>
        <p:nvSpPr>
          <p:cNvPr id="19" name="Rounded Rectangle 18">
            <a:extLst>
              <a:ext uri="{FF2B5EF4-FFF2-40B4-BE49-F238E27FC236}">
                <a16:creationId xmlns:a16="http://schemas.microsoft.com/office/drawing/2014/main" id="{7E3012B9-62C5-F544-8A10-6AD27166E277}"/>
              </a:ext>
            </a:extLst>
          </p:cNvPr>
          <p:cNvSpPr/>
          <p:nvPr userDrawn="1"/>
        </p:nvSpPr>
        <p:spPr>
          <a:xfrm>
            <a:off x="11029911"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0C549BD3-99A4-2A41-A6E1-562C33D4BCEB}"/>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sp>
        <p:nvSpPr>
          <p:cNvPr id="2" name="Rectangle: Rounded Corners 1">
            <a:extLst>
              <a:ext uri="{FF2B5EF4-FFF2-40B4-BE49-F238E27FC236}">
                <a16:creationId xmlns:a16="http://schemas.microsoft.com/office/drawing/2014/main" id="{9663EB63-CBB7-A85C-43A7-6347AE38558D}"/>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3" name="Rounded Rectangle 8">
            <a:extLst>
              <a:ext uri="{FF2B5EF4-FFF2-40B4-BE49-F238E27FC236}">
                <a16:creationId xmlns:a16="http://schemas.microsoft.com/office/drawing/2014/main" id="{D433446B-4563-9A05-1EE8-81027A3BB99E}"/>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E1FAC9EB-381D-0EAD-8FE7-E0A5A3E1711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5" name="Rectangle 4">
            <a:extLst>
              <a:ext uri="{FF2B5EF4-FFF2-40B4-BE49-F238E27FC236}">
                <a16:creationId xmlns:a16="http://schemas.microsoft.com/office/drawing/2014/main" id="{88D4FED5-835B-692A-E1EF-901DAE7CD477}"/>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7">
            <a:extLst>
              <a:ext uri="{FF2B5EF4-FFF2-40B4-BE49-F238E27FC236}">
                <a16:creationId xmlns:a16="http://schemas.microsoft.com/office/drawing/2014/main" id="{C870222E-9764-40F9-F29C-1055A453AC04}"/>
              </a:ext>
            </a:extLst>
          </p:cNvPr>
          <p:cNvSpPr>
            <a:spLocks noGrp="1"/>
          </p:cNvSpPr>
          <p:nvPr>
            <p:ph type="title" hasCustomPrompt="1"/>
          </p:nvPr>
        </p:nvSpPr>
        <p:spPr>
          <a:xfrm>
            <a:off x="0" y="-1446872"/>
            <a:ext cx="10515600" cy="1325563"/>
          </a:xfrm>
        </p:spPr>
        <p:txBody>
          <a:bodyPr/>
          <a:lstStyle>
            <a:lvl1pPr>
              <a:defRPr/>
            </a:lvl1pPr>
          </a:lstStyle>
          <a:p>
            <a:r>
              <a:rPr lang="en-US"/>
              <a:t>Slide # I do</a:t>
            </a:r>
            <a:endParaRPr lang="en-AU"/>
          </a:p>
        </p:txBody>
      </p:sp>
    </p:spTree>
    <p:extLst>
      <p:ext uri="{BB962C8B-B14F-4D97-AF65-F5344CB8AC3E}">
        <p14:creationId xmlns:p14="http://schemas.microsoft.com/office/powerpoint/2010/main" val="287054778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5D64F580-3A23-9840-9A76-E551AC0DDD71}"/>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Glasses outline">
            <a:extLst>
              <a:ext uri="{FF2B5EF4-FFF2-40B4-BE49-F238E27FC236}">
                <a16:creationId xmlns:a16="http://schemas.microsoft.com/office/drawing/2014/main" id="{7CD7F190-8708-CA40-B217-85B9C48ECEEA}"/>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59737" y="307816"/>
            <a:ext cx="638589" cy="638589"/>
          </a:xfrm>
          <a:prstGeom prst="rect">
            <a:avLst/>
          </a:prstGeom>
        </p:spPr>
      </p:pic>
      <p:sp>
        <p:nvSpPr>
          <p:cNvPr id="35" name="Rounded Rectangle 34">
            <a:extLst>
              <a:ext uri="{FF2B5EF4-FFF2-40B4-BE49-F238E27FC236}">
                <a16:creationId xmlns:a16="http://schemas.microsoft.com/office/drawing/2014/main" id="{F7E74811-86A8-D143-B7FA-A96D0DB475E1}"/>
              </a:ext>
            </a:extLst>
          </p:cNvPr>
          <p:cNvSpPr/>
          <p:nvPr userDrawn="1"/>
        </p:nvSpPr>
        <p:spPr>
          <a:xfrm>
            <a:off x="9066803"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6" name="Graphic 35" descr="Teacher outline">
            <a:extLst>
              <a:ext uri="{FF2B5EF4-FFF2-40B4-BE49-F238E27FC236}">
                <a16:creationId xmlns:a16="http://schemas.microsoft.com/office/drawing/2014/main" id="{887B9D83-6585-1C4E-962F-EB916B9F2BE6}"/>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9140120" y="248271"/>
            <a:ext cx="688952" cy="688952"/>
          </a:xfrm>
          <a:prstGeom prst="rect">
            <a:avLst/>
          </a:prstGeom>
        </p:spPr>
      </p:pic>
      <p:sp>
        <p:nvSpPr>
          <p:cNvPr id="37" name="Title 1">
            <a:extLst>
              <a:ext uri="{FF2B5EF4-FFF2-40B4-BE49-F238E27FC236}">
                <a16:creationId xmlns:a16="http://schemas.microsoft.com/office/drawing/2014/main" id="{0CA1E5B1-743A-9448-A467-3D57AF293EF4}"/>
              </a:ext>
            </a:extLst>
          </p:cNvPr>
          <p:cNvSpPr txBox="1">
            <a:spLocks/>
          </p:cNvSpPr>
          <p:nvPr userDrawn="1"/>
        </p:nvSpPr>
        <p:spPr>
          <a:xfrm>
            <a:off x="586694" y="301851"/>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I do</a:t>
            </a:r>
          </a:p>
        </p:txBody>
      </p:sp>
      <p:sp>
        <p:nvSpPr>
          <p:cNvPr id="2" name="Rectangle: Rounded Corners 1">
            <a:extLst>
              <a:ext uri="{FF2B5EF4-FFF2-40B4-BE49-F238E27FC236}">
                <a16:creationId xmlns:a16="http://schemas.microsoft.com/office/drawing/2014/main" id="{66CCD238-AB33-2C9E-76DC-9B09715E07D2}"/>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3" name="Rounded Rectangle 8">
            <a:extLst>
              <a:ext uri="{FF2B5EF4-FFF2-40B4-BE49-F238E27FC236}">
                <a16:creationId xmlns:a16="http://schemas.microsoft.com/office/drawing/2014/main" id="{9E9D63F6-BFC7-B03B-F2F8-615F79B804E3}"/>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7A5D7C7A-64DC-77F4-F82F-555E6FC31956}"/>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4" name="Rectangle 3">
            <a:extLst>
              <a:ext uri="{FF2B5EF4-FFF2-40B4-BE49-F238E27FC236}">
                <a16:creationId xmlns:a16="http://schemas.microsoft.com/office/drawing/2014/main" id="{1D1AFC09-2149-EE1A-4B07-0FA18DA7AFA3}"/>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5">
            <a:extLst>
              <a:ext uri="{FF2B5EF4-FFF2-40B4-BE49-F238E27FC236}">
                <a16:creationId xmlns:a16="http://schemas.microsoft.com/office/drawing/2014/main" id="{3DDFF4A1-A551-6B4A-3B05-18F3A0958C3F}"/>
              </a:ext>
            </a:extLst>
          </p:cNvPr>
          <p:cNvSpPr>
            <a:spLocks noGrp="1"/>
          </p:cNvSpPr>
          <p:nvPr>
            <p:ph type="title" hasCustomPrompt="1"/>
          </p:nvPr>
        </p:nvSpPr>
        <p:spPr>
          <a:xfrm>
            <a:off x="0" y="-1424973"/>
            <a:ext cx="10515600" cy="1325563"/>
          </a:xfrm>
        </p:spPr>
        <p:txBody>
          <a:bodyPr/>
          <a:lstStyle>
            <a:lvl1pPr>
              <a:defRPr/>
            </a:lvl1pPr>
          </a:lstStyle>
          <a:p>
            <a:r>
              <a:rPr lang="en-US"/>
              <a:t>Slide # I do</a:t>
            </a:r>
            <a:endParaRPr lang="en-AU"/>
          </a:p>
        </p:txBody>
      </p:sp>
    </p:spTree>
    <p:extLst>
      <p:ext uri="{BB962C8B-B14F-4D97-AF65-F5344CB8AC3E}">
        <p14:creationId xmlns:p14="http://schemas.microsoft.com/office/powerpoint/2010/main" val="21449668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eacher Slide 8:1">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9F6F9809-BB33-C646-9C0B-0E40D9903ACD}"/>
              </a:ext>
            </a:extLst>
          </p:cNvPr>
          <p:cNvPicPr>
            <a:picLocks noChangeAspect="1"/>
          </p:cNvPicPr>
          <p:nvPr userDrawn="1"/>
        </p:nvPicPr>
        <p:blipFill>
          <a:blip r:embed="rId2" r:link="rId3">
            <a:extLst>
              <a:ext uri="{28A0092B-C50C-407E-A947-70E740481C1C}">
                <a14:useLocalDpi xmlns:a14="http://schemas.microsoft.com/office/drawing/2010/main" val="0"/>
              </a:ext>
            </a:extLst>
          </a:blip>
          <a:srcRect/>
          <a:stretch>
            <a:fillRect/>
          </a:stretch>
        </p:blipFill>
        <p:spPr>
          <a:xfrm>
            <a:off x="8133899" y="298369"/>
            <a:ext cx="3847120" cy="493220"/>
          </a:xfrm>
          <a:prstGeom prst="rect">
            <a:avLst/>
          </a:prstGeom>
        </p:spPr>
      </p:pic>
      <p:sp>
        <p:nvSpPr>
          <p:cNvPr id="2" name="Rounded Rectangle 1">
            <a:extLst>
              <a:ext uri="{FF2B5EF4-FFF2-40B4-BE49-F238E27FC236}">
                <a16:creationId xmlns:a16="http://schemas.microsoft.com/office/drawing/2014/main" id="{9CF1C95D-3EB1-3E46-B384-F68DCD304D10}"/>
              </a:ext>
            </a:extLst>
          </p:cNvPr>
          <p:cNvSpPr/>
          <p:nvPr userDrawn="1"/>
        </p:nvSpPr>
        <p:spPr>
          <a:xfrm>
            <a:off x="283765" y="300637"/>
            <a:ext cx="7546590" cy="890659"/>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4DCE8"/>
              </a:solidFill>
            </a:endParaRPr>
          </a:p>
        </p:txBody>
      </p:sp>
      <p:pic>
        <p:nvPicPr>
          <p:cNvPr id="20" name="Picture 19">
            <a:extLst>
              <a:ext uri="{FF2B5EF4-FFF2-40B4-BE49-F238E27FC236}">
                <a16:creationId xmlns:a16="http://schemas.microsoft.com/office/drawing/2014/main" id="{5F0EB72B-A8C5-4A46-87A6-D2AF6CC034EC}"/>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Title 1">
            <a:extLst>
              <a:ext uri="{FF2B5EF4-FFF2-40B4-BE49-F238E27FC236}">
                <a16:creationId xmlns:a16="http://schemas.microsoft.com/office/drawing/2014/main" id="{75735CFA-F79D-8C4D-9851-1516EB7943ED}"/>
              </a:ext>
            </a:extLst>
          </p:cNvPr>
          <p:cNvSpPr>
            <a:spLocks noGrp="1"/>
          </p:cNvSpPr>
          <p:nvPr>
            <p:ph type="title"/>
          </p:nvPr>
        </p:nvSpPr>
        <p:spPr>
          <a:xfrm>
            <a:off x="0" y="-529389"/>
            <a:ext cx="7546590" cy="328203"/>
          </a:xfrm>
        </p:spPr>
        <p:txBody>
          <a:bodyPr>
            <a:noAutofit/>
          </a:bodyPr>
          <a:lstStyle>
            <a:lvl1pPr algn="l" defTabSz="914400" rtl="0" eaLnBrk="1" latinLnBrk="0" hangingPunct="1">
              <a:lnSpc>
                <a:spcPct val="90000"/>
              </a:lnSpc>
              <a:spcBef>
                <a:spcPct val="0"/>
              </a:spcBef>
              <a:buNone/>
              <a:defRPr lang="en-AU" sz="800" b="0"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3" name="Subtitle 2">
            <a:extLst>
              <a:ext uri="{FF2B5EF4-FFF2-40B4-BE49-F238E27FC236}">
                <a16:creationId xmlns:a16="http://schemas.microsoft.com/office/drawing/2014/main" id="{E56C1A04-B767-984C-BDA5-B8D499ACDDC7}"/>
              </a:ext>
            </a:extLst>
          </p:cNvPr>
          <p:cNvSpPr>
            <a:spLocks noGrp="1"/>
          </p:cNvSpPr>
          <p:nvPr>
            <p:ph type="subTitle" idx="11"/>
          </p:nvPr>
        </p:nvSpPr>
        <p:spPr>
          <a:xfrm>
            <a:off x="283765" y="1386635"/>
            <a:ext cx="9144000" cy="690151"/>
          </a:xfrm>
        </p:spPr>
        <p:txBody>
          <a:bodyPr>
            <a:normAutofit/>
          </a:bodyPr>
          <a:lstStyle>
            <a:lvl1pPr marL="0" indent="0" algn="l">
              <a:lnSpc>
                <a:spcPct val="100000"/>
              </a:lnSpc>
              <a:buNone/>
              <a:defRPr sz="17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 Placeholder 3">
            <a:extLst>
              <a:ext uri="{FF2B5EF4-FFF2-40B4-BE49-F238E27FC236}">
                <a16:creationId xmlns:a16="http://schemas.microsoft.com/office/drawing/2014/main" id="{9D92B21F-28B3-F040-9099-5CA9DC39B1DA}"/>
              </a:ext>
            </a:extLst>
          </p:cNvPr>
          <p:cNvSpPr>
            <a:spLocks noGrp="1"/>
          </p:cNvSpPr>
          <p:nvPr>
            <p:ph type="body" sz="half" idx="2"/>
          </p:nvPr>
        </p:nvSpPr>
        <p:spPr>
          <a:xfrm>
            <a:off x="287446" y="2224011"/>
            <a:ext cx="5210174" cy="4176789"/>
          </a:xfrm>
        </p:spPr>
        <p:txBody>
          <a:bodyPr>
            <a:normAutofit/>
          </a:bodyPr>
          <a:lstStyle>
            <a:lvl1pPr marL="342900" indent="-342900">
              <a:lnSpc>
                <a:spcPct val="100000"/>
              </a:lnSpc>
              <a:buFont typeface="+mj-lt"/>
              <a:buAutoNum type="arabicPeriod"/>
              <a:defRPr sz="17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15" name="Text Placeholder 3">
            <a:extLst>
              <a:ext uri="{FF2B5EF4-FFF2-40B4-BE49-F238E27FC236}">
                <a16:creationId xmlns:a16="http://schemas.microsoft.com/office/drawing/2014/main" id="{7784519A-9E38-3A42-91BC-C908582C924F}"/>
              </a:ext>
            </a:extLst>
          </p:cNvPr>
          <p:cNvSpPr>
            <a:spLocks noGrp="1"/>
          </p:cNvSpPr>
          <p:nvPr>
            <p:ph type="body" sz="half" idx="13"/>
          </p:nvPr>
        </p:nvSpPr>
        <p:spPr>
          <a:xfrm>
            <a:off x="6027223" y="2224010"/>
            <a:ext cx="5210174" cy="4176790"/>
          </a:xfrm>
        </p:spPr>
        <p:txBody>
          <a:bodyPr>
            <a:normAutofit/>
          </a:bodyPr>
          <a:lstStyle>
            <a:lvl1pPr marL="342900" indent="-342900">
              <a:lnSpc>
                <a:spcPct val="100000"/>
              </a:lnSpc>
              <a:buFont typeface="+mj-lt"/>
              <a:buAutoNum type="arabicPeriod"/>
              <a:defRPr sz="1700" b="0" i="0">
                <a:solidFill>
                  <a:srgbClr val="0E1F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16" name="Title 1">
            <a:extLst>
              <a:ext uri="{FF2B5EF4-FFF2-40B4-BE49-F238E27FC236}">
                <a16:creationId xmlns:a16="http://schemas.microsoft.com/office/drawing/2014/main" id="{2CD425CE-5DAC-B34A-B579-AAE0A37AB17F}"/>
              </a:ext>
            </a:extLst>
          </p:cNvPr>
          <p:cNvSpPr txBox="1">
            <a:spLocks/>
          </p:cNvSpPr>
          <p:nvPr userDrawn="1"/>
        </p:nvSpPr>
        <p:spPr>
          <a:xfrm>
            <a:off x="8133899" y="317224"/>
            <a:ext cx="1924502" cy="494812"/>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chemeClr val="bg1"/>
                </a:solidFill>
                <a:latin typeface="Calibri" panose="020F0502020204030204" pitchFamily="34" charset="0"/>
                <a:cs typeface="Calibri" panose="020F0502020204030204" pitchFamily="34" charset="0"/>
              </a:rPr>
              <a:t>Phase 8</a:t>
            </a:r>
          </a:p>
        </p:txBody>
      </p:sp>
      <p:sp>
        <p:nvSpPr>
          <p:cNvPr id="21" name="Title 1">
            <a:extLst>
              <a:ext uri="{FF2B5EF4-FFF2-40B4-BE49-F238E27FC236}">
                <a16:creationId xmlns:a16="http://schemas.microsoft.com/office/drawing/2014/main" id="{609CB1ED-6C9B-2D4B-9C38-631340391CF3}"/>
              </a:ext>
            </a:extLst>
          </p:cNvPr>
          <p:cNvSpPr txBox="1">
            <a:spLocks/>
          </p:cNvSpPr>
          <p:nvPr userDrawn="1"/>
        </p:nvSpPr>
        <p:spPr>
          <a:xfrm>
            <a:off x="10058401" y="305348"/>
            <a:ext cx="1851803" cy="49481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rgbClr val="B51963"/>
                </a:solidFill>
                <a:latin typeface="Calibri" panose="020F0502020204030204" pitchFamily="34" charset="0"/>
                <a:cs typeface="Calibri" panose="020F0502020204030204" pitchFamily="34" charset="0"/>
              </a:rPr>
              <a:t>Lesson 1</a:t>
            </a:r>
          </a:p>
        </p:txBody>
      </p:sp>
      <p:sp>
        <p:nvSpPr>
          <p:cNvPr id="3" name="Rectangle 2">
            <a:extLst>
              <a:ext uri="{FF2B5EF4-FFF2-40B4-BE49-F238E27FC236}">
                <a16:creationId xmlns:a16="http://schemas.microsoft.com/office/drawing/2014/main" id="{C9BFBC52-D27A-9E70-1B18-FA57EE8F1F0E}"/>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0836001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h8_Break after review_Phonemic awareness">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A1F54B8A-7ECB-5D5D-A044-2E0A59C30D62}"/>
              </a:ext>
            </a:extLst>
          </p:cNvPr>
          <p:cNvSpPr/>
          <p:nvPr userDrawn="1"/>
        </p:nvSpPr>
        <p:spPr>
          <a:xfrm>
            <a:off x="0" y="2307"/>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B1BB2F2A-09EC-0708-CA61-DCEBAA29F317}"/>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4" name="Rounded Rectangle 16">
            <a:extLst>
              <a:ext uri="{FF2B5EF4-FFF2-40B4-BE49-F238E27FC236}">
                <a16:creationId xmlns:a16="http://schemas.microsoft.com/office/drawing/2014/main" id="{BC79AE74-51F2-7677-B84D-BAD89C5114D2}"/>
              </a:ext>
            </a:extLst>
          </p:cNvPr>
          <p:cNvSpPr/>
          <p:nvPr userDrawn="1"/>
        </p:nvSpPr>
        <p:spPr>
          <a:xfrm>
            <a:off x="1820725" y="3634534"/>
            <a:ext cx="9637728" cy="2029968"/>
          </a:xfrm>
          <a:prstGeom prst="round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DD666460-C125-E287-D70E-E158C0C70392}"/>
              </a:ext>
            </a:extLst>
          </p:cNvPr>
          <p:cNvGrpSpPr/>
          <p:nvPr userDrawn="1"/>
        </p:nvGrpSpPr>
        <p:grpSpPr>
          <a:xfrm>
            <a:off x="0" y="892467"/>
            <a:ext cx="8060635" cy="2029968"/>
            <a:chOff x="0" y="695183"/>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695183"/>
              <a:ext cx="7611055" cy="2029968"/>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695183"/>
              <a:ext cx="2504661" cy="2029968"/>
            </a:xfrm>
            <a:prstGeom prst="roundRect">
              <a:avLst>
                <a:gd name="adj" fmla="val 0"/>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a:t>
              </a:r>
            </a:p>
          </p:txBody>
        </p:sp>
      </p:gr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638587"/>
            <a:ext cx="1805609" cy="2029968"/>
          </a:xfrm>
          <a:prstGeom prst="roundRect">
            <a:avLst>
              <a:gd name="adj" fmla="val 0"/>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9" name="Group 8">
            <a:extLst>
              <a:ext uri="{FF2B5EF4-FFF2-40B4-BE49-F238E27FC236}">
                <a16:creationId xmlns:a16="http://schemas.microsoft.com/office/drawing/2014/main" id="{90A44D4D-26A7-FDB2-AD65-3C7F20FA23CA}"/>
              </a:ext>
            </a:extLst>
          </p:cNvPr>
          <p:cNvGrpSpPr/>
          <p:nvPr userDrawn="1"/>
        </p:nvGrpSpPr>
        <p:grpSpPr>
          <a:xfrm>
            <a:off x="2463789" y="4184400"/>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3" name="Title 2">
            <a:extLst>
              <a:ext uri="{FF2B5EF4-FFF2-40B4-BE49-F238E27FC236}">
                <a16:creationId xmlns:a16="http://schemas.microsoft.com/office/drawing/2014/main" id="{69610E61-24F2-DA14-A0F5-812FA7BD3EA0}"/>
              </a:ext>
            </a:extLst>
          </p:cNvPr>
          <p:cNvSpPr>
            <a:spLocks noGrp="1"/>
          </p:cNvSpPr>
          <p:nvPr>
            <p:ph type="title" hasCustomPrompt="1"/>
          </p:nvPr>
        </p:nvSpPr>
        <p:spPr>
          <a:xfrm>
            <a:off x="0" y="-1392877"/>
            <a:ext cx="10515600" cy="1325563"/>
          </a:xfrm>
        </p:spPr>
        <p:txBody>
          <a:bodyPr/>
          <a:lstStyle>
            <a:lvl1pPr>
              <a:defRPr/>
            </a:lvl1pPr>
          </a:lstStyle>
          <a:p>
            <a:r>
              <a:rPr lang="en-US"/>
              <a:t>Slide # End of review, start of lesson</a:t>
            </a:r>
            <a:endParaRPr lang="en-AU"/>
          </a:p>
        </p:txBody>
      </p:sp>
      <p:sp>
        <p:nvSpPr>
          <p:cNvPr id="5" name="Title 1">
            <a:extLst>
              <a:ext uri="{FF2B5EF4-FFF2-40B4-BE49-F238E27FC236}">
                <a16:creationId xmlns:a16="http://schemas.microsoft.com/office/drawing/2014/main" id="{60D2EC9E-140C-5D15-F5D7-03BA5354E491}"/>
              </a:ext>
            </a:extLst>
          </p:cNvPr>
          <p:cNvSpPr txBox="1">
            <a:spLocks/>
          </p:cNvSpPr>
          <p:nvPr userDrawn="1"/>
        </p:nvSpPr>
        <p:spPr>
          <a:xfrm>
            <a:off x="1753308" y="794889"/>
            <a:ext cx="6220243" cy="215156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7200" b="1">
                <a:latin typeface="+mn-lt"/>
              </a:rPr>
              <a:t>End of review</a:t>
            </a:r>
            <a:endParaRPr lang="en-AU" sz="7200" b="1">
              <a:latin typeface="+mn-lt"/>
            </a:endParaRPr>
          </a:p>
        </p:txBody>
      </p:sp>
      <p:sp>
        <p:nvSpPr>
          <p:cNvPr id="11" name="TextBox 10">
            <a:extLst>
              <a:ext uri="{FF2B5EF4-FFF2-40B4-BE49-F238E27FC236}">
                <a16:creationId xmlns:a16="http://schemas.microsoft.com/office/drawing/2014/main" id="{74C8F65B-A49C-49A0-2DBC-FD45CC7A2A67}"/>
              </a:ext>
            </a:extLst>
          </p:cNvPr>
          <p:cNvSpPr txBox="1"/>
          <p:nvPr userDrawn="1"/>
        </p:nvSpPr>
        <p:spPr>
          <a:xfrm>
            <a:off x="3816997" y="4057933"/>
            <a:ext cx="7669304" cy="1200329"/>
          </a:xfrm>
          <a:prstGeom prst="rect">
            <a:avLst/>
          </a:prstGeom>
          <a:noFill/>
        </p:spPr>
        <p:txBody>
          <a:bodyPr wrap="square" rtlCol="0">
            <a:spAutoFit/>
          </a:bodyPr>
          <a:lstStyle/>
          <a:p>
            <a:r>
              <a:rPr lang="en-AU" sz="7200" b="1">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p:txBody>
      </p:sp>
    </p:spTree>
    <p:extLst>
      <p:ext uri="{BB962C8B-B14F-4D97-AF65-F5344CB8AC3E}">
        <p14:creationId xmlns:p14="http://schemas.microsoft.com/office/powerpoint/2010/main" val="329456337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 do EDITABLE 8: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F7C341F0-EBE3-A74F-9DA1-418C7376FF6C}"/>
              </a:ext>
            </a:extLst>
          </p:cNvPr>
          <p:cNvSpPr/>
          <p:nvPr userDrawn="1"/>
        </p:nvSpPr>
        <p:spPr>
          <a:xfrm>
            <a:off x="283765" y="299356"/>
            <a:ext cx="2414556"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2">
            <a:extLst>
              <a:ext uri="{FF2B5EF4-FFF2-40B4-BE49-F238E27FC236}">
                <a16:creationId xmlns:a16="http://schemas.microsoft.com/office/drawing/2014/main" id="{C957D54E-CB6C-F944-95E6-746EAD67D2A2}"/>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7" name="Title 1">
            <a:extLst>
              <a:ext uri="{FF2B5EF4-FFF2-40B4-BE49-F238E27FC236}">
                <a16:creationId xmlns:a16="http://schemas.microsoft.com/office/drawing/2014/main" id="{07609C22-D19A-224D-9DB7-EFBD479247F1}"/>
              </a:ext>
            </a:extLst>
          </p:cNvPr>
          <p:cNvSpPr>
            <a:spLocks noGrp="1"/>
          </p:cNvSpPr>
          <p:nvPr>
            <p:ph type="title"/>
          </p:nvPr>
        </p:nvSpPr>
        <p:spPr>
          <a:xfrm>
            <a:off x="0" y="-890828"/>
            <a:ext cx="6878472" cy="777559"/>
          </a:xfrm>
        </p:spPr>
        <p:txBody>
          <a:bodyPr>
            <a:noAutofit/>
          </a:bodyPr>
          <a:lstStyle>
            <a:lvl1pPr algn="l" defTabSz="914400" rtl="0" eaLnBrk="1" latinLnBrk="0" hangingPunct="1">
              <a:lnSpc>
                <a:spcPct val="70000"/>
              </a:lnSpc>
              <a:spcBef>
                <a:spcPct val="0"/>
              </a:spcBef>
              <a:buNone/>
              <a:defRPr lang="en-AU" sz="4400" b="0"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9" name="Rounded Rectangle 18">
            <a:extLst>
              <a:ext uri="{FF2B5EF4-FFF2-40B4-BE49-F238E27FC236}">
                <a16:creationId xmlns:a16="http://schemas.microsoft.com/office/drawing/2014/main" id="{DE5206A2-928F-1448-B4A8-47F1B03C58AE}"/>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Graphic 19" descr="Teacher outline">
            <a:extLst>
              <a:ext uri="{FF2B5EF4-FFF2-40B4-BE49-F238E27FC236}">
                <a16:creationId xmlns:a16="http://schemas.microsoft.com/office/drawing/2014/main" id="{BAE73B5B-34EE-F248-BC42-2068DA2BAE3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3" name="Rectangle: Rounded Corners 2">
            <a:extLst>
              <a:ext uri="{FF2B5EF4-FFF2-40B4-BE49-F238E27FC236}">
                <a16:creationId xmlns:a16="http://schemas.microsoft.com/office/drawing/2014/main" id="{82A7831B-15C2-419A-B8F7-89FEF008ABEF}"/>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4" name="Rectangle 3">
            <a:extLst>
              <a:ext uri="{FF2B5EF4-FFF2-40B4-BE49-F238E27FC236}">
                <a16:creationId xmlns:a16="http://schemas.microsoft.com/office/drawing/2014/main" id="{474659F5-94E4-1F3A-CE34-AD3A0B1FD36A}"/>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4431533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Check for understanding A 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4" y="299356"/>
            <a:ext cx="5191415"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4" name="Rounded Rectangle 2">
            <a:extLst>
              <a:ext uri="{FF2B5EF4-FFF2-40B4-BE49-F238E27FC236}">
                <a16:creationId xmlns:a16="http://schemas.microsoft.com/office/drawing/2014/main" id="{81155C4F-3271-9CF5-17B7-98376C8DCB99}"/>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descr="Pencil outline">
            <a:extLst>
              <a:ext uri="{FF2B5EF4-FFF2-40B4-BE49-F238E27FC236}">
                <a16:creationId xmlns:a16="http://schemas.microsoft.com/office/drawing/2014/main" id="{F50F054B-AE35-0205-6324-C79E7E81D190}"/>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2" name="Rectangle: Rounded Corners 1">
            <a:extLst>
              <a:ext uri="{FF2B5EF4-FFF2-40B4-BE49-F238E27FC236}">
                <a16:creationId xmlns:a16="http://schemas.microsoft.com/office/drawing/2014/main" id="{F05E4A3B-8317-083D-1153-D4F597F6EF99}"/>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19F2D8BB-3CD0-AA09-6B9B-F8AEA22785AC}"/>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A8D999E3-F42D-7754-A492-9EE52419E5F3}"/>
              </a:ext>
            </a:extLst>
          </p:cNvPr>
          <p:cNvSpPr>
            <a:spLocks noGrp="1"/>
          </p:cNvSpPr>
          <p:nvPr>
            <p:ph type="title" hasCustomPrompt="1"/>
          </p:nvPr>
        </p:nvSpPr>
        <p:spPr>
          <a:xfrm>
            <a:off x="0" y="-1492745"/>
            <a:ext cx="10515600" cy="1325563"/>
          </a:xfrm>
        </p:spPr>
        <p:txBody>
          <a:bodyPr/>
          <a:lstStyle>
            <a:lvl1pPr>
              <a:defRPr/>
            </a:lvl1pPr>
          </a:lstStyle>
          <a:p>
            <a:r>
              <a:rPr lang="en-US"/>
              <a:t>Slide # Check for understanding</a:t>
            </a:r>
            <a:endParaRPr lang="en-AU"/>
          </a:p>
        </p:txBody>
      </p:sp>
    </p:spTree>
    <p:extLst>
      <p:ext uri="{BB962C8B-B14F-4D97-AF65-F5344CB8AC3E}">
        <p14:creationId xmlns:p14="http://schemas.microsoft.com/office/powerpoint/2010/main" val="22130082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Phonemic awareness + We do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5" y="299356"/>
            <a:ext cx="421059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283764" y="293758"/>
            <a:ext cx="421059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Phonemic awareness</a:t>
            </a:r>
          </a:p>
        </p:txBody>
      </p:sp>
      <p:sp>
        <p:nvSpPr>
          <p:cNvPr id="4" name="Rounded Rectangle 2">
            <a:extLst>
              <a:ext uri="{FF2B5EF4-FFF2-40B4-BE49-F238E27FC236}">
                <a16:creationId xmlns:a16="http://schemas.microsoft.com/office/drawing/2014/main" id="{81155C4F-3271-9CF5-17B7-98376C8DCB99}"/>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F05E4A3B-8317-083D-1153-D4F597F6EF99}"/>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19F2D8BB-3CD0-AA09-6B9B-F8AEA22785AC}"/>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descr="Classroom outline">
            <a:extLst>
              <a:ext uri="{FF2B5EF4-FFF2-40B4-BE49-F238E27FC236}">
                <a16:creationId xmlns:a16="http://schemas.microsoft.com/office/drawing/2014/main" id="{0EDA6979-A0F3-A511-CFE9-EADDA9258E80}"/>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sp>
        <p:nvSpPr>
          <p:cNvPr id="5" name="Title 4">
            <a:extLst>
              <a:ext uri="{FF2B5EF4-FFF2-40B4-BE49-F238E27FC236}">
                <a16:creationId xmlns:a16="http://schemas.microsoft.com/office/drawing/2014/main" id="{3986FD7A-1682-F3BF-8762-42F73D58F5AA}"/>
              </a:ext>
            </a:extLst>
          </p:cNvPr>
          <p:cNvSpPr>
            <a:spLocks noGrp="1"/>
          </p:cNvSpPr>
          <p:nvPr>
            <p:ph type="title" hasCustomPrompt="1"/>
          </p:nvPr>
        </p:nvSpPr>
        <p:spPr>
          <a:xfrm>
            <a:off x="0" y="-1420927"/>
            <a:ext cx="10515600" cy="1325563"/>
          </a:xfrm>
        </p:spPr>
        <p:txBody>
          <a:bodyPr/>
          <a:lstStyle>
            <a:lvl1pPr>
              <a:defRPr/>
            </a:lvl1pPr>
          </a:lstStyle>
          <a:p>
            <a:r>
              <a:rPr lang="en-US"/>
              <a:t>Slide # Phonemic awareness</a:t>
            </a:r>
            <a:endParaRPr lang="en-AU"/>
          </a:p>
        </p:txBody>
      </p:sp>
    </p:spTree>
    <p:extLst>
      <p:ext uri="{BB962C8B-B14F-4D97-AF65-F5344CB8AC3E}">
        <p14:creationId xmlns:p14="http://schemas.microsoft.com/office/powerpoint/2010/main" val="291881035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_Phonemic awareness + We do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5" y="299356"/>
            <a:ext cx="421059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283764" y="293758"/>
            <a:ext cx="421059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Phonemic awareness</a:t>
            </a:r>
          </a:p>
        </p:txBody>
      </p:sp>
      <p:sp>
        <p:nvSpPr>
          <p:cNvPr id="4" name="Rounded Rectangle 2">
            <a:extLst>
              <a:ext uri="{FF2B5EF4-FFF2-40B4-BE49-F238E27FC236}">
                <a16:creationId xmlns:a16="http://schemas.microsoft.com/office/drawing/2014/main" id="{81155C4F-3271-9CF5-17B7-98376C8DCB99}"/>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F05E4A3B-8317-083D-1153-D4F597F6EF99}"/>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19F2D8BB-3CD0-AA09-6B9B-F8AEA22785AC}"/>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descr="Classroom outline">
            <a:extLst>
              <a:ext uri="{FF2B5EF4-FFF2-40B4-BE49-F238E27FC236}">
                <a16:creationId xmlns:a16="http://schemas.microsoft.com/office/drawing/2014/main" id="{0EDA6979-A0F3-A511-CFE9-EADDA9258E80}"/>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sp>
        <p:nvSpPr>
          <p:cNvPr id="5" name="Title 4">
            <a:extLst>
              <a:ext uri="{FF2B5EF4-FFF2-40B4-BE49-F238E27FC236}">
                <a16:creationId xmlns:a16="http://schemas.microsoft.com/office/drawing/2014/main" id="{3EA5C5AD-7B77-F139-548F-D601C70BC5F9}"/>
              </a:ext>
            </a:extLst>
          </p:cNvPr>
          <p:cNvSpPr>
            <a:spLocks noGrp="1"/>
          </p:cNvSpPr>
          <p:nvPr>
            <p:ph type="title" hasCustomPrompt="1"/>
          </p:nvPr>
        </p:nvSpPr>
        <p:spPr>
          <a:xfrm>
            <a:off x="0" y="-1420927"/>
            <a:ext cx="10515600" cy="1325563"/>
          </a:xfrm>
        </p:spPr>
        <p:txBody>
          <a:bodyPr/>
          <a:lstStyle/>
          <a:p>
            <a:r>
              <a:rPr lang="en-US"/>
              <a:t>Slide # Phonemic awareness</a:t>
            </a:r>
            <a:endParaRPr lang="en-AU"/>
          </a:p>
        </p:txBody>
      </p:sp>
    </p:spTree>
    <p:extLst>
      <p:ext uri="{BB962C8B-B14F-4D97-AF65-F5344CB8AC3E}">
        <p14:creationId xmlns:p14="http://schemas.microsoft.com/office/powerpoint/2010/main" val="141248459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4_Phonemic awareness + I do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5" y="299356"/>
            <a:ext cx="421059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283764" y="293758"/>
            <a:ext cx="421059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Phonemic awareness</a:t>
            </a:r>
          </a:p>
        </p:txBody>
      </p:sp>
      <p:sp>
        <p:nvSpPr>
          <p:cNvPr id="4" name="Rounded Rectangle 2">
            <a:extLst>
              <a:ext uri="{FF2B5EF4-FFF2-40B4-BE49-F238E27FC236}">
                <a16:creationId xmlns:a16="http://schemas.microsoft.com/office/drawing/2014/main" id="{81155C4F-3271-9CF5-17B7-98376C8DCB99}"/>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F05E4A3B-8317-083D-1153-D4F597F6EF99}"/>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19F2D8BB-3CD0-AA09-6B9B-F8AEA22785AC}"/>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descr="Teacher outline">
            <a:extLst>
              <a:ext uri="{FF2B5EF4-FFF2-40B4-BE49-F238E27FC236}">
                <a16:creationId xmlns:a16="http://schemas.microsoft.com/office/drawing/2014/main" id="{6238F5DF-689D-F6AC-9720-B175FAF74F6A}"/>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3" name="Title 2">
            <a:extLst>
              <a:ext uri="{FF2B5EF4-FFF2-40B4-BE49-F238E27FC236}">
                <a16:creationId xmlns:a16="http://schemas.microsoft.com/office/drawing/2014/main" id="{EBBF87D5-1DEB-86D4-021B-6E88CC1361F7}"/>
              </a:ext>
            </a:extLst>
          </p:cNvPr>
          <p:cNvSpPr>
            <a:spLocks noGrp="1"/>
          </p:cNvSpPr>
          <p:nvPr>
            <p:ph type="title" hasCustomPrompt="1"/>
          </p:nvPr>
        </p:nvSpPr>
        <p:spPr>
          <a:xfrm>
            <a:off x="0" y="-1420927"/>
            <a:ext cx="10515600" cy="1325563"/>
          </a:xfrm>
        </p:spPr>
        <p:txBody>
          <a:bodyPr/>
          <a:lstStyle/>
          <a:p>
            <a:r>
              <a:rPr lang="en-US"/>
              <a:t>Slide # Phonemic awareness</a:t>
            </a:r>
            <a:endParaRPr lang="en-AU"/>
          </a:p>
        </p:txBody>
      </p:sp>
    </p:spTree>
    <p:extLst>
      <p:ext uri="{BB962C8B-B14F-4D97-AF65-F5344CB8AC3E}">
        <p14:creationId xmlns:p14="http://schemas.microsoft.com/office/powerpoint/2010/main" val="334114285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heck for understanding A 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4" y="299356"/>
            <a:ext cx="5191415"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4" name="Rounded Rectangle 2">
            <a:extLst>
              <a:ext uri="{FF2B5EF4-FFF2-40B4-BE49-F238E27FC236}">
                <a16:creationId xmlns:a16="http://schemas.microsoft.com/office/drawing/2014/main" id="{81155C4F-3271-9CF5-17B7-98376C8DCB99}"/>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F05E4A3B-8317-083D-1153-D4F597F6EF99}"/>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pic>
        <p:nvPicPr>
          <p:cNvPr id="9" name="Picture 8">
            <a:extLst>
              <a:ext uri="{FF2B5EF4-FFF2-40B4-BE49-F238E27FC236}">
                <a16:creationId xmlns:a16="http://schemas.microsoft.com/office/drawing/2014/main" id="{E7C1FFD5-3253-8E9E-0C7D-A3BF2419AA16}"/>
              </a:ext>
            </a:extLst>
          </p:cNvPr>
          <p:cNvPicPr>
            <a:picLocks noChangeAspect="1"/>
          </p:cNvPicPr>
          <p:nvPr userDrawn="1"/>
        </p:nvPicPr>
        <p:blipFill>
          <a:blip r:embed="rId3"/>
          <a:stretch>
            <a:fillRect/>
          </a:stretch>
        </p:blipFill>
        <p:spPr>
          <a:xfrm>
            <a:off x="11120768" y="208824"/>
            <a:ext cx="695004" cy="810838"/>
          </a:xfrm>
          <a:prstGeom prst="rect">
            <a:avLst/>
          </a:prstGeom>
        </p:spPr>
      </p:pic>
      <p:sp>
        <p:nvSpPr>
          <p:cNvPr id="3" name="Rectangle 2">
            <a:extLst>
              <a:ext uri="{FF2B5EF4-FFF2-40B4-BE49-F238E27FC236}">
                <a16:creationId xmlns:a16="http://schemas.microsoft.com/office/drawing/2014/main" id="{372D0DF5-DB77-125B-047A-5767A02EAADE}"/>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1B523EBD-D2B8-A902-2EBF-D41B3577C91B}"/>
              </a:ext>
            </a:extLst>
          </p:cNvPr>
          <p:cNvSpPr>
            <a:spLocks noGrp="1"/>
          </p:cNvSpPr>
          <p:nvPr>
            <p:ph type="title" hasCustomPrompt="1"/>
          </p:nvPr>
        </p:nvSpPr>
        <p:spPr>
          <a:xfrm>
            <a:off x="0" y="-1421073"/>
            <a:ext cx="10515600" cy="1325563"/>
          </a:xfrm>
        </p:spPr>
        <p:txBody>
          <a:bodyPr/>
          <a:lstStyle>
            <a:lvl1pPr>
              <a:defRPr/>
            </a:lvl1pPr>
          </a:lstStyle>
          <a:p>
            <a:r>
              <a:rPr lang="en-US"/>
              <a:t>Slide # Check for understanding</a:t>
            </a:r>
            <a:endParaRPr lang="en-AU"/>
          </a:p>
        </p:txBody>
      </p:sp>
    </p:spTree>
    <p:extLst>
      <p:ext uri="{BB962C8B-B14F-4D97-AF65-F5344CB8AC3E}">
        <p14:creationId xmlns:p14="http://schemas.microsoft.com/office/powerpoint/2010/main" val="30997759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_Phonemic awareneww review + You doA 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4" y="299356"/>
            <a:ext cx="5280274"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283765" y="301851"/>
            <a:ext cx="5280274"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Phonemic awareness review</a:t>
            </a:r>
          </a:p>
        </p:txBody>
      </p:sp>
      <p:sp>
        <p:nvSpPr>
          <p:cNvPr id="2" name="Rectangle: Rounded Corners 1">
            <a:extLst>
              <a:ext uri="{FF2B5EF4-FFF2-40B4-BE49-F238E27FC236}">
                <a16:creationId xmlns:a16="http://schemas.microsoft.com/office/drawing/2014/main" id="{F05E4A3B-8317-083D-1153-D4F597F6EF99}"/>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3" name="Rectangle 2">
            <a:extLst>
              <a:ext uri="{FF2B5EF4-FFF2-40B4-BE49-F238E27FC236}">
                <a16:creationId xmlns:a16="http://schemas.microsoft.com/office/drawing/2014/main" id="{372D0DF5-DB77-125B-047A-5767A02EAADE}"/>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6">
            <a:extLst>
              <a:ext uri="{FF2B5EF4-FFF2-40B4-BE49-F238E27FC236}">
                <a16:creationId xmlns:a16="http://schemas.microsoft.com/office/drawing/2014/main" id="{DF53E14C-9B81-57E2-45EC-A5D165441CBE}"/>
              </a:ext>
            </a:extLst>
          </p:cNvPr>
          <p:cNvSpPr>
            <a:spLocks noGrp="1"/>
          </p:cNvSpPr>
          <p:nvPr>
            <p:ph type="title" hasCustomPrompt="1"/>
          </p:nvPr>
        </p:nvSpPr>
        <p:spPr>
          <a:xfrm>
            <a:off x="0" y="-1395184"/>
            <a:ext cx="10515600" cy="1325563"/>
          </a:xfrm>
        </p:spPr>
        <p:txBody>
          <a:bodyPr/>
          <a:lstStyle>
            <a:lvl1pPr>
              <a:defRPr/>
            </a:lvl1pPr>
          </a:lstStyle>
          <a:p>
            <a:r>
              <a:rPr lang="en-US"/>
              <a:t>Slide # Phonemic awareness review</a:t>
            </a:r>
            <a:endParaRPr lang="en-AU"/>
          </a:p>
        </p:txBody>
      </p:sp>
      <p:grpSp>
        <p:nvGrpSpPr>
          <p:cNvPr id="9" name="Group 8">
            <a:extLst>
              <a:ext uri="{FF2B5EF4-FFF2-40B4-BE49-F238E27FC236}">
                <a16:creationId xmlns:a16="http://schemas.microsoft.com/office/drawing/2014/main" id="{9912BE2B-84A0-A88D-B68A-8CA01A12829F}"/>
              </a:ext>
            </a:extLst>
          </p:cNvPr>
          <p:cNvGrpSpPr/>
          <p:nvPr userDrawn="1"/>
        </p:nvGrpSpPr>
        <p:grpSpPr>
          <a:xfrm>
            <a:off x="11029911" y="263900"/>
            <a:ext cx="876718" cy="688952"/>
            <a:chOff x="11029911" y="263900"/>
            <a:chExt cx="876718" cy="688952"/>
          </a:xfrm>
        </p:grpSpPr>
        <p:sp>
          <p:nvSpPr>
            <p:cNvPr id="11" name="Rounded Rectangle 19">
              <a:extLst>
                <a:ext uri="{FF2B5EF4-FFF2-40B4-BE49-F238E27FC236}">
                  <a16:creationId xmlns:a16="http://schemas.microsoft.com/office/drawing/2014/main" id="{340B9F7D-8284-D7F5-04B0-68CE2491F5B4}"/>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Graphic 13" descr="Users outline">
              <a:extLst>
                <a:ext uri="{FF2B5EF4-FFF2-40B4-BE49-F238E27FC236}">
                  <a16:creationId xmlns:a16="http://schemas.microsoft.com/office/drawing/2014/main" id="{21F8F0C2-607B-0482-3F68-9AC167F4F72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Tree>
    <p:extLst>
      <p:ext uri="{BB962C8B-B14F-4D97-AF65-F5344CB8AC3E}">
        <p14:creationId xmlns:p14="http://schemas.microsoft.com/office/powerpoint/2010/main" val="124947869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heck for understanding B 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9B992885-7676-3E48-BA76-E4F607896BBC}"/>
              </a:ext>
            </a:extLst>
          </p:cNvPr>
          <p:cNvSpPr/>
          <p:nvPr userDrawn="1"/>
        </p:nvSpPr>
        <p:spPr>
          <a:xfrm>
            <a:off x="283765" y="299355"/>
            <a:ext cx="3418714" cy="918569"/>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ED203B1F-1018-634E-9E7E-744910809C42}"/>
              </a:ext>
            </a:extLst>
          </p:cNvPr>
          <p:cNvSpPr txBox="1">
            <a:spLocks/>
          </p:cNvSpPr>
          <p:nvPr userDrawn="1"/>
        </p:nvSpPr>
        <p:spPr>
          <a:xfrm>
            <a:off x="586695" y="361024"/>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2" name="Rectangle: Rounded Corners 1">
            <a:extLst>
              <a:ext uri="{FF2B5EF4-FFF2-40B4-BE49-F238E27FC236}">
                <a16:creationId xmlns:a16="http://schemas.microsoft.com/office/drawing/2014/main" id="{FF96786C-E230-2CB9-6CFD-865DB8C209EE}"/>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4" name="Rounded Rectangle 2">
            <a:extLst>
              <a:ext uri="{FF2B5EF4-FFF2-40B4-BE49-F238E27FC236}">
                <a16:creationId xmlns:a16="http://schemas.microsoft.com/office/drawing/2014/main" id="{06418E51-A6B9-9908-20AC-0F5FA51CBE16}"/>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descr="Pencil outline">
            <a:extLst>
              <a:ext uri="{FF2B5EF4-FFF2-40B4-BE49-F238E27FC236}">
                <a16:creationId xmlns:a16="http://schemas.microsoft.com/office/drawing/2014/main" id="{B5E5C47E-0070-0784-8339-3AD1D7C70CC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9" name="Rectangle 8">
            <a:extLst>
              <a:ext uri="{FF2B5EF4-FFF2-40B4-BE49-F238E27FC236}">
                <a16:creationId xmlns:a16="http://schemas.microsoft.com/office/drawing/2014/main" id="{82C53AA5-64C0-F1E2-8D25-5682FC34FF3F}"/>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C39FEBF6-BD22-412F-1601-79ED8659F317}"/>
              </a:ext>
            </a:extLst>
          </p:cNvPr>
          <p:cNvSpPr>
            <a:spLocks noGrp="1"/>
          </p:cNvSpPr>
          <p:nvPr>
            <p:ph type="title" hasCustomPrompt="1"/>
          </p:nvPr>
        </p:nvSpPr>
        <p:spPr>
          <a:xfrm>
            <a:off x="0" y="-1395184"/>
            <a:ext cx="10515600" cy="1325563"/>
          </a:xfrm>
        </p:spPr>
        <p:txBody>
          <a:bodyPr/>
          <a:lstStyle>
            <a:lvl1pPr>
              <a:defRPr/>
            </a:lvl1pPr>
          </a:lstStyle>
          <a:p>
            <a:r>
              <a:rPr lang="en-US"/>
              <a:t>Slide # Check for understanding</a:t>
            </a:r>
            <a:endParaRPr lang="en-AU"/>
          </a:p>
        </p:txBody>
      </p:sp>
    </p:spTree>
    <p:extLst>
      <p:ext uri="{BB962C8B-B14F-4D97-AF65-F5344CB8AC3E}">
        <p14:creationId xmlns:p14="http://schemas.microsoft.com/office/powerpoint/2010/main" val="83029726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heck for understanding C 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83A94724-0667-CC49-B14A-08EF9B24ADD7}"/>
              </a:ext>
            </a:extLst>
          </p:cNvPr>
          <p:cNvSpPr/>
          <p:nvPr userDrawn="1"/>
        </p:nvSpPr>
        <p:spPr>
          <a:xfrm>
            <a:off x="283765" y="2628206"/>
            <a:ext cx="3418714" cy="918569"/>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C3FE651-706F-8148-90AF-0F85B006AC3F}"/>
              </a:ext>
            </a:extLst>
          </p:cNvPr>
          <p:cNvSpPr txBox="1">
            <a:spLocks/>
          </p:cNvSpPr>
          <p:nvPr userDrawn="1"/>
        </p:nvSpPr>
        <p:spPr>
          <a:xfrm>
            <a:off x="586695" y="2686235"/>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3" name="Rounded Rectangle 2">
            <a:extLst>
              <a:ext uri="{FF2B5EF4-FFF2-40B4-BE49-F238E27FC236}">
                <a16:creationId xmlns:a16="http://schemas.microsoft.com/office/drawing/2014/main" id="{21E642E9-56EA-2EFD-45CC-0491F0AC72A6}"/>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847CAF98-1A98-0C44-D29A-CA4009D22CB7}"/>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5" name="Rectangle: Rounded Corners 4">
            <a:extLst>
              <a:ext uri="{FF2B5EF4-FFF2-40B4-BE49-F238E27FC236}">
                <a16:creationId xmlns:a16="http://schemas.microsoft.com/office/drawing/2014/main" id="{337CD266-4AA9-5C65-BA5D-6D3416411408}"/>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32DE5B84-883F-612B-003F-E1197784C299}"/>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76D536F-6CD6-95DA-B0A6-B7C85C2C3551}"/>
              </a:ext>
            </a:extLst>
          </p:cNvPr>
          <p:cNvSpPr>
            <a:spLocks noGrp="1"/>
          </p:cNvSpPr>
          <p:nvPr>
            <p:ph type="title" hasCustomPrompt="1"/>
          </p:nvPr>
        </p:nvSpPr>
        <p:spPr>
          <a:xfrm>
            <a:off x="0" y="-1395184"/>
            <a:ext cx="10515600" cy="1325563"/>
          </a:xfrm>
        </p:spPr>
        <p:txBody>
          <a:bodyPr/>
          <a:lstStyle>
            <a:lvl1pPr>
              <a:defRPr/>
            </a:lvl1pPr>
          </a:lstStyle>
          <a:p>
            <a:r>
              <a:rPr lang="en-US"/>
              <a:t>Slide # Check for understanding</a:t>
            </a:r>
            <a:endParaRPr lang="en-AU"/>
          </a:p>
        </p:txBody>
      </p:sp>
    </p:spTree>
    <p:extLst>
      <p:ext uri="{BB962C8B-B14F-4D97-AF65-F5344CB8AC3E}">
        <p14:creationId xmlns:p14="http://schemas.microsoft.com/office/powerpoint/2010/main" val="2333846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Icons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E477084-23B7-2387-B7B0-90BE6F37E74B}"/>
              </a:ext>
            </a:extLst>
          </p:cNvPr>
          <p:cNvPicPr>
            <a:picLocks noChangeAspect="1"/>
          </p:cNvPicPr>
          <p:nvPr userDrawn="1"/>
        </p:nvPicPr>
        <p:blipFill>
          <a:blip r:embed="rId2" r:link="rId3">
            <a:extLst>
              <a:ext uri="{28A0092B-C50C-407E-A947-70E740481C1C}">
                <a14:useLocalDpi xmlns:a14="http://schemas.microsoft.com/office/drawing/2010/main" val="0"/>
              </a:ext>
            </a:extLst>
          </a:blip>
          <a:srcRect/>
          <a:stretch>
            <a:fillRect/>
          </a:stretch>
        </p:blipFill>
        <p:spPr>
          <a:xfrm>
            <a:off x="8133899" y="298369"/>
            <a:ext cx="3847120" cy="493220"/>
          </a:xfrm>
          <a:prstGeom prst="rect">
            <a:avLst/>
          </a:prstGeom>
        </p:spPr>
      </p:pic>
      <p:sp>
        <p:nvSpPr>
          <p:cNvPr id="2" name="Rounded Rectangle 1">
            <a:extLst>
              <a:ext uri="{FF2B5EF4-FFF2-40B4-BE49-F238E27FC236}">
                <a16:creationId xmlns:a16="http://schemas.microsoft.com/office/drawing/2014/main" id="{9CF1C95D-3EB1-3E46-B384-F68DCD304D10}"/>
              </a:ext>
            </a:extLst>
          </p:cNvPr>
          <p:cNvSpPr/>
          <p:nvPr userDrawn="1"/>
        </p:nvSpPr>
        <p:spPr>
          <a:xfrm>
            <a:off x="283765" y="300637"/>
            <a:ext cx="7546590" cy="890659"/>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ounded Rectangle 27">
            <a:extLst>
              <a:ext uri="{FF2B5EF4-FFF2-40B4-BE49-F238E27FC236}">
                <a16:creationId xmlns:a16="http://schemas.microsoft.com/office/drawing/2014/main" id="{75426AC9-3362-6A4C-91AC-9225E4FA21B9}"/>
              </a:ext>
            </a:extLst>
          </p:cNvPr>
          <p:cNvSpPr/>
          <p:nvPr userDrawn="1"/>
        </p:nvSpPr>
        <p:spPr>
          <a:xfrm>
            <a:off x="283765" y="1386636"/>
            <a:ext cx="11702532" cy="4920924"/>
          </a:xfrm>
          <a:prstGeom prst="roundRect">
            <a:avLst>
              <a:gd name="adj" fmla="val 2873"/>
            </a:avLst>
          </a:prstGeom>
          <a:noFill/>
          <a:ln w="19050">
            <a:solidFill>
              <a:srgbClr val="F4DC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Content Placeholder 2">
            <a:extLst>
              <a:ext uri="{FF2B5EF4-FFF2-40B4-BE49-F238E27FC236}">
                <a16:creationId xmlns:a16="http://schemas.microsoft.com/office/drawing/2014/main" id="{64ED0A40-9B5B-DC49-A95A-279026D76BA1}"/>
              </a:ext>
            </a:extLst>
          </p:cNvPr>
          <p:cNvSpPr txBox="1">
            <a:spLocks/>
          </p:cNvSpPr>
          <p:nvPr userDrawn="1"/>
        </p:nvSpPr>
        <p:spPr>
          <a:xfrm>
            <a:off x="1843247" y="2216284"/>
            <a:ext cx="3219436"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sz="1800" b="0" i="0">
                <a:solidFill>
                  <a:srgbClr val="0E1E42"/>
                </a:solidFill>
                <a:latin typeface="Calibri" panose="020F0502020204030204" pitchFamily="34" charset="0"/>
                <a:ea typeface="Verdana" panose="020B0604030504040204" pitchFamily="34" charset="0"/>
                <a:cs typeface="Calibri" panose="020F0502020204030204" pitchFamily="34" charset="0"/>
              </a:rPr>
              <a:t>The teacher explicitly teaches and models (‘I do’).</a:t>
            </a:r>
          </a:p>
        </p:txBody>
      </p:sp>
      <p:sp>
        <p:nvSpPr>
          <p:cNvPr id="33" name="Content Placeholder 2">
            <a:extLst>
              <a:ext uri="{FF2B5EF4-FFF2-40B4-BE49-F238E27FC236}">
                <a16:creationId xmlns:a16="http://schemas.microsoft.com/office/drawing/2014/main" id="{A4E7D7C0-025A-A14E-A855-B94648F6A4DA}"/>
              </a:ext>
            </a:extLst>
          </p:cNvPr>
          <p:cNvSpPr txBox="1">
            <a:spLocks/>
          </p:cNvSpPr>
          <p:nvPr userDrawn="1"/>
        </p:nvSpPr>
        <p:spPr>
          <a:xfrm>
            <a:off x="1843246" y="3288618"/>
            <a:ext cx="3219436" cy="923330"/>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sz="1800" b="0" i="0">
                <a:solidFill>
                  <a:srgbClr val="0E1E42"/>
                </a:solidFill>
                <a:latin typeface="Calibri" panose="020F0502020204030204" pitchFamily="34" charset="0"/>
                <a:ea typeface="Verdana" panose="020B0604030504040204" pitchFamily="34" charset="0"/>
                <a:cs typeface="Calibri" panose="020F0502020204030204" pitchFamily="34" charset="0"/>
              </a:rPr>
              <a:t>The teacher guides students and provides immediate feedback (‘We do’).</a:t>
            </a:r>
          </a:p>
        </p:txBody>
      </p:sp>
      <p:sp>
        <p:nvSpPr>
          <p:cNvPr id="34" name="Content Placeholder 2">
            <a:extLst>
              <a:ext uri="{FF2B5EF4-FFF2-40B4-BE49-F238E27FC236}">
                <a16:creationId xmlns:a16="http://schemas.microsoft.com/office/drawing/2014/main" id="{505F2477-05FE-834F-880B-A572C450712D}"/>
              </a:ext>
            </a:extLst>
          </p:cNvPr>
          <p:cNvSpPr txBox="1">
            <a:spLocks/>
          </p:cNvSpPr>
          <p:nvPr userDrawn="1"/>
        </p:nvSpPr>
        <p:spPr>
          <a:xfrm>
            <a:off x="1843247" y="4532151"/>
            <a:ext cx="3219436"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sz="1800" b="0" i="0">
                <a:solidFill>
                  <a:srgbClr val="0E1E42"/>
                </a:solidFill>
                <a:latin typeface="Calibri" panose="020F0502020204030204" pitchFamily="34" charset="0"/>
                <a:ea typeface="Verdana" panose="020B0604030504040204" pitchFamily="34" charset="0"/>
                <a:cs typeface="Calibri" panose="020F0502020204030204" pitchFamily="34" charset="0"/>
              </a:rPr>
              <a:t>Students apply their knowledge independently (‘You do’).</a:t>
            </a:r>
          </a:p>
        </p:txBody>
      </p:sp>
      <p:sp>
        <p:nvSpPr>
          <p:cNvPr id="35" name="Content Placeholder 2">
            <a:extLst>
              <a:ext uri="{FF2B5EF4-FFF2-40B4-BE49-F238E27FC236}">
                <a16:creationId xmlns:a16="http://schemas.microsoft.com/office/drawing/2014/main" id="{7F085598-55DC-1C44-9124-6CD80D6A6EF2}"/>
              </a:ext>
            </a:extLst>
          </p:cNvPr>
          <p:cNvSpPr txBox="1">
            <a:spLocks/>
          </p:cNvSpPr>
          <p:nvPr userDrawn="1"/>
        </p:nvSpPr>
        <p:spPr>
          <a:xfrm>
            <a:off x="7299698" y="2216284"/>
            <a:ext cx="3523839"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sz="1800" b="0" i="0">
                <a:solidFill>
                  <a:srgbClr val="0E1E42"/>
                </a:solidFill>
                <a:latin typeface="Calibri" panose="020F0502020204030204" pitchFamily="34" charset="0"/>
                <a:ea typeface="Verdana" panose="020B0604030504040204" pitchFamily="34" charset="0"/>
                <a:cs typeface="Calibri" panose="020F0502020204030204" pitchFamily="34" charset="0"/>
              </a:rPr>
              <a:t>Students have something to fill out/write/draw.</a:t>
            </a:r>
          </a:p>
        </p:txBody>
      </p:sp>
      <p:sp>
        <p:nvSpPr>
          <p:cNvPr id="36" name="Content Placeholder 2">
            <a:extLst>
              <a:ext uri="{FF2B5EF4-FFF2-40B4-BE49-F238E27FC236}">
                <a16:creationId xmlns:a16="http://schemas.microsoft.com/office/drawing/2014/main" id="{3669798A-054D-2C42-8FB6-AC4A28ECC968}"/>
              </a:ext>
            </a:extLst>
          </p:cNvPr>
          <p:cNvSpPr txBox="1">
            <a:spLocks/>
          </p:cNvSpPr>
          <p:nvPr userDrawn="1"/>
        </p:nvSpPr>
        <p:spPr>
          <a:xfrm>
            <a:off x="7299698" y="4285930"/>
            <a:ext cx="4538433" cy="1200329"/>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sz="1800" b="0" i="0">
                <a:solidFill>
                  <a:srgbClr val="0E1E42"/>
                </a:solidFill>
                <a:latin typeface="Calibri" panose="020F0502020204030204" pitchFamily="34" charset="0"/>
                <a:ea typeface="Verdana" panose="020B0604030504040204" pitchFamily="34" charset="0"/>
                <a:cs typeface="Calibri" panose="020F0502020204030204" pitchFamily="34" charset="0"/>
              </a:rPr>
              <a:t>‘Chin it’: students apply their learning by writing on a mini-whiteboard or worksheet. They hold this under their chins so the teacher can monitor the students’ understanding.</a:t>
            </a:r>
          </a:p>
        </p:txBody>
      </p:sp>
      <p:sp>
        <p:nvSpPr>
          <p:cNvPr id="43" name="Content Placeholder 2">
            <a:extLst>
              <a:ext uri="{FF2B5EF4-FFF2-40B4-BE49-F238E27FC236}">
                <a16:creationId xmlns:a16="http://schemas.microsoft.com/office/drawing/2014/main" id="{2AB1CB4C-8012-394B-BBEA-3F374AB09A53}"/>
              </a:ext>
            </a:extLst>
          </p:cNvPr>
          <p:cNvSpPr txBox="1">
            <a:spLocks/>
          </p:cNvSpPr>
          <p:nvPr userDrawn="1"/>
        </p:nvSpPr>
        <p:spPr>
          <a:xfrm>
            <a:off x="7299698" y="3324246"/>
            <a:ext cx="3350672"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800" b="0" i="0">
                <a:solidFill>
                  <a:srgbClr val="0E1E42"/>
                </a:solidFill>
                <a:latin typeface="Calibri" panose="020F0502020204030204" pitchFamily="34" charset="0"/>
                <a:ea typeface="Verdana" panose="020B0604030504040204" pitchFamily="34" charset="0"/>
                <a:cs typeface="Calibri" panose="020F0502020204030204" pitchFamily="34" charset="0"/>
              </a:rPr>
              <a:t>Students have something to look at/read.</a:t>
            </a:r>
          </a:p>
        </p:txBody>
      </p:sp>
      <p:pic>
        <p:nvPicPr>
          <p:cNvPr id="48" name="Picture 47">
            <a:extLst>
              <a:ext uri="{FF2B5EF4-FFF2-40B4-BE49-F238E27FC236}">
                <a16:creationId xmlns:a16="http://schemas.microsoft.com/office/drawing/2014/main" id="{CEEC2DAC-DC62-8049-9ECF-A6B257B89A7A}"/>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6" name="Title 1">
            <a:extLst>
              <a:ext uri="{FF2B5EF4-FFF2-40B4-BE49-F238E27FC236}">
                <a16:creationId xmlns:a16="http://schemas.microsoft.com/office/drawing/2014/main" id="{0197EA64-E955-0A4F-9292-D87DC5A3F9F3}"/>
              </a:ext>
            </a:extLst>
          </p:cNvPr>
          <p:cNvSpPr txBox="1">
            <a:spLocks/>
          </p:cNvSpPr>
          <p:nvPr userDrawn="1"/>
        </p:nvSpPr>
        <p:spPr>
          <a:xfrm>
            <a:off x="8133899" y="317224"/>
            <a:ext cx="1924502" cy="494812"/>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chemeClr val="bg1"/>
                </a:solidFill>
                <a:latin typeface="Calibri" panose="020F0502020204030204" pitchFamily="34" charset="0"/>
                <a:cs typeface="Calibri" panose="020F0502020204030204" pitchFamily="34" charset="0"/>
              </a:rPr>
              <a:t>Phase 8</a:t>
            </a:r>
          </a:p>
        </p:txBody>
      </p:sp>
      <p:sp>
        <p:nvSpPr>
          <p:cNvPr id="47" name="Title 1">
            <a:extLst>
              <a:ext uri="{FF2B5EF4-FFF2-40B4-BE49-F238E27FC236}">
                <a16:creationId xmlns:a16="http://schemas.microsoft.com/office/drawing/2014/main" id="{FF1D36A3-CE9D-0848-A88D-CDCEDBFBE54E}"/>
              </a:ext>
            </a:extLst>
          </p:cNvPr>
          <p:cNvSpPr txBox="1">
            <a:spLocks/>
          </p:cNvSpPr>
          <p:nvPr userDrawn="1"/>
        </p:nvSpPr>
        <p:spPr>
          <a:xfrm>
            <a:off x="10058401" y="305348"/>
            <a:ext cx="1851803" cy="49481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rgbClr val="B51963"/>
                </a:solidFill>
                <a:latin typeface="Calibri" panose="020F0502020204030204" pitchFamily="34" charset="0"/>
                <a:cs typeface="Calibri" panose="020F0502020204030204" pitchFamily="34" charset="0"/>
              </a:rPr>
              <a:t>Lesson 1</a:t>
            </a:r>
          </a:p>
        </p:txBody>
      </p:sp>
      <p:sp>
        <p:nvSpPr>
          <p:cNvPr id="52" name="Rounded Rectangle 51">
            <a:extLst>
              <a:ext uri="{FF2B5EF4-FFF2-40B4-BE49-F238E27FC236}">
                <a16:creationId xmlns:a16="http://schemas.microsoft.com/office/drawing/2014/main" id="{EBA58373-703B-FA42-89FB-11C6B909F852}"/>
              </a:ext>
            </a:extLst>
          </p:cNvPr>
          <p:cNvSpPr/>
          <p:nvPr userDrawn="1"/>
        </p:nvSpPr>
        <p:spPr>
          <a:xfrm>
            <a:off x="526589" y="2114288"/>
            <a:ext cx="1088423" cy="801943"/>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3" name="Graphic 52" descr="Teacher outline">
            <a:extLst>
              <a:ext uri="{FF2B5EF4-FFF2-40B4-BE49-F238E27FC236}">
                <a16:creationId xmlns:a16="http://schemas.microsoft.com/office/drawing/2014/main" id="{C7F412C3-6759-8E4C-A415-B60BFE4F3EF1}"/>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617610" y="2060915"/>
            <a:ext cx="855316" cy="855316"/>
          </a:xfrm>
          <a:prstGeom prst="rect">
            <a:avLst/>
          </a:prstGeom>
        </p:spPr>
      </p:pic>
      <p:sp>
        <p:nvSpPr>
          <p:cNvPr id="59" name="Rounded Rectangle 58">
            <a:extLst>
              <a:ext uri="{FF2B5EF4-FFF2-40B4-BE49-F238E27FC236}">
                <a16:creationId xmlns:a16="http://schemas.microsoft.com/office/drawing/2014/main" id="{17FC75BE-6BF8-CF43-B949-3C5613A38DA1}"/>
              </a:ext>
            </a:extLst>
          </p:cNvPr>
          <p:cNvSpPr/>
          <p:nvPr userDrawn="1"/>
        </p:nvSpPr>
        <p:spPr>
          <a:xfrm>
            <a:off x="535727" y="3259883"/>
            <a:ext cx="1090690" cy="803613"/>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0" name="Graphic 59" descr="Classroom outline">
            <a:extLst>
              <a:ext uri="{FF2B5EF4-FFF2-40B4-BE49-F238E27FC236}">
                <a16:creationId xmlns:a16="http://schemas.microsoft.com/office/drawing/2014/main" id="{1F056495-C1AE-5540-8B6B-E2281D9047F2}"/>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99860" y="3280477"/>
            <a:ext cx="762424" cy="762423"/>
          </a:xfrm>
          <a:prstGeom prst="rect">
            <a:avLst/>
          </a:prstGeom>
        </p:spPr>
      </p:pic>
      <p:sp>
        <p:nvSpPr>
          <p:cNvPr id="62" name="Rounded Rectangle 61">
            <a:extLst>
              <a:ext uri="{FF2B5EF4-FFF2-40B4-BE49-F238E27FC236}">
                <a16:creationId xmlns:a16="http://schemas.microsoft.com/office/drawing/2014/main" id="{8BDDBE9F-5642-BC4F-944B-B6DEFDC1A703}"/>
              </a:ext>
            </a:extLst>
          </p:cNvPr>
          <p:cNvSpPr/>
          <p:nvPr userDrawn="1"/>
        </p:nvSpPr>
        <p:spPr>
          <a:xfrm>
            <a:off x="533127" y="4440996"/>
            <a:ext cx="1084484" cy="799041"/>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3" name="Graphic 13" descr="Users outline">
            <a:extLst>
              <a:ext uri="{FF2B5EF4-FFF2-40B4-BE49-F238E27FC236}">
                <a16:creationId xmlns:a16="http://schemas.microsoft.com/office/drawing/2014/main" id="{F63A8A75-A3B6-F842-BA41-6B47CBEF552C}"/>
              </a:ext>
            </a:extLst>
          </p:cNvPr>
          <p:cNvPicPr>
            <a:picLocks noChangeAspect="1"/>
          </p:cNvPicPr>
          <p:nvPr userDrawn="1"/>
        </p:nvPicPr>
        <p:blipFill>
          <a:blip r:embed="rId9">
            <a:extLst>
              <a:ext uri="{96DAC541-7B7A-43D3-8B79-37D633B846F1}">
                <asvg:svgBlip xmlns:asvg="http://schemas.microsoft.com/office/drawing/2016/SVG/main" r:embed="rId10"/>
              </a:ext>
            </a:extLst>
          </a:blip>
          <a:stretch>
            <a:fillRect/>
          </a:stretch>
        </p:blipFill>
        <p:spPr>
          <a:xfrm>
            <a:off x="649259" y="4407148"/>
            <a:ext cx="852221" cy="852221"/>
          </a:xfrm>
          <a:prstGeom prst="rect">
            <a:avLst/>
          </a:prstGeom>
        </p:spPr>
      </p:pic>
      <p:sp>
        <p:nvSpPr>
          <p:cNvPr id="65" name="Rounded Rectangle 64">
            <a:extLst>
              <a:ext uri="{FF2B5EF4-FFF2-40B4-BE49-F238E27FC236}">
                <a16:creationId xmlns:a16="http://schemas.microsoft.com/office/drawing/2014/main" id="{7D1EFAB0-7233-5A4E-BBEA-0824AEC69D50}"/>
              </a:ext>
            </a:extLst>
          </p:cNvPr>
          <p:cNvSpPr/>
          <p:nvPr userDrawn="1"/>
        </p:nvSpPr>
        <p:spPr>
          <a:xfrm>
            <a:off x="5987529" y="2116167"/>
            <a:ext cx="1082040" cy="79724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6" name="Graphic 65" descr="Pencil outline">
            <a:extLst>
              <a:ext uri="{FF2B5EF4-FFF2-40B4-BE49-F238E27FC236}">
                <a16:creationId xmlns:a16="http://schemas.microsoft.com/office/drawing/2014/main" id="{0303C34B-6BB2-A04E-A78A-92C04C2C0917}"/>
              </a:ext>
            </a:extLst>
          </p:cNvPr>
          <p:cNvPicPr>
            <a:picLocks noChangeAspect="1"/>
          </p:cNvPicPr>
          <p:nvPr userDrawn="1"/>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6225442" y="2203771"/>
            <a:ext cx="604776" cy="604776"/>
          </a:xfrm>
          <a:prstGeom prst="rect">
            <a:avLst/>
          </a:prstGeom>
        </p:spPr>
      </p:pic>
      <p:sp>
        <p:nvSpPr>
          <p:cNvPr id="68" name="Rounded Rectangle 67">
            <a:extLst>
              <a:ext uri="{FF2B5EF4-FFF2-40B4-BE49-F238E27FC236}">
                <a16:creationId xmlns:a16="http://schemas.microsoft.com/office/drawing/2014/main" id="{4801577E-5AC5-AA46-BCB5-77A495C0B7B0}"/>
              </a:ext>
            </a:extLst>
          </p:cNvPr>
          <p:cNvSpPr/>
          <p:nvPr userDrawn="1"/>
        </p:nvSpPr>
        <p:spPr>
          <a:xfrm>
            <a:off x="5987529" y="3253189"/>
            <a:ext cx="1082040" cy="79724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9" name="Graphic 68" descr="Glasses outline">
            <a:extLst>
              <a:ext uri="{FF2B5EF4-FFF2-40B4-BE49-F238E27FC236}">
                <a16:creationId xmlns:a16="http://schemas.microsoft.com/office/drawing/2014/main" id="{6E1FCEDE-704B-C946-96DB-470B4E9179B4}"/>
              </a:ext>
            </a:extLst>
          </p:cNvPr>
          <p:cNvPicPr>
            <a:picLocks noChangeAspect="1"/>
          </p:cNvPicPr>
          <p:nvPr userDrawn="1"/>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135031" y="3253189"/>
            <a:ext cx="808683" cy="808683"/>
          </a:xfrm>
          <a:prstGeom prst="rect">
            <a:avLst/>
          </a:prstGeom>
        </p:spPr>
      </p:pic>
      <p:sp>
        <p:nvSpPr>
          <p:cNvPr id="71" name="Rounded Rectangle 70">
            <a:extLst>
              <a:ext uri="{FF2B5EF4-FFF2-40B4-BE49-F238E27FC236}">
                <a16:creationId xmlns:a16="http://schemas.microsoft.com/office/drawing/2014/main" id="{C529D053-1F53-6543-AEFD-AF502808D1D2}"/>
              </a:ext>
            </a:extLst>
          </p:cNvPr>
          <p:cNvSpPr/>
          <p:nvPr userDrawn="1"/>
        </p:nvSpPr>
        <p:spPr>
          <a:xfrm>
            <a:off x="5963237" y="4409055"/>
            <a:ext cx="1082040" cy="79724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2" name="Group 71">
            <a:extLst>
              <a:ext uri="{FF2B5EF4-FFF2-40B4-BE49-F238E27FC236}">
                <a16:creationId xmlns:a16="http://schemas.microsoft.com/office/drawing/2014/main" id="{601E61F2-20EE-9A47-B007-4B4FC1B769EE}"/>
              </a:ext>
            </a:extLst>
          </p:cNvPr>
          <p:cNvGrpSpPr/>
          <p:nvPr userDrawn="1"/>
        </p:nvGrpSpPr>
        <p:grpSpPr>
          <a:xfrm>
            <a:off x="6155709" y="4401654"/>
            <a:ext cx="695187" cy="811621"/>
            <a:chOff x="1733006" y="4059633"/>
            <a:chExt cx="914400" cy="1126270"/>
          </a:xfrm>
          <a:solidFill>
            <a:srgbClr val="0E1F42"/>
          </a:solidFill>
        </p:grpSpPr>
        <p:pic>
          <p:nvPicPr>
            <p:cNvPr id="73" name="Graphic 72" descr="School boy outline">
              <a:extLst>
                <a:ext uri="{FF2B5EF4-FFF2-40B4-BE49-F238E27FC236}">
                  <a16:creationId xmlns:a16="http://schemas.microsoft.com/office/drawing/2014/main" id="{F4DD6767-ADE0-524B-9D6D-6F9D6577DDB2}"/>
                </a:ext>
              </a:extLst>
            </p:cNvPr>
            <p:cNvPicPr>
              <a:picLocks noChangeAspect="1"/>
            </p:cNvPicPr>
            <p:nvPr/>
          </p:nvPicPr>
          <p:blipFill rotWithShape="1">
            <a:blip r:embed="rId15" cstate="print">
              <a:extLst>
                <a:ext uri="{28A0092B-C50C-407E-A947-70E740481C1C}">
                  <a14:useLocalDpi xmlns:a14="http://schemas.microsoft.com/office/drawing/2010/main" val="0"/>
                </a:ext>
                <a:ext uri="{96DAC541-7B7A-43D3-8B79-37D633B846F1}">
                  <asvg:svgBlip xmlns:asvg="http://schemas.microsoft.com/office/drawing/2016/SVG/main" r:embed="rId16"/>
                </a:ext>
              </a:extLst>
            </a:blip>
            <a:srcRect b="24762"/>
            <a:stretch/>
          </p:blipFill>
          <p:spPr>
            <a:xfrm>
              <a:off x="1733006" y="4059633"/>
              <a:ext cx="914400" cy="687976"/>
            </a:xfrm>
            <a:prstGeom prst="rect">
              <a:avLst/>
            </a:prstGeom>
          </p:spPr>
        </p:pic>
        <p:pic>
          <p:nvPicPr>
            <p:cNvPr id="74" name="Graphic 73" descr="Blackboard with solid fill">
              <a:extLst>
                <a:ext uri="{FF2B5EF4-FFF2-40B4-BE49-F238E27FC236}">
                  <a16:creationId xmlns:a16="http://schemas.microsoft.com/office/drawing/2014/main" id="{7AF182F6-C52F-514E-82BF-87739F729E54}"/>
                </a:ext>
              </a:extLst>
            </p:cNvPr>
            <p:cNvPicPr>
              <a:picLocks noChangeAspect="1"/>
            </p:cNvPicPr>
            <p:nvPr/>
          </p:nvPicPr>
          <p:blipFill>
            <a:blip r:embed="rId17" cstate="print">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852748" y="4497925"/>
              <a:ext cx="687978" cy="687978"/>
            </a:xfrm>
            <a:prstGeom prst="rect">
              <a:avLst/>
            </a:prstGeom>
          </p:spPr>
        </p:pic>
      </p:grpSp>
      <p:sp>
        <p:nvSpPr>
          <p:cNvPr id="5" name="Rectangle 4">
            <a:extLst>
              <a:ext uri="{FF2B5EF4-FFF2-40B4-BE49-F238E27FC236}">
                <a16:creationId xmlns:a16="http://schemas.microsoft.com/office/drawing/2014/main" id="{1BBC506F-3F77-C7A3-F79C-563E82CF27E7}"/>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9E230E21-AAB8-D960-4EC1-0AA09D7CBA64}"/>
              </a:ext>
            </a:extLst>
          </p:cNvPr>
          <p:cNvSpPr>
            <a:spLocks noGrp="1"/>
          </p:cNvSpPr>
          <p:nvPr>
            <p:ph type="title"/>
          </p:nvPr>
        </p:nvSpPr>
        <p:spPr>
          <a:xfrm>
            <a:off x="0" y="-1410605"/>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59010208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Rounded Rectangle 11">
            <a:extLst>
              <a:ext uri="{FF2B5EF4-FFF2-40B4-BE49-F238E27FC236}">
                <a16:creationId xmlns:a16="http://schemas.microsoft.com/office/drawing/2014/main" id="{C5C1F86C-AD23-304E-9AA3-AD0161C05F0D}"/>
              </a:ext>
            </a:extLst>
          </p:cNvPr>
          <p:cNvSpPr/>
          <p:nvPr userDrawn="1"/>
        </p:nvSpPr>
        <p:spPr>
          <a:xfrm>
            <a:off x="283765" y="2077653"/>
            <a:ext cx="11666496" cy="2581735"/>
          </a:xfrm>
          <a:prstGeom prst="roundRect">
            <a:avLst>
              <a:gd name="adj" fmla="val 9282"/>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8CCC378A-6B21-6141-97B9-BC3D4E969A5C}"/>
              </a:ext>
            </a:extLst>
          </p:cNvPr>
          <p:cNvPicPr>
            <a:picLocks noChangeAspect="1"/>
          </p:cNvPicPr>
          <p:nvPr userDrawn="1"/>
        </p:nvPicPr>
        <p:blipFill>
          <a:blip r:embed="rId5" r:link="rId6">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18" name="Footer Placeholder 4">
            <a:extLst>
              <a:ext uri="{FF2B5EF4-FFF2-40B4-BE49-F238E27FC236}">
                <a16:creationId xmlns:a16="http://schemas.microsoft.com/office/drawing/2014/main" id="{83D5A208-F215-EE4E-89CE-341BF1CA0C8C}"/>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9" name="Picture 18">
            <a:extLst>
              <a:ext uri="{FF2B5EF4-FFF2-40B4-BE49-F238E27FC236}">
                <a16:creationId xmlns:a16="http://schemas.microsoft.com/office/drawing/2014/main" id="{FB35B5F7-5F41-6847-A3F9-DC802AD291C9}"/>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3" name="Rectangle 2">
            <a:extLst>
              <a:ext uri="{FF2B5EF4-FFF2-40B4-BE49-F238E27FC236}">
                <a16:creationId xmlns:a16="http://schemas.microsoft.com/office/drawing/2014/main" id="{4169B69C-0B5C-50DB-8721-A89657483112}"/>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i="0" u="sng" kern="1200">
                <a:solidFill>
                  <a:srgbClr val="0E1E42"/>
                </a:solidFill>
                <a:latin typeface="Calibri" panose="020F0502020204030204" pitchFamily="34" charset="0"/>
                <a:ea typeface="Verdana" panose="020B060403050404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literacyhub.edu.au</a:t>
            </a:r>
            <a:r>
              <a:rPr lang="en-AU" sz="3200" b="1" u="none">
                <a:solidFill>
                  <a:srgbClr val="0E1E42"/>
                </a:solidFill>
              </a:rPr>
              <a:t> </a:t>
            </a:r>
            <a:r>
              <a:rPr lang="en-AU" sz="3200" b="1">
                <a:solidFill>
                  <a:srgbClr val="0E1E42"/>
                </a:solidFill>
              </a:rPr>
              <a:t>to access more free, evidence-based literacy resources for teachers. </a:t>
            </a:r>
          </a:p>
        </p:txBody>
      </p:sp>
      <p:sp>
        <p:nvSpPr>
          <p:cNvPr id="2" name="Rectangle 1">
            <a:extLst>
              <a:ext uri="{FF2B5EF4-FFF2-40B4-BE49-F238E27FC236}">
                <a16:creationId xmlns:a16="http://schemas.microsoft.com/office/drawing/2014/main" id="{12A06683-9DC1-DA75-9E16-78A4B5F117CE}"/>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D848D8ED-7671-6B28-5785-9D1E4CB03267}"/>
              </a:ext>
            </a:extLst>
          </p:cNvPr>
          <p:cNvSpPr>
            <a:spLocks noGrp="1"/>
          </p:cNvSpPr>
          <p:nvPr>
            <p:ph type="title" hasCustomPrompt="1"/>
          </p:nvPr>
        </p:nvSpPr>
        <p:spPr>
          <a:xfrm>
            <a:off x="0" y="-1447875"/>
            <a:ext cx="10515600" cy="1325563"/>
          </a:xfrm>
        </p:spPr>
        <p:txBody>
          <a:bodyPr/>
          <a:lstStyle>
            <a:lvl1pPr>
              <a:defRPr/>
            </a:lvl1pPr>
          </a:lstStyle>
          <a:p>
            <a:r>
              <a:rPr lang="en-US"/>
              <a:t>Slide # End of presentation</a:t>
            </a:r>
            <a:endParaRPr lang="en-AU"/>
          </a:p>
        </p:txBody>
      </p:sp>
    </p:spTree>
    <p:extLst>
      <p:ext uri="{BB962C8B-B14F-4D97-AF65-F5344CB8AC3E}">
        <p14:creationId xmlns:p14="http://schemas.microsoft.com/office/powerpoint/2010/main" val="48805585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Open Slide Phase8">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B673649A-E279-03BF-9505-F6D93E6BDEA8}"/>
              </a:ext>
            </a:extLst>
          </p:cNvPr>
          <p:cNvPicPr>
            <a:picLocks noChangeAspect="1"/>
          </p:cNvPicPr>
          <p:nvPr userDrawn="1"/>
        </p:nvPicPr>
        <p:blipFill>
          <a:blip r:embed="rId3" r:link="rId4">
            <a:extLst>
              <a:ext uri="{28A0092B-C50C-407E-A947-70E740481C1C}">
                <a14:useLocalDpi xmlns:a14="http://schemas.microsoft.com/office/drawing/2010/main" val="0"/>
              </a:ext>
            </a:extLst>
          </a:blip>
          <a:srcRect/>
          <a:stretch>
            <a:fillRect/>
          </a:stretch>
        </p:blipFill>
        <p:spPr>
          <a:xfrm>
            <a:off x="6275877" y="429634"/>
            <a:ext cx="5547360" cy="711199"/>
          </a:xfrm>
          <a:prstGeom prst="rect">
            <a:avLst/>
          </a:prstGeom>
        </p:spPr>
      </p:pic>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B51963"/>
                </a:solidFill>
                <a:latin typeface="Calibri" panose="020F0502020204030204" pitchFamily="34" charset="0"/>
                <a:cs typeface="Calibri" panose="020F0502020204030204" pitchFamily="34" charset="0"/>
              </a:rPr>
              <a:t>Lesson 5</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8</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5400000">
            <a:off x="239214" y="5129556"/>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63760" y="5257164"/>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28" name="Text Placeholder 2">
            <a:extLst>
              <a:ext uri="{FF2B5EF4-FFF2-40B4-BE49-F238E27FC236}">
                <a16:creationId xmlns:a16="http://schemas.microsoft.com/office/drawing/2014/main" id="{89C2BF87-D31E-246E-25BD-A4424B41BFD7}"/>
              </a:ext>
            </a:extLst>
          </p:cNvPr>
          <p:cNvSpPr>
            <a:spLocks noGrp="1"/>
          </p:cNvSpPr>
          <p:nvPr>
            <p:ph type="body" idx="12" hasCustomPrompt="1"/>
          </p:nvPr>
        </p:nvSpPr>
        <p:spPr>
          <a:xfrm>
            <a:off x="6374978" y="3005621"/>
            <a:ext cx="5300385" cy="498249"/>
          </a:xfrm>
        </p:spPr>
        <p:txBody>
          <a:bodyPr anchor="t" anchorCtr="0">
            <a:noAutofit/>
          </a:bodyPr>
          <a:lstStyle>
            <a:lvl1pPr marL="0" indent="0" algn="ctr">
              <a:buNone/>
              <a:defRPr sz="36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SSP lesson</a:t>
            </a:r>
          </a:p>
        </p:txBody>
      </p:sp>
      <p:grpSp>
        <p:nvGrpSpPr>
          <p:cNvPr id="9" name="Group 8">
            <a:extLst>
              <a:ext uri="{FF2B5EF4-FFF2-40B4-BE49-F238E27FC236}">
                <a16:creationId xmlns:a16="http://schemas.microsoft.com/office/drawing/2014/main" id="{6A003A97-22C8-FB12-648F-AE868F67A38B}"/>
              </a:ext>
            </a:extLst>
          </p:cNvPr>
          <p:cNvGrpSpPr/>
          <p:nvPr userDrawn="1"/>
        </p:nvGrpSpPr>
        <p:grpSpPr>
          <a:xfrm>
            <a:off x="283765" y="2071136"/>
            <a:ext cx="11666496" cy="686828"/>
            <a:chOff x="283765" y="2071136"/>
            <a:chExt cx="11666496" cy="686828"/>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03531"/>
              <a:ext cx="11666496" cy="454433"/>
            </a:xfrm>
            <a:prstGeom prst="roundRect">
              <a:avLst>
                <a:gd name="adj" fmla="val 0"/>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27" name="Title 1">
            <a:extLst>
              <a:ext uri="{FF2B5EF4-FFF2-40B4-BE49-F238E27FC236}">
                <a16:creationId xmlns:a16="http://schemas.microsoft.com/office/drawing/2014/main" id="{09CB324C-AB80-7B80-5966-FA70AA9003EE}"/>
              </a:ext>
            </a:extLst>
          </p:cNvPr>
          <p:cNvSpPr>
            <a:spLocks noGrp="1"/>
          </p:cNvSpPr>
          <p:nvPr userDrawn="1">
            <p:ph type="title" hasCustomPrompt="1"/>
          </p:nvPr>
        </p:nvSpPr>
        <p:spPr>
          <a:xfrm>
            <a:off x="0" y="-895522"/>
            <a:ext cx="7763774" cy="736963"/>
          </a:xfrm>
        </p:spPr>
        <p:txBody>
          <a:bodyPr>
            <a:noAutofit/>
          </a:bodyPr>
          <a:lstStyle>
            <a:lvl1pPr algn="l" defTabSz="914400" rtl="0" eaLnBrk="1" latinLnBrk="0" hangingPunct="1">
              <a:lnSpc>
                <a:spcPct val="70000"/>
              </a:lnSpc>
              <a:spcBef>
                <a:spcPct val="0"/>
              </a:spcBef>
              <a:buNone/>
              <a:defRPr lang="en-AU" sz="3600" b="0" i="0" kern="1200">
                <a:solidFill>
                  <a:schemeClr val="tx1"/>
                </a:solidFill>
                <a:latin typeface="Calibri" panose="020F0502020204030204" pitchFamily="34" charset="0"/>
                <a:ea typeface="Verdana" panose="020B0604030504040204" pitchFamily="34" charset="0"/>
                <a:cs typeface="Calibri" panose="020F0502020204030204" pitchFamily="34" charset="0"/>
              </a:defRPr>
            </a:lvl1pPr>
          </a:lstStyle>
          <a:p>
            <a:r>
              <a:rPr lang="en-US"/>
              <a:t>Slide 1 Start of presentation</a:t>
            </a:r>
            <a:endParaRPr lang="en-AU"/>
          </a:p>
        </p:txBody>
      </p:sp>
      <p:sp>
        <p:nvSpPr>
          <p:cNvPr id="13" name="Title 5">
            <a:extLst>
              <a:ext uri="{FF2B5EF4-FFF2-40B4-BE49-F238E27FC236}">
                <a16:creationId xmlns:a16="http://schemas.microsoft.com/office/drawing/2014/main" id="{CEC27230-4A1A-3DEA-B555-9D0A06AD6C82}"/>
              </a:ext>
            </a:extLst>
          </p:cNvPr>
          <p:cNvSpPr txBox="1">
            <a:spLocks/>
          </p:cNvSpPr>
          <p:nvPr userDrawn="1"/>
        </p:nvSpPr>
        <p:spPr>
          <a:xfrm>
            <a:off x="538554" y="2214587"/>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Review</a:t>
            </a:r>
            <a:endParaRPr lang="en-US">
              <a:solidFill>
                <a:schemeClr val="bg1"/>
              </a:solidFill>
              <a:latin typeface="+mn-lt"/>
            </a:endParaRPr>
          </a:p>
        </p:txBody>
      </p:sp>
      <p:sp>
        <p:nvSpPr>
          <p:cNvPr id="15" name="Title 5">
            <a:extLst>
              <a:ext uri="{FF2B5EF4-FFF2-40B4-BE49-F238E27FC236}">
                <a16:creationId xmlns:a16="http://schemas.microsoft.com/office/drawing/2014/main" id="{0379DFE3-9E2C-A106-8EC6-A9BCCFE75E03}"/>
              </a:ext>
            </a:extLst>
          </p:cNvPr>
          <p:cNvSpPr txBox="1">
            <a:spLocks/>
          </p:cNvSpPr>
          <p:nvPr userDrawn="1"/>
        </p:nvSpPr>
        <p:spPr>
          <a:xfrm>
            <a:off x="6209185" y="2230918"/>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Explicit teaching</a:t>
            </a:r>
            <a:endParaRPr lang="en-US">
              <a:solidFill>
                <a:schemeClr val="bg1"/>
              </a:solidFill>
              <a:latin typeface="+mn-lt"/>
            </a:endParaRPr>
          </a:p>
        </p:txBody>
      </p:sp>
      <p:grpSp>
        <p:nvGrpSpPr>
          <p:cNvPr id="2" name="Group 1">
            <a:extLst>
              <a:ext uri="{FF2B5EF4-FFF2-40B4-BE49-F238E27FC236}">
                <a16:creationId xmlns:a16="http://schemas.microsoft.com/office/drawing/2014/main" id="{523FC2D6-A6F1-5B0E-7A53-2354FC2C781A}"/>
              </a:ext>
            </a:extLst>
          </p:cNvPr>
          <p:cNvGrpSpPr/>
          <p:nvPr userDrawn="1"/>
        </p:nvGrpSpPr>
        <p:grpSpPr>
          <a:xfrm>
            <a:off x="324326" y="6183550"/>
            <a:ext cx="11574178" cy="365125"/>
            <a:chOff x="324326" y="6162429"/>
            <a:chExt cx="11574178" cy="365125"/>
          </a:xfrm>
        </p:grpSpPr>
        <p:sp>
          <p:nvSpPr>
            <p:cNvPr id="6" name="Footer Placeholder 4">
              <a:extLst>
                <a:ext uri="{FF2B5EF4-FFF2-40B4-BE49-F238E27FC236}">
                  <a16:creationId xmlns:a16="http://schemas.microsoft.com/office/drawing/2014/main" id="{7110917E-665C-1792-7191-8F1A74FC77DB}"/>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a:latin typeface="Calibri" panose="020F0502020204030204" pitchFamily="34" charset="0"/>
                  <a:ea typeface="Verdana" panose="020B0604030504040204" pitchFamily="34" charset="0"/>
                  <a:cs typeface="Calibri" panose="020F0502020204030204" pitchFamily="34" charset="0"/>
                </a:rPr>
                <a:t>V1.0 © 2025 Commonwealth of Australia, unless otherwise indicated. Creative Commons Attribution 4.0, unless otherwise indicated.</a:t>
              </a:r>
              <a:r>
                <a:rPr lang="en-AU" sz="1000">
                  <a:latin typeface="Calibri" panose="020F0502020204030204" pitchFamily="34" charset="0"/>
                  <a:ea typeface="Verdana" panose="020B0604030504040204" pitchFamily="34" charset="0"/>
                  <a:cs typeface="Calibri" panose="020F0502020204030204" pitchFamily="34" charset="0"/>
                </a:rPr>
                <a:t> </a:t>
              </a:r>
              <a:br>
                <a:rPr lang="en-AU" sz="1000">
                  <a:latin typeface="Calibri" panose="020F0502020204030204" pitchFamily="34" charset="0"/>
                  <a:ea typeface="Verdana" panose="020B0604030504040204" pitchFamily="34" charset="0"/>
                  <a:cs typeface="Calibri" panose="020F0502020204030204" pitchFamily="34" charset="0"/>
                </a:rPr>
              </a:br>
              <a:r>
                <a:rPr lang="en-AU" sz="1000">
                  <a:latin typeface="Calibri" panose="020F0502020204030204" pitchFamily="34" charset="0"/>
                  <a:ea typeface="Verdana" panose="020B0604030504040204" pitchFamily="34" charset="0"/>
                  <a:cs typeface="Calibri" panose="020F0502020204030204" pitchFamily="34" charset="0"/>
                </a:rPr>
                <a:t>View online: </a:t>
              </a:r>
              <a:r>
                <a:rPr lang="en-AU" sz="1000">
                  <a:latin typeface="Calibri" panose="020F0502020204030204" pitchFamily="34" charset="0"/>
                  <a:ea typeface="Verdana" panose="020B0604030504040204" pitchFamily="34" charset="0"/>
                  <a:cs typeface="Calibri" panose="020F0502020204030204" pitchFamily="34" charset="0"/>
                  <a:hlinkClick r:id="rId10"/>
                </a:rPr>
                <a:t>https://www.literacyhub.edu.au/plan-teach-and-assess/lesson-packs/</a:t>
              </a:r>
              <a:r>
                <a:rPr lang="en-AU" sz="1000">
                  <a:latin typeface="Calibri" panose="020F0502020204030204" pitchFamily="34" charset="0"/>
                  <a:ea typeface="Verdana" panose="020B0604030504040204" pitchFamily="34" charset="0"/>
                  <a:cs typeface="Calibri" panose="020F0502020204030204" pitchFamily="34" charset="0"/>
                </a:rPr>
                <a:t> </a:t>
              </a:r>
            </a:p>
          </p:txBody>
        </p:sp>
        <p:pic>
          <p:nvPicPr>
            <p:cNvPr id="18" name="Picture 17">
              <a:extLst>
                <a:ext uri="{FF2B5EF4-FFF2-40B4-BE49-F238E27FC236}">
                  <a16:creationId xmlns:a16="http://schemas.microsoft.com/office/drawing/2014/main" id="{7A10FBE0-D0B8-4106-5543-3E17E4F3F9F9}"/>
                </a:ext>
              </a:extLst>
            </p:cNvPr>
            <p:cNvPicPr/>
            <p:nvPr userDrawn="1"/>
          </p:nvPicPr>
          <p:blipFill>
            <a:blip r:embed="rId11"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spTree>
    <p:custDataLst>
      <p:tags r:id="rId1"/>
    </p:custDataLst>
    <p:extLst>
      <p:ext uri="{BB962C8B-B14F-4D97-AF65-F5344CB8AC3E}">
        <p14:creationId xmlns:p14="http://schemas.microsoft.com/office/powerpoint/2010/main" val="1186793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Intention/Criteria 8: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2734588"/>
            <a:ext cx="4552252"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Title 1">
            <a:extLst>
              <a:ext uri="{FF2B5EF4-FFF2-40B4-BE49-F238E27FC236}">
                <a16:creationId xmlns:a16="http://schemas.microsoft.com/office/drawing/2014/main" id="{9F19AB33-9E75-2E46-A5D8-AF31536AEFD0}"/>
              </a:ext>
            </a:extLst>
          </p:cNvPr>
          <p:cNvSpPr>
            <a:spLocks noGrp="1"/>
          </p:cNvSpPr>
          <p:nvPr>
            <p:ph type="title" hasCustomPrompt="1"/>
          </p:nvPr>
        </p:nvSpPr>
        <p:spPr>
          <a:xfrm>
            <a:off x="-1" y="-796208"/>
            <a:ext cx="10890913" cy="625578"/>
          </a:xfrm>
        </p:spPr>
        <p:txBody>
          <a:bodyPr>
            <a:noAutofit/>
          </a:bodyPr>
          <a:lstStyle>
            <a:lvl1pPr algn="l" defTabSz="914400" rtl="0" eaLnBrk="1" latinLnBrk="0" hangingPunct="1">
              <a:lnSpc>
                <a:spcPct val="70000"/>
              </a:lnSpc>
              <a:spcBef>
                <a:spcPct val="0"/>
              </a:spcBef>
              <a:buNone/>
              <a:defRPr lang="en-AU" sz="4400" b="0"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Slide # Lesson intention and success criteria</a:t>
            </a:r>
            <a:endParaRPr lang="en-AU"/>
          </a:p>
        </p:txBody>
      </p:sp>
      <p:sp>
        <p:nvSpPr>
          <p:cNvPr id="13" name="Text Placeholder 2">
            <a:extLst>
              <a:ext uri="{FF2B5EF4-FFF2-40B4-BE49-F238E27FC236}">
                <a16:creationId xmlns:a16="http://schemas.microsoft.com/office/drawing/2014/main" id="{027F5E14-9415-3B4F-8FD5-58358E3515B9}"/>
              </a:ext>
            </a:extLst>
          </p:cNvPr>
          <p:cNvSpPr>
            <a:spLocks noGrp="1"/>
          </p:cNvSpPr>
          <p:nvPr>
            <p:ph type="body" idx="12"/>
          </p:nvPr>
        </p:nvSpPr>
        <p:spPr>
          <a:xfrm>
            <a:off x="984800" y="1626945"/>
            <a:ext cx="8791301" cy="970781"/>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5" name="Text Placeholder 2">
            <a:extLst>
              <a:ext uri="{FF2B5EF4-FFF2-40B4-BE49-F238E27FC236}">
                <a16:creationId xmlns:a16="http://schemas.microsoft.com/office/drawing/2014/main" id="{85534E57-F25A-CC48-B2FF-01C3EADA85EC}"/>
              </a:ext>
            </a:extLst>
          </p:cNvPr>
          <p:cNvSpPr>
            <a:spLocks noGrp="1"/>
          </p:cNvSpPr>
          <p:nvPr>
            <p:ph type="body" idx="13" hasCustomPrompt="1"/>
          </p:nvPr>
        </p:nvSpPr>
        <p:spPr>
          <a:xfrm>
            <a:off x="984801" y="3659945"/>
            <a:ext cx="8791300" cy="1241130"/>
          </a:xfrm>
        </p:spPr>
        <p:txBody>
          <a:bodyPr anchor="t" anchorCtr="0">
            <a:normAutofit/>
          </a:bodyPr>
          <a:lstStyle>
            <a:lvl1pPr marL="0" indent="0">
              <a:buFont typeface="Arial" panose="020B0604020202020204" pitchFamily="34" charse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a:p>
            <a:pPr lvl="0"/>
            <a:endParaRPr lang="en-US"/>
          </a:p>
        </p:txBody>
      </p:sp>
      <p:sp>
        <p:nvSpPr>
          <p:cNvPr id="2" name="Rectangle: Rounded Corners 1">
            <a:extLst>
              <a:ext uri="{FF2B5EF4-FFF2-40B4-BE49-F238E27FC236}">
                <a16:creationId xmlns:a16="http://schemas.microsoft.com/office/drawing/2014/main" id="{C344B2B9-65B9-58C2-A5CC-AE53F7F13167}"/>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3" name="Rectangle 2">
            <a:extLst>
              <a:ext uri="{FF2B5EF4-FFF2-40B4-BE49-F238E27FC236}">
                <a16:creationId xmlns:a16="http://schemas.microsoft.com/office/drawing/2014/main" id="{50FE01D1-D5EC-10E5-F549-15DBC8695E7C}"/>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C0947B30-BB77-B338-95D3-55CD48823107}"/>
              </a:ext>
            </a:extLst>
          </p:cNvPr>
          <p:cNvSpPr txBox="1">
            <a:spLocks/>
          </p:cNvSpPr>
          <p:nvPr userDrawn="1"/>
        </p:nvSpPr>
        <p:spPr>
          <a:xfrm>
            <a:off x="902913" y="729083"/>
            <a:ext cx="5850050" cy="62557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500" b="1">
                <a:solidFill>
                  <a:srgbClr val="0E1E42"/>
                </a:solidFill>
                <a:latin typeface="+mn-lt"/>
              </a:rPr>
              <a:t>Learning intention</a:t>
            </a:r>
          </a:p>
        </p:txBody>
      </p:sp>
      <p:sp>
        <p:nvSpPr>
          <p:cNvPr id="6" name="Title 1">
            <a:extLst>
              <a:ext uri="{FF2B5EF4-FFF2-40B4-BE49-F238E27FC236}">
                <a16:creationId xmlns:a16="http://schemas.microsoft.com/office/drawing/2014/main" id="{CDA4CE15-4A28-9816-BFCC-777A39FE5499}"/>
              </a:ext>
            </a:extLst>
          </p:cNvPr>
          <p:cNvSpPr txBox="1">
            <a:spLocks/>
          </p:cNvSpPr>
          <p:nvPr userDrawn="1"/>
        </p:nvSpPr>
        <p:spPr>
          <a:xfrm>
            <a:off x="902913" y="2767099"/>
            <a:ext cx="5850050" cy="62557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500" b="1">
                <a:solidFill>
                  <a:srgbClr val="0E1E42"/>
                </a:solidFill>
                <a:latin typeface="+mn-lt"/>
              </a:rPr>
              <a:t>Success criteria</a:t>
            </a:r>
          </a:p>
        </p:txBody>
      </p:sp>
    </p:spTree>
    <p:extLst>
      <p:ext uri="{BB962C8B-B14F-4D97-AF65-F5344CB8AC3E}">
        <p14:creationId xmlns:p14="http://schemas.microsoft.com/office/powerpoint/2010/main" val="16773629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 do We do EDITABLE 8: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283765" y="475375"/>
            <a:ext cx="3852806" cy="864029"/>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Title 1">
            <a:extLst>
              <a:ext uri="{FF2B5EF4-FFF2-40B4-BE49-F238E27FC236}">
                <a16:creationId xmlns:a16="http://schemas.microsoft.com/office/drawing/2014/main" id="{5CCD99FE-4021-2343-9391-366B0640F93F}"/>
              </a:ext>
            </a:extLst>
          </p:cNvPr>
          <p:cNvSpPr>
            <a:spLocks noGrp="1"/>
          </p:cNvSpPr>
          <p:nvPr>
            <p:ph type="title"/>
          </p:nvPr>
        </p:nvSpPr>
        <p:spPr>
          <a:xfrm>
            <a:off x="0" y="-1073786"/>
            <a:ext cx="7546590" cy="864029"/>
          </a:xfrm>
        </p:spPr>
        <p:txBody>
          <a:bodyPr>
            <a:noAutofit/>
          </a:bodyPr>
          <a:lstStyle>
            <a:lvl1pPr algn="l" defTabSz="914400" rtl="0" eaLnBrk="1" latinLnBrk="0" hangingPunct="1">
              <a:lnSpc>
                <a:spcPct val="90000"/>
              </a:lnSpc>
              <a:spcBef>
                <a:spcPct val="0"/>
              </a:spcBef>
              <a:buNone/>
              <a:defRPr lang="en-AU" sz="4400" b="0"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0" name="Text Placeholder 2">
            <a:extLst>
              <a:ext uri="{FF2B5EF4-FFF2-40B4-BE49-F238E27FC236}">
                <a16:creationId xmlns:a16="http://schemas.microsoft.com/office/drawing/2014/main" id="{CE3C5A69-A3D6-D54F-97EC-44FFE096F970}"/>
              </a:ext>
            </a:extLst>
          </p:cNvPr>
          <p:cNvSpPr>
            <a:spLocks noGrp="1"/>
          </p:cNvSpPr>
          <p:nvPr>
            <p:ph type="body" idx="13"/>
          </p:nvPr>
        </p:nvSpPr>
        <p:spPr>
          <a:xfrm>
            <a:off x="586694" y="1577857"/>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 name="Rectangle: Rounded Corners 1">
            <a:extLst>
              <a:ext uri="{FF2B5EF4-FFF2-40B4-BE49-F238E27FC236}">
                <a16:creationId xmlns:a16="http://schemas.microsoft.com/office/drawing/2014/main" id="{73E6F30E-DF7D-239C-3958-A17258ED5251}"/>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3" name="Rectangle 2">
            <a:extLst>
              <a:ext uri="{FF2B5EF4-FFF2-40B4-BE49-F238E27FC236}">
                <a16:creationId xmlns:a16="http://schemas.microsoft.com/office/drawing/2014/main" id="{2CF2E7CB-6493-9EB9-D47C-3A26352CA89D}"/>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724166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You do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Rounded Rectangle 8">
            <a:extLst>
              <a:ext uri="{FF2B5EF4-FFF2-40B4-BE49-F238E27FC236}">
                <a16:creationId xmlns:a16="http://schemas.microsoft.com/office/drawing/2014/main" id="{B5D26BC6-CEDA-154D-956A-5B394817DCCD}"/>
              </a:ext>
            </a:extLst>
          </p:cNvPr>
          <p:cNvSpPr/>
          <p:nvPr userDrawn="1"/>
        </p:nvSpPr>
        <p:spPr>
          <a:xfrm>
            <a:off x="283765" y="299356"/>
            <a:ext cx="1864212" cy="637867"/>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02B96A27-393F-0744-BED6-5A448D514A33}"/>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You do</a:t>
            </a:r>
          </a:p>
        </p:txBody>
      </p:sp>
      <p:sp>
        <p:nvSpPr>
          <p:cNvPr id="16" name="Rounded Rectangle 15">
            <a:extLst>
              <a:ext uri="{FF2B5EF4-FFF2-40B4-BE49-F238E27FC236}">
                <a16:creationId xmlns:a16="http://schemas.microsoft.com/office/drawing/2014/main" id="{D90A1C79-2A5E-F140-908F-59F9D0067F30}"/>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3" descr="Users outline">
            <a:extLst>
              <a:ext uri="{FF2B5EF4-FFF2-40B4-BE49-F238E27FC236}">
                <a16:creationId xmlns:a16="http://schemas.microsoft.com/office/drawing/2014/main" id="{09876D47-6856-3548-9088-DDD24ACAF42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3" name="Rectangle: Rounded Corners 2">
            <a:extLst>
              <a:ext uri="{FF2B5EF4-FFF2-40B4-BE49-F238E27FC236}">
                <a16:creationId xmlns:a16="http://schemas.microsoft.com/office/drawing/2014/main" id="{C5EA6789-4D8F-68D6-C838-A317D329F9E0}"/>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4" name="Rectangle 3">
            <a:extLst>
              <a:ext uri="{FF2B5EF4-FFF2-40B4-BE49-F238E27FC236}">
                <a16:creationId xmlns:a16="http://schemas.microsoft.com/office/drawing/2014/main" id="{96650EE3-8A3F-EBBB-C87C-5D357ED298E5}"/>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4D0334F-F53C-7158-771A-D6D4DA4CD40F}"/>
              </a:ext>
            </a:extLst>
          </p:cNvPr>
          <p:cNvSpPr>
            <a:spLocks noGrp="1"/>
          </p:cNvSpPr>
          <p:nvPr>
            <p:ph type="title" hasCustomPrompt="1"/>
          </p:nvPr>
        </p:nvSpPr>
        <p:spPr>
          <a:xfrm>
            <a:off x="12032" y="-1423726"/>
            <a:ext cx="10515600" cy="1325563"/>
          </a:xfrm>
        </p:spPr>
        <p:txBody>
          <a:bodyPr/>
          <a:lstStyle>
            <a:lvl1pPr>
              <a:defRPr/>
            </a:lvl1pPr>
          </a:lstStyle>
          <a:p>
            <a:r>
              <a:rPr lang="en-US"/>
              <a:t>Slide # You do</a:t>
            </a:r>
            <a:endParaRPr lang="en-AU"/>
          </a:p>
        </p:txBody>
      </p:sp>
    </p:spTree>
    <p:extLst>
      <p:ext uri="{BB962C8B-B14F-4D97-AF65-F5344CB8AC3E}">
        <p14:creationId xmlns:p14="http://schemas.microsoft.com/office/powerpoint/2010/main" val="25163702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We do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9" name="Rounded Rectangle 28">
            <a:extLst>
              <a:ext uri="{FF2B5EF4-FFF2-40B4-BE49-F238E27FC236}">
                <a16:creationId xmlns:a16="http://schemas.microsoft.com/office/drawing/2014/main" id="{9768AE3E-F66F-0642-8496-C74D7D9185FD}"/>
              </a:ext>
            </a:extLst>
          </p:cNvPr>
          <p:cNvSpPr/>
          <p:nvPr userDrawn="1"/>
        </p:nvSpPr>
        <p:spPr>
          <a:xfrm>
            <a:off x="10048357"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Classroom outline">
            <a:extLst>
              <a:ext uri="{FF2B5EF4-FFF2-40B4-BE49-F238E27FC236}">
                <a16:creationId xmlns:a16="http://schemas.microsoft.com/office/drawing/2014/main" id="{42F3DE25-53ED-2246-AF75-1AD14DC030F3}"/>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sp>
        <p:nvSpPr>
          <p:cNvPr id="32" name="Rounded Rectangle 31">
            <a:extLst>
              <a:ext uri="{FF2B5EF4-FFF2-40B4-BE49-F238E27FC236}">
                <a16:creationId xmlns:a16="http://schemas.microsoft.com/office/drawing/2014/main" id="{1ADE0065-6921-4F47-A748-053EB5204B6E}"/>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Pencil outline">
            <a:extLst>
              <a:ext uri="{FF2B5EF4-FFF2-40B4-BE49-F238E27FC236}">
                <a16:creationId xmlns:a16="http://schemas.microsoft.com/office/drawing/2014/main" id="{370E713A-9177-A845-A4D1-AABC0B3DE720}"/>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sp>
        <p:nvSpPr>
          <p:cNvPr id="4" name="Rectangle: Rounded Corners 3">
            <a:extLst>
              <a:ext uri="{FF2B5EF4-FFF2-40B4-BE49-F238E27FC236}">
                <a16:creationId xmlns:a16="http://schemas.microsoft.com/office/drawing/2014/main" id="{F921B701-256D-4EE3-A3E2-62E7E69E55A8}"/>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5" name="Rounded Rectangle 8">
            <a:extLst>
              <a:ext uri="{FF2B5EF4-FFF2-40B4-BE49-F238E27FC236}">
                <a16:creationId xmlns:a16="http://schemas.microsoft.com/office/drawing/2014/main" id="{1AB0E661-0A64-30C7-E942-62ABF8A98D2E}"/>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D227854A-0CF0-BE50-14CB-D31DCD324790}"/>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9" name="Rectangle 8">
            <a:extLst>
              <a:ext uri="{FF2B5EF4-FFF2-40B4-BE49-F238E27FC236}">
                <a16:creationId xmlns:a16="http://schemas.microsoft.com/office/drawing/2014/main" id="{E813CE24-30D9-A95F-5015-EBD090FEBEE3}"/>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67FF704-CC41-36B7-FC96-876976E363D0}"/>
              </a:ext>
            </a:extLst>
          </p:cNvPr>
          <p:cNvSpPr>
            <a:spLocks noGrp="1"/>
          </p:cNvSpPr>
          <p:nvPr>
            <p:ph type="title" hasCustomPrompt="1"/>
          </p:nvPr>
        </p:nvSpPr>
        <p:spPr>
          <a:xfrm>
            <a:off x="0" y="-1423726"/>
            <a:ext cx="10515600" cy="1325563"/>
          </a:xfrm>
        </p:spPr>
        <p:txBody>
          <a:bodyPr/>
          <a:lstStyle>
            <a:lvl1pPr>
              <a:defRPr/>
            </a:lvl1pPr>
          </a:lstStyle>
          <a:p>
            <a:r>
              <a:rPr lang="en-US"/>
              <a:t>Slide # We do</a:t>
            </a:r>
            <a:endParaRPr lang="en-AU"/>
          </a:p>
        </p:txBody>
      </p:sp>
    </p:spTree>
    <p:extLst>
      <p:ext uri="{BB962C8B-B14F-4D97-AF65-F5344CB8AC3E}">
        <p14:creationId xmlns:p14="http://schemas.microsoft.com/office/powerpoint/2010/main" val="6095264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We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98736" y="307816"/>
            <a:ext cx="612851" cy="612851"/>
          </a:xfrm>
          <a:prstGeom prst="rect">
            <a:avLst/>
          </a:prstGeom>
        </p:spPr>
      </p:pic>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Glasses outline">
            <a:extLst>
              <a:ext uri="{FF2B5EF4-FFF2-40B4-BE49-F238E27FC236}">
                <a16:creationId xmlns:a16="http://schemas.microsoft.com/office/drawing/2014/main" id="{C00DD916-DAEB-EE45-8E7F-C401A95410FE}"/>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159737" y="307816"/>
            <a:ext cx="638589" cy="638589"/>
          </a:xfrm>
          <a:prstGeom prst="rect">
            <a:avLst/>
          </a:prstGeom>
        </p:spPr>
      </p:pic>
      <p:sp>
        <p:nvSpPr>
          <p:cNvPr id="3" name="Rectangle: Rounded Corners 2">
            <a:extLst>
              <a:ext uri="{FF2B5EF4-FFF2-40B4-BE49-F238E27FC236}">
                <a16:creationId xmlns:a16="http://schemas.microsoft.com/office/drawing/2014/main" id="{9F7FD86A-21A3-CAC8-2587-2C09DB1B16ED}"/>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6" name="Rectangle 5">
            <a:extLst>
              <a:ext uri="{FF2B5EF4-FFF2-40B4-BE49-F238E27FC236}">
                <a16:creationId xmlns:a16="http://schemas.microsoft.com/office/drawing/2014/main" id="{0210BA73-D110-2627-0A2B-431B292BC6AD}"/>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6043D58-9ADA-A1DF-99E8-332CFF34F104}"/>
              </a:ext>
            </a:extLst>
          </p:cNvPr>
          <p:cNvSpPr>
            <a:spLocks noGrp="1"/>
          </p:cNvSpPr>
          <p:nvPr>
            <p:ph type="title" hasCustomPrompt="1"/>
          </p:nvPr>
        </p:nvSpPr>
        <p:spPr>
          <a:xfrm>
            <a:off x="0" y="-1521888"/>
            <a:ext cx="10515600" cy="1325563"/>
          </a:xfrm>
        </p:spPr>
        <p:txBody>
          <a:bodyPr/>
          <a:lstStyle>
            <a:lvl1pPr>
              <a:defRPr/>
            </a:lvl1pPr>
          </a:lstStyle>
          <a:p>
            <a:r>
              <a:rPr lang="en-US"/>
              <a:t>Slide # We do</a:t>
            </a:r>
            <a:endParaRPr lang="en-AU"/>
          </a:p>
        </p:txBody>
      </p:sp>
    </p:spTree>
    <p:extLst>
      <p:ext uri="{BB962C8B-B14F-4D97-AF65-F5344CB8AC3E}">
        <p14:creationId xmlns:p14="http://schemas.microsoft.com/office/powerpoint/2010/main" val="13659557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We do +  pen + chi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98736" y="307816"/>
            <a:ext cx="612851" cy="612851"/>
          </a:xfrm>
          <a:prstGeom prst="rect">
            <a:avLst/>
          </a:prstGeom>
        </p:spPr>
      </p:pic>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9F7FD86A-21A3-CAC8-2587-2C09DB1B16ED}"/>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42468" y="377327"/>
            <a:ext cx="490017" cy="490017"/>
          </a:xfrm>
          <a:prstGeom prst="rect">
            <a:avLst/>
          </a:prstGeom>
        </p:spPr>
      </p:pic>
      <p:pic>
        <p:nvPicPr>
          <p:cNvPr id="6" name="Picture 5">
            <a:extLst>
              <a:ext uri="{FF2B5EF4-FFF2-40B4-BE49-F238E27FC236}">
                <a16:creationId xmlns:a16="http://schemas.microsoft.com/office/drawing/2014/main" id="{4043EDB4-A149-1E60-6174-9FAD771EA2E6}"/>
              </a:ext>
            </a:extLst>
          </p:cNvPr>
          <p:cNvPicPr>
            <a:picLocks noChangeAspect="1"/>
          </p:cNvPicPr>
          <p:nvPr userDrawn="1"/>
        </p:nvPicPr>
        <p:blipFill>
          <a:blip r:embed="rId7"/>
          <a:stretch>
            <a:fillRect/>
          </a:stretch>
        </p:blipFill>
        <p:spPr>
          <a:xfrm>
            <a:off x="11120768" y="208824"/>
            <a:ext cx="695004" cy="810838"/>
          </a:xfrm>
          <a:prstGeom prst="rect">
            <a:avLst/>
          </a:prstGeom>
        </p:spPr>
      </p:pic>
      <p:sp>
        <p:nvSpPr>
          <p:cNvPr id="2" name="Rectangle 1">
            <a:extLst>
              <a:ext uri="{FF2B5EF4-FFF2-40B4-BE49-F238E27FC236}">
                <a16:creationId xmlns:a16="http://schemas.microsoft.com/office/drawing/2014/main" id="{DD9A77A6-8713-C766-3D88-E24BCC9F7F53}"/>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7">
            <a:extLst>
              <a:ext uri="{FF2B5EF4-FFF2-40B4-BE49-F238E27FC236}">
                <a16:creationId xmlns:a16="http://schemas.microsoft.com/office/drawing/2014/main" id="{E6A7D79B-5ED2-4DA9-8B5E-9000E62CC5F0}"/>
              </a:ext>
            </a:extLst>
          </p:cNvPr>
          <p:cNvSpPr>
            <a:spLocks noGrp="1"/>
          </p:cNvSpPr>
          <p:nvPr>
            <p:ph type="title" hasCustomPrompt="1"/>
          </p:nvPr>
        </p:nvSpPr>
        <p:spPr>
          <a:xfrm>
            <a:off x="0" y="-1525253"/>
            <a:ext cx="10515600" cy="1325563"/>
          </a:xfrm>
        </p:spPr>
        <p:txBody>
          <a:bodyPr/>
          <a:lstStyle>
            <a:lvl1pPr>
              <a:defRPr/>
            </a:lvl1pPr>
          </a:lstStyle>
          <a:p>
            <a:r>
              <a:rPr lang="en-US"/>
              <a:t>Slide # We do</a:t>
            </a:r>
            <a:endParaRPr lang="en-AU"/>
          </a:p>
        </p:txBody>
      </p:sp>
    </p:spTree>
    <p:extLst>
      <p:ext uri="{BB962C8B-B14F-4D97-AF65-F5344CB8AC3E}">
        <p14:creationId xmlns:p14="http://schemas.microsoft.com/office/powerpoint/2010/main" val="14767277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95DAE1-7B8B-4C7C-83FF-3DD6341096D6}" type="datetimeFigureOut">
              <a:rPr lang="en-AU" smtClean="0"/>
              <a:t>18/04/2025</a:t>
            </a:fld>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2021 Commonwealth of Australia, unless otherwise indicated. Creative Commons Attribution 4.0, unless otherwise indicated.</a:t>
            </a:r>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extLst>
      <p:ext uri="{BB962C8B-B14F-4D97-AF65-F5344CB8AC3E}">
        <p14:creationId xmlns:p14="http://schemas.microsoft.com/office/powerpoint/2010/main" val="1034081160"/>
      </p:ext>
    </p:extLst>
  </p:cSld>
  <p:clrMap bg1="lt1" tx1="dk1" bg2="lt2" tx2="dk2" accent1="accent1" accent2="accent2" accent3="accent3" accent4="accent4" accent5="accent5" accent6="accent6" hlink="hlink" folHlink="folHlink"/>
  <p:sldLayoutIdLst>
    <p:sldLayoutId id="2147483649" r:id="rId1"/>
    <p:sldLayoutId id="2147483671" r:id="rId2"/>
    <p:sldLayoutId id="2147483707" r:id="rId3"/>
    <p:sldLayoutId id="2147483672" r:id="rId4"/>
    <p:sldLayoutId id="2147483690" r:id="rId5"/>
    <p:sldLayoutId id="2147483696" r:id="rId6"/>
    <p:sldLayoutId id="2147483697" r:id="rId7"/>
    <p:sldLayoutId id="2147483705" r:id="rId8"/>
    <p:sldLayoutId id="2147483709" r:id="rId9"/>
    <p:sldLayoutId id="2147483715" r:id="rId10"/>
    <p:sldLayoutId id="2147483716" r:id="rId11"/>
    <p:sldLayoutId id="2147483717" r:id="rId12"/>
    <p:sldLayoutId id="2147483718" r:id="rId13"/>
    <p:sldLayoutId id="2147483698" r:id="rId14"/>
    <p:sldLayoutId id="2147483703" r:id="rId15"/>
    <p:sldLayoutId id="2147483699" r:id="rId16"/>
    <p:sldLayoutId id="2147483701" r:id="rId17"/>
    <p:sldLayoutId id="2147483702" r:id="rId18"/>
    <p:sldLayoutId id="2147483704" r:id="rId19"/>
    <p:sldLayoutId id="2147483710" r:id="rId20"/>
    <p:sldLayoutId id="2147483695" r:id="rId21"/>
    <p:sldLayoutId id="2147483708" r:id="rId22"/>
    <p:sldLayoutId id="2147483711" r:id="rId23"/>
    <p:sldLayoutId id="2147483712" r:id="rId24"/>
    <p:sldLayoutId id="2147483713" r:id="rId25"/>
    <p:sldLayoutId id="2147483691" r:id="rId26"/>
    <p:sldLayoutId id="2147483714" r:id="rId27"/>
    <p:sldLayoutId id="2147483692" r:id="rId28"/>
    <p:sldLayoutId id="2147483693" r:id="rId29"/>
    <p:sldLayoutId id="2147483694" r:id="rId30"/>
    <p:sldLayoutId id="2147483719" r:id="rId3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1.xml"/><Relationship Id="rId1" Type="http://schemas.openxmlformats.org/officeDocument/2006/relationships/slideLayout" Target="../slideLayouts/slideLayout25.xml"/></Relationships>
</file>

<file path=ppt/slides/_rels/slide1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2.xml"/><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tags" Target="../tags/tag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7.xml"/><Relationship Id="rId1" Type="http://schemas.openxmlformats.org/officeDocument/2006/relationships/tags" Target="../tags/tag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tags" Target="../tags/tag5.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8.xml"/><Relationship Id="rId1" Type="http://schemas.openxmlformats.org/officeDocument/2006/relationships/tags" Target="../tags/tag6.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8.xml"/><Relationship Id="rId1" Type="http://schemas.openxmlformats.org/officeDocument/2006/relationships/tags" Target="../tags/tag7.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8.xml"/><Relationship Id="rId1" Type="http://schemas.openxmlformats.org/officeDocument/2006/relationships/tags" Target="../tags/tag8.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5.xml"/><Relationship Id="rId1" Type="http://schemas.openxmlformats.org/officeDocument/2006/relationships/tags" Target="../tags/tag9.xml"/></Relationships>
</file>

<file path=ppt/slides/_rels/slide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xml"/><Relationship Id="rId1" Type="http://schemas.openxmlformats.org/officeDocument/2006/relationships/slideLayout" Target="../slideLayouts/slideLayout27.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5.xml"/><Relationship Id="rId1" Type="http://schemas.openxmlformats.org/officeDocument/2006/relationships/tags" Target="../tags/tag10.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5.xml"/><Relationship Id="rId1" Type="http://schemas.openxmlformats.org/officeDocument/2006/relationships/tags" Target="../tags/tag11.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7.xml"/><Relationship Id="rId1" Type="http://schemas.openxmlformats.org/officeDocument/2006/relationships/tags" Target="../tags/tag12.xml"/><Relationship Id="rId4" Type="http://schemas.openxmlformats.org/officeDocument/2006/relationships/image" Target="../media/image35.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7.xml"/><Relationship Id="rId1" Type="http://schemas.openxmlformats.org/officeDocument/2006/relationships/tags" Target="../tags/tag13.xml"/><Relationship Id="rId5" Type="http://schemas.openxmlformats.org/officeDocument/2006/relationships/image" Target="../media/image36.png"/><Relationship Id="rId4" Type="http://schemas.openxmlformats.org/officeDocument/2006/relationships/image" Target="../media/image35.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7.xml"/><Relationship Id="rId1" Type="http://schemas.openxmlformats.org/officeDocument/2006/relationships/tags" Target="../tags/tag14.xml"/><Relationship Id="rId6" Type="http://schemas.openxmlformats.org/officeDocument/2006/relationships/image" Target="../media/image36.png"/><Relationship Id="rId5" Type="http://schemas.openxmlformats.org/officeDocument/2006/relationships/image" Target="../media/image37.png"/><Relationship Id="rId4" Type="http://schemas.openxmlformats.org/officeDocument/2006/relationships/image" Target="../media/image35.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9.xml"/><Relationship Id="rId1" Type="http://schemas.openxmlformats.org/officeDocument/2006/relationships/tags" Target="../tags/tag15.xml"/><Relationship Id="rId4" Type="http://schemas.openxmlformats.org/officeDocument/2006/relationships/image" Target="../media/image38.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9.xml"/><Relationship Id="rId1" Type="http://schemas.openxmlformats.org/officeDocument/2006/relationships/tags" Target="../tags/tag16.xml"/><Relationship Id="rId5" Type="http://schemas.openxmlformats.org/officeDocument/2006/relationships/image" Target="../media/image39.png"/><Relationship Id="rId4" Type="http://schemas.openxmlformats.org/officeDocument/2006/relationships/image" Target="../media/image38.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9.xml"/><Relationship Id="rId1" Type="http://schemas.openxmlformats.org/officeDocument/2006/relationships/tags" Target="../tags/tag17.xml"/><Relationship Id="rId6" Type="http://schemas.openxmlformats.org/officeDocument/2006/relationships/image" Target="../media/image39.png"/><Relationship Id="rId5" Type="http://schemas.openxmlformats.org/officeDocument/2006/relationships/image" Target="../media/image40.png"/><Relationship Id="rId4" Type="http://schemas.openxmlformats.org/officeDocument/2006/relationships/image" Target="../media/image38.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9.xml"/><Relationship Id="rId1" Type="http://schemas.openxmlformats.org/officeDocument/2006/relationships/tags" Target="../tags/tag18.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8.xml"/><Relationship Id="rId1" Type="http://schemas.openxmlformats.org/officeDocument/2006/relationships/tags" Target="../tags/tag1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8.xml"/><Relationship Id="rId1" Type="http://schemas.openxmlformats.org/officeDocument/2006/relationships/tags" Target="../tags/tag20.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5.xml"/><Relationship Id="rId1" Type="http://schemas.openxmlformats.org/officeDocument/2006/relationships/tags" Target="../tags/tag21.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7.xml"/><Relationship Id="rId1" Type="http://schemas.openxmlformats.org/officeDocument/2006/relationships/tags" Target="../tags/tag22.xml"/><Relationship Id="rId5" Type="http://schemas.openxmlformats.org/officeDocument/2006/relationships/image" Target="../media/image31.svg"/><Relationship Id="rId4" Type="http://schemas.openxmlformats.org/officeDocument/2006/relationships/image" Target="../media/image30.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9.xml"/><Relationship Id="rId1" Type="http://schemas.openxmlformats.org/officeDocument/2006/relationships/tags" Target="../tags/tag23.xml"/><Relationship Id="rId5" Type="http://schemas.openxmlformats.org/officeDocument/2006/relationships/image" Target="../media/image31.svg"/><Relationship Id="rId4" Type="http://schemas.openxmlformats.org/officeDocument/2006/relationships/image" Target="../media/image30.png"/></Relationships>
</file>

<file path=ppt/slides/_rels/slide34.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notesSlide" Target="../notesSlides/notesSlide34.xml"/><Relationship Id="rId7" Type="http://schemas.openxmlformats.org/officeDocument/2006/relationships/image" Target="../media/image15.svg"/><Relationship Id="rId12" Type="http://schemas.openxmlformats.org/officeDocument/2006/relationships/image" Target="../media/image36.png"/><Relationship Id="rId2" Type="http://schemas.openxmlformats.org/officeDocument/2006/relationships/slideLayout" Target="../slideLayouts/slideLayout26.xml"/><Relationship Id="rId1" Type="http://schemas.openxmlformats.org/officeDocument/2006/relationships/tags" Target="../tags/tag24.xml"/><Relationship Id="rId6" Type="http://schemas.openxmlformats.org/officeDocument/2006/relationships/image" Target="../media/image14.png"/><Relationship Id="rId11" Type="http://schemas.openxmlformats.org/officeDocument/2006/relationships/image" Target="../media/image44.png"/><Relationship Id="rId5" Type="http://schemas.openxmlformats.org/officeDocument/2006/relationships/image" Target="../media/image42.svg"/><Relationship Id="rId10" Type="http://schemas.openxmlformats.org/officeDocument/2006/relationships/image" Target="../media/image43.png"/><Relationship Id="rId4" Type="http://schemas.openxmlformats.org/officeDocument/2006/relationships/image" Target="../media/image41.png"/><Relationship Id="rId9" Type="http://schemas.openxmlformats.org/officeDocument/2006/relationships/image" Target="../media/image17.sv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2.xml"/><Relationship Id="rId1" Type="http://schemas.openxmlformats.org/officeDocument/2006/relationships/tags" Target="../tags/tag25.xml"/><Relationship Id="rId4" Type="http://schemas.openxmlformats.org/officeDocument/2006/relationships/image" Target="../media/image45.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7" Type="http://schemas.openxmlformats.org/officeDocument/2006/relationships/image" Target="../media/image49.svg"/><Relationship Id="rId2" Type="http://schemas.openxmlformats.org/officeDocument/2006/relationships/slideLayout" Target="../slideLayouts/slideLayout6.xml"/><Relationship Id="rId1" Type="http://schemas.openxmlformats.org/officeDocument/2006/relationships/tags" Target="../tags/tag26.xml"/><Relationship Id="rId6" Type="http://schemas.openxmlformats.org/officeDocument/2006/relationships/image" Target="../media/image48.png"/><Relationship Id="rId5" Type="http://schemas.openxmlformats.org/officeDocument/2006/relationships/image" Target="../media/image47.svg"/><Relationship Id="rId4" Type="http://schemas.openxmlformats.org/officeDocument/2006/relationships/image" Target="../media/image46.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30.xml"/><Relationship Id="rId1" Type="http://schemas.openxmlformats.org/officeDocument/2006/relationships/tags" Target="../tags/tag27.xml"/></Relationships>
</file>

<file path=ppt/slides/_rels/slide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xml"/><Relationship Id="rId1" Type="http://schemas.openxmlformats.org/officeDocument/2006/relationships/slideLayout" Target="../slideLayouts/slideLayout11.xml"/><Relationship Id="rId4" Type="http://schemas.openxmlformats.org/officeDocument/2006/relationships/image" Target="../media/image31.sv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6.xml"/><Relationship Id="rId1" Type="http://schemas.openxmlformats.org/officeDocument/2006/relationships/slideLayout" Target="../slideLayouts/slideLayout11.xml"/><Relationship Id="rId5" Type="http://schemas.openxmlformats.org/officeDocument/2006/relationships/image" Target="../media/image34.png"/><Relationship Id="rId4" Type="http://schemas.openxmlformats.org/officeDocument/2006/relationships/image" Target="../media/image33.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9.xml"/><Relationship Id="rId1" Type="http://schemas.openxmlformats.org/officeDocument/2006/relationships/slideLayout" Target="../slideLayouts/slideLayout11.xml"/><Relationship Id="rId4" Type="http://schemas.openxmlformats.org/officeDocument/2006/relationships/image" Target="../media/image31.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192CB3-B945-9406-F3AE-9F952F274A67}"/>
              </a:ext>
            </a:extLst>
          </p:cNvPr>
          <p:cNvSpPr>
            <a:spLocks noGrp="1"/>
          </p:cNvSpPr>
          <p:nvPr>
            <p:ph type="title"/>
          </p:nvPr>
        </p:nvSpPr>
        <p:spPr/>
        <p:txBody>
          <a:bodyPr/>
          <a:lstStyle/>
          <a:p>
            <a:r>
              <a:rPr lang="en-AU" sz="800" b="0" i="0" kern="1200">
                <a:solidFill>
                  <a:schemeClr val="bg2"/>
                </a:solidFill>
                <a:effectLst/>
                <a:latin typeface="Calibri" panose="020F0502020204030204" pitchFamily="34" charset="0"/>
                <a:ea typeface="Verdana" panose="020B0604030504040204" pitchFamily="34" charset="0"/>
                <a:cs typeface="Calibri" panose="020F0502020204030204" pitchFamily="34" charset="0"/>
              </a:rPr>
              <a:t>Slide 1 Start of presentation, </a:t>
            </a:r>
            <a:r>
              <a:rPr lang="en-AU" sz="800" b="0" i="0" kern="1200" err="1">
                <a:solidFill>
                  <a:schemeClr val="bg2"/>
                </a:solidFill>
                <a:effectLst/>
                <a:latin typeface="Calibri" panose="020F0502020204030204" pitchFamily="34" charset="0"/>
                <a:ea typeface="Verdana" panose="020B0604030504040204" pitchFamily="34" charset="0"/>
                <a:cs typeface="Calibri" panose="020F0502020204030204" pitchFamily="34" charset="0"/>
              </a:rPr>
              <a:t>sh</a:t>
            </a:r>
            <a:r>
              <a:rPr lang="en-AU" sz="800" b="0" i="0" kern="1200">
                <a:solidFill>
                  <a:schemeClr val="bg2"/>
                </a:solidFill>
                <a:effectLst/>
                <a:latin typeface="Calibri" panose="020F0502020204030204" pitchFamily="34" charset="0"/>
                <a:ea typeface="Verdana" panose="020B0604030504040204" pitchFamily="34" charset="0"/>
                <a:cs typeface="Calibri" panose="020F0502020204030204" pitchFamily="34" charset="0"/>
              </a:rPr>
              <a:t> says /</a:t>
            </a:r>
            <a:r>
              <a:rPr lang="en-AU" sz="800" b="0" i="0" kern="1200" err="1">
                <a:solidFill>
                  <a:schemeClr val="bg2"/>
                </a:solidFill>
                <a:effectLst/>
                <a:latin typeface="Calibri" panose="020F0502020204030204" pitchFamily="34" charset="0"/>
                <a:ea typeface="Verdana" panose="020B0604030504040204" pitchFamily="34" charset="0"/>
                <a:cs typeface="Calibri" panose="020F0502020204030204" pitchFamily="34" charset="0"/>
              </a:rPr>
              <a:t>sh</a:t>
            </a:r>
            <a:r>
              <a:rPr lang="en-AU" sz="800" b="0" i="0" kern="1200">
                <a:solidFill>
                  <a:schemeClr val="bg2"/>
                </a:solidFill>
                <a:effectLst/>
                <a:latin typeface="Calibri" panose="020F0502020204030204" pitchFamily="34" charset="0"/>
                <a:ea typeface="Verdana" panose="020B0604030504040204" pitchFamily="34" charset="0"/>
                <a:cs typeface="Calibri" panose="020F0502020204030204" pitchFamily="34" charset="0"/>
              </a:rPr>
              <a:t>/</a:t>
            </a:r>
            <a:endParaRPr lang="en-US" sz="800">
              <a:solidFill>
                <a:schemeClr val="bg2"/>
              </a:solidFill>
            </a:endParaRPr>
          </a:p>
        </p:txBody>
      </p:sp>
      <p:sp>
        <p:nvSpPr>
          <p:cNvPr id="11" name="TextBox 10">
            <a:extLst>
              <a:ext uri="{FF2B5EF4-FFF2-40B4-BE49-F238E27FC236}">
                <a16:creationId xmlns:a16="http://schemas.microsoft.com/office/drawing/2014/main" id="{D80113A2-139D-D145-5847-96DA8389B06E}"/>
              </a:ext>
            </a:extLst>
          </p:cNvPr>
          <p:cNvSpPr txBox="1"/>
          <p:nvPr/>
        </p:nvSpPr>
        <p:spPr>
          <a:xfrm>
            <a:off x="600075" y="3026620"/>
            <a:ext cx="4927269" cy="1354217"/>
          </a:xfrm>
          <a:prstGeom prst="rect">
            <a:avLst/>
          </a:prstGeom>
          <a:noFill/>
        </p:spPr>
        <p:txBody>
          <a:bodyPr wrap="square" rtlCol="0">
            <a:spAutoFit/>
          </a:bodyPr>
          <a:lstStyle/>
          <a:p>
            <a:pPr algn="ctr"/>
            <a:r>
              <a:rPr lang="en-US" sz="3200">
                <a:solidFill>
                  <a:srgbClr val="0E1E42"/>
                </a:solidFill>
              </a:rPr>
              <a:t>ss    </a:t>
            </a:r>
            <a:r>
              <a:rPr lang="en-US" sz="3200" err="1">
                <a:solidFill>
                  <a:srgbClr val="0E1E42"/>
                </a:solidFill>
              </a:rPr>
              <a:t>zz</a:t>
            </a:r>
            <a:r>
              <a:rPr lang="en-US" sz="3200">
                <a:solidFill>
                  <a:srgbClr val="0E1E42"/>
                </a:solidFill>
              </a:rPr>
              <a:t>    </a:t>
            </a:r>
            <a:r>
              <a:rPr lang="en-US" sz="3200" err="1">
                <a:solidFill>
                  <a:srgbClr val="0E1E42"/>
                </a:solidFill>
              </a:rPr>
              <a:t>sh</a:t>
            </a:r>
            <a:r>
              <a:rPr lang="en-US" sz="3200">
                <a:solidFill>
                  <a:srgbClr val="0E1E42"/>
                </a:solidFill>
              </a:rPr>
              <a:t>    </a:t>
            </a:r>
            <a:r>
              <a:rPr lang="en-US" sz="3200" err="1">
                <a:solidFill>
                  <a:srgbClr val="0E1E42"/>
                </a:solidFill>
              </a:rPr>
              <a:t>th</a:t>
            </a:r>
            <a:r>
              <a:rPr lang="en-US" sz="3200">
                <a:solidFill>
                  <a:srgbClr val="0E1E42"/>
                </a:solidFill>
              </a:rPr>
              <a:t>    </a:t>
            </a:r>
            <a:r>
              <a:rPr lang="en-US" sz="3200" err="1">
                <a:solidFill>
                  <a:srgbClr val="0E1E42"/>
                </a:solidFill>
              </a:rPr>
              <a:t>ch</a:t>
            </a:r>
            <a:r>
              <a:rPr lang="en-US" sz="3200">
                <a:solidFill>
                  <a:srgbClr val="0E1E42"/>
                </a:solidFill>
              </a:rPr>
              <a:t>    </a:t>
            </a:r>
            <a:r>
              <a:rPr lang="en-US" sz="3200" err="1">
                <a:solidFill>
                  <a:srgbClr val="0E1E42"/>
                </a:solidFill>
              </a:rPr>
              <a:t>wh</a:t>
            </a:r>
            <a:r>
              <a:rPr lang="en-US" sz="3200">
                <a:solidFill>
                  <a:srgbClr val="0E1E42"/>
                </a:solidFill>
              </a:rPr>
              <a:t>    </a:t>
            </a:r>
          </a:p>
          <a:p>
            <a:pPr algn="ctr"/>
            <a:r>
              <a:rPr lang="en-US" sz="3200">
                <a:solidFill>
                  <a:srgbClr val="0E1E42"/>
                </a:solidFill>
              </a:rPr>
              <a:t>saw    put    because    once</a:t>
            </a:r>
          </a:p>
          <a:p>
            <a:endParaRPr lang="en-AU"/>
          </a:p>
        </p:txBody>
      </p:sp>
      <p:sp>
        <p:nvSpPr>
          <p:cNvPr id="9" name="TextBox 8">
            <a:extLst>
              <a:ext uri="{FF2B5EF4-FFF2-40B4-BE49-F238E27FC236}">
                <a16:creationId xmlns:a16="http://schemas.microsoft.com/office/drawing/2014/main" id="{6E027D23-5EB2-A2FB-C8E7-BB16080753FC}"/>
              </a:ext>
            </a:extLst>
          </p:cNvPr>
          <p:cNvSpPr txBox="1"/>
          <p:nvPr/>
        </p:nvSpPr>
        <p:spPr>
          <a:xfrm>
            <a:off x="7353319" y="2897667"/>
            <a:ext cx="3343701" cy="584775"/>
          </a:xfrm>
          <a:prstGeom prst="rect">
            <a:avLst/>
          </a:prstGeom>
          <a:noFill/>
        </p:spPr>
        <p:txBody>
          <a:bodyPr wrap="square" rtlCol="0">
            <a:spAutoFit/>
          </a:bodyPr>
          <a:lstStyle/>
          <a:p>
            <a:pPr algn="ctr"/>
            <a:r>
              <a:rPr lang="en-AU" sz="3200" dirty="0"/>
              <a:t>SSP lesson</a:t>
            </a:r>
          </a:p>
        </p:txBody>
      </p:sp>
      <p:sp>
        <p:nvSpPr>
          <p:cNvPr id="10" name="TextBox 9">
            <a:extLst>
              <a:ext uri="{FF2B5EF4-FFF2-40B4-BE49-F238E27FC236}">
                <a16:creationId xmlns:a16="http://schemas.microsoft.com/office/drawing/2014/main" id="{1F1CF97D-2ACD-B599-C36E-21A65749EC97}"/>
              </a:ext>
            </a:extLst>
          </p:cNvPr>
          <p:cNvSpPr txBox="1"/>
          <p:nvPr/>
        </p:nvSpPr>
        <p:spPr>
          <a:xfrm>
            <a:off x="6096000" y="3461575"/>
            <a:ext cx="5867864" cy="707886"/>
          </a:xfrm>
          <a:prstGeom prst="rect">
            <a:avLst/>
          </a:prstGeom>
          <a:noFill/>
        </p:spPr>
        <p:txBody>
          <a:bodyPr wrap="square" rtlCol="0">
            <a:spAutoFit/>
          </a:bodyPr>
          <a:lstStyle/>
          <a:p>
            <a:pPr algn="ctr"/>
            <a:r>
              <a:rPr lang="en-AU" sz="4000" b="1" dirty="0"/>
              <a:t>ng says /ng/    want</a:t>
            </a:r>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616A502A-DF04-C015-9D11-BEBBA35EB27B}"/>
              </a:ext>
            </a:extLst>
          </p:cNvPr>
          <p:cNvSpPr>
            <a:spLocks noGrp="1"/>
          </p:cNvSpPr>
          <p:nvPr>
            <p:ph type="title"/>
          </p:nvPr>
        </p:nvSpPr>
        <p:spPr>
          <a:xfrm>
            <a:off x="-54095" y="-1078174"/>
            <a:ext cx="10603814" cy="999961"/>
          </a:xfrm>
        </p:spPr>
        <p:txBody>
          <a:bodyPr/>
          <a:lstStyle/>
          <a:p>
            <a:r>
              <a:rPr lang="en-AU" sz="800" kern="1200">
                <a:solidFill>
                  <a:schemeClr val="bg2"/>
                </a:solidFill>
                <a:effectLst/>
                <a:latin typeface="+mj-lt"/>
                <a:ea typeface="+mj-ea"/>
                <a:cs typeface="+mj-cs"/>
              </a:rPr>
              <a:t>Slide </a:t>
            </a:r>
            <a:r>
              <a:rPr lang="en-AU" sz="800" kern="1200" baseline="0">
                <a:solidFill>
                  <a:schemeClr val="bg2"/>
                </a:solidFill>
                <a:effectLst/>
                <a:latin typeface="+mj-lt"/>
                <a:ea typeface="+mj-ea"/>
                <a:cs typeface="+mj-cs"/>
              </a:rPr>
              <a:t> 11 </a:t>
            </a:r>
            <a:r>
              <a:rPr lang="en-US" sz="800">
                <a:solidFill>
                  <a:schemeClr val="bg2"/>
                </a:solidFill>
              </a:rPr>
              <a:t>End of review, start of lesson</a:t>
            </a:r>
            <a:endParaRPr lang="en-AU" sz="800">
              <a:solidFill>
                <a:schemeClr val="bg2"/>
              </a:solidFill>
            </a:endParaRPr>
          </a:p>
        </p:txBody>
      </p:sp>
    </p:spTree>
    <p:extLst>
      <p:ext uri="{BB962C8B-B14F-4D97-AF65-F5344CB8AC3E}">
        <p14:creationId xmlns:p14="http://schemas.microsoft.com/office/powerpoint/2010/main" val="34783266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BE5D3D-DE79-D003-4A49-FBB80AEEAE08}"/>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12 Phonemic</a:t>
            </a:r>
            <a:r>
              <a:rPr lang="en-AU" sz="800" kern="1200" baseline="0">
                <a:solidFill>
                  <a:schemeClr val="bg2"/>
                </a:solidFill>
                <a:effectLst/>
                <a:latin typeface="Calibri Light" panose="020F0302020204030204" pitchFamily="34" charset="0"/>
                <a:ea typeface="+mj-ea"/>
                <a:cs typeface="+mj-cs"/>
              </a:rPr>
              <a:t> awareness</a:t>
            </a:r>
            <a:endParaRPr lang="en-AU" sz="800">
              <a:solidFill>
                <a:schemeClr val="bg2"/>
              </a:solidFill>
            </a:endParaRPr>
          </a:p>
        </p:txBody>
      </p:sp>
      <p:grpSp>
        <p:nvGrpSpPr>
          <p:cNvPr id="3" name="Group 2" descr="Four shapes in a row; a square, a circle, and two squares. The second last square has a picture of a person with both arms raised in an &quot;I'm not sure&quot; gesture.">
            <a:extLst>
              <a:ext uri="{FF2B5EF4-FFF2-40B4-BE49-F238E27FC236}">
                <a16:creationId xmlns:a16="http://schemas.microsoft.com/office/drawing/2014/main" id="{2C4833BB-7208-096E-0C9E-74E05E9BAABA}"/>
              </a:ext>
            </a:extLst>
          </p:cNvPr>
          <p:cNvGrpSpPr/>
          <p:nvPr/>
        </p:nvGrpSpPr>
        <p:grpSpPr>
          <a:xfrm>
            <a:off x="2878332" y="2022876"/>
            <a:ext cx="6435336" cy="3242198"/>
            <a:chOff x="2878332" y="2022876"/>
            <a:chExt cx="6435336" cy="3242198"/>
          </a:xfrm>
        </p:grpSpPr>
        <p:grpSp>
          <p:nvGrpSpPr>
            <p:cNvPr id="4" name="Group 3">
              <a:extLst>
                <a:ext uri="{FF2B5EF4-FFF2-40B4-BE49-F238E27FC236}">
                  <a16:creationId xmlns:a16="http://schemas.microsoft.com/office/drawing/2014/main" id="{BEA59C98-D262-23B7-EB3B-DE423A82A0F1}"/>
                </a:ext>
              </a:extLst>
            </p:cNvPr>
            <p:cNvGrpSpPr/>
            <p:nvPr/>
          </p:nvGrpSpPr>
          <p:grpSpPr>
            <a:xfrm>
              <a:off x="2878332" y="3839053"/>
              <a:ext cx="6435336" cy="1426021"/>
              <a:chOff x="2433056" y="2878709"/>
              <a:chExt cx="6843204" cy="1541932"/>
            </a:xfrm>
          </p:grpSpPr>
          <p:sp>
            <p:nvSpPr>
              <p:cNvPr id="7" name="Rounded Rectangle 13">
                <a:extLst>
                  <a:ext uri="{FF2B5EF4-FFF2-40B4-BE49-F238E27FC236}">
                    <a16:creationId xmlns:a16="http://schemas.microsoft.com/office/drawing/2014/main" id="{C0CBB489-95D4-8BF2-2F34-D1152F2B3EE0}"/>
                  </a:ext>
                </a:extLst>
              </p:cNvPr>
              <p:cNvSpPr/>
              <p:nvPr/>
            </p:nvSpPr>
            <p:spPr>
              <a:xfrm>
                <a:off x="2433056" y="2878710"/>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F7AF465B-65B6-F13B-E8CA-93824EA65EDB}"/>
                  </a:ext>
                </a:extLst>
              </p:cNvPr>
              <p:cNvSpPr/>
              <p:nvPr/>
            </p:nvSpPr>
            <p:spPr>
              <a:xfrm>
                <a:off x="4245631" y="2878709"/>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13">
                <a:extLst>
                  <a:ext uri="{FF2B5EF4-FFF2-40B4-BE49-F238E27FC236}">
                    <a16:creationId xmlns:a16="http://schemas.microsoft.com/office/drawing/2014/main" id="{146A7279-AB88-CDDD-F590-E6022D5D1CE3}"/>
                  </a:ext>
                </a:extLst>
              </p:cNvPr>
              <p:cNvSpPr/>
              <p:nvPr/>
            </p:nvSpPr>
            <p:spPr>
              <a:xfrm>
                <a:off x="6031000" y="2878709"/>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13">
                <a:extLst>
                  <a:ext uri="{FF2B5EF4-FFF2-40B4-BE49-F238E27FC236}">
                    <a16:creationId xmlns:a16="http://schemas.microsoft.com/office/drawing/2014/main" id="{81FAD26E-3DB7-8771-C119-FB22A5B041B8}"/>
                  </a:ext>
                </a:extLst>
              </p:cNvPr>
              <p:cNvSpPr/>
              <p:nvPr/>
            </p:nvSpPr>
            <p:spPr>
              <a:xfrm>
                <a:off x="7734329" y="2878710"/>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6" name="Picture 5" descr="Four shapes in a row; a square, a circle, and two squares. The second last square has a picture of a person with both arms raised in an &quot;I'm not sure&quot; gesture.">
              <a:extLst>
                <a:ext uri="{FF2B5EF4-FFF2-40B4-BE49-F238E27FC236}">
                  <a16:creationId xmlns:a16="http://schemas.microsoft.com/office/drawing/2014/main" id="{B290BD0B-8C51-9D28-5994-57D134C33EF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90775" y="2022876"/>
              <a:ext cx="1992140" cy="1992140"/>
            </a:xfrm>
            <a:prstGeom prst="rect">
              <a:avLst/>
            </a:prstGeom>
          </p:spPr>
        </p:pic>
      </p:grpSp>
    </p:spTree>
    <p:extLst>
      <p:ext uri="{BB962C8B-B14F-4D97-AF65-F5344CB8AC3E}">
        <p14:creationId xmlns:p14="http://schemas.microsoft.com/office/powerpoint/2010/main" val="8491051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BBC650-3F66-4D67-BC7C-07FF29419ED4}"/>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F07CC84F-FF5B-2E66-EC55-A9B480A1AB5B}"/>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13 </a:t>
            </a:r>
            <a:r>
              <a:rPr lang="en-AU" sz="800" kern="1200">
                <a:solidFill>
                  <a:schemeClr val="bg2"/>
                </a:solidFill>
                <a:effectLst/>
                <a:latin typeface="+mj-lt"/>
                <a:ea typeface="+mj-ea"/>
                <a:cs typeface="+mj-cs"/>
              </a:rPr>
              <a:t>Phonemic</a:t>
            </a:r>
            <a:r>
              <a:rPr lang="en-AU" sz="800" kern="1200" baseline="0">
                <a:solidFill>
                  <a:schemeClr val="bg2"/>
                </a:solidFill>
                <a:effectLst/>
                <a:latin typeface="+mj-lt"/>
                <a:ea typeface="+mj-ea"/>
                <a:cs typeface="+mj-cs"/>
              </a:rPr>
              <a:t> awareness</a:t>
            </a:r>
            <a:endParaRPr lang="en-AU" sz="800">
              <a:solidFill>
                <a:schemeClr val="bg2"/>
              </a:solidFill>
            </a:endParaRPr>
          </a:p>
        </p:txBody>
      </p:sp>
      <p:grpSp>
        <p:nvGrpSpPr>
          <p:cNvPr id="4" name="Group 3" descr="Four shapes in a row; a square, a circle, and two squares. The second last square has a picture of a person with both arms raised in an &quot;I'm not sure&quot; gesture.">
            <a:extLst>
              <a:ext uri="{FF2B5EF4-FFF2-40B4-BE49-F238E27FC236}">
                <a16:creationId xmlns:a16="http://schemas.microsoft.com/office/drawing/2014/main" id="{510BDC17-7019-8BE8-FC9D-80DB5D6E7409}"/>
              </a:ext>
            </a:extLst>
          </p:cNvPr>
          <p:cNvGrpSpPr/>
          <p:nvPr/>
        </p:nvGrpSpPr>
        <p:grpSpPr>
          <a:xfrm>
            <a:off x="2878332" y="2022876"/>
            <a:ext cx="6435336" cy="3242198"/>
            <a:chOff x="2878332" y="2022876"/>
            <a:chExt cx="6435336" cy="3242198"/>
          </a:xfrm>
        </p:grpSpPr>
        <p:grpSp>
          <p:nvGrpSpPr>
            <p:cNvPr id="5" name="Group 4">
              <a:extLst>
                <a:ext uri="{FF2B5EF4-FFF2-40B4-BE49-F238E27FC236}">
                  <a16:creationId xmlns:a16="http://schemas.microsoft.com/office/drawing/2014/main" id="{BACCF821-5764-E22B-1F55-086EB44C40BE}"/>
                </a:ext>
              </a:extLst>
            </p:cNvPr>
            <p:cNvGrpSpPr/>
            <p:nvPr/>
          </p:nvGrpSpPr>
          <p:grpSpPr>
            <a:xfrm>
              <a:off x="2878332" y="3839053"/>
              <a:ext cx="6435336" cy="1426021"/>
              <a:chOff x="2433056" y="2878709"/>
              <a:chExt cx="6843204" cy="1541932"/>
            </a:xfrm>
          </p:grpSpPr>
          <p:sp>
            <p:nvSpPr>
              <p:cNvPr id="7" name="Rounded Rectangle 13">
                <a:extLst>
                  <a:ext uri="{FF2B5EF4-FFF2-40B4-BE49-F238E27FC236}">
                    <a16:creationId xmlns:a16="http://schemas.microsoft.com/office/drawing/2014/main" id="{E79ED6A7-3F62-1B48-0C16-8F81272F1E54}"/>
                  </a:ext>
                </a:extLst>
              </p:cNvPr>
              <p:cNvSpPr/>
              <p:nvPr/>
            </p:nvSpPr>
            <p:spPr>
              <a:xfrm>
                <a:off x="2433056" y="2878710"/>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B890EA72-419B-5D98-D573-B34F7DEDFA68}"/>
                  </a:ext>
                </a:extLst>
              </p:cNvPr>
              <p:cNvSpPr/>
              <p:nvPr/>
            </p:nvSpPr>
            <p:spPr>
              <a:xfrm>
                <a:off x="4245631" y="2878709"/>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13">
                <a:extLst>
                  <a:ext uri="{FF2B5EF4-FFF2-40B4-BE49-F238E27FC236}">
                    <a16:creationId xmlns:a16="http://schemas.microsoft.com/office/drawing/2014/main" id="{908BD65A-573F-16A2-5DD6-15233BB7CDB6}"/>
                  </a:ext>
                </a:extLst>
              </p:cNvPr>
              <p:cNvSpPr/>
              <p:nvPr/>
            </p:nvSpPr>
            <p:spPr>
              <a:xfrm>
                <a:off x="6031000" y="2878709"/>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13">
                <a:extLst>
                  <a:ext uri="{FF2B5EF4-FFF2-40B4-BE49-F238E27FC236}">
                    <a16:creationId xmlns:a16="http://schemas.microsoft.com/office/drawing/2014/main" id="{E26B7752-9E9D-C057-3811-9E6548CCBC47}"/>
                  </a:ext>
                </a:extLst>
              </p:cNvPr>
              <p:cNvSpPr/>
              <p:nvPr/>
            </p:nvSpPr>
            <p:spPr>
              <a:xfrm>
                <a:off x="7734329" y="2878710"/>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2" name="Picture 1" descr="A black background with a black square&#10;&#10;Description automatically generated with medium confidence">
              <a:extLst>
                <a:ext uri="{FF2B5EF4-FFF2-40B4-BE49-F238E27FC236}">
                  <a16:creationId xmlns:a16="http://schemas.microsoft.com/office/drawing/2014/main" id="{61E3BE3C-EE8C-9B55-391F-0D80B3AC55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90775" y="2022876"/>
              <a:ext cx="1992140" cy="1992140"/>
            </a:xfrm>
            <a:prstGeom prst="rect">
              <a:avLst/>
            </a:prstGeom>
          </p:spPr>
        </p:pic>
      </p:grpSp>
    </p:spTree>
    <p:extLst>
      <p:ext uri="{BB962C8B-B14F-4D97-AF65-F5344CB8AC3E}">
        <p14:creationId xmlns:p14="http://schemas.microsoft.com/office/powerpoint/2010/main" val="25784230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620CFF-B70F-D447-BB68-FCF1F709DD0A}"/>
              </a:ext>
            </a:extLst>
          </p:cNvPr>
          <p:cNvSpPr>
            <a:spLocks noGrp="1"/>
          </p:cNvSpPr>
          <p:nvPr>
            <p:ph type="title"/>
          </p:nvPr>
        </p:nvSpPr>
        <p:spPr/>
        <p:txBody>
          <a:bodyPr/>
          <a:lstStyle/>
          <a:p>
            <a:r>
              <a:rPr lang="en-AU" sz="800" b="0" i="0" kern="1200">
                <a:solidFill>
                  <a:schemeClr val="bg2"/>
                </a:solidFill>
                <a:effectLst/>
                <a:latin typeface="Calibri" panose="020F0502020204030204" pitchFamily="34" charset="0"/>
                <a:ea typeface="Verdana" panose="020B0604030504040204" pitchFamily="34" charset="0"/>
                <a:cs typeface="Calibri" panose="020F0502020204030204" pitchFamily="34" charset="0"/>
              </a:rPr>
              <a:t>Slide 14 </a:t>
            </a:r>
            <a:r>
              <a:rPr lang="en-US" sz="800">
                <a:solidFill>
                  <a:schemeClr val="bg2"/>
                </a:solidFill>
              </a:rPr>
              <a:t>Learning intention</a:t>
            </a:r>
          </a:p>
        </p:txBody>
      </p:sp>
      <p:sp>
        <p:nvSpPr>
          <p:cNvPr id="6" name="TextBox 5">
            <a:extLst>
              <a:ext uri="{FF2B5EF4-FFF2-40B4-BE49-F238E27FC236}">
                <a16:creationId xmlns:a16="http://schemas.microsoft.com/office/drawing/2014/main" id="{238256A2-0F8B-55BD-B22D-6804AFAF95C6}"/>
              </a:ext>
            </a:extLst>
          </p:cNvPr>
          <p:cNvSpPr txBox="1"/>
          <p:nvPr/>
        </p:nvSpPr>
        <p:spPr>
          <a:xfrm>
            <a:off x="791569" y="1392070"/>
            <a:ext cx="9348717" cy="1015663"/>
          </a:xfrm>
          <a:prstGeom prst="rect">
            <a:avLst/>
          </a:prstGeom>
          <a:noFill/>
        </p:spPr>
        <p:txBody>
          <a:bodyPr wrap="square" rtlCol="0">
            <a:spAutoFit/>
          </a:bodyPr>
          <a:lstStyle/>
          <a:p>
            <a:r>
              <a:rPr lang="en-US" sz="3000">
                <a:solidFill>
                  <a:srgbClr val="0E1E42"/>
                </a:solidFill>
                <a:ea typeface="+mj-lt"/>
                <a:cs typeface="+mj-lt"/>
              </a:rPr>
              <a:t>We are learning about letters and sounds so that we can read and </a:t>
            </a:r>
            <a:r>
              <a:rPr lang="en-US" sz="3000">
                <a:ea typeface="+mj-lt"/>
                <a:cs typeface="+mj-lt"/>
              </a:rPr>
              <a:t>spell</a:t>
            </a:r>
            <a:r>
              <a:rPr lang="en-US" sz="3000">
                <a:solidFill>
                  <a:srgbClr val="0E1E42"/>
                </a:solidFill>
                <a:ea typeface="+mj-lt"/>
                <a:cs typeface="+mj-lt"/>
              </a:rPr>
              <a:t> words.</a:t>
            </a:r>
            <a:endParaRPr lang="en-US" sz="3000">
              <a:solidFill>
                <a:srgbClr val="0E1E42"/>
              </a:solidFill>
            </a:endParaRPr>
          </a:p>
        </p:txBody>
      </p:sp>
      <p:sp>
        <p:nvSpPr>
          <p:cNvPr id="8" name="TextBox 7">
            <a:extLst>
              <a:ext uri="{FF2B5EF4-FFF2-40B4-BE49-F238E27FC236}">
                <a16:creationId xmlns:a16="http://schemas.microsoft.com/office/drawing/2014/main" id="{8BA53477-668F-F527-E8D0-2845B9156910}"/>
              </a:ext>
            </a:extLst>
          </p:cNvPr>
          <p:cNvSpPr txBox="1"/>
          <p:nvPr/>
        </p:nvSpPr>
        <p:spPr>
          <a:xfrm>
            <a:off x="791569" y="3459707"/>
            <a:ext cx="9894627" cy="2215991"/>
          </a:xfrm>
          <a:prstGeom prst="rect">
            <a:avLst/>
          </a:prstGeom>
          <a:noFill/>
        </p:spPr>
        <p:txBody>
          <a:bodyPr wrap="square" rtlCol="0">
            <a:spAutoFit/>
          </a:bodyPr>
          <a:lstStyle/>
          <a:p>
            <a:r>
              <a:rPr lang="en-US" sz="3000">
                <a:solidFill>
                  <a:srgbClr val="0E1E42"/>
                </a:solidFill>
                <a:ea typeface="Verdana"/>
                <a:cs typeface="Calibri"/>
              </a:rPr>
              <a:t>I will know I have been successful if I can:</a:t>
            </a:r>
          </a:p>
          <a:p>
            <a:pPr marL="342900" indent="-342900">
              <a:buFont typeface="Arial" panose="020B0604020202020204" pitchFamily="34" charset="0"/>
              <a:buChar char="•"/>
            </a:pPr>
            <a:r>
              <a:rPr lang="en-US" sz="3000">
                <a:solidFill>
                  <a:srgbClr val="0E1E42"/>
                </a:solidFill>
                <a:ea typeface="Verdana"/>
                <a:cs typeface="Calibri"/>
              </a:rPr>
              <a:t>say the sound for ng</a:t>
            </a:r>
          </a:p>
          <a:p>
            <a:pPr marL="342900" indent="-342900">
              <a:buFont typeface="Arial" panose="020B0604020202020204" pitchFamily="34" charset="0"/>
              <a:buChar char="•"/>
            </a:pPr>
            <a:r>
              <a:rPr lang="en-US" sz="3000">
                <a:solidFill>
                  <a:srgbClr val="0E1E42"/>
                </a:solidFill>
                <a:ea typeface="Verdana"/>
                <a:cs typeface="Calibri"/>
              </a:rPr>
              <a:t>read</a:t>
            </a:r>
            <a:r>
              <a:rPr lang="en-US" sz="3000">
                <a:ea typeface="Verdana"/>
                <a:cs typeface="Calibri"/>
              </a:rPr>
              <a:t> words</a:t>
            </a:r>
            <a:r>
              <a:rPr lang="en-US" sz="3000">
                <a:solidFill>
                  <a:srgbClr val="0E1E42"/>
                </a:solidFill>
                <a:ea typeface="Verdana"/>
                <a:cs typeface="Calibri"/>
              </a:rPr>
              <a:t> with ng</a:t>
            </a:r>
          </a:p>
          <a:p>
            <a:pPr marL="342900" indent="-342900">
              <a:buFont typeface="Arial" panose="020B0604020202020204" pitchFamily="34" charset="0"/>
              <a:buChar char="•"/>
            </a:pPr>
            <a:r>
              <a:rPr lang="en-US" sz="3000">
                <a:ea typeface="Verdana"/>
                <a:cs typeface="Calibri"/>
              </a:rPr>
              <a:t>spell</a:t>
            </a:r>
            <a:r>
              <a:rPr lang="en-US" sz="3000">
                <a:solidFill>
                  <a:srgbClr val="0E1E42"/>
                </a:solidFill>
                <a:ea typeface="Verdana"/>
                <a:cs typeface="Calibri"/>
              </a:rPr>
              <a:t> </a:t>
            </a:r>
            <a:r>
              <a:rPr lang="en-US" sz="3000">
                <a:ea typeface="Verdana"/>
                <a:cs typeface="Calibri"/>
              </a:rPr>
              <a:t>words</a:t>
            </a:r>
            <a:r>
              <a:rPr lang="en-US" sz="3000">
                <a:solidFill>
                  <a:srgbClr val="0E1E42"/>
                </a:solidFill>
                <a:ea typeface="Verdana"/>
                <a:cs typeface="Calibri"/>
              </a:rPr>
              <a:t> with ng.</a:t>
            </a:r>
          </a:p>
          <a:p>
            <a:endParaRPr lang="en-AU"/>
          </a:p>
        </p:txBody>
      </p:sp>
    </p:spTree>
    <p:custDataLst>
      <p:tags r:id="rId1"/>
    </p:custDataLst>
    <p:extLst>
      <p:ext uri="{BB962C8B-B14F-4D97-AF65-F5344CB8AC3E}">
        <p14:creationId xmlns:p14="http://schemas.microsoft.com/office/powerpoint/2010/main" val="4379839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BCAEE2-3B79-C00A-3EF4-E834228B0682}"/>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15 I do</a:t>
            </a:r>
            <a:endParaRPr lang="en-AU" sz="800">
              <a:solidFill>
                <a:schemeClr val="bg2"/>
              </a:solidFill>
            </a:endParaRPr>
          </a:p>
        </p:txBody>
      </p:sp>
      <p:sp>
        <p:nvSpPr>
          <p:cNvPr id="3" name="Content Placeholder 2">
            <a:extLst>
              <a:ext uri="{FF2B5EF4-FFF2-40B4-BE49-F238E27FC236}">
                <a16:creationId xmlns:a16="http://schemas.microsoft.com/office/drawing/2014/main" id="{1C18D3DC-8DC2-348A-2FA6-CEB1D0FDFB5B}"/>
              </a:ext>
            </a:extLst>
          </p:cNvPr>
          <p:cNvSpPr txBox="1">
            <a:spLocks/>
          </p:cNvSpPr>
          <p:nvPr/>
        </p:nvSpPr>
        <p:spPr>
          <a:xfrm>
            <a:off x="285750" y="2910432"/>
            <a:ext cx="11578872" cy="158049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12000" dirty="0">
                <a:solidFill>
                  <a:srgbClr val="4557AD"/>
                </a:solidFill>
                <a:latin typeface="Tenorite" pitchFamily="2" charset="0"/>
                <a:ea typeface="Verdana" panose="020B0604030504040204" pitchFamily="34" charset="0"/>
                <a:cs typeface="Verdana" panose="020B0604030504040204" pitchFamily="34" charset="0"/>
              </a:rPr>
              <a:t>ng       </a:t>
            </a:r>
            <a:r>
              <a:rPr lang="en-US" sz="12000" dirty="0" err="1">
                <a:solidFill>
                  <a:srgbClr val="4557AD"/>
                </a:solidFill>
                <a:latin typeface="Tenorite" pitchFamily="2" charset="0"/>
                <a:ea typeface="Verdana" panose="020B0604030504040204" pitchFamily="34" charset="0"/>
                <a:cs typeface="Verdana" panose="020B0604030504040204" pitchFamily="34" charset="0"/>
              </a:rPr>
              <a:t>ng</a:t>
            </a:r>
            <a:r>
              <a:rPr lang="en-US" sz="12000" dirty="0">
                <a:solidFill>
                  <a:srgbClr val="4557AD"/>
                </a:solidFill>
                <a:latin typeface="Tenorite" pitchFamily="2" charset="0"/>
                <a:ea typeface="Verdana" panose="020B0604030504040204" pitchFamily="34" charset="0"/>
                <a:cs typeface="Verdana" panose="020B0604030504040204" pitchFamily="34" charset="0"/>
              </a:rPr>
              <a:t>       </a:t>
            </a:r>
            <a:r>
              <a:rPr lang="en-US" sz="12000" dirty="0" err="1">
                <a:solidFill>
                  <a:srgbClr val="4557AD"/>
                </a:solidFill>
                <a:latin typeface="Tenorite" pitchFamily="2" charset="0"/>
                <a:ea typeface="Verdana" panose="020B0604030504040204" pitchFamily="34" charset="0"/>
                <a:cs typeface="Verdana" panose="020B0604030504040204" pitchFamily="34" charset="0"/>
              </a:rPr>
              <a:t>ng</a:t>
            </a:r>
            <a:endParaRPr lang="en-US" sz="12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8018620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D6FF09-5ACB-6304-B346-5CD00472F489}"/>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16</a:t>
            </a:r>
            <a:r>
              <a:rPr lang="en-AU" sz="800" kern="1200" baseline="0">
                <a:solidFill>
                  <a:schemeClr val="bg2"/>
                </a:solidFill>
                <a:effectLst/>
                <a:latin typeface="Calibri Light" panose="020F0302020204030204" pitchFamily="34" charset="0"/>
                <a:ea typeface="+mj-ea"/>
                <a:cs typeface="+mj-cs"/>
              </a:rPr>
              <a:t> We do</a:t>
            </a:r>
            <a:endParaRPr lang="en-AU" sz="800">
              <a:solidFill>
                <a:schemeClr val="bg2"/>
              </a:solidFill>
            </a:endParaRPr>
          </a:p>
        </p:txBody>
      </p:sp>
      <p:sp>
        <p:nvSpPr>
          <p:cNvPr id="4" name="Content Placeholder 2">
            <a:extLst>
              <a:ext uri="{FF2B5EF4-FFF2-40B4-BE49-F238E27FC236}">
                <a16:creationId xmlns:a16="http://schemas.microsoft.com/office/drawing/2014/main" id="{8B5A2B9D-2516-045E-8668-0A3CE23BAE78}"/>
              </a:ext>
            </a:extLst>
          </p:cNvPr>
          <p:cNvSpPr txBox="1">
            <a:spLocks/>
          </p:cNvSpPr>
          <p:nvPr/>
        </p:nvSpPr>
        <p:spPr>
          <a:xfrm>
            <a:off x="285750" y="2910432"/>
            <a:ext cx="11578872" cy="158049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12000" dirty="0">
                <a:solidFill>
                  <a:srgbClr val="4557AD"/>
                </a:solidFill>
                <a:latin typeface="Tenorite" pitchFamily="2" charset="0"/>
                <a:ea typeface="Verdana" panose="020B0604030504040204" pitchFamily="34" charset="0"/>
                <a:cs typeface="Verdana" panose="020B0604030504040204" pitchFamily="34" charset="0"/>
              </a:rPr>
              <a:t>ng       </a:t>
            </a:r>
            <a:r>
              <a:rPr lang="en-US" sz="12000" dirty="0" err="1">
                <a:solidFill>
                  <a:srgbClr val="4557AD"/>
                </a:solidFill>
                <a:latin typeface="Tenorite" pitchFamily="2" charset="0"/>
                <a:ea typeface="Verdana" panose="020B0604030504040204" pitchFamily="34" charset="0"/>
                <a:cs typeface="Verdana" panose="020B0604030504040204" pitchFamily="34" charset="0"/>
              </a:rPr>
              <a:t>ng</a:t>
            </a:r>
            <a:r>
              <a:rPr lang="en-US" sz="12000" dirty="0">
                <a:solidFill>
                  <a:srgbClr val="4557AD"/>
                </a:solidFill>
                <a:latin typeface="Tenorite" pitchFamily="2" charset="0"/>
                <a:ea typeface="Verdana" panose="020B0604030504040204" pitchFamily="34" charset="0"/>
                <a:cs typeface="Verdana" panose="020B0604030504040204" pitchFamily="34" charset="0"/>
              </a:rPr>
              <a:t>       </a:t>
            </a:r>
            <a:r>
              <a:rPr lang="en-US" sz="12000" dirty="0" err="1">
                <a:solidFill>
                  <a:srgbClr val="4557AD"/>
                </a:solidFill>
                <a:latin typeface="Tenorite" pitchFamily="2" charset="0"/>
                <a:ea typeface="Verdana" panose="020B0604030504040204" pitchFamily="34" charset="0"/>
                <a:cs typeface="Verdana" panose="020B0604030504040204" pitchFamily="34" charset="0"/>
              </a:rPr>
              <a:t>ng</a:t>
            </a:r>
            <a:endParaRPr lang="en-US" sz="12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7764127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76DE14E-89ED-5ED2-7B16-48E0236C8533}"/>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17 I do</a:t>
            </a:r>
            <a:endParaRPr lang="en-AU" sz="800">
              <a:solidFill>
                <a:schemeClr val="bg2"/>
              </a:solidFill>
            </a:endParaRPr>
          </a:p>
        </p:txBody>
      </p:sp>
      <p:sp>
        <p:nvSpPr>
          <p:cNvPr id="4" name="Content Placeholder 2">
            <a:extLst>
              <a:ext uri="{FF2B5EF4-FFF2-40B4-BE49-F238E27FC236}">
                <a16:creationId xmlns:a16="http://schemas.microsoft.com/office/drawing/2014/main" id="{0709EDF6-8D10-308C-F3E5-2A35B2C99321}"/>
              </a:ext>
            </a:extLst>
          </p:cNvPr>
          <p:cNvSpPr txBox="1">
            <a:spLocks/>
          </p:cNvSpPr>
          <p:nvPr/>
        </p:nvSpPr>
        <p:spPr>
          <a:xfrm>
            <a:off x="263716"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lung</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5360941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F6104C-6D79-D9C3-4C97-B85D10E5C716}"/>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18 I do</a:t>
            </a:r>
            <a:endParaRPr lang="en-AU" sz="800">
              <a:solidFill>
                <a:schemeClr val="bg2"/>
              </a:solidFill>
            </a:endParaRPr>
          </a:p>
        </p:txBody>
      </p:sp>
      <p:sp>
        <p:nvSpPr>
          <p:cNvPr id="3" name="Content Placeholder 2">
            <a:extLst>
              <a:ext uri="{FF2B5EF4-FFF2-40B4-BE49-F238E27FC236}">
                <a16:creationId xmlns:a16="http://schemas.microsoft.com/office/drawing/2014/main" id="{F181DC2D-CFEC-9D03-16BB-84C9649531DE}"/>
              </a:ext>
            </a:extLst>
          </p:cNvPr>
          <p:cNvSpPr txBox="1">
            <a:spLocks/>
          </p:cNvSpPr>
          <p:nvPr/>
        </p:nvSpPr>
        <p:spPr>
          <a:xfrm>
            <a:off x="263716"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lung   bang</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15217636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451ED1E-2E53-7868-78F2-699CD2F4C10A}"/>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19 </a:t>
            </a:r>
            <a:r>
              <a:rPr lang="en-AU" sz="800" kern="1200" baseline="0">
                <a:solidFill>
                  <a:schemeClr val="bg2"/>
                </a:solidFill>
                <a:effectLst/>
                <a:latin typeface="Calibri Light" panose="020F0302020204030204" pitchFamily="34" charset="0"/>
                <a:ea typeface="+mj-ea"/>
                <a:cs typeface="+mj-cs"/>
              </a:rPr>
              <a:t>I do</a:t>
            </a:r>
            <a:endParaRPr lang="en-AU" sz="800">
              <a:solidFill>
                <a:schemeClr val="bg2"/>
              </a:solidFill>
            </a:endParaRPr>
          </a:p>
        </p:txBody>
      </p:sp>
      <p:sp>
        <p:nvSpPr>
          <p:cNvPr id="2" name="Content Placeholder 2">
            <a:extLst>
              <a:ext uri="{FF2B5EF4-FFF2-40B4-BE49-F238E27FC236}">
                <a16:creationId xmlns:a16="http://schemas.microsoft.com/office/drawing/2014/main" id="{C91F3D74-B826-3171-EFD9-F79F8D4940E5}"/>
              </a:ext>
            </a:extLst>
          </p:cNvPr>
          <p:cNvSpPr txBox="1">
            <a:spLocks/>
          </p:cNvSpPr>
          <p:nvPr/>
        </p:nvSpPr>
        <p:spPr>
          <a:xfrm>
            <a:off x="263716"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lung   bang   cling</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9646388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67C1AA-B214-C887-CF18-FFE065FF614E}"/>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20 We do</a:t>
            </a:r>
            <a:endParaRPr lang="en-AU" sz="800">
              <a:solidFill>
                <a:schemeClr val="bg2"/>
              </a:solidFill>
            </a:endParaRPr>
          </a:p>
        </p:txBody>
      </p:sp>
      <p:sp>
        <p:nvSpPr>
          <p:cNvPr id="4" name="Content Placeholder 2">
            <a:extLst>
              <a:ext uri="{FF2B5EF4-FFF2-40B4-BE49-F238E27FC236}">
                <a16:creationId xmlns:a16="http://schemas.microsoft.com/office/drawing/2014/main" id="{E15408D1-52A6-7DFE-8236-0A8A4E0949EE}"/>
              </a:ext>
            </a:extLst>
          </p:cNvPr>
          <p:cNvSpPr txBox="1">
            <a:spLocks/>
          </p:cNvSpPr>
          <p:nvPr/>
        </p:nvSpPr>
        <p:spPr>
          <a:xfrm>
            <a:off x="263716"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long</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4619111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1374570-2F0F-E33F-1EB9-B9418EEF0549}"/>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2 Phonemic awareness review</a:t>
            </a:r>
            <a:endParaRPr lang="en-AU" sz="800">
              <a:solidFill>
                <a:schemeClr val="bg2"/>
              </a:solidFill>
            </a:endParaRPr>
          </a:p>
        </p:txBody>
      </p:sp>
      <p:grpSp>
        <p:nvGrpSpPr>
          <p:cNvPr id="2" name="Group 1" descr="Four shapes in a row; a square, a circle, and two squares. The second last square has a picture of a person with both arms raised in an &quot;I'm not sure&quot; gesture.">
            <a:extLst>
              <a:ext uri="{FF2B5EF4-FFF2-40B4-BE49-F238E27FC236}">
                <a16:creationId xmlns:a16="http://schemas.microsoft.com/office/drawing/2014/main" id="{CE89EA35-CCBB-5023-9116-B36246C7FB8D}"/>
              </a:ext>
            </a:extLst>
          </p:cNvPr>
          <p:cNvGrpSpPr/>
          <p:nvPr/>
        </p:nvGrpSpPr>
        <p:grpSpPr>
          <a:xfrm>
            <a:off x="2878332" y="2022876"/>
            <a:ext cx="6435336" cy="3242198"/>
            <a:chOff x="2878332" y="2022876"/>
            <a:chExt cx="6435336" cy="3242198"/>
          </a:xfrm>
        </p:grpSpPr>
        <p:grpSp>
          <p:nvGrpSpPr>
            <p:cNvPr id="4" name="Group 3">
              <a:extLst>
                <a:ext uri="{FF2B5EF4-FFF2-40B4-BE49-F238E27FC236}">
                  <a16:creationId xmlns:a16="http://schemas.microsoft.com/office/drawing/2014/main" id="{6083455C-0C3A-961E-4683-841BA177A783}"/>
                </a:ext>
              </a:extLst>
            </p:cNvPr>
            <p:cNvGrpSpPr/>
            <p:nvPr/>
          </p:nvGrpSpPr>
          <p:grpSpPr>
            <a:xfrm>
              <a:off x="2878332" y="3839053"/>
              <a:ext cx="6435336" cy="1426021"/>
              <a:chOff x="2433056" y="2878709"/>
              <a:chExt cx="6843204" cy="1541932"/>
            </a:xfrm>
          </p:grpSpPr>
          <p:sp>
            <p:nvSpPr>
              <p:cNvPr id="7" name="Rounded Rectangle 13">
                <a:extLst>
                  <a:ext uri="{FF2B5EF4-FFF2-40B4-BE49-F238E27FC236}">
                    <a16:creationId xmlns:a16="http://schemas.microsoft.com/office/drawing/2014/main" id="{5AD487C1-2FE8-21D5-1E12-8A197523F430}"/>
                  </a:ext>
                </a:extLst>
              </p:cNvPr>
              <p:cNvSpPr/>
              <p:nvPr/>
            </p:nvSpPr>
            <p:spPr>
              <a:xfrm>
                <a:off x="2433056" y="2878710"/>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89E7BB77-F823-ADF0-FEA6-F799B15D53B1}"/>
                  </a:ext>
                </a:extLst>
              </p:cNvPr>
              <p:cNvSpPr/>
              <p:nvPr/>
            </p:nvSpPr>
            <p:spPr>
              <a:xfrm>
                <a:off x="4245631" y="2878709"/>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13">
                <a:extLst>
                  <a:ext uri="{FF2B5EF4-FFF2-40B4-BE49-F238E27FC236}">
                    <a16:creationId xmlns:a16="http://schemas.microsoft.com/office/drawing/2014/main" id="{F1F81078-DACB-D278-8536-3B18F091F4DA}"/>
                  </a:ext>
                </a:extLst>
              </p:cNvPr>
              <p:cNvSpPr/>
              <p:nvPr/>
            </p:nvSpPr>
            <p:spPr>
              <a:xfrm>
                <a:off x="6031000" y="2878709"/>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13">
                <a:extLst>
                  <a:ext uri="{FF2B5EF4-FFF2-40B4-BE49-F238E27FC236}">
                    <a16:creationId xmlns:a16="http://schemas.microsoft.com/office/drawing/2014/main" id="{0A3BBC7B-A6C8-9590-A628-896B53C67E1C}"/>
                  </a:ext>
                </a:extLst>
              </p:cNvPr>
              <p:cNvSpPr/>
              <p:nvPr/>
            </p:nvSpPr>
            <p:spPr>
              <a:xfrm>
                <a:off x="7734329" y="2878710"/>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6" name="Picture 5" descr="A black background with a black square&#10;&#10;Description automatically generated with medium confidence">
              <a:extLst>
                <a:ext uri="{FF2B5EF4-FFF2-40B4-BE49-F238E27FC236}">
                  <a16:creationId xmlns:a16="http://schemas.microsoft.com/office/drawing/2014/main" id="{4BBC5355-CA6C-CDD3-00D2-D8CD3AF30C1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90775" y="2022876"/>
              <a:ext cx="1992140" cy="1992140"/>
            </a:xfrm>
            <a:prstGeom prst="rect">
              <a:avLst/>
            </a:prstGeom>
          </p:spPr>
        </p:pic>
      </p:grpSp>
    </p:spTree>
    <p:extLst>
      <p:ext uri="{BB962C8B-B14F-4D97-AF65-F5344CB8AC3E}">
        <p14:creationId xmlns:p14="http://schemas.microsoft.com/office/powerpoint/2010/main" val="276448091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0CB1C6-1102-7D71-72DD-F42F111AA1CC}"/>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21 We do</a:t>
            </a:r>
            <a:endParaRPr lang="en-AU" sz="800">
              <a:solidFill>
                <a:schemeClr val="bg2"/>
              </a:solidFill>
            </a:endParaRPr>
          </a:p>
        </p:txBody>
      </p:sp>
      <p:sp>
        <p:nvSpPr>
          <p:cNvPr id="4" name="Content Placeholder 2">
            <a:extLst>
              <a:ext uri="{FF2B5EF4-FFF2-40B4-BE49-F238E27FC236}">
                <a16:creationId xmlns:a16="http://schemas.microsoft.com/office/drawing/2014/main" id="{C9ACCC66-6C12-F867-BE7C-F6A087C9AEB0}"/>
              </a:ext>
            </a:extLst>
          </p:cNvPr>
          <p:cNvSpPr txBox="1">
            <a:spLocks/>
          </p:cNvSpPr>
          <p:nvPr/>
        </p:nvSpPr>
        <p:spPr>
          <a:xfrm>
            <a:off x="263716"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long  gang</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8682180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8678E1-67A5-FE12-F3F0-19411BDB6467}"/>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22 We do</a:t>
            </a:r>
            <a:endParaRPr lang="en-AU" sz="800">
              <a:solidFill>
                <a:schemeClr val="bg2"/>
              </a:solidFill>
            </a:endParaRPr>
          </a:p>
        </p:txBody>
      </p:sp>
      <p:sp>
        <p:nvSpPr>
          <p:cNvPr id="3" name="Content Placeholder 2">
            <a:extLst>
              <a:ext uri="{FF2B5EF4-FFF2-40B4-BE49-F238E27FC236}">
                <a16:creationId xmlns:a16="http://schemas.microsoft.com/office/drawing/2014/main" id="{9109948D-5C92-E1CB-E2DE-C5041DE33646}"/>
              </a:ext>
            </a:extLst>
          </p:cNvPr>
          <p:cNvSpPr txBox="1">
            <a:spLocks/>
          </p:cNvSpPr>
          <p:nvPr/>
        </p:nvSpPr>
        <p:spPr>
          <a:xfrm>
            <a:off x="263716" y="2910432"/>
            <a:ext cx="119062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long  gang  thing</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3257950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664D176-7736-7AAA-9306-256372A9CFD3}"/>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23 I do</a:t>
            </a:r>
            <a:endParaRPr lang="en-AU" sz="800">
              <a:solidFill>
                <a:schemeClr val="bg2"/>
              </a:solidFill>
            </a:endParaRPr>
          </a:p>
        </p:txBody>
      </p:sp>
      <p:pic>
        <p:nvPicPr>
          <p:cNvPr id="4" name="Picture 3" descr="wing">
            <a:extLst>
              <a:ext uri="{FF2B5EF4-FFF2-40B4-BE49-F238E27FC236}">
                <a16:creationId xmlns:a16="http://schemas.microsoft.com/office/drawing/2014/main" id="{032B9321-2A2F-FD37-6979-777F9F607F5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70791" y="2203728"/>
            <a:ext cx="2338225" cy="2450542"/>
          </a:xfrm>
          <a:prstGeom prst="rect">
            <a:avLst/>
          </a:prstGeom>
        </p:spPr>
      </p:pic>
    </p:spTree>
    <p:custDataLst>
      <p:tags r:id="rId1"/>
    </p:custDataLst>
    <p:extLst>
      <p:ext uri="{BB962C8B-B14F-4D97-AF65-F5344CB8AC3E}">
        <p14:creationId xmlns:p14="http://schemas.microsoft.com/office/powerpoint/2010/main" val="280669124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A775B6F-A527-822B-2B3F-9A444EBBC29C}"/>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24 I do</a:t>
            </a:r>
            <a:endParaRPr lang="en-AU" sz="800">
              <a:solidFill>
                <a:schemeClr val="bg2"/>
              </a:solidFill>
            </a:endParaRPr>
          </a:p>
        </p:txBody>
      </p:sp>
      <p:pic>
        <p:nvPicPr>
          <p:cNvPr id="5" name="Picture 4" descr="wing">
            <a:extLst>
              <a:ext uri="{FF2B5EF4-FFF2-40B4-BE49-F238E27FC236}">
                <a16:creationId xmlns:a16="http://schemas.microsoft.com/office/drawing/2014/main" id="{6A90B33B-975D-A68E-BC1A-E2F598BB7EC5}"/>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70791" y="2203728"/>
            <a:ext cx="2338225" cy="2450542"/>
          </a:xfrm>
          <a:prstGeom prst="rect">
            <a:avLst/>
          </a:prstGeom>
        </p:spPr>
      </p:pic>
      <p:pic>
        <p:nvPicPr>
          <p:cNvPr id="7" name="Picture 6" descr="thong">
            <a:extLst>
              <a:ext uri="{FF2B5EF4-FFF2-40B4-BE49-F238E27FC236}">
                <a16:creationId xmlns:a16="http://schemas.microsoft.com/office/drawing/2014/main" id="{F4033F5F-6A3A-1BA4-A422-60479153C54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69776" y="2045883"/>
            <a:ext cx="3086939" cy="3086939"/>
          </a:xfrm>
          <a:prstGeom prst="rect">
            <a:avLst/>
          </a:prstGeom>
        </p:spPr>
      </p:pic>
    </p:spTree>
    <p:custDataLst>
      <p:tags r:id="rId1"/>
    </p:custDataLst>
    <p:extLst>
      <p:ext uri="{BB962C8B-B14F-4D97-AF65-F5344CB8AC3E}">
        <p14:creationId xmlns:p14="http://schemas.microsoft.com/office/powerpoint/2010/main" val="266786824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05DEC71-F1AF-E166-2460-BC9E50EB992D}"/>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25 I do</a:t>
            </a:r>
            <a:endParaRPr lang="en-AU" sz="800">
              <a:solidFill>
                <a:schemeClr val="bg2"/>
              </a:solidFill>
            </a:endParaRPr>
          </a:p>
        </p:txBody>
      </p:sp>
      <p:grpSp>
        <p:nvGrpSpPr>
          <p:cNvPr id="2" name="Group 1" descr="wing, thong, sling">
            <a:extLst>
              <a:ext uri="{FF2B5EF4-FFF2-40B4-BE49-F238E27FC236}">
                <a16:creationId xmlns:a16="http://schemas.microsoft.com/office/drawing/2014/main" id="{B7BEADED-84E5-8E2A-3DC4-8EF94584DCC2}"/>
              </a:ext>
            </a:extLst>
          </p:cNvPr>
          <p:cNvGrpSpPr/>
          <p:nvPr/>
        </p:nvGrpSpPr>
        <p:grpSpPr>
          <a:xfrm>
            <a:off x="770791" y="1885530"/>
            <a:ext cx="10650418" cy="3086939"/>
            <a:chOff x="770791" y="1885530"/>
            <a:chExt cx="10650418" cy="3086939"/>
          </a:xfrm>
        </p:grpSpPr>
        <p:pic>
          <p:nvPicPr>
            <p:cNvPr id="4" name="Picture 3">
              <a:extLst>
                <a:ext uri="{FF2B5EF4-FFF2-40B4-BE49-F238E27FC236}">
                  <a16:creationId xmlns:a16="http://schemas.microsoft.com/office/drawing/2014/main" id="{1A7F780E-EAC7-1B5A-D8B0-C5BF2C19AEA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70791" y="2203728"/>
              <a:ext cx="2338225" cy="2450542"/>
            </a:xfrm>
            <a:prstGeom prst="rect">
              <a:avLst/>
            </a:prstGeom>
          </p:spPr>
        </p:pic>
        <p:pic>
          <p:nvPicPr>
            <p:cNvPr id="6" name="Picture 5">
              <a:extLst>
                <a:ext uri="{FF2B5EF4-FFF2-40B4-BE49-F238E27FC236}">
                  <a16:creationId xmlns:a16="http://schemas.microsoft.com/office/drawing/2014/main" id="{BF6F78CC-C3F3-E802-EC1E-940B600B1156}"/>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334270" y="1885530"/>
              <a:ext cx="3086939" cy="3086939"/>
            </a:xfrm>
            <a:prstGeom prst="rect">
              <a:avLst/>
            </a:prstGeom>
          </p:spPr>
        </p:pic>
      </p:grpSp>
      <p:pic>
        <p:nvPicPr>
          <p:cNvPr id="9" name="Picture 8" descr="thong">
            <a:extLst>
              <a:ext uri="{FF2B5EF4-FFF2-40B4-BE49-F238E27FC236}">
                <a16:creationId xmlns:a16="http://schemas.microsoft.com/office/drawing/2014/main" id="{FEB5ADF2-F143-F6C9-8870-8EEA1E05E12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369776" y="2045883"/>
            <a:ext cx="3086939" cy="3086939"/>
          </a:xfrm>
          <a:prstGeom prst="rect">
            <a:avLst/>
          </a:prstGeom>
        </p:spPr>
      </p:pic>
    </p:spTree>
    <p:custDataLst>
      <p:tags r:id="rId1"/>
    </p:custDataLst>
    <p:extLst>
      <p:ext uri="{BB962C8B-B14F-4D97-AF65-F5344CB8AC3E}">
        <p14:creationId xmlns:p14="http://schemas.microsoft.com/office/powerpoint/2010/main" val="143621855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CA6DF4-3F84-4612-A4D1-A054D7E7BAAE}"/>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26 We do</a:t>
            </a:r>
            <a:endParaRPr lang="en-AU" sz="800">
              <a:solidFill>
                <a:schemeClr val="bg2"/>
              </a:solidFill>
            </a:endParaRPr>
          </a:p>
        </p:txBody>
      </p:sp>
      <p:pic>
        <p:nvPicPr>
          <p:cNvPr id="5" name="Picture 4" descr="ring">
            <a:extLst>
              <a:ext uri="{FF2B5EF4-FFF2-40B4-BE49-F238E27FC236}">
                <a16:creationId xmlns:a16="http://schemas.microsoft.com/office/drawing/2014/main" id="{82131879-0FAB-0232-5BF7-5E5D06F393D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08666" y="2203729"/>
            <a:ext cx="2450542" cy="2450542"/>
          </a:xfrm>
          <a:prstGeom prst="rect">
            <a:avLst/>
          </a:prstGeom>
        </p:spPr>
      </p:pic>
    </p:spTree>
    <p:custDataLst>
      <p:tags r:id="rId1"/>
    </p:custDataLst>
    <p:extLst>
      <p:ext uri="{BB962C8B-B14F-4D97-AF65-F5344CB8AC3E}">
        <p14:creationId xmlns:p14="http://schemas.microsoft.com/office/powerpoint/2010/main" val="90841285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B8F76C-EE1E-3AFF-2BD9-D1EF2BE96BC6}"/>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27 We do</a:t>
            </a:r>
            <a:endParaRPr lang="en-AU" sz="800">
              <a:solidFill>
                <a:schemeClr val="bg2"/>
              </a:solidFill>
            </a:endParaRPr>
          </a:p>
        </p:txBody>
      </p:sp>
      <p:grpSp>
        <p:nvGrpSpPr>
          <p:cNvPr id="3" name="Group 2" descr="ring, bang">
            <a:extLst>
              <a:ext uri="{FF2B5EF4-FFF2-40B4-BE49-F238E27FC236}">
                <a16:creationId xmlns:a16="http://schemas.microsoft.com/office/drawing/2014/main" id="{FBBE45CC-3513-B52C-CD22-36731BC714B7}"/>
              </a:ext>
            </a:extLst>
          </p:cNvPr>
          <p:cNvGrpSpPr/>
          <p:nvPr/>
        </p:nvGrpSpPr>
        <p:grpSpPr>
          <a:xfrm>
            <a:off x="1108666" y="1921811"/>
            <a:ext cx="6494522" cy="3014377"/>
            <a:chOff x="1108666" y="1921811"/>
            <a:chExt cx="6494522" cy="3014377"/>
          </a:xfrm>
        </p:grpSpPr>
        <p:pic>
          <p:nvPicPr>
            <p:cNvPr id="6" name="Picture 5" descr="A black background with a black square&#10;&#10;Description automatically generated with medium confidence">
              <a:extLst>
                <a:ext uri="{FF2B5EF4-FFF2-40B4-BE49-F238E27FC236}">
                  <a16:creationId xmlns:a16="http://schemas.microsoft.com/office/drawing/2014/main" id="{3F988020-2D0E-D7E6-DFDF-7CDDD5960A7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08666" y="2171456"/>
              <a:ext cx="2450542" cy="2450542"/>
            </a:xfrm>
            <a:prstGeom prst="rect">
              <a:avLst/>
            </a:prstGeom>
          </p:spPr>
        </p:pic>
        <p:pic>
          <p:nvPicPr>
            <p:cNvPr id="5" name="Picture 4">
              <a:extLst>
                <a:ext uri="{FF2B5EF4-FFF2-40B4-BE49-F238E27FC236}">
                  <a16:creationId xmlns:a16="http://schemas.microsoft.com/office/drawing/2014/main" id="{0FFCD378-6DF7-BA87-AA2C-C9E09B62D87F}"/>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588811" y="1921811"/>
              <a:ext cx="3014377" cy="3014377"/>
            </a:xfrm>
            <a:prstGeom prst="rect">
              <a:avLst/>
            </a:prstGeom>
          </p:spPr>
        </p:pic>
      </p:grpSp>
    </p:spTree>
    <p:custDataLst>
      <p:tags r:id="rId1"/>
    </p:custDataLst>
    <p:extLst>
      <p:ext uri="{BB962C8B-B14F-4D97-AF65-F5344CB8AC3E}">
        <p14:creationId xmlns:p14="http://schemas.microsoft.com/office/powerpoint/2010/main" val="171655464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14CEE1E-F4D1-7611-90A2-15DE1327EB54}"/>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28 We do</a:t>
            </a:r>
            <a:endParaRPr lang="en-AU" sz="800">
              <a:solidFill>
                <a:schemeClr val="bg2"/>
              </a:solidFill>
            </a:endParaRPr>
          </a:p>
        </p:txBody>
      </p:sp>
      <p:grpSp>
        <p:nvGrpSpPr>
          <p:cNvPr id="4" name="Group 3" descr="ring, bang, swing">
            <a:extLst>
              <a:ext uri="{FF2B5EF4-FFF2-40B4-BE49-F238E27FC236}">
                <a16:creationId xmlns:a16="http://schemas.microsoft.com/office/drawing/2014/main" id="{AAB9BC4D-0FA1-9AE6-126A-AFF150AD1F97}"/>
              </a:ext>
            </a:extLst>
          </p:cNvPr>
          <p:cNvGrpSpPr/>
          <p:nvPr/>
        </p:nvGrpSpPr>
        <p:grpSpPr>
          <a:xfrm>
            <a:off x="1108666" y="1921811"/>
            <a:ext cx="9974668" cy="3014377"/>
            <a:chOff x="1108666" y="1921811"/>
            <a:chExt cx="9974668" cy="3014377"/>
          </a:xfrm>
        </p:grpSpPr>
        <p:grpSp>
          <p:nvGrpSpPr>
            <p:cNvPr id="12" name="Group 11">
              <a:extLst>
                <a:ext uri="{FF2B5EF4-FFF2-40B4-BE49-F238E27FC236}">
                  <a16:creationId xmlns:a16="http://schemas.microsoft.com/office/drawing/2014/main" id="{39ED8364-0528-0ACE-CD1F-9632936BC84E}"/>
                </a:ext>
              </a:extLst>
            </p:cNvPr>
            <p:cNvGrpSpPr/>
            <p:nvPr/>
          </p:nvGrpSpPr>
          <p:grpSpPr>
            <a:xfrm>
              <a:off x="1108666" y="2013612"/>
              <a:ext cx="9974668" cy="2608386"/>
              <a:chOff x="1108666" y="2045885"/>
              <a:chExt cx="9974668" cy="2608386"/>
            </a:xfrm>
          </p:grpSpPr>
          <p:pic>
            <p:nvPicPr>
              <p:cNvPr id="7" name="Picture 6" descr="A black background with a black square&#10;&#10;Description automatically generated with medium confidence">
                <a:extLst>
                  <a:ext uri="{FF2B5EF4-FFF2-40B4-BE49-F238E27FC236}">
                    <a16:creationId xmlns:a16="http://schemas.microsoft.com/office/drawing/2014/main" id="{DB6CB1FB-4096-7259-0D1E-27532C36365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08666" y="2203729"/>
                <a:ext cx="2450542" cy="2450542"/>
              </a:xfrm>
              <a:prstGeom prst="rect">
                <a:avLst/>
              </a:prstGeom>
            </p:spPr>
          </p:pic>
          <p:pic>
            <p:nvPicPr>
              <p:cNvPr id="11" name="Picture 10" descr="A black background with a black square&#10;&#10;Description automatically generated with medium confidence">
                <a:extLst>
                  <a:ext uri="{FF2B5EF4-FFF2-40B4-BE49-F238E27FC236}">
                    <a16:creationId xmlns:a16="http://schemas.microsoft.com/office/drawing/2014/main" id="{10CBA248-BC32-7634-FEED-C4935107F95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474948" y="2045885"/>
                <a:ext cx="2608386" cy="2608386"/>
              </a:xfrm>
              <a:prstGeom prst="rect">
                <a:avLst/>
              </a:prstGeom>
            </p:spPr>
          </p:pic>
        </p:grpSp>
        <p:pic>
          <p:nvPicPr>
            <p:cNvPr id="2" name="Picture 1">
              <a:extLst>
                <a:ext uri="{FF2B5EF4-FFF2-40B4-BE49-F238E27FC236}">
                  <a16:creationId xmlns:a16="http://schemas.microsoft.com/office/drawing/2014/main" id="{C09C73F5-AC8C-99E7-12E4-5EF835CDF681}"/>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4588811" y="1921811"/>
              <a:ext cx="3014377" cy="3014377"/>
            </a:xfrm>
            <a:prstGeom prst="rect">
              <a:avLst/>
            </a:prstGeom>
          </p:spPr>
        </p:pic>
      </p:grpSp>
    </p:spTree>
    <p:custDataLst>
      <p:tags r:id="rId1"/>
    </p:custDataLst>
    <p:extLst>
      <p:ext uri="{BB962C8B-B14F-4D97-AF65-F5344CB8AC3E}">
        <p14:creationId xmlns:p14="http://schemas.microsoft.com/office/powerpoint/2010/main" val="60799485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898DB9-5DA9-CA65-13FC-2FF5CFF7A9B6}"/>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29 I do</a:t>
            </a:r>
            <a:endParaRPr lang="en-AU" sz="800">
              <a:solidFill>
                <a:schemeClr val="bg2"/>
              </a:solidFill>
            </a:endParaRPr>
          </a:p>
        </p:txBody>
      </p:sp>
      <p:sp>
        <p:nvSpPr>
          <p:cNvPr id="4" name="Content Placeholder 2">
            <a:extLst>
              <a:ext uri="{FF2B5EF4-FFF2-40B4-BE49-F238E27FC236}">
                <a16:creationId xmlns:a16="http://schemas.microsoft.com/office/drawing/2014/main" id="{0D0279DB-C4F0-188F-14A7-6B4DDAF5C529}"/>
              </a:ext>
            </a:extLst>
          </p:cNvPr>
          <p:cNvSpPr txBox="1">
            <a:spLocks/>
          </p:cNvSpPr>
          <p:nvPr/>
        </p:nvSpPr>
        <p:spPr>
          <a:xfrm>
            <a:off x="263716" y="2910432"/>
            <a:ext cx="11601450"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a:solidFill>
                  <a:srgbClr val="4557AD"/>
                </a:solidFill>
                <a:latin typeface="Tenorite" pitchFamily="2" charset="0"/>
                <a:ea typeface="Verdana" panose="020B0604030504040204" pitchFamily="34" charset="0"/>
                <a:cs typeface="Verdana" panose="020B0604030504040204" pitchFamily="34" charset="0"/>
              </a:rPr>
              <a:t>want   </a:t>
            </a:r>
            <a:r>
              <a:rPr lang="en-US" sz="11000" err="1">
                <a:solidFill>
                  <a:srgbClr val="4557AD"/>
                </a:solidFill>
                <a:latin typeface="Tenorite" pitchFamily="2" charset="0"/>
                <a:ea typeface="Verdana" panose="020B0604030504040204" pitchFamily="34" charset="0"/>
                <a:cs typeface="Verdana" panose="020B0604030504040204" pitchFamily="34" charset="0"/>
              </a:rPr>
              <a:t>want</a:t>
            </a:r>
            <a:r>
              <a:rPr lang="en-US" sz="11000">
                <a:solidFill>
                  <a:srgbClr val="4557AD"/>
                </a:solidFill>
                <a:latin typeface="Tenorite" pitchFamily="2" charset="0"/>
                <a:ea typeface="Verdana" panose="020B0604030504040204" pitchFamily="34" charset="0"/>
                <a:cs typeface="Verdana" panose="020B0604030504040204" pitchFamily="34" charset="0"/>
              </a:rPr>
              <a:t>  </a:t>
            </a:r>
            <a:r>
              <a:rPr lang="en-US" sz="11000" err="1">
                <a:solidFill>
                  <a:srgbClr val="4557AD"/>
                </a:solidFill>
                <a:latin typeface="Tenorite" pitchFamily="2" charset="0"/>
                <a:ea typeface="Verdana" panose="020B0604030504040204" pitchFamily="34" charset="0"/>
                <a:cs typeface="Verdana" panose="020B0604030504040204" pitchFamily="34" charset="0"/>
              </a:rPr>
              <a:t>want</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66432003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DE465E9-8D5D-1228-8DF9-67FA936E28E7}"/>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30</a:t>
            </a:r>
            <a:r>
              <a:rPr lang="en-AU" sz="800" kern="1200" baseline="0">
                <a:solidFill>
                  <a:schemeClr val="bg2"/>
                </a:solidFill>
                <a:effectLst/>
                <a:latin typeface="Calibri Light" panose="020F0302020204030204" pitchFamily="34" charset="0"/>
                <a:ea typeface="+mj-ea"/>
                <a:cs typeface="+mj-cs"/>
              </a:rPr>
              <a:t> We do</a:t>
            </a:r>
            <a:endParaRPr lang="en-AU" sz="800">
              <a:solidFill>
                <a:schemeClr val="bg2"/>
              </a:solidFill>
            </a:endParaRPr>
          </a:p>
        </p:txBody>
      </p:sp>
      <p:sp>
        <p:nvSpPr>
          <p:cNvPr id="4" name="Content Placeholder 2">
            <a:extLst>
              <a:ext uri="{FF2B5EF4-FFF2-40B4-BE49-F238E27FC236}">
                <a16:creationId xmlns:a16="http://schemas.microsoft.com/office/drawing/2014/main" id="{9A2D494D-2B5C-0C63-70A0-A565269EF8D4}"/>
              </a:ext>
            </a:extLst>
          </p:cNvPr>
          <p:cNvSpPr txBox="1">
            <a:spLocks/>
          </p:cNvSpPr>
          <p:nvPr/>
        </p:nvSpPr>
        <p:spPr>
          <a:xfrm>
            <a:off x="263716" y="2910432"/>
            <a:ext cx="11601450" cy="161582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1000">
                <a:solidFill>
                  <a:srgbClr val="4557AD"/>
                </a:solidFill>
                <a:latin typeface="Tenorite" pitchFamily="2" charset="0"/>
                <a:ea typeface="Verdana" panose="020B0604030504040204" pitchFamily="34" charset="0"/>
                <a:cs typeface="Verdana" panose="020B0604030504040204" pitchFamily="34" charset="0"/>
              </a:rPr>
              <a:t>want   </a:t>
            </a:r>
            <a:r>
              <a:rPr lang="en-US" sz="11000" err="1">
                <a:solidFill>
                  <a:srgbClr val="4557AD"/>
                </a:solidFill>
                <a:latin typeface="Tenorite" pitchFamily="2" charset="0"/>
                <a:ea typeface="Verdana" panose="020B0604030504040204" pitchFamily="34" charset="0"/>
                <a:cs typeface="Verdana" panose="020B0604030504040204" pitchFamily="34" charset="0"/>
              </a:rPr>
              <a:t>want</a:t>
            </a:r>
            <a:r>
              <a:rPr lang="en-US" sz="11000">
                <a:solidFill>
                  <a:srgbClr val="4557AD"/>
                </a:solidFill>
                <a:latin typeface="Tenorite" pitchFamily="2" charset="0"/>
                <a:ea typeface="Verdana" panose="020B0604030504040204" pitchFamily="34" charset="0"/>
                <a:cs typeface="Verdana" panose="020B0604030504040204" pitchFamily="34" charset="0"/>
              </a:rPr>
              <a:t>  </a:t>
            </a:r>
            <a:r>
              <a:rPr lang="en-US" sz="11000" err="1">
                <a:solidFill>
                  <a:srgbClr val="4557AD"/>
                </a:solidFill>
                <a:latin typeface="Tenorite" pitchFamily="2" charset="0"/>
                <a:ea typeface="Verdana" panose="020B0604030504040204" pitchFamily="34" charset="0"/>
                <a:cs typeface="Verdana" panose="020B0604030504040204" pitchFamily="34" charset="0"/>
              </a:rPr>
              <a:t>want</a:t>
            </a:r>
            <a:endParaRPr lang="en-AU" sz="11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6113990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CEC614-2689-8367-B748-382BE66DD3BA}"/>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4 Review</a:t>
            </a:r>
            <a:endParaRPr lang="en-AU" sz="800">
              <a:solidFill>
                <a:schemeClr val="bg2"/>
              </a:solidFill>
            </a:endParaRPr>
          </a:p>
        </p:txBody>
      </p:sp>
      <p:grpSp>
        <p:nvGrpSpPr>
          <p:cNvPr id="3" name="Group 2" descr="ch, zz, wh, ss, th, sh">
            <a:extLst>
              <a:ext uri="{FF2B5EF4-FFF2-40B4-BE49-F238E27FC236}">
                <a16:creationId xmlns:a16="http://schemas.microsoft.com/office/drawing/2014/main" id="{AFED7F41-5082-BAFA-1A20-A11F61A18FCA}"/>
              </a:ext>
            </a:extLst>
          </p:cNvPr>
          <p:cNvGrpSpPr/>
          <p:nvPr/>
        </p:nvGrpSpPr>
        <p:grpSpPr>
          <a:xfrm>
            <a:off x="615139" y="1157506"/>
            <a:ext cx="10961721" cy="4776162"/>
            <a:chOff x="358801" y="1144309"/>
            <a:chExt cx="10961721" cy="4776162"/>
          </a:xfrm>
        </p:grpSpPr>
        <p:sp>
          <p:nvSpPr>
            <p:cNvPr id="7" name="Content Placeholder 2">
              <a:extLst>
                <a:ext uri="{FF2B5EF4-FFF2-40B4-BE49-F238E27FC236}">
                  <a16:creationId xmlns:a16="http://schemas.microsoft.com/office/drawing/2014/main" id="{0060B205-BF1B-6750-C9DE-72E91FEF9794}"/>
                </a:ext>
              </a:extLst>
            </p:cNvPr>
            <p:cNvSpPr txBox="1">
              <a:spLocks/>
            </p:cNvSpPr>
            <p:nvPr/>
          </p:nvSpPr>
          <p:spPr>
            <a:xfrm>
              <a:off x="358801" y="3750646"/>
              <a:ext cx="3088639" cy="2169825"/>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5000">
                  <a:solidFill>
                    <a:srgbClr val="4557AD"/>
                  </a:solidFill>
                  <a:latin typeface="Tenorite" pitchFamily="2" charset="0"/>
                  <a:cs typeface="Arial"/>
                </a:rPr>
                <a:t>ss</a:t>
              </a:r>
              <a:endParaRPr lang="en-AU" sz="15000">
                <a:solidFill>
                  <a:srgbClr val="4557AD"/>
                </a:solidFill>
                <a:latin typeface="Tenorite" pitchFamily="2" charset="0"/>
                <a:cs typeface="Arial"/>
              </a:endParaRPr>
            </a:p>
          </p:txBody>
        </p:sp>
        <p:sp>
          <p:nvSpPr>
            <p:cNvPr id="9" name="Content Placeholder 2">
              <a:extLst>
                <a:ext uri="{FF2B5EF4-FFF2-40B4-BE49-F238E27FC236}">
                  <a16:creationId xmlns:a16="http://schemas.microsoft.com/office/drawing/2014/main" id="{486CD018-F66C-5E65-EADE-80F8B03DDBD5}"/>
                </a:ext>
              </a:extLst>
            </p:cNvPr>
            <p:cNvSpPr txBox="1">
              <a:spLocks/>
            </p:cNvSpPr>
            <p:nvPr/>
          </p:nvSpPr>
          <p:spPr>
            <a:xfrm>
              <a:off x="8231883" y="1234573"/>
              <a:ext cx="3088639" cy="2169825"/>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5000" err="1">
                  <a:solidFill>
                    <a:srgbClr val="4557AD"/>
                  </a:solidFill>
                  <a:latin typeface="Tenorite" pitchFamily="2" charset="0"/>
                  <a:cs typeface="Arial"/>
                </a:rPr>
                <a:t>wh</a:t>
              </a:r>
              <a:endParaRPr lang="en-AU" sz="15000">
                <a:solidFill>
                  <a:srgbClr val="4557AD"/>
                </a:solidFill>
                <a:latin typeface="Tenorite" pitchFamily="2" charset="0"/>
                <a:cs typeface="Arial"/>
              </a:endParaRPr>
            </a:p>
          </p:txBody>
        </p:sp>
        <p:sp>
          <p:nvSpPr>
            <p:cNvPr id="10" name="Content Placeholder 2">
              <a:extLst>
                <a:ext uri="{FF2B5EF4-FFF2-40B4-BE49-F238E27FC236}">
                  <a16:creationId xmlns:a16="http://schemas.microsoft.com/office/drawing/2014/main" id="{00ED57A3-6573-8AC4-3B9E-2F255BE61346}"/>
                </a:ext>
              </a:extLst>
            </p:cNvPr>
            <p:cNvSpPr txBox="1">
              <a:spLocks/>
            </p:cNvSpPr>
            <p:nvPr/>
          </p:nvSpPr>
          <p:spPr>
            <a:xfrm>
              <a:off x="8231883" y="3750645"/>
              <a:ext cx="3088639" cy="2169825"/>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5000" err="1">
                  <a:solidFill>
                    <a:srgbClr val="4557AD"/>
                  </a:solidFill>
                  <a:latin typeface="Tenorite" pitchFamily="2" charset="0"/>
                  <a:cs typeface="Arial"/>
                </a:rPr>
                <a:t>sh</a:t>
              </a:r>
              <a:endParaRPr lang="en-AU" sz="15000">
                <a:solidFill>
                  <a:srgbClr val="4557AD"/>
                </a:solidFill>
                <a:latin typeface="Tenorite" pitchFamily="2" charset="0"/>
                <a:cs typeface="Arial"/>
              </a:endParaRPr>
            </a:p>
          </p:txBody>
        </p:sp>
        <p:sp>
          <p:nvSpPr>
            <p:cNvPr id="11" name="Content Placeholder 2">
              <a:extLst>
                <a:ext uri="{FF2B5EF4-FFF2-40B4-BE49-F238E27FC236}">
                  <a16:creationId xmlns:a16="http://schemas.microsoft.com/office/drawing/2014/main" id="{4C1DE831-581D-4022-0FA2-F64891E86F8B}"/>
                </a:ext>
              </a:extLst>
            </p:cNvPr>
            <p:cNvSpPr txBox="1">
              <a:spLocks/>
            </p:cNvSpPr>
            <p:nvPr/>
          </p:nvSpPr>
          <p:spPr>
            <a:xfrm>
              <a:off x="358802" y="1234573"/>
              <a:ext cx="3088639" cy="2169825"/>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5000" err="1">
                  <a:solidFill>
                    <a:srgbClr val="4557AD"/>
                  </a:solidFill>
                  <a:latin typeface="Tenorite" pitchFamily="2" charset="0"/>
                  <a:cs typeface="Arial"/>
                </a:rPr>
                <a:t>ch</a:t>
              </a:r>
              <a:endParaRPr lang="en-AU" sz="15000">
                <a:solidFill>
                  <a:srgbClr val="4557AD"/>
                </a:solidFill>
                <a:latin typeface="Tenorite" pitchFamily="2" charset="0"/>
                <a:cs typeface="Arial"/>
              </a:endParaRPr>
            </a:p>
          </p:txBody>
        </p:sp>
        <p:sp>
          <p:nvSpPr>
            <p:cNvPr id="12" name="Content Placeholder 2">
              <a:extLst>
                <a:ext uri="{FF2B5EF4-FFF2-40B4-BE49-F238E27FC236}">
                  <a16:creationId xmlns:a16="http://schemas.microsoft.com/office/drawing/2014/main" id="{F9546679-1E98-D5BE-0DB8-F04590DE369B}"/>
                </a:ext>
              </a:extLst>
            </p:cNvPr>
            <p:cNvSpPr txBox="1">
              <a:spLocks/>
            </p:cNvSpPr>
            <p:nvPr/>
          </p:nvSpPr>
          <p:spPr>
            <a:xfrm>
              <a:off x="4231722" y="3750646"/>
              <a:ext cx="3088639" cy="2169825"/>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5000" err="1">
                  <a:solidFill>
                    <a:srgbClr val="4557AD"/>
                  </a:solidFill>
                  <a:latin typeface="Tenorite" pitchFamily="2" charset="0"/>
                  <a:cs typeface="Arial"/>
                </a:rPr>
                <a:t>th</a:t>
              </a:r>
              <a:endParaRPr lang="en-AU" sz="15000">
                <a:solidFill>
                  <a:srgbClr val="4557AD"/>
                </a:solidFill>
                <a:latin typeface="Tenorite" pitchFamily="2" charset="0"/>
                <a:cs typeface="Arial"/>
              </a:endParaRPr>
            </a:p>
          </p:txBody>
        </p:sp>
        <p:sp>
          <p:nvSpPr>
            <p:cNvPr id="13" name="Content Placeholder 2">
              <a:extLst>
                <a:ext uri="{FF2B5EF4-FFF2-40B4-BE49-F238E27FC236}">
                  <a16:creationId xmlns:a16="http://schemas.microsoft.com/office/drawing/2014/main" id="{E0C77B26-A94E-5577-B626-91592C242CE5}"/>
                </a:ext>
              </a:extLst>
            </p:cNvPr>
            <p:cNvSpPr txBox="1">
              <a:spLocks/>
            </p:cNvSpPr>
            <p:nvPr/>
          </p:nvSpPr>
          <p:spPr>
            <a:xfrm>
              <a:off x="4050605" y="1144309"/>
              <a:ext cx="3088639" cy="2169825"/>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5000" err="1">
                  <a:solidFill>
                    <a:srgbClr val="4557AD"/>
                  </a:solidFill>
                  <a:latin typeface="Tenorite" pitchFamily="2" charset="0"/>
                  <a:cs typeface="Arial"/>
                </a:rPr>
                <a:t>zz</a:t>
              </a:r>
              <a:endParaRPr lang="en-AU" sz="15000">
                <a:solidFill>
                  <a:srgbClr val="4557AD"/>
                </a:solidFill>
                <a:latin typeface="Tenorite" pitchFamily="2" charset="0"/>
                <a:cs typeface="Arial"/>
              </a:endParaRPr>
            </a:p>
          </p:txBody>
        </p:sp>
      </p:grpSp>
    </p:spTree>
    <p:extLst>
      <p:ext uri="{BB962C8B-B14F-4D97-AF65-F5344CB8AC3E}">
        <p14:creationId xmlns:p14="http://schemas.microsoft.com/office/powerpoint/2010/main" val="412442038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E0EC989-6F17-BD63-166F-4753A23E6935}"/>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31 I do </a:t>
            </a:r>
            <a:endParaRPr lang="en-AU" sz="800">
              <a:solidFill>
                <a:schemeClr val="bg2"/>
              </a:solidFill>
            </a:endParaRPr>
          </a:p>
        </p:txBody>
      </p:sp>
      <p:sp>
        <p:nvSpPr>
          <p:cNvPr id="2" name="Content Placeholder 2">
            <a:extLst>
              <a:ext uri="{FF2B5EF4-FFF2-40B4-BE49-F238E27FC236}">
                <a16:creationId xmlns:a16="http://schemas.microsoft.com/office/drawing/2014/main" id="{3AA61864-491A-5E40-41DA-0C8A5CCE78EB}"/>
              </a:ext>
            </a:extLst>
          </p:cNvPr>
          <p:cNvSpPr txBox="1">
            <a:spLocks/>
          </p:cNvSpPr>
          <p:nvPr/>
        </p:nvSpPr>
        <p:spPr>
          <a:xfrm>
            <a:off x="285750" y="2910432"/>
            <a:ext cx="11906250" cy="305416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8000">
                <a:solidFill>
                  <a:srgbClr val="4557AD"/>
                </a:solidFill>
                <a:latin typeface="Tenorite" pitchFamily="2" charset="0"/>
                <a:ea typeface="Verdana" panose="020B0604030504040204" pitchFamily="34" charset="0"/>
                <a:cs typeface="Verdana" panose="020B0604030504040204" pitchFamily="34" charset="0"/>
              </a:rPr>
              <a:t>I want to bang a drum and ring a bell and sing a song.</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0527044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A045AF1-808A-245E-3AFA-D73B845A9625}"/>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32 We do</a:t>
            </a:r>
            <a:endParaRPr lang="en-AU" sz="800">
              <a:solidFill>
                <a:schemeClr val="bg2"/>
              </a:solidFill>
            </a:endParaRPr>
          </a:p>
        </p:txBody>
      </p:sp>
      <p:sp>
        <p:nvSpPr>
          <p:cNvPr id="2" name="Content Placeholder 2">
            <a:extLst>
              <a:ext uri="{FF2B5EF4-FFF2-40B4-BE49-F238E27FC236}">
                <a16:creationId xmlns:a16="http://schemas.microsoft.com/office/drawing/2014/main" id="{C5184287-EE4F-3AF2-E416-F4E741D49281}"/>
              </a:ext>
            </a:extLst>
          </p:cNvPr>
          <p:cNvSpPr txBox="1">
            <a:spLocks/>
          </p:cNvSpPr>
          <p:nvPr/>
        </p:nvSpPr>
        <p:spPr>
          <a:xfrm>
            <a:off x="285750" y="2910432"/>
            <a:ext cx="11906250" cy="305416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8000">
                <a:solidFill>
                  <a:srgbClr val="4557AD"/>
                </a:solidFill>
                <a:latin typeface="Tenorite" pitchFamily="2" charset="0"/>
                <a:ea typeface="Verdana" panose="020B0604030504040204" pitchFamily="34" charset="0"/>
                <a:cs typeface="Verdana" panose="020B0604030504040204" pitchFamily="34" charset="0"/>
              </a:rPr>
              <a:t>I want to spring up and hang on to the gong as I sing.</a:t>
            </a:r>
          </a:p>
        </p:txBody>
      </p:sp>
    </p:spTree>
    <p:custDataLst>
      <p:tags r:id="rId1"/>
    </p:custDataLst>
    <p:extLst>
      <p:ext uri="{BB962C8B-B14F-4D97-AF65-F5344CB8AC3E}">
        <p14:creationId xmlns:p14="http://schemas.microsoft.com/office/powerpoint/2010/main" val="143629768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05C2114-C957-1A9B-4CAD-D5351E00D9CA}"/>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33 I do</a:t>
            </a:r>
            <a:endParaRPr lang="en-AU" sz="800">
              <a:solidFill>
                <a:schemeClr val="bg2"/>
              </a:solidFill>
            </a:endParaRPr>
          </a:p>
        </p:txBody>
      </p:sp>
      <p:pic>
        <p:nvPicPr>
          <p:cNvPr id="2" name="Graphic 1" descr="Pencil outline">
            <a:extLst>
              <a:ext uri="{FF2B5EF4-FFF2-40B4-BE49-F238E27FC236}">
                <a16:creationId xmlns:a16="http://schemas.microsoft.com/office/drawing/2014/main" id="{0360CE95-82E1-044D-B8F5-319CAAAA728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404677195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8DCF06B-AB24-5F92-92B4-E6740A18EACB}"/>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34 We do</a:t>
            </a:r>
            <a:endParaRPr lang="en-AU" sz="800">
              <a:solidFill>
                <a:schemeClr val="bg2"/>
              </a:solidFill>
            </a:endParaRPr>
          </a:p>
        </p:txBody>
      </p:sp>
      <p:pic>
        <p:nvPicPr>
          <p:cNvPr id="2" name="Graphic 1" descr="Pencil outline">
            <a:extLst>
              <a:ext uri="{FF2B5EF4-FFF2-40B4-BE49-F238E27FC236}">
                <a16:creationId xmlns:a16="http://schemas.microsoft.com/office/drawing/2014/main" id="{EEAE3CC1-BD25-0C4C-BE6F-068DDB5ABF2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4350205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0848FDF-0F9D-9258-E642-73DC2ACD04DD}"/>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35 Check for understanding</a:t>
            </a:r>
            <a:endParaRPr lang="en-AU" sz="800">
              <a:solidFill>
                <a:schemeClr val="bg2"/>
              </a:solidFill>
            </a:endParaRPr>
          </a:p>
        </p:txBody>
      </p:sp>
      <p:pic>
        <p:nvPicPr>
          <p:cNvPr id="3" name="Graphic 2">
            <a:extLst>
              <a:ext uri="{FF2B5EF4-FFF2-40B4-BE49-F238E27FC236}">
                <a16:creationId xmlns:a16="http://schemas.microsoft.com/office/drawing/2014/main" id="{9CED66DD-2405-5243-8046-2F5CA8A8798C}"/>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flipH="1">
            <a:off x="-418788" y="1134428"/>
            <a:ext cx="4588192" cy="4588192"/>
          </a:xfrm>
          <a:prstGeom prst="rect">
            <a:avLst/>
          </a:prstGeom>
        </p:spPr>
      </p:pic>
      <p:sp>
        <p:nvSpPr>
          <p:cNvPr id="4" name="TextBox 3">
            <a:extLst>
              <a:ext uri="{FF2B5EF4-FFF2-40B4-BE49-F238E27FC236}">
                <a16:creationId xmlns:a16="http://schemas.microsoft.com/office/drawing/2014/main" id="{86125C9F-FFD0-CB45-AD95-DBC2690A50D3}"/>
              </a:ext>
            </a:extLst>
          </p:cNvPr>
          <p:cNvSpPr txBox="1"/>
          <p:nvPr/>
        </p:nvSpPr>
        <p:spPr>
          <a:xfrm>
            <a:off x="293682" y="2490135"/>
            <a:ext cx="3181882" cy="1092607"/>
          </a:xfrm>
          <a:prstGeom prst="rect">
            <a:avLst/>
          </a:prstGeom>
          <a:noFill/>
        </p:spPr>
        <p:txBody>
          <a:bodyPr wrap="square" rtlCol="0">
            <a:spAutoFit/>
          </a:bodyPr>
          <a:lstStyle/>
          <a:p>
            <a:pPr algn="ctr"/>
            <a:r>
              <a:rPr lang="en-US" sz="6500" b="1">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sp>
        <p:nvSpPr>
          <p:cNvPr id="12" name="Title 1">
            <a:extLst>
              <a:ext uri="{FF2B5EF4-FFF2-40B4-BE49-F238E27FC236}">
                <a16:creationId xmlns:a16="http://schemas.microsoft.com/office/drawing/2014/main" id="{FA64074C-00CD-A648-A213-5BDFB399214B}"/>
              </a:ext>
            </a:extLst>
          </p:cNvPr>
          <p:cNvSpPr txBox="1">
            <a:spLocks/>
          </p:cNvSpPr>
          <p:nvPr/>
        </p:nvSpPr>
        <p:spPr>
          <a:xfrm>
            <a:off x="3813303" y="2832253"/>
            <a:ext cx="2526673"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say the sound</a:t>
            </a:r>
            <a:endParaRPr lang="en-US" sz="2800">
              <a:solidFill>
                <a:srgbClr val="0E1E42"/>
              </a:solidFill>
              <a:latin typeface="Calibri" panose="020F0502020204030204" pitchFamily="34" charset="0"/>
              <a:ea typeface="Verdana" panose="020B0604030504040204" pitchFamily="34" charset="0"/>
            </a:endParaRPr>
          </a:p>
        </p:txBody>
      </p:sp>
      <p:sp>
        <p:nvSpPr>
          <p:cNvPr id="11" name="TextBox 10">
            <a:extLst>
              <a:ext uri="{FF2B5EF4-FFF2-40B4-BE49-F238E27FC236}">
                <a16:creationId xmlns:a16="http://schemas.microsoft.com/office/drawing/2014/main" id="{2559C9B1-5E5D-222A-6D79-9DC848ADCD90}"/>
              </a:ext>
            </a:extLst>
          </p:cNvPr>
          <p:cNvSpPr txBox="1"/>
          <p:nvPr/>
        </p:nvSpPr>
        <p:spPr>
          <a:xfrm>
            <a:off x="4375581" y="3428524"/>
            <a:ext cx="1502334" cy="1569660"/>
          </a:xfrm>
          <a:prstGeom prst="rect">
            <a:avLst/>
          </a:prstGeom>
          <a:noFill/>
        </p:spPr>
        <p:txBody>
          <a:bodyPr wrap="none" rtlCol="0">
            <a:spAutoFit/>
          </a:bodyPr>
          <a:lstStyle/>
          <a:p>
            <a:r>
              <a:rPr lang="en-US" sz="9600">
                <a:solidFill>
                  <a:srgbClr val="4857A6"/>
                </a:solidFill>
                <a:latin typeface="Tenorite" pitchFamily="2" charset="0"/>
                <a:ea typeface="Verdana" panose="020B0604030504040204" pitchFamily="34" charset="0"/>
              </a:rPr>
              <a:t>ng</a:t>
            </a:r>
            <a:endParaRPr lang="en-AU" sz="9600"/>
          </a:p>
        </p:txBody>
      </p:sp>
      <p:sp>
        <p:nvSpPr>
          <p:cNvPr id="20" name="Title 1">
            <a:extLst>
              <a:ext uri="{FF2B5EF4-FFF2-40B4-BE49-F238E27FC236}">
                <a16:creationId xmlns:a16="http://schemas.microsoft.com/office/drawing/2014/main" id="{72A61D4C-12FB-CB45-94B1-D926DD62123A}"/>
              </a:ext>
            </a:extLst>
          </p:cNvPr>
          <p:cNvSpPr txBox="1">
            <a:spLocks/>
          </p:cNvSpPr>
          <p:nvPr/>
        </p:nvSpPr>
        <p:spPr>
          <a:xfrm>
            <a:off x="6755753" y="2832253"/>
            <a:ext cx="2175538"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read a word</a:t>
            </a:r>
            <a:endParaRPr lang="en-US" sz="2800">
              <a:solidFill>
                <a:srgbClr val="0E1E42"/>
              </a:solidFill>
              <a:latin typeface="Calibri" panose="020F0502020204030204" pitchFamily="34" charset="0"/>
              <a:ea typeface="Verdana" panose="020B0604030504040204" pitchFamily="34" charset="0"/>
            </a:endParaRPr>
          </a:p>
        </p:txBody>
      </p:sp>
      <p:sp>
        <p:nvSpPr>
          <p:cNvPr id="19" name="Content Placeholder 3">
            <a:extLst>
              <a:ext uri="{FF2B5EF4-FFF2-40B4-BE49-F238E27FC236}">
                <a16:creationId xmlns:a16="http://schemas.microsoft.com/office/drawing/2014/main" id="{9CA1237A-0A85-8547-B7E2-065D0DB5116C}"/>
              </a:ext>
            </a:extLst>
          </p:cNvPr>
          <p:cNvSpPr txBox="1">
            <a:spLocks/>
          </p:cNvSpPr>
          <p:nvPr/>
        </p:nvSpPr>
        <p:spPr>
          <a:xfrm>
            <a:off x="6696974" y="3791784"/>
            <a:ext cx="2015913" cy="219393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400">
                <a:solidFill>
                  <a:srgbClr val="4557AD"/>
                </a:solidFill>
                <a:latin typeface="Tenorite" pitchFamily="2" charset="0"/>
                <a:cs typeface="Arial"/>
              </a:rPr>
              <a:t>hang</a:t>
            </a:r>
          </a:p>
          <a:p>
            <a:pPr marL="0" indent="0" algn="ctr">
              <a:buFont typeface="Arial" panose="020B0604020202020204" pitchFamily="34" charset="0"/>
              <a:buNone/>
            </a:pPr>
            <a:r>
              <a:rPr lang="en-US" sz="4400">
                <a:solidFill>
                  <a:srgbClr val="4557AD"/>
                </a:solidFill>
                <a:latin typeface="Tenorite" pitchFamily="2" charset="0"/>
                <a:cs typeface="Arial"/>
              </a:rPr>
              <a:t>song</a:t>
            </a:r>
          </a:p>
          <a:p>
            <a:pPr marL="0" indent="0" algn="ctr">
              <a:buFont typeface="Arial" panose="020B0604020202020204" pitchFamily="34" charset="0"/>
              <a:buNone/>
            </a:pPr>
            <a:r>
              <a:rPr lang="en-US" sz="4400">
                <a:solidFill>
                  <a:srgbClr val="4557AD"/>
                </a:solidFill>
                <a:latin typeface="Tenorite" pitchFamily="2" charset="0"/>
                <a:cs typeface="Arial"/>
              </a:rPr>
              <a:t>bring</a:t>
            </a:r>
          </a:p>
        </p:txBody>
      </p:sp>
      <p:sp>
        <p:nvSpPr>
          <p:cNvPr id="21" name="Title 1">
            <a:extLst>
              <a:ext uri="{FF2B5EF4-FFF2-40B4-BE49-F238E27FC236}">
                <a16:creationId xmlns:a16="http://schemas.microsoft.com/office/drawing/2014/main" id="{1FBEC4BF-C8A8-4E41-A7B5-A806F55A7670}"/>
              </a:ext>
            </a:extLst>
          </p:cNvPr>
          <p:cNvSpPr txBox="1">
            <a:spLocks/>
          </p:cNvSpPr>
          <p:nvPr/>
        </p:nvSpPr>
        <p:spPr>
          <a:xfrm>
            <a:off x="9347068" y="2832253"/>
            <a:ext cx="2175538" cy="86793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spell a word </a:t>
            </a:r>
            <a:br>
              <a:rPr lang="en-US" sz="2800" b="0">
                <a:solidFill>
                  <a:srgbClr val="0E1E42"/>
                </a:solidFill>
                <a:latin typeface="Calibri" panose="020F0502020204030204" pitchFamily="34" charset="0"/>
                <a:ea typeface="Verdana" panose="020B0604030504040204" pitchFamily="34" charset="0"/>
              </a:rPr>
            </a:br>
            <a:endParaRPr lang="en-US" sz="2800">
              <a:solidFill>
                <a:srgbClr val="0E1E42"/>
              </a:solidFill>
              <a:latin typeface="Calibri" panose="020F0502020204030204" pitchFamily="34" charset="0"/>
              <a:ea typeface="Verdana" panose="020B0604030504040204" pitchFamily="34" charset="0"/>
            </a:endParaRPr>
          </a:p>
        </p:txBody>
      </p:sp>
      <p:grpSp>
        <p:nvGrpSpPr>
          <p:cNvPr id="9" name="Group 8">
            <a:extLst>
              <a:ext uri="{FF2B5EF4-FFF2-40B4-BE49-F238E27FC236}">
                <a16:creationId xmlns:a16="http://schemas.microsoft.com/office/drawing/2014/main" id="{B7794EB4-D9C4-1DB4-8B9A-4169D917DD1C}"/>
              </a:ext>
              <a:ext uri="{C183D7F6-B498-43B3-948B-1728B52AA6E4}">
                <adec:decorative xmlns:adec="http://schemas.microsoft.com/office/drawing/2017/decorative" val="1"/>
              </a:ext>
            </a:extLst>
          </p:cNvPr>
          <p:cNvGrpSpPr/>
          <p:nvPr/>
        </p:nvGrpSpPr>
        <p:grpSpPr>
          <a:xfrm>
            <a:off x="10000872" y="1900112"/>
            <a:ext cx="800799" cy="590023"/>
            <a:chOff x="10000872" y="1900112"/>
            <a:chExt cx="800799" cy="590023"/>
          </a:xfrm>
        </p:grpSpPr>
        <p:sp>
          <p:nvSpPr>
            <p:cNvPr id="23" name="Rounded Rectangle 22">
              <a:extLst>
                <a:ext uri="{FF2B5EF4-FFF2-40B4-BE49-F238E27FC236}">
                  <a16:creationId xmlns:a16="http://schemas.microsoft.com/office/drawing/2014/main" id="{340F8334-8658-CE4B-90F2-585D85B93D0A}"/>
                </a:ext>
              </a:extLst>
            </p:cNvPr>
            <p:cNvSpPr/>
            <p:nvPr userDrawn="1"/>
          </p:nvSpPr>
          <p:spPr>
            <a:xfrm>
              <a:off x="10000872" y="1900112"/>
              <a:ext cx="800799" cy="590023"/>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Pencil outline">
              <a:extLst>
                <a:ext uri="{FF2B5EF4-FFF2-40B4-BE49-F238E27FC236}">
                  <a16:creationId xmlns:a16="http://schemas.microsoft.com/office/drawing/2014/main" id="{A9A07C20-F140-C944-9547-9680FEE973DB}"/>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76947" y="1964946"/>
              <a:ext cx="447584" cy="447584"/>
            </a:xfrm>
            <a:prstGeom prst="rect">
              <a:avLst/>
            </a:prstGeom>
          </p:spPr>
        </p:pic>
      </p:grpSp>
      <p:grpSp>
        <p:nvGrpSpPr>
          <p:cNvPr id="8" name="Group 7">
            <a:extLst>
              <a:ext uri="{FF2B5EF4-FFF2-40B4-BE49-F238E27FC236}">
                <a16:creationId xmlns:a16="http://schemas.microsoft.com/office/drawing/2014/main" id="{06765C0A-6B59-3E3E-E410-D7F83FF8FF27}"/>
              </a:ext>
              <a:ext uri="{C183D7F6-B498-43B3-948B-1728B52AA6E4}">
                <adec:decorative xmlns:adec="http://schemas.microsoft.com/office/drawing/2017/decorative" val="1"/>
              </a:ext>
            </a:extLst>
          </p:cNvPr>
          <p:cNvGrpSpPr/>
          <p:nvPr/>
        </p:nvGrpSpPr>
        <p:grpSpPr>
          <a:xfrm>
            <a:off x="7304531" y="1891643"/>
            <a:ext cx="800799" cy="598492"/>
            <a:chOff x="7304531" y="1891643"/>
            <a:chExt cx="800799" cy="598492"/>
          </a:xfrm>
        </p:grpSpPr>
        <p:sp>
          <p:nvSpPr>
            <p:cNvPr id="26" name="Rounded Rectangle 25">
              <a:extLst>
                <a:ext uri="{FF2B5EF4-FFF2-40B4-BE49-F238E27FC236}">
                  <a16:creationId xmlns:a16="http://schemas.microsoft.com/office/drawing/2014/main" id="{D1776D6C-CB5A-5248-A6F9-D1C2C6C99B2B}"/>
                </a:ext>
              </a:extLst>
            </p:cNvPr>
            <p:cNvSpPr/>
            <p:nvPr/>
          </p:nvSpPr>
          <p:spPr>
            <a:xfrm>
              <a:off x="7304531" y="1891643"/>
              <a:ext cx="800799" cy="590023"/>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Glasses outline">
              <a:extLst>
                <a:ext uri="{FF2B5EF4-FFF2-40B4-BE49-F238E27FC236}">
                  <a16:creationId xmlns:a16="http://schemas.microsoft.com/office/drawing/2014/main" id="{AF11A6D7-F3DB-A545-83F8-5AF1FD4398F7}"/>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7413695" y="1891643"/>
              <a:ext cx="598492" cy="598492"/>
            </a:xfrm>
            <a:prstGeom prst="rect">
              <a:avLst/>
            </a:prstGeom>
          </p:spPr>
        </p:pic>
      </p:grpSp>
      <p:pic>
        <p:nvPicPr>
          <p:cNvPr id="15" name="Picture 14" descr="sing">
            <a:extLst>
              <a:ext uri="{FF2B5EF4-FFF2-40B4-BE49-F238E27FC236}">
                <a16:creationId xmlns:a16="http://schemas.microsoft.com/office/drawing/2014/main" id="{36C4A3E0-8D0A-5365-6127-0373C1075797}"/>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083690" y="3432793"/>
            <a:ext cx="717981" cy="717981"/>
          </a:xfrm>
          <a:prstGeom prst="rect">
            <a:avLst/>
          </a:prstGeom>
        </p:spPr>
      </p:pic>
      <p:pic>
        <p:nvPicPr>
          <p:cNvPr id="2" name="Picture 1" descr="king">
            <a:extLst>
              <a:ext uri="{FF2B5EF4-FFF2-40B4-BE49-F238E27FC236}">
                <a16:creationId xmlns:a16="http://schemas.microsoft.com/office/drawing/2014/main" id="{90F04421-212D-80EB-EABD-30B1404DFEA4}"/>
              </a:ext>
            </a:extLst>
          </p:cNvPr>
          <p:cNvPicPr>
            <a:picLocks noChangeAspect="1"/>
          </p:cNvPicPr>
          <p:nvPr/>
        </p:nvPicPr>
        <p:blipFill>
          <a:blip r:embed="rId11"/>
          <a:stretch>
            <a:fillRect/>
          </a:stretch>
        </p:blipFill>
        <p:spPr>
          <a:xfrm>
            <a:off x="10097770" y="4418855"/>
            <a:ext cx="663323" cy="664917"/>
          </a:xfrm>
          <a:prstGeom prst="rect">
            <a:avLst/>
          </a:prstGeom>
        </p:spPr>
      </p:pic>
      <p:pic>
        <p:nvPicPr>
          <p:cNvPr id="22" name="Picture 21" descr="thong">
            <a:extLst>
              <a:ext uri="{FF2B5EF4-FFF2-40B4-BE49-F238E27FC236}">
                <a16:creationId xmlns:a16="http://schemas.microsoft.com/office/drawing/2014/main" id="{E2EA79C0-B24B-4216-63E9-A56B95CAC68F}"/>
              </a:ext>
            </a:extLst>
          </p:cNvPr>
          <p:cNvPicPr>
            <a:picLocks noChangeAspect="1"/>
          </p:cNvPicPr>
          <p:nvPr/>
        </p:nvPicPr>
        <p:blipFill>
          <a:blip r:embed="rId12">
            <a:extLst>
              <a:ext uri="{28A0092B-C50C-407E-A947-70E740481C1C}">
                <a14:useLocalDpi xmlns:a14="http://schemas.microsoft.com/office/drawing/2010/main" val="0"/>
              </a:ext>
            </a:extLst>
          </a:blip>
          <a:srcRect/>
          <a:stretch/>
        </p:blipFill>
        <p:spPr>
          <a:xfrm>
            <a:off x="9965976" y="5340293"/>
            <a:ext cx="867930" cy="867930"/>
          </a:xfrm>
          <a:prstGeom prst="rect">
            <a:avLst/>
          </a:prstGeom>
        </p:spPr>
      </p:pic>
    </p:spTree>
    <p:custDataLst>
      <p:tags r:id="rId1"/>
    </p:custDataLst>
    <p:extLst>
      <p:ext uri="{BB962C8B-B14F-4D97-AF65-F5344CB8AC3E}">
        <p14:creationId xmlns:p14="http://schemas.microsoft.com/office/powerpoint/2010/main" val="353952488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B41B50D-B2D7-1F30-2953-619C75D7EF79}"/>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36 </a:t>
            </a:r>
            <a:r>
              <a:rPr lang="en-AU" sz="800" kern="1200">
                <a:solidFill>
                  <a:schemeClr val="bg2"/>
                </a:solidFill>
                <a:effectLst/>
                <a:latin typeface="+mj-lt"/>
                <a:ea typeface="+mj-ea"/>
                <a:cs typeface="+mj-cs"/>
              </a:rPr>
              <a:t>Check for understanding</a:t>
            </a:r>
            <a:endParaRPr lang="en-AU" sz="800">
              <a:solidFill>
                <a:schemeClr val="bg2"/>
              </a:solidFill>
            </a:endParaRPr>
          </a:p>
        </p:txBody>
      </p:sp>
      <p:pic>
        <p:nvPicPr>
          <p:cNvPr id="2" name="Picture 1" descr="Image of Phase 8, lesson 5 student sheet">
            <a:extLst>
              <a:ext uri="{FF2B5EF4-FFF2-40B4-BE49-F238E27FC236}">
                <a16:creationId xmlns:a16="http://schemas.microsoft.com/office/drawing/2014/main" id="{15ECFB37-D6C5-F34F-AFD3-23377985091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47385" y="411926"/>
            <a:ext cx="4098028" cy="5788694"/>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20242073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22C008F-7439-8A76-514A-3B1E92FF463B}"/>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37 You do</a:t>
            </a:r>
            <a:endParaRPr lang="en-AU" sz="800">
              <a:solidFill>
                <a:schemeClr val="bg2"/>
              </a:solidFill>
            </a:endParaRPr>
          </a:p>
        </p:txBody>
      </p:sp>
      <p:pic>
        <p:nvPicPr>
          <p:cNvPr id="2" name="Graphic 7" descr="Social network outline">
            <a:extLst>
              <a:ext uri="{FF2B5EF4-FFF2-40B4-BE49-F238E27FC236}">
                <a16:creationId xmlns:a16="http://schemas.microsoft.com/office/drawing/2014/main" id="{3115E1E7-1746-4A40-B2EA-CDE58E8D15B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914433" y="1834674"/>
            <a:ext cx="2969559" cy="2969559"/>
          </a:xfrm>
          <a:prstGeom prst="rect">
            <a:avLst/>
          </a:prstGeom>
        </p:spPr>
      </p:pic>
      <p:sp>
        <p:nvSpPr>
          <p:cNvPr id="6" name="Title 1">
            <a:extLst>
              <a:ext uri="{FF2B5EF4-FFF2-40B4-BE49-F238E27FC236}">
                <a16:creationId xmlns:a16="http://schemas.microsoft.com/office/drawing/2014/main" id="{4776FC3F-18EA-E243-A2B5-B6E1F6F87C04}"/>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Focused teaching group</a:t>
            </a:r>
          </a:p>
        </p:txBody>
      </p:sp>
      <p:pic>
        <p:nvPicPr>
          <p:cNvPr id="3" name="Graphic 2" descr="Storytelling outline">
            <a:extLst>
              <a:ext uri="{FF2B5EF4-FFF2-40B4-BE49-F238E27FC236}">
                <a16:creationId xmlns:a16="http://schemas.microsoft.com/office/drawing/2014/main" id="{FD475DF4-BDE0-584B-9572-8910234AA373}"/>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71634" y="2026748"/>
            <a:ext cx="2502945" cy="2502945"/>
          </a:xfrm>
          <a:prstGeom prst="rect">
            <a:avLst/>
          </a:prstGeom>
        </p:spPr>
      </p:pic>
      <p:sp>
        <p:nvSpPr>
          <p:cNvPr id="7" name="Title 1">
            <a:extLst>
              <a:ext uri="{FF2B5EF4-FFF2-40B4-BE49-F238E27FC236}">
                <a16:creationId xmlns:a16="http://schemas.microsoft.com/office/drawing/2014/main" id="{E8489B30-21AB-254A-86D3-559FC2238501}"/>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spTree>
    <p:custDataLst>
      <p:tags r:id="rId1"/>
    </p:custDataLst>
    <p:extLst>
      <p:ext uri="{BB962C8B-B14F-4D97-AF65-F5344CB8AC3E}">
        <p14:creationId xmlns:p14="http://schemas.microsoft.com/office/powerpoint/2010/main" val="225257069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25A20-D5C0-067B-04BC-F0727F4AD5D9}"/>
              </a:ext>
            </a:extLst>
          </p:cNvPr>
          <p:cNvSpPr>
            <a:spLocks noGrp="1"/>
          </p:cNvSpPr>
          <p:nvPr>
            <p:ph type="title"/>
          </p:nvPr>
        </p:nvSpPr>
        <p:spPr/>
        <p:txBody>
          <a:bodyPr>
            <a:normAutofit/>
          </a:bodyPr>
          <a:lstStyle/>
          <a:p>
            <a:r>
              <a:rPr lang="en-AU" sz="800" kern="1200">
                <a:solidFill>
                  <a:schemeClr val="bg2"/>
                </a:solidFill>
                <a:effectLst/>
                <a:latin typeface="Calibri Light" panose="020F0302020204030204" pitchFamily="34" charset="0"/>
                <a:ea typeface="+mj-ea"/>
                <a:cs typeface="+mj-cs"/>
              </a:rPr>
              <a:t>Slide 38 End</a:t>
            </a:r>
            <a:r>
              <a:rPr lang="en-AU" sz="800" kern="1200" baseline="0">
                <a:solidFill>
                  <a:schemeClr val="bg2"/>
                </a:solidFill>
                <a:effectLst/>
                <a:latin typeface="Calibri Light" panose="020F0302020204030204" pitchFamily="34" charset="0"/>
                <a:ea typeface="+mj-ea"/>
                <a:cs typeface="+mj-cs"/>
              </a:rPr>
              <a:t> of presentation</a:t>
            </a:r>
            <a:endParaRPr lang="en-AU" sz="800">
              <a:solidFill>
                <a:schemeClr val="bg2"/>
              </a:solidFill>
            </a:endParaRPr>
          </a:p>
        </p:txBody>
      </p:sp>
    </p:spTree>
    <p:custDataLst>
      <p:tags r:id="rId1"/>
    </p:custDataLst>
    <p:extLst>
      <p:ext uri="{BB962C8B-B14F-4D97-AF65-F5344CB8AC3E}">
        <p14:creationId xmlns:p14="http://schemas.microsoft.com/office/powerpoint/2010/main" val="27326590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F4F1430-6EEB-08C0-5EC7-8A36DC1EDDB7}"/>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5 Review</a:t>
            </a:r>
            <a:endParaRPr lang="en-AU" sz="800">
              <a:solidFill>
                <a:schemeClr val="bg2"/>
              </a:solidFill>
            </a:endParaRPr>
          </a:p>
        </p:txBody>
      </p:sp>
      <p:pic>
        <p:nvPicPr>
          <p:cNvPr id="2" name="Graphic 1" descr="Pencil outline">
            <a:extLst>
              <a:ext uri="{FF2B5EF4-FFF2-40B4-BE49-F238E27FC236}">
                <a16:creationId xmlns:a16="http://schemas.microsoft.com/office/drawing/2014/main" id="{BDD00C41-B838-E65A-76DA-BA790D8630D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107831" y="1764062"/>
            <a:ext cx="3671538" cy="3671538"/>
          </a:xfrm>
          <a:prstGeom prst="rect">
            <a:avLst/>
          </a:prstGeom>
        </p:spPr>
      </p:pic>
    </p:spTree>
    <p:extLst>
      <p:ext uri="{BB962C8B-B14F-4D97-AF65-F5344CB8AC3E}">
        <p14:creationId xmlns:p14="http://schemas.microsoft.com/office/powerpoint/2010/main" val="8899556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03668-4408-0A52-79BA-F5A2968573B5}"/>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6 Review</a:t>
            </a:r>
            <a:endParaRPr lang="en-AU" sz="800">
              <a:solidFill>
                <a:schemeClr val="bg2"/>
              </a:solidFill>
            </a:endParaRPr>
          </a:p>
        </p:txBody>
      </p:sp>
      <p:sp>
        <p:nvSpPr>
          <p:cNvPr id="4" name="Content Placeholder 2">
            <a:extLst>
              <a:ext uri="{FF2B5EF4-FFF2-40B4-BE49-F238E27FC236}">
                <a16:creationId xmlns:a16="http://schemas.microsoft.com/office/drawing/2014/main" id="{D62B74EC-96FA-4FBD-6FD1-CC746C34CE51}"/>
              </a:ext>
            </a:extLst>
          </p:cNvPr>
          <p:cNvSpPr txBox="1">
            <a:spLocks/>
          </p:cNvSpPr>
          <p:nvPr/>
        </p:nvSpPr>
        <p:spPr>
          <a:xfrm>
            <a:off x="288209" y="2881403"/>
            <a:ext cx="11906250" cy="1615827"/>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11000" dirty="0">
                <a:solidFill>
                  <a:srgbClr val="4557AD"/>
                </a:solidFill>
                <a:latin typeface="Tenorite" pitchFamily="2" charset="0"/>
                <a:ea typeface="Verdana" panose="020B0604030504040204" pitchFamily="34" charset="0"/>
                <a:cs typeface="Verdana" panose="020B0604030504040204" pitchFamily="34" charset="0"/>
              </a:rPr>
              <a:t>which   less   froth   </a:t>
            </a:r>
            <a:endParaRPr lang="en-AU" sz="11000" dirty="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4832944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5CB0546-F843-D6A7-D9F8-BFA701F8E4FB}"/>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7 Review</a:t>
            </a:r>
            <a:endParaRPr lang="en-AU" sz="800">
              <a:solidFill>
                <a:schemeClr val="bg2"/>
              </a:solidFill>
            </a:endParaRPr>
          </a:p>
        </p:txBody>
      </p:sp>
      <p:pic>
        <p:nvPicPr>
          <p:cNvPr id="3" name="Picture 2" descr="hiss">
            <a:extLst>
              <a:ext uri="{FF2B5EF4-FFF2-40B4-BE49-F238E27FC236}">
                <a16:creationId xmlns:a16="http://schemas.microsoft.com/office/drawing/2014/main" id="{6F84B4C0-60B2-F685-0001-2BE082B702A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173347" y="1493450"/>
            <a:ext cx="4526647" cy="3154749"/>
          </a:xfrm>
          <a:prstGeom prst="rect">
            <a:avLst/>
          </a:prstGeom>
        </p:spPr>
      </p:pic>
      <p:pic>
        <p:nvPicPr>
          <p:cNvPr id="8" name="Picture 7" descr="fizz">
            <a:extLst>
              <a:ext uri="{FF2B5EF4-FFF2-40B4-BE49-F238E27FC236}">
                <a16:creationId xmlns:a16="http://schemas.microsoft.com/office/drawing/2014/main" id="{AED7FDE1-FA89-4D11-4210-4C08F2A5E9C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76800" y="2209799"/>
            <a:ext cx="2438400" cy="2438400"/>
          </a:xfrm>
          <a:prstGeom prst="rect">
            <a:avLst/>
          </a:prstGeom>
        </p:spPr>
      </p:pic>
      <p:pic>
        <p:nvPicPr>
          <p:cNvPr id="7" name="Picture 6" descr="crash">
            <a:extLst>
              <a:ext uri="{FF2B5EF4-FFF2-40B4-BE49-F238E27FC236}">
                <a16:creationId xmlns:a16="http://schemas.microsoft.com/office/drawing/2014/main" id="{68497F8E-6BB5-B268-F3C4-2B2AA98DE41C}"/>
              </a:ext>
            </a:extLst>
          </p:cNvPr>
          <p:cNvPicPr>
            <a:picLocks noChangeAspect="1"/>
          </p:cNvPicPr>
          <p:nvPr/>
        </p:nvPicPr>
        <p:blipFill>
          <a:blip r:embed="rId5"/>
          <a:stretch>
            <a:fillRect/>
          </a:stretch>
        </p:blipFill>
        <p:spPr>
          <a:xfrm>
            <a:off x="8495911" y="2023637"/>
            <a:ext cx="2810725" cy="2810725"/>
          </a:xfrm>
          <a:prstGeom prst="rect">
            <a:avLst/>
          </a:prstGeom>
        </p:spPr>
      </p:pic>
    </p:spTree>
    <p:extLst>
      <p:ext uri="{BB962C8B-B14F-4D97-AF65-F5344CB8AC3E}">
        <p14:creationId xmlns:p14="http://schemas.microsoft.com/office/powerpoint/2010/main" val="32621898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BD4873B-FC2B-2597-EA36-6373C84FF1F0}"/>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8 Review</a:t>
            </a:r>
            <a:endParaRPr lang="en-AU" sz="800">
              <a:solidFill>
                <a:schemeClr val="bg2"/>
              </a:solidFill>
            </a:endParaRPr>
          </a:p>
        </p:txBody>
      </p:sp>
      <p:sp>
        <p:nvSpPr>
          <p:cNvPr id="2" name="Content Placeholder 2">
            <a:extLst>
              <a:ext uri="{FF2B5EF4-FFF2-40B4-BE49-F238E27FC236}">
                <a16:creationId xmlns:a16="http://schemas.microsoft.com/office/drawing/2014/main" id="{82C518C5-302B-1999-06F4-A43C02BBAC9C}"/>
              </a:ext>
            </a:extLst>
          </p:cNvPr>
          <p:cNvSpPr txBox="1">
            <a:spLocks/>
          </p:cNvSpPr>
          <p:nvPr/>
        </p:nvSpPr>
        <p:spPr>
          <a:xfrm>
            <a:off x="142874" y="2910432"/>
            <a:ext cx="12049125" cy="13111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800" dirty="0">
                <a:solidFill>
                  <a:srgbClr val="4557AD"/>
                </a:solidFill>
                <a:latin typeface="Tenorite" pitchFamily="2" charset="0"/>
                <a:ea typeface="Verdana" panose="020B0604030504040204" pitchFamily="34" charset="0"/>
                <a:cs typeface="Verdana" panose="020B0604030504040204" pitchFamily="34" charset="0"/>
              </a:rPr>
              <a:t>saw  put  because  once</a:t>
            </a:r>
            <a:endParaRPr lang="en-AU" sz="8800" dirty="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3671130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13264D7-4C85-0549-EE5E-554205989FF1}"/>
              </a:ext>
            </a:extLst>
          </p:cNvPr>
          <p:cNvSpPr>
            <a:spLocks noGrp="1"/>
          </p:cNvSpPr>
          <p:nvPr>
            <p:ph type="title"/>
          </p:nvPr>
        </p:nvSpPr>
        <p:spPr>
          <a:xfrm>
            <a:off x="0" y="-1554739"/>
            <a:ext cx="10515600" cy="1325563"/>
          </a:xfrm>
        </p:spPr>
        <p:txBody>
          <a:bodyPr/>
          <a:lstStyle/>
          <a:p>
            <a:r>
              <a:rPr lang="en-AU" sz="800" kern="1200">
                <a:solidFill>
                  <a:schemeClr val="bg2"/>
                </a:solidFill>
                <a:effectLst/>
                <a:latin typeface="Calibri Light" panose="020F0302020204030204" pitchFamily="34" charset="0"/>
                <a:ea typeface="+mj-ea"/>
                <a:cs typeface="+mj-cs"/>
              </a:rPr>
              <a:t>Slide 9 Review</a:t>
            </a:r>
            <a:endParaRPr lang="en-AU" sz="800">
              <a:solidFill>
                <a:schemeClr val="bg2"/>
              </a:solidFill>
            </a:endParaRPr>
          </a:p>
        </p:txBody>
      </p:sp>
      <p:sp>
        <p:nvSpPr>
          <p:cNvPr id="2" name="Content Placeholder 2">
            <a:extLst>
              <a:ext uri="{FF2B5EF4-FFF2-40B4-BE49-F238E27FC236}">
                <a16:creationId xmlns:a16="http://schemas.microsoft.com/office/drawing/2014/main" id="{BA41D904-2A36-69CF-D574-56CBF0E5F90F}"/>
              </a:ext>
            </a:extLst>
          </p:cNvPr>
          <p:cNvSpPr txBox="1">
            <a:spLocks/>
          </p:cNvSpPr>
          <p:nvPr/>
        </p:nvSpPr>
        <p:spPr>
          <a:xfrm>
            <a:off x="295275" y="2274838"/>
            <a:ext cx="11601450" cy="230832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000">
                <a:solidFill>
                  <a:srgbClr val="4557AD"/>
                </a:solidFill>
                <a:latin typeface="Tenorite" pitchFamily="2" charset="0"/>
                <a:ea typeface="Verdana" panose="020B0604030504040204" pitchFamily="34" charset="0"/>
                <a:cs typeface="Verdana" panose="020B0604030504040204" pitchFamily="34" charset="0"/>
              </a:rPr>
              <a:t>The shell will crack because it is thin.</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0572197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A8E1A18-DE17-B0E9-44BB-D4F4A6495DA1}"/>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10 Review</a:t>
            </a:r>
            <a:endParaRPr lang="en-AU" sz="800">
              <a:solidFill>
                <a:schemeClr val="bg2"/>
              </a:solidFill>
            </a:endParaRPr>
          </a:p>
        </p:txBody>
      </p:sp>
      <p:pic>
        <p:nvPicPr>
          <p:cNvPr id="2" name="Graphic 1" descr="Pencil outline">
            <a:extLst>
              <a:ext uri="{FF2B5EF4-FFF2-40B4-BE49-F238E27FC236}">
                <a16:creationId xmlns:a16="http://schemas.microsoft.com/office/drawing/2014/main" id="{36FB0127-56B5-8E0E-3C69-CEFBA2AB6EC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209734221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COUNT" val="29"/>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Martine Power</DisplayName>
        <AccountId>13</AccountId>
        <AccountType/>
      </UserInfo>
      <UserInfo>
        <DisplayName>Kerrie Shanahan</DisplayName>
        <AccountId>25</AccountId>
        <AccountType/>
      </UserInfo>
      <UserInfo>
        <DisplayName>Elaine Stanley</DisplayName>
        <AccountId>122</AccountId>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_Flow_SignoffStatus xmlns="ff236c08-9611-4854-a4bb-16d44b7327b6"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20" ma:contentTypeDescription="Create a new document." ma:contentTypeScope="" ma:versionID="36f546040c4d41bd62010454437995a1">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6aea3962c7ff30db7370bbad54bc214e"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element ref="ns3:_Flow_Signoff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_Flow_SignoffStatus" ma:index="27" nillable="true" ma:displayName="Sign-off status" ma:internalName="_x0024_Resources_x003a_core_x002c_Signoff_Status">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8D2FF6D-0E7C-45C2-87F9-BD1C136D3F00}">
  <ds:schemaRefs>
    <ds:schemaRef ds:uri="http://schemas.microsoft.com/sharepoint/v3/contenttype/forms"/>
  </ds:schemaRefs>
</ds:datastoreItem>
</file>

<file path=customXml/itemProps2.xml><?xml version="1.0" encoding="utf-8"?>
<ds:datastoreItem xmlns:ds="http://schemas.openxmlformats.org/officeDocument/2006/customXml" ds:itemID="{34B6B44C-FE25-47D4-AD61-028CF4DE9483}">
  <ds:schemaRefs>
    <ds:schemaRef ds:uri="http://schemas.openxmlformats.org/package/2006/metadata/core-properties"/>
    <ds:schemaRef ds:uri="http://schemas.microsoft.com/office/2006/metadata/properties"/>
    <ds:schemaRef ds:uri="http://schemas.microsoft.com/office/2006/documentManagement/types"/>
    <ds:schemaRef ds:uri="http://purl.org/dc/elements/1.1/"/>
    <ds:schemaRef ds:uri="http://purl.org/dc/dcmitype/"/>
    <ds:schemaRef ds:uri="http://purl.org/dc/terms/"/>
    <ds:schemaRef ds:uri="http://schemas.microsoft.com/office/infopath/2007/PartnerControls"/>
    <ds:schemaRef ds:uri="ff236c08-9611-4854-a4bb-16d44b7327b6"/>
    <ds:schemaRef ds:uri="64eff3df-e3d6-48ed-978f-45ff25640900"/>
    <ds:schemaRef ds:uri="http://www.w3.org/XML/1998/namespace"/>
  </ds:schemaRefs>
</ds:datastoreItem>
</file>

<file path=customXml/itemProps3.xml><?xml version="1.0" encoding="utf-8"?>
<ds:datastoreItem xmlns:ds="http://schemas.openxmlformats.org/officeDocument/2006/customXml" ds:itemID="{495C3B16-40C6-4BEE-B36D-B26F822CD1C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4eff3df-e3d6-48ed-978f-45ff25640900"/>
    <ds:schemaRef ds:uri="ff236c08-9611-4854-a4bb-16d44b7327b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88</TotalTime>
  <Words>4276</Words>
  <Application>Microsoft Office PowerPoint</Application>
  <PresentationFormat>Widescreen</PresentationFormat>
  <Paragraphs>551</Paragraphs>
  <Slides>37</Slides>
  <Notes>36</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37</vt:i4>
      </vt:variant>
    </vt:vector>
  </HeadingPairs>
  <TitlesOfParts>
    <vt:vector size="45" baseType="lpstr">
      <vt:lpstr>Arial</vt:lpstr>
      <vt:lpstr>Calibri</vt:lpstr>
      <vt:lpstr>Calibri Light</vt:lpstr>
      <vt:lpstr>Segoe UI</vt:lpstr>
      <vt:lpstr>Symbol</vt:lpstr>
      <vt:lpstr>Tenorite</vt:lpstr>
      <vt:lpstr>Verdana</vt:lpstr>
      <vt:lpstr>Office Theme</vt:lpstr>
      <vt:lpstr>Slide 1 Start of presentation, sh says /sh/</vt:lpstr>
      <vt:lpstr>Slide 2 Phonemic awareness review</vt:lpstr>
      <vt:lpstr>Slide 4 Review</vt:lpstr>
      <vt:lpstr>Slide 5 Review</vt:lpstr>
      <vt:lpstr>Slide 6 Review</vt:lpstr>
      <vt:lpstr>Slide 7 Review</vt:lpstr>
      <vt:lpstr>Slide 8 Review</vt:lpstr>
      <vt:lpstr>Slide 9 Review</vt:lpstr>
      <vt:lpstr>Slide 10 Review</vt:lpstr>
      <vt:lpstr>Slide  11 End of review, start of lesson</vt:lpstr>
      <vt:lpstr>Slide 12 Phonemic awareness</vt:lpstr>
      <vt:lpstr>Slide 13 Phonemic awareness</vt:lpstr>
      <vt:lpstr>Slide 14 Learning intention</vt:lpstr>
      <vt:lpstr>Slide 15 I do</vt:lpstr>
      <vt:lpstr>Slide 16 We do</vt:lpstr>
      <vt:lpstr>Slide 17 I do</vt:lpstr>
      <vt:lpstr>Slide 18 I do</vt:lpstr>
      <vt:lpstr>Slide 19 I do</vt:lpstr>
      <vt:lpstr>Slide 20 We do</vt:lpstr>
      <vt:lpstr>Slide 21 We do</vt:lpstr>
      <vt:lpstr>Slide 22 We do</vt:lpstr>
      <vt:lpstr>Slide 23 I do</vt:lpstr>
      <vt:lpstr>Slide 24 I do</vt:lpstr>
      <vt:lpstr>Slide 25 I do</vt:lpstr>
      <vt:lpstr>Slide 26 We do</vt:lpstr>
      <vt:lpstr>Slide 27 We do</vt:lpstr>
      <vt:lpstr>Slide 28 We do</vt:lpstr>
      <vt:lpstr>Slide 29 I do</vt:lpstr>
      <vt:lpstr>Slide 30 We do</vt:lpstr>
      <vt:lpstr>Slide 31 I do </vt:lpstr>
      <vt:lpstr>Slide 32 We do</vt:lpstr>
      <vt:lpstr>Slide 33 I do</vt:lpstr>
      <vt:lpstr>Slide 34 We do</vt:lpstr>
      <vt:lpstr>Slide 35 Check for understanding</vt:lpstr>
      <vt:lpstr>Slide 36 Check for understanding</vt:lpstr>
      <vt:lpstr>Slide 37 You do</vt:lpstr>
      <vt:lpstr>Slide 38 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Liz Heynes</cp:lastModifiedBy>
  <cp:revision>4</cp:revision>
  <dcterms:created xsi:type="dcterms:W3CDTF">2021-01-11T06:19:08Z</dcterms:created>
  <dcterms:modified xsi:type="dcterms:W3CDTF">2025-04-18T06:32:30Z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80A9CB41-D9C9-45F8-A08A-7ED4A1C4E421</vt:lpwstr>
  </property>
  <property fmtid="{D5CDD505-2E9C-101B-9397-08002B2CF9AE}" pid="9" name="ArticulatePath">
    <vt:lpwstr>https://educationservicesaustralia.sharepoint.com/sites/DigitalTeachingLearning/Shared Documents/Literacy Hub Project/06_Content and deliverables/Content batch/Lesson plans/Design/Template/Final templates ready for DE feedback/Lesson plan 8.1_0807</vt:lpwstr>
  </property>
</Properties>
</file>