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tags/tag20.xml" ContentType="application/vnd.openxmlformats-officedocument.presentationml.tags+xml"/>
  <Override PartName="/ppt/notesSlides/notesSlide30.xml" ContentType="application/vnd.openxmlformats-officedocument.presentationml.notesSlide+xml"/>
  <Override PartName="/ppt/tags/tag21.xml" ContentType="application/vnd.openxmlformats-officedocument.presentationml.tags+xml"/>
  <Override PartName="/ppt/notesSlides/notesSlide31.xml" ContentType="application/vnd.openxmlformats-officedocument.presentationml.notesSlide+xml"/>
  <Override PartName="/ppt/tags/tag22.xml" ContentType="application/vnd.openxmlformats-officedocument.presentationml.tags+xml"/>
  <Override PartName="/ppt/notesSlides/notesSlide32.xml" ContentType="application/vnd.openxmlformats-officedocument.presentationml.notesSlide+xml"/>
  <Override PartName="/ppt/tags/tag23.xml" ContentType="application/vnd.openxmlformats-officedocument.presentationml.tags+xml"/>
  <Override PartName="/ppt/notesSlides/notesSlide33.xml" ContentType="application/vnd.openxmlformats-officedocument.presentationml.notesSlide+xml"/>
  <Override PartName="/ppt/tags/tag24.xml" ContentType="application/vnd.openxmlformats-officedocument.presentationml.tags+xml"/>
  <Override PartName="/ppt/notesSlides/notesSlide34.xml" ContentType="application/vnd.openxmlformats-officedocument.presentationml.notesSlide+xml"/>
  <Override PartName="/ppt/tags/tag25.xml" ContentType="application/vnd.openxmlformats-officedocument.presentationml.tags+xml"/>
  <Override PartName="/ppt/notesSlides/notesSlide35.xml" ContentType="application/vnd.openxmlformats-officedocument.presentationml.notesSlide+xml"/>
  <Override PartName="/ppt/tags/tag26.xml" ContentType="application/vnd.openxmlformats-officedocument.presentationml.tags+xml"/>
  <Override PartName="/ppt/notesSlides/notesSlide36.xml" ContentType="application/vnd.openxmlformats-officedocument.presentationml.notesSlide+xml"/>
  <Override PartName="/ppt/tags/tag27.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handoutMasterIdLst>
    <p:handoutMasterId r:id="rId43"/>
  </p:handoutMasterIdLst>
  <p:sldIdLst>
    <p:sldId id="514" r:id="rId5"/>
    <p:sldId id="515" r:id="rId6"/>
    <p:sldId id="500" r:id="rId7"/>
    <p:sldId id="501" r:id="rId8"/>
    <p:sldId id="502" r:id="rId9"/>
    <p:sldId id="503" r:id="rId10"/>
    <p:sldId id="504" r:id="rId11"/>
    <p:sldId id="505" r:id="rId12"/>
    <p:sldId id="506" r:id="rId13"/>
    <p:sldId id="497" r:id="rId14"/>
    <p:sldId id="507" r:id="rId15"/>
    <p:sldId id="508" r:id="rId16"/>
    <p:sldId id="492" r:id="rId17"/>
    <p:sldId id="464" r:id="rId18"/>
    <p:sldId id="465" r:id="rId19"/>
    <p:sldId id="466" r:id="rId20"/>
    <p:sldId id="496" r:id="rId21"/>
    <p:sldId id="468" r:id="rId22"/>
    <p:sldId id="469" r:id="rId23"/>
    <p:sldId id="470" r:id="rId24"/>
    <p:sldId id="471" r:id="rId25"/>
    <p:sldId id="472" r:id="rId26"/>
    <p:sldId id="473" r:id="rId27"/>
    <p:sldId id="474" r:id="rId28"/>
    <p:sldId id="475" r:id="rId29"/>
    <p:sldId id="476" r:id="rId30"/>
    <p:sldId id="477" r:id="rId31"/>
    <p:sldId id="478" r:id="rId32"/>
    <p:sldId id="479" r:id="rId33"/>
    <p:sldId id="480" r:id="rId34"/>
    <p:sldId id="483" r:id="rId35"/>
    <p:sldId id="481" r:id="rId36"/>
    <p:sldId id="482" r:id="rId37"/>
    <p:sldId id="493" r:id="rId38"/>
    <p:sldId id="485" r:id="rId39"/>
    <p:sldId id="486" r:id="rId40"/>
    <p:sldId id="494" r:id="rId41"/>
  </p:sldIdLst>
  <p:sldSz cx="12192000" cy="6858000"/>
  <p:notesSz cx="6858000" cy="91440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DCE8"/>
    <a:srgbClr val="B51963"/>
    <a:srgbClr val="ED1654"/>
    <a:srgbClr val="F03F73"/>
    <a:srgbClr val="FCDCE5"/>
    <a:srgbClr val="0E1E42"/>
    <a:srgbClr val="E8EAED"/>
    <a:srgbClr val="4557AD"/>
    <a:srgbClr val="0E1D42"/>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908" autoAdjust="0"/>
  </p:normalViewPr>
  <p:slideViewPr>
    <p:cSldViewPr snapToGrid="0">
      <p:cViewPr varScale="1">
        <p:scale>
          <a:sx n="84" d="100"/>
          <a:sy n="84" d="100"/>
        </p:scale>
        <p:origin x="1596" y="84"/>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S::kerrie.shanahan@esa.edu.au::ae473d9f-76e9-476f-892f-2674ea963afc" providerId="AD" clId="Web-{96C672CE-6F51-07D7-EF35-92E60C1801F8}"/>
    <pc:docChg chg="modSld">
      <pc:chgData name="Kerrie Shanahan" userId="S::kerrie.shanahan@esa.edu.au::ae473d9f-76e9-476f-892f-2674ea963afc" providerId="AD" clId="Web-{96C672CE-6F51-07D7-EF35-92E60C1801F8}" dt="2025-04-07T00:21:31.481" v="2"/>
      <pc:docMkLst>
        <pc:docMk/>
      </pc:docMkLst>
      <pc:sldChg chg="modNotes">
        <pc:chgData name="Kerrie Shanahan" userId="S::kerrie.shanahan@esa.edu.au::ae473d9f-76e9-476f-892f-2674ea963afc" providerId="AD" clId="Web-{96C672CE-6F51-07D7-EF35-92E60C1801F8}" dt="2025-04-07T00:21:22.902" v="0"/>
        <pc:sldMkLst>
          <pc:docMk/>
          <pc:sldMk cId="908412850" sldId="475"/>
        </pc:sldMkLst>
      </pc:sldChg>
      <pc:sldChg chg="modNotes">
        <pc:chgData name="Kerrie Shanahan" userId="S::kerrie.shanahan@esa.edu.au::ae473d9f-76e9-476f-892f-2674ea963afc" providerId="AD" clId="Web-{96C672CE-6F51-07D7-EF35-92E60C1801F8}" dt="2025-04-07T00:21:27.809" v="1"/>
        <pc:sldMkLst>
          <pc:docMk/>
          <pc:sldMk cId="1716554648" sldId="476"/>
        </pc:sldMkLst>
      </pc:sldChg>
      <pc:sldChg chg="modNotes">
        <pc:chgData name="Kerrie Shanahan" userId="S::kerrie.shanahan@esa.edu.au::ae473d9f-76e9-476f-892f-2674ea963afc" providerId="AD" clId="Web-{96C672CE-6F51-07D7-EF35-92E60C1801F8}" dt="2025-04-07T00:21:31.481" v="2"/>
        <pc:sldMkLst>
          <pc:docMk/>
          <pc:sldMk cId="607994850" sldId="477"/>
        </pc:sldMkLst>
      </pc:sldChg>
    </pc:docChg>
  </pc:docChgLst>
  <pc:docChgLst>
    <pc:chgData name="Emma Durbridge" userId="fa194594-074f-43bd-8de7-d322108f10cf" providerId="ADAL" clId="{8B481787-7A61-4513-B781-2A4E97AFB661}"/>
    <pc:docChg chg="modSld">
      <pc:chgData name="Emma Durbridge" userId="fa194594-074f-43bd-8de7-d322108f10cf" providerId="ADAL" clId="{8B481787-7A61-4513-B781-2A4E97AFB661}" dt="2025-04-08T22:38:18.959" v="1" actId="120"/>
      <pc:docMkLst>
        <pc:docMk/>
      </pc:docMkLst>
      <pc:sldChg chg="modSp mod">
        <pc:chgData name="Emma Durbridge" userId="fa194594-074f-43bd-8de7-d322108f10cf" providerId="ADAL" clId="{8B481787-7A61-4513-B781-2A4E97AFB661}" dt="2025-04-08T22:38:16.214" v="0" actId="120"/>
        <pc:sldMkLst>
          <pc:docMk/>
          <pc:sldMk cId="2801862050" sldId="464"/>
        </pc:sldMkLst>
        <pc:spChg chg="mod">
          <ac:chgData name="Emma Durbridge" userId="fa194594-074f-43bd-8de7-d322108f10cf" providerId="ADAL" clId="{8B481787-7A61-4513-B781-2A4E97AFB661}" dt="2025-04-08T22:38:16.214" v="0" actId="120"/>
          <ac:spMkLst>
            <pc:docMk/>
            <pc:sldMk cId="2801862050" sldId="464"/>
            <ac:spMk id="3" creationId="{1C18D3DC-8DC2-348A-2FA6-CEB1D0FDFB5B}"/>
          </ac:spMkLst>
        </pc:spChg>
      </pc:sldChg>
      <pc:sldChg chg="modSp mod">
        <pc:chgData name="Emma Durbridge" userId="fa194594-074f-43bd-8de7-d322108f10cf" providerId="ADAL" clId="{8B481787-7A61-4513-B781-2A4E97AFB661}" dt="2025-04-08T22:38:18.959" v="1" actId="120"/>
        <pc:sldMkLst>
          <pc:docMk/>
          <pc:sldMk cId="2776412724" sldId="465"/>
        </pc:sldMkLst>
        <pc:spChg chg="mod">
          <ac:chgData name="Emma Durbridge" userId="fa194594-074f-43bd-8de7-d322108f10cf" providerId="ADAL" clId="{8B481787-7A61-4513-B781-2A4E97AFB661}" dt="2025-04-08T22:38:18.959" v="1" actId="120"/>
          <ac:spMkLst>
            <pc:docMk/>
            <pc:sldMk cId="2776412724" sldId="465"/>
            <ac:spMk id="4" creationId="{3A511CD1-4E21-9B41-E7BD-7361200F9233}"/>
          </ac:spMkLst>
        </pc:spChg>
      </pc:sldChg>
    </pc:docChg>
  </pc:docChgLst>
  <pc:docChgLst>
    <pc:chgData name="Kerrie Shanahan" userId="ae473d9f-76e9-476f-892f-2674ea963afc" providerId="ADAL" clId="{8B293EDF-F3B9-4CA7-AF03-5102631FF45B}"/>
    <pc:docChg chg="undo custSel modSld">
      <pc:chgData name="Kerrie Shanahan" userId="ae473d9f-76e9-476f-892f-2674ea963afc" providerId="ADAL" clId="{8B293EDF-F3B9-4CA7-AF03-5102631FF45B}" dt="2025-04-07T00:02:58.122" v="20" actId="20577"/>
      <pc:docMkLst>
        <pc:docMk/>
      </pc:docMkLst>
      <pc:sldChg chg="modNotesTx">
        <pc:chgData name="Kerrie Shanahan" userId="ae473d9f-76e9-476f-892f-2674ea963afc" providerId="ADAL" clId="{8B293EDF-F3B9-4CA7-AF03-5102631FF45B}" dt="2025-04-07T00:02:58.122" v="20" actId="20577"/>
        <pc:sldMkLst>
          <pc:docMk/>
          <pc:sldMk cId="2664320030" sldId="478"/>
        </pc:sldMkLst>
      </pc:sldChg>
      <pc:sldChg chg="modNotesTx">
        <pc:chgData name="Kerrie Shanahan" userId="ae473d9f-76e9-476f-892f-2674ea963afc" providerId="ADAL" clId="{8B293EDF-F3B9-4CA7-AF03-5102631FF45B}" dt="2025-04-06T23:09:38.511" v="15" actId="20577"/>
        <pc:sldMkLst>
          <pc:docMk/>
          <pc:sldMk cId="849105142" sldId="507"/>
        </pc:sldMkLst>
      </pc:sldChg>
    </pc:docChg>
  </pc:docChgLst>
  <pc:docChgLst>
    <pc:chgData name="Liz Heynes" userId="e5ff50d5-f39a-42f6-9e9f-e790bcc8c38d" providerId="ADAL" clId="{80197BD9-FEB8-4DC0-85ED-367EC7E2CA3A}"/>
    <pc:docChg chg="custSel modSld">
      <pc:chgData name="Liz Heynes" userId="e5ff50d5-f39a-42f6-9e9f-e790bcc8c38d" providerId="ADAL" clId="{80197BD9-FEB8-4DC0-85ED-367EC7E2CA3A}" dt="2025-04-18T06:28:39.792" v="0" actId="478"/>
      <pc:docMkLst>
        <pc:docMk/>
      </pc:docMkLst>
      <pc:sldChg chg="delSp mod">
        <pc:chgData name="Liz Heynes" userId="e5ff50d5-f39a-42f6-9e9f-e790bcc8c38d" providerId="ADAL" clId="{80197BD9-FEB8-4DC0-85ED-367EC7E2CA3A}" dt="2025-04-18T06:28:39.792" v="0" actId="478"/>
        <pc:sldMkLst>
          <pc:docMk/>
          <pc:sldMk cId="3478326612" sldId="497"/>
        </pc:sldMkLst>
        <pc:spChg chg="del">
          <ac:chgData name="Liz Heynes" userId="e5ff50d5-f39a-42f6-9e9f-e790bcc8c38d" providerId="ADAL" clId="{80197BD9-FEB8-4DC0-85ED-367EC7E2CA3A}" dt="2025-04-18T06:28:39.792" v="0" actId="478"/>
          <ac:spMkLst>
            <pc:docMk/>
            <pc:sldMk cId="3478326612" sldId="497"/>
            <ac:spMk id="7" creationId="{D1D3A1F3-FBB9-31CB-7A3D-64E030AE0DEB}"/>
          </ac:spMkLst>
        </pc:spChg>
      </pc:sldChg>
    </pc:docChg>
  </pc:docChgLst>
  <pc:docChgLst>
    <pc:chgData name="Trish Wilson" userId="1a8d7cc3620296f7" providerId="LiveId" clId="{38EC040B-ED3D-4D0A-9D38-892B93791C3C}"/>
    <pc:docChg chg="undo custSel modSld">
      <pc:chgData name="Trish Wilson" userId="1a8d7cc3620296f7" providerId="LiveId" clId="{38EC040B-ED3D-4D0A-9D38-892B93791C3C}" dt="2025-04-03T22:57:35.324" v="77" actId="20577"/>
      <pc:docMkLst>
        <pc:docMk/>
      </pc:docMkLst>
      <pc:sldChg chg="modNotesTx">
        <pc:chgData name="Trish Wilson" userId="1a8d7cc3620296f7" providerId="LiveId" clId="{38EC040B-ED3D-4D0A-9D38-892B93791C3C}" dt="2025-04-03T04:58:03.387" v="5" actId="20577"/>
        <pc:sldMkLst>
          <pc:docMk/>
          <pc:sldMk cId="1611399072" sldId="479"/>
        </pc:sldMkLst>
      </pc:sldChg>
      <pc:sldChg chg="modNotesTx">
        <pc:chgData name="Trish Wilson" userId="1a8d7cc3620296f7" providerId="LiveId" clId="{38EC040B-ED3D-4D0A-9D38-892B93791C3C}" dt="2025-04-03T04:59:48.147" v="26" actId="20577"/>
        <pc:sldMkLst>
          <pc:docMk/>
          <pc:sldMk cId="3005270447" sldId="480"/>
        </pc:sldMkLst>
      </pc:sldChg>
      <pc:sldChg chg="modNotesTx">
        <pc:chgData name="Trish Wilson" userId="1a8d7cc3620296f7" providerId="LiveId" clId="{38EC040B-ED3D-4D0A-9D38-892B93791C3C}" dt="2025-04-03T05:00:00.965" v="28" actId="20577"/>
        <pc:sldMkLst>
          <pc:docMk/>
          <pc:sldMk cId="4046771955" sldId="481"/>
        </pc:sldMkLst>
      </pc:sldChg>
      <pc:sldChg chg="modNotesTx">
        <pc:chgData name="Trish Wilson" userId="1a8d7cc3620296f7" providerId="LiveId" clId="{38EC040B-ED3D-4D0A-9D38-892B93791C3C}" dt="2025-04-03T21:42:43.008" v="73" actId="20577"/>
        <pc:sldMkLst>
          <pc:docMk/>
          <pc:sldMk cId="43502053" sldId="482"/>
        </pc:sldMkLst>
      </pc:sldChg>
      <pc:sldChg chg="modNotesTx">
        <pc:chgData name="Trish Wilson" userId="1a8d7cc3620296f7" providerId="LiveId" clId="{38EC040B-ED3D-4D0A-9D38-892B93791C3C}" dt="2025-04-03T21:40:57.899" v="69" actId="5793"/>
        <pc:sldMkLst>
          <pc:docMk/>
          <pc:sldMk cId="1436297680" sldId="483"/>
        </pc:sldMkLst>
      </pc:sldChg>
      <pc:sldChg chg="modNotesTx">
        <pc:chgData name="Trish Wilson" userId="1a8d7cc3620296f7" providerId="LiveId" clId="{38EC040B-ED3D-4D0A-9D38-892B93791C3C}" dt="2025-04-03T05:01:45.933" v="37"/>
        <pc:sldMkLst>
          <pc:docMk/>
          <pc:sldMk cId="202420733" sldId="485"/>
        </pc:sldMkLst>
      </pc:sldChg>
      <pc:sldChg chg="modNotesTx">
        <pc:chgData name="Trish Wilson" userId="1a8d7cc3620296f7" providerId="LiveId" clId="{38EC040B-ED3D-4D0A-9D38-892B93791C3C}" dt="2025-04-03T05:01:06.730" v="34" actId="20577"/>
        <pc:sldMkLst>
          <pc:docMk/>
          <pc:sldMk cId="3539524888" sldId="493"/>
        </pc:sldMkLst>
      </pc:sldChg>
      <pc:sldChg chg="modCm modNotesTx">
        <pc:chgData name="Trish Wilson" userId="1a8d7cc3620296f7" providerId="LiveId" clId="{38EC040B-ED3D-4D0A-9D38-892B93791C3C}" dt="2025-04-03T22:57:35.324" v="77" actId="20577"/>
        <pc:sldMkLst>
          <pc:docMk/>
          <pc:sldMk cId="849105142" sldId="507"/>
        </pc:sldMkLst>
      </pc:sldChg>
    </pc:docChg>
  </pc:docChgLst>
  <pc:docChgLst>
    <pc:chgData name="Kerrie Shanahan" userId="ae473d9f-76e9-476f-892f-2674ea963afc" providerId="ADAL" clId="{286147F6-823A-4CED-9E6C-5C271A45DFAF}"/>
    <pc:docChg chg="custSel modSld">
      <pc:chgData name="Kerrie Shanahan" userId="ae473d9f-76e9-476f-892f-2674ea963afc" providerId="ADAL" clId="{286147F6-823A-4CED-9E6C-5C271A45DFAF}" dt="2025-04-16T05:28:15.596" v="8" actId="20577"/>
      <pc:docMkLst>
        <pc:docMk/>
      </pc:docMkLst>
      <pc:sldChg chg="modNotesTx">
        <pc:chgData name="Kerrie Shanahan" userId="ae473d9f-76e9-476f-892f-2674ea963afc" providerId="ADAL" clId="{286147F6-823A-4CED-9E6C-5C271A45DFAF}" dt="2025-04-16T05:07:23.804" v="6" actId="20577"/>
        <pc:sldMkLst>
          <pc:docMk/>
          <pc:sldMk cId="889955691" sldId="501"/>
        </pc:sldMkLst>
      </pc:sldChg>
      <pc:sldChg chg="modNotesTx">
        <pc:chgData name="Kerrie Shanahan" userId="ae473d9f-76e9-476f-892f-2674ea963afc" providerId="ADAL" clId="{286147F6-823A-4CED-9E6C-5C271A45DFAF}" dt="2025-04-16T05:28:15.596" v="8" actId="20577"/>
        <pc:sldMkLst>
          <pc:docMk/>
          <pc:sldMk cId="409148390" sldId="514"/>
        </pc:sldMkLst>
      </pc:sldChg>
    </pc:docChg>
  </pc:docChgLst>
  <pc:docChgLst>
    <pc:chgData name="Kerrie Shanahan" userId="ae473d9f-76e9-476f-892f-2674ea963afc" providerId="ADAL" clId="{9DA33241-3029-45AC-81D8-090BB253395E}"/>
    <pc:docChg chg="modSld">
      <pc:chgData name="Kerrie Shanahan" userId="ae473d9f-76e9-476f-892f-2674ea963afc" providerId="ADAL" clId="{9DA33241-3029-45AC-81D8-090BB253395E}" dt="2025-04-14T06:53:40.037" v="587" actId="962"/>
      <pc:docMkLst>
        <pc:docMk/>
      </pc:docMkLst>
      <pc:sldChg chg="modSp mod">
        <pc:chgData name="Kerrie Shanahan" userId="ae473d9f-76e9-476f-892f-2674ea963afc" providerId="ADAL" clId="{9DA33241-3029-45AC-81D8-090BB253395E}" dt="2025-04-14T06:48:24.805" v="11"/>
        <pc:sldMkLst>
          <pc:docMk/>
          <pc:sldMk cId="2801862050" sldId="464"/>
        </pc:sldMkLst>
        <pc:spChg chg="ord">
          <ac:chgData name="Kerrie Shanahan" userId="ae473d9f-76e9-476f-892f-2674ea963afc" providerId="ADAL" clId="{9DA33241-3029-45AC-81D8-090BB253395E}" dt="2025-04-14T06:48:24.805" v="11"/>
          <ac:spMkLst>
            <pc:docMk/>
            <pc:sldMk cId="2801862050" sldId="464"/>
            <ac:spMk id="2" creationId="{0ABCAEE2-3B79-C00A-3EF4-E834228B0682}"/>
          </ac:spMkLst>
        </pc:spChg>
      </pc:sldChg>
      <pc:sldChg chg="modSp mod">
        <pc:chgData name="Kerrie Shanahan" userId="ae473d9f-76e9-476f-892f-2674ea963afc" providerId="ADAL" clId="{9DA33241-3029-45AC-81D8-090BB253395E}" dt="2025-04-14T06:48:29.160" v="12"/>
        <pc:sldMkLst>
          <pc:docMk/>
          <pc:sldMk cId="3096463887" sldId="468"/>
        </pc:sldMkLst>
        <pc:spChg chg="ord">
          <ac:chgData name="Kerrie Shanahan" userId="ae473d9f-76e9-476f-892f-2674ea963afc" providerId="ADAL" clId="{9DA33241-3029-45AC-81D8-090BB253395E}" dt="2025-04-14T06:48:29.160" v="12"/>
          <ac:spMkLst>
            <pc:docMk/>
            <pc:sldMk cId="3096463887" sldId="468"/>
            <ac:spMk id="3" creationId="{A451ED1E-2E53-7868-78F2-699CD2F4C10A}"/>
          </ac:spMkLst>
        </pc:spChg>
      </pc:sldChg>
      <pc:sldChg chg="modSp mod">
        <pc:chgData name="Kerrie Shanahan" userId="ae473d9f-76e9-476f-892f-2674ea963afc" providerId="ADAL" clId="{9DA33241-3029-45AC-81D8-090BB253395E}" dt="2025-04-14T06:48:32.825" v="13"/>
        <pc:sldMkLst>
          <pc:docMk/>
          <pc:sldMk cId="2325795097" sldId="471"/>
        </pc:sldMkLst>
        <pc:spChg chg="ord">
          <ac:chgData name="Kerrie Shanahan" userId="ae473d9f-76e9-476f-892f-2674ea963afc" providerId="ADAL" clId="{9DA33241-3029-45AC-81D8-090BB253395E}" dt="2025-04-14T06:48:32.825" v="13"/>
          <ac:spMkLst>
            <pc:docMk/>
            <pc:sldMk cId="2325795097" sldId="471"/>
            <ac:spMk id="2" creationId="{FD8678E1-67A5-FE12-F3F0-19411BDB6467}"/>
          </ac:spMkLst>
        </pc:spChg>
      </pc:sldChg>
      <pc:sldChg chg="modSp mod">
        <pc:chgData name="Kerrie Shanahan" userId="ae473d9f-76e9-476f-892f-2674ea963afc" providerId="ADAL" clId="{9DA33241-3029-45AC-81D8-090BB253395E}" dt="2025-04-14T06:53:33.174" v="577" actId="962"/>
        <pc:sldMkLst>
          <pc:docMk/>
          <pc:sldMk cId="2806691242" sldId="472"/>
        </pc:sldMkLst>
        <pc:picChg chg="mod">
          <ac:chgData name="Kerrie Shanahan" userId="ae473d9f-76e9-476f-892f-2674ea963afc" providerId="ADAL" clId="{9DA33241-3029-45AC-81D8-090BB253395E}" dt="2025-04-14T06:53:33.174" v="577" actId="962"/>
          <ac:picMkLst>
            <pc:docMk/>
            <pc:sldMk cId="2806691242" sldId="472"/>
            <ac:picMk id="6" creationId="{08407218-0A9F-8778-E870-3FD30F1FC5F8}"/>
          </ac:picMkLst>
        </pc:picChg>
      </pc:sldChg>
      <pc:sldChg chg="modSp mod">
        <pc:chgData name="Kerrie Shanahan" userId="ae473d9f-76e9-476f-892f-2674ea963afc" providerId="ADAL" clId="{9DA33241-3029-45AC-81D8-090BB253395E}" dt="2025-04-14T06:52:01.540" v="465" actId="962"/>
        <pc:sldMkLst>
          <pc:docMk/>
          <pc:sldMk cId="2667868244" sldId="473"/>
        </pc:sldMkLst>
        <pc:grpChg chg="mod">
          <ac:chgData name="Kerrie Shanahan" userId="ae473d9f-76e9-476f-892f-2674ea963afc" providerId="ADAL" clId="{9DA33241-3029-45AC-81D8-090BB253395E}" dt="2025-04-14T06:52:01.540" v="465" actId="962"/>
          <ac:grpSpMkLst>
            <pc:docMk/>
            <pc:sldMk cId="2667868244" sldId="473"/>
            <ac:grpSpMk id="5" creationId="{622EFE77-B401-FB18-7C0A-80A569F63E8B}"/>
          </ac:grpSpMkLst>
        </pc:grpChg>
      </pc:sldChg>
      <pc:sldChg chg="modSp mod">
        <pc:chgData name="Kerrie Shanahan" userId="ae473d9f-76e9-476f-892f-2674ea963afc" providerId="ADAL" clId="{9DA33241-3029-45AC-81D8-090BB253395E}" dt="2025-04-14T06:52:13.830" v="501" actId="962"/>
        <pc:sldMkLst>
          <pc:docMk/>
          <pc:sldMk cId="1436218551" sldId="474"/>
        </pc:sldMkLst>
        <pc:grpChg chg="mod">
          <ac:chgData name="Kerrie Shanahan" userId="ae473d9f-76e9-476f-892f-2674ea963afc" providerId="ADAL" clId="{9DA33241-3029-45AC-81D8-090BB253395E}" dt="2025-04-14T06:52:13.830" v="501" actId="962"/>
          <ac:grpSpMkLst>
            <pc:docMk/>
            <pc:sldMk cId="1436218551" sldId="474"/>
            <ac:grpSpMk id="6" creationId="{5043D9A8-A33A-F92C-EFC7-CF04F5819FF4}"/>
          </ac:grpSpMkLst>
        </pc:grpChg>
      </pc:sldChg>
      <pc:sldChg chg="modSp mod">
        <pc:chgData name="Kerrie Shanahan" userId="ae473d9f-76e9-476f-892f-2674ea963afc" providerId="ADAL" clId="{9DA33241-3029-45AC-81D8-090BB253395E}" dt="2025-04-14T06:53:40.037" v="587" actId="962"/>
        <pc:sldMkLst>
          <pc:docMk/>
          <pc:sldMk cId="908412850" sldId="475"/>
        </pc:sldMkLst>
        <pc:picChg chg="mod">
          <ac:chgData name="Kerrie Shanahan" userId="ae473d9f-76e9-476f-892f-2674ea963afc" providerId="ADAL" clId="{9DA33241-3029-45AC-81D8-090BB253395E}" dt="2025-04-14T06:53:40.037" v="587" actId="962"/>
          <ac:picMkLst>
            <pc:docMk/>
            <pc:sldMk cId="908412850" sldId="475"/>
            <ac:picMk id="7" creationId="{5796EFF9-938B-F5E7-5FAB-6C95C57DBE73}"/>
          </ac:picMkLst>
        </pc:picChg>
      </pc:sldChg>
      <pc:sldChg chg="modSp mod">
        <pc:chgData name="Kerrie Shanahan" userId="ae473d9f-76e9-476f-892f-2674ea963afc" providerId="ADAL" clId="{9DA33241-3029-45AC-81D8-090BB253395E}" dt="2025-04-14T06:52:23.760" v="527" actId="962"/>
        <pc:sldMkLst>
          <pc:docMk/>
          <pc:sldMk cId="1716554648" sldId="476"/>
        </pc:sldMkLst>
        <pc:grpChg chg="mod">
          <ac:chgData name="Kerrie Shanahan" userId="ae473d9f-76e9-476f-892f-2674ea963afc" providerId="ADAL" clId="{9DA33241-3029-45AC-81D8-090BB253395E}" dt="2025-04-14T06:52:23.760" v="527" actId="962"/>
          <ac:grpSpMkLst>
            <pc:docMk/>
            <pc:sldMk cId="1716554648" sldId="476"/>
            <ac:grpSpMk id="7" creationId="{7B135A74-1A43-BA3F-07B4-0D8FD7217DD9}"/>
          </ac:grpSpMkLst>
        </pc:grpChg>
      </pc:sldChg>
      <pc:sldChg chg="modSp mod">
        <pc:chgData name="Kerrie Shanahan" userId="ae473d9f-76e9-476f-892f-2674ea963afc" providerId="ADAL" clId="{9DA33241-3029-45AC-81D8-090BB253395E}" dt="2025-04-14T06:52:33.624" v="563" actId="962"/>
        <pc:sldMkLst>
          <pc:docMk/>
          <pc:sldMk cId="607994850" sldId="477"/>
        </pc:sldMkLst>
        <pc:grpChg chg="mod">
          <ac:chgData name="Kerrie Shanahan" userId="ae473d9f-76e9-476f-892f-2674ea963afc" providerId="ADAL" clId="{9DA33241-3029-45AC-81D8-090BB253395E}" dt="2025-04-14T06:52:33.624" v="563" actId="962"/>
          <ac:grpSpMkLst>
            <pc:docMk/>
            <pc:sldMk cId="607994850" sldId="477"/>
            <ac:grpSpMk id="12" creationId="{20615A03-54F6-4AFB-D92B-8A8962832354}"/>
          </ac:grpSpMkLst>
        </pc:grpChg>
      </pc:sldChg>
      <pc:sldChg chg="modSp mod">
        <pc:chgData name="Kerrie Shanahan" userId="ae473d9f-76e9-476f-892f-2674ea963afc" providerId="ADAL" clId="{9DA33241-3029-45AC-81D8-090BB253395E}" dt="2025-04-14T06:48:37.174" v="14"/>
        <pc:sldMkLst>
          <pc:docMk/>
          <pc:sldMk cId="2664320030" sldId="478"/>
        </pc:sldMkLst>
        <pc:spChg chg="ord">
          <ac:chgData name="Kerrie Shanahan" userId="ae473d9f-76e9-476f-892f-2674ea963afc" providerId="ADAL" clId="{9DA33241-3029-45AC-81D8-090BB253395E}" dt="2025-04-14T06:48:37.174" v="14"/>
          <ac:spMkLst>
            <pc:docMk/>
            <pc:sldMk cId="2664320030" sldId="478"/>
            <ac:spMk id="2" creationId="{28898DB9-5DA9-CA65-13FC-2FF5CFF7A9B6}"/>
          </ac:spMkLst>
        </pc:spChg>
      </pc:sldChg>
      <pc:sldChg chg="modSp mod">
        <pc:chgData name="Kerrie Shanahan" userId="ae473d9f-76e9-476f-892f-2674ea963afc" providerId="ADAL" clId="{9DA33241-3029-45AC-81D8-090BB253395E}" dt="2025-04-14T06:48:41.111" v="15"/>
        <pc:sldMkLst>
          <pc:docMk/>
          <pc:sldMk cId="3005270447" sldId="480"/>
        </pc:sldMkLst>
        <pc:spChg chg="ord">
          <ac:chgData name="Kerrie Shanahan" userId="ae473d9f-76e9-476f-892f-2674ea963afc" providerId="ADAL" clId="{9DA33241-3029-45AC-81D8-090BB253395E}" dt="2025-04-14T06:48:41.111" v="15"/>
          <ac:spMkLst>
            <pc:docMk/>
            <pc:sldMk cId="3005270447" sldId="480"/>
            <ac:spMk id="3" creationId="{1E0EC989-6F17-BD63-166F-4753A23E6935}"/>
          </ac:spMkLst>
        </pc:spChg>
      </pc:sldChg>
      <pc:sldChg chg="modSp mod">
        <pc:chgData name="Kerrie Shanahan" userId="ae473d9f-76e9-476f-892f-2674ea963afc" providerId="ADAL" clId="{9DA33241-3029-45AC-81D8-090BB253395E}" dt="2025-04-14T06:48:49.651" v="17"/>
        <pc:sldMkLst>
          <pc:docMk/>
          <pc:sldMk cId="4046771955" sldId="481"/>
        </pc:sldMkLst>
        <pc:spChg chg="ord">
          <ac:chgData name="Kerrie Shanahan" userId="ae473d9f-76e9-476f-892f-2674ea963afc" providerId="ADAL" clId="{9DA33241-3029-45AC-81D8-090BB253395E}" dt="2025-04-14T06:48:49.651" v="17"/>
          <ac:spMkLst>
            <pc:docMk/>
            <pc:sldMk cId="4046771955" sldId="481"/>
            <ac:spMk id="3" creationId="{605C2114-C957-1A9B-4CAD-D5351E00D9CA}"/>
          </ac:spMkLst>
        </pc:spChg>
      </pc:sldChg>
      <pc:sldChg chg="modSp mod">
        <pc:chgData name="Kerrie Shanahan" userId="ae473d9f-76e9-476f-892f-2674ea963afc" providerId="ADAL" clId="{9DA33241-3029-45AC-81D8-090BB253395E}" dt="2025-04-14T06:48:53.919" v="18"/>
        <pc:sldMkLst>
          <pc:docMk/>
          <pc:sldMk cId="43502053" sldId="482"/>
        </pc:sldMkLst>
        <pc:spChg chg="ord">
          <ac:chgData name="Kerrie Shanahan" userId="ae473d9f-76e9-476f-892f-2674ea963afc" providerId="ADAL" clId="{9DA33241-3029-45AC-81D8-090BB253395E}" dt="2025-04-14T06:48:53.919" v="18"/>
          <ac:spMkLst>
            <pc:docMk/>
            <pc:sldMk cId="43502053" sldId="482"/>
            <ac:spMk id="3" creationId="{D8DCF06B-AB24-5F92-92B4-E6740A18EACB}"/>
          </ac:spMkLst>
        </pc:spChg>
      </pc:sldChg>
      <pc:sldChg chg="modSp mod">
        <pc:chgData name="Kerrie Shanahan" userId="ae473d9f-76e9-476f-892f-2674ea963afc" providerId="ADAL" clId="{9DA33241-3029-45AC-81D8-090BB253395E}" dt="2025-04-14T06:48:45.249" v="16"/>
        <pc:sldMkLst>
          <pc:docMk/>
          <pc:sldMk cId="1436297680" sldId="483"/>
        </pc:sldMkLst>
        <pc:spChg chg="ord">
          <ac:chgData name="Kerrie Shanahan" userId="ae473d9f-76e9-476f-892f-2674ea963afc" providerId="ADAL" clId="{9DA33241-3029-45AC-81D8-090BB253395E}" dt="2025-04-14T06:48:45.249" v="16"/>
          <ac:spMkLst>
            <pc:docMk/>
            <pc:sldMk cId="1436297680" sldId="483"/>
            <ac:spMk id="3" creationId="{CA045AF1-808A-245E-3AFA-D73B845A9625}"/>
          </ac:spMkLst>
        </pc:spChg>
      </pc:sldChg>
      <pc:sldChg chg="modSp mod">
        <pc:chgData name="Kerrie Shanahan" userId="ae473d9f-76e9-476f-892f-2674ea963afc" providerId="ADAL" clId="{9DA33241-3029-45AC-81D8-090BB253395E}" dt="2025-04-14T06:50:19.789" v="32" actId="962"/>
        <pc:sldMkLst>
          <pc:docMk/>
          <pc:sldMk cId="202420733" sldId="485"/>
        </pc:sldMkLst>
        <pc:spChg chg="ord">
          <ac:chgData name="Kerrie Shanahan" userId="ae473d9f-76e9-476f-892f-2674ea963afc" providerId="ADAL" clId="{9DA33241-3029-45AC-81D8-090BB253395E}" dt="2025-04-14T06:50:02.043" v="31"/>
          <ac:spMkLst>
            <pc:docMk/>
            <pc:sldMk cId="202420733" sldId="485"/>
            <ac:spMk id="3" creationId="{2B41B50D-B2D7-1F30-2953-619C75D7EF79}"/>
          </ac:spMkLst>
        </pc:spChg>
        <pc:picChg chg="mod">
          <ac:chgData name="Kerrie Shanahan" userId="ae473d9f-76e9-476f-892f-2674ea963afc" providerId="ADAL" clId="{9DA33241-3029-45AC-81D8-090BB253395E}" dt="2025-04-14T06:50:19.789" v="32" actId="962"/>
          <ac:picMkLst>
            <pc:docMk/>
            <pc:sldMk cId="202420733" sldId="485"/>
            <ac:picMk id="2" creationId="{15ECFB37-D6C5-F34F-AFD3-233779850918}"/>
          </ac:picMkLst>
        </pc:picChg>
      </pc:sldChg>
      <pc:sldChg chg="modSp mod">
        <pc:chgData name="Kerrie Shanahan" userId="ae473d9f-76e9-476f-892f-2674ea963afc" providerId="ADAL" clId="{9DA33241-3029-45AC-81D8-090BB253395E}" dt="2025-04-14T06:50:28.086" v="37" actId="13244"/>
        <pc:sldMkLst>
          <pc:docMk/>
          <pc:sldMk cId="2252570692" sldId="486"/>
        </pc:sldMkLst>
        <pc:spChg chg="ord">
          <ac:chgData name="Kerrie Shanahan" userId="ae473d9f-76e9-476f-892f-2674ea963afc" providerId="ADAL" clId="{9DA33241-3029-45AC-81D8-090BB253395E}" dt="2025-04-14T06:50:24.532" v="36"/>
          <ac:spMkLst>
            <pc:docMk/>
            <pc:sldMk cId="2252570692" sldId="486"/>
            <ac:spMk id="4" creationId="{822C008F-7439-8A76-514A-3B1E92FF463B}"/>
          </ac:spMkLst>
        </pc:spChg>
        <pc:spChg chg="ord">
          <ac:chgData name="Kerrie Shanahan" userId="ae473d9f-76e9-476f-892f-2674ea963afc" providerId="ADAL" clId="{9DA33241-3029-45AC-81D8-090BB253395E}" dt="2025-04-14T06:50:28.086" v="37" actId="13244"/>
          <ac:spMkLst>
            <pc:docMk/>
            <pc:sldMk cId="2252570692" sldId="486"/>
            <ac:spMk id="6" creationId="{4776FC3F-18EA-E243-A2B5-B6E1F6F87C04}"/>
          </ac:spMkLst>
        </pc:spChg>
      </pc:sldChg>
      <pc:sldChg chg="modSp mod">
        <pc:chgData name="Kerrie Shanahan" userId="ae473d9f-76e9-476f-892f-2674ea963afc" providerId="ADAL" clId="{9DA33241-3029-45AC-81D8-090BB253395E}" dt="2025-04-14T06:49:57.613" v="30" actId="962"/>
        <pc:sldMkLst>
          <pc:docMk/>
          <pc:sldMk cId="3539524888" sldId="493"/>
        </pc:sldMkLst>
        <pc:spChg chg="ord">
          <ac:chgData name="Kerrie Shanahan" userId="ae473d9f-76e9-476f-892f-2674ea963afc" providerId="ADAL" clId="{9DA33241-3029-45AC-81D8-090BB253395E}" dt="2025-04-14T06:49:20.409" v="24" actId="13244"/>
          <ac:spMkLst>
            <pc:docMk/>
            <pc:sldMk cId="3539524888" sldId="493"/>
            <ac:spMk id="5" creationId="{B0848FDF-0F9D-9258-E642-73DC2ACD04DD}"/>
          </ac:spMkLst>
        </pc:spChg>
        <pc:spChg chg="ord">
          <ac:chgData name="Kerrie Shanahan" userId="ae473d9f-76e9-476f-892f-2674ea963afc" providerId="ADAL" clId="{9DA33241-3029-45AC-81D8-090BB253395E}" dt="2025-04-14T06:49:07.408" v="20" actId="13244"/>
          <ac:spMkLst>
            <pc:docMk/>
            <pc:sldMk cId="3539524888" sldId="493"/>
            <ac:spMk id="11" creationId="{2559C9B1-5E5D-222A-6D79-9DC848ADCD90}"/>
          </ac:spMkLst>
        </pc:spChg>
        <pc:spChg chg="ord">
          <ac:chgData name="Kerrie Shanahan" userId="ae473d9f-76e9-476f-892f-2674ea963afc" providerId="ADAL" clId="{9DA33241-3029-45AC-81D8-090BB253395E}" dt="2025-04-14T06:49:12.346" v="21" actId="13244"/>
          <ac:spMkLst>
            <pc:docMk/>
            <pc:sldMk cId="3539524888" sldId="493"/>
            <ac:spMk id="20" creationId="{72A61D4C-12FB-CB45-94B1-D926DD62123A}"/>
          </ac:spMkLst>
        </pc:spChg>
        <pc:grpChg chg="mod">
          <ac:chgData name="Kerrie Shanahan" userId="ae473d9f-76e9-476f-892f-2674ea963afc" providerId="ADAL" clId="{9DA33241-3029-45AC-81D8-090BB253395E}" dt="2025-04-14T06:49:17.273" v="23" actId="962"/>
          <ac:grpSpMkLst>
            <pc:docMk/>
            <pc:sldMk cId="3539524888" sldId="493"/>
            <ac:grpSpMk id="8" creationId="{06765C0A-6B59-3E3E-E410-D7F83FF8FF27}"/>
          </ac:grpSpMkLst>
        </pc:grpChg>
        <pc:grpChg chg="mod">
          <ac:chgData name="Kerrie Shanahan" userId="ae473d9f-76e9-476f-892f-2674ea963afc" providerId="ADAL" clId="{9DA33241-3029-45AC-81D8-090BB253395E}" dt="2025-04-14T06:49:14.375" v="22" actId="962"/>
          <ac:grpSpMkLst>
            <pc:docMk/>
            <pc:sldMk cId="3539524888" sldId="493"/>
            <ac:grpSpMk id="9" creationId="{B7794EB4-D9C4-1DB4-8B9A-4169D917DD1C}"/>
          </ac:grpSpMkLst>
        </pc:grpChg>
        <pc:picChg chg="mod">
          <ac:chgData name="Kerrie Shanahan" userId="ae473d9f-76e9-476f-892f-2674ea963afc" providerId="ADAL" clId="{9DA33241-3029-45AC-81D8-090BB253395E}" dt="2025-04-14T06:49:01.467" v="19" actId="962"/>
          <ac:picMkLst>
            <pc:docMk/>
            <pc:sldMk cId="3539524888" sldId="493"/>
            <ac:picMk id="3" creationId="{9CED66DD-2405-5243-8046-2F5CA8A8798C}"/>
          </ac:picMkLst>
        </pc:picChg>
        <pc:picChg chg="mod">
          <ac:chgData name="Kerrie Shanahan" userId="ae473d9f-76e9-476f-892f-2674ea963afc" providerId="ADAL" clId="{9DA33241-3029-45AC-81D8-090BB253395E}" dt="2025-04-14T06:49:57.613" v="30" actId="962"/>
          <ac:picMkLst>
            <pc:docMk/>
            <pc:sldMk cId="3539524888" sldId="493"/>
            <ac:picMk id="13" creationId="{B8906305-28F0-CA9C-DD59-FC97F77A6D38}"/>
          </ac:picMkLst>
        </pc:picChg>
        <pc:picChg chg="mod ord">
          <ac:chgData name="Kerrie Shanahan" userId="ae473d9f-76e9-476f-892f-2674ea963afc" providerId="ADAL" clId="{9DA33241-3029-45AC-81D8-090BB253395E}" dt="2025-04-14T06:49:32.731" v="26" actId="962"/>
          <ac:picMkLst>
            <pc:docMk/>
            <pc:sldMk cId="3539524888" sldId="493"/>
            <ac:picMk id="17" creationId="{048DFCAA-85F2-E9BF-724E-9DACF1D68E35}"/>
          </ac:picMkLst>
        </pc:picChg>
        <pc:picChg chg="mod ord">
          <ac:chgData name="Kerrie Shanahan" userId="ae473d9f-76e9-476f-892f-2674ea963afc" providerId="ADAL" clId="{9DA33241-3029-45AC-81D8-090BB253395E}" dt="2025-04-14T06:49:46.837" v="28" actId="962"/>
          <ac:picMkLst>
            <pc:docMk/>
            <pc:sldMk cId="3539524888" sldId="493"/>
            <ac:picMk id="22" creationId="{165F374B-7150-06B1-3D9E-6EC784D57B8A}"/>
          </ac:picMkLst>
        </pc:picChg>
      </pc:sldChg>
      <pc:sldChg chg="modSp mod">
        <pc:chgData name="Kerrie Shanahan" userId="ae473d9f-76e9-476f-892f-2674ea963afc" providerId="ADAL" clId="{9DA33241-3029-45AC-81D8-090BB253395E}" dt="2025-04-14T06:50:49.706" v="83" actId="962"/>
        <pc:sldMkLst>
          <pc:docMk/>
          <pc:sldMk cId="4124420387" sldId="500"/>
        </pc:sldMkLst>
        <pc:grpChg chg="mod">
          <ac:chgData name="Kerrie Shanahan" userId="ae473d9f-76e9-476f-892f-2674ea963afc" providerId="ADAL" clId="{9DA33241-3029-45AC-81D8-090BB253395E}" dt="2025-04-14T06:50:49.706" v="83" actId="962"/>
          <ac:grpSpMkLst>
            <pc:docMk/>
            <pc:sldMk cId="4124420387" sldId="500"/>
            <ac:grpSpMk id="14" creationId="{3FE4ED70-D5E8-FC06-AA5E-6B8E1E2D8331}"/>
          </ac:grpSpMkLst>
        </pc:grpChg>
      </pc:sldChg>
      <pc:sldChg chg="modSp mod">
        <pc:chgData name="Kerrie Shanahan" userId="ae473d9f-76e9-476f-892f-2674ea963afc" providerId="ADAL" clId="{9DA33241-3029-45AC-81D8-090BB253395E}" dt="2025-04-14T06:47:35.836" v="2"/>
        <pc:sldMkLst>
          <pc:docMk/>
          <pc:sldMk cId="889955691" sldId="501"/>
        </pc:sldMkLst>
        <pc:spChg chg="ord">
          <ac:chgData name="Kerrie Shanahan" userId="ae473d9f-76e9-476f-892f-2674ea963afc" providerId="ADAL" clId="{9DA33241-3029-45AC-81D8-090BB253395E}" dt="2025-04-14T06:47:35.836" v="2"/>
          <ac:spMkLst>
            <pc:docMk/>
            <pc:sldMk cId="889955691" sldId="501"/>
            <ac:spMk id="3" creationId="{0F4F1430-6EEB-08C0-5EC7-8A36DC1EDDB7}"/>
          </ac:spMkLst>
        </pc:spChg>
      </pc:sldChg>
      <pc:sldChg chg="modSp mod">
        <pc:chgData name="Kerrie Shanahan" userId="ae473d9f-76e9-476f-892f-2674ea963afc" providerId="ADAL" clId="{9DA33241-3029-45AC-81D8-090BB253395E}" dt="2025-04-14T06:47:39.775" v="3"/>
        <pc:sldMkLst>
          <pc:docMk/>
          <pc:sldMk cId="483294497" sldId="502"/>
        </pc:sldMkLst>
        <pc:spChg chg="ord">
          <ac:chgData name="Kerrie Shanahan" userId="ae473d9f-76e9-476f-892f-2674ea963afc" providerId="ADAL" clId="{9DA33241-3029-45AC-81D8-090BB253395E}" dt="2025-04-14T06:47:39.775" v="3"/>
          <ac:spMkLst>
            <pc:docMk/>
            <pc:sldMk cId="483294497" sldId="502"/>
            <ac:spMk id="2" creationId="{F6203668-4408-0A52-79BA-F5A2968573B5}"/>
          </ac:spMkLst>
        </pc:spChg>
      </pc:sldChg>
      <pc:sldChg chg="modSp mod">
        <pc:chgData name="Kerrie Shanahan" userId="ae473d9f-76e9-476f-892f-2674ea963afc" providerId="ADAL" clId="{9DA33241-3029-45AC-81D8-090BB253395E}" dt="2025-04-14T06:48:09.863" v="7" actId="13244"/>
        <pc:sldMkLst>
          <pc:docMk/>
          <pc:sldMk cId="3262189886" sldId="503"/>
        </pc:sldMkLst>
        <pc:spChg chg="ord">
          <ac:chgData name="Kerrie Shanahan" userId="ae473d9f-76e9-476f-892f-2674ea963afc" providerId="ADAL" clId="{9DA33241-3029-45AC-81D8-090BB253395E}" dt="2025-04-14T06:47:46.637" v="4"/>
          <ac:spMkLst>
            <pc:docMk/>
            <pc:sldMk cId="3262189886" sldId="503"/>
            <ac:spMk id="6" creationId="{D5CB0546-F843-D6A7-D9F8-BFA701F8E4FB}"/>
          </ac:spMkLst>
        </pc:spChg>
        <pc:grpChg chg="mod">
          <ac:chgData name="Kerrie Shanahan" userId="ae473d9f-76e9-476f-892f-2674ea963afc" providerId="ADAL" clId="{9DA33241-3029-45AC-81D8-090BB253395E}" dt="2025-04-14T06:48:01.511" v="6" actId="962"/>
          <ac:grpSpMkLst>
            <pc:docMk/>
            <pc:sldMk cId="3262189886" sldId="503"/>
            <ac:grpSpMk id="2" creationId="{0A8958FB-B884-A019-9F4F-DCC1F7AA5690}"/>
          </ac:grpSpMkLst>
        </pc:grpChg>
        <pc:picChg chg="mod ord">
          <ac:chgData name="Kerrie Shanahan" userId="ae473d9f-76e9-476f-892f-2674ea963afc" providerId="ADAL" clId="{9DA33241-3029-45AC-81D8-090BB253395E}" dt="2025-04-14T06:48:09.863" v="7" actId="13244"/>
          <ac:picMkLst>
            <pc:docMk/>
            <pc:sldMk cId="3262189886" sldId="503"/>
            <ac:picMk id="7" creationId="{99B642CA-90F6-0191-599C-5F9A6B305641}"/>
          </ac:picMkLst>
        </pc:picChg>
      </pc:sldChg>
      <pc:sldChg chg="modSp mod">
        <pc:chgData name="Kerrie Shanahan" userId="ae473d9f-76e9-476f-892f-2674ea963afc" providerId="ADAL" clId="{9DA33241-3029-45AC-81D8-090BB253395E}" dt="2025-04-14T06:48:13.896" v="8"/>
        <pc:sldMkLst>
          <pc:docMk/>
          <pc:sldMk cId="2367113089" sldId="504"/>
        </pc:sldMkLst>
        <pc:spChg chg="ord">
          <ac:chgData name="Kerrie Shanahan" userId="ae473d9f-76e9-476f-892f-2674ea963afc" providerId="ADAL" clId="{9DA33241-3029-45AC-81D8-090BB253395E}" dt="2025-04-14T06:48:13.896" v="8"/>
          <ac:spMkLst>
            <pc:docMk/>
            <pc:sldMk cId="2367113089" sldId="504"/>
            <ac:spMk id="3" creationId="{ABD4873B-FC2B-2597-EA36-6373C84FF1F0}"/>
          </ac:spMkLst>
        </pc:spChg>
      </pc:sldChg>
      <pc:sldChg chg="modSp mod">
        <pc:chgData name="Kerrie Shanahan" userId="ae473d9f-76e9-476f-892f-2674ea963afc" providerId="ADAL" clId="{9DA33241-3029-45AC-81D8-090BB253395E}" dt="2025-04-14T06:48:17.516" v="9"/>
        <pc:sldMkLst>
          <pc:docMk/>
          <pc:sldMk cId="2057219722" sldId="505"/>
        </pc:sldMkLst>
        <pc:spChg chg="ord">
          <ac:chgData name="Kerrie Shanahan" userId="ae473d9f-76e9-476f-892f-2674ea963afc" providerId="ADAL" clId="{9DA33241-3029-45AC-81D8-090BB253395E}" dt="2025-04-14T06:48:17.516" v="9"/>
          <ac:spMkLst>
            <pc:docMk/>
            <pc:sldMk cId="2057219722" sldId="505"/>
            <ac:spMk id="3" creationId="{E13264D7-4C85-0549-EE5E-554205989FF1}"/>
          </ac:spMkLst>
        </pc:spChg>
      </pc:sldChg>
      <pc:sldChg chg="modSp mod">
        <pc:chgData name="Kerrie Shanahan" userId="ae473d9f-76e9-476f-892f-2674ea963afc" providerId="ADAL" clId="{9DA33241-3029-45AC-81D8-090BB253395E}" dt="2025-04-14T06:48:21.140" v="10"/>
        <pc:sldMkLst>
          <pc:docMk/>
          <pc:sldMk cId="2097342218" sldId="506"/>
        </pc:sldMkLst>
        <pc:spChg chg="ord">
          <ac:chgData name="Kerrie Shanahan" userId="ae473d9f-76e9-476f-892f-2674ea963afc" providerId="ADAL" clId="{9DA33241-3029-45AC-81D8-090BB253395E}" dt="2025-04-14T06:48:21.140" v="10"/>
          <ac:spMkLst>
            <pc:docMk/>
            <pc:sldMk cId="2097342218" sldId="506"/>
            <ac:spMk id="3" creationId="{9A8E1A18-DE17-B0E9-44BB-D4F4A6495DA1}"/>
          </ac:spMkLst>
        </pc:spChg>
      </pc:sldChg>
      <pc:sldChg chg="addSp modSp mod">
        <pc:chgData name="Kerrie Shanahan" userId="ae473d9f-76e9-476f-892f-2674ea963afc" providerId="ADAL" clId="{9DA33241-3029-45AC-81D8-090BB253395E}" dt="2025-04-14T06:53:22.038" v="567" actId="962"/>
        <pc:sldMkLst>
          <pc:docMk/>
          <pc:sldMk cId="849105142" sldId="507"/>
        </pc:sldMkLst>
        <pc:grpChg chg="add mod">
          <ac:chgData name="Kerrie Shanahan" userId="ae473d9f-76e9-476f-892f-2674ea963afc" providerId="ADAL" clId="{9DA33241-3029-45AC-81D8-090BB253395E}" dt="2025-04-14T06:53:22.038" v="567" actId="962"/>
          <ac:grpSpMkLst>
            <pc:docMk/>
            <pc:sldMk cId="849105142" sldId="507"/>
            <ac:grpSpMk id="3" creationId="{0562A357-3990-E7E2-41B3-75AC5286D95B}"/>
          </ac:grpSpMkLst>
        </pc:grpChg>
        <pc:grpChg chg="mod">
          <ac:chgData name="Kerrie Shanahan" userId="ae473d9f-76e9-476f-892f-2674ea963afc" providerId="ADAL" clId="{9DA33241-3029-45AC-81D8-090BB253395E}" dt="2025-04-14T06:52:59.160" v="564" actId="164"/>
          <ac:grpSpMkLst>
            <pc:docMk/>
            <pc:sldMk cId="849105142" sldId="507"/>
            <ac:grpSpMk id="4" creationId="{D66065D7-C6A6-04DF-887C-12580F9C060B}"/>
          </ac:grpSpMkLst>
        </pc:grpChg>
        <pc:picChg chg="mod">
          <ac:chgData name="Kerrie Shanahan" userId="ae473d9f-76e9-476f-892f-2674ea963afc" providerId="ADAL" clId="{9DA33241-3029-45AC-81D8-090BB253395E}" dt="2025-04-14T06:52:59.160" v="564" actId="164"/>
          <ac:picMkLst>
            <pc:docMk/>
            <pc:sldMk cId="849105142" sldId="507"/>
            <ac:picMk id="13" creationId="{71C29688-ED32-DB92-2ED7-E53C30CB693F}"/>
          </ac:picMkLst>
        </pc:picChg>
      </pc:sldChg>
      <pc:sldChg chg="addSp modSp mod">
        <pc:chgData name="Kerrie Shanahan" userId="ae473d9f-76e9-476f-892f-2674ea963afc" providerId="ADAL" clId="{9DA33241-3029-45AC-81D8-090BB253395E}" dt="2025-04-14T06:53:26.906" v="569" actId="962"/>
        <pc:sldMkLst>
          <pc:docMk/>
          <pc:sldMk cId="2578423008" sldId="508"/>
        </pc:sldMkLst>
        <pc:grpChg chg="add mod">
          <ac:chgData name="Kerrie Shanahan" userId="ae473d9f-76e9-476f-892f-2674ea963afc" providerId="ADAL" clId="{9DA33241-3029-45AC-81D8-090BB253395E}" dt="2025-04-14T06:53:26.906" v="569" actId="962"/>
          <ac:grpSpMkLst>
            <pc:docMk/>
            <pc:sldMk cId="2578423008" sldId="508"/>
            <ac:grpSpMk id="4" creationId="{A705CDBE-F255-F41D-D2AB-2DC4191D4B33}"/>
          </ac:grpSpMkLst>
        </pc:grpChg>
        <pc:grpChg chg="mod">
          <ac:chgData name="Kerrie Shanahan" userId="ae473d9f-76e9-476f-892f-2674ea963afc" providerId="ADAL" clId="{9DA33241-3029-45AC-81D8-090BB253395E}" dt="2025-04-14T06:53:16.166" v="565" actId="164"/>
          <ac:grpSpMkLst>
            <pc:docMk/>
            <pc:sldMk cId="2578423008" sldId="508"/>
            <ac:grpSpMk id="13" creationId="{9C7DCA7A-5864-BECF-A7B2-FEFD5BF79EB5}"/>
          </ac:grpSpMkLst>
        </pc:grpChg>
        <pc:picChg chg="mod">
          <ac:chgData name="Kerrie Shanahan" userId="ae473d9f-76e9-476f-892f-2674ea963afc" providerId="ADAL" clId="{9DA33241-3029-45AC-81D8-090BB253395E}" dt="2025-04-14T06:53:16.166" v="565" actId="164"/>
          <ac:picMkLst>
            <pc:docMk/>
            <pc:sldMk cId="2578423008" sldId="508"/>
            <ac:picMk id="2" creationId="{CB5C31D9-8F15-83D5-E712-003EAE9A47D8}"/>
          </ac:picMkLst>
        </pc:picChg>
      </pc:sldChg>
      <pc:sldChg chg="modSp mod">
        <pc:chgData name="Kerrie Shanahan" userId="ae473d9f-76e9-476f-892f-2674ea963afc" providerId="ADAL" clId="{9DA33241-3029-45AC-81D8-090BB253395E}" dt="2025-04-14T06:47:30.336" v="1"/>
        <pc:sldMkLst>
          <pc:docMk/>
          <pc:sldMk cId="409148390" sldId="514"/>
        </pc:sldMkLst>
        <pc:spChg chg="ord">
          <ac:chgData name="Kerrie Shanahan" userId="ae473d9f-76e9-476f-892f-2674ea963afc" providerId="ADAL" clId="{9DA33241-3029-45AC-81D8-090BB253395E}" dt="2025-04-14T06:47:30.336" v="1"/>
          <ac:spMkLst>
            <pc:docMk/>
            <pc:sldMk cId="409148390" sldId="514"/>
            <ac:spMk id="11" creationId="{D80113A2-139D-D145-5847-96DA8389B06E}"/>
          </ac:spMkLst>
        </pc:spChg>
      </pc:sldChg>
      <pc:sldChg chg="modSp mod">
        <pc:chgData name="Kerrie Shanahan" userId="ae473d9f-76e9-476f-892f-2674ea963afc" providerId="ADAL" clId="{9DA33241-3029-45AC-81D8-090BB253395E}" dt="2025-04-14T06:50:36.243" v="39" actId="962"/>
        <pc:sldMkLst>
          <pc:docMk/>
          <pc:sldMk cId="421111476" sldId="515"/>
        </pc:sldMkLst>
        <pc:grpChg chg="mod">
          <ac:chgData name="Kerrie Shanahan" userId="ae473d9f-76e9-476f-892f-2674ea963afc" providerId="ADAL" clId="{9DA33241-3029-45AC-81D8-090BB253395E}" dt="2025-04-14T06:50:36.243" v="39" actId="962"/>
          <ac:grpSpMkLst>
            <pc:docMk/>
            <pc:sldMk cId="421111476" sldId="515"/>
            <ac:grpSpMk id="6" creationId="{A10D709E-982C-A8A7-8BE8-E5E88DB20582}"/>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18/04/2025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18/04/2025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10),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11 and 12)</a:t>
            </a:r>
          </a:p>
          <a:p>
            <a:pPr marL="171450" indent="-171450">
              <a:buFont typeface="Arial" panose="020B0604020202020204" pitchFamily="34" charset="0"/>
              <a:buChar char="•"/>
              <a:defRPr/>
            </a:pPr>
            <a:r>
              <a:rPr lang="en-AU" dirty="0">
                <a:latin typeface="+mn-lt"/>
              </a:rPr>
              <a:t>the letter–sound correspondence </a:t>
            </a:r>
            <a:r>
              <a:rPr lang="en-AU" b="1" dirty="0" err="1">
                <a:latin typeface="+mn-lt"/>
              </a:rPr>
              <a:t>wh</a:t>
            </a:r>
            <a:r>
              <a:rPr lang="en-AU" dirty="0">
                <a:latin typeface="+mn-lt"/>
              </a:rPr>
              <a:t> says /w/ (slides 13 to 36)</a:t>
            </a:r>
          </a:p>
          <a:p>
            <a:pPr marL="171450" indent="-171450">
              <a:buFont typeface="Arial" panose="020B0604020202020204" pitchFamily="34" charset="0"/>
              <a:buChar char="•"/>
              <a:defRPr/>
            </a:pPr>
            <a:r>
              <a:rPr lang="en-AU" dirty="0">
                <a:latin typeface="+mn-lt"/>
              </a:rPr>
              <a:t>the irregular word </a:t>
            </a:r>
            <a:r>
              <a:rPr lang="en-AU" b="1" dirty="0">
                <a:latin typeface="+mn-lt"/>
              </a:rPr>
              <a:t>once</a:t>
            </a:r>
            <a:r>
              <a:rPr lang="en-AU" b="0" dirty="0">
                <a:latin typeface="+mn-lt"/>
              </a:rPr>
              <a:t> (slides 28 and 29).</a:t>
            </a:r>
          </a:p>
          <a:p>
            <a:pPr>
              <a:defRPr/>
            </a:pPr>
            <a:r>
              <a:rPr lang="en-AU" b="0" dirty="0">
                <a:latin typeface="+mn-lt"/>
              </a:rPr>
              <a:t>T</a:t>
            </a:r>
            <a:r>
              <a:rPr lang="en-AU" dirty="0">
                <a:latin typeface="+mn-lt"/>
              </a:rPr>
              <a:t>akes </a:t>
            </a:r>
            <a:r>
              <a:rPr lang="en-AU">
                <a:latin typeface="+mn-lt"/>
              </a:rPr>
              <a:t>approximately 25 </a:t>
            </a:r>
            <a:r>
              <a:rPr lang="en-AU" dirty="0">
                <a:latin typeface="+mn-lt"/>
              </a:rPr>
              <a:t>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35).</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14 and 15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36). For example, you could use the Phonics Pair Game Templates found on the Literacy Hub (www.literacyhub.edu.au/search/phonics-pair-game-templates) and add words containing letter</a:t>
            </a:r>
            <a:r>
              <a:rPr lang="en-AU" dirty="0"/>
              <a:t>–</a:t>
            </a:r>
            <a:r>
              <a:rPr lang="en-AU" dirty="0">
                <a:latin typeface="+mn-lt"/>
              </a:rPr>
              <a:t>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372050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89604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Which word? Listen for the sound: </a:t>
            </a:r>
            <a:r>
              <a:rPr lang="en-US" sz="1200" b="0" dirty="0">
                <a:latin typeface="+mn-lt"/>
              </a:rPr>
              <a:t>isolating and recording individual sounds in words ending with adjacent consonants (CVCC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This phonemic awareness activity incorporates the use of already taught letter</a:t>
            </a:r>
            <a:r>
              <a:rPr lang="en-AU" sz="1200" dirty="0">
                <a:effectLst/>
                <a:latin typeface="+mn-lt"/>
                <a:ea typeface="Calibri" panose="020F0502020204030204" pitchFamily="34" charset="0"/>
              </a:rPr>
              <a:t>–</a:t>
            </a:r>
            <a:r>
              <a:rPr lang="en-US" sz="1200" b="0" dirty="0">
                <a:latin typeface="+mn-lt"/>
              </a:rPr>
              <a:t>sound correspondences.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Students should continue to be given other opportunities to </a:t>
            </a:r>
            <a:r>
              <a:rPr lang="en-US" sz="1200" b="0" dirty="0" err="1">
                <a:latin typeface="+mn-lt"/>
              </a:rPr>
              <a:t>practise</a:t>
            </a:r>
            <a:r>
              <a:rPr lang="en-US" sz="1200" b="0" dirty="0">
                <a:latin typeface="+mn-lt"/>
              </a:rPr>
              <a:t> phonemic awareness skills orally with </a:t>
            </a:r>
            <a:r>
              <a:rPr lang="en-US" sz="1200" b="0" i="0" dirty="0">
                <a:latin typeface="+mn-lt"/>
              </a:rPr>
              <a:t>all</a:t>
            </a:r>
            <a:r>
              <a:rPr lang="en-US" sz="1200" b="0" dirty="0">
                <a:latin typeface="+mn-lt"/>
              </a:rPr>
              <a:t> English speech sounds and varied word types.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When demonstrating, it is important to isolate and highlight the two adjacent consonant sounds at the end of each word.</a:t>
            </a:r>
            <a:r>
              <a:rPr lang="en-US" sz="1200" b="0" i="1"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endParaRPr>
          </a:p>
          <a:p>
            <a:r>
              <a:rPr lang="en-US" sz="1200" b="0" dirty="0">
                <a:latin typeface="+mn-lt"/>
              </a:rPr>
              <a:t>Explain that you will:</a:t>
            </a:r>
          </a:p>
          <a:p>
            <a:pPr marL="171450" indent="-171450">
              <a:buFont typeface="Arial" panose="020B0604020202020204" pitchFamily="34" charset="0"/>
              <a:buChar char="•"/>
            </a:pPr>
            <a:r>
              <a:rPr lang="en-US" sz="1200" b="0" dirty="0">
                <a:latin typeface="+mn-lt"/>
              </a:rPr>
              <a:t>say two CVCC words aloud</a:t>
            </a:r>
          </a:p>
          <a:p>
            <a:pPr marL="171450" indent="-171450">
              <a:buFont typeface="Arial" panose="020B0604020202020204" pitchFamily="34" charset="0"/>
              <a:buChar char="•"/>
            </a:pPr>
            <a:r>
              <a:rPr lang="en-US" sz="1200" b="0" dirty="0">
                <a:latin typeface="+mn-lt"/>
              </a:rPr>
              <a:t>listen carefully to the sounds in the words </a:t>
            </a:r>
          </a:p>
          <a:p>
            <a:pPr marL="171450" indent="-171450">
              <a:buFont typeface="Arial" panose="020B0604020202020204" pitchFamily="34" charset="0"/>
              <a:buChar char="•"/>
            </a:pPr>
            <a:r>
              <a:rPr lang="en-US" sz="1200" b="0" dirty="0">
                <a:latin typeface="+mn-lt"/>
              </a:rPr>
              <a:t>decide which word has the /m/ sound </a:t>
            </a:r>
            <a:r>
              <a:rPr lang="en-US" sz="1200" b="1" i="0" dirty="0">
                <a:latin typeface="+mn-lt"/>
              </a:rPr>
              <a:t>after</a:t>
            </a:r>
            <a:r>
              <a:rPr lang="en-US" sz="1200" b="0" dirty="0">
                <a:latin typeface="+mn-lt"/>
              </a:rPr>
              <a:t> the vowel sound</a:t>
            </a:r>
          </a:p>
          <a:p>
            <a:pPr marL="171450" indent="-171450">
              <a:buFont typeface="Arial" panose="020B0604020202020204" pitchFamily="34" charset="0"/>
              <a:buChar char="•"/>
            </a:pPr>
            <a:r>
              <a:rPr lang="en-US" sz="1200" b="0" dirty="0">
                <a:latin typeface="+mn-lt"/>
              </a:rPr>
              <a:t>move to one side of the room (e.g. the left side for the first word and the right side for the second word) to show which word has the /m/ sound after the vowel sound</a:t>
            </a:r>
          </a:p>
          <a:p>
            <a:pPr marL="171450" indent="-171450">
              <a:buFont typeface="Arial" panose="020B0604020202020204" pitchFamily="34" charset="0"/>
              <a:buChar char="•"/>
            </a:pPr>
            <a:r>
              <a:rPr lang="en-US" sz="1200" b="0" dirty="0">
                <a:latin typeface="+mn-lt"/>
              </a:rPr>
              <a:t>segment the sounds in the word and write the word on a whiteboard.</a:t>
            </a:r>
          </a:p>
          <a:p>
            <a:endParaRPr lang="en-US" sz="1200" b="0" dirty="0">
              <a:latin typeface="+mn-lt"/>
              <a:ea typeface="Calibri"/>
              <a:cs typeface="Calibri"/>
            </a:endParaRPr>
          </a:p>
          <a:p>
            <a:r>
              <a:rPr lang="en-US" sz="1200" b="0" dirty="0">
                <a:latin typeface="+mn-lt"/>
              </a:rPr>
              <a:t>Say:</a:t>
            </a:r>
            <a:r>
              <a:rPr lang="en-US" sz="1200" b="0" i="1" dirty="0">
                <a:latin typeface="+mn-lt"/>
              </a:rPr>
              <a:t> It can be tricky to notice the first sound after the vowel when two consonant sounds are next to each other. I will pay extra attention to the last two sounds in the word</a:t>
            </a:r>
            <a:r>
              <a:rPr lang="en-US" sz="1200" b="0" i="1" dirty="0">
                <a:latin typeface="+mn-lt"/>
                <a:ea typeface="Calibri"/>
                <a:cs typeface="Calibri"/>
              </a:rPr>
              <a:t>. </a:t>
            </a:r>
          </a:p>
          <a:p>
            <a:endParaRPr lang="en-US" sz="1200" b="0" dirty="0">
              <a:latin typeface="+mn-lt"/>
            </a:endParaRPr>
          </a:p>
          <a:p>
            <a:r>
              <a:rPr lang="en-US" sz="1200" b="0" dirty="0">
                <a:latin typeface="+mn-lt"/>
              </a:rPr>
              <a:t>Begin with the words </a:t>
            </a:r>
            <a:r>
              <a:rPr lang="en-US" sz="1200" b="1" dirty="0">
                <a:latin typeface="+mn-lt"/>
              </a:rPr>
              <a:t>bump </a:t>
            </a:r>
            <a:r>
              <a:rPr lang="en-US" sz="1200" b="0" dirty="0">
                <a:latin typeface="+mn-lt"/>
              </a:rPr>
              <a:t>and </a:t>
            </a:r>
            <a:r>
              <a:rPr lang="en-US" sz="1200" b="1" dirty="0">
                <a:latin typeface="+mn-lt"/>
              </a:rPr>
              <a:t>send</a:t>
            </a:r>
            <a:r>
              <a:rPr lang="en-US" sz="1200" b="0" dirty="0">
                <a:latin typeface="+mn-lt"/>
              </a:rPr>
              <a:t>.</a:t>
            </a:r>
          </a:p>
          <a:p>
            <a:pPr marL="171450" indent="-171450">
              <a:buFont typeface="Arial" panose="020B0604020202020204" pitchFamily="34" charset="0"/>
              <a:buChar char="•"/>
            </a:pPr>
            <a:r>
              <a:rPr lang="en-US" sz="1200" b="0" dirty="0">
                <a:latin typeface="+mn-lt"/>
                <a:ea typeface="Calibri"/>
                <a:cs typeface="Calibri"/>
              </a:rPr>
              <a:t>Ask yourself aloud: </a:t>
            </a:r>
            <a:r>
              <a:rPr lang="en-US" sz="1200" i="1" dirty="0">
                <a:effectLst/>
                <a:latin typeface="+mn-lt"/>
              </a:rPr>
              <a:t>Which word has the /m/ sound after the vowel sound,</a:t>
            </a:r>
            <a:r>
              <a:rPr lang="en-US" sz="1200" b="1" i="1" dirty="0">
                <a:effectLst/>
                <a:latin typeface="+mn-lt"/>
              </a:rPr>
              <a:t> bump </a:t>
            </a:r>
            <a:r>
              <a:rPr lang="en-US" sz="1200" i="1" dirty="0">
                <a:effectLst/>
                <a:latin typeface="+mn-lt"/>
              </a:rPr>
              <a:t>or </a:t>
            </a:r>
            <a:r>
              <a:rPr lang="en-US" sz="1200" b="1" i="1" dirty="0">
                <a:effectLst/>
                <a:latin typeface="+mn-lt"/>
              </a:rPr>
              <a:t>send</a:t>
            </a:r>
            <a:r>
              <a:rPr lang="en-US" sz="1200" b="0" i="1" dirty="0">
                <a:effectLst/>
                <a:latin typeface="+mn-lt"/>
              </a:rPr>
              <a:t>?</a:t>
            </a:r>
            <a:r>
              <a:rPr lang="en-US" sz="1200" i="1" dirty="0">
                <a:effectLst/>
                <a:latin typeface="+mn-lt"/>
              </a:rPr>
              <a:t> </a:t>
            </a:r>
            <a:br>
              <a:rPr lang="en-US" sz="1200" b="0" i="1" dirty="0">
                <a:effectLst/>
                <a:latin typeface="+mn-lt"/>
                <a:ea typeface="Calibri"/>
                <a:cs typeface="Calibri"/>
              </a:rPr>
            </a:br>
            <a:r>
              <a:rPr lang="en-US" sz="1200" b="0" i="1" dirty="0">
                <a:latin typeface="+mn-lt"/>
                <a:ea typeface="Calibri"/>
                <a:cs typeface="Calibri"/>
              </a:rPr>
              <a:t>If I think it is </a:t>
            </a:r>
            <a:r>
              <a:rPr lang="en-US" sz="1200" b="1" i="1" dirty="0">
                <a:latin typeface="+mn-lt"/>
                <a:ea typeface="Calibri"/>
                <a:cs typeface="Calibri"/>
              </a:rPr>
              <a:t>bump, </a:t>
            </a:r>
            <a:r>
              <a:rPr lang="en-US" sz="1200" b="0" i="1" dirty="0">
                <a:latin typeface="+mn-lt"/>
                <a:ea typeface="Calibri"/>
                <a:cs typeface="Calibri"/>
              </a:rPr>
              <a:t>I will move this way. </a:t>
            </a:r>
            <a:r>
              <a:rPr lang="en-US" sz="1200" b="0" i="0" dirty="0">
                <a:latin typeface="+mn-lt"/>
                <a:ea typeface="Calibri"/>
                <a:cs typeface="Calibri"/>
              </a:rPr>
              <a:t>Point to one side of the room.</a:t>
            </a:r>
            <a:br>
              <a:rPr lang="en-US" sz="1200" b="0" i="0" dirty="0">
                <a:latin typeface="+mn-lt"/>
                <a:ea typeface="Calibri"/>
                <a:cs typeface="Calibri"/>
              </a:rPr>
            </a:br>
            <a:r>
              <a:rPr lang="en-US" sz="1200" b="0" i="1" dirty="0">
                <a:latin typeface="+mn-lt"/>
                <a:ea typeface="Calibri"/>
                <a:cs typeface="Calibri"/>
              </a:rPr>
              <a:t>If I think it is </a:t>
            </a:r>
            <a:r>
              <a:rPr lang="en-US" sz="1200" b="1" i="1" dirty="0">
                <a:latin typeface="+mn-lt"/>
                <a:ea typeface="Calibri"/>
                <a:cs typeface="Calibri"/>
              </a:rPr>
              <a:t>send, </a:t>
            </a:r>
            <a:r>
              <a:rPr lang="en-US" sz="1200" b="0" i="1" dirty="0">
                <a:latin typeface="+mn-lt"/>
                <a:ea typeface="Calibri"/>
                <a:cs typeface="Calibri"/>
              </a:rPr>
              <a:t>I will move this way</a:t>
            </a:r>
            <a:r>
              <a:rPr lang="en-US" sz="1200" b="0" i="0" dirty="0">
                <a:latin typeface="+mn-lt"/>
                <a:ea typeface="Calibri"/>
                <a:cs typeface="Calibri"/>
              </a:rPr>
              <a:t>. Point to the other side of the room.</a:t>
            </a:r>
          </a:p>
          <a:p>
            <a:pPr marL="171450" indent="-171450">
              <a:buFont typeface="Arial" panose="020B0604020202020204" pitchFamily="34" charset="0"/>
              <a:buChar char="•"/>
            </a:pPr>
            <a:r>
              <a:rPr lang="en-US" sz="1200" b="0" i="0" dirty="0">
                <a:latin typeface="+mn-lt"/>
                <a:ea typeface="Calibri"/>
                <a:cs typeface="Calibri"/>
              </a:rPr>
              <a:t>Say </a:t>
            </a:r>
            <a:r>
              <a:rPr lang="en-US" sz="1200" b="1" i="0" dirty="0">
                <a:latin typeface="+mn-lt"/>
                <a:ea typeface="Calibri"/>
                <a:cs typeface="Calibri"/>
              </a:rPr>
              <a:t>bump</a:t>
            </a:r>
            <a:r>
              <a:rPr lang="en-US" sz="1200" b="0" i="0" dirty="0">
                <a:latin typeface="+mn-lt"/>
                <a:ea typeface="Calibri"/>
                <a:cs typeface="Calibri"/>
              </a:rPr>
              <a:t> and </a:t>
            </a:r>
            <a:r>
              <a:rPr lang="en-US" sz="1200" b="1" i="0" dirty="0">
                <a:latin typeface="+mn-lt"/>
                <a:ea typeface="Calibri"/>
                <a:cs typeface="Calibri"/>
              </a:rPr>
              <a:t>send</a:t>
            </a:r>
            <a:r>
              <a:rPr lang="en-US" sz="1200" b="0" i="0" dirty="0">
                <a:latin typeface="+mn-lt"/>
                <a:ea typeface="Calibri"/>
                <a:cs typeface="Calibri"/>
              </a:rPr>
              <a:t> slowly, </a:t>
            </a:r>
            <a:r>
              <a:rPr lang="en-US" sz="1200" b="0" i="0" dirty="0" err="1">
                <a:latin typeface="+mn-lt"/>
                <a:ea typeface="Calibri"/>
                <a:cs typeface="Calibri"/>
              </a:rPr>
              <a:t>emphasising</a:t>
            </a:r>
            <a:r>
              <a:rPr lang="en-US" sz="1200" b="0" i="0" dirty="0">
                <a:latin typeface="+mn-lt"/>
                <a:ea typeface="Calibri"/>
                <a:cs typeface="Calibri"/>
              </a:rPr>
              <a:t> the second to last sound. </a:t>
            </a:r>
          </a:p>
          <a:p>
            <a:pPr marL="171450" indent="-171450">
              <a:buFont typeface="Arial" panose="020B0604020202020204" pitchFamily="34" charset="0"/>
              <a:buChar char="•"/>
            </a:pPr>
            <a:r>
              <a:rPr lang="en-US" sz="1200" b="0" i="0" dirty="0">
                <a:latin typeface="+mn-lt"/>
                <a:ea typeface="Calibri"/>
                <a:cs typeface="Calibri"/>
              </a:rPr>
              <a:t>Say: </a:t>
            </a:r>
            <a:r>
              <a:rPr lang="en-US" sz="1200" b="0" i="1" dirty="0">
                <a:latin typeface="+mn-lt"/>
                <a:ea typeface="Calibri"/>
                <a:cs typeface="Calibri"/>
              </a:rPr>
              <a:t>I can hear the /m/ sound after the vowel sound in </a:t>
            </a:r>
            <a:r>
              <a:rPr lang="en-US" sz="1200" b="1" i="1" dirty="0">
                <a:latin typeface="+mn-lt"/>
                <a:ea typeface="Calibri"/>
                <a:cs typeface="Calibri"/>
              </a:rPr>
              <a:t>bump</a:t>
            </a:r>
            <a:r>
              <a:rPr lang="en-US" sz="1200" b="0" i="1" dirty="0">
                <a:latin typeface="+mn-lt"/>
                <a:ea typeface="Calibri"/>
                <a:cs typeface="Calibri"/>
              </a:rPr>
              <a:t>, so I will move this way.</a:t>
            </a:r>
            <a:br>
              <a:rPr lang="en-US" sz="1200" b="0" i="1" dirty="0">
                <a:latin typeface="+mn-lt"/>
                <a:ea typeface="Calibri"/>
                <a:cs typeface="Calibri"/>
              </a:rPr>
            </a:br>
            <a:r>
              <a:rPr lang="en-US" sz="1200" b="0" dirty="0">
                <a:latin typeface="+mn-lt"/>
                <a:ea typeface="Calibri"/>
                <a:cs typeface="Calibri"/>
              </a:rPr>
              <a:t>Move to the ‘</a:t>
            </a:r>
            <a:r>
              <a:rPr lang="en-US" sz="1200" b="1" dirty="0">
                <a:latin typeface="+mn-lt"/>
                <a:ea typeface="Calibri"/>
                <a:cs typeface="Calibri"/>
              </a:rPr>
              <a:t>bump</a:t>
            </a:r>
            <a:r>
              <a:rPr lang="en-US" sz="1200" b="0" dirty="0">
                <a:latin typeface="+mn-lt"/>
                <a:ea typeface="Calibri"/>
                <a:cs typeface="Calibri"/>
              </a:rPr>
              <a:t>’ side of the room.</a:t>
            </a:r>
          </a:p>
          <a:p>
            <a:pPr marL="171450" indent="-171450">
              <a:buFont typeface="Arial" panose="020B0604020202020204" pitchFamily="34" charset="0"/>
              <a:buChar char="•"/>
            </a:pPr>
            <a:r>
              <a:rPr lang="en-US" sz="1200" b="0" dirty="0">
                <a:latin typeface="+mn-lt"/>
                <a:ea typeface="Calibri"/>
                <a:cs typeface="Calibri"/>
              </a:rPr>
              <a:t>Demonstrate segmenting the word and writing it on the class whiteboard: /b/, /u/, /m/, /p/, </a:t>
            </a:r>
            <a:r>
              <a:rPr lang="en-US" sz="1200" b="1" dirty="0">
                <a:latin typeface="+mn-lt"/>
                <a:ea typeface="Calibri"/>
                <a:cs typeface="Calibri"/>
              </a:rPr>
              <a:t>bump</a:t>
            </a:r>
            <a:r>
              <a:rPr lang="en-US" sz="1200" b="0" dirty="0">
                <a:latin typeface="+mn-lt"/>
                <a:ea typeface="Calibri"/>
                <a:cs typeface="Calibri"/>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indent="0">
              <a:buFont typeface="Arial" panose="020B0604020202020204" pitchFamily="34" charset="0"/>
              <a:buNone/>
              <a:defRPr/>
            </a:pPr>
            <a:r>
              <a:rPr lang="en-US" sz="1200" b="0" i="0" dirty="0">
                <a:latin typeface="+mn-lt"/>
              </a:rPr>
              <a:t>Repeat using the following sets of words:</a:t>
            </a:r>
            <a:endParaRPr lang="en-US" sz="1200" b="0" i="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camp </a:t>
            </a:r>
            <a:r>
              <a:rPr lang="en-US" sz="1200" b="0" dirty="0">
                <a:latin typeface="+mn-lt"/>
              </a:rPr>
              <a:t>and </a:t>
            </a:r>
            <a:r>
              <a:rPr lang="en-US" sz="1200" b="1" dirty="0">
                <a:latin typeface="+mn-lt"/>
              </a:rPr>
              <a:t>quilt</a:t>
            </a:r>
            <a:r>
              <a:rPr lang="en-US" sz="1200" b="0" dirty="0">
                <a:latin typeface="+mn-lt"/>
              </a:rPr>
              <a:t>: </a:t>
            </a:r>
            <a:r>
              <a:rPr lang="en-US" sz="1200" i="1" dirty="0">
                <a:effectLst/>
                <a:latin typeface="+mn-lt"/>
              </a:rPr>
              <a:t>Which word has the /l/ sound after the vowel sound,</a:t>
            </a:r>
            <a:r>
              <a:rPr lang="en-US" sz="1200" b="1" i="1" dirty="0">
                <a:effectLst/>
                <a:latin typeface="+mn-lt"/>
              </a:rPr>
              <a:t> camp </a:t>
            </a:r>
            <a:r>
              <a:rPr lang="en-US" sz="1200" i="1" dirty="0">
                <a:effectLst/>
                <a:latin typeface="+mn-lt"/>
              </a:rPr>
              <a:t>or </a:t>
            </a:r>
            <a:r>
              <a:rPr lang="en-US" sz="1200" b="1" i="1" dirty="0">
                <a:effectLst/>
                <a:latin typeface="+mn-lt"/>
              </a:rPr>
              <a:t>quilt</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quilt</a:t>
            </a:r>
            <a:r>
              <a:rPr lang="en-US" sz="1200" i="0" dirty="0">
                <a:effectLst/>
                <a:latin typeface="+mn-lt"/>
              </a:rPr>
              <a:t>)</a:t>
            </a:r>
            <a:endParaRPr lang="en-US" sz="1200" b="1"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lest </a:t>
            </a:r>
            <a:r>
              <a:rPr lang="en-US" sz="1200" b="0" dirty="0">
                <a:latin typeface="+mn-lt"/>
              </a:rPr>
              <a:t>and </a:t>
            </a:r>
            <a:r>
              <a:rPr lang="en-US" sz="1200" b="1" dirty="0">
                <a:latin typeface="+mn-lt"/>
              </a:rPr>
              <a:t>hold</a:t>
            </a:r>
            <a:r>
              <a:rPr lang="en-US" sz="1200" b="0" dirty="0">
                <a:latin typeface="+mn-lt"/>
              </a:rPr>
              <a:t>: </a:t>
            </a:r>
            <a:r>
              <a:rPr lang="en-US" sz="1200" i="1" dirty="0">
                <a:effectLst/>
                <a:latin typeface="+mn-lt"/>
              </a:rPr>
              <a:t>Which word has the /s/ sound after the vowel sound,</a:t>
            </a:r>
            <a:r>
              <a:rPr lang="en-US" sz="1200" b="1" i="1" dirty="0">
                <a:effectLst/>
                <a:latin typeface="+mn-lt"/>
              </a:rPr>
              <a:t> lest </a:t>
            </a:r>
            <a:r>
              <a:rPr lang="en-US" sz="1200" i="1" dirty="0">
                <a:effectLst/>
                <a:latin typeface="+mn-lt"/>
              </a:rPr>
              <a:t>or </a:t>
            </a:r>
            <a:r>
              <a:rPr lang="en-US" sz="1200" b="1" i="1" dirty="0">
                <a:effectLst/>
                <a:latin typeface="+mn-lt"/>
              </a:rPr>
              <a:t>hold</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lest</a:t>
            </a:r>
            <a:r>
              <a:rPr lang="en-US" sz="1200" i="0" dirty="0">
                <a:effectLst/>
                <a:latin typeface="+mn-lt"/>
              </a:rPr>
              <a:t>)</a:t>
            </a:r>
            <a:endParaRPr lang="en-US" sz="1200" b="1"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tint </a:t>
            </a:r>
            <a:r>
              <a:rPr lang="en-US" sz="1200" b="0" dirty="0">
                <a:latin typeface="+mn-lt"/>
              </a:rPr>
              <a:t>and </a:t>
            </a:r>
            <a:r>
              <a:rPr lang="en-US" sz="1200" b="1" dirty="0">
                <a:latin typeface="+mn-lt"/>
              </a:rPr>
              <a:t>cusp</a:t>
            </a:r>
            <a:r>
              <a:rPr lang="en-US" sz="1200" b="0" dirty="0">
                <a:latin typeface="+mn-lt"/>
              </a:rPr>
              <a:t>: </a:t>
            </a:r>
            <a:r>
              <a:rPr lang="en-US" sz="1200" i="1" dirty="0">
                <a:effectLst/>
                <a:latin typeface="+mn-lt"/>
              </a:rPr>
              <a:t>Which word has the /n/ sound after the vowel sound, </a:t>
            </a:r>
            <a:r>
              <a:rPr lang="en-US" sz="1200" b="1" i="1" dirty="0">
                <a:effectLst/>
                <a:latin typeface="+mn-lt"/>
              </a:rPr>
              <a:t>tint</a:t>
            </a:r>
            <a:r>
              <a:rPr lang="en-US" sz="1200" i="1" dirty="0">
                <a:effectLst/>
                <a:latin typeface="+mn-lt"/>
              </a:rPr>
              <a:t> or </a:t>
            </a:r>
            <a:r>
              <a:rPr lang="en-US" sz="1200" b="1" i="1" dirty="0">
                <a:effectLst/>
                <a:latin typeface="+mn-lt"/>
              </a:rPr>
              <a:t>cusp</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tint</a:t>
            </a:r>
            <a:r>
              <a:rPr lang="en-US" sz="1200" i="0" dirty="0">
                <a:effectLst/>
                <a:latin typeface="+mn-lt"/>
              </a:rPr>
              <a:t>)</a:t>
            </a:r>
            <a:endParaRPr lang="en-US" sz="1200" b="1" i="0" dirty="0">
              <a:latin typeface="+mn-lt"/>
            </a:endParaRPr>
          </a:p>
          <a:p>
            <a:pPr marL="0" indent="0">
              <a:buFont typeface="Arial" panose="020B0604020202020204" pitchFamily="34" charset="0"/>
              <a:buNone/>
              <a:defRPr/>
            </a:pPr>
            <a:endParaRPr lang="en-US" sz="1800" b="1" i="0" u="sng" dirty="0"/>
          </a:p>
          <a:p>
            <a:endParaRPr lang="en-US" sz="1800" dirty="0">
              <a:effectLst/>
              <a:latin typeface="Segoe UI" panose="020B0502040204020203"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Which word? Listen for the sound: </a:t>
            </a:r>
            <a:r>
              <a:rPr lang="en-US" sz="1200" b="0" dirty="0">
                <a:latin typeface="+mn-lt"/>
              </a:rPr>
              <a:t>isolating and recording individual sounds in words ending with adjacent consonants (CVCC words)</a:t>
            </a:r>
          </a:p>
          <a:p>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Say: </a:t>
            </a:r>
            <a:r>
              <a:rPr lang="en-US" sz="1200" b="0" i="1" dirty="0">
                <a:latin typeface="+mn-lt"/>
              </a:rPr>
              <a:t>Let’s all play Which word? We must listen for the sound </a:t>
            </a:r>
            <a:r>
              <a:rPr lang="en-US" sz="1200" b="1" i="1" dirty="0">
                <a:latin typeface="+mn-lt"/>
              </a:rPr>
              <a:t>after</a:t>
            </a:r>
            <a:r>
              <a:rPr lang="en-US" sz="1200" b="0" i="1" dirty="0">
                <a:latin typeface="+mn-lt"/>
              </a:rPr>
              <a:t> the vowel sound.</a:t>
            </a:r>
          </a:p>
          <a:p>
            <a:endParaRPr lang="en-US" sz="1200"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Begin with </a:t>
            </a:r>
            <a:r>
              <a:rPr lang="en-US" sz="1200" b="1" i="0" u="none" dirty="0">
                <a:latin typeface="+mn-lt"/>
              </a:rPr>
              <a:t>best</a:t>
            </a:r>
            <a:r>
              <a:rPr lang="en-US" sz="1200" b="0" i="0" u="none" dirty="0">
                <a:latin typeface="+mn-lt"/>
              </a:rPr>
              <a:t> and </a:t>
            </a:r>
            <a:r>
              <a:rPr lang="en-US" sz="1200" b="1" i="0" u="none" dirty="0">
                <a:latin typeface="+mn-lt"/>
              </a:rPr>
              <a:t>cold</a:t>
            </a:r>
            <a:r>
              <a:rPr lang="en-US" sz="1200" b="0" i="0" u="none" dirty="0">
                <a:latin typeface="+mn-lt"/>
              </a:rPr>
              <a:t>.</a:t>
            </a:r>
            <a:endParaRPr lang="en-US" sz="1200" b="1" dirty="0">
              <a:effectLst/>
              <a:latin typeface="+mn-lt"/>
            </a:endParaRPr>
          </a:p>
          <a:p>
            <a:pPr marL="172800" indent="-172800">
              <a:buFont typeface="Arial" panose="020B0604020202020204" pitchFamily="34" charset="0"/>
              <a:buChar char="•"/>
            </a:pPr>
            <a:r>
              <a:rPr lang="en-US" sz="1200" dirty="0">
                <a:effectLst/>
                <a:latin typeface="+mn-lt"/>
              </a:rPr>
              <a:t>Have students stand up, holding a mini-whiteboard and a marker.</a:t>
            </a:r>
          </a:p>
          <a:p>
            <a:pPr marL="172800" indent="-172800">
              <a:buFont typeface="Arial" panose="020B0604020202020204" pitchFamily="34" charset="0"/>
              <a:buChar char="•"/>
            </a:pPr>
            <a:r>
              <a:rPr lang="en-US" sz="1200" dirty="0">
                <a:effectLst/>
                <a:latin typeface="+mn-lt"/>
              </a:rPr>
              <a:t>Say: </a:t>
            </a:r>
            <a:r>
              <a:rPr lang="en-US" sz="1200" i="1" dirty="0">
                <a:effectLst/>
                <a:latin typeface="+mn-lt"/>
              </a:rPr>
              <a:t>The sound we are listening for is /s/.</a:t>
            </a:r>
          </a:p>
          <a:p>
            <a:pPr marL="172800" indent="-172800">
              <a:buFont typeface="Arial" panose="020B0604020202020204" pitchFamily="34" charset="0"/>
              <a:buChar char="•"/>
            </a:pPr>
            <a:r>
              <a:rPr lang="en-US" sz="1200" dirty="0">
                <a:effectLst/>
                <a:latin typeface="+mn-lt"/>
              </a:rPr>
              <a:t>Ask: </a:t>
            </a:r>
            <a:r>
              <a:rPr lang="en-US" sz="1200" i="1" dirty="0">
                <a:effectLst/>
                <a:latin typeface="+mn-lt"/>
              </a:rPr>
              <a:t>Which word has the /s/ sound after the vowel sound,</a:t>
            </a:r>
            <a:r>
              <a:rPr lang="en-US" sz="1200" b="1" i="1" dirty="0">
                <a:effectLst/>
                <a:latin typeface="+mn-lt"/>
              </a:rPr>
              <a:t> best </a:t>
            </a:r>
            <a:r>
              <a:rPr lang="en-US" sz="1200" i="1" dirty="0">
                <a:effectLst/>
                <a:latin typeface="+mn-lt"/>
              </a:rPr>
              <a:t>or </a:t>
            </a:r>
            <a:r>
              <a:rPr lang="en-US" sz="1200" b="1" i="1" dirty="0">
                <a:effectLst/>
                <a:latin typeface="+mn-lt"/>
              </a:rPr>
              <a:t>cold</a:t>
            </a:r>
            <a:r>
              <a:rPr lang="en-US" sz="1200" i="1" dirty="0">
                <a:effectLst/>
                <a:latin typeface="+mn-lt"/>
              </a:rPr>
              <a:t>?</a:t>
            </a:r>
            <a:br>
              <a:rPr lang="en-US" sz="1200" i="1" dirty="0">
                <a:effectLst/>
                <a:latin typeface="+mn-lt"/>
              </a:rPr>
            </a:br>
            <a:r>
              <a:rPr lang="en-US" sz="1200" b="0" i="1" dirty="0">
                <a:latin typeface="+mn-lt"/>
                <a:ea typeface="Calibri"/>
                <a:cs typeface="Calibri"/>
              </a:rPr>
              <a:t>If you think </a:t>
            </a:r>
            <a:r>
              <a:rPr lang="en-US" sz="1200" b="1" i="1" dirty="0">
                <a:latin typeface="+mn-lt"/>
                <a:ea typeface="Calibri"/>
                <a:cs typeface="Calibri"/>
              </a:rPr>
              <a:t>best </a:t>
            </a:r>
            <a:r>
              <a:rPr lang="en-US" sz="1200" b="0" i="1" dirty="0">
                <a:latin typeface="+mn-lt"/>
                <a:ea typeface="Calibri"/>
                <a:cs typeface="Calibri"/>
              </a:rPr>
              <a:t>has /s/ after the vowel sound move this way. </a:t>
            </a:r>
            <a:r>
              <a:rPr lang="en-US" sz="1200" b="0" i="0" dirty="0">
                <a:latin typeface="+mn-lt"/>
                <a:ea typeface="Calibri"/>
                <a:cs typeface="Calibri"/>
              </a:rPr>
              <a:t>Point to one side of the room.</a:t>
            </a:r>
            <a:br>
              <a:rPr lang="en-US" sz="1200" b="0" i="0" dirty="0">
                <a:latin typeface="+mn-lt"/>
                <a:ea typeface="Calibri"/>
                <a:cs typeface="Calibri"/>
              </a:rPr>
            </a:br>
            <a:r>
              <a:rPr lang="en-US" sz="1200" b="0" i="1" dirty="0">
                <a:latin typeface="+mn-lt"/>
                <a:ea typeface="Calibri"/>
                <a:cs typeface="Calibri"/>
              </a:rPr>
              <a:t>If you think </a:t>
            </a:r>
            <a:r>
              <a:rPr lang="en-US" sz="1200" b="1" i="1" dirty="0">
                <a:latin typeface="+mn-lt"/>
                <a:ea typeface="Calibri"/>
                <a:cs typeface="Calibri"/>
              </a:rPr>
              <a:t>cold </a:t>
            </a:r>
            <a:r>
              <a:rPr lang="en-US" sz="1200" b="0" i="1" dirty="0">
                <a:latin typeface="+mn-lt"/>
                <a:ea typeface="Calibri"/>
                <a:cs typeface="Calibri"/>
              </a:rPr>
              <a:t>has /s/ after the vowel sound move this way. </a:t>
            </a:r>
            <a:r>
              <a:rPr lang="en-US" sz="1200" b="0" i="0" dirty="0">
                <a:latin typeface="+mn-lt"/>
                <a:ea typeface="Calibri"/>
                <a:cs typeface="Calibri"/>
              </a:rPr>
              <a:t>Point to the other side of the room.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Students say the words and move to the appropriate side of the room to show their response.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Identify the correct word, </a:t>
            </a:r>
            <a:r>
              <a:rPr lang="en-US" sz="1200" b="1" dirty="0">
                <a:effectLst/>
                <a:latin typeface="+mn-lt"/>
              </a:rPr>
              <a:t>best</a:t>
            </a:r>
            <a:r>
              <a:rPr lang="en-US" sz="1200" dirty="0">
                <a:effectLst/>
                <a:latin typeface="+mn-lt"/>
              </a:rPr>
              <a:t>, and have students sit down.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Support students as they segment </a:t>
            </a:r>
            <a:r>
              <a:rPr lang="en-US" sz="1200" b="1" dirty="0">
                <a:effectLst/>
                <a:latin typeface="+mn-lt"/>
              </a:rPr>
              <a:t>best</a:t>
            </a:r>
            <a:r>
              <a:rPr lang="en-US" sz="1200" dirty="0">
                <a:effectLst/>
                <a:latin typeface="+mn-lt"/>
              </a:rPr>
              <a:t> and record it on their mini-whiteboard: /b/, /e/, /s/, /t/, </a:t>
            </a:r>
            <a:r>
              <a:rPr lang="en-US" sz="1200" b="1" dirty="0">
                <a:effectLst/>
                <a:latin typeface="+mn-lt"/>
              </a:rPr>
              <a:t>best</a:t>
            </a:r>
            <a:r>
              <a:rPr lang="en-US" sz="1200" b="0" dirty="0">
                <a:effectLst/>
                <a:latin typeface="+mn-lt"/>
              </a:rPr>
              <a:t>.</a:t>
            </a:r>
            <a:endParaRPr lang="en-US" sz="1200" dirty="0">
              <a:effectLst/>
              <a:latin typeface="+mn-lt"/>
            </a:endParaRP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Note: give students sufficient processing time to identify the target sound. They may need to segment the sounds aloud to do this, so providing extra time will be helpful.</a:t>
            </a:r>
          </a:p>
          <a:p>
            <a:endParaRPr lang="en-AU" sz="1200" dirty="0">
              <a:latin typeface="+mn-lt"/>
            </a:endParaRPr>
          </a:p>
          <a:p>
            <a:pPr marL="0" indent="0">
              <a:buFont typeface="Arial" panose="020B0604020202020204" pitchFamily="34" charset="0"/>
              <a:buNone/>
              <a:defRPr/>
            </a:pPr>
            <a:r>
              <a:rPr lang="en-US" sz="1200" b="0" i="0" dirty="0">
                <a:latin typeface="+mn-lt"/>
              </a:rPr>
              <a:t>Repeat using the following pairs of CVCC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limp </a:t>
            </a:r>
            <a:r>
              <a:rPr lang="en-US" sz="1200" b="0" dirty="0">
                <a:latin typeface="+mn-lt"/>
              </a:rPr>
              <a:t> and </a:t>
            </a:r>
            <a:r>
              <a:rPr lang="en-US" sz="1200" b="1" dirty="0">
                <a:latin typeface="+mn-lt"/>
              </a:rPr>
              <a:t>wilt </a:t>
            </a:r>
            <a:r>
              <a:rPr lang="en-US" sz="1200" b="0" dirty="0">
                <a:latin typeface="+mn-lt"/>
              </a:rPr>
              <a:t>and ask: </a:t>
            </a:r>
            <a:r>
              <a:rPr lang="en-US" sz="1200" i="1" dirty="0">
                <a:effectLst/>
                <a:latin typeface="+mn-lt"/>
              </a:rPr>
              <a:t>Which word has the /m/ sound after the vowel sound, </a:t>
            </a:r>
            <a:r>
              <a:rPr lang="en-US" sz="1200" b="1" i="1" dirty="0">
                <a:effectLst/>
                <a:latin typeface="+mn-lt"/>
              </a:rPr>
              <a:t>limp</a:t>
            </a:r>
            <a:r>
              <a:rPr lang="en-US" sz="1200" i="1" dirty="0">
                <a:effectLst/>
                <a:latin typeface="+mn-lt"/>
              </a:rPr>
              <a:t> or </a:t>
            </a:r>
            <a:r>
              <a:rPr lang="en-US" sz="1200" b="1" dirty="0">
                <a:latin typeface="+mn-lt"/>
              </a:rPr>
              <a:t>wilt</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limp</a:t>
            </a:r>
            <a:r>
              <a:rPr lang="en-US" sz="1200" i="0" dirty="0">
                <a:effectLst/>
                <a:latin typeface="+mn-lt"/>
              </a:rPr>
              <a:t>)</a:t>
            </a:r>
            <a:endParaRPr lang="en-US" sz="1200" b="1"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band</a:t>
            </a:r>
            <a:r>
              <a:rPr lang="en-US" sz="1200" b="0" dirty="0">
                <a:latin typeface="+mn-lt"/>
              </a:rPr>
              <a:t> and </a:t>
            </a:r>
            <a:r>
              <a:rPr lang="en-US" sz="1200" b="1" dirty="0">
                <a:latin typeface="+mn-lt"/>
              </a:rPr>
              <a:t>told </a:t>
            </a:r>
            <a:r>
              <a:rPr lang="en-US" sz="1200" b="0" dirty="0">
                <a:latin typeface="+mn-lt"/>
              </a:rPr>
              <a:t>and ask: </a:t>
            </a:r>
            <a:r>
              <a:rPr lang="en-US" sz="1200" i="1" dirty="0">
                <a:effectLst/>
                <a:latin typeface="+mn-lt"/>
              </a:rPr>
              <a:t>Which word has the /l/ sound after the vowel sound, </a:t>
            </a:r>
            <a:r>
              <a:rPr lang="en-US" sz="1200" b="1" i="1" dirty="0">
                <a:effectLst/>
                <a:latin typeface="+mn-lt"/>
              </a:rPr>
              <a:t>band</a:t>
            </a:r>
            <a:r>
              <a:rPr lang="en-US" sz="1200" i="1" dirty="0">
                <a:effectLst/>
                <a:latin typeface="+mn-lt"/>
              </a:rPr>
              <a:t> or </a:t>
            </a:r>
            <a:r>
              <a:rPr lang="en-US" sz="1200" b="1" i="1" dirty="0">
                <a:effectLst/>
                <a:latin typeface="+mn-lt"/>
              </a:rPr>
              <a:t>told</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told</a:t>
            </a:r>
            <a:r>
              <a:rPr lang="en-US" sz="1200" i="0" dirty="0">
                <a:effectLst/>
                <a:latin typeface="+mn-lt"/>
              </a:rPr>
              <a:t>)</a:t>
            </a:r>
            <a:endParaRPr lang="en-US" sz="1200" b="1"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fend </a:t>
            </a:r>
            <a:r>
              <a:rPr lang="en-US" sz="1200" b="0" dirty="0">
                <a:latin typeface="+mn-lt"/>
              </a:rPr>
              <a:t> and </a:t>
            </a:r>
            <a:r>
              <a:rPr lang="en-US" sz="1200" b="1" dirty="0">
                <a:latin typeface="+mn-lt"/>
              </a:rPr>
              <a:t>jump </a:t>
            </a:r>
            <a:r>
              <a:rPr lang="en-US" sz="1200" b="0" dirty="0">
                <a:latin typeface="+mn-lt"/>
              </a:rPr>
              <a:t>and ask: </a:t>
            </a:r>
            <a:r>
              <a:rPr lang="en-US" sz="1200" i="1" dirty="0">
                <a:effectLst/>
                <a:latin typeface="+mn-lt"/>
              </a:rPr>
              <a:t>Which word has the /n/ sound after the vowel sound, </a:t>
            </a:r>
            <a:r>
              <a:rPr lang="en-US" sz="1200" b="1" i="1" dirty="0">
                <a:effectLst/>
                <a:latin typeface="+mn-lt"/>
              </a:rPr>
              <a:t>fend</a:t>
            </a:r>
            <a:r>
              <a:rPr lang="en-US" sz="1200" i="1" dirty="0">
                <a:effectLst/>
                <a:latin typeface="+mn-lt"/>
              </a:rPr>
              <a:t> or </a:t>
            </a:r>
            <a:r>
              <a:rPr lang="en-US" sz="1200" b="1" i="1" dirty="0">
                <a:effectLst/>
                <a:latin typeface="+mn-lt"/>
              </a:rPr>
              <a:t>jump</a:t>
            </a:r>
            <a:r>
              <a:rPr lang="en-US" sz="1200" b="0" i="1" dirty="0">
                <a:effectLst/>
                <a:latin typeface="+mn-lt"/>
              </a:rPr>
              <a:t>?</a:t>
            </a:r>
            <a:r>
              <a:rPr lang="en-US" sz="1200" i="1" dirty="0">
                <a:effectLst/>
                <a:latin typeface="+mn-lt"/>
              </a:rPr>
              <a:t> </a:t>
            </a:r>
            <a:r>
              <a:rPr lang="en-US" sz="1200" i="0" dirty="0">
                <a:effectLst/>
                <a:latin typeface="+mn-lt"/>
              </a:rPr>
              <a:t>(</a:t>
            </a:r>
            <a:r>
              <a:rPr lang="en-US" sz="1200" b="1" i="0" dirty="0">
                <a:effectLst/>
                <a:latin typeface="+mn-lt"/>
              </a:rPr>
              <a:t>fend</a:t>
            </a:r>
            <a:r>
              <a:rPr lang="en-US" sz="1200" i="0" dirty="0">
                <a:effectLst/>
                <a:latin typeface="+mn-lt"/>
              </a:rPr>
              <a:t>)</a:t>
            </a:r>
            <a:endParaRPr lang="en-US" sz="1200" b="1" i="0" dirty="0">
              <a:latin typeface="+mn-lt"/>
            </a:endParaRPr>
          </a:p>
          <a:p>
            <a:endParaRPr lang="en-US" sz="1200" b="0" dirty="0">
              <a:latin typeface="+mn-lt"/>
            </a:endParaRPr>
          </a:p>
          <a:p>
            <a:endParaRPr lang="en-AU" sz="120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wh</a:t>
            </a:r>
            <a:r>
              <a:rPr lang="en-AU" sz="1200" kern="1200" dirty="0">
                <a:effectLst/>
                <a:latin typeface="+mn-lt"/>
                <a:ea typeface="Times New Roman" panose="02020603050405020304" pitchFamily="18" charset="0"/>
              </a:rPr>
              <a:t> making a /w/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once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Note: when spelling an irregular word orally, say the letter names aloud, grouping the letter names together according to the sounds in the word, for example, </a:t>
            </a:r>
            <a:r>
              <a:rPr lang="en-US" sz="1200" b="1" dirty="0">
                <a:latin typeface="+mn-lt"/>
              </a:rPr>
              <a:t>o-n-</a:t>
            </a:r>
            <a:r>
              <a:rPr lang="en-US" sz="1200" b="1" dirty="0" err="1">
                <a:latin typeface="+mn-lt"/>
              </a:rPr>
              <a:t>ce</a:t>
            </a:r>
            <a:r>
              <a:rPr lang="en-US" sz="1200" b="1" dirty="0">
                <a:latin typeface="+mn-lt"/>
              </a:rPr>
              <a:t> </a:t>
            </a:r>
            <a:r>
              <a:rPr lang="en-US" sz="1200" b="0" dirty="0">
                <a:latin typeface="+mn-lt"/>
              </a:rPr>
              <a:t>spells </a:t>
            </a:r>
            <a:r>
              <a:rPr lang="en-US" sz="1200" b="1" dirty="0">
                <a:latin typeface="+mn-lt"/>
              </a:rPr>
              <a:t>once</a:t>
            </a:r>
            <a:r>
              <a:rPr lang="en-US" sz="1200"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solidFill>
                  <a:srgbClr val="0E1E42"/>
                </a:solidFill>
                <a:ea typeface="+mj-lt"/>
                <a:cs typeface="+mj-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solidFill>
                  <a:srgbClr val="0E1E42"/>
                </a:solidFill>
                <a:ea typeface="+mj-lt"/>
                <a:cs typeface="+mj-lt"/>
              </a:rPr>
              <a:t>Today we are learning a new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 digraph is two letters making one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solidFill>
                  <a:srgbClr val="0E1E42"/>
                </a:solidFill>
                <a:ea typeface="+mj-lt"/>
                <a:cs typeface="+mj-lt"/>
              </a:rPr>
              <a:t>We have already learnt that </a:t>
            </a:r>
            <a:r>
              <a:rPr lang="en-US" b="1" i="1" dirty="0">
                <a:solidFill>
                  <a:srgbClr val="0E1E42"/>
                </a:solidFill>
                <a:ea typeface="+mj-lt"/>
                <a:cs typeface="+mj-lt"/>
              </a:rPr>
              <a:t>w</a:t>
            </a:r>
            <a:r>
              <a:rPr lang="en-US" i="1" dirty="0">
                <a:solidFill>
                  <a:srgbClr val="0E1E42"/>
                </a:solidFill>
                <a:ea typeface="+mj-lt"/>
                <a:cs typeface="+mj-lt"/>
              </a:rPr>
              <a:t> says /w/.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see </a:t>
            </a:r>
            <a:r>
              <a:rPr lang="en-US" b="1" i="1" dirty="0"/>
              <a:t>w</a:t>
            </a:r>
            <a:r>
              <a:rPr lang="en-US" i="1" dirty="0"/>
              <a:t> and </a:t>
            </a:r>
            <a:r>
              <a:rPr lang="en-US" b="1" i="1" dirty="0"/>
              <a:t>h</a:t>
            </a:r>
            <a:r>
              <a:rPr lang="en-US" i="1" dirty="0"/>
              <a:t> together in a word, we also say /w/. </a:t>
            </a:r>
          </a:p>
          <a:p>
            <a:pPr marL="0" indent="0">
              <a:buFont typeface="Arial" panose="020B0604020202020204" pitchFamily="34" charset="0"/>
              <a:buNone/>
            </a:pPr>
            <a:endParaRPr lang="en-US" i="1" dirty="0">
              <a:solidFill>
                <a:srgbClr val="0E1E42"/>
              </a:solidFill>
              <a:ea typeface="+mj-lt"/>
              <a:cs typeface="+mj-lt"/>
            </a:endParaRPr>
          </a:p>
          <a:p>
            <a:pPr marL="0" indent="0">
              <a:buFont typeface="Arial" panose="020B0604020202020204" pitchFamily="34" charset="0"/>
              <a:buNone/>
            </a:pPr>
            <a:r>
              <a:rPr lang="en-US" dirty="0"/>
              <a:t>Demonstrate tracing over the letters on the large screen while saying the target sound.</a:t>
            </a:r>
          </a:p>
          <a:p>
            <a:pPr marL="171450" indent="-171450">
              <a:buFont typeface="Arial" panose="020B0604020202020204" pitchFamily="34" charset="0"/>
              <a:buChar char="•"/>
            </a:pPr>
            <a:r>
              <a:rPr lang="en-US" b="1" i="1" dirty="0" err="1"/>
              <a:t>wh</a:t>
            </a:r>
            <a:r>
              <a:rPr lang="en-US" i="1" dirty="0"/>
              <a:t> says /w/</a:t>
            </a:r>
          </a:p>
          <a:p>
            <a:pPr marL="171450" indent="-171450">
              <a:buFont typeface="Arial" panose="020B0604020202020204" pitchFamily="34" charset="0"/>
              <a:buChar char="•"/>
            </a:pPr>
            <a:endParaRPr lang="en-US"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Holding up two fingers and then bringing them together as you explain what a digraph is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Saying the letter names one after the other in quick succession (rather than saying each letter name with a pause in between) can support students’ understanding that they are a single unit, a digraph.   </a:t>
            </a:r>
          </a:p>
          <a:p>
            <a:pPr marL="171450" indent="-171450">
              <a:buFont typeface="Arial" panose="020B0604020202020204" pitchFamily="34" charset="0"/>
              <a:buChar char="•"/>
            </a:pPr>
            <a:endParaRPr lang="en-AU" i="1"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b="0" i="1" dirty="0"/>
              <a:t>What do we call two letters making one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Students: </a:t>
            </a:r>
            <a:r>
              <a:rPr lang="en-US" b="0" i="1" dirty="0"/>
              <a:t>A 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letters in the air, on the carpet or on a mini-whiteboard while saying the target sound.</a:t>
            </a:r>
          </a:p>
          <a:p>
            <a:pPr marL="171450" indent="-171450">
              <a:buFont typeface="Arial" panose="020B0604020202020204" pitchFamily="34" charset="0"/>
              <a:buChar char="•"/>
            </a:pPr>
            <a:r>
              <a:rPr lang="en-US" b="1" i="1" dirty="0" err="1"/>
              <a:t>wh</a:t>
            </a:r>
            <a:r>
              <a:rPr lang="en-US" i="1" dirty="0"/>
              <a:t> says /w/</a:t>
            </a:r>
            <a:endParaRPr lang="en-AU" i="1" dirty="0"/>
          </a:p>
          <a:p>
            <a:endParaRPr lang="en-US" dirty="0"/>
          </a:p>
          <a:p>
            <a:r>
              <a:rPr lang="en-US" dirty="0"/>
              <a:t>Check that students are using the correct entry and exit points for their letter formation and give feedback.</a:t>
            </a:r>
            <a:endParaRPr lang="en-AU"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Having students hold up two fingers and then bring them together as they say the letter names and sound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Encouraging students to say the letter names one after the other in quick succession (rather than saying each letter name with a pause in between) can support their understanding that they are a single unit, a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to reinforce the concept of a digraph tap just once as you point underneath the middle of the </a:t>
            </a:r>
            <a:r>
              <a:rPr lang="en-US" b="1" dirty="0" err="1"/>
              <a:t>wh</a:t>
            </a:r>
            <a:r>
              <a:rPr lang="en-US" dirty="0"/>
              <a:t> digraph and, at the same time, say the letter</a:t>
            </a:r>
            <a:r>
              <a:rPr lang="en-AU" dirty="0">
                <a:latin typeface="+mn-lt"/>
              </a:rPr>
              <a:t>–</a:t>
            </a:r>
            <a:r>
              <a:rPr lang="en-US" dirty="0"/>
              <a:t>sound correspondence, /w/.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Phonemic awareness review</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Sit down for the second sound (/l/): </a:t>
            </a:r>
            <a:r>
              <a:rPr lang="en-US" sz="1200" b="0" dirty="0">
                <a:latin typeface="+mn-lt"/>
              </a:rPr>
              <a:t>isolating and recording the individual sounds in initial adjacent consonants (CCVC words)</a:t>
            </a:r>
          </a:p>
          <a:p>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Say: </a:t>
            </a:r>
            <a:r>
              <a:rPr lang="en-US" sz="1200" b="0" i="1" dirty="0">
                <a:latin typeface="+mn-lt"/>
              </a:rPr>
              <a:t>Let’s play Sit down for the second sound. Remember, we must listen carefully for the second sound. If it is an /l/ sound, we sit down.</a:t>
            </a:r>
          </a:p>
          <a:p>
            <a:endParaRPr lang="en-US" sz="1200" dirty="0">
              <a:effectLst/>
              <a:latin typeface="+mn-lt"/>
            </a:endParaRPr>
          </a:p>
          <a:p>
            <a:pPr marL="172800" indent="-172800">
              <a:buFont typeface="Arial" panose="020B0604020202020204" pitchFamily="34" charset="0"/>
              <a:buChar char="•"/>
            </a:pPr>
            <a:r>
              <a:rPr lang="en-US" sz="1200" b="0" dirty="0">
                <a:effectLst/>
                <a:latin typeface="+mn-lt"/>
              </a:rPr>
              <a:t>Have the students stand up.</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rPr>
              <a:t>Say sets of CCVC words aloud.</a:t>
            </a:r>
          </a:p>
          <a:p>
            <a:pPr marL="172800" indent="-172800">
              <a:buFont typeface="Arial" panose="020B0604020202020204" pitchFamily="34" charset="0"/>
              <a:buChar char="•"/>
            </a:pPr>
            <a:r>
              <a:rPr lang="en-US" sz="1200" b="0" dirty="0">
                <a:effectLst/>
                <a:latin typeface="+mn-lt"/>
              </a:rPr>
              <a:t>When a word has /l/ as the second sound students sit down.</a:t>
            </a:r>
          </a:p>
          <a:p>
            <a:pPr marL="172800" indent="-172800">
              <a:buFont typeface="Arial" panose="020B0604020202020204" pitchFamily="34" charset="0"/>
              <a:buChar char="•"/>
            </a:pPr>
            <a:r>
              <a:rPr lang="en-US" sz="1200" b="0" dirty="0">
                <a:effectLst/>
                <a:latin typeface="+mn-lt"/>
              </a:rPr>
              <a:t>Students then segment the word and record it on their mini-whiteboard.</a:t>
            </a: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Note: give students sufficient processing time to identify the second sound. They may need to segment the sounds aloud to do this, so providing extra time will be helpful.</a:t>
            </a:r>
          </a:p>
          <a:p>
            <a:endParaRPr lang="en-AU" sz="1200" dirty="0">
              <a:latin typeface="+mn-lt"/>
            </a:endParaRPr>
          </a:p>
          <a:p>
            <a:pPr marL="0" indent="0">
              <a:buFont typeface="Arial" panose="020B0604020202020204" pitchFamily="34" charset="0"/>
              <a:buNone/>
              <a:defRPr/>
            </a:pPr>
            <a:r>
              <a:rPr lang="en-US" sz="1200" b="0" i="0" dirty="0">
                <a:latin typeface="+mn-lt"/>
              </a:rPr>
              <a:t>Use the following sets of CVCC words:</a:t>
            </a:r>
          </a:p>
          <a:p>
            <a:pPr marL="171450" indent="-171450">
              <a:buFont typeface="Arial" panose="020B0604020202020204" pitchFamily="34" charset="0"/>
              <a:buChar char="•"/>
            </a:pPr>
            <a:r>
              <a:rPr lang="en-US" sz="1200" b="1" u="none" dirty="0">
                <a:latin typeface="+mn-lt"/>
              </a:rPr>
              <a:t>prop</a:t>
            </a:r>
            <a:r>
              <a:rPr lang="en-US" sz="1200" b="0" u="none" dirty="0">
                <a:latin typeface="+mn-lt"/>
              </a:rPr>
              <a:t>,</a:t>
            </a:r>
            <a:r>
              <a:rPr lang="en-US" sz="1200" b="1" u="none" dirty="0">
                <a:latin typeface="+mn-lt"/>
              </a:rPr>
              <a:t> scan</a:t>
            </a:r>
            <a:r>
              <a:rPr lang="en-US" sz="1200" b="0" u="none" dirty="0">
                <a:latin typeface="+mn-lt"/>
              </a:rPr>
              <a:t>,</a:t>
            </a:r>
            <a:r>
              <a:rPr lang="en-US" sz="1200" b="1" u="none" dirty="0">
                <a:latin typeface="+mn-lt"/>
              </a:rPr>
              <a:t> trim</a:t>
            </a:r>
            <a:r>
              <a:rPr lang="en-US" sz="1200" b="0" u="none" dirty="0">
                <a:latin typeface="+mn-lt"/>
              </a:rPr>
              <a:t>,</a:t>
            </a:r>
            <a:r>
              <a:rPr lang="en-US" sz="1200" b="1" u="none" dirty="0">
                <a:latin typeface="+mn-lt"/>
              </a:rPr>
              <a:t> blog</a:t>
            </a:r>
          </a:p>
          <a:p>
            <a:pPr marL="171450" indent="-171450">
              <a:buFont typeface="Arial" panose="020B0604020202020204" pitchFamily="34" charset="0"/>
              <a:buChar char="•"/>
            </a:pPr>
            <a:r>
              <a:rPr lang="en-US" sz="1200" b="1" u="none" dirty="0">
                <a:latin typeface="+mn-lt"/>
              </a:rPr>
              <a:t>bred</a:t>
            </a:r>
            <a:r>
              <a:rPr lang="en-US" sz="1200" b="0" u="none" dirty="0">
                <a:latin typeface="+mn-lt"/>
              </a:rPr>
              <a:t>,</a:t>
            </a:r>
            <a:r>
              <a:rPr lang="en-US" sz="1200" b="1" u="none" dirty="0">
                <a:latin typeface="+mn-lt"/>
              </a:rPr>
              <a:t> twig</a:t>
            </a:r>
            <a:r>
              <a:rPr lang="en-US" sz="1200" b="0" u="none" dirty="0">
                <a:latin typeface="+mn-lt"/>
              </a:rPr>
              <a:t>,</a:t>
            </a:r>
            <a:r>
              <a:rPr lang="en-US" sz="1200" b="1" u="none" dirty="0">
                <a:latin typeface="+mn-lt"/>
              </a:rPr>
              <a:t> club</a:t>
            </a:r>
          </a:p>
          <a:p>
            <a:pPr marL="171450" indent="-171450">
              <a:buFont typeface="Arial" panose="020B0604020202020204" pitchFamily="34" charset="0"/>
              <a:buChar char="•"/>
            </a:pPr>
            <a:r>
              <a:rPr lang="en-US" sz="1200" b="1" u="none" dirty="0">
                <a:latin typeface="+mn-lt"/>
              </a:rPr>
              <a:t>snub</a:t>
            </a:r>
            <a:r>
              <a:rPr lang="en-US" sz="1200" b="0" u="none" dirty="0">
                <a:latin typeface="+mn-lt"/>
              </a:rPr>
              <a:t>, </a:t>
            </a:r>
            <a:r>
              <a:rPr lang="en-US" sz="1200" b="1" u="none" dirty="0">
                <a:latin typeface="+mn-lt"/>
              </a:rPr>
              <a:t>prod</a:t>
            </a:r>
            <a:r>
              <a:rPr lang="en-US" sz="1200" b="0" u="none" dirty="0">
                <a:latin typeface="+mn-lt"/>
              </a:rPr>
              <a:t>,</a:t>
            </a:r>
            <a:r>
              <a:rPr lang="en-US" sz="1200" b="1" u="none" dirty="0">
                <a:latin typeface="+mn-lt"/>
              </a:rPr>
              <a:t> span</a:t>
            </a:r>
            <a:r>
              <a:rPr lang="en-US" sz="1200" b="0" u="none" dirty="0">
                <a:latin typeface="+mn-lt"/>
              </a:rPr>
              <a:t>,</a:t>
            </a:r>
            <a:r>
              <a:rPr lang="en-US" sz="1200" b="1" u="none" dirty="0">
                <a:latin typeface="+mn-lt"/>
              </a:rPr>
              <a:t> glad</a:t>
            </a:r>
          </a:p>
          <a:p>
            <a:pPr marL="171450" indent="-171450">
              <a:buFont typeface="Arial" panose="020B0604020202020204" pitchFamily="34" charset="0"/>
              <a:buChar char="•"/>
            </a:pPr>
            <a:r>
              <a:rPr lang="en-US" sz="1200" b="1" u="none" dirty="0">
                <a:latin typeface="+mn-lt"/>
              </a:rPr>
              <a:t>spin</a:t>
            </a:r>
            <a:r>
              <a:rPr lang="en-US" sz="1200" b="0" u="none" dirty="0">
                <a:latin typeface="+mn-lt"/>
              </a:rPr>
              <a:t>, </a:t>
            </a:r>
            <a:r>
              <a:rPr lang="en-US" sz="1200" b="1" u="none" dirty="0">
                <a:latin typeface="+mn-lt"/>
              </a:rPr>
              <a:t>drum</a:t>
            </a:r>
            <a:r>
              <a:rPr lang="en-US" sz="1200" b="0" u="none" dirty="0">
                <a:latin typeface="+mn-lt"/>
              </a:rPr>
              <a:t>, </a:t>
            </a:r>
            <a:r>
              <a:rPr lang="en-US" sz="1200" b="1" u="none" dirty="0">
                <a:latin typeface="+mn-lt"/>
              </a:rPr>
              <a:t>flax</a:t>
            </a:r>
          </a:p>
          <a:p>
            <a:endParaRPr lang="en-US" sz="1200" b="0" dirty="0">
              <a:latin typeface="+mn-lt"/>
            </a:endParaRPr>
          </a:p>
          <a:p>
            <a:r>
              <a:rPr lang="en-US" sz="1200" b="0" dirty="0">
                <a:latin typeface="+mn-lt"/>
              </a:rPr>
              <a:t>Note: depending on how quickly your students work, you may choose to complete all sets of words or just some.</a:t>
            </a:r>
            <a:endParaRPr lang="en-AU" sz="1200" b="0" dirty="0">
              <a:latin typeface="+mn-lt"/>
            </a:endParaRPr>
          </a:p>
          <a:p>
            <a:endParaRPr lang="en-US" sz="1200" b="0" dirty="0">
              <a:latin typeface="+mn-lt"/>
            </a:endParaRPr>
          </a:p>
          <a:p>
            <a:pPr marL="0" indent="0">
              <a:buFont typeface="Arial" panose="020B0604020202020204" pitchFamily="34" charset="0"/>
              <a:buNone/>
            </a:pPr>
            <a:endParaRPr lang="en-US" sz="1200" b="0" dirty="0">
              <a:latin typeface="+mn-lt"/>
              <a:ea typeface="Calibri"/>
              <a:cs typeface="Calibri"/>
            </a:endParaRPr>
          </a:p>
          <a:p>
            <a:endParaRPr lang="en-US" sz="1200" b="0" dirty="0">
              <a:latin typeface="+mn-lt"/>
            </a:endParaRPr>
          </a:p>
          <a:p>
            <a:endParaRPr lang="en-US" sz="1200" b="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whip</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whip</a:t>
            </a:r>
            <a:r>
              <a:rPr lang="en-US" b="0" dirty="0"/>
              <a:t>,</a:t>
            </a:r>
            <a:r>
              <a:rPr lang="en-US" b="1" dirty="0"/>
              <a:t> whisk</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whip</a:t>
            </a:r>
            <a:r>
              <a:rPr lang="en-US" b="0" dirty="0"/>
              <a:t>,</a:t>
            </a:r>
            <a:r>
              <a:rPr lang="en-US" b="1" dirty="0"/>
              <a:t> whisk</a:t>
            </a:r>
            <a:r>
              <a:rPr lang="en-US" b="0" dirty="0"/>
              <a:t>,</a:t>
            </a:r>
            <a:r>
              <a:rPr lang="en-US" b="1" dirty="0"/>
              <a:t> whiff</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whisk</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whisk</a:t>
            </a:r>
            <a:r>
              <a:rPr lang="en-US" b="0" dirty="0"/>
              <a:t>,</a:t>
            </a:r>
            <a:r>
              <a:rPr lang="en-US" b="1" dirty="0"/>
              <a:t> whip</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whisk</a:t>
            </a:r>
            <a:r>
              <a:rPr lang="en-US" b="0" dirty="0"/>
              <a:t>,</a:t>
            </a:r>
            <a:r>
              <a:rPr lang="en-US" b="1" dirty="0"/>
              <a:t> whip</a:t>
            </a:r>
            <a:r>
              <a:rPr lang="en-US" b="0" dirty="0"/>
              <a:t>,</a:t>
            </a:r>
            <a:r>
              <a:rPr lang="en-US" b="1" dirty="0"/>
              <a:t> whiff</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I only saw the bird once</a:t>
            </a:r>
            <a:r>
              <a:rPr lang="en-US" sz="1200" i="1" kern="1200" dirty="0">
                <a:effectLst/>
                <a:latin typeface="+mn-lt"/>
                <a:ea typeface="Times New Roman" panose="02020603050405020304" pitchFamily="18" charset="0"/>
              </a:rPr>
              <a:t>.</a:t>
            </a:r>
            <a:endParaRPr lang="en-AU" sz="1200" i="1"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word:</a:t>
            </a:r>
            <a:r>
              <a:rPr lang="en-AU" sz="1200" b="1" dirty="0">
                <a:effectLst/>
                <a:latin typeface="+mn-lt"/>
                <a:ea typeface="Times New Roman" panose="02020603050405020304" pitchFamily="18" charset="0"/>
                <a:cs typeface="Calibri" panose="020F0502020204030204" pitchFamily="34" charset="0"/>
              </a:rPr>
              <a:t> </a:t>
            </a:r>
            <a:r>
              <a:rPr lang="en-AU" sz="1200" b="1" i="1" dirty="0">
                <a:effectLst/>
                <a:latin typeface="+mn-lt"/>
                <a:ea typeface="Times New Roman" panose="02020603050405020304" pitchFamily="18" charset="0"/>
                <a:cs typeface="Calibri" panose="020F0502020204030204" pitchFamily="34" charset="0"/>
              </a:rPr>
              <a:t>w/u/n/s</a:t>
            </a:r>
            <a:r>
              <a:rPr lang="en-AU" sz="1200" b="0" dirty="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US" sz="1200" b="0" kern="1200" dirty="0">
                <a:effectLst/>
                <a:latin typeface="+mn-lt"/>
                <a:ea typeface="Times New Roman" panose="02020603050405020304" pitchFamily="18" charset="0"/>
              </a:rPr>
              <a:t>Explain that the word </a:t>
            </a:r>
            <a:r>
              <a:rPr lang="en-US" sz="1200" b="1" kern="1200" dirty="0">
                <a:effectLst/>
                <a:latin typeface="+mn-lt"/>
                <a:ea typeface="Times New Roman" panose="02020603050405020304" pitchFamily="18" charset="0"/>
              </a:rPr>
              <a:t>once</a:t>
            </a:r>
            <a:r>
              <a:rPr lang="en-US" sz="1200" b="0" kern="1200" dirty="0">
                <a:effectLst/>
                <a:latin typeface="+mn-lt"/>
                <a:ea typeface="Times New Roman" panose="02020603050405020304" pitchFamily="18" charset="0"/>
              </a:rPr>
              <a:t> is irregular for us because the letter </a:t>
            </a:r>
            <a:r>
              <a:rPr lang="en-US" sz="1200" b="1" kern="1200" dirty="0">
                <a:effectLst/>
                <a:latin typeface="+mn-lt"/>
                <a:ea typeface="Times New Roman" panose="02020603050405020304" pitchFamily="18" charset="0"/>
              </a:rPr>
              <a:t>o </a:t>
            </a:r>
            <a:r>
              <a:rPr lang="en-US" sz="1200" b="0" kern="1200" dirty="0">
                <a:effectLst/>
                <a:latin typeface="+mn-lt"/>
                <a:ea typeface="Times New Roman" panose="02020603050405020304" pitchFamily="18" charset="0"/>
              </a:rPr>
              <a:t>represents two sounds, one said quickly after the other: </a:t>
            </a:r>
            <a:r>
              <a:rPr lang="en-US" sz="1200" b="0" u="none" kern="1200" dirty="0">
                <a:effectLst/>
                <a:latin typeface="+mn-lt"/>
                <a:ea typeface="Times New Roman" panose="02020603050405020304" pitchFamily="18" charset="0"/>
              </a:rPr>
              <a:t>/</a:t>
            </a:r>
            <a:r>
              <a:rPr lang="en-US" sz="1200" b="0" kern="1200" dirty="0">
                <a:effectLst/>
                <a:latin typeface="+mn-lt"/>
                <a:ea typeface="Times New Roman" panose="02020603050405020304" pitchFamily="18" charset="0"/>
              </a:rPr>
              <a:t>w/ then /u/ to become /</a:t>
            </a:r>
            <a:r>
              <a:rPr lang="en-US" sz="1200" b="0" kern="1200" dirty="0" err="1">
                <a:effectLst/>
                <a:latin typeface="+mn-lt"/>
                <a:ea typeface="Times New Roman" panose="02020603050405020304" pitchFamily="18" charset="0"/>
              </a:rPr>
              <a:t>wu</a:t>
            </a:r>
            <a:r>
              <a:rPr lang="en-US" sz="1200" b="0" kern="1200" dirty="0">
                <a:effectLst/>
                <a:latin typeface="+mn-lt"/>
                <a:ea typeface="Times New Roman" panose="02020603050405020304" pitchFamily="18" charset="0"/>
              </a:rPr>
              <a:t>/, and the letters </a:t>
            </a:r>
            <a:r>
              <a:rPr lang="en-US" sz="1200" b="1" kern="1200" dirty="0" err="1">
                <a:effectLst/>
                <a:latin typeface="+mn-lt"/>
                <a:ea typeface="Times New Roman" panose="02020603050405020304" pitchFamily="18" charset="0"/>
              </a:rPr>
              <a:t>ce</a:t>
            </a:r>
            <a:r>
              <a:rPr lang="en-US" sz="1200" b="1" kern="1200" dirty="0">
                <a:effectLst/>
                <a:latin typeface="+mn-lt"/>
                <a:ea typeface="Times New Roman" panose="02020603050405020304" pitchFamily="18" charset="0"/>
              </a:rPr>
              <a:t> </a:t>
            </a:r>
            <a:r>
              <a:rPr lang="en-US" sz="1200" b="0" kern="1200" dirty="0">
                <a:effectLst/>
                <a:latin typeface="+mn-lt"/>
                <a:ea typeface="Times New Roman" panose="02020603050405020304" pitchFamily="18" charset="0"/>
              </a:rPr>
              <a:t>represent one sound: /s/.</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US" sz="1200" b="0" kern="1200" dirty="0">
                <a:effectLst/>
                <a:latin typeface="+mn-lt"/>
                <a:ea typeface="Times New Roman" panose="02020603050405020304" pitchFamily="18" charset="0"/>
              </a:rPr>
              <a:t>Remind students that the word </a:t>
            </a:r>
            <a:r>
              <a:rPr lang="en-US" sz="1200" b="1" kern="1200" dirty="0">
                <a:effectLst/>
                <a:latin typeface="+mn-lt"/>
                <a:ea typeface="Times New Roman" panose="02020603050405020304" pitchFamily="18" charset="0"/>
              </a:rPr>
              <a:t>one </a:t>
            </a:r>
            <a:r>
              <a:rPr lang="en-US" sz="1200" b="0" kern="1200" dirty="0">
                <a:effectLst/>
                <a:latin typeface="+mn-lt"/>
                <a:ea typeface="Times New Roman" panose="02020603050405020304" pitchFamily="18" charset="0"/>
              </a:rPr>
              <a:t>has similar spelling.</a:t>
            </a:r>
            <a:endParaRPr lang="en-US" sz="1200" b="1" kern="120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US" sz="1200" b="0" kern="1200" dirty="0">
                <a:effectLst/>
                <a:latin typeface="+mn-lt"/>
                <a:ea typeface="Times New Roman" panose="02020603050405020304" pitchFamily="18" charset="0"/>
              </a:rPr>
              <a:t>Write the word </a:t>
            </a:r>
            <a:r>
              <a:rPr lang="en-US" sz="1200" b="1" kern="1200" dirty="0">
                <a:effectLst/>
                <a:latin typeface="+mn-lt"/>
                <a:ea typeface="Times New Roman" panose="02020603050405020304" pitchFamily="18" charset="0"/>
              </a:rPr>
              <a:t>once </a:t>
            </a:r>
            <a:r>
              <a:rPr lang="en-US" sz="1200" b="0" kern="1200" dirty="0">
                <a:effectLst/>
                <a:latin typeface="+mn-lt"/>
                <a:ea typeface="Times New Roman" panose="02020603050405020304" pitchFamily="18" charset="0"/>
              </a:rPr>
              <a:t>on the class whiteboard while saying the sounds.</a:t>
            </a:r>
            <a:endParaRPr lang="en-AU" sz="1200" b="0" dirty="0">
              <a:effectLst/>
              <a:latin typeface="+mn-lt"/>
              <a:ea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a:effectLst/>
                <a:latin typeface="+mn-lt"/>
                <a:ea typeface="Times New Roman" panose="02020603050405020304" pitchFamily="18" charset="0"/>
                <a:cs typeface="Calibri" panose="020F0502020204030204" pitchFamily="34" charset="0"/>
              </a:rPr>
              <a:t>o </a:t>
            </a:r>
            <a:r>
              <a:rPr lang="en-AU" sz="1200" b="0" dirty="0">
                <a:effectLst/>
                <a:latin typeface="+mn-lt"/>
                <a:ea typeface="Times New Roman" panose="02020603050405020304" pitchFamily="18" charset="0"/>
                <a:cs typeface="Calibri" panose="020F0502020204030204" pitchFamily="34" charset="0"/>
              </a:rPr>
              <a:t>and</a:t>
            </a:r>
            <a:r>
              <a:rPr lang="en-AU" sz="1200" b="1" dirty="0">
                <a:effectLst/>
                <a:latin typeface="+mn-lt"/>
                <a:ea typeface="Times New Roman" panose="02020603050405020304" pitchFamily="18" charset="0"/>
                <a:cs typeface="Calibri" panose="020F0502020204030204" pitchFamily="34" charset="0"/>
              </a:rPr>
              <a:t> </a:t>
            </a:r>
            <a:r>
              <a:rPr lang="en-AU" sz="1200" b="1" dirty="0" err="1">
                <a:effectLst/>
                <a:latin typeface="+mn-lt"/>
                <a:ea typeface="Times New Roman" panose="02020603050405020304" pitchFamily="18" charset="0"/>
                <a:cs typeface="Calibri" panose="020F0502020204030204" pitchFamily="34" charset="0"/>
              </a:rPr>
              <a:t>ce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once</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o-n-</a:t>
            </a:r>
            <a:r>
              <a:rPr lang="en-AU" sz="1200" b="1" i="1" kern="0" dirty="0" err="1">
                <a:effectLst/>
                <a:latin typeface="+mn-lt"/>
                <a:ea typeface="Times New Roman" panose="02020603050405020304" pitchFamily="18" charset="0"/>
              </a:rPr>
              <a:t>ce</a:t>
            </a:r>
            <a:r>
              <a:rPr lang="en-AU" sz="1200" b="1" i="1" kern="0" dirty="0">
                <a:effectLst/>
                <a:latin typeface="+mn-lt"/>
                <a:ea typeface="Times New Roman" panose="02020603050405020304" pitchFamily="18" charset="0"/>
              </a:rPr>
              <a:t> </a:t>
            </a:r>
            <a:r>
              <a:rPr lang="en-AU" sz="1200" b="0" i="1" kern="0" dirty="0">
                <a:effectLst/>
                <a:latin typeface="+mn-lt"/>
                <a:ea typeface="Times New Roman" panose="02020603050405020304" pitchFamily="18" charset="0"/>
              </a:rPr>
              <a:t>spells</a:t>
            </a:r>
            <a:r>
              <a:rPr lang="en-AU" sz="1200" b="1" i="1" kern="0" dirty="0">
                <a:effectLst/>
                <a:latin typeface="+mn-lt"/>
                <a:ea typeface="Times New Roman" panose="02020603050405020304" pitchFamily="18" charset="0"/>
              </a:rPr>
              <a:t> one</a:t>
            </a:r>
            <a:r>
              <a:rPr lang="en-AU" sz="1200" b="0" i="1" kern="0" dirty="0">
                <a:effectLst/>
                <a:latin typeface="+mn-lt"/>
                <a:ea typeface="Times New Roman" panose="02020603050405020304" pitchFamily="18" charset="0"/>
              </a:rPr>
              <a:t>.</a:t>
            </a:r>
            <a:r>
              <a:rPr lang="en-AU" sz="1200" b="1" i="1" kern="0" dirty="0">
                <a:effectLst/>
                <a:latin typeface="+mn-lt"/>
                <a:ea typeface="Times New Roman" panose="02020603050405020304" pitchFamily="18" charset="0"/>
              </a:rPr>
              <a:t> </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Tx/>
              <a:buNone/>
              <a:tabLst/>
              <a:defRPr/>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marL="0" lvl="0" indent="0">
              <a:lnSpc>
                <a:spcPct val="106000"/>
              </a:lnSpc>
              <a:spcAft>
                <a:spcPts val="800"/>
              </a:spcAft>
              <a:buFont typeface="+mj-lt"/>
              <a:buNone/>
            </a:pPr>
            <a:endParaRPr lang="en-AU" sz="1200" dirty="0">
              <a:effectLst/>
              <a:latin typeface="+mn-lt"/>
              <a:ea typeface="Calibri" panose="020F0502020204030204" pitchFamily="34" charset="0"/>
              <a:cs typeface="Calibri" panose="020F0502020204030204" pitchFamily="34"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sounds in the </a:t>
            </a:r>
            <a:r>
              <a:rPr lang="en-AU" sz="1200" b="0" dirty="0">
                <a:effectLst/>
                <a:latin typeface="+mn-lt"/>
                <a:ea typeface="Times New Roman" panose="02020603050405020304" pitchFamily="18" charset="0"/>
                <a:cs typeface="Calibri" panose="020F0502020204030204" pitchFamily="34" charset="0"/>
              </a:rPr>
              <a:t>word: </a:t>
            </a:r>
            <a:r>
              <a:rPr lang="en-AU" sz="1200" b="1" i="1" dirty="0">
                <a:effectLst/>
                <a:latin typeface="+mn-lt"/>
                <a:ea typeface="Times New Roman" panose="02020603050405020304" pitchFamily="18" charset="0"/>
                <a:cs typeface="Calibri" panose="020F0502020204030204" pitchFamily="34" charset="0"/>
              </a:rPr>
              <a:t>w/u/n/s</a:t>
            </a:r>
            <a:r>
              <a:rPr lang="en-AU" sz="1200" b="0" i="1" dirty="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US" sz="1200" b="0" kern="1200" dirty="0">
                <a:effectLst/>
                <a:latin typeface="+mn-lt"/>
                <a:ea typeface="Times New Roman" panose="02020603050405020304" pitchFamily="18" charset="0"/>
              </a:rPr>
              <a:t>Write the word </a:t>
            </a:r>
            <a:r>
              <a:rPr lang="en-US" sz="1200" b="1" kern="1200" dirty="0">
                <a:effectLst/>
                <a:latin typeface="+mn-lt"/>
                <a:ea typeface="Times New Roman" panose="02020603050405020304" pitchFamily="18" charset="0"/>
              </a:rPr>
              <a:t>once </a:t>
            </a:r>
            <a:r>
              <a:rPr lang="en-US" sz="1200" b="0" kern="1200" dirty="0">
                <a:effectLst/>
                <a:latin typeface="+mn-lt"/>
                <a:ea typeface="Times New Roman" panose="02020603050405020304" pitchFamily="18" charset="0"/>
              </a:rPr>
              <a:t>on the class whiteboard while saying the sounds.</a:t>
            </a:r>
            <a:endParaRPr lang="en-AU" sz="1200" dirty="0">
              <a:effectLst/>
              <a:latin typeface="+mn-lt"/>
              <a:ea typeface="Times New Roman" panose="02020603050405020304" pitchFamily="18" charset="0"/>
              <a:cs typeface="Calibri" panose="020F0502020204030204" pitchFamily="34"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parts of the word: </a:t>
            </a:r>
            <a:r>
              <a:rPr lang="en-AU" sz="1200" b="1" dirty="0">
                <a:effectLst/>
                <a:latin typeface="+mn-lt"/>
                <a:ea typeface="Times New Roman" panose="02020603050405020304" pitchFamily="18" charset="0"/>
                <a:cs typeface="Calibri" panose="020F0502020204030204" pitchFamily="34" charset="0"/>
              </a:rPr>
              <a:t>o </a:t>
            </a:r>
            <a:r>
              <a:rPr lang="en-AU" sz="1200" b="0" dirty="0">
                <a:effectLst/>
                <a:latin typeface="+mn-lt"/>
                <a:ea typeface="Times New Roman" panose="02020603050405020304" pitchFamily="18" charset="0"/>
                <a:cs typeface="Calibri" panose="020F0502020204030204" pitchFamily="34" charset="0"/>
              </a:rPr>
              <a:t>and</a:t>
            </a:r>
            <a:r>
              <a:rPr lang="en-AU" sz="1200" b="1" dirty="0">
                <a:effectLst/>
                <a:latin typeface="+mn-lt"/>
                <a:ea typeface="Times New Roman" panose="02020603050405020304" pitchFamily="18" charset="0"/>
                <a:cs typeface="Calibri" panose="020F0502020204030204" pitchFamily="34" charset="0"/>
              </a:rPr>
              <a:t> </a:t>
            </a:r>
            <a:r>
              <a:rPr lang="en-AU" sz="1200" b="1" dirty="0" err="1">
                <a:effectLst/>
                <a:latin typeface="+mn-lt"/>
                <a:ea typeface="Times New Roman" panose="02020603050405020304" pitchFamily="18" charset="0"/>
                <a:cs typeface="Calibri" panose="020F0502020204030204" pitchFamily="34" charset="0"/>
              </a:rPr>
              <a:t>ce</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once</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o-n-</a:t>
            </a:r>
            <a:r>
              <a:rPr lang="en-AU" sz="1200" b="1" i="1" kern="0" dirty="0" err="1">
                <a:effectLst/>
                <a:latin typeface="+mn-lt"/>
                <a:ea typeface="Times New Roman" panose="02020603050405020304" pitchFamily="18" charset="0"/>
              </a:rPr>
              <a:t>ce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once</a:t>
            </a:r>
            <a:r>
              <a:rPr lang="en-AU" sz="1200" b="0" i="1" kern="0" dirty="0">
                <a:effectLst/>
                <a:latin typeface="+mn-lt"/>
                <a:ea typeface="Times New Roman" panose="02020603050405020304" pitchFamily="18" charset="0"/>
              </a:rPr>
              <a:t>.</a:t>
            </a:r>
          </a:p>
          <a:p>
            <a:pPr marL="172800" marR="0" lvl="0" indent="-1728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in random order. As you point, students say the sound that has been taught.*</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a:t>
            </a:r>
            <a:r>
              <a:rPr lang="en-AU" dirty="0" err="1">
                <a:latin typeface="+mn-lt"/>
              </a:rPr>
              <a:t>th</a:t>
            </a:r>
            <a:r>
              <a:rPr lang="en-AU" dirty="0">
                <a:latin typeface="+mn-lt"/>
              </a:rPr>
              <a:t>/ (unvoiced as in </a:t>
            </a:r>
            <a:r>
              <a:rPr lang="en-AU" b="1" dirty="0">
                <a:latin typeface="+mn-lt"/>
              </a:rPr>
              <a:t>thin</a:t>
            </a:r>
            <a:r>
              <a:rPr lang="en-AU" dirty="0">
                <a:latin typeface="+mn-lt"/>
              </a:rPr>
              <a:t>)</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o-n-</a:t>
            </a:r>
            <a:r>
              <a:rPr lang="en-US" sz="1200" b="1" dirty="0" err="1">
                <a:effectLst/>
                <a:latin typeface="+mn-lt"/>
                <a:ea typeface="Aptos" panose="020B0004020202020204" pitchFamily="34" charset="0"/>
                <a:cs typeface="Times New Roman" panose="02020603050405020304" pitchFamily="18" charset="0"/>
              </a:rPr>
              <a:t>ce</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once</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wh.</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say: </a:t>
            </a:r>
            <a:r>
              <a:rPr lang="en-US" sz="1200" b="1" i="1" dirty="0">
                <a:effectLst/>
                <a:latin typeface="+mn-lt"/>
                <a:ea typeface="Aptos" panose="020B0004020202020204" pitchFamily="34" charset="0"/>
                <a:cs typeface="Times New Roman" panose="02020603050405020304" pitchFamily="18" charset="0"/>
              </a:rPr>
              <a:t>o-n-</a:t>
            </a:r>
            <a:r>
              <a:rPr lang="en-US" sz="1200" b="1" i="1" dirty="0" err="1">
                <a:effectLst/>
                <a:latin typeface="+mn-lt"/>
                <a:ea typeface="Aptos" panose="020B0004020202020204" pitchFamily="34" charset="0"/>
                <a:cs typeface="Times New Roman" panose="02020603050405020304" pitchFamily="18" charset="0"/>
              </a:rPr>
              <a:t>ce</a:t>
            </a:r>
            <a:r>
              <a:rPr lang="en-US" sz="1200" i="1" dirty="0">
                <a:effectLst/>
                <a:latin typeface="+mn-lt"/>
                <a:ea typeface="Aptos" panose="020B0004020202020204" pitchFamily="34" charset="0"/>
                <a:cs typeface="Times New Roman" panose="02020603050405020304" pitchFamily="18" charset="0"/>
              </a:rPr>
              <a:t> spells </a:t>
            </a:r>
            <a:r>
              <a:rPr lang="en-US" sz="1200" b="1" i="1" dirty="0">
                <a:effectLst/>
                <a:latin typeface="+mn-lt"/>
                <a:ea typeface="Aptos" panose="020B0004020202020204" pitchFamily="34" charset="0"/>
                <a:cs typeface="Times New Roman" panose="02020603050405020304" pitchFamily="18" charset="0"/>
              </a:rPr>
              <a:t>once</a:t>
            </a:r>
            <a:endParaRPr lang="en-US" sz="1200" i="1"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wh</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Sentence dictation: </a:t>
            </a:r>
            <a:r>
              <a:rPr lang="en-US" b="1" dirty="0"/>
              <a:t>Once when I was a kid I saw a whip.</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Sentence dictation: </a:t>
            </a:r>
            <a:r>
              <a:rPr lang="en-US" b="1" dirty="0"/>
              <a:t>I once got a whisk to whip the milk.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t>If students need less support, they can write the sentence on their mini-whiteboard or on a piece of paper.</a:t>
            </a:r>
          </a:p>
          <a:p>
            <a:pPr marL="171450" indent="-171450">
              <a:buFont typeface="Arial" panose="020B0604020202020204" pitchFamily="34" charset="0"/>
              <a:buChar char="•"/>
            </a:pPr>
            <a:r>
              <a:rPr lang="en-US" dirty="0"/>
              <a:t>Students who are able can extend the sentence or write additional sentences containing the target spelling for the lesson. </a:t>
            </a:r>
          </a:p>
          <a:p>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whip</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whisk</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whiff</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whip</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whisk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whiff</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sz="1200" kern="1200" dirty="0">
                <a:effectLst/>
                <a:latin typeface="+mn-lt"/>
                <a:ea typeface="Times New Roman" panose="02020603050405020304" pitchFamily="18" charset="0"/>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I am a whizz with a whisk.</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/l/ as in </a:t>
            </a:r>
            <a:r>
              <a:rPr lang="en-US" sz="1200" b="1" dirty="0">
                <a:effectLst/>
                <a:latin typeface="+mn-lt"/>
                <a:ea typeface="Aptos" panose="020B0004020202020204" pitchFamily="34" charset="0"/>
                <a:cs typeface="Aptos" panose="020B0004020202020204" pitchFamily="34" charset="0"/>
              </a:rPr>
              <a:t>hill</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 as in </a:t>
            </a:r>
            <a:r>
              <a:rPr lang="en-US" sz="1200" b="1" dirty="0">
                <a:effectLst/>
                <a:latin typeface="+mn-lt"/>
                <a:ea typeface="Aptos" panose="020B0004020202020204" pitchFamily="34" charset="0"/>
                <a:cs typeface="Aptos" panose="020B0004020202020204" pitchFamily="34" charset="0"/>
              </a:rPr>
              <a:t>mess</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/z/ as in </a:t>
            </a:r>
            <a:r>
              <a:rPr lang="en-US" sz="1200" b="1" dirty="0">
                <a:effectLst/>
                <a:latin typeface="+mn-lt"/>
                <a:ea typeface="Aptos" panose="020B0004020202020204" pitchFamily="34" charset="0"/>
                <a:cs typeface="Aptos" panose="020B0004020202020204" pitchFamily="34" charset="0"/>
              </a:rPr>
              <a:t>buzz</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sh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shop</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th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thin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ch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chat</a:t>
            </a: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 you say each sound relating to the floss spelling </a:t>
            </a:r>
            <a:r>
              <a:rPr lang="en-US" dirty="0" err="1">
                <a:latin typeface="+mn-lt"/>
              </a:rPr>
              <a:t>generalisation</a:t>
            </a:r>
            <a:r>
              <a:rPr lang="en-US" dirty="0">
                <a:latin typeface="+mn-lt"/>
              </a:rPr>
              <a:t>, say</a:t>
            </a:r>
            <a:r>
              <a:rPr lang="en-US" sz="1200" b="0" dirty="0">
                <a:effectLst/>
                <a:latin typeface="+mn-lt"/>
              </a:rPr>
              <a:t>: </a:t>
            </a:r>
            <a:r>
              <a:rPr lang="en-US" sz="1200" b="0" i="1" dirty="0">
                <a:effectLst/>
                <a:latin typeface="+mn-lt"/>
              </a:rPr>
              <a:t>Write the letters you would write for this sound when it is at the end of a one-syllable word after a short vowel sound.</a:t>
            </a:r>
            <a:br>
              <a:rPr lang="en-US" sz="1200" b="0" i="1" dirty="0">
                <a:effectLst/>
                <a:latin typeface="+mn-lt"/>
              </a:rPr>
            </a:br>
            <a:r>
              <a:rPr lang="en-US" sz="1200" b="0" i="0" dirty="0">
                <a:effectLst/>
                <a:latin typeface="+mn-lt"/>
              </a:rPr>
              <a:t>You could also refer to the floss spelling generalization: </a:t>
            </a:r>
            <a:r>
              <a:rPr lang="en-US" dirty="0">
                <a:latin typeface="+mn-lt"/>
              </a:rPr>
              <a:t>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b="1" i="0" dirty="0">
              <a:latin typeface="+mn-lt"/>
            </a:endParaRPr>
          </a:p>
          <a:p>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a:t>
            </a:r>
            <a:r>
              <a:rPr lang="en-US" sz="1200" dirty="0">
                <a:effectLst/>
                <a:latin typeface="Aptos" panose="020B0004020202020204" pitchFamily="34" charset="0"/>
                <a:ea typeface="Aptos" panose="020B0004020202020204" pitchFamily="34" charset="0"/>
                <a:cs typeface="Aptos" panose="020B0004020202020204" pitchFamily="34" charset="0"/>
              </a:rPr>
              <a:t>write the letters incorrectly, give corrective feedback and modelling. Then ask students to try again.</a:t>
            </a:r>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/f/ /</a:t>
            </a:r>
            <a:r>
              <a:rPr lang="en-US" dirty="0" err="1"/>
              <a:t>i</a:t>
            </a:r>
            <a:r>
              <a:rPr lang="en-US" dirty="0"/>
              <a:t>/ /z/, </a:t>
            </a:r>
            <a:r>
              <a:rPr lang="en-US" b="1" dirty="0"/>
              <a:t>fizz</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flash</a:t>
            </a:r>
            <a:r>
              <a:rPr lang="en-US" b="0" dirty="0"/>
              <a:t>,</a:t>
            </a:r>
            <a:r>
              <a:rPr lang="en-US" b="1" dirty="0"/>
              <a:t> moth</a:t>
            </a:r>
            <a:r>
              <a:rPr lang="en-US" b="0" dirty="0"/>
              <a:t>,</a:t>
            </a:r>
            <a:r>
              <a:rPr lang="en-US" b="1" dirty="0"/>
              <a:t> chips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h/ere</a:t>
            </a:r>
            <a:r>
              <a:rPr lang="en-US" b="0" dirty="0"/>
              <a:t>,</a:t>
            </a:r>
            <a:r>
              <a:rPr lang="en-US" b="1" dirty="0"/>
              <a:t> here</a:t>
            </a:r>
            <a:r>
              <a:rPr lang="en-US" b="0" dirty="0"/>
              <a:t>,</a:t>
            </a:r>
            <a:r>
              <a:rPr lang="en-US" b="1" dirty="0"/>
              <a:t> h-ere</a:t>
            </a:r>
            <a:r>
              <a:rPr lang="en-US" b="0" dirty="0"/>
              <a:t> spells </a:t>
            </a:r>
            <a:r>
              <a:rPr lang="en-US" b="1" dirty="0"/>
              <a:t>here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Tess will put chips on the dish for lunch.</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7376738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Volumes/Big%20Storage/0_For%20MacBook%20Pro%20Changeover/ESA%20Design/0_2024%20WIP/LitHub%20Phases%20Templates/PP%20Templates/Links/phase1-lozenge-maroon.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9.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2.xml.rels><?xml version="1.0" encoding="UTF-8" standalone="yes"?>
<Relationships xmlns="http://schemas.openxmlformats.org/package/2006/relationships"><Relationship Id="rId3" Type="http://schemas.openxmlformats.org/officeDocument/2006/relationships/image" Target="file:////Volumes/Big%20Storage/0_For%20MacBook%20Pro%20Changeover/ESA%20Design/0_2024%20WIP/LitHub%20Phases%20Templates/PP%20Templates/Links/phase1-lozenge-maroon.png"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file:////Volumes/Big%20Storage/0_For%20MacBook%20Pro%20Changeover/ESA%20Design/0_2024%20WIP/LitHub%20Phases%20Templates/PP%20Templates/Links/phase1-lozenge-maroon.png" TargetMode="External"/><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1.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media/image4.png"/><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8.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image" Target="../media/image7.jpeg"/><Relationship Id="rId5" Type="http://schemas.openxmlformats.org/officeDocument/2006/relationships/image" Target="../media/image2.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maroon.png" TargetMode="External"/><Relationship Id="rId9"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62752" y="2077652"/>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10FBED5B-6779-824F-9AB1-0E0F12653870}"/>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1</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8</a:t>
            </a:r>
          </a:p>
        </p:txBody>
      </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8" name="TextBox 27">
            <a:extLst>
              <a:ext uri="{FF2B5EF4-FFF2-40B4-BE49-F238E27FC236}">
                <a16:creationId xmlns:a16="http://schemas.microsoft.com/office/drawing/2014/main" id="{67832792-58D0-7A4B-9C4C-A448966C8B51}"/>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Rectangle 28">
            <a:extLst>
              <a:ext uri="{FF2B5EF4-FFF2-40B4-BE49-F238E27FC236}">
                <a16:creationId xmlns:a16="http://schemas.microsoft.com/office/drawing/2014/main" id="{88A3092C-6768-6F4F-B2F5-813F4E0891A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0" name="Title 1">
            <a:extLst>
              <a:ext uri="{FF2B5EF4-FFF2-40B4-BE49-F238E27FC236}">
                <a16:creationId xmlns:a16="http://schemas.microsoft.com/office/drawing/2014/main" id="{30448437-3BA8-9B4C-B05B-2421EE4B289B}"/>
              </a:ext>
            </a:extLst>
          </p:cNvPr>
          <p:cNvSpPr>
            <a:spLocks noGrp="1"/>
          </p:cNvSpPr>
          <p:nvPr>
            <p:ph type="title" hasCustomPrompt="1"/>
          </p:nvPr>
        </p:nvSpPr>
        <p:spPr>
          <a:xfrm>
            <a:off x="8866" y="-936819"/>
            <a:ext cx="11666497" cy="820953"/>
          </a:xfrm>
        </p:spPr>
        <p:txBody>
          <a:bodyPr anchor="ctr" anchorCtr="0">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
        <p:nvSpPr>
          <p:cNvPr id="32" name="Footer Placeholder 4">
            <a:extLst>
              <a:ext uri="{FF2B5EF4-FFF2-40B4-BE49-F238E27FC236}">
                <a16:creationId xmlns:a16="http://schemas.microsoft.com/office/drawing/2014/main" id="{21CD715E-3170-F941-A6BF-69ED8BCF6374}"/>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800DCF4D-3DB5-4160-5DC8-C605355A9D24}"/>
              </a:ext>
            </a:extLst>
          </p:cNvPr>
          <p:cNvSpPr>
            <a:spLocks noGrp="1"/>
          </p:cNvSpPr>
          <p:nvPr>
            <p:ph type="title" hasCustomPrompt="1"/>
          </p:nvPr>
        </p:nvSpPr>
        <p:spPr>
          <a:xfrm>
            <a:off x="0" y="-1517160"/>
            <a:ext cx="10515600" cy="1325563"/>
          </a:xfrm>
        </p:spPr>
        <p:txBody>
          <a:bodyPr/>
          <a:lstStyle>
            <a:lvl1pPr>
              <a:defRPr/>
            </a:lvl1pPr>
          </a:lstStyle>
          <a:p>
            <a:r>
              <a:rPr lang="en-US"/>
              <a:t>Slide # Review</a:t>
            </a:r>
            <a:endParaRPr lang="en-AU"/>
          </a:p>
        </p:txBody>
      </p:sp>
      <p:pic>
        <p:nvPicPr>
          <p:cNvPr id="10" name="Picture 9">
            <a:extLst>
              <a:ext uri="{FF2B5EF4-FFF2-40B4-BE49-F238E27FC236}">
                <a16:creationId xmlns:a16="http://schemas.microsoft.com/office/drawing/2014/main" id="{DE964E99-C855-D421-6362-EE42B9D33A50}"/>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00BCB3E5-EF72-E8D4-C9B2-D73B3D9F1FB3}"/>
              </a:ext>
            </a:extLst>
          </p:cNvPr>
          <p:cNvSpPr>
            <a:spLocks noGrp="1"/>
          </p:cNvSpPr>
          <p:nvPr>
            <p:ph type="title" hasCustomPrompt="1"/>
          </p:nvPr>
        </p:nvSpPr>
        <p:spPr>
          <a:xfrm>
            <a:off x="0" y="-1463462"/>
            <a:ext cx="10515600" cy="1325563"/>
          </a:xfrm>
        </p:spPr>
        <p:txBody>
          <a:bodyPr/>
          <a:lstStyle>
            <a:lvl1pPr>
              <a:defRPr/>
            </a:lvl1pPr>
          </a:lstStyle>
          <a:p>
            <a:r>
              <a:rPr lang="en-US"/>
              <a:t>Slide # Review</a:t>
            </a:r>
            <a:endParaRPr lang="en-AU"/>
          </a:p>
        </p:txBody>
      </p:sp>
      <p:pic>
        <p:nvPicPr>
          <p:cNvPr id="10" name="Picture 9">
            <a:extLst>
              <a:ext uri="{FF2B5EF4-FFF2-40B4-BE49-F238E27FC236}">
                <a16:creationId xmlns:a16="http://schemas.microsoft.com/office/drawing/2014/main" id="{AC890126-1BED-CE66-9CDA-358F63F1CC81}"/>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Title 5">
            <a:extLst>
              <a:ext uri="{FF2B5EF4-FFF2-40B4-BE49-F238E27FC236}">
                <a16:creationId xmlns:a16="http://schemas.microsoft.com/office/drawing/2014/main" id="{72ED16B5-E0AC-4E1C-AD8C-B80C408DE0E6}"/>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pic>
        <p:nvPicPr>
          <p:cNvPr id="8" name="Picture 7">
            <a:extLst>
              <a:ext uri="{FF2B5EF4-FFF2-40B4-BE49-F238E27FC236}">
                <a16:creationId xmlns:a16="http://schemas.microsoft.com/office/drawing/2014/main" id="{7D82F74E-DA71-5041-F814-777B79ECB475}"/>
              </a:ext>
            </a:extLst>
          </p:cNvPr>
          <p:cNvPicPr>
            <a:picLocks noChangeAspect="1"/>
          </p:cNvPicPr>
          <p:nvPr userDrawn="1"/>
        </p:nvPicPr>
        <p:blipFill>
          <a:blip r:embed="rId5"/>
          <a:stretch>
            <a:fillRect/>
          </a:stretch>
        </p:blipFill>
        <p:spPr>
          <a:xfrm>
            <a:off x="10025262" y="277882"/>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7CEBF9CC-CC7D-0EC7-2A49-BEDDE306C617}"/>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5FBB4438-9744-B7A0-C9E1-0B0174E11E9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43B6C19F-5942-7AFE-83C7-8F07223F6CE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03906" y="299356"/>
            <a:ext cx="612851" cy="612851"/>
          </a:xfrm>
          <a:prstGeom prst="rect">
            <a:avLst/>
          </a:prstGeom>
        </p:spPr>
      </p:pic>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B3F301EA-15E2-7A0D-14F5-A8BD8B24A30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3C1024-0FA9-E6C8-BCF6-D6F4535EC46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0A6D0ED0-0F07-F61C-405F-EEEB217E2D41}"/>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88FB0E62-DD72-0BE0-4771-435FB10C99E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FE7FF4FD-F8EE-4AEE-7F98-21D79F7DD0C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F8E10F-06FE-2A6F-1F45-AB6C36A87DD4}"/>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29DEAFE-767C-29EC-9991-D5F4A2F8AF5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95EB3D0-DBC0-FA15-A537-6B4808BFB4AA}"/>
              </a:ext>
            </a:extLst>
          </p:cNvPr>
          <p:cNvGrpSpPr/>
          <p:nvPr userDrawn="1"/>
        </p:nvGrpSpPr>
        <p:grpSpPr>
          <a:xfrm>
            <a:off x="10048357" y="248271"/>
            <a:ext cx="876718" cy="688952"/>
            <a:chOff x="10048357" y="248271"/>
            <a:chExt cx="876718" cy="688952"/>
          </a:xfrm>
        </p:grpSpPr>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Title 1">
            <a:extLst>
              <a:ext uri="{FF2B5EF4-FFF2-40B4-BE49-F238E27FC236}">
                <a16:creationId xmlns:a16="http://schemas.microsoft.com/office/drawing/2014/main" id="{99D674F0-FCB9-A7D1-49F8-DBA4713B05C0}"/>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6" name="Group 5">
            <a:extLst>
              <a:ext uri="{FF2B5EF4-FFF2-40B4-BE49-F238E27FC236}">
                <a16:creationId xmlns:a16="http://schemas.microsoft.com/office/drawing/2014/main" id="{4A51B148-37BC-BC18-5723-D886632D6F73}"/>
              </a:ext>
            </a:extLst>
          </p:cNvPr>
          <p:cNvGrpSpPr/>
          <p:nvPr userDrawn="1"/>
        </p:nvGrpSpPr>
        <p:grpSpPr>
          <a:xfrm>
            <a:off x="10048357" y="248271"/>
            <a:ext cx="876718" cy="688952"/>
            <a:chOff x="10048357"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88D4FED5-835B-692A-E1EF-901DAE7CD47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C870222E-9764-40F9-F29C-1055A453AC04}"/>
              </a:ext>
            </a:extLst>
          </p:cNvPr>
          <p:cNvSpPr>
            <a:spLocks noGrp="1"/>
          </p:cNvSpPr>
          <p:nvPr>
            <p:ph type="title" hasCustomPrompt="1"/>
          </p:nvPr>
        </p:nvSpPr>
        <p:spPr>
          <a:xfrm>
            <a:off x="0" y="-1446872"/>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1D1AFC09-2149-EE1A-4B07-0FA18DA7AFA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3DDFF4A1-A551-6B4A-3B05-18F3A0958C3F}"/>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8:1">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9F6F9809-BB33-C646-9C0B-0E40D9903ACD}"/>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4DCE8"/>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75735CFA-F79D-8C4D-9851-1516EB7943ED}"/>
              </a:ext>
            </a:extLst>
          </p:cNvPr>
          <p:cNvSpPr>
            <a:spLocks noGrp="1"/>
          </p:cNvSpPr>
          <p:nvPr>
            <p:ph type="title"/>
          </p:nvPr>
        </p:nvSpPr>
        <p:spPr>
          <a:xfrm>
            <a:off x="0" y="-1094113"/>
            <a:ext cx="7546590" cy="892927"/>
          </a:xfrm>
        </p:spPr>
        <p:txBody>
          <a:bodyPr>
            <a:noAutofit/>
          </a:bodyPr>
          <a:lstStyle>
            <a:lvl1pPr algn="l" defTabSz="914400" rtl="0" eaLnBrk="1" latinLnBrk="0" hangingPunct="1">
              <a:lnSpc>
                <a:spcPct val="9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Subtitle 2">
            <a:extLst>
              <a:ext uri="{FF2B5EF4-FFF2-40B4-BE49-F238E27FC236}">
                <a16:creationId xmlns:a16="http://schemas.microsoft.com/office/drawing/2014/main" id="{E56C1A04-B767-984C-BDA5-B8D499ACDDC7}"/>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3">
            <a:extLst>
              <a:ext uri="{FF2B5EF4-FFF2-40B4-BE49-F238E27FC236}">
                <a16:creationId xmlns:a16="http://schemas.microsoft.com/office/drawing/2014/main" id="{9D92B21F-28B3-F040-9099-5CA9DC39B1DA}"/>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5" name="Text Placeholder 3">
            <a:extLst>
              <a:ext uri="{FF2B5EF4-FFF2-40B4-BE49-F238E27FC236}">
                <a16:creationId xmlns:a16="http://schemas.microsoft.com/office/drawing/2014/main" id="{7784519A-9E38-3A42-91BC-C908582C924F}"/>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6" name="Title 1">
            <a:extLst>
              <a:ext uri="{FF2B5EF4-FFF2-40B4-BE49-F238E27FC236}">
                <a16:creationId xmlns:a16="http://schemas.microsoft.com/office/drawing/2014/main" id="{2CD425CE-5DAC-B34A-B579-AAE0A37AB17F}"/>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8</a:t>
            </a:r>
          </a:p>
        </p:txBody>
      </p:sp>
      <p:sp>
        <p:nvSpPr>
          <p:cNvPr id="21" name="Title 1">
            <a:extLst>
              <a:ext uri="{FF2B5EF4-FFF2-40B4-BE49-F238E27FC236}">
                <a16:creationId xmlns:a16="http://schemas.microsoft.com/office/drawing/2014/main" id="{609CB1ED-6C9B-2D4B-9C38-631340391CF3}"/>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B51963"/>
                </a:solidFill>
                <a:latin typeface="Calibri" panose="020F0502020204030204" pitchFamily="34" charset="0"/>
                <a:cs typeface="Calibri" panose="020F0502020204030204" pitchFamily="34" charset="0"/>
              </a:rPr>
              <a:t>Lesson 1</a:t>
            </a:r>
          </a:p>
        </p:txBody>
      </p:sp>
      <p:sp>
        <p:nvSpPr>
          <p:cNvPr id="3" name="Rectangle 2">
            <a:extLst>
              <a:ext uri="{FF2B5EF4-FFF2-40B4-BE49-F238E27FC236}">
                <a16:creationId xmlns:a16="http://schemas.microsoft.com/office/drawing/2014/main" id="{C9BFBC52-D27A-9E70-1B18-FA57EE8F1F0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8_Break after review_Phonemic awareness">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1F54B8A-7ECB-5D5D-A044-2E0A59C30D62}"/>
              </a:ext>
            </a:extLst>
          </p:cNvPr>
          <p:cNvSpPr/>
          <p:nvPr userDrawn="1"/>
        </p:nvSpPr>
        <p:spPr>
          <a:xfrm>
            <a:off x="0" y="2307"/>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Title 2">
            <a:extLst>
              <a:ext uri="{FF2B5EF4-FFF2-40B4-BE49-F238E27FC236}">
                <a16:creationId xmlns:a16="http://schemas.microsoft.com/office/drawing/2014/main" id="{69610E61-24F2-DA14-A0F5-812FA7BD3EA0}"/>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
        <p:nvSpPr>
          <p:cNvPr id="5" name="Title 1">
            <a:extLst>
              <a:ext uri="{FF2B5EF4-FFF2-40B4-BE49-F238E27FC236}">
                <a16:creationId xmlns:a16="http://schemas.microsoft.com/office/drawing/2014/main" id="{60D2EC9E-140C-5D15-F5D7-03BA5354E491}"/>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1" name="TextBox 10">
            <a:extLst>
              <a:ext uri="{FF2B5EF4-FFF2-40B4-BE49-F238E27FC236}">
                <a16:creationId xmlns:a16="http://schemas.microsoft.com/office/drawing/2014/main" id="{B1C03F2E-26A4-3C68-F345-7D7B54C501C1}"/>
              </a:ext>
            </a:extLst>
          </p:cNvPr>
          <p:cNvSpPr txBox="1"/>
          <p:nvPr userDrawn="1"/>
        </p:nvSpPr>
        <p:spPr>
          <a:xfrm>
            <a:off x="3748283" y="4049353"/>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3294563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0" y="-890828"/>
            <a:ext cx="6878472" cy="777559"/>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82A7831B-15C2-419A-B8F7-89FEF008ABE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74659F5-94E4-1F3A-CE34-AD3A0B1FD36A}"/>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315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8D999E3-F42D-7754-A492-9EE52419E5F3}"/>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986FD7A-1682-F3BF-8762-42F73D58F5AA}"/>
              </a:ext>
            </a:extLst>
          </p:cNvPr>
          <p:cNvSpPr>
            <a:spLocks noGrp="1"/>
          </p:cNvSpPr>
          <p:nvPr>
            <p:ph type="title" hasCustomPrompt="1"/>
          </p:nvPr>
        </p:nvSpPr>
        <p:spPr>
          <a:xfrm>
            <a:off x="0" y="-1420927"/>
            <a:ext cx="10515600" cy="1325563"/>
          </a:xfrm>
        </p:spPr>
        <p:txBody>
          <a:bodyPr/>
          <a:lstStyle>
            <a:lvl1pPr>
              <a:defRPr/>
            </a:lvl1pPr>
          </a:lstStyle>
          <a:p>
            <a:r>
              <a:rPr lang="en-US"/>
              <a:t>Slide # Phonemic awareness</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EA5C5AD-7B77-F139-548F-D601C70BC5F9}"/>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Phonemic awareness + I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EBBF87D5-1DEB-86D4-021B-6E88CC1361F7}"/>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1B523EBD-D2B8-A902-2EBF-D41B3577C91B}"/>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DF53E14C-9B81-57E2-45EC-A5D165441CBE}"/>
              </a:ext>
            </a:extLst>
          </p:cNvPr>
          <p:cNvSpPr>
            <a:spLocks noGrp="1"/>
          </p:cNvSpPr>
          <p:nvPr>
            <p:ph type="title" hasCustomPrompt="1"/>
          </p:nvPr>
        </p:nvSpPr>
        <p:spPr>
          <a:xfrm>
            <a:off x="0" y="-1395184"/>
            <a:ext cx="10515600" cy="1325563"/>
          </a:xfrm>
        </p:spPr>
        <p:txBody>
          <a:bodyPr/>
          <a:lstStyle>
            <a:lvl1pPr>
              <a:defRPr/>
            </a:lvl1pPr>
          </a:lstStyle>
          <a:p>
            <a:r>
              <a:rPr lang="en-US"/>
              <a:t>Slide # Phonemic awareness review</a:t>
            </a:r>
            <a:endParaRPr lang="en-AU"/>
          </a:p>
        </p:txBody>
      </p:sp>
      <p:grpSp>
        <p:nvGrpSpPr>
          <p:cNvPr id="9" name="Group 8">
            <a:extLst>
              <a:ext uri="{FF2B5EF4-FFF2-40B4-BE49-F238E27FC236}">
                <a16:creationId xmlns:a16="http://schemas.microsoft.com/office/drawing/2014/main" id="{D793E5C1-5BBB-6CBF-591B-B84A856EA2C7}"/>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66EEA4D4-A711-B494-57F1-DC592FFFAD6B}"/>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E8E36E74-D3C0-09C2-4424-85EAFE6687D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9" name="Rectangle 8">
            <a:extLst>
              <a:ext uri="{FF2B5EF4-FFF2-40B4-BE49-F238E27FC236}">
                <a16:creationId xmlns:a16="http://schemas.microsoft.com/office/drawing/2014/main" id="{82C53AA5-64C0-F1E2-8D25-5682FC34FF3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39FEBF6-BD22-412F-1601-79ED8659F317}"/>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2DE5B84-883F-612B-003F-E1197784C29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6D536F-6CD6-95DA-B0A6-B7C85C2C3551}"/>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Icons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477084-23B7-2387-B7B0-90BE6F37E74B}"/>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43247" y="2216284"/>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843246" y="328861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843247" y="4532151"/>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299698" y="2216284"/>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299698" y="4285930"/>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299698" y="332424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6" name="Title 1">
            <a:extLst>
              <a:ext uri="{FF2B5EF4-FFF2-40B4-BE49-F238E27FC236}">
                <a16:creationId xmlns:a16="http://schemas.microsoft.com/office/drawing/2014/main" id="{0197EA64-E955-0A4F-9292-D87DC5A3F9F3}"/>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8</a:t>
            </a:r>
          </a:p>
        </p:txBody>
      </p:sp>
      <p:sp>
        <p:nvSpPr>
          <p:cNvPr id="47" name="Title 1">
            <a:extLst>
              <a:ext uri="{FF2B5EF4-FFF2-40B4-BE49-F238E27FC236}">
                <a16:creationId xmlns:a16="http://schemas.microsoft.com/office/drawing/2014/main" id="{FF1D36A3-CE9D-0848-A88D-CDCEDBFBE54E}"/>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B51963"/>
                </a:solidFill>
                <a:latin typeface="Calibri" panose="020F0502020204030204" pitchFamily="34" charset="0"/>
                <a:cs typeface="Calibri" panose="020F0502020204030204" pitchFamily="34" charset="0"/>
              </a:rPr>
              <a:t>Lesson 1</a:t>
            </a:r>
          </a:p>
        </p:txBody>
      </p:sp>
      <p:sp>
        <p:nvSpPr>
          <p:cNvPr id="52" name="Rounded Rectangle 51">
            <a:extLst>
              <a:ext uri="{FF2B5EF4-FFF2-40B4-BE49-F238E27FC236}">
                <a16:creationId xmlns:a16="http://schemas.microsoft.com/office/drawing/2014/main" id="{EBA58373-703B-FA42-89FB-11C6B909F852}"/>
              </a:ext>
            </a:extLst>
          </p:cNvPr>
          <p:cNvSpPr/>
          <p:nvPr userDrawn="1"/>
        </p:nvSpPr>
        <p:spPr>
          <a:xfrm>
            <a:off x="526589" y="2114288"/>
            <a:ext cx="1088423" cy="80194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Teacher outline">
            <a:extLst>
              <a:ext uri="{FF2B5EF4-FFF2-40B4-BE49-F238E27FC236}">
                <a16:creationId xmlns:a16="http://schemas.microsoft.com/office/drawing/2014/main" id="{C7F412C3-6759-8E4C-A415-B60BFE4F3EF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17610" y="2060915"/>
            <a:ext cx="855316" cy="855316"/>
          </a:xfrm>
          <a:prstGeom prst="rect">
            <a:avLst/>
          </a:prstGeom>
        </p:spPr>
      </p:pic>
      <p:sp>
        <p:nvSpPr>
          <p:cNvPr id="59" name="Rounded Rectangle 58">
            <a:extLst>
              <a:ext uri="{FF2B5EF4-FFF2-40B4-BE49-F238E27FC236}">
                <a16:creationId xmlns:a16="http://schemas.microsoft.com/office/drawing/2014/main" id="{17FC75BE-6BF8-CF43-B949-3C5613A38DA1}"/>
              </a:ext>
            </a:extLst>
          </p:cNvPr>
          <p:cNvSpPr/>
          <p:nvPr userDrawn="1"/>
        </p:nvSpPr>
        <p:spPr>
          <a:xfrm>
            <a:off x="535727" y="3259883"/>
            <a:ext cx="1090690" cy="80361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Classroom outline">
            <a:extLst>
              <a:ext uri="{FF2B5EF4-FFF2-40B4-BE49-F238E27FC236}">
                <a16:creationId xmlns:a16="http://schemas.microsoft.com/office/drawing/2014/main" id="{1F056495-C1AE-5540-8B6B-E2281D9047F2}"/>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9860" y="3280477"/>
            <a:ext cx="762424" cy="762423"/>
          </a:xfrm>
          <a:prstGeom prst="rect">
            <a:avLst/>
          </a:prstGeom>
        </p:spPr>
      </p:pic>
      <p:sp>
        <p:nvSpPr>
          <p:cNvPr id="62" name="Rounded Rectangle 61">
            <a:extLst>
              <a:ext uri="{FF2B5EF4-FFF2-40B4-BE49-F238E27FC236}">
                <a16:creationId xmlns:a16="http://schemas.microsoft.com/office/drawing/2014/main" id="{8BDDBE9F-5642-BC4F-944B-B6DEFDC1A703}"/>
              </a:ext>
            </a:extLst>
          </p:cNvPr>
          <p:cNvSpPr/>
          <p:nvPr userDrawn="1"/>
        </p:nvSpPr>
        <p:spPr>
          <a:xfrm>
            <a:off x="533127" y="4440996"/>
            <a:ext cx="1084484" cy="799041"/>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13" descr="Users outline">
            <a:extLst>
              <a:ext uri="{FF2B5EF4-FFF2-40B4-BE49-F238E27FC236}">
                <a16:creationId xmlns:a16="http://schemas.microsoft.com/office/drawing/2014/main" id="{F63A8A75-A3B6-F842-BA41-6B47CBEF552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649259" y="4407148"/>
            <a:ext cx="852221" cy="852221"/>
          </a:xfrm>
          <a:prstGeom prst="rect">
            <a:avLst/>
          </a:prstGeom>
        </p:spPr>
      </p:pic>
      <p:sp>
        <p:nvSpPr>
          <p:cNvPr id="65" name="Rounded Rectangle 64">
            <a:extLst>
              <a:ext uri="{FF2B5EF4-FFF2-40B4-BE49-F238E27FC236}">
                <a16:creationId xmlns:a16="http://schemas.microsoft.com/office/drawing/2014/main" id="{7D1EFAB0-7233-5A4E-BBEA-0824AEC69D50}"/>
              </a:ext>
            </a:extLst>
          </p:cNvPr>
          <p:cNvSpPr/>
          <p:nvPr userDrawn="1"/>
        </p:nvSpPr>
        <p:spPr>
          <a:xfrm>
            <a:off x="5987529" y="2116167"/>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Pencil outline">
            <a:extLst>
              <a:ext uri="{FF2B5EF4-FFF2-40B4-BE49-F238E27FC236}">
                <a16:creationId xmlns:a16="http://schemas.microsoft.com/office/drawing/2014/main" id="{0303C34B-6BB2-A04E-A78A-92C04C2C0917}"/>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25442" y="2203771"/>
            <a:ext cx="604776" cy="604776"/>
          </a:xfrm>
          <a:prstGeom prst="rect">
            <a:avLst/>
          </a:prstGeom>
        </p:spPr>
      </p:pic>
      <p:sp>
        <p:nvSpPr>
          <p:cNvPr id="68" name="Rounded Rectangle 67">
            <a:extLst>
              <a:ext uri="{FF2B5EF4-FFF2-40B4-BE49-F238E27FC236}">
                <a16:creationId xmlns:a16="http://schemas.microsoft.com/office/drawing/2014/main" id="{4801577E-5AC5-AA46-BCB5-77A495C0B7B0}"/>
              </a:ext>
            </a:extLst>
          </p:cNvPr>
          <p:cNvSpPr/>
          <p:nvPr userDrawn="1"/>
        </p:nvSpPr>
        <p:spPr>
          <a:xfrm>
            <a:off x="5987529" y="3253189"/>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descr="Glasses outline">
            <a:extLst>
              <a:ext uri="{FF2B5EF4-FFF2-40B4-BE49-F238E27FC236}">
                <a16:creationId xmlns:a16="http://schemas.microsoft.com/office/drawing/2014/main" id="{6E1FCEDE-704B-C946-96DB-470B4E9179B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253189"/>
            <a:ext cx="808683" cy="808683"/>
          </a:xfrm>
          <a:prstGeom prst="rect">
            <a:avLst/>
          </a:prstGeom>
        </p:spPr>
      </p:pic>
      <p:sp>
        <p:nvSpPr>
          <p:cNvPr id="71" name="Rounded Rectangle 70">
            <a:extLst>
              <a:ext uri="{FF2B5EF4-FFF2-40B4-BE49-F238E27FC236}">
                <a16:creationId xmlns:a16="http://schemas.microsoft.com/office/drawing/2014/main" id="{C529D053-1F53-6543-AEFD-AF502808D1D2}"/>
              </a:ext>
            </a:extLst>
          </p:cNvPr>
          <p:cNvSpPr/>
          <p:nvPr userDrawn="1"/>
        </p:nvSpPr>
        <p:spPr>
          <a:xfrm>
            <a:off x="5963237" y="4409055"/>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01E61F2-20EE-9A47-B007-4B4FC1B769EE}"/>
              </a:ext>
            </a:extLst>
          </p:cNvPr>
          <p:cNvGrpSpPr/>
          <p:nvPr userDrawn="1"/>
        </p:nvGrpSpPr>
        <p:grpSpPr>
          <a:xfrm>
            <a:off x="6155709" y="4401654"/>
            <a:ext cx="695187" cy="811621"/>
            <a:chOff x="1733006" y="4059633"/>
            <a:chExt cx="914400" cy="1126270"/>
          </a:xfrm>
          <a:solidFill>
            <a:srgbClr val="0E1F42"/>
          </a:solidFill>
        </p:grpSpPr>
        <p:pic>
          <p:nvPicPr>
            <p:cNvPr id="73" name="Graphic 72" descr="School boy outline">
              <a:extLst>
                <a:ext uri="{FF2B5EF4-FFF2-40B4-BE49-F238E27FC236}">
                  <a16:creationId xmlns:a16="http://schemas.microsoft.com/office/drawing/2014/main" id="{F4DD6767-ADE0-524B-9D6D-6F9D6577DDB2}"/>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4" name="Graphic 73" descr="Blackboard with solid fill">
              <a:extLst>
                <a:ext uri="{FF2B5EF4-FFF2-40B4-BE49-F238E27FC236}">
                  <a16:creationId xmlns:a16="http://schemas.microsoft.com/office/drawing/2014/main" id="{7AF182F6-C52F-514E-82BF-87739F729E54}"/>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sp>
        <p:nvSpPr>
          <p:cNvPr id="5" name="Rectangle 4">
            <a:extLst>
              <a:ext uri="{FF2B5EF4-FFF2-40B4-BE49-F238E27FC236}">
                <a16:creationId xmlns:a16="http://schemas.microsoft.com/office/drawing/2014/main" id="{1BBC506F-3F77-C7A3-F79C-563E82CF27E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9E230E21-AAB8-D960-4EC1-0AA09D7CBA64}"/>
              </a:ext>
            </a:extLst>
          </p:cNvPr>
          <p:cNvSpPr>
            <a:spLocks noGrp="1"/>
          </p:cNvSpPr>
          <p:nvPr>
            <p:ph type="title"/>
          </p:nvPr>
        </p:nvSpPr>
        <p:spPr>
          <a:xfrm>
            <a:off x="0" y="-1410605"/>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90102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12A06683-9DC1-DA75-9E16-78A4B5F117C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848D8ED-7671-6B28-5785-9D1E4CB03267}"/>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Open Slide Phase8">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673649A-E279-03BF-9505-F6D93E6BDEA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8</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25716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grpSp>
        <p:nvGrpSpPr>
          <p:cNvPr id="9" name="Group 8">
            <a:extLst>
              <a:ext uri="{FF2B5EF4-FFF2-40B4-BE49-F238E27FC236}">
                <a16:creationId xmlns:a16="http://schemas.microsoft.com/office/drawing/2014/main" id="{6A003A97-22C8-FB12-648F-AE868F67A38B}"/>
              </a:ext>
            </a:extLst>
          </p:cNvPr>
          <p:cNvGrpSpPr/>
          <p:nvPr userDrawn="1"/>
        </p:nvGrpSpPr>
        <p:grpSpPr>
          <a:xfrm>
            <a:off x="283765" y="2071136"/>
            <a:ext cx="11666496" cy="686828"/>
            <a:chOff x="283765" y="2071136"/>
            <a:chExt cx="11666496" cy="686828"/>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03531"/>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
        <p:nvSpPr>
          <p:cNvPr id="13" name="Title 5">
            <a:extLst>
              <a:ext uri="{FF2B5EF4-FFF2-40B4-BE49-F238E27FC236}">
                <a16:creationId xmlns:a16="http://schemas.microsoft.com/office/drawing/2014/main" id="{CEC27230-4A1A-3DEA-B555-9D0A06AD6C82}"/>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itle 5">
            <a:extLst>
              <a:ext uri="{FF2B5EF4-FFF2-40B4-BE49-F238E27FC236}">
                <a16:creationId xmlns:a16="http://schemas.microsoft.com/office/drawing/2014/main" id="{0379DFE3-9E2C-A106-8EC6-A9BCCFE75E03}"/>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grpSp>
        <p:nvGrpSpPr>
          <p:cNvPr id="2" name="Group 1">
            <a:extLst>
              <a:ext uri="{FF2B5EF4-FFF2-40B4-BE49-F238E27FC236}">
                <a16:creationId xmlns:a16="http://schemas.microsoft.com/office/drawing/2014/main" id="{6F976551-3F55-F653-ACED-84D173233A7F}"/>
              </a:ext>
            </a:extLst>
          </p:cNvPr>
          <p:cNvGrpSpPr/>
          <p:nvPr userDrawn="1"/>
        </p:nvGrpSpPr>
        <p:grpSpPr>
          <a:xfrm>
            <a:off x="324326" y="6183550"/>
            <a:ext cx="11574178" cy="365125"/>
            <a:chOff x="324326" y="6162429"/>
            <a:chExt cx="11574178" cy="365125"/>
          </a:xfrm>
        </p:grpSpPr>
        <p:sp>
          <p:nvSpPr>
            <p:cNvPr id="6" name="Footer Placeholder 4">
              <a:extLst>
                <a:ext uri="{FF2B5EF4-FFF2-40B4-BE49-F238E27FC236}">
                  <a16:creationId xmlns:a16="http://schemas.microsoft.com/office/drawing/2014/main" id="{105FF813-5E1B-41F5-600A-3AC1D89D7712}"/>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18" name="Picture 17">
              <a:extLst>
                <a:ext uri="{FF2B5EF4-FFF2-40B4-BE49-F238E27FC236}">
                  <a16:creationId xmlns:a16="http://schemas.microsoft.com/office/drawing/2014/main" id="{DB887B50-D3CC-98F9-502C-627492C4D955}"/>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118679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3458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970781"/>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hasCustomPrompt="1"/>
          </p:nvPr>
        </p:nvSpPr>
        <p:spPr>
          <a:xfrm>
            <a:off x="984801" y="3659945"/>
            <a:ext cx="8791300" cy="1241130"/>
          </a:xfrm>
        </p:spPr>
        <p:txBody>
          <a:bodyPr anchor="t" anchorCtr="0">
            <a:normAutofit/>
          </a:bodyPr>
          <a:lstStyle>
            <a:lvl1pPr marL="0" indent="0">
              <a:buFont typeface="Arial" panose="020B0604020202020204" pitchFamily="34" charse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a:p>
            <a:pPr lvl="0"/>
            <a:endParaRPr lang="en-US"/>
          </a:p>
        </p:txBody>
      </p:sp>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0FE01D1-D5EC-10E5-F549-15DBC8695E7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C0947B30-BB77-B338-95D3-55CD48823107}"/>
              </a:ext>
            </a:extLst>
          </p:cNvPr>
          <p:cNvSpPr txBox="1">
            <a:spLocks/>
          </p:cNvSpPr>
          <p:nvPr userDrawn="1"/>
        </p:nvSpPr>
        <p:spPr>
          <a:xfrm>
            <a:off x="902913" y="766407"/>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6" name="Title 1">
            <a:extLst>
              <a:ext uri="{FF2B5EF4-FFF2-40B4-BE49-F238E27FC236}">
                <a16:creationId xmlns:a16="http://schemas.microsoft.com/office/drawing/2014/main" id="{CDA4CE15-4A28-9816-BFCC-777A39FE5499}"/>
              </a:ext>
            </a:extLst>
          </p:cNvPr>
          <p:cNvSpPr txBox="1">
            <a:spLocks/>
          </p:cNvSpPr>
          <p:nvPr userDrawn="1"/>
        </p:nvSpPr>
        <p:spPr>
          <a:xfrm>
            <a:off x="902913" y="2739106"/>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Tree>
    <p:extLst>
      <p:ext uri="{BB962C8B-B14F-4D97-AF65-F5344CB8AC3E}">
        <p14:creationId xmlns:p14="http://schemas.microsoft.com/office/powerpoint/2010/main" val="167736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0" y="-1073786"/>
            <a:ext cx="7546590" cy="864029"/>
          </a:xfrm>
        </p:spPr>
        <p:txBody>
          <a:bodyPr>
            <a:noAutofit/>
          </a:bodyPr>
          <a:lstStyle>
            <a:lvl1pPr algn="l" defTabSz="914400" rtl="0" eaLnBrk="1" latinLnBrk="0" hangingPunct="1">
              <a:lnSpc>
                <a:spcPct val="9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3E6F30E-DF7D-239C-3958-A17258ED525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2CF2E7CB-6493-9EB9-D47C-3A26352CA89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96650EE3-8A3F-EBBB-C87C-5D357ED298E5}"/>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D0334F-F53C-7158-771A-D6D4DA4CD40F}"/>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8">
            <a:extLst>
              <a:ext uri="{FF2B5EF4-FFF2-40B4-BE49-F238E27FC236}">
                <a16:creationId xmlns:a16="http://schemas.microsoft.com/office/drawing/2014/main" id="{E813CE24-30D9-A95F-5015-EBD090FEBEE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7FF704-CC41-36B7-FC96-876976E363D0}"/>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0210BA73-D110-2627-0A2B-431B292BC6A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43D58-9ADA-A1DF-99E8-332CFF34F104}"/>
              </a:ext>
            </a:extLst>
          </p:cNvPr>
          <p:cNvSpPr>
            <a:spLocks noGrp="1"/>
          </p:cNvSpPr>
          <p:nvPr>
            <p:ph type="title" hasCustomPrompt="1"/>
          </p:nvPr>
        </p:nvSpPr>
        <p:spPr>
          <a:xfrm>
            <a:off x="0" y="-1521888"/>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E6A7D79B-5ED2-4DA9-8B5E-9000E62CC5F0}"/>
              </a:ext>
            </a:extLst>
          </p:cNvPr>
          <p:cNvSpPr>
            <a:spLocks noGrp="1"/>
          </p:cNvSpPr>
          <p:nvPr>
            <p:ph type="title" hasCustomPrompt="1"/>
          </p:nvPr>
        </p:nvSpPr>
        <p:spPr>
          <a:xfrm>
            <a:off x="0" y="-1525253"/>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476727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18/04/2025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707" r:id="rId3"/>
    <p:sldLayoutId id="2147483672" r:id="rId4"/>
    <p:sldLayoutId id="2147483690" r:id="rId5"/>
    <p:sldLayoutId id="2147483696" r:id="rId6"/>
    <p:sldLayoutId id="2147483697" r:id="rId7"/>
    <p:sldLayoutId id="2147483705" r:id="rId8"/>
    <p:sldLayoutId id="2147483709" r:id="rId9"/>
    <p:sldLayoutId id="2147483715" r:id="rId10"/>
    <p:sldLayoutId id="2147483716" r:id="rId11"/>
    <p:sldLayoutId id="2147483717" r:id="rId12"/>
    <p:sldLayoutId id="2147483718" r:id="rId13"/>
    <p:sldLayoutId id="2147483698" r:id="rId14"/>
    <p:sldLayoutId id="2147483703" r:id="rId15"/>
    <p:sldLayoutId id="2147483699" r:id="rId16"/>
    <p:sldLayoutId id="2147483701" r:id="rId17"/>
    <p:sldLayoutId id="2147483702" r:id="rId18"/>
    <p:sldLayoutId id="2147483704" r:id="rId19"/>
    <p:sldLayoutId id="2147483710" r:id="rId20"/>
    <p:sldLayoutId id="2147483695" r:id="rId21"/>
    <p:sldLayoutId id="2147483708" r:id="rId22"/>
    <p:sldLayoutId id="2147483711" r:id="rId23"/>
    <p:sldLayoutId id="2147483712" r:id="rId24"/>
    <p:sldLayoutId id="2147483713" r:id="rId25"/>
    <p:sldLayoutId id="2147483691" r:id="rId26"/>
    <p:sldLayoutId id="2147483714" r:id="rId27"/>
    <p:sldLayoutId id="2147483692" r:id="rId28"/>
    <p:sldLayoutId id="2147483693" r:id="rId29"/>
    <p:sldLayoutId id="2147483694" r:id="rId30"/>
    <p:sldLayoutId id="2147483719"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8.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8.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30.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12.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13.xml"/><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14.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5.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6.xml"/><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17.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5.xml"/><Relationship Id="rId1" Type="http://schemas.openxmlformats.org/officeDocument/2006/relationships/tags" Target="../tags/tag2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22.xml"/><Relationship Id="rId5" Type="http://schemas.openxmlformats.org/officeDocument/2006/relationships/image" Target="../media/image32.sv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23.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4.xml"/><Relationship Id="rId7" Type="http://schemas.openxmlformats.org/officeDocument/2006/relationships/image" Target="../media/image15.svg"/><Relationship Id="rId12" Type="http://schemas.openxmlformats.org/officeDocument/2006/relationships/image" Target="../media/image40.png"/><Relationship Id="rId2" Type="http://schemas.openxmlformats.org/officeDocument/2006/relationships/slideLayout" Target="../slideLayouts/slideLayout26.xml"/><Relationship Id="rId1" Type="http://schemas.openxmlformats.org/officeDocument/2006/relationships/tags" Target="../tags/tag24.xml"/><Relationship Id="rId6" Type="http://schemas.openxmlformats.org/officeDocument/2006/relationships/image" Target="../media/image14.png"/><Relationship Id="rId11" Type="http://schemas.openxmlformats.org/officeDocument/2006/relationships/image" Target="../media/image39.png"/><Relationship Id="rId5" Type="http://schemas.openxmlformats.org/officeDocument/2006/relationships/image" Target="../media/image42.svg"/><Relationship Id="rId10" Type="http://schemas.openxmlformats.org/officeDocument/2006/relationships/image" Target="../media/image38.png"/><Relationship Id="rId4" Type="http://schemas.openxmlformats.org/officeDocument/2006/relationships/image" Target="../media/image41.png"/><Relationship Id="rId9" Type="http://schemas.openxmlformats.org/officeDocument/2006/relationships/image" Target="../media/image17.sv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2.xml"/><Relationship Id="rId1" Type="http://schemas.openxmlformats.org/officeDocument/2006/relationships/tags" Target="../tags/tag25.xml"/><Relationship Id="rId4" Type="http://schemas.openxmlformats.org/officeDocument/2006/relationships/image" Target="../media/image4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47.svg"/><Relationship Id="rId2" Type="http://schemas.openxmlformats.org/officeDocument/2006/relationships/slideLayout" Target="../slideLayouts/slideLayout6.xml"/><Relationship Id="rId1" Type="http://schemas.openxmlformats.org/officeDocument/2006/relationships/tags" Target="../tags/tag26.xml"/><Relationship Id="rId6" Type="http://schemas.openxmlformats.org/officeDocument/2006/relationships/image" Target="../media/image46.png"/><Relationship Id="rId5" Type="http://schemas.openxmlformats.org/officeDocument/2006/relationships/image" Target="../media/image45.svg"/><Relationship Id="rId4" Type="http://schemas.openxmlformats.org/officeDocument/2006/relationships/image" Target="../media/image44.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27.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32.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 Start of presentation</a:t>
            </a:r>
            <a:endParaRPr lang="en-US" sz="800">
              <a:solidFill>
                <a:schemeClr val="bg2"/>
              </a:solidFill>
            </a:endParaRPr>
          </a:p>
        </p:txBody>
      </p:sp>
      <p:sp>
        <p:nvSpPr>
          <p:cNvPr id="11" name="TextBox 10">
            <a:extLst>
              <a:ext uri="{FF2B5EF4-FFF2-40B4-BE49-F238E27FC236}">
                <a16:creationId xmlns:a16="http://schemas.microsoft.com/office/drawing/2014/main" id="{D80113A2-139D-D145-5847-96DA8389B06E}"/>
              </a:ext>
            </a:extLst>
          </p:cNvPr>
          <p:cNvSpPr txBox="1"/>
          <p:nvPr/>
        </p:nvSpPr>
        <p:spPr>
          <a:xfrm>
            <a:off x="900753" y="3026620"/>
            <a:ext cx="4626591" cy="1354217"/>
          </a:xfrm>
          <a:prstGeom prst="rect">
            <a:avLst/>
          </a:prstGeom>
          <a:noFill/>
        </p:spPr>
        <p:txBody>
          <a:bodyPr wrap="square" rtlCol="0">
            <a:spAutoFit/>
          </a:bodyPr>
          <a:lstStyle/>
          <a:p>
            <a:pPr algn="ctr"/>
            <a:r>
              <a:rPr lang="en-US" sz="3200" err="1"/>
              <a:t>ll</a:t>
            </a:r>
            <a:r>
              <a:rPr lang="en-US" sz="3200"/>
              <a:t>   ss   </a:t>
            </a:r>
            <a:r>
              <a:rPr lang="en-US" sz="3200" err="1"/>
              <a:t>zz</a:t>
            </a:r>
            <a:r>
              <a:rPr lang="en-US" sz="3200">
                <a:solidFill>
                  <a:srgbClr val="0E1E42"/>
                </a:solidFill>
              </a:rPr>
              <a:t>    </a:t>
            </a:r>
            <a:r>
              <a:rPr lang="en-US" sz="3200" err="1">
                <a:solidFill>
                  <a:srgbClr val="0E1E42"/>
                </a:solidFill>
              </a:rPr>
              <a:t>sh</a:t>
            </a:r>
            <a:r>
              <a:rPr lang="en-US" sz="3200">
                <a:solidFill>
                  <a:srgbClr val="0E1E42"/>
                </a:solidFill>
              </a:rPr>
              <a:t>    </a:t>
            </a:r>
            <a:r>
              <a:rPr lang="en-US" sz="3200" err="1">
                <a:solidFill>
                  <a:srgbClr val="0E1E42"/>
                </a:solidFill>
              </a:rPr>
              <a:t>th</a:t>
            </a:r>
            <a:r>
              <a:rPr lang="en-US" sz="3200">
                <a:solidFill>
                  <a:srgbClr val="0E1E42"/>
                </a:solidFill>
              </a:rPr>
              <a:t>    </a:t>
            </a:r>
            <a:r>
              <a:rPr lang="en-US" sz="3200" err="1">
                <a:solidFill>
                  <a:srgbClr val="0E1E42"/>
                </a:solidFill>
              </a:rPr>
              <a:t>ch</a:t>
            </a:r>
            <a:endParaRPr lang="en-US" sz="3200">
              <a:solidFill>
                <a:srgbClr val="0E1E42"/>
              </a:solidFill>
            </a:endParaRPr>
          </a:p>
          <a:p>
            <a:pPr algn="ctr"/>
            <a:r>
              <a:rPr lang="en-US" sz="3200">
                <a:solidFill>
                  <a:srgbClr val="0E1E42"/>
                </a:solidFill>
              </a:rPr>
              <a:t>here    saw    put    because</a:t>
            </a:r>
          </a:p>
          <a:p>
            <a:endParaRPr lang="en-AU"/>
          </a:p>
        </p:txBody>
      </p:sp>
      <p:sp>
        <p:nvSpPr>
          <p:cNvPr id="9" name="TextBox 8">
            <a:extLst>
              <a:ext uri="{FF2B5EF4-FFF2-40B4-BE49-F238E27FC236}">
                <a16:creationId xmlns:a16="http://schemas.microsoft.com/office/drawing/2014/main" id="{6E027D23-5EB2-A2FB-C8E7-BB16080753FC}"/>
              </a:ext>
            </a:extLst>
          </p:cNvPr>
          <p:cNvSpPr txBox="1"/>
          <p:nvPr/>
        </p:nvSpPr>
        <p:spPr>
          <a:xfrm>
            <a:off x="7353319" y="3026620"/>
            <a:ext cx="3343701" cy="584775"/>
          </a:xfrm>
          <a:prstGeom prst="rect">
            <a:avLst/>
          </a:prstGeom>
          <a:noFill/>
        </p:spPr>
        <p:txBody>
          <a:bodyPr wrap="square" rtlCol="0">
            <a:spAutoFit/>
          </a:bodyPr>
          <a:lstStyle/>
          <a:p>
            <a:pPr algn="ctr"/>
            <a:r>
              <a:rPr lang="en-AU" sz="3200"/>
              <a:t>SSP lesson</a:t>
            </a:r>
          </a:p>
        </p:txBody>
      </p:sp>
      <p:sp>
        <p:nvSpPr>
          <p:cNvPr id="10" name="TextBox 9">
            <a:extLst>
              <a:ext uri="{FF2B5EF4-FFF2-40B4-BE49-F238E27FC236}">
                <a16:creationId xmlns:a16="http://schemas.microsoft.com/office/drawing/2014/main" id="{1F1CF97D-2ACD-B599-C36E-21A65749EC97}"/>
              </a:ext>
            </a:extLst>
          </p:cNvPr>
          <p:cNvSpPr txBox="1"/>
          <p:nvPr/>
        </p:nvSpPr>
        <p:spPr>
          <a:xfrm>
            <a:off x="6107446" y="3703728"/>
            <a:ext cx="5835445" cy="707886"/>
          </a:xfrm>
          <a:prstGeom prst="rect">
            <a:avLst/>
          </a:prstGeom>
          <a:noFill/>
        </p:spPr>
        <p:txBody>
          <a:bodyPr wrap="square" rtlCol="0">
            <a:spAutoFit/>
          </a:bodyPr>
          <a:lstStyle/>
          <a:p>
            <a:pPr algn="ctr"/>
            <a:r>
              <a:rPr lang="en-AU" sz="4000" b="1" err="1"/>
              <a:t>wh</a:t>
            </a:r>
            <a:r>
              <a:rPr lang="en-AU" sz="4000" b="1"/>
              <a:t> says /w/    once</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a:xfrm>
            <a:off x="-54095" y="-1078174"/>
            <a:ext cx="10603814" cy="999961"/>
          </a:xfrm>
        </p:spPr>
        <p:txBody>
          <a:bodyPr/>
          <a:lstStyle/>
          <a:p>
            <a:r>
              <a:rPr lang="en-AU" sz="800" kern="1200">
                <a:solidFill>
                  <a:schemeClr val="bg2"/>
                </a:solidFill>
                <a:effectLst/>
                <a:latin typeface="+mj-lt"/>
                <a:ea typeface="+mj-ea"/>
                <a:cs typeface="+mj-cs"/>
              </a:rPr>
              <a:t>Slide </a:t>
            </a:r>
            <a:r>
              <a:rPr lang="en-AU" sz="800" kern="1200" baseline="0">
                <a:solidFill>
                  <a:schemeClr val="bg2"/>
                </a:solidFill>
                <a:effectLst/>
                <a:latin typeface="+mj-lt"/>
                <a:ea typeface="+mj-ea"/>
                <a:cs typeface="+mj-cs"/>
              </a:rPr>
              <a:t> 10 </a:t>
            </a:r>
            <a:r>
              <a:rPr lang="en-US" sz="800">
                <a:solidFill>
                  <a:schemeClr val="bg2"/>
                </a:solidFill>
              </a:rPr>
              <a:t>End of review, start of lesson</a:t>
            </a:r>
            <a:endParaRPr lang="en-AU" sz="800">
              <a:solidFill>
                <a:schemeClr val="bg2"/>
              </a:solidFill>
            </a:endParaRPr>
          </a:p>
        </p:txBody>
      </p:sp>
    </p:spTree>
    <p:extLst>
      <p:ext uri="{BB962C8B-B14F-4D97-AF65-F5344CB8AC3E}">
        <p14:creationId xmlns:p14="http://schemas.microsoft.com/office/powerpoint/2010/main" val="3478326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E5D3D-DE79-D003-4A49-FBB80AEEAE08}"/>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11 Phonemic</a:t>
            </a:r>
            <a:r>
              <a:rPr lang="en-AU" sz="800" kern="1200" baseline="0">
                <a:solidFill>
                  <a:schemeClr val="bg2"/>
                </a:solidFill>
                <a:effectLst/>
                <a:latin typeface="Calibri Light" panose="020F0302020204030204" pitchFamily="34" charset="0"/>
                <a:ea typeface="+mj-ea"/>
                <a:cs typeface="+mj-cs"/>
              </a:rPr>
              <a:t> awareness</a:t>
            </a:r>
            <a:endParaRPr lang="en-AU" sz="800">
              <a:solidFill>
                <a:schemeClr val="bg2"/>
              </a:solidFill>
            </a:endParaRPr>
          </a:p>
        </p:txBody>
      </p:sp>
      <p:grpSp>
        <p:nvGrpSpPr>
          <p:cNvPr id="3" name="Group 2" descr="Four shapes in a row; a square, a circle, and two squares. The second last square has a picture of a person with both arms raised in an &quot;I'm not sure&quot; gesture.">
            <a:extLst>
              <a:ext uri="{FF2B5EF4-FFF2-40B4-BE49-F238E27FC236}">
                <a16:creationId xmlns:a16="http://schemas.microsoft.com/office/drawing/2014/main" id="{0562A357-3990-E7E2-41B3-75AC5286D95B}"/>
              </a:ext>
            </a:extLst>
          </p:cNvPr>
          <p:cNvGrpSpPr/>
          <p:nvPr/>
        </p:nvGrpSpPr>
        <p:grpSpPr>
          <a:xfrm>
            <a:off x="2878332" y="2022876"/>
            <a:ext cx="6435335" cy="3242198"/>
            <a:chOff x="2878332" y="2022876"/>
            <a:chExt cx="6435335" cy="3242198"/>
          </a:xfrm>
        </p:grpSpPr>
        <p:grpSp>
          <p:nvGrpSpPr>
            <p:cNvPr id="4" name="Group 3" descr="Four shapes in a row; a square, a circle, and two squares. The second last square has a picture of a person with both arms raised in an &quot;I'm not sure&quot; gesture.">
              <a:extLst>
                <a:ext uri="{FF2B5EF4-FFF2-40B4-BE49-F238E27FC236}">
                  <a16:creationId xmlns:a16="http://schemas.microsoft.com/office/drawing/2014/main" id="{D66065D7-C6A6-04DF-887C-12580F9C060B}"/>
                </a:ext>
              </a:extLst>
            </p:cNvPr>
            <p:cNvGrpSpPr/>
            <p:nvPr/>
          </p:nvGrpSpPr>
          <p:grpSpPr>
            <a:xfrm>
              <a:off x="2878332" y="3839053"/>
              <a:ext cx="6435335" cy="1426021"/>
              <a:chOff x="2433056" y="2878709"/>
              <a:chExt cx="6843204" cy="1541932"/>
            </a:xfrm>
          </p:grpSpPr>
          <p:sp>
            <p:nvSpPr>
              <p:cNvPr id="8" name="Rounded Rectangle 13">
                <a:extLst>
                  <a:ext uri="{FF2B5EF4-FFF2-40B4-BE49-F238E27FC236}">
                    <a16:creationId xmlns:a16="http://schemas.microsoft.com/office/drawing/2014/main" id="{7A9311FB-1448-FCA1-8C1F-5DA3E1F205AC}"/>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CE7EA79-C540-C8C5-CA1E-9F41885CA1CD}"/>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13">
                <a:extLst>
                  <a:ext uri="{FF2B5EF4-FFF2-40B4-BE49-F238E27FC236}">
                    <a16:creationId xmlns:a16="http://schemas.microsoft.com/office/drawing/2014/main" id="{1DE9C469-BD3B-4F5E-A3DD-6CEC459E2677}"/>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3">
                <a:extLst>
                  <a:ext uri="{FF2B5EF4-FFF2-40B4-BE49-F238E27FC236}">
                    <a16:creationId xmlns:a16="http://schemas.microsoft.com/office/drawing/2014/main" id="{1FF1FB8B-81F5-3EA7-629A-491825611AAD}"/>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3" name="Picture 12" descr="A black background with a black square&#10;&#10;Description automatically generated with medium confidence">
              <a:extLst>
                <a:ext uri="{FF2B5EF4-FFF2-40B4-BE49-F238E27FC236}">
                  <a16:creationId xmlns:a16="http://schemas.microsoft.com/office/drawing/2014/main" id="{71C29688-ED32-DB92-2ED7-E53C30CB69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0775" y="2022876"/>
              <a:ext cx="1992140" cy="1992140"/>
            </a:xfrm>
            <a:prstGeom prst="rect">
              <a:avLst/>
            </a:prstGeom>
          </p:spPr>
        </p:pic>
      </p:grpSp>
    </p:spTree>
    <p:extLst>
      <p:ext uri="{BB962C8B-B14F-4D97-AF65-F5344CB8AC3E}">
        <p14:creationId xmlns:p14="http://schemas.microsoft.com/office/powerpoint/2010/main" val="849105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07CC84F-FF5B-2E66-EC55-A9B480A1AB5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12 </a:t>
            </a:r>
            <a:r>
              <a:rPr lang="en-AU" sz="800" kern="1200">
                <a:solidFill>
                  <a:schemeClr val="bg2"/>
                </a:solidFill>
                <a:effectLst/>
                <a:latin typeface="+mj-lt"/>
                <a:ea typeface="+mj-ea"/>
                <a:cs typeface="+mj-cs"/>
              </a:rPr>
              <a:t>Phonemic</a:t>
            </a:r>
            <a:r>
              <a:rPr lang="en-AU" sz="800" kern="1200" baseline="0">
                <a:solidFill>
                  <a:schemeClr val="bg2"/>
                </a:solidFill>
                <a:effectLst/>
                <a:latin typeface="+mj-lt"/>
                <a:ea typeface="+mj-ea"/>
                <a:cs typeface="+mj-cs"/>
              </a:rPr>
              <a:t> awareness</a:t>
            </a:r>
            <a:endParaRPr lang="en-AU" sz="800">
              <a:solidFill>
                <a:schemeClr val="bg2"/>
              </a:solidFill>
            </a:endParaRPr>
          </a:p>
        </p:txBody>
      </p:sp>
      <p:grpSp>
        <p:nvGrpSpPr>
          <p:cNvPr id="4" name="Group 3" descr="Four shapes in a row; a square, a circle, and two squares. The second last square has a picture of a person with both arms raised in an &quot;I'm not sure&quot; gesture.">
            <a:extLst>
              <a:ext uri="{FF2B5EF4-FFF2-40B4-BE49-F238E27FC236}">
                <a16:creationId xmlns:a16="http://schemas.microsoft.com/office/drawing/2014/main" id="{A705CDBE-F255-F41D-D2AB-2DC4191D4B33}"/>
              </a:ext>
            </a:extLst>
          </p:cNvPr>
          <p:cNvGrpSpPr/>
          <p:nvPr/>
        </p:nvGrpSpPr>
        <p:grpSpPr>
          <a:xfrm>
            <a:off x="2878332" y="2022876"/>
            <a:ext cx="6435335" cy="3242198"/>
            <a:chOff x="2878332" y="2022876"/>
            <a:chExt cx="6435335" cy="3242198"/>
          </a:xfrm>
        </p:grpSpPr>
        <p:grpSp>
          <p:nvGrpSpPr>
            <p:cNvPr id="13" name="Group 12" descr="Four shapes in a row; a square, a circle, and two squares. The second last square has a picture of a person with both arms raised in an &quot;I'm not sure&quot; gesture.">
              <a:extLst>
                <a:ext uri="{FF2B5EF4-FFF2-40B4-BE49-F238E27FC236}">
                  <a16:creationId xmlns:a16="http://schemas.microsoft.com/office/drawing/2014/main" id="{9C7DCA7A-5864-BECF-A7B2-FEFD5BF79EB5}"/>
                </a:ext>
              </a:extLst>
            </p:cNvPr>
            <p:cNvGrpSpPr/>
            <p:nvPr/>
          </p:nvGrpSpPr>
          <p:grpSpPr>
            <a:xfrm>
              <a:off x="2878332" y="3839053"/>
              <a:ext cx="6435335" cy="1426021"/>
              <a:chOff x="2433056" y="2878709"/>
              <a:chExt cx="6843204" cy="1541932"/>
            </a:xfrm>
          </p:grpSpPr>
          <p:sp>
            <p:nvSpPr>
              <p:cNvPr id="15" name="Rounded Rectangle 13">
                <a:extLst>
                  <a:ext uri="{FF2B5EF4-FFF2-40B4-BE49-F238E27FC236}">
                    <a16:creationId xmlns:a16="http://schemas.microsoft.com/office/drawing/2014/main" id="{EDF22B28-CA94-66EB-0558-66F2D11FC3B0}"/>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5375C30B-E4E8-F455-DD6F-FD327E0ADF6F}"/>
                  </a:ext>
                </a:extLst>
              </p:cNvPr>
              <p:cNvSpPr/>
              <p:nvPr/>
            </p:nvSpPr>
            <p:spPr>
              <a:xfrm>
                <a:off x="4245631" y="2878709"/>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3">
                <a:extLst>
                  <a:ext uri="{FF2B5EF4-FFF2-40B4-BE49-F238E27FC236}">
                    <a16:creationId xmlns:a16="http://schemas.microsoft.com/office/drawing/2014/main" id="{1598B992-7433-D17E-DD69-14F07DFD4424}"/>
                  </a:ext>
                </a:extLst>
              </p:cNvPr>
              <p:cNvSpPr/>
              <p:nvPr/>
            </p:nvSpPr>
            <p:spPr>
              <a:xfrm>
                <a:off x="6031000" y="2878709"/>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3">
                <a:extLst>
                  <a:ext uri="{FF2B5EF4-FFF2-40B4-BE49-F238E27FC236}">
                    <a16:creationId xmlns:a16="http://schemas.microsoft.com/office/drawing/2014/main" id="{2257348E-A3C2-5B75-15C1-F74EE1F2DC6B}"/>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descr="A black background with a black square&#10;&#10;Description automatically generated with medium confidence">
              <a:extLst>
                <a:ext uri="{FF2B5EF4-FFF2-40B4-BE49-F238E27FC236}">
                  <a16:creationId xmlns:a16="http://schemas.microsoft.com/office/drawing/2014/main" id="{CB5C31D9-8F15-83D5-E712-003EAE9A47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0775" y="2022876"/>
              <a:ext cx="1992140" cy="1992140"/>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13 </a:t>
            </a:r>
            <a:r>
              <a:rPr lang="en-US" sz="800">
                <a:solidFill>
                  <a:schemeClr val="bg2"/>
                </a:solidFill>
              </a:rPr>
              <a:t>Learning intention and success</a:t>
            </a:r>
            <a:r>
              <a:rPr lang="en-US" sz="800" baseline="0">
                <a:solidFill>
                  <a:schemeClr val="bg2"/>
                </a:solidFill>
              </a:rPr>
              <a:t> criteria</a:t>
            </a:r>
            <a:endParaRPr lang="en-US" sz="800">
              <a:solidFill>
                <a:schemeClr val="bg2"/>
              </a:solidFill>
            </a:endParaRPr>
          </a:p>
        </p:txBody>
      </p:sp>
      <p:sp>
        <p:nvSpPr>
          <p:cNvPr id="6" name="TextBox 5">
            <a:extLst>
              <a:ext uri="{FF2B5EF4-FFF2-40B4-BE49-F238E27FC236}">
                <a16:creationId xmlns:a16="http://schemas.microsoft.com/office/drawing/2014/main" id="{238256A2-0F8B-55BD-B22D-6804AFAF95C6}"/>
              </a:ext>
            </a:extLst>
          </p:cNvPr>
          <p:cNvSpPr txBox="1"/>
          <p:nvPr/>
        </p:nvSpPr>
        <p:spPr>
          <a:xfrm>
            <a:off x="791569" y="1392070"/>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extBox 7">
            <a:extLst>
              <a:ext uri="{FF2B5EF4-FFF2-40B4-BE49-F238E27FC236}">
                <a16:creationId xmlns:a16="http://schemas.microsoft.com/office/drawing/2014/main" id="{8BA53477-668F-F527-E8D0-2845B9156910}"/>
              </a:ext>
            </a:extLst>
          </p:cNvPr>
          <p:cNvSpPr txBox="1"/>
          <p:nvPr/>
        </p:nvSpPr>
        <p:spPr>
          <a:xfrm>
            <a:off x="791569" y="3459707"/>
            <a:ext cx="9894627" cy="2215991"/>
          </a:xfrm>
          <a:prstGeom prst="rect">
            <a:avLst/>
          </a:prstGeom>
          <a:noFill/>
        </p:spPr>
        <p:txBody>
          <a:bodyPr wrap="square" rtlCol="0">
            <a:spAutoFit/>
          </a:bodyPr>
          <a:lstStyle/>
          <a:p>
            <a:r>
              <a:rPr lang="en-US" sz="3000">
                <a:solidFill>
                  <a:srgbClr val="0E1E42"/>
                </a:solidFill>
                <a:ea typeface="Verdana"/>
                <a:cs typeface="Calibri"/>
              </a:rPr>
              <a:t>I will know I have been successful if I can:</a:t>
            </a:r>
          </a:p>
          <a:p>
            <a:pPr marL="342900" indent="-342900">
              <a:buFont typeface="Arial" panose="020B0604020202020204" pitchFamily="34" charset="0"/>
              <a:buChar char="•"/>
            </a:pPr>
            <a:r>
              <a:rPr lang="en-US" sz="3000">
                <a:solidFill>
                  <a:srgbClr val="0E1E42"/>
                </a:solidFill>
                <a:ea typeface="Verdana"/>
                <a:cs typeface="Calibri"/>
              </a:rPr>
              <a:t>say the sound for </a:t>
            </a:r>
            <a:r>
              <a:rPr lang="en-US" sz="3000" err="1">
                <a:solidFill>
                  <a:srgbClr val="0E1E42"/>
                </a:solidFill>
                <a:ea typeface="Verdana"/>
                <a:cs typeface="Calibri"/>
              </a:rPr>
              <a:t>wh</a:t>
            </a:r>
            <a:endParaRPr lang="en-US" sz="3000">
              <a:solidFill>
                <a:srgbClr val="0E1E42"/>
              </a:solidFill>
              <a:ea typeface="Verdana"/>
              <a:cs typeface="Calibri"/>
            </a:endParaRPr>
          </a:p>
          <a:p>
            <a:pPr marL="342900" indent="-342900">
              <a:buFont typeface="Arial" panose="020B0604020202020204" pitchFamily="34" charset="0"/>
              <a:buChar char="•"/>
            </a:pPr>
            <a:r>
              <a:rPr lang="en-US" sz="3000">
                <a:solidFill>
                  <a:srgbClr val="0E1E42"/>
                </a:solidFill>
                <a:ea typeface="Verdana"/>
                <a:cs typeface="Calibri"/>
              </a:rPr>
              <a:t>read</a:t>
            </a:r>
            <a:r>
              <a:rPr lang="en-US" sz="3000">
                <a:ea typeface="Verdana"/>
                <a:cs typeface="Calibri"/>
              </a:rPr>
              <a:t> words</a:t>
            </a:r>
            <a:r>
              <a:rPr lang="en-US" sz="3000">
                <a:solidFill>
                  <a:srgbClr val="0E1E42"/>
                </a:solidFill>
                <a:ea typeface="Verdana"/>
                <a:cs typeface="Calibri"/>
              </a:rPr>
              <a:t> with </a:t>
            </a:r>
            <a:r>
              <a:rPr lang="en-US" sz="3000" err="1">
                <a:solidFill>
                  <a:srgbClr val="0E1E42"/>
                </a:solidFill>
                <a:ea typeface="Verdana"/>
                <a:cs typeface="Calibri"/>
              </a:rPr>
              <a:t>wh</a:t>
            </a:r>
            <a:endParaRPr lang="en-US" sz="3000">
              <a:solidFill>
                <a:srgbClr val="0E1E42"/>
              </a:solidFill>
              <a:ea typeface="Verdana"/>
              <a:cs typeface="Calibri"/>
            </a:endParaRPr>
          </a:p>
          <a:p>
            <a:pPr marL="342900" indent="-342900">
              <a:buFont typeface="Arial" panose="020B0604020202020204" pitchFamily="34" charset="0"/>
              <a:buChar char="•"/>
            </a:pPr>
            <a:r>
              <a:rPr lang="en-US" sz="3000">
                <a:ea typeface="Verdana"/>
                <a:cs typeface="Calibri"/>
              </a:rPr>
              <a:t>spell</a:t>
            </a:r>
            <a:r>
              <a:rPr lang="en-US" sz="3000">
                <a:solidFill>
                  <a:srgbClr val="0E1E42"/>
                </a:solidFill>
                <a:ea typeface="Verdana"/>
                <a:cs typeface="Calibri"/>
              </a:rPr>
              <a:t> </a:t>
            </a:r>
            <a:r>
              <a:rPr lang="en-US" sz="3000">
                <a:ea typeface="Verdana"/>
                <a:cs typeface="Calibri"/>
              </a:rPr>
              <a:t>words</a:t>
            </a:r>
            <a:r>
              <a:rPr lang="en-US" sz="3000">
                <a:solidFill>
                  <a:srgbClr val="0E1E42"/>
                </a:solidFill>
                <a:ea typeface="Verdana"/>
                <a:cs typeface="Calibri"/>
              </a:rPr>
              <a:t> with wh.</a:t>
            </a:r>
          </a:p>
          <a:p>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CAEE2-3B79-C00A-3EF4-E834228B0682}"/>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14 I do</a:t>
            </a:r>
            <a:endParaRPr lang="en-AU" sz="800">
              <a:solidFill>
                <a:schemeClr val="bg2"/>
              </a:solidFill>
            </a:endParaRP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dirty="0" err="1">
                <a:solidFill>
                  <a:srgbClr val="4557AD"/>
                </a:solidFill>
                <a:latin typeface="Tenorite" pitchFamily="2" charset="0"/>
                <a:ea typeface="Verdana" panose="020B0604030504040204" pitchFamily="34" charset="0"/>
                <a:cs typeface="Verdana" panose="020B0604030504040204" pitchFamily="34" charset="0"/>
              </a:rPr>
              <a:t>wh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wh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wh</a:t>
            </a:r>
            <a:endParaRPr lang="en-US"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FF09-5ACB-6304-B346-5CD00472F48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15</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3A511CD1-4E21-9B41-E7BD-7361200F9233}"/>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dirty="0" err="1">
                <a:solidFill>
                  <a:srgbClr val="4557AD"/>
                </a:solidFill>
                <a:latin typeface="Tenorite" pitchFamily="2" charset="0"/>
                <a:ea typeface="Verdana" panose="020B0604030504040204" pitchFamily="34" charset="0"/>
                <a:cs typeface="Verdana" panose="020B0604030504040204" pitchFamily="34" charset="0"/>
              </a:rPr>
              <a:t>wh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wh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wh</a:t>
            </a:r>
            <a:endParaRPr lang="en-US"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6DE14E-89ED-5ED2-7B16-48E0236C853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16 I do</a:t>
            </a:r>
            <a:endParaRPr lang="en-AU" sz="800">
              <a:solidFill>
                <a:schemeClr val="bg2"/>
              </a:solidFill>
            </a:endParaRPr>
          </a:p>
        </p:txBody>
      </p:sp>
      <p:sp>
        <p:nvSpPr>
          <p:cNvPr id="2" name="Content Placeholder 2">
            <a:extLst>
              <a:ext uri="{FF2B5EF4-FFF2-40B4-BE49-F238E27FC236}">
                <a16:creationId xmlns:a16="http://schemas.microsoft.com/office/drawing/2014/main" id="{816AA94D-84EF-E0F8-092F-048690B97E20}"/>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when</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104C-6D79-D9C3-4C97-B85D10E5C71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17 I do</a:t>
            </a:r>
            <a:endParaRPr lang="en-AU" sz="800">
              <a:solidFill>
                <a:schemeClr val="bg2"/>
              </a:solidFill>
            </a:endParaRPr>
          </a:p>
        </p:txBody>
      </p:sp>
      <p:sp>
        <p:nvSpPr>
          <p:cNvPr id="4" name="Content Placeholder 2">
            <a:extLst>
              <a:ext uri="{FF2B5EF4-FFF2-40B4-BE49-F238E27FC236}">
                <a16:creationId xmlns:a16="http://schemas.microsoft.com/office/drawing/2014/main" id="{1AE14023-BB52-910B-DCE3-CBEFFA226B50}"/>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when   whizz</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1ED1E-2E53-7868-78F2-699CD2F4C10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18 </a:t>
            </a:r>
            <a:r>
              <a:rPr lang="en-AU" sz="800" kern="1200" baseline="0">
                <a:solidFill>
                  <a:schemeClr val="bg2"/>
                </a:solidFill>
                <a:effectLst/>
                <a:latin typeface="Calibri Light" panose="020F0302020204030204" pitchFamily="34" charset="0"/>
                <a:ea typeface="+mj-ea"/>
                <a:cs typeface="+mj-cs"/>
              </a:rPr>
              <a:t>I do</a:t>
            </a:r>
            <a:endParaRPr lang="en-AU" sz="800">
              <a:solidFill>
                <a:schemeClr val="bg2"/>
              </a:solidFill>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when   whizz   whack</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7C1AA-B214-C887-CF18-FFE065FF614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19 We do</a:t>
            </a:r>
            <a:endParaRPr lang="en-AU" sz="800">
              <a:solidFill>
                <a:schemeClr val="bg2"/>
              </a:solidFill>
            </a:endParaRPr>
          </a:p>
        </p:txBody>
      </p:sp>
      <p:sp>
        <p:nvSpPr>
          <p:cNvPr id="4" name="Content Placeholder 2">
            <a:extLst>
              <a:ext uri="{FF2B5EF4-FFF2-40B4-BE49-F238E27FC236}">
                <a16:creationId xmlns:a16="http://schemas.microsoft.com/office/drawing/2014/main" id="{FF7BD85B-3536-1A2E-2748-58AB91B469C8}"/>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whip</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374570-2F0F-E33F-1EB9-B9418EEF054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 Phonemic awareness review</a:t>
            </a:r>
            <a:endParaRPr lang="en-AU" sz="800">
              <a:solidFill>
                <a:schemeClr val="bg2"/>
              </a:solidFill>
            </a:endParaRPr>
          </a:p>
        </p:txBody>
      </p:sp>
      <p:grpSp>
        <p:nvGrpSpPr>
          <p:cNvPr id="6" name="Group 5" descr="Four shapes in a row; two squares (the second square has a picture of a chair inside it), followed by a circle and then a square.">
            <a:extLst>
              <a:ext uri="{FF2B5EF4-FFF2-40B4-BE49-F238E27FC236}">
                <a16:creationId xmlns:a16="http://schemas.microsoft.com/office/drawing/2014/main" id="{A10D709E-982C-A8A7-8BE8-E5E88DB20582}"/>
              </a:ext>
            </a:extLst>
          </p:cNvPr>
          <p:cNvGrpSpPr/>
          <p:nvPr/>
        </p:nvGrpSpPr>
        <p:grpSpPr>
          <a:xfrm>
            <a:off x="2091942" y="2472780"/>
            <a:ext cx="8008116" cy="1912440"/>
            <a:chOff x="2091942" y="2472780"/>
            <a:chExt cx="8008116" cy="1912440"/>
          </a:xfrm>
        </p:grpSpPr>
        <p:grpSp>
          <p:nvGrpSpPr>
            <p:cNvPr id="25" name="Group 24">
              <a:extLst>
                <a:ext uri="{FF2B5EF4-FFF2-40B4-BE49-F238E27FC236}">
                  <a16:creationId xmlns:a16="http://schemas.microsoft.com/office/drawing/2014/main" id="{117F693C-2F87-2C9B-0D6A-A39867353E52}"/>
                </a:ext>
              </a:extLst>
            </p:cNvPr>
            <p:cNvGrpSpPr/>
            <p:nvPr/>
          </p:nvGrpSpPr>
          <p:grpSpPr>
            <a:xfrm>
              <a:off x="2091942" y="2472780"/>
              <a:ext cx="8008116" cy="1912440"/>
              <a:chOff x="2433056" y="2878710"/>
              <a:chExt cx="6843204" cy="1544702"/>
            </a:xfrm>
          </p:grpSpPr>
          <p:sp>
            <p:nvSpPr>
              <p:cNvPr id="27" name="Rounded Rectangle 13">
                <a:extLst>
                  <a:ext uri="{FF2B5EF4-FFF2-40B4-BE49-F238E27FC236}">
                    <a16:creationId xmlns:a16="http://schemas.microsoft.com/office/drawing/2014/main" id="{0229CFA2-F0D3-30DA-93D0-914280AA646E}"/>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F837F7F-76E6-7CE4-9F41-E8E990EFE833}"/>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13">
                <a:extLst>
                  <a:ext uri="{FF2B5EF4-FFF2-40B4-BE49-F238E27FC236}">
                    <a16:creationId xmlns:a16="http://schemas.microsoft.com/office/drawing/2014/main" id="{E23AC5F3-498B-39FD-9D2F-018220CEFA65}"/>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13">
                <a:extLst>
                  <a:ext uri="{FF2B5EF4-FFF2-40B4-BE49-F238E27FC236}">
                    <a16:creationId xmlns:a16="http://schemas.microsoft.com/office/drawing/2014/main" id="{16B8343A-7F63-D6D0-CFE6-AA23DD554CED}"/>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6" name="Graphic 25" descr="Director's Chair with solid fill">
              <a:extLst>
                <a:ext uri="{FF2B5EF4-FFF2-40B4-BE49-F238E27FC236}">
                  <a16:creationId xmlns:a16="http://schemas.microsoft.com/office/drawing/2014/main" id="{E8242F2C-0BAD-4567-42F1-EFB8F22F25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59120" y="2538385"/>
              <a:ext cx="1728815" cy="1728815"/>
            </a:xfrm>
            <a:prstGeom prst="rect">
              <a:avLst/>
            </a:prstGeom>
          </p:spPr>
        </p:pic>
      </p:grpSp>
    </p:spTree>
    <p:extLst>
      <p:ext uri="{BB962C8B-B14F-4D97-AF65-F5344CB8AC3E}">
        <p14:creationId xmlns:p14="http://schemas.microsoft.com/office/powerpoint/2010/main" val="421111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CB1C6-1102-7D71-72DD-F42F111AA1C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20 We do</a:t>
            </a:r>
            <a:endParaRPr lang="en-AU" sz="800">
              <a:solidFill>
                <a:schemeClr val="bg2"/>
              </a:solidFill>
            </a:endParaRPr>
          </a:p>
        </p:txBody>
      </p:sp>
      <p:sp>
        <p:nvSpPr>
          <p:cNvPr id="4" name="Content Placeholder 2">
            <a:extLst>
              <a:ext uri="{FF2B5EF4-FFF2-40B4-BE49-F238E27FC236}">
                <a16:creationId xmlns:a16="http://schemas.microsoft.com/office/drawing/2014/main" id="{3EE706BB-9595-8ACB-6DFB-C878323A6C1A}"/>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whip   which</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78E1-67A5-FE12-F3F0-19411BDB646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21 We do</a:t>
            </a:r>
            <a:endParaRPr lang="en-AU" sz="800">
              <a:solidFill>
                <a:schemeClr val="bg2"/>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whip   which   whack</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64D176-7736-7AAA-9306-256372A9CFD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22 I do</a:t>
            </a:r>
            <a:endParaRPr lang="en-AU" sz="800">
              <a:solidFill>
                <a:schemeClr val="bg2"/>
              </a:solidFill>
            </a:endParaRPr>
          </a:p>
        </p:txBody>
      </p:sp>
      <p:pic>
        <p:nvPicPr>
          <p:cNvPr id="6" name="Picture 5" descr="whip">
            <a:extLst>
              <a:ext uri="{FF2B5EF4-FFF2-40B4-BE49-F238E27FC236}">
                <a16:creationId xmlns:a16="http://schemas.microsoft.com/office/drawing/2014/main" id="{08407218-0A9F-8778-E870-3FD30F1FC5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839" y="2164590"/>
            <a:ext cx="2528820" cy="2528820"/>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775B6F-A527-822B-2B3F-9A444EBBC29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23 I do</a:t>
            </a:r>
            <a:endParaRPr lang="en-AU" sz="800">
              <a:solidFill>
                <a:schemeClr val="bg2"/>
              </a:solidFill>
            </a:endParaRPr>
          </a:p>
        </p:txBody>
      </p:sp>
      <p:grpSp>
        <p:nvGrpSpPr>
          <p:cNvPr id="5" name="Group 4" descr="whip, whisk">
            <a:extLst>
              <a:ext uri="{FF2B5EF4-FFF2-40B4-BE49-F238E27FC236}">
                <a16:creationId xmlns:a16="http://schemas.microsoft.com/office/drawing/2014/main" id="{622EFE77-B401-FB18-7C0A-80A569F63E8B}"/>
              </a:ext>
            </a:extLst>
          </p:cNvPr>
          <p:cNvGrpSpPr/>
          <p:nvPr/>
        </p:nvGrpSpPr>
        <p:grpSpPr>
          <a:xfrm>
            <a:off x="887839" y="2164590"/>
            <a:ext cx="6472571" cy="2528820"/>
            <a:chOff x="887839" y="2164590"/>
            <a:chExt cx="6472571" cy="2528820"/>
          </a:xfrm>
        </p:grpSpPr>
        <p:pic>
          <p:nvPicPr>
            <p:cNvPr id="7" name="Picture 6" descr="A black background with a black square&#10;&#10;Description automatically generated with medium confidence">
              <a:extLst>
                <a:ext uri="{FF2B5EF4-FFF2-40B4-BE49-F238E27FC236}">
                  <a16:creationId xmlns:a16="http://schemas.microsoft.com/office/drawing/2014/main" id="{2A01D69F-563C-43FF-8852-B1DF16F574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7839" y="2164590"/>
              <a:ext cx="2528820" cy="2528820"/>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EB137B58-873F-86F8-B1F3-1C3D87CBDA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1590" y="2164590"/>
              <a:ext cx="2528820" cy="2528820"/>
            </a:xfrm>
            <a:prstGeom prst="rect">
              <a:avLst/>
            </a:prstGeom>
          </p:spPr>
        </p:pic>
      </p:grpSp>
    </p:spTree>
    <p:custDataLst>
      <p:tags r:id="rId1"/>
    </p:custDataLst>
    <p:extLst>
      <p:ext uri="{BB962C8B-B14F-4D97-AF65-F5344CB8AC3E}">
        <p14:creationId xmlns:p14="http://schemas.microsoft.com/office/powerpoint/2010/main" val="2667868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5DEC71-F1AF-E166-2460-BC9E50EB992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24 I do</a:t>
            </a:r>
            <a:endParaRPr lang="en-AU" sz="800">
              <a:solidFill>
                <a:schemeClr val="bg2"/>
              </a:solidFill>
            </a:endParaRPr>
          </a:p>
        </p:txBody>
      </p:sp>
      <p:grpSp>
        <p:nvGrpSpPr>
          <p:cNvPr id="6" name="Group 5" descr="whip, whisk, whiff">
            <a:extLst>
              <a:ext uri="{FF2B5EF4-FFF2-40B4-BE49-F238E27FC236}">
                <a16:creationId xmlns:a16="http://schemas.microsoft.com/office/drawing/2014/main" id="{5043D9A8-A33A-F92C-EFC7-CF04F5819FF4}"/>
              </a:ext>
            </a:extLst>
          </p:cNvPr>
          <p:cNvGrpSpPr/>
          <p:nvPr/>
        </p:nvGrpSpPr>
        <p:grpSpPr>
          <a:xfrm>
            <a:off x="887839" y="2164590"/>
            <a:ext cx="10416322" cy="2750046"/>
            <a:chOff x="887839" y="2164590"/>
            <a:chExt cx="10416322" cy="2750046"/>
          </a:xfrm>
        </p:grpSpPr>
        <p:pic>
          <p:nvPicPr>
            <p:cNvPr id="7" name="Picture 6">
              <a:extLst>
                <a:ext uri="{FF2B5EF4-FFF2-40B4-BE49-F238E27FC236}">
                  <a16:creationId xmlns:a16="http://schemas.microsoft.com/office/drawing/2014/main" id="{8A360DFF-78AC-03E8-C51C-244A1D8C8C4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775341" y="2385816"/>
              <a:ext cx="2528820" cy="2528820"/>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4249F816-DEAA-B6B1-963E-D4C36EE758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7839" y="2164590"/>
              <a:ext cx="2528820" cy="252882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02BC46BB-1842-7C93-F805-95C3C4C1106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31590" y="2164590"/>
              <a:ext cx="2528820" cy="2528820"/>
            </a:xfrm>
            <a:prstGeom prst="rect">
              <a:avLst/>
            </a:prstGeom>
          </p:spPr>
        </p:pic>
      </p:grpSp>
    </p:spTree>
    <p:custDataLst>
      <p:tags r:id="rId1"/>
    </p:custDataLst>
    <p:extLst>
      <p:ext uri="{BB962C8B-B14F-4D97-AF65-F5344CB8AC3E}">
        <p14:creationId xmlns:p14="http://schemas.microsoft.com/office/powerpoint/2010/main" val="1436218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A6DF4-3F84-4612-A4D1-A054D7E7BAA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25 We do</a:t>
            </a:r>
            <a:endParaRPr lang="en-AU" sz="800">
              <a:solidFill>
                <a:schemeClr val="bg2"/>
              </a:solidFill>
            </a:endParaRPr>
          </a:p>
        </p:txBody>
      </p:sp>
      <p:pic>
        <p:nvPicPr>
          <p:cNvPr id="7" name="Picture 6" descr="whisk">
            <a:extLst>
              <a:ext uri="{FF2B5EF4-FFF2-40B4-BE49-F238E27FC236}">
                <a16:creationId xmlns:a16="http://schemas.microsoft.com/office/drawing/2014/main" id="{5796EFF9-938B-F5E7-5FAB-6C95C57DBE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8200" y="2094695"/>
            <a:ext cx="2528820" cy="2528820"/>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8F76C-EE1E-3AFF-2BD9-D1EF2BE96BC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26 We do</a:t>
            </a:r>
            <a:endParaRPr lang="en-AU" sz="800">
              <a:solidFill>
                <a:schemeClr val="bg2"/>
              </a:solidFill>
            </a:endParaRPr>
          </a:p>
        </p:txBody>
      </p:sp>
      <p:grpSp>
        <p:nvGrpSpPr>
          <p:cNvPr id="7" name="Group 6" descr="whisk, whip">
            <a:extLst>
              <a:ext uri="{FF2B5EF4-FFF2-40B4-BE49-F238E27FC236}">
                <a16:creationId xmlns:a16="http://schemas.microsoft.com/office/drawing/2014/main" id="{7B135A74-1A43-BA3F-07B4-0D8FD7217DD9}"/>
              </a:ext>
            </a:extLst>
          </p:cNvPr>
          <p:cNvGrpSpPr/>
          <p:nvPr/>
        </p:nvGrpSpPr>
        <p:grpSpPr>
          <a:xfrm>
            <a:off x="838200" y="2094695"/>
            <a:ext cx="6452315" cy="2670488"/>
            <a:chOff x="838200" y="2094695"/>
            <a:chExt cx="6452315" cy="2670488"/>
          </a:xfrm>
        </p:grpSpPr>
        <p:pic>
          <p:nvPicPr>
            <p:cNvPr id="9" name="Picture 8" descr="A black background with a black square&#10;&#10;Description automatically generated with medium confidence">
              <a:extLst>
                <a:ext uri="{FF2B5EF4-FFF2-40B4-BE49-F238E27FC236}">
                  <a16:creationId xmlns:a16="http://schemas.microsoft.com/office/drawing/2014/main" id="{971BE1BE-BD39-C50F-BE57-C15F9981CF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1695" y="2236363"/>
              <a:ext cx="2528820" cy="2528820"/>
            </a:xfrm>
            <a:prstGeom prst="rect">
              <a:avLst/>
            </a:prstGeom>
          </p:spPr>
        </p:pic>
        <p:pic>
          <p:nvPicPr>
            <p:cNvPr id="10" name="Picture 9" descr="A black background with a black square&#10;&#10;Description automatically generated with medium confidence">
              <a:extLst>
                <a:ext uri="{FF2B5EF4-FFF2-40B4-BE49-F238E27FC236}">
                  <a16:creationId xmlns:a16="http://schemas.microsoft.com/office/drawing/2014/main" id="{F6CE13FB-6571-5F9A-AC72-99E2112CF6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200" y="2094695"/>
              <a:ext cx="2528820" cy="2528820"/>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4CEE1E-F4D1-7611-90A2-15DE1327EB54}"/>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27 We do</a:t>
            </a:r>
            <a:endParaRPr lang="en-AU" sz="800">
              <a:solidFill>
                <a:schemeClr val="bg2"/>
              </a:solidFill>
            </a:endParaRPr>
          </a:p>
        </p:txBody>
      </p:sp>
      <p:grpSp>
        <p:nvGrpSpPr>
          <p:cNvPr id="12" name="Group 11" descr="whisk, whip, whiff">
            <a:extLst>
              <a:ext uri="{FF2B5EF4-FFF2-40B4-BE49-F238E27FC236}">
                <a16:creationId xmlns:a16="http://schemas.microsoft.com/office/drawing/2014/main" id="{20615A03-54F6-4AFB-D92B-8A8962832354}"/>
              </a:ext>
            </a:extLst>
          </p:cNvPr>
          <p:cNvGrpSpPr/>
          <p:nvPr/>
        </p:nvGrpSpPr>
        <p:grpSpPr>
          <a:xfrm>
            <a:off x="838200" y="2094695"/>
            <a:ext cx="10375810" cy="2933493"/>
            <a:chOff x="838200" y="2094695"/>
            <a:chExt cx="10375810" cy="2933493"/>
          </a:xfrm>
        </p:grpSpPr>
        <p:pic>
          <p:nvPicPr>
            <p:cNvPr id="7" name="Picture 6">
              <a:extLst>
                <a:ext uri="{FF2B5EF4-FFF2-40B4-BE49-F238E27FC236}">
                  <a16:creationId xmlns:a16="http://schemas.microsoft.com/office/drawing/2014/main" id="{B24823A1-37B6-3768-AA8C-7B36A334DE3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685190" y="2499368"/>
              <a:ext cx="2528820" cy="252882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4D4D8ECE-3B0D-6A84-2A4A-FB984B94475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1695" y="2236363"/>
              <a:ext cx="2528820" cy="2528820"/>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8D37B1E7-0698-1646-4215-78B40AD7B5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200" y="2094695"/>
              <a:ext cx="2528820" cy="2528820"/>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98DB9-5DA9-CA65-13FC-2FF5CFF7A9B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28 I do</a:t>
            </a:r>
            <a:endParaRPr lang="en-AU" sz="800">
              <a:solidFill>
                <a:schemeClr val="bg2"/>
              </a:solidFill>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141668" y="2910432"/>
            <a:ext cx="1188720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once   </a:t>
            </a:r>
            <a:r>
              <a:rPr lang="en-US" sz="12000" err="1">
                <a:solidFill>
                  <a:srgbClr val="4557AD"/>
                </a:solidFill>
                <a:latin typeface="Tenorite" pitchFamily="2" charset="0"/>
                <a:ea typeface="Verdana" panose="020B0604030504040204" pitchFamily="34" charset="0"/>
                <a:cs typeface="Verdana" panose="020B0604030504040204" pitchFamily="34" charset="0"/>
              </a:rPr>
              <a:t>once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once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465E9-8D5D-1228-8DF9-67FA936E28E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29</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163010B2-09EA-7147-86CD-C85164D192FA}"/>
              </a:ext>
            </a:extLst>
          </p:cNvPr>
          <p:cNvSpPr txBox="1">
            <a:spLocks/>
          </p:cNvSpPr>
          <p:nvPr/>
        </p:nvSpPr>
        <p:spPr>
          <a:xfrm>
            <a:off x="141668" y="2910432"/>
            <a:ext cx="1188720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once   </a:t>
            </a:r>
            <a:r>
              <a:rPr lang="en-US" sz="12000" err="1">
                <a:solidFill>
                  <a:srgbClr val="4557AD"/>
                </a:solidFill>
                <a:latin typeface="Tenorite" pitchFamily="2" charset="0"/>
                <a:ea typeface="Verdana" panose="020B0604030504040204" pitchFamily="34" charset="0"/>
                <a:cs typeface="Verdana" panose="020B0604030504040204" pitchFamily="34" charset="0"/>
              </a:rPr>
              <a:t>once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once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 Review</a:t>
            </a:r>
            <a:endParaRPr lang="en-AU" sz="800">
              <a:solidFill>
                <a:schemeClr val="bg2"/>
              </a:solidFill>
            </a:endParaRPr>
          </a:p>
        </p:txBody>
      </p:sp>
      <p:grpSp>
        <p:nvGrpSpPr>
          <p:cNvPr id="14" name="Group 13" descr="ch, zz, ll, ss, th, sh">
            <a:extLst>
              <a:ext uri="{FF2B5EF4-FFF2-40B4-BE49-F238E27FC236}">
                <a16:creationId xmlns:a16="http://schemas.microsoft.com/office/drawing/2014/main" id="{3FE4ED70-D5E8-FC06-AA5E-6B8E1E2D8331}"/>
              </a:ext>
            </a:extLst>
          </p:cNvPr>
          <p:cNvGrpSpPr/>
          <p:nvPr/>
        </p:nvGrpSpPr>
        <p:grpSpPr>
          <a:xfrm>
            <a:off x="615139" y="1157506"/>
            <a:ext cx="10961721" cy="4776162"/>
            <a:chOff x="358801" y="1144309"/>
            <a:chExt cx="10961721" cy="4776162"/>
          </a:xfrm>
        </p:grpSpPr>
        <p:sp>
          <p:nvSpPr>
            <p:cNvPr id="15" name="Content Placeholder 2">
              <a:extLst>
                <a:ext uri="{FF2B5EF4-FFF2-40B4-BE49-F238E27FC236}">
                  <a16:creationId xmlns:a16="http://schemas.microsoft.com/office/drawing/2014/main" id="{6D64B259-AAF1-7026-79AC-C42403D6729A}"/>
                </a:ext>
              </a:extLst>
            </p:cNvPr>
            <p:cNvSpPr txBox="1">
              <a:spLocks/>
            </p:cNvSpPr>
            <p:nvPr/>
          </p:nvSpPr>
          <p:spPr>
            <a:xfrm>
              <a:off x="358801" y="3750646"/>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a:solidFill>
                    <a:srgbClr val="4557AD"/>
                  </a:solidFill>
                  <a:latin typeface="Tenorite" pitchFamily="2" charset="0"/>
                  <a:cs typeface="Arial"/>
                </a:rPr>
                <a:t>ss</a:t>
              </a:r>
              <a:endParaRPr lang="en-AU" sz="15000">
                <a:solidFill>
                  <a:srgbClr val="4557AD"/>
                </a:solidFill>
                <a:latin typeface="Tenorite" pitchFamily="2" charset="0"/>
                <a:cs typeface="Arial"/>
              </a:endParaRPr>
            </a:p>
          </p:txBody>
        </p:sp>
        <p:sp>
          <p:nvSpPr>
            <p:cNvPr id="16" name="Content Placeholder 2">
              <a:extLst>
                <a:ext uri="{FF2B5EF4-FFF2-40B4-BE49-F238E27FC236}">
                  <a16:creationId xmlns:a16="http://schemas.microsoft.com/office/drawing/2014/main" id="{996DD4D5-D26E-8950-98CA-6153B99827C3}"/>
                </a:ext>
              </a:extLst>
            </p:cNvPr>
            <p:cNvSpPr txBox="1">
              <a:spLocks/>
            </p:cNvSpPr>
            <p:nvPr/>
          </p:nvSpPr>
          <p:spPr>
            <a:xfrm>
              <a:off x="8231883" y="1234573"/>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ll</a:t>
              </a:r>
              <a:endParaRPr lang="en-AU" sz="15000">
                <a:solidFill>
                  <a:srgbClr val="4557AD"/>
                </a:solidFill>
                <a:latin typeface="Tenorite" pitchFamily="2" charset="0"/>
                <a:cs typeface="Arial"/>
              </a:endParaRPr>
            </a:p>
          </p:txBody>
        </p:sp>
        <p:sp>
          <p:nvSpPr>
            <p:cNvPr id="17" name="Content Placeholder 2">
              <a:extLst>
                <a:ext uri="{FF2B5EF4-FFF2-40B4-BE49-F238E27FC236}">
                  <a16:creationId xmlns:a16="http://schemas.microsoft.com/office/drawing/2014/main" id="{79517744-64BD-BFAB-0B79-2B7B7F25FEE1}"/>
                </a:ext>
              </a:extLst>
            </p:cNvPr>
            <p:cNvSpPr txBox="1">
              <a:spLocks/>
            </p:cNvSpPr>
            <p:nvPr/>
          </p:nvSpPr>
          <p:spPr>
            <a:xfrm>
              <a:off x="8231883" y="3750645"/>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sh</a:t>
              </a:r>
              <a:endParaRPr lang="en-AU" sz="15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247982F5-DF40-3F4E-E15A-580942F2FA55}"/>
                </a:ext>
              </a:extLst>
            </p:cNvPr>
            <p:cNvSpPr txBox="1">
              <a:spLocks/>
            </p:cNvSpPr>
            <p:nvPr/>
          </p:nvSpPr>
          <p:spPr>
            <a:xfrm>
              <a:off x="358802" y="1234573"/>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ch</a:t>
              </a:r>
              <a:endParaRPr lang="en-AU" sz="15000">
                <a:solidFill>
                  <a:srgbClr val="4557AD"/>
                </a:solidFill>
                <a:latin typeface="Tenorite" pitchFamily="2" charset="0"/>
                <a:cs typeface="Arial"/>
              </a:endParaRPr>
            </a:p>
          </p:txBody>
        </p:sp>
        <p:sp>
          <p:nvSpPr>
            <p:cNvPr id="19" name="Content Placeholder 2">
              <a:extLst>
                <a:ext uri="{FF2B5EF4-FFF2-40B4-BE49-F238E27FC236}">
                  <a16:creationId xmlns:a16="http://schemas.microsoft.com/office/drawing/2014/main" id="{029F9F0E-F951-40FF-972A-1C21F6AAB1C4}"/>
                </a:ext>
              </a:extLst>
            </p:cNvPr>
            <p:cNvSpPr txBox="1">
              <a:spLocks/>
            </p:cNvSpPr>
            <p:nvPr/>
          </p:nvSpPr>
          <p:spPr>
            <a:xfrm>
              <a:off x="4231722" y="3750646"/>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th</a:t>
              </a:r>
              <a:endParaRPr lang="en-AU" sz="15000">
                <a:solidFill>
                  <a:srgbClr val="4557AD"/>
                </a:solidFill>
                <a:latin typeface="Tenorite" pitchFamily="2" charset="0"/>
                <a:cs typeface="Arial"/>
              </a:endParaRPr>
            </a:p>
          </p:txBody>
        </p:sp>
        <p:sp>
          <p:nvSpPr>
            <p:cNvPr id="20" name="Content Placeholder 2">
              <a:extLst>
                <a:ext uri="{FF2B5EF4-FFF2-40B4-BE49-F238E27FC236}">
                  <a16:creationId xmlns:a16="http://schemas.microsoft.com/office/drawing/2014/main" id="{126071A0-3762-131D-9AC1-71CE39598587}"/>
                </a:ext>
              </a:extLst>
            </p:cNvPr>
            <p:cNvSpPr txBox="1">
              <a:spLocks/>
            </p:cNvSpPr>
            <p:nvPr/>
          </p:nvSpPr>
          <p:spPr>
            <a:xfrm>
              <a:off x="4050605" y="114430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zz</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EC989-6F17-BD63-166F-4753A23E693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30 I do </a:t>
            </a:r>
            <a:endParaRPr lang="en-AU" sz="800">
              <a:solidFill>
                <a:schemeClr val="bg2"/>
              </a:solidFill>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Once I had a whip which went crack.</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045AF1-808A-245E-3AFA-D73B845A962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31 We do</a:t>
            </a:r>
            <a:endParaRPr lang="en-AU" sz="800">
              <a:solidFill>
                <a:schemeClr val="bg2"/>
              </a:solidFill>
            </a:endParaRP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She got a whiff of a pig once she was in the pen.</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5C2114-C957-1A9B-4CAD-D5351E00D9C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32 I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DCF06B-AB24-5F92-92B4-E6740A18EAC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33 We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848FDF-0F9D-9258-E642-73DC2ACD04D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34 Check for understanding</a:t>
            </a:r>
            <a:endParaRPr lang="en-AU" sz="800">
              <a:solidFill>
                <a:schemeClr val="bg2"/>
              </a:solidFill>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375581" y="3428524"/>
            <a:ext cx="1763624"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wh</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whizz</a:t>
            </a:r>
          </a:p>
          <a:p>
            <a:pPr marL="0" indent="0" algn="ctr">
              <a:buFont typeface="Arial" panose="020B0604020202020204" pitchFamily="34" charset="0"/>
              <a:buNone/>
            </a:pPr>
            <a:r>
              <a:rPr lang="en-US" sz="4400">
                <a:solidFill>
                  <a:srgbClr val="4557AD"/>
                </a:solidFill>
                <a:latin typeface="Tenorite" pitchFamily="2" charset="0"/>
                <a:cs typeface="Arial"/>
              </a:rPr>
              <a:t>when</a:t>
            </a:r>
          </a:p>
          <a:p>
            <a:pPr marL="0" indent="0" algn="ctr">
              <a:buFont typeface="Arial" panose="020B0604020202020204" pitchFamily="34" charset="0"/>
              <a:buNone/>
            </a:pPr>
            <a:r>
              <a:rPr lang="en-US" sz="4400">
                <a:solidFill>
                  <a:srgbClr val="4557AD"/>
                </a:solidFill>
                <a:latin typeface="Tenorite" pitchFamily="2" charset="0"/>
                <a:cs typeface="Arial"/>
              </a:rPr>
              <a:t>whack</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9" name="Group 8">
            <a:extLst>
              <a:ext uri="{FF2B5EF4-FFF2-40B4-BE49-F238E27FC236}">
                <a16:creationId xmlns:a16="http://schemas.microsoft.com/office/drawing/2014/main" id="{B7794EB4-D9C4-1DB4-8B9A-4169D917DD1C}"/>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8" name="Group 7">
            <a:extLst>
              <a:ext uri="{FF2B5EF4-FFF2-40B4-BE49-F238E27FC236}">
                <a16:creationId xmlns:a16="http://schemas.microsoft.com/office/drawing/2014/main" id="{06765C0A-6B59-3E3E-E410-D7F83FF8FF27}"/>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17" name="Picture 16" descr="whip">
            <a:extLst>
              <a:ext uri="{FF2B5EF4-FFF2-40B4-BE49-F238E27FC236}">
                <a16:creationId xmlns:a16="http://schemas.microsoft.com/office/drawing/2014/main" id="{048DFCAA-85F2-E9BF-724E-9DACF1D68E3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09949" y="3245575"/>
            <a:ext cx="849775" cy="849775"/>
          </a:xfrm>
          <a:prstGeom prst="rect">
            <a:avLst/>
          </a:prstGeom>
        </p:spPr>
      </p:pic>
      <p:pic>
        <p:nvPicPr>
          <p:cNvPr id="22" name="Picture 21" descr="whisk">
            <a:extLst>
              <a:ext uri="{FF2B5EF4-FFF2-40B4-BE49-F238E27FC236}">
                <a16:creationId xmlns:a16="http://schemas.microsoft.com/office/drawing/2014/main" id="{165F374B-7150-06B1-3D9E-6EC784D57B8A}"/>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92798" y="4295019"/>
            <a:ext cx="845604" cy="845604"/>
          </a:xfrm>
          <a:prstGeom prst="rect">
            <a:avLst/>
          </a:prstGeom>
        </p:spPr>
      </p:pic>
      <p:pic>
        <p:nvPicPr>
          <p:cNvPr id="13" name="Picture 12" descr="whiff">
            <a:extLst>
              <a:ext uri="{FF2B5EF4-FFF2-40B4-BE49-F238E27FC236}">
                <a16:creationId xmlns:a16="http://schemas.microsoft.com/office/drawing/2014/main" id="{B8906305-28F0-CA9C-DD59-FC97F77A6D38}"/>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220249" y="5340293"/>
            <a:ext cx="808564" cy="808564"/>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41B50D-B2D7-1F30-2953-619C75D7EF7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35 </a:t>
            </a:r>
            <a:r>
              <a:rPr lang="en-AU" sz="800" kern="1200">
                <a:solidFill>
                  <a:schemeClr val="bg2"/>
                </a:solidFill>
                <a:effectLst/>
                <a:latin typeface="+mj-lt"/>
                <a:ea typeface="+mj-ea"/>
                <a:cs typeface="+mj-cs"/>
              </a:rPr>
              <a:t>Check for understanding</a:t>
            </a:r>
            <a:endParaRPr lang="en-AU" sz="800">
              <a:solidFill>
                <a:schemeClr val="bg2"/>
              </a:solidFill>
            </a:endParaRPr>
          </a:p>
        </p:txBody>
      </p:sp>
      <p:pic>
        <p:nvPicPr>
          <p:cNvPr id="2" name="Picture 1" descr="Image of Phase 8, lesson 4 student sheet">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3623" y="384776"/>
            <a:ext cx="4105553" cy="584299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2C008F-7439-8A76-514A-3B1E92FF463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36 You do</a:t>
            </a:r>
            <a:endParaRPr lang="en-AU" sz="800">
              <a:solidFill>
                <a:schemeClr val="bg2"/>
              </a:solidFill>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5A20-D5C0-067B-04BC-F0727F4AD5D9}"/>
              </a:ext>
            </a:extLst>
          </p:cNvPr>
          <p:cNvSpPr>
            <a:spLocks noGrp="1"/>
          </p:cNvSpPr>
          <p:nvPr>
            <p:ph type="title"/>
          </p:nvPr>
        </p:nvSpPr>
        <p:spPr/>
        <p:txBody>
          <a:bodyPr>
            <a:normAutofit/>
          </a:bodyPr>
          <a:lstStyle/>
          <a:p>
            <a:r>
              <a:rPr lang="en-AU" sz="800" kern="1200">
                <a:solidFill>
                  <a:schemeClr val="bg2"/>
                </a:solidFill>
                <a:effectLst/>
                <a:latin typeface="Calibri Light" panose="020F0302020204030204" pitchFamily="34" charset="0"/>
                <a:ea typeface="+mj-ea"/>
                <a:cs typeface="+mj-cs"/>
              </a:rPr>
              <a:t>Slide 37 End</a:t>
            </a:r>
            <a:r>
              <a:rPr lang="en-AU" sz="800" kern="1200" baseline="0">
                <a:solidFill>
                  <a:schemeClr val="bg2"/>
                </a:solidFill>
                <a:effectLst/>
                <a:latin typeface="Calibri Light" panose="020F0302020204030204" pitchFamily="34" charset="0"/>
                <a:ea typeface="+mj-ea"/>
                <a:cs typeface="+mj-cs"/>
              </a:rPr>
              <a:t>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4F1430-6EEB-08C0-5EC7-8A36DC1EDDB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4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03668-4408-0A52-79BA-F5A2968573B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5 Review</a:t>
            </a:r>
            <a:endParaRPr lang="en-AU" sz="800">
              <a:solidFill>
                <a:schemeClr val="bg2"/>
              </a:solidFill>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fizz   less   chap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CB0546-F843-D6A7-D9F8-BFA701F8E4F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6 Review</a:t>
            </a:r>
            <a:endParaRPr lang="en-AU" sz="800">
              <a:solidFill>
                <a:schemeClr val="bg2"/>
              </a:solidFill>
            </a:endParaRPr>
          </a:p>
        </p:txBody>
      </p:sp>
      <p:pic>
        <p:nvPicPr>
          <p:cNvPr id="7" name="Graphic 6" descr="flash">
            <a:extLst>
              <a:ext uri="{FF2B5EF4-FFF2-40B4-BE49-F238E27FC236}">
                <a16:creationId xmlns:a16="http://schemas.microsoft.com/office/drawing/2014/main" id="{99B642CA-90F6-0191-599C-5F9A6B3056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059447" y="2221616"/>
            <a:ext cx="2871018" cy="2871018"/>
          </a:xfrm>
          <a:prstGeom prst="rect">
            <a:avLst/>
          </a:prstGeom>
        </p:spPr>
      </p:pic>
      <p:grpSp>
        <p:nvGrpSpPr>
          <p:cNvPr id="2" name="Group 1" descr="moth, chips">
            <a:extLst>
              <a:ext uri="{FF2B5EF4-FFF2-40B4-BE49-F238E27FC236}">
                <a16:creationId xmlns:a16="http://schemas.microsoft.com/office/drawing/2014/main" id="{0A8958FB-B884-A019-9F4F-DCC1F7AA5690}"/>
              </a:ext>
            </a:extLst>
          </p:cNvPr>
          <p:cNvGrpSpPr/>
          <p:nvPr/>
        </p:nvGrpSpPr>
        <p:grpSpPr>
          <a:xfrm>
            <a:off x="4888616" y="2221616"/>
            <a:ext cx="6243937" cy="2456807"/>
            <a:chOff x="4888616" y="2221616"/>
            <a:chExt cx="6243937" cy="2456807"/>
          </a:xfrm>
        </p:grpSpPr>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88616" y="2221616"/>
              <a:ext cx="2414768" cy="2414768"/>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17785" y="2263655"/>
              <a:ext cx="2414768" cy="2414768"/>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D4873B-FC2B-2597-EA36-6373C84FF1F0}"/>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7 Review</a:t>
            </a:r>
            <a:endParaRPr lang="en-AU" sz="800">
              <a:solidFill>
                <a:schemeClr val="bg2"/>
              </a:solidFill>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ea typeface="Verdana" panose="020B0604030504040204" pitchFamily="34" charset="0"/>
                <a:cs typeface="Verdana" panose="020B0604030504040204" pitchFamily="34" charset="0"/>
              </a:rPr>
              <a:t>here  saw  put  because</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264D7-4C85-0549-EE5E-554205989FF1}"/>
              </a:ext>
            </a:extLst>
          </p:cNvPr>
          <p:cNvSpPr>
            <a:spLocks noGrp="1"/>
          </p:cNvSpPr>
          <p:nvPr>
            <p:ph type="title"/>
          </p:nvPr>
        </p:nvSpPr>
        <p:spPr>
          <a:xfrm>
            <a:off x="0" y="-1554739"/>
            <a:ext cx="10515600" cy="1325563"/>
          </a:xfrm>
        </p:spPr>
        <p:txBody>
          <a:bodyPr/>
          <a:lstStyle/>
          <a:p>
            <a:r>
              <a:rPr lang="en-AU" sz="800" kern="1200">
                <a:solidFill>
                  <a:schemeClr val="bg2"/>
                </a:solidFill>
                <a:effectLst/>
                <a:latin typeface="Calibri Light" panose="020F0302020204030204" pitchFamily="34" charset="0"/>
                <a:ea typeface="+mj-ea"/>
                <a:cs typeface="+mj-cs"/>
              </a:rPr>
              <a:t>Slide 8 Review</a:t>
            </a:r>
            <a:endParaRPr lang="en-AU" sz="800">
              <a:solidFill>
                <a:schemeClr val="bg2"/>
              </a:solidFill>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274838"/>
            <a:ext cx="11601450"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Chad saw a jazz band because he was on the ship.</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8E1A18-DE17-B0E9-44BB-D4F4A6495DA1}"/>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9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6AF43700-766D-421E-AA69-DE471E7AD17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schemas.microsoft.com/office/infopath/2007/PartnerControls"/>
    <ds:schemaRef ds:uri="http://purl.org/dc/terms/"/>
    <ds:schemaRef ds:uri="http://www.w3.org/XML/1998/namespace"/>
    <ds:schemaRef ds:uri="http://schemas.openxmlformats.org/package/2006/metadata/core-properties"/>
    <ds:schemaRef ds:uri="http://purl.org/dc/elements/1.1/"/>
    <ds:schemaRef ds:uri="http://purl.org/dc/dcmitype/"/>
    <ds:schemaRef ds:uri="http://schemas.microsoft.com/office/2006/documentManagement/types"/>
    <ds:schemaRef ds:uri="http://schemas.microsoft.com/office/2006/metadata/properties"/>
    <ds:schemaRef ds:uri="ff236c08-9611-4854-a4bb-16d44b7327b6"/>
    <ds:schemaRef ds:uri="64eff3df-e3d6-48ed-978f-45ff25640900"/>
  </ds:schemaRefs>
</ds:datastoreItem>
</file>

<file path=docProps/app.xml><?xml version="1.0" encoding="utf-8"?>
<Properties xmlns="http://schemas.openxmlformats.org/officeDocument/2006/extended-properties" xmlns:vt="http://schemas.openxmlformats.org/officeDocument/2006/docPropsVTypes">
  <TotalTime>235</TotalTime>
  <Words>4348</Words>
  <Application>Microsoft Office PowerPoint</Application>
  <PresentationFormat>Widescreen</PresentationFormat>
  <Paragraphs>551</Paragraphs>
  <Slides>37</Slides>
  <Notes>36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37</vt:i4>
      </vt:variant>
    </vt:vector>
  </HeadingPairs>
  <TitlesOfParts>
    <vt:vector size="46" baseType="lpstr">
      <vt:lpstr>Aptos</vt:lpstr>
      <vt:lpstr>Arial</vt:lpstr>
      <vt:lpstr>Calibri</vt:lpstr>
      <vt:lpstr>Calibri Light</vt:lpstr>
      <vt:lpstr>Segoe UI</vt:lpstr>
      <vt:lpstr>Symbol</vt:lpstr>
      <vt:lpstr>Tenorite</vt:lpstr>
      <vt:lpstr>Verdana</vt:lpstr>
      <vt:lpstr>Office Theme</vt:lpstr>
      <vt:lpstr>Slide 1 Start of presentation</vt:lpstr>
      <vt:lpstr>Slide 2 Phonemic awareness review</vt:lpstr>
      <vt:lpstr>Slide 3 Review</vt:lpstr>
      <vt:lpstr>Slide 4 Review</vt:lpstr>
      <vt:lpstr>Slide 5 Review</vt:lpstr>
      <vt:lpstr>Slide 6 Review</vt:lpstr>
      <vt:lpstr>Slide 7 Review</vt:lpstr>
      <vt:lpstr>Slide 8 Review</vt:lpstr>
      <vt:lpstr>Slide 9 Review</vt:lpstr>
      <vt:lpstr>Slide  10 End of review, start of lesson</vt:lpstr>
      <vt:lpstr>Slide 11 Phonemic awareness</vt:lpstr>
      <vt:lpstr>Slide 12 Phonemic awareness</vt:lpstr>
      <vt:lpstr>Slide 13 Learning intention and success criteria</vt:lpstr>
      <vt:lpstr>Slide 14 I do</vt:lpstr>
      <vt:lpstr>Slide 15 We do</vt:lpstr>
      <vt:lpstr>Slide 16 I do</vt:lpstr>
      <vt:lpstr>Slide 17 I do</vt:lpstr>
      <vt:lpstr>Slide 18 I do</vt:lpstr>
      <vt:lpstr>Slide 19 We do</vt:lpstr>
      <vt:lpstr>Slide 20 We do</vt:lpstr>
      <vt:lpstr>Slide 21 We do</vt:lpstr>
      <vt:lpstr>Slide 22 I do</vt:lpstr>
      <vt:lpstr>Slide 23 I do</vt:lpstr>
      <vt:lpstr>Slide 24 I do</vt:lpstr>
      <vt:lpstr>Slide 25 We do</vt:lpstr>
      <vt:lpstr>Slide 26 We do</vt:lpstr>
      <vt:lpstr>Slide 27 We do</vt:lpstr>
      <vt:lpstr>Slide 28 I do</vt:lpstr>
      <vt:lpstr>Slide 29 We do</vt:lpstr>
      <vt:lpstr>Slide 30 I do </vt:lpstr>
      <vt:lpstr>Slide 31 We do</vt:lpstr>
      <vt:lpstr>Slide 32 I do</vt:lpstr>
      <vt:lpstr>Slide 33 We do</vt:lpstr>
      <vt:lpstr>Slide 34 Check for understanding</vt:lpstr>
      <vt:lpstr>Slide 35 Check for understanding</vt:lpstr>
      <vt:lpstr>Slide 36 You do</vt:lpstr>
      <vt:lpstr>Slide 37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4</cp:revision>
  <dcterms:created xsi:type="dcterms:W3CDTF">2021-01-11T06:19:08Z</dcterms:created>
  <dcterms:modified xsi:type="dcterms:W3CDTF">2025-04-18T06:28:48Z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