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3.xml" ContentType="application/vnd.openxmlformats-officedocument.presentationml.tags+xml"/>
  <Override PartName="/ppt/notesSlides/notesSlide16.xml" ContentType="application/vnd.openxmlformats-officedocument.presentationml.notesSlide+xml"/>
  <Override PartName="/ppt/tags/tag4.xml" ContentType="application/vnd.openxmlformats-officedocument.presentationml.tags+xml"/>
  <Override PartName="/ppt/notesSlides/notesSlide17.xml" ContentType="application/vnd.openxmlformats-officedocument.presentationml.notesSlide+xml"/>
  <Override PartName="/ppt/tags/tag5.xml" ContentType="application/vnd.openxmlformats-officedocument.presentationml.tags+xml"/>
  <Override PartName="/ppt/notesSlides/notesSlide18.xml" ContentType="application/vnd.openxmlformats-officedocument.presentationml.notesSlide+xml"/>
  <Override PartName="/ppt/tags/tag6.xml" ContentType="application/vnd.openxmlformats-officedocument.presentationml.tags+xml"/>
  <Override PartName="/ppt/notesSlides/notesSlide19.xml" ContentType="application/vnd.openxmlformats-officedocument.presentationml.notesSlide+xml"/>
  <Override PartName="/ppt/tags/tag7.xml" ContentType="application/vnd.openxmlformats-officedocument.presentationml.tags+xml"/>
  <Override PartName="/ppt/notesSlides/notesSlide20.xml" ContentType="application/vnd.openxmlformats-officedocument.presentationml.notesSlide+xml"/>
  <Override PartName="/ppt/tags/tag8.xml" ContentType="application/vnd.openxmlformats-officedocument.presentationml.tags+xml"/>
  <Override PartName="/ppt/notesSlides/notesSlide21.xml" ContentType="application/vnd.openxmlformats-officedocument.presentationml.notesSlide+xml"/>
  <Override PartName="/ppt/tags/tag9.xml" ContentType="application/vnd.openxmlformats-officedocument.presentationml.tags+xml"/>
  <Override PartName="/ppt/notesSlides/notesSlide22.xml" ContentType="application/vnd.openxmlformats-officedocument.presentationml.notesSlide+xml"/>
  <Override PartName="/ppt/tags/tag10.xml" ContentType="application/vnd.openxmlformats-officedocument.presentationml.tags+xml"/>
  <Override PartName="/ppt/notesSlides/notesSlide23.xml" ContentType="application/vnd.openxmlformats-officedocument.presentationml.notesSlide+xml"/>
  <Override PartName="/ppt/tags/tag11.xml" ContentType="application/vnd.openxmlformats-officedocument.presentationml.tags+xml"/>
  <Override PartName="/ppt/notesSlides/notesSlide24.xml" ContentType="application/vnd.openxmlformats-officedocument.presentationml.notesSlide+xml"/>
  <Override PartName="/ppt/tags/tag12.xml" ContentType="application/vnd.openxmlformats-officedocument.presentationml.tags+xml"/>
  <Override PartName="/ppt/notesSlides/notesSlide25.xml" ContentType="application/vnd.openxmlformats-officedocument.presentationml.notesSlide+xml"/>
  <Override PartName="/ppt/tags/tag13.xml" ContentType="application/vnd.openxmlformats-officedocument.presentationml.tags+xml"/>
  <Override PartName="/ppt/notesSlides/notesSlide26.xml" ContentType="application/vnd.openxmlformats-officedocument.presentationml.notesSlide+xml"/>
  <Override PartName="/ppt/tags/tag14.xml" ContentType="application/vnd.openxmlformats-officedocument.presentationml.tags+xml"/>
  <Override PartName="/ppt/notesSlides/notesSlide27.xml" ContentType="application/vnd.openxmlformats-officedocument.presentationml.notesSlide+xml"/>
  <Override PartName="/ppt/tags/tag15.xml" ContentType="application/vnd.openxmlformats-officedocument.presentationml.tags+xml"/>
  <Override PartName="/ppt/notesSlides/notesSlide28.xml" ContentType="application/vnd.openxmlformats-officedocument.presentationml.notesSlide+xml"/>
  <Override PartName="/ppt/tags/tag16.xml" ContentType="application/vnd.openxmlformats-officedocument.presentationml.tags+xml"/>
  <Override PartName="/ppt/notesSlides/notesSlide29.xml" ContentType="application/vnd.openxmlformats-officedocument.presentationml.notesSlide+xml"/>
  <Override PartName="/ppt/tags/tag17.xml" ContentType="application/vnd.openxmlformats-officedocument.presentationml.tags+xml"/>
  <Override PartName="/ppt/notesSlides/notesSlide30.xml" ContentType="application/vnd.openxmlformats-officedocument.presentationml.notesSlide+xml"/>
  <Override PartName="/ppt/tags/tag18.xml" ContentType="application/vnd.openxmlformats-officedocument.presentationml.tags+xml"/>
  <Override PartName="/ppt/notesSlides/notesSlide31.xml" ContentType="application/vnd.openxmlformats-officedocument.presentationml.notesSlide+xml"/>
  <Override PartName="/ppt/tags/tag19.xml" ContentType="application/vnd.openxmlformats-officedocument.presentationml.tags+xml"/>
  <Override PartName="/ppt/notesSlides/notesSlide32.xml" ContentType="application/vnd.openxmlformats-officedocument.presentationml.notesSlide+xml"/>
  <Override PartName="/ppt/tags/tag20.xml" ContentType="application/vnd.openxmlformats-officedocument.presentationml.tags+xml"/>
  <Override PartName="/ppt/notesSlides/notesSlide33.xml" ContentType="application/vnd.openxmlformats-officedocument.presentationml.notesSlide+xml"/>
  <Override PartName="/ppt/tags/tag21.xml" ContentType="application/vnd.openxmlformats-officedocument.presentationml.tags+xml"/>
  <Override PartName="/ppt/notesSlides/notesSlide34.xml" ContentType="application/vnd.openxmlformats-officedocument.presentationml.notesSlide+xml"/>
  <Override PartName="/ppt/tags/tag22.xml" ContentType="application/vnd.openxmlformats-officedocument.presentationml.tags+xml"/>
  <Override PartName="/ppt/notesSlides/notesSlide35.xml" ContentType="application/vnd.openxmlformats-officedocument.presentationml.notesSlide+xml"/>
  <Override PartName="/ppt/tags/tag23.xml" ContentType="application/vnd.openxmlformats-officedocument.presentationml.tags+xml"/>
  <Override PartName="/ppt/notesSlides/notesSlide36.xml" ContentType="application/vnd.openxmlformats-officedocument.presentationml.notesSlide+xml"/>
  <Override PartName="/ppt/tags/tag24.xml" ContentType="application/vnd.openxmlformats-officedocument.presentationml.tags+xml"/>
  <Override PartName="/ppt/notesSlides/notesSlide37.xml" ContentType="application/vnd.openxmlformats-officedocument.presentationml.notesSlide+xml"/>
  <Override PartName="/ppt/tags/tag25.xml" ContentType="application/vnd.openxmlformats-officedocument.presentationml.tags+xml"/>
  <Override PartName="/ppt/notesSlides/notesSlide38.xml" ContentType="application/vnd.openxmlformats-officedocument.presentationml.notesSlide+xml"/>
  <Override PartName="/ppt/tags/tag26.xml" ContentType="application/vnd.openxmlformats-officedocument.presentationml.tags+xml"/>
  <Override PartName="/ppt/notesSlides/notesSlide39.xml" ContentType="application/vnd.openxmlformats-officedocument.presentationml.notesSlide+xml"/>
  <Override PartName="/ppt/tags/tag27.xml" ContentType="application/vnd.openxmlformats-officedocument.presentationml.tags+xml"/>
  <Override PartName="/ppt/notesSlides/notesSlide4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handoutMasterIdLst>
    <p:handoutMasterId r:id="rId46"/>
  </p:handoutMasterIdLst>
  <p:sldIdLst>
    <p:sldId id="514" r:id="rId5"/>
    <p:sldId id="498" r:id="rId6"/>
    <p:sldId id="515" r:id="rId7"/>
    <p:sldId id="501" r:id="rId8"/>
    <p:sldId id="502" r:id="rId9"/>
    <p:sldId id="503" r:id="rId10"/>
    <p:sldId id="500" r:id="rId11"/>
    <p:sldId id="520" r:id="rId12"/>
    <p:sldId id="523" r:id="rId13"/>
    <p:sldId id="504" r:id="rId14"/>
    <p:sldId id="505" r:id="rId15"/>
    <p:sldId id="506" r:id="rId16"/>
    <p:sldId id="497" r:id="rId17"/>
    <p:sldId id="524" r:id="rId18"/>
    <p:sldId id="525" r:id="rId19"/>
    <p:sldId id="492" r:id="rId20"/>
    <p:sldId id="464" r:id="rId21"/>
    <p:sldId id="465" r:id="rId22"/>
    <p:sldId id="466" r:id="rId23"/>
    <p:sldId id="496" r:id="rId24"/>
    <p:sldId id="468" r:id="rId25"/>
    <p:sldId id="469" r:id="rId26"/>
    <p:sldId id="470" r:id="rId27"/>
    <p:sldId id="471" r:id="rId28"/>
    <p:sldId id="472" r:id="rId29"/>
    <p:sldId id="473" r:id="rId30"/>
    <p:sldId id="474" r:id="rId31"/>
    <p:sldId id="475" r:id="rId32"/>
    <p:sldId id="476" r:id="rId33"/>
    <p:sldId id="477" r:id="rId34"/>
    <p:sldId id="478" r:id="rId35"/>
    <p:sldId id="479" r:id="rId36"/>
    <p:sldId id="480" r:id="rId37"/>
    <p:sldId id="483" r:id="rId38"/>
    <p:sldId id="481" r:id="rId39"/>
    <p:sldId id="482" r:id="rId40"/>
    <p:sldId id="493" r:id="rId41"/>
    <p:sldId id="485" r:id="rId42"/>
    <p:sldId id="486" r:id="rId43"/>
    <p:sldId id="494" r:id="rId44"/>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49F87EAE-6CC1-99D4-8E31-202EF7FA06F2}" name="Trish Wilson" initials="TW" userId="1a8d7cc3620296f7" providerId="Windows Live"/>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DCE8"/>
    <a:srgbClr val="B51963"/>
    <a:srgbClr val="ED1654"/>
    <a:srgbClr val="F03F73"/>
    <a:srgbClr val="FCDCE5"/>
    <a:srgbClr val="0E1E42"/>
    <a:srgbClr val="E8EAED"/>
    <a:srgbClr val="4557AD"/>
    <a:srgbClr val="0E1D42"/>
    <a:srgbClr val="FEECF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039" autoAdjust="0"/>
  </p:normalViewPr>
  <p:slideViewPr>
    <p:cSldViewPr snapToGrid="0">
      <p:cViewPr varScale="1">
        <p:scale>
          <a:sx n="75" d="100"/>
          <a:sy n="75" d="100"/>
        </p:scale>
        <p:origin x="1914" y="66"/>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3" Type="http://schemas.microsoft.com/office/2018/10/relationships/authors" Target="author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EE817845-3E8C-4F5B-BC73-808081315403}"/>
    <pc:docChg chg="modSld">
      <pc:chgData name="Kerrie Shanahan" userId="ae473d9f-76e9-476f-892f-2674ea963afc" providerId="ADAL" clId="{EE817845-3E8C-4F5B-BC73-808081315403}" dt="2025-04-06T22:49:43.856" v="9" actId="20577"/>
      <pc:docMkLst>
        <pc:docMk/>
      </pc:docMkLst>
      <pc:sldChg chg="modNotesTx">
        <pc:chgData name="Kerrie Shanahan" userId="ae473d9f-76e9-476f-892f-2674ea963afc" providerId="ADAL" clId="{EE817845-3E8C-4F5B-BC73-808081315403}" dt="2025-04-06T22:49:43.856" v="9" actId="20577"/>
        <pc:sldMkLst>
          <pc:docMk/>
          <pc:sldMk cId="4046771955" sldId="481"/>
        </pc:sldMkLst>
      </pc:sldChg>
      <pc:sldChg chg="modNotesTx">
        <pc:chgData name="Kerrie Shanahan" userId="ae473d9f-76e9-476f-892f-2674ea963afc" providerId="ADAL" clId="{EE817845-3E8C-4F5B-BC73-808081315403}" dt="2025-04-06T22:48:46.960" v="8" actId="20577"/>
        <pc:sldMkLst>
          <pc:docMk/>
          <pc:sldMk cId="437983971" sldId="492"/>
        </pc:sldMkLst>
      </pc:sldChg>
      <pc:sldChg chg="modSp mod">
        <pc:chgData name="Kerrie Shanahan" userId="ae473d9f-76e9-476f-892f-2674ea963afc" providerId="ADAL" clId="{EE817845-3E8C-4F5B-BC73-808081315403}" dt="2025-04-06T22:45:32.673" v="7" actId="20577"/>
        <pc:sldMkLst>
          <pc:docMk/>
          <pc:sldMk cId="1331245411" sldId="524"/>
        </pc:sldMkLst>
        <pc:spChg chg="mod">
          <ac:chgData name="Kerrie Shanahan" userId="ae473d9f-76e9-476f-892f-2674ea963afc" providerId="ADAL" clId="{EE817845-3E8C-4F5B-BC73-808081315403}" dt="2025-04-06T22:45:30.094" v="5" actId="20577"/>
          <ac:spMkLst>
            <pc:docMk/>
            <pc:sldMk cId="1331245411" sldId="524"/>
            <ac:spMk id="8" creationId="{91E499C0-A1E8-D17C-7930-0D1B9881647F}"/>
          </ac:spMkLst>
        </pc:spChg>
        <pc:spChg chg="mod">
          <ac:chgData name="Kerrie Shanahan" userId="ae473d9f-76e9-476f-892f-2674ea963afc" providerId="ADAL" clId="{EE817845-3E8C-4F5B-BC73-808081315403}" dt="2025-04-06T22:45:32.673" v="7" actId="20577"/>
          <ac:spMkLst>
            <pc:docMk/>
            <pc:sldMk cId="1331245411" sldId="524"/>
            <ac:spMk id="10" creationId="{4BA5E9CB-418A-99E8-FFAD-2CA9FBF7180F}"/>
          </ac:spMkLst>
        </pc:spChg>
        <pc:spChg chg="mod">
          <ac:chgData name="Kerrie Shanahan" userId="ae473d9f-76e9-476f-892f-2674ea963afc" providerId="ADAL" clId="{EE817845-3E8C-4F5B-BC73-808081315403}" dt="2025-04-06T22:45:23.476" v="1" actId="20577"/>
          <ac:spMkLst>
            <pc:docMk/>
            <pc:sldMk cId="1331245411" sldId="524"/>
            <ac:spMk id="12" creationId="{F9F068C9-0FAF-F04B-120A-9CA7DC9AF077}"/>
          </ac:spMkLst>
        </pc:spChg>
        <pc:spChg chg="mod">
          <ac:chgData name="Kerrie Shanahan" userId="ae473d9f-76e9-476f-892f-2674ea963afc" providerId="ADAL" clId="{EE817845-3E8C-4F5B-BC73-808081315403}" dt="2025-04-06T22:45:26.368" v="3" actId="20577"/>
          <ac:spMkLst>
            <pc:docMk/>
            <pc:sldMk cId="1331245411" sldId="524"/>
            <ac:spMk id="24" creationId="{1FB746F8-9C97-10CF-8892-53C5060D809E}"/>
          </ac:spMkLst>
        </pc:spChg>
      </pc:sldChg>
    </pc:docChg>
  </pc:docChgLst>
  <pc:docChgLst>
    <pc:chgData name="Trish Wilson" userId="1a8d7cc3620296f7" providerId="LiveId" clId="{0F23E4F0-6E5D-45B4-8F34-2EB66DC5B18E}"/>
    <pc:docChg chg="undo custSel modSld">
      <pc:chgData name="Trish Wilson" userId="1a8d7cc3620296f7" providerId="LiveId" clId="{0F23E4F0-6E5D-45B4-8F34-2EB66DC5B18E}" dt="2025-04-03T04:52:12.970" v="212" actId="114"/>
      <pc:docMkLst>
        <pc:docMk/>
      </pc:docMkLst>
      <pc:sldChg chg="modNotesTx">
        <pc:chgData name="Trish Wilson" userId="1a8d7cc3620296f7" providerId="LiveId" clId="{0F23E4F0-6E5D-45B4-8F34-2EB66DC5B18E}" dt="2025-04-02T19:34:07.094" v="57" actId="114"/>
        <pc:sldMkLst>
          <pc:docMk/>
          <pc:sldMk cId="2801862050" sldId="464"/>
        </pc:sldMkLst>
      </pc:sldChg>
      <pc:sldChg chg="modNotesTx">
        <pc:chgData name="Trish Wilson" userId="1a8d7cc3620296f7" providerId="LiveId" clId="{0F23E4F0-6E5D-45B4-8F34-2EB66DC5B18E}" dt="2025-04-02T20:54:25.475" v="151" actId="20577"/>
        <pc:sldMkLst>
          <pc:docMk/>
          <pc:sldMk cId="2776412724" sldId="465"/>
        </pc:sldMkLst>
      </pc:sldChg>
      <pc:sldChg chg="modNotesTx">
        <pc:chgData name="Trish Wilson" userId="1a8d7cc3620296f7" providerId="LiveId" clId="{0F23E4F0-6E5D-45B4-8F34-2EB66DC5B18E}" dt="2025-04-02T19:36:16.749" v="70" actId="20577"/>
        <pc:sldMkLst>
          <pc:docMk/>
          <pc:sldMk cId="3868218024" sldId="470"/>
        </pc:sldMkLst>
      </pc:sldChg>
      <pc:sldChg chg="modNotesTx">
        <pc:chgData name="Trish Wilson" userId="1a8d7cc3620296f7" providerId="LiveId" clId="{0F23E4F0-6E5D-45B4-8F34-2EB66DC5B18E}" dt="2025-04-02T19:37:52.194" v="75" actId="20577"/>
        <pc:sldMkLst>
          <pc:docMk/>
          <pc:sldMk cId="908412850" sldId="475"/>
        </pc:sldMkLst>
      </pc:sldChg>
      <pc:sldChg chg="modNotesTx">
        <pc:chgData name="Trish Wilson" userId="1a8d7cc3620296f7" providerId="LiveId" clId="{0F23E4F0-6E5D-45B4-8F34-2EB66DC5B18E}" dt="2025-04-02T19:38:09.232" v="79" actId="20577"/>
        <pc:sldMkLst>
          <pc:docMk/>
          <pc:sldMk cId="1716554648" sldId="476"/>
        </pc:sldMkLst>
      </pc:sldChg>
      <pc:sldChg chg="modNotesTx">
        <pc:chgData name="Trish Wilson" userId="1a8d7cc3620296f7" providerId="LiveId" clId="{0F23E4F0-6E5D-45B4-8F34-2EB66DC5B18E}" dt="2025-04-02T19:39:04.803" v="84" actId="20577"/>
        <pc:sldMkLst>
          <pc:docMk/>
          <pc:sldMk cId="607994850" sldId="477"/>
        </pc:sldMkLst>
      </pc:sldChg>
      <pc:sldChg chg="modNotesTx">
        <pc:chgData name="Trish Wilson" userId="1a8d7cc3620296f7" providerId="LiveId" clId="{0F23E4F0-6E5D-45B4-8F34-2EB66DC5B18E}" dt="2025-04-03T04:52:12.970" v="212" actId="114"/>
        <pc:sldMkLst>
          <pc:docMk/>
          <pc:sldMk cId="2664320030" sldId="478"/>
        </pc:sldMkLst>
      </pc:sldChg>
      <pc:sldChg chg="modNotesTx">
        <pc:chgData name="Trish Wilson" userId="1a8d7cc3620296f7" providerId="LiveId" clId="{0F23E4F0-6E5D-45B4-8F34-2EB66DC5B18E}" dt="2025-04-02T21:09:13.958" v="158" actId="948"/>
        <pc:sldMkLst>
          <pc:docMk/>
          <pc:sldMk cId="1611399072" sldId="479"/>
        </pc:sldMkLst>
      </pc:sldChg>
      <pc:sldChg chg="modNotesTx">
        <pc:chgData name="Trish Wilson" userId="1a8d7cc3620296f7" providerId="LiveId" clId="{0F23E4F0-6E5D-45B4-8F34-2EB66DC5B18E}" dt="2025-04-02T21:08:49.075" v="157" actId="12"/>
        <pc:sldMkLst>
          <pc:docMk/>
          <pc:sldMk cId="3005270447" sldId="480"/>
        </pc:sldMkLst>
      </pc:sldChg>
      <pc:sldChg chg="modNotesTx">
        <pc:chgData name="Trish Wilson" userId="1a8d7cc3620296f7" providerId="LiveId" clId="{0F23E4F0-6E5D-45B4-8F34-2EB66DC5B18E}" dt="2025-04-02T19:45:25.371" v="133" actId="20577"/>
        <pc:sldMkLst>
          <pc:docMk/>
          <pc:sldMk cId="43502053" sldId="482"/>
        </pc:sldMkLst>
      </pc:sldChg>
      <pc:sldChg chg="modNotesTx">
        <pc:chgData name="Trish Wilson" userId="1a8d7cc3620296f7" providerId="LiveId" clId="{0F23E4F0-6E5D-45B4-8F34-2EB66DC5B18E}" dt="2025-04-02T21:08:27.862" v="155" actId="12"/>
        <pc:sldMkLst>
          <pc:docMk/>
          <pc:sldMk cId="1436297680" sldId="483"/>
        </pc:sldMkLst>
      </pc:sldChg>
      <pc:sldChg chg="modNotesTx">
        <pc:chgData name="Trish Wilson" userId="1a8d7cc3620296f7" providerId="LiveId" clId="{0F23E4F0-6E5D-45B4-8F34-2EB66DC5B18E}" dt="2025-04-02T21:04:40.761" v="153"/>
        <pc:sldMkLst>
          <pc:docMk/>
          <pc:sldMk cId="202420733" sldId="485"/>
        </pc:sldMkLst>
      </pc:sldChg>
      <pc:sldChg chg="modNotesTx">
        <pc:chgData name="Trish Wilson" userId="1a8d7cc3620296f7" providerId="LiveId" clId="{0F23E4F0-6E5D-45B4-8F34-2EB66DC5B18E}" dt="2025-04-02T19:33:06.129" v="56" actId="20577"/>
        <pc:sldMkLst>
          <pc:docMk/>
          <pc:sldMk cId="437983971" sldId="492"/>
        </pc:sldMkLst>
      </pc:sldChg>
      <pc:sldChg chg="modNotesTx">
        <pc:chgData name="Trish Wilson" userId="1a8d7cc3620296f7" providerId="LiveId" clId="{0F23E4F0-6E5D-45B4-8F34-2EB66DC5B18E}" dt="2025-04-02T19:46:10.652" v="135" actId="113"/>
        <pc:sldMkLst>
          <pc:docMk/>
          <pc:sldMk cId="3539524888" sldId="493"/>
        </pc:sldMkLst>
      </pc:sldChg>
      <pc:sldChg chg="modSp mod modNotesTx">
        <pc:chgData name="Trish Wilson" userId="1a8d7cc3620296f7" providerId="LiveId" clId="{0F23E4F0-6E5D-45B4-8F34-2EB66DC5B18E}" dt="2025-04-02T20:31:06.102" v="138" actId="1076"/>
        <pc:sldMkLst>
          <pc:docMk/>
          <pc:sldMk cId="2764480916" sldId="498"/>
        </pc:sldMkLst>
        <pc:grpChg chg="mod">
          <ac:chgData name="Trish Wilson" userId="1a8d7cc3620296f7" providerId="LiveId" clId="{0F23E4F0-6E5D-45B4-8F34-2EB66DC5B18E}" dt="2025-04-02T20:31:06.102" v="138" actId="1076"/>
          <ac:grpSpMkLst>
            <pc:docMk/>
            <pc:sldMk cId="2764480916" sldId="498"/>
            <ac:grpSpMk id="2" creationId="{15E61888-7CB9-5EFA-535C-8FEAF9510C87}"/>
          </ac:grpSpMkLst>
        </pc:grpChg>
      </pc:sldChg>
      <pc:sldChg chg="modNotesTx">
        <pc:chgData name="Trish Wilson" userId="1a8d7cc3620296f7" providerId="LiveId" clId="{0F23E4F0-6E5D-45B4-8F34-2EB66DC5B18E}" dt="2025-04-02T19:20:30.996" v="17" actId="20577"/>
        <pc:sldMkLst>
          <pc:docMk/>
          <pc:sldMk cId="4124420387" sldId="500"/>
        </pc:sldMkLst>
      </pc:sldChg>
      <pc:sldChg chg="modNotesTx">
        <pc:chgData name="Trish Wilson" userId="1a8d7cc3620296f7" providerId="LiveId" clId="{0F23E4F0-6E5D-45B4-8F34-2EB66DC5B18E}" dt="2025-04-02T19:18:49.413" v="9" actId="20577"/>
        <pc:sldMkLst>
          <pc:docMk/>
          <pc:sldMk cId="889955691" sldId="501"/>
        </pc:sldMkLst>
      </pc:sldChg>
      <pc:sldChg chg="modNotesTx">
        <pc:chgData name="Trish Wilson" userId="1a8d7cc3620296f7" providerId="LiveId" clId="{0F23E4F0-6E5D-45B4-8F34-2EB66DC5B18E}" dt="2025-04-03T00:27:40.916" v="166" actId="20577"/>
        <pc:sldMkLst>
          <pc:docMk/>
          <pc:sldMk cId="483294497" sldId="502"/>
        </pc:sldMkLst>
      </pc:sldChg>
      <pc:sldChg chg="modNotesTx">
        <pc:chgData name="Trish Wilson" userId="1a8d7cc3620296f7" providerId="LiveId" clId="{0F23E4F0-6E5D-45B4-8F34-2EB66DC5B18E}" dt="2025-04-02T19:19:40.310" v="13" actId="113"/>
        <pc:sldMkLst>
          <pc:docMk/>
          <pc:sldMk cId="3262189886" sldId="503"/>
        </pc:sldMkLst>
      </pc:sldChg>
      <pc:sldChg chg="modNotesTx">
        <pc:chgData name="Trish Wilson" userId="1a8d7cc3620296f7" providerId="LiveId" clId="{0F23E4F0-6E5D-45B4-8F34-2EB66DC5B18E}" dt="2025-04-02T20:39:58.526" v="148" actId="20577"/>
        <pc:sldMkLst>
          <pc:docMk/>
          <pc:sldMk cId="2367113089" sldId="504"/>
        </pc:sldMkLst>
      </pc:sldChg>
      <pc:sldChg chg="modNotesTx">
        <pc:chgData name="Trish Wilson" userId="1a8d7cc3620296f7" providerId="LiveId" clId="{0F23E4F0-6E5D-45B4-8F34-2EB66DC5B18E}" dt="2025-04-02T21:10:21.675" v="160" actId="12"/>
        <pc:sldMkLst>
          <pc:docMk/>
          <pc:sldMk cId="2057219722" sldId="505"/>
        </pc:sldMkLst>
      </pc:sldChg>
      <pc:sldChg chg="modNotesTx">
        <pc:chgData name="Trish Wilson" userId="1a8d7cc3620296f7" providerId="LiveId" clId="{0F23E4F0-6E5D-45B4-8F34-2EB66DC5B18E}" dt="2025-04-02T19:25:37.511" v="29" actId="20577"/>
        <pc:sldMkLst>
          <pc:docMk/>
          <pc:sldMk cId="2097342218" sldId="506"/>
        </pc:sldMkLst>
      </pc:sldChg>
      <pc:sldChg chg="modNotesTx">
        <pc:chgData name="Trish Wilson" userId="1a8d7cc3620296f7" providerId="LiveId" clId="{0F23E4F0-6E5D-45B4-8F34-2EB66DC5B18E}" dt="2025-04-02T19:16:29.377" v="1" actId="2711"/>
        <pc:sldMkLst>
          <pc:docMk/>
          <pc:sldMk cId="409148390" sldId="514"/>
        </pc:sldMkLst>
      </pc:sldChg>
      <pc:sldChg chg="modNotesTx">
        <pc:chgData name="Trish Wilson" userId="1a8d7cc3620296f7" providerId="LiveId" clId="{0F23E4F0-6E5D-45B4-8F34-2EB66DC5B18E}" dt="2025-04-02T19:17:58.905" v="7" actId="20577"/>
        <pc:sldMkLst>
          <pc:docMk/>
          <pc:sldMk cId="3315215494" sldId="515"/>
        </pc:sldMkLst>
      </pc:sldChg>
      <pc:sldChg chg="modNotesTx">
        <pc:chgData name="Trish Wilson" userId="1a8d7cc3620296f7" providerId="LiveId" clId="{0F23E4F0-6E5D-45B4-8F34-2EB66DC5B18E}" dt="2025-04-02T20:38:14.715" v="146" actId="20577"/>
        <pc:sldMkLst>
          <pc:docMk/>
          <pc:sldMk cId="3719215423" sldId="520"/>
        </pc:sldMkLst>
      </pc:sldChg>
      <pc:sldChg chg="modNotesTx">
        <pc:chgData name="Trish Wilson" userId="1a8d7cc3620296f7" providerId="LiveId" clId="{0F23E4F0-6E5D-45B4-8F34-2EB66DC5B18E}" dt="2025-04-02T19:21:51.645" v="21" actId="113"/>
        <pc:sldMkLst>
          <pc:docMk/>
          <pc:sldMk cId="569834751" sldId="523"/>
        </pc:sldMkLst>
      </pc:sldChg>
      <pc:sldChg chg="addCm modNotesTx">
        <pc:chgData name="Trish Wilson" userId="1a8d7cc3620296f7" providerId="LiveId" clId="{0F23E4F0-6E5D-45B4-8F34-2EB66DC5B18E}" dt="2025-04-03T00:39:35.366" v="210" actId="20577"/>
        <pc:sldMkLst>
          <pc:docMk/>
          <pc:sldMk cId="1331245411" sldId="524"/>
        </pc:sldMkLst>
      </pc:sldChg>
      <pc:sldChg chg="modNotesTx">
        <pc:chgData name="Trish Wilson" userId="1a8d7cc3620296f7" providerId="LiveId" clId="{0F23E4F0-6E5D-45B4-8F34-2EB66DC5B18E}" dt="2025-04-02T19:32:24.292" v="52" actId="20577"/>
        <pc:sldMkLst>
          <pc:docMk/>
          <pc:sldMk cId="754141478" sldId="525"/>
        </pc:sldMkLst>
      </pc:sldChg>
    </pc:docChg>
  </pc:docChgLst>
  <pc:docChgLst>
    <pc:chgData name="Kerrie Shanahan" userId="S::kerrie.shanahan@esa.edu.au::ae473d9f-76e9-476f-892f-2674ea963afc" providerId="AD" clId="Web-{3867F789-48C9-EC41-8B59-54EF6D8E24E1}"/>
    <pc:docChg chg="modSld">
      <pc:chgData name="Kerrie Shanahan" userId="S::kerrie.shanahan@esa.edu.au::ae473d9f-76e9-476f-892f-2674ea963afc" providerId="AD" clId="Web-{3867F789-48C9-EC41-8B59-54EF6D8E24E1}" dt="2025-04-07T00:09:06.655" v="3"/>
      <pc:docMkLst>
        <pc:docMk/>
      </pc:docMkLst>
      <pc:sldChg chg="modNotes">
        <pc:chgData name="Kerrie Shanahan" userId="S::kerrie.shanahan@esa.edu.au::ae473d9f-76e9-476f-892f-2674ea963afc" providerId="AD" clId="Web-{3867F789-48C9-EC41-8B59-54EF6D8E24E1}" dt="2025-04-07T00:08:42.311" v="1"/>
        <pc:sldMkLst>
          <pc:docMk/>
          <pc:sldMk cId="908412850" sldId="475"/>
        </pc:sldMkLst>
      </pc:sldChg>
      <pc:sldChg chg="modNotes">
        <pc:chgData name="Kerrie Shanahan" userId="S::kerrie.shanahan@esa.edu.au::ae473d9f-76e9-476f-892f-2674ea963afc" providerId="AD" clId="Web-{3867F789-48C9-EC41-8B59-54EF6D8E24E1}" dt="2025-04-07T00:08:56.108" v="2"/>
        <pc:sldMkLst>
          <pc:docMk/>
          <pc:sldMk cId="1716554648" sldId="476"/>
        </pc:sldMkLst>
      </pc:sldChg>
      <pc:sldChg chg="modNotes">
        <pc:chgData name="Kerrie Shanahan" userId="S::kerrie.shanahan@esa.edu.au::ae473d9f-76e9-476f-892f-2674ea963afc" providerId="AD" clId="Web-{3867F789-48C9-EC41-8B59-54EF6D8E24E1}" dt="2025-04-07T00:09:06.655" v="3"/>
        <pc:sldMkLst>
          <pc:docMk/>
          <pc:sldMk cId="607994850" sldId="477"/>
        </pc:sldMkLst>
      </pc:sldChg>
    </pc:docChg>
  </pc:docChgLst>
  <pc:docChgLst>
    <pc:chgData name="Kerrie Shanahan" userId="ae473d9f-76e9-476f-892f-2674ea963afc" providerId="ADAL" clId="{123D831E-5F1B-40C4-A46B-3252E9AE92BF}"/>
    <pc:docChg chg="custSel modSld">
      <pc:chgData name="Kerrie Shanahan" userId="ae473d9f-76e9-476f-892f-2674ea963afc" providerId="ADAL" clId="{123D831E-5F1B-40C4-A46B-3252E9AE92BF}" dt="2025-04-09T05:39:36.807" v="624" actId="962"/>
      <pc:docMkLst>
        <pc:docMk/>
      </pc:docMkLst>
      <pc:sldChg chg="modSp mod">
        <pc:chgData name="Kerrie Shanahan" userId="ae473d9f-76e9-476f-892f-2674ea963afc" providerId="ADAL" clId="{123D831E-5F1B-40C4-A46B-3252E9AE92BF}" dt="2025-04-09T05:32:00.355" v="17"/>
        <pc:sldMkLst>
          <pc:docMk/>
          <pc:sldMk cId="2801862050" sldId="464"/>
        </pc:sldMkLst>
        <pc:spChg chg="ord">
          <ac:chgData name="Kerrie Shanahan" userId="ae473d9f-76e9-476f-892f-2674ea963afc" providerId="ADAL" clId="{123D831E-5F1B-40C4-A46B-3252E9AE92BF}" dt="2025-04-09T05:32:00.355" v="17"/>
          <ac:spMkLst>
            <pc:docMk/>
            <pc:sldMk cId="2801862050" sldId="464"/>
            <ac:spMk id="2" creationId="{0ABCAEE2-3B79-C00A-3EF4-E834228B0682}"/>
          </ac:spMkLst>
        </pc:spChg>
      </pc:sldChg>
      <pc:sldChg chg="modSp mod">
        <pc:chgData name="Kerrie Shanahan" userId="ae473d9f-76e9-476f-892f-2674ea963afc" providerId="ADAL" clId="{123D831E-5F1B-40C4-A46B-3252E9AE92BF}" dt="2025-04-09T05:32:05.281" v="18"/>
        <pc:sldMkLst>
          <pc:docMk/>
          <pc:sldMk cId="2776412724" sldId="465"/>
        </pc:sldMkLst>
        <pc:spChg chg="ord">
          <ac:chgData name="Kerrie Shanahan" userId="ae473d9f-76e9-476f-892f-2674ea963afc" providerId="ADAL" clId="{123D831E-5F1B-40C4-A46B-3252E9AE92BF}" dt="2025-04-09T05:32:05.281" v="18"/>
          <ac:spMkLst>
            <pc:docMk/>
            <pc:sldMk cId="2776412724" sldId="465"/>
            <ac:spMk id="2" creationId="{8BD6FF09-5ACB-6304-B346-5CD00472F489}"/>
          </ac:spMkLst>
        </pc:spChg>
      </pc:sldChg>
      <pc:sldChg chg="modSp mod">
        <pc:chgData name="Kerrie Shanahan" userId="ae473d9f-76e9-476f-892f-2674ea963afc" providerId="ADAL" clId="{123D831E-5F1B-40C4-A46B-3252E9AE92BF}" dt="2025-04-09T05:32:09.193" v="19"/>
        <pc:sldMkLst>
          <pc:docMk/>
          <pc:sldMk cId="536094152" sldId="466"/>
        </pc:sldMkLst>
        <pc:spChg chg="ord">
          <ac:chgData name="Kerrie Shanahan" userId="ae473d9f-76e9-476f-892f-2674ea963afc" providerId="ADAL" clId="{123D831E-5F1B-40C4-A46B-3252E9AE92BF}" dt="2025-04-09T05:32:09.193" v="19"/>
          <ac:spMkLst>
            <pc:docMk/>
            <pc:sldMk cId="536094152" sldId="466"/>
            <ac:spMk id="3" creationId="{A76DE14E-89ED-5ED2-7B16-48E0236C8533}"/>
          </ac:spMkLst>
        </pc:spChg>
      </pc:sldChg>
      <pc:sldChg chg="modSp mod">
        <pc:chgData name="Kerrie Shanahan" userId="ae473d9f-76e9-476f-892f-2674ea963afc" providerId="ADAL" clId="{123D831E-5F1B-40C4-A46B-3252E9AE92BF}" dt="2025-04-09T05:32:17.202" v="21"/>
        <pc:sldMkLst>
          <pc:docMk/>
          <pc:sldMk cId="3096463887" sldId="468"/>
        </pc:sldMkLst>
        <pc:spChg chg="ord">
          <ac:chgData name="Kerrie Shanahan" userId="ae473d9f-76e9-476f-892f-2674ea963afc" providerId="ADAL" clId="{123D831E-5F1B-40C4-A46B-3252E9AE92BF}" dt="2025-04-09T05:32:17.202" v="21"/>
          <ac:spMkLst>
            <pc:docMk/>
            <pc:sldMk cId="3096463887" sldId="468"/>
            <ac:spMk id="3" creationId="{A451ED1E-2E53-7868-78F2-699CD2F4C10A}"/>
          </ac:spMkLst>
        </pc:spChg>
      </pc:sldChg>
      <pc:sldChg chg="modSp mod">
        <pc:chgData name="Kerrie Shanahan" userId="ae473d9f-76e9-476f-892f-2674ea963afc" providerId="ADAL" clId="{123D831E-5F1B-40C4-A46B-3252E9AE92BF}" dt="2025-04-09T05:32:20.980" v="22"/>
        <pc:sldMkLst>
          <pc:docMk/>
          <pc:sldMk cId="3461911102" sldId="469"/>
        </pc:sldMkLst>
        <pc:spChg chg="ord">
          <ac:chgData name="Kerrie Shanahan" userId="ae473d9f-76e9-476f-892f-2674ea963afc" providerId="ADAL" clId="{123D831E-5F1B-40C4-A46B-3252E9AE92BF}" dt="2025-04-09T05:32:20.980" v="22"/>
          <ac:spMkLst>
            <pc:docMk/>
            <pc:sldMk cId="3461911102" sldId="469"/>
            <ac:spMk id="2" creationId="{E967C1AA-B214-C887-CF18-FFE065FF614E}"/>
          </ac:spMkLst>
        </pc:spChg>
      </pc:sldChg>
      <pc:sldChg chg="modSp mod">
        <pc:chgData name="Kerrie Shanahan" userId="ae473d9f-76e9-476f-892f-2674ea963afc" providerId="ADAL" clId="{123D831E-5F1B-40C4-A46B-3252E9AE92BF}" dt="2025-04-09T05:32:24.775" v="23"/>
        <pc:sldMkLst>
          <pc:docMk/>
          <pc:sldMk cId="3868218024" sldId="470"/>
        </pc:sldMkLst>
        <pc:spChg chg="ord">
          <ac:chgData name="Kerrie Shanahan" userId="ae473d9f-76e9-476f-892f-2674ea963afc" providerId="ADAL" clId="{123D831E-5F1B-40C4-A46B-3252E9AE92BF}" dt="2025-04-09T05:32:24.775" v="23"/>
          <ac:spMkLst>
            <pc:docMk/>
            <pc:sldMk cId="3868218024" sldId="470"/>
            <ac:spMk id="2" creationId="{160CB1C6-1102-7D71-72DD-F42F111AA1CC}"/>
          </ac:spMkLst>
        </pc:spChg>
      </pc:sldChg>
      <pc:sldChg chg="modSp mod">
        <pc:chgData name="Kerrie Shanahan" userId="ae473d9f-76e9-476f-892f-2674ea963afc" providerId="ADAL" clId="{123D831E-5F1B-40C4-A46B-3252E9AE92BF}" dt="2025-04-09T05:32:29.290" v="24"/>
        <pc:sldMkLst>
          <pc:docMk/>
          <pc:sldMk cId="2325795097" sldId="471"/>
        </pc:sldMkLst>
        <pc:spChg chg="ord">
          <ac:chgData name="Kerrie Shanahan" userId="ae473d9f-76e9-476f-892f-2674ea963afc" providerId="ADAL" clId="{123D831E-5F1B-40C4-A46B-3252E9AE92BF}" dt="2025-04-09T05:32:29.290" v="24"/>
          <ac:spMkLst>
            <pc:docMk/>
            <pc:sldMk cId="2325795097" sldId="471"/>
            <ac:spMk id="2" creationId="{FD8678E1-67A5-FE12-F3F0-19411BDB6467}"/>
          </ac:spMkLst>
        </pc:spChg>
      </pc:sldChg>
      <pc:sldChg chg="modSp mod">
        <pc:chgData name="Kerrie Shanahan" userId="ae473d9f-76e9-476f-892f-2674ea963afc" providerId="ADAL" clId="{123D831E-5F1B-40C4-A46B-3252E9AE92BF}" dt="2025-04-09T05:32:33.285" v="25"/>
        <pc:sldMkLst>
          <pc:docMk/>
          <pc:sldMk cId="2806691242" sldId="472"/>
        </pc:sldMkLst>
        <pc:spChg chg="ord">
          <ac:chgData name="Kerrie Shanahan" userId="ae473d9f-76e9-476f-892f-2674ea963afc" providerId="ADAL" clId="{123D831E-5F1B-40C4-A46B-3252E9AE92BF}" dt="2025-04-09T05:32:33.285" v="25"/>
          <ac:spMkLst>
            <pc:docMk/>
            <pc:sldMk cId="2806691242" sldId="472"/>
            <ac:spMk id="3" creationId="{3664D176-7736-7AAA-9306-256372A9CFD3}"/>
          </ac:spMkLst>
        </pc:spChg>
      </pc:sldChg>
      <pc:sldChg chg="modSp mod">
        <pc:chgData name="Kerrie Shanahan" userId="ae473d9f-76e9-476f-892f-2674ea963afc" providerId="ADAL" clId="{123D831E-5F1B-40C4-A46B-3252E9AE92BF}" dt="2025-04-09T05:32:42.683" v="26" actId="13244"/>
        <pc:sldMkLst>
          <pc:docMk/>
          <pc:sldMk cId="2667868244" sldId="473"/>
        </pc:sldMkLst>
        <pc:spChg chg="ord">
          <ac:chgData name="Kerrie Shanahan" userId="ae473d9f-76e9-476f-892f-2674ea963afc" providerId="ADAL" clId="{123D831E-5F1B-40C4-A46B-3252E9AE92BF}" dt="2025-04-09T05:32:42.683" v="26" actId="13244"/>
          <ac:spMkLst>
            <pc:docMk/>
            <pc:sldMk cId="2667868244" sldId="473"/>
            <ac:spMk id="4" creationId="{AA775B6F-A527-822B-2B3F-9A444EBBC29C}"/>
          </ac:spMkLst>
        </pc:spChg>
      </pc:sldChg>
      <pc:sldChg chg="modSp mod">
        <pc:chgData name="Kerrie Shanahan" userId="ae473d9f-76e9-476f-892f-2674ea963afc" providerId="ADAL" clId="{123D831E-5F1B-40C4-A46B-3252E9AE92BF}" dt="2025-04-09T05:32:48.972" v="27" actId="13244"/>
        <pc:sldMkLst>
          <pc:docMk/>
          <pc:sldMk cId="1436218551" sldId="474"/>
        </pc:sldMkLst>
        <pc:spChg chg="ord">
          <ac:chgData name="Kerrie Shanahan" userId="ae473d9f-76e9-476f-892f-2674ea963afc" providerId="ADAL" clId="{123D831E-5F1B-40C4-A46B-3252E9AE92BF}" dt="2025-04-09T05:32:48.972" v="27" actId="13244"/>
          <ac:spMkLst>
            <pc:docMk/>
            <pc:sldMk cId="1436218551" sldId="474"/>
            <ac:spMk id="5" creationId="{D05DEC71-F1AF-E166-2460-BC9E50EB992D}"/>
          </ac:spMkLst>
        </pc:spChg>
      </pc:sldChg>
      <pc:sldChg chg="modSp mod">
        <pc:chgData name="Kerrie Shanahan" userId="ae473d9f-76e9-476f-892f-2674ea963afc" providerId="ADAL" clId="{123D831E-5F1B-40C4-A46B-3252E9AE92BF}" dt="2025-04-09T05:39:36.807" v="624" actId="962"/>
        <pc:sldMkLst>
          <pc:docMk/>
          <pc:sldMk cId="908412850" sldId="475"/>
        </pc:sldMkLst>
        <pc:picChg chg="mod">
          <ac:chgData name="Kerrie Shanahan" userId="ae473d9f-76e9-476f-892f-2674ea963afc" providerId="ADAL" clId="{123D831E-5F1B-40C4-A46B-3252E9AE92BF}" dt="2025-04-09T05:39:36.807" v="624" actId="962"/>
          <ac:picMkLst>
            <pc:docMk/>
            <pc:sldMk cId="908412850" sldId="475"/>
            <ac:picMk id="7" creationId="{DB891F56-846A-3FFE-FF49-39C8D829F127}"/>
          </ac:picMkLst>
        </pc:picChg>
      </pc:sldChg>
      <pc:sldChg chg="modSp mod">
        <pc:chgData name="Kerrie Shanahan" userId="ae473d9f-76e9-476f-892f-2674ea963afc" providerId="ADAL" clId="{123D831E-5F1B-40C4-A46B-3252E9AE92BF}" dt="2025-04-09T05:39:12.916" v="582" actId="962"/>
        <pc:sldMkLst>
          <pc:docMk/>
          <pc:sldMk cId="1716554648" sldId="476"/>
        </pc:sldMkLst>
        <pc:grpChg chg="mod">
          <ac:chgData name="Kerrie Shanahan" userId="ae473d9f-76e9-476f-892f-2674ea963afc" providerId="ADAL" clId="{123D831E-5F1B-40C4-A46B-3252E9AE92BF}" dt="2025-04-09T05:39:12.916" v="582" actId="962"/>
          <ac:grpSpMkLst>
            <pc:docMk/>
            <pc:sldMk cId="1716554648" sldId="476"/>
            <ac:grpSpMk id="4" creationId="{D95A6A6A-6268-937E-2236-7FCD8B205CE9}"/>
          </ac:grpSpMkLst>
        </pc:grpChg>
      </pc:sldChg>
      <pc:sldChg chg="modSp mod">
        <pc:chgData name="Kerrie Shanahan" userId="ae473d9f-76e9-476f-892f-2674ea963afc" providerId="ADAL" clId="{123D831E-5F1B-40C4-A46B-3252E9AE92BF}" dt="2025-04-09T05:39:22.638" v="616" actId="962"/>
        <pc:sldMkLst>
          <pc:docMk/>
          <pc:sldMk cId="607994850" sldId="477"/>
        </pc:sldMkLst>
        <pc:grpChg chg="mod">
          <ac:chgData name="Kerrie Shanahan" userId="ae473d9f-76e9-476f-892f-2674ea963afc" providerId="ADAL" clId="{123D831E-5F1B-40C4-A46B-3252E9AE92BF}" dt="2025-04-09T05:39:22.638" v="616" actId="962"/>
          <ac:grpSpMkLst>
            <pc:docMk/>
            <pc:sldMk cId="607994850" sldId="477"/>
            <ac:grpSpMk id="8" creationId="{1D6E930C-E048-95E8-D839-EA3C259A9FEE}"/>
          </ac:grpSpMkLst>
        </pc:grpChg>
      </pc:sldChg>
      <pc:sldChg chg="modSp mod">
        <pc:chgData name="Kerrie Shanahan" userId="ae473d9f-76e9-476f-892f-2674ea963afc" providerId="ADAL" clId="{123D831E-5F1B-40C4-A46B-3252E9AE92BF}" dt="2025-04-09T05:32:54.819" v="28"/>
        <pc:sldMkLst>
          <pc:docMk/>
          <pc:sldMk cId="2664320030" sldId="478"/>
        </pc:sldMkLst>
        <pc:spChg chg="ord">
          <ac:chgData name="Kerrie Shanahan" userId="ae473d9f-76e9-476f-892f-2674ea963afc" providerId="ADAL" clId="{123D831E-5F1B-40C4-A46B-3252E9AE92BF}" dt="2025-04-09T05:32:54.819" v="28"/>
          <ac:spMkLst>
            <pc:docMk/>
            <pc:sldMk cId="2664320030" sldId="478"/>
            <ac:spMk id="2" creationId="{28898DB9-5DA9-CA65-13FC-2FF5CFF7A9B6}"/>
          </ac:spMkLst>
        </pc:spChg>
      </pc:sldChg>
      <pc:sldChg chg="modSp mod">
        <pc:chgData name="Kerrie Shanahan" userId="ae473d9f-76e9-476f-892f-2674ea963afc" providerId="ADAL" clId="{123D831E-5F1B-40C4-A46B-3252E9AE92BF}" dt="2025-04-09T05:32:59.290" v="29"/>
        <pc:sldMkLst>
          <pc:docMk/>
          <pc:sldMk cId="1611399072" sldId="479"/>
        </pc:sldMkLst>
        <pc:spChg chg="ord">
          <ac:chgData name="Kerrie Shanahan" userId="ae473d9f-76e9-476f-892f-2674ea963afc" providerId="ADAL" clId="{123D831E-5F1B-40C4-A46B-3252E9AE92BF}" dt="2025-04-09T05:32:59.290" v="29"/>
          <ac:spMkLst>
            <pc:docMk/>
            <pc:sldMk cId="1611399072" sldId="479"/>
            <ac:spMk id="3" creationId="{4DE465E9-8D5D-1228-8DF9-67FA936E28E7}"/>
          </ac:spMkLst>
        </pc:spChg>
      </pc:sldChg>
      <pc:sldChg chg="modSp mod">
        <pc:chgData name="Kerrie Shanahan" userId="ae473d9f-76e9-476f-892f-2674ea963afc" providerId="ADAL" clId="{123D831E-5F1B-40C4-A46B-3252E9AE92BF}" dt="2025-04-09T05:33:03.824" v="30"/>
        <pc:sldMkLst>
          <pc:docMk/>
          <pc:sldMk cId="3005270447" sldId="480"/>
        </pc:sldMkLst>
        <pc:spChg chg="ord">
          <ac:chgData name="Kerrie Shanahan" userId="ae473d9f-76e9-476f-892f-2674ea963afc" providerId="ADAL" clId="{123D831E-5F1B-40C4-A46B-3252E9AE92BF}" dt="2025-04-09T05:33:03.824" v="30"/>
          <ac:spMkLst>
            <pc:docMk/>
            <pc:sldMk cId="3005270447" sldId="480"/>
            <ac:spMk id="3" creationId="{1E0EC989-6F17-BD63-166F-4753A23E6935}"/>
          </ac:spMkLst>
        </pc:spChg>
      </pc:sldChg>
      <pc:sldChg chg="modSp mod">
        <pc:chgData name="Kerrie Shanahan" userId="ae473d9f-76e9-476f-892f-2674ea963afc" providerId="ADAL" clId="{123D831E-5F1B-40C4-A46B-3252E9AE92BF}" dt="2025-04-09T05:33:12.082" v="32"/>
        <pc:sldMkLst>
          <pc:docMk/>
          <pc:sldMk cId="4046771955" sldId="481"/>
        </pc:sldMkLst>
        <pc:spChg chg="ord">
          <ac:chgData name="Kerrie Shanahan" userId="ae473d9f-76e9-476f-892f-2674ea963afc" providerId="ADAL" clId="{123D831E-5F1B-40C4-A46B-3252E9AE92BF}" dt="2025-04-09T05:33:12.082" v="32"/>
          <ac:spMkLst>
            <pc:docMk/>
            <pc:sldMk cId="4046771955" sldId="481"/>
            <ac:spMk id="3" creationId="{605C2114-C957-1A9B-4CAD-D5351E00D9CA}"/>
          </ac:spMkLst>
        </pc:spChg>
      </pc:sldChg>
      <pc:sldChg chg="modSp mod">
        <pc:chgData name="Kerrie Shanahan" userId="ae473d9f-76e9-476f-892f-2674ea963afc" providerId="ADAL" clId="{123D831E-5F1B-40C4-A46B-3252E9AE92BF}" dt="2025-04-09T05:33:16.042" v="33"/>
        <pc:sldMkLst>
          <pc:docMk/>
          <pc:sldMk cId="43502053" sldId="482"/>
        </pc:sldMkLst>
        <pc:spChg chg="ord">
          <ac:chgData name="Kerrie Shanahan" userId="ae473d9f-76e9-476f-892f-2674ea963afc" providerId="ADAL" clId="{123D831E-5F1B-40C4-A46B-3252E9AE92BF}" dt="2025-04-09T05:33:16.042" v="33"/>
          <ac:spMkLst>
            <pc:docMk/>
            <pc:sldMk cId="43502053" sldId="482"/>
            <ac:spMk id="3" creationId="{D8DCF06B-AB24-5F92-92B4-E6740A18EACB}"/>
          </ac:spMkLst>
        </pc:spChg>
      </pc:sldChg>
      <pc:sldChg chg="modSp mod">
        <pc:chgData name="Kerrie Shanahan" userId="ae473d9f-76e9-476f-892f-2674ea963afc" providerId="ADAL" clId="{123D831E-5F1B-40C4-A46B-3252E9AE92BF}" dt="2025-04-09T05:33:07.979" v="31"/>
        <pc:sldMkLst>
          <pc:docMk/>
          <pc:sldMk cId="1436297680" sldId="483"/>
        </pc:sldMkLst>
        <pc:spChg chg="ord">
          <ac:chgData name="Kerrie Shanahan" userId="ae473d9f-76e9-476f-892f-2674ea963afc" providerId="ADAL" clId="{123D831E-5F1B-40C4-A46B-3252E9AE92BF}" dt="2025-04-09T05:33:07.979" v="31"/>
          <ac:spMkLst>
            <pc:docMk/>
            <pc:sldMk cId="1436297680" sldId="483"/>
            <ac:spMk id="3" creationId="{CA045AF1-808A-245E-3AFA-D73B845A9625}"/>
          </ac:spMkLst>
        </pc:spChg>
      </pc:sldChg>
      <pc:sldChg chg="modSp mod">
        <pc:chgData name="Kerrie Shanahan" userId="ae473d9f-76e9-476f-892f-2674ea963afc" providerId="ADAL" clId="{123D831E-5F1B-40C4-A46B-3252E9AE92BF}" dt="2025-04-09T05:34:50.727" v="47" actId="962"/>
        <pc:sldMkLst>
          <pc:docMk/>
          <pc:sldMk cId="202420733" sldId="485"/>
        </pc:sldMkLst>
        <pc:spChg chg="ord">
          <ac:chgData name="Kerrie Shanahan" userId="ae473d9f-76e9-476f-892f-2674ea963afc" providerId="ADAL" clId="{123D831E-5F1B-40C4-A46B-3252E9AE92BF}" dt="2025-04-09T05:34:26.915" v="46" actId="13244"/>
          <ac:spMkLst>
            <pc:docMk/>
            <pc:sldMk cId="202420733" sldId="485"/>
            <ac:spMk id="3" creationId="{2B41B50D-B2D7-1F30-2953-619C75D7EF79}"/>
          </ac:spMkLst>
        </pc:spChg>
        <pc:picChg chg="mod">
          <ac:chgData name="Kerrie Shanahan" userId="ae473d9f-76e9-476f-892f-2674ea963afc" providerId="ADAL" clId="{123D831E-5F1B-40C4-A46B-3252E9AE92BF}" dt="2025-04-09T05:34:50.727" v="47" actId="962"/>
          <ac:picMkLst>
            <pc:docMk/>
            <pc:sldMk cId="202420733" sldId="485"/>
            <ac:picMk id="2" creationId="{15ECFB37-D6C5-F34F-AFD3-233779850918}"/>
          </ac:picMkLst>
        </pc:picChg>
      </pc:sldChg>
      <pc:sldChg chg="modSp mod">
        <pc:chgData name="Kerrie Shanahan" userId="ae473d9f-76e9-476f-892f-2674ea963afc" providerId="ADAL" clId="{123D831E-5F1B-40C4-A46B-3252E9AE92BF}" dt="2025-04-09T05:35:02.074" v="49" actId="13244"/>
        <pc:sldMkLst>
          <pc:docMk/>
          <pc:sldMk cId="2252570692" sldId="486"/>
        </pc:sldMkLst>
        <pc:spChg chg="ord">
          <ac:chgData name="Kerrie Shanahan" userId="ae473d9f-76e9-476f-892f-2674ea963afc" providerId="ADAL" clId="{123D831E-5F1B-40C4-A46B-3252E9AE92BF}" dt="2025-04-09T05:34:56.958" v="48" actId="13244"/>
          <ac:spMkLst>
            <pc:docMk/>
            <pc:sldMk cId="2252570692" sldId="486"/>
            <ac:spMk id="4" creationId="{822C008F-7439-8A76-514A-3B1E92FF463B}"/>
          </ac:spMkLst>
        </pc:spChg>
        <pc:spChg chg="ord">
          <ac:chgData name="Kerrie Shanahan" userId="ae473d9f-76e9-476f-892f-2674ea963afc" providerId="ADAL" clId="{123D831E-5F1B-40C4-A46B-3252E9AE92BF}" dt="2025-04-09T05:35:02.074" v="49" actId="13244"/>
          <ac:spMkLst>
            <pc:docMk/>
            <pc:sldMk cId="2252570692" sldId="486"/>
            <ac:spMk id="6" creationId="{4776FC3F-18EA-E243-A2B5-B6E1F6F87C04}"/>
          </ac:spMkLst>
        </pc:spChg>
      </pc:sldChg>
      <pc:sldChg chg="modSp mod">
        <pc:chgData name="Kerrie Shanahan" userId="ae473d9f-76e9-476f-892f-2674ea963afc" providerId="ADAL" clId="{123D831E-5F1B-40C4-A46B-3252E9AE92BF}" dt="2025-04-09T05:34:20.549" v="45" actId="13244"/>
        <pc:sldMkLst>
          <pc:docMk/>
          <pc:sldMk cId="3539524888" sldId="493"/>
        </pc:sldMkLst>
        <pc:spChg chg="ord">
          <ac:chgData name="Kerrie Shanahan" userId="ae473d9f-76e9-476f-892f-2674ea963afc" providerId="ADAL" clId="{123D831E-5F1B-40C4-A46B-3252E9AE92BF}" dt="2025-04-09T05:33:24.512" v="34" actId="13244"/>
          <ac:spMkLst>
            <pc:docMk/>
            <pc:sldMk cId="3539524888" sldId="493"/>
            <ac:spMk id="5" creationId="{B0848FDF-0F9D-9258-E642-73DC2ACD04DD}"/>
          </ac:spMkLst>
        </pc:spChg>
        <pc:spChg chg="ord">
          <ac:chgData name="Kerrie Shanahan" userId="ae473d9f-76e9-476f-892f-2674ea963afc" providerId="ADAL" clId="{123D831E-5F1B-40C4-A46B-3252E9AE92BF}" dt="2025-04-09T05:33:40.164" v="36" actId="13244"/>
          <ac:spMkLst>
            <pc:docMk/>
            <pc:sldMk cId="3539524888" sldId="493"/>
            <ac:spMk id="11" creationId="{2559C9B1-5E5D-222A-6D79-9DC848ADCD90}"/>
          </ac:spMkLst>
        </pc:spChg>
        <pc:spChg chg="ord">
          <ac:chgData name="Kerrie Shanahan" userId="ae473d9f-76e9-476f-892f-2674ea963afc" providerId="ADAL" clId="{123D831E-5F1B-40C4-A46B-3252E9AE92BF}" dt="2025-04-09T05:33:45.003" v="37" actId="13244"/>
          <ac:spMkLst>
            <pc:docMk/>
            <pc:sldMk cId="3539524888" sldId="493"/>
            <ac:spMk id="20" creationId="{72A61D4C-12FB-CB45-94B1-D926DD62123A}"/>
          </ac:spMkLst>
        </pc:spChg>
        <pc:grpChg chg="mod">
          <ac:chgData name="Kerrie Shanahan" userId="ae473d9f-76e9-476f-892f-2674ea963afc" providerId="ADAL" clId="{123D831E-5F1B-40C4-A46B-3252E9AE92BF}" dt="2025-04-09T05:33:52.812" v="39" actId="962"/>
          <ac:grpSpMkLst>
            <pc:docMk/>
            <pc:sldMk cId="3539524888" sldId="493"/>
            <ac:grpSpMk id="8" creationId="{06765C0A-6B59-3E3E-E410-D7F83FF8FF27}"/>
          </ac:grpSpMkLst>
        </pc:grpChg>
        <pc:grpChg chg="mod">
          <ac:chgData name="Kerrie Shanahan" userId="ae473d9f-76e9-476f-892f-2674ea963afc" providerId="ADAL" clId="{123D831E-5F1B-40C4-A46B-3252E9AE92BF}" dt="2025-04-09T05:33:50.867" v="38" actId="962"/>
          <ac:grpSpMkLst>
            <pc:docMk/>
            <pc:sldMk cId="3539524888" sldId="493"/>
            <ac:grpSpMk id="9" creationId="{B7794EB4-D9C4-1DB4-8B9A-4169D917DD1C}"/>
          </ac:grpSpMkLst>
        </pc:grpChg>
        <pc:picChg chg="mod ord">
          <ac:chgData name="Kerrie Shanahan" userId="ae473d9f-76e9-476f-892f-2674ea963afc" providerId="ADAL" clId="{123D831E-5F1B-40C4-A46B-3252E9AE92BF}" dt="2025-04-09T05:34:20.549" v="45" actId="13244"/>
          <ac:picMkLst>
            <pc:docMk/>
            <pc:sldMk cId="3539524888" sldId="493"/>
            <ac:picMk id="2" creationId="{193D3AFF-146D-7045-B1DC-3850E0E8B3D2}"/>
          </ac:picMkLst>
        </pc:picChg>
        <pc:picChg chg="mod">
          <ac:chgData name="Kerrie Shanahan" userId="ae473d9f-76e9-476f-892f-2674ea963afc" providerId="ADAL" clId="{123D831E-5F1B-40C4-A46B-3252E9AE92BF}" dt="2025-04-09T05:33:28.847" v="35" actId="962"/>
          <ac:picMkLst>
            <pc:docMk/>
            <pc:sldMk cId="3539524888" sldId="493"/>
            <ac:picMk id="3" creationId="{9CED66DD-2405-5243-8046-2F5CA8A8798C}"/>
          </ac:picMkLst>
        </pc:picChg>
        <pc:picChg chg="mod">
          <ac:chgData name="Kerrie Shanahan" userId="ae473d9f-76e9-476f-892f-2674ea963afc" providerId="ADAL" clId="{123D831E-5F1B-40C4-A46B-3252E9AE92BF}" dt="2025-04-09T05:34:18.166" v="43" actId="962"/>
          <ac:picMkLst>
            <pc:docMk/>
            <pc:sldMk cId="3539524888" sldId="493"/>
            <ac:picMk id="6" creationId="{556CAC18-03EA-D5F5-6F5A-92DEEE1D215A}"/>
          </ac:picMkLst>
        </pc:picChg>
        <pc:picChg chg="mod">
          <ac:chgData name="Kerrie Shanahan" userId="ae473d9f-76e9-476f-892f-2674ea963afc" providerId="ADAL" clId="{123D831E-5F1B-40C4-A46B-3252E9AE92BF}" dt="2025-04-09T05:34:06.324" v="40" actId="962"/>
          <ac:picMkLst>
            <pc:docMk/>
            <pc:sldMk cId="3539524888" sldId="493"/>
            <ac:picMk id="7" creationId="{690DF2E7-9F4E-355D-BCBC-5E6788FEADB4}"/>
          </ac:picMkLst>
        </pc:picChg>
      </pc:sldChg>
      <pc:sldChg chg="modSp mod">
        <pc:chgData name="Kerrie Shanahan" userId="ae473d9f-76e9-476f-892f-2674ea963afc" providerId="ADAL" clId="{123D831E-5F1B-40C4-A46B-3252E9AE92BF}" dt="2025-04-09T05:32:13.258" v="20"/>
        <pc:sldMkLst>
          <pc:docMk/>
          <pc:sldMk cId="4152176365" sldId="496"/>
        </pc:sldMkLst>
        <pc:spChg chg="ord">
          <ac:chgData name="Kerrie Shanahan" userId="ae473d9f-76e9-476f-892f-2674ea963afc" providerId="ADAL" clId="{123D831E-5F1B-40C4-A46B-3252E9AE92BF}" dt="2025-04-09T05:32:13.258" v="20"/>
          <ac:spMkLst>
            <pc:docMk/>
            <pc:sldMk cId="4152176365" sldId="496"/>
            <ac:spMk id="2" creationId="{BCF6104C-6D79-D9C3-4C97-B85D10E5C716}"/>
          </ac:spMkLst>
        </pc:spChg>
      </pc:sldChg>
      <pc:sldChg chg="modSp mod">
        <pc:chgData name="Kerrie Shanahan" userId="ae473d9f-76e9-476f-892f-2674ea963afc" providerId="ADAL" clId="{123D831E-5F1B-40C4-A46B-3252E9AE92BF}" dt="2025-04-09T05:36:17.678" v="405" actId="962"/>
        <pc:sldMkLst>
          <pc:docMk/>
          <pc:sldMk cId="2764480916" sldId="498"/>
        </pc:sldMkLst>
        <pc:grpChg chg="mod">
          <ac:chgData name="Kerrie Shanahan" userId="ae473d9f-76e9-476f-892f-2674ea963afc" providerId="ADAL" clId="{123D831E-5F1B-40C4-A46B-3252E9AE92BF}" dt="2025-04-09T05:36:17.678" v="405" actId="962"/>
          <ac:grpSpMkLst>
            <pc:docMk/>
            <pc:sldMk cId="2764480916" sldId="498"/>
            <ac:grpSpMk id="2" creationId="{15E61888-7CB9-5EFA-535C-8FEAF9510C87}"/>
          </ac:grpSpMkLst>
        </pc:grpChg>
      </pc:sldChg>
      <pc:sldChg chg="modSp mod">
        <pc:chgData name="Kerrie Shanahan" userId="ae473d9f-76e9-476f-892f-2674ea963afc" providerId="ADAL" clId="{123D831E-5F1B-40C4-A46B-3252E9AE92BF}" dt="2025-04-09T05:31:26.594" v="8"/>
        <pc:sldMkLst>
          <pc:docMk/>
          <pc:sldMk cId="889955691" sldId="501"/>
        </pc:sldMkLst>
        <pc:spChg chg="ord">
          <ac:chgData name="Kerrie Shanahan" userId="ae473d9f-76e9-476f-892f-2674ea963afc" providerId="ADAL" clId="{123D831E-5F1B-40C4-A46B-3252E9AE92BF}" dt="2025-04-09T05:31:26.594" v="8"/>
          <ac:spMkLst>
            <pc:docMk/>
            <pc:sldMk cId="889955691" sldId="501"/>
            <ac:spMk id="3" creationId="{0F4F1430-6EEB-08C0-5EC7-8A36DC1EDDB7}"/>
          </ac:spMkLst>
        </pc:spChg>
      </pc:sldChg>
      <pc:sldChg chg="modSp mod">
        <pc:chgData name="Kerrie Shanahan" userId="ae473d9f-76e9-476f-892f-2674ea963afc" providerId="ADAL" clId="{123D831E-5F1B-40C4-A46B-3252E9AE92BF}" dt="2025-04-09T05:31:30.474" v="9"/>
        <pc:sldMkLst>
          <pc:docMk/>
          <pc:sldMk cId="483294497" sldId="502"/>
        </pc:sldMkLst>
        <pc:spChg chg="ord">
          <ac:chgData name="Kerrie Shanahan" userId="ae473d9f-76e9-476f-892f-2674ea963afc" providerId="ADAL" clId="{123D831E-5F1B-40C4-A46B-3252E9AE92BF}" dt="2025-04-09T05:31:30.474" v="9"/>
          <ac:spMkLst>
            <pc:docMk/>
            <pc:sldMk cId="483294497" sldId="502"/>
            <ac:spMk id="2" creationId="{F6203668-4408-0A52-79BA-F5A2968573B5}"/>
          </ac:spMkLst>
        </pc:spChg>
      </pc:sldChg>
      <pc:sldChg chg="modSp mod">
        <pc:chgData name="Kerrie Shanahan" userId="ae473d9f-76e9-476f-892f-2674ea963afc" providerId="ADAL" clId="{123D831E-5F1B-40C4-A46B-3252E9AE92BF}" dt="2025-04-09T05:38:45.234" v="529" actId="962"/>
        <pc:sldMkLst>
          <pc:docMk/>
          <pc:sldMk cId="3262189886" sldId="503"/>
        </pc:sldMkLst>
        <pc:spChg chg="ord">
          <ac:chgData name="Kerrie Shanahan" userId="ae473d9f-76e9-476f-892f-2674ea963afc" providerId="ADAL" clId="{123D831E-5F1B-40C4-A46B-3252E9AE92BF}" dt="2025-04-09T05:31:34.783" v="10"/>
          <ac:spMkLst>
            <pc:docMk/>
            <pc:sldMk cId="3262189886" sldId="503"/>
            <ac:spMk id="6" creationId="{D5CB0546-F843-D6A7-D9F8-BFA701F8E4FB}"/>
          </ac:spMkLst>
        </pc:spChg>
        <pc:grpChg chg="mod">
          <ac:chgData name="Kerrie Shanahan" userId="ae473d9f-76e9-476f-892f-2674ea963afc" providerId="ADAL" clId="{123D831E-5F1B-40C4-A46B-3252E9AE92BF}" dt="2025-04-09T05:38:45.234" v="529" actId="962"/>
          <ac:grpSpMkLst>
            <pc:docMk/>
            <pc:sldMk cId="3262189886" sldId="503"/>
            <ac:grpSpMk id="2" creationId="{0A8958FB-B884-A019-9F4F-DCC1F7AA5690}"/>
          </ac:grpSpMkLst>
        </pc:grpChg>
      </pc:sldChg>
      <pc:sldChg chg="modSp mod">
        <pc:chgData name="Kerrie Shanahan" userId="ae473d9f-76e9-476f-892f-2674ea963afc" providerId="ADAL" clId="{123D831E-5F1B-40C4-A46B-3252E9AE92BF}" dt="2025-04-09T05:31:47.496" v="13"/>
        <pc:sldMkLst>
          <pc:docMk/>
          <pc:sldMk cId="2367113089" sldId="504"/>
        </pc:sldMkLst>
        <pc:spChg chg="ord">
          <ac:chgData name="Kerrie Shanahan" userId="ae473d9f-76e9-476f-892f-2674ea963afc" providerId="ADAL" clId="{123D831E-5F1B-40C4-A46B-3252E9AE92BF}" dt="2025-04-09T05:31:47.496" v="13"/>
          <ac:spMkLst>
            <pc:docMk/>
            <pc:sldMk cId="2367113089" sldId="504"/>
            <ac:spMk id="3" creationId="{ABD4873B-FC2B-2597-EA36-6373C84FF1F0}"/>
          </ac:spMkLst>
        </pc:spChg>
      </pc:sldChg>
      <pc:sldChg chg="modSp mod">
        <pc:chgData name="Kerrie Shanahan" userId="ae473d9f-76e9-476f-892f-2674ea963afc" providerId="ADAL" clId="{123D831E-5F1B-40C4-A46B-3252E9AE92BF}" dt="2025-04-09T05:31:52.684" v="14"/>
        <pc:sldMkLst>
          <pc:docMk/>
          <pc:sldMk cId="2057219722" sldId="505"/>
        </pc:sldMkLst>
        <pc:spChg chg="ord">
          <ac:chgData name="Kerrie Shanahan" userId="ae473d9f-76e9-476f-892f-2674ea963afc" providerId="ADAL" clId="{123D831E-5F1B-40C4-A46B-3252E9AE92BF}" dt="2025-04-09T05:31:52.684" v="14"/>
          <ac:spMkLst>
            <pc:docMk/>
            <pc:sldMk cId="2057219722" sldId="505"/>
            <ac:spMk id="3" creationId="{E13264D7-4C85-0549-EE5E-554205989FF1}"/>
          </ac:spMkLst>
        </pc:spChg>
      </pc:sldChg>
      <pc:sldChg chg="modSp mod">
        <pc:chgData name="Kerrie Shanahan" userId="ae473d9f-76e9-476f-892f-2674ea963afc" providerId="ADAL" clId="{123D831E-5F1B-40C4-A46B-3252E9AE92BF}" dt="2025-04-09T05:31:56.410" v="15"/>
        <pc:sldMkLst>
          <pc:docMk/>
          <pc:sldMk cId="2097342218" sldId="506"/>
        </pc:sldMkLst>
        <pc:spChg chg="ord">
          <ac:chgData name="Kerrie Shanahan" userId="ae473d9f-76e9-476f-892f-2674ea963afc" providerId="ADAL" clId="{123D831E-5F1B-40C4-A46B-3252E9AE92BF}" dt="2025-04-09T05:31:56.410" v="15"/>
          <ac:spMkLst>
            <pc:docMk/>
            <pc:sldMk cId="2097342218" sldId="506"/>
            <ac:spMk id="3" creationId="{9A8E1A18-DE17-B0E9-44BB-D4F4A6495DA1}"/>
          </ac:spMkLst>
        </pc:spChg>
      </pc:sldChg>
      <pc:sldChg chg="modSp mod">
        <pc:chgData name="Kerrie Shanahan" userId="ae473d9f-76e9-476f-892f-2674ea963afc" providerId="ADAL" clId="{123D831E-5F1B-40C4-A46B-3252E9AE92BF}" dt="2025-04-09T05:30:56.125" v="0" actId="13244"/>
        <pc:sldMkLst>
          <pc:docMk/>
          <pc:sldMk cId="409148390" sldId="514"/>
        </pc:sldMkLst>
        <pc:spChg chg="ord">
          <ac:chgData name="Kerrie Shanahan" userId="ae473d9f-76e9-476f-892f-2674ea963afc" providerId="ADAL" clId="{123D831E-5F1B-40C4-A46B-3252E9AE92BF}" dt="2025-04-09T05:30:56.125" v="0" actId="13244"/>
          <ac:spMkLst>
            <pc:docMk/>
            <pc:sldMk cId="409148390" sldId="514"/>
            <ac:spMk id="11" creationId="{D80113A2-139D-D145-5847-96DA8389B06E}"/>
          </ac:spMkLst>
        </pc:spChg>
      </pc:sldChg>
      <pc:sldChg chg="modSp mod">
        <pc:chgData name="Kerrie Shanahan" userId="ae473d9f-76e9-476f-892f-2674ea963afc" providerId="ADAL" clId="{123D831E-5F1B-40C4-A46B-3252E9AE92BF}" dt="2025-04-09T05:31:20.170" v="7" actId="13244"/>
        <pc:sldMkLst>
          <pc:docMk/>
          <pc:sldMk cId="3315215494" sldId="515"/>
        </pc:sldMkLst>
        <pc:spChg chg="ord">
          <ac:chgData name="Kerrie Shanahan" userId="ae473d9f-76e9-476f-892f-2674ea963afc" providerId="ADAL" clId="{123D831E-5F1B-40C4-A46B-3252E9AE92BF}" dt="2025-04-09T05:31:11.142" v="5"/>
          <ac:spMkLst>
            <pc:docMk/>
            <pc:sldMk cId="3315215494" sldId="515"/>
            <ac:spMk id="2" creationId="{52CEC614-2689-8367-B748-382BE66DD3BA}"/>
          </ac:spMkLst>
        </pc:spChg>
        <pc:spChg chg="ord">
          <ac:chgData name="Kerrie Shanahan" userId="ae473d9f-76e9-476f-892f-2674ea963afc" providerId="ADAL" clId="{123D831E-5F1B-40C4-A46B-3252E9AE92BF}" dt="2025-04-09T05:31:20.170" v="7" actId="13244"/>
          <ac:spMkLst>
            <pc:docMk/>
            <pc:sldMk cId="3315215494" sldId="515"/>
            <ac:spMk id="5" creationId="{1D44F427-E93E-06DB-E0E7-BD7CE0F763B7}"/>
          </ac:spMkLst>
        </pc:spChg>
        <pc:spChg chg="ord">
          <ac:chgData name="Kerrie Shanahan" userId="ae473d9f-76e9-476f-892f-2674ea963afc" providerId="ADAL" clId="{123D831E-5F1B-40C4-A46B-3252E9AE92BF}" dt="2025-04-09T05:31:17.468" v="6" actId="13244"/>
          <ac:spMkLst>
            <pc:docMk/>
            <pc:sldMk cId="3315215494" sldId="515"/>
            <ac:spMk id="8" creationId="{85B6705E-9817-010D-BD25-DF374E28B7D1}"/>
          </ac:spMkLst>
        </pc:spChg>
      </pc:sldChg>
      <pc:sldChg chg="modSp mod">
        <pc:chgData name="Kerrie Shanahan" userId="ae473d9f-76e9-476f-892f-2674ea963afc" providerId="ADAL" clId="{123D831E-5F1B-40C4-A46B-3252E9AE92BF}" dt="2025-04-09T05:31:38.925" v="11"/>
        <pc:sldMkLst>
          <pc:docMk/>
          <pc:sldMk cId="3719215423" sldId="520"/>
        </pc:sldMkLst>
        <pc:spChg chg="ord">
          <ac:chgData name="Kerrie Shanahan" userId="ae473d9f-76e9-476f-892f-2674ea963afc" providerId="ADAL" clId="{123D831E-5F1B-40C4-A46B-3252E9AE92BF}" dt="2025-04-09T05:31:38.925" v="11"/>
          <ac:spMkLst>
            <pc:docMk/>
            <pc:sldMk cId="3719215423" sldId="520"/>
            <ac:spMk id="2" creationId="{2DCE9C31-3393-6CAB-A9A1-32071A3A695B}"/>
          </ac:spMkLst>
        </pc:spChg>
      </pc:sldChg>
      <pc:sldChg chg="modSp mod">
        <pc:chgData name="Kerrie Shanahan" userId="ae473d9f-76e9-476f-892f-2674ea963afc" providerId="ADAL" clId="{123D831E-5F1B-40C4-A46B-3252E9AE92BF}" dt="2025-04-09T05:38:54.557" v="561" actId="962"/>
        <pc:sldMkLst>
          <pc:docMk/>
          <pc:sldMk cId="569834751" sldId="523"/>
        </pc:sldMkLst>
        <pc:spChg chg="ord">
          <ac:chgData name="Kerrie Shanahan" userId="ae473d9f-76e9-476f-892f-2674ea963afc" providerId="ADAL" clId="{123D831E-5F1B-40C4-A46B-3252E9AE92BF}" dt="2025-04-09T05:31:43.164" v="12"/>
          <ac:spMkLst>
            <pc:docMk/>
            <pc:sldMk cId="569834751" sldId="523"/>
            <ac:spMk id="6" creationId="{E684F132-D366-8AEF-9039-728741CA49CA}"/>
          </ac:spMkLst>
        </pc:spChg>
        <pc:grpChg chg="mod">
          <ac:chgData name="Kerrie Shanahan" userId="ae473d9f-76e9-476f-892f-2674ea963afc" providerId="ADAL" clId="{123D831E-5F1B-40C4-A46B-3252E9AE92BF}" dt="2025-04-09T05:38:54.557" v="561" actId="962"/>
          <ac:grpSpMkLst>
            <pc:docMk/>
            <pc:sldMk cId="569834751" sldId="523"/>
            <ac:grpSpMk id="2" creationId="{F0089D4E-B176-E0D2-C722-A84F869BA1A1}"/>
          </ac:grpSpMkLst>
        </pc:grpChg>
      </pc:sldChg>
      <pc:sldChg chg="addSp delSp modSp mod">
        <pc:chgData name="Kerrie Shanahan" userId="ae473d9f-76e9-476f-892f-2674ea963afc" providerId="ADAL" clId="{123D831E-5F1B-40C4-A46B-3252E9AE92BF}" dt="2025-04-09T05:39:05.243" v="562" actId="962"/>
        <pc:sldMkLst>
          <pc:docMk/>
          <pc:sldMk cId="1331245411" sldId="524"/>
        </pc:sldMkLst>
        <pc:grpChg chg="mod">
          <ac:chgData name="Kerrie Shanahan" userId="ae473d9f-76e9-476f-892f-2674ea963afc" providerId="ADAL" clId="{123D831E-5F1B-40C4-A46B-3252E9AE92BF}" dt="2025-04-09T05:37:57.418" v="449" actId="962"/>
          <ac:grpSpMkLst>
            <pc:docMk/>
            <pc:sldMk cId="1331245411" sldId="524"/>
            <ac:grpSpMk id="4" creationId="{26E1A6FB-F49D-C043-35F6-B3CB98DF539D}"/>
          </ac:grpSpMkLst>
        </pc:grpChg>
        <pc:cxnChg chg="mod">
          <ac:chgData name="Kerrie Shanahan" userId="ae473d9f-76e9-476f-892f-2674ea963afc" providerId="ADAL" clId="{123D831E-5F1B-40C4-A46B-3252E9AE92BF}" dt="2025-04-09T05:39:05.243" v="562" actId="962"/>
          <ac:cxnSpMkLst>
            <pc:docMk/>
            <pc:sldMk cId="1331245411" sldId="524"/>
            <ac:cxnSpMk id="25" creationId="{2E942087-9F76-BFDC-DECE-204F9B59D64D}"/>
          </ac:cxnSpMkLst>
        </pc:cxnChg>
      </pc:sldChg>
      <pc:sldChg chg="modSp mod">
        <pc:chgData name="Kerrie Shanahan" userId="ae473d9f-76e9-476f-892f-2674ea963afc" providerId="ADAL" clId="{123D831E-5F1B-40C4-A46B-3252E9AE92BF}" dt="2025-04-09T05:38:29.966" v="497" actId="962"/>
        <pc:sldMkLst>
          <pc:docMk/>
          <pc:sldMk cId="754141478" sldId="525"/>
        </pc:sldMkLst>
        <pc:grpChg chg="mod">
          <ac:chgData name="Kerrie Shanahan" userId="ae473d9f-76e9-476f-892f-2674ea963afc" providerId="ADAL" clId="{123D831E-5F1B-40C4-A46B-3252E9AE92BF}" dt="2025-04-09T05:38:29.966" v="497" actId="962"/>
          <ac:grpSpMkLst>
            <pc:docMk/>
            <pc:sldMk cId="754141478" sldId="525"/>
            <ac:grpSpMk id="25" creationId="{5ADED07A-48F6-F77A-1971-D629D4B937B8}"/>
          </ac:grpSpMkLst>
        </pc:grpChg>
      </pc:sldChg>
    </pc:docChg>
  </pc:docChgLst>
  <pc:docChgLst>
    <pc:chgData name="Kerrie Shanahan" userId="ae473d9f-76e9-476f-892f-2674ea963afc" providerId="ADAL" clId="{54DC3769-1BEF-4FE7-B866-44B8AF894E5A}"/>
    <pc:docChg chg="custSel modSld">
      <pc:chgData name="Kerrie Shanahan" userId="ae473d9f-76e9-476f-892f-2674ea963afc" providerId="ADAL" clId="{54DC3769-1BEF-4FE7-B866-44B8AF894E5A}" dt="2025-04-16T05:27:34.617" v="170" actId="20577"/>
      <pc:docMkLst>
        <pc:docMk/>
      </pc:docMkLst>
      <pc:sldChg chg="modNotesTx">
        <pc:chgData name="Kerrie Shanahan" userId="ae473d9f-76e9-476f-892f-2674ea963afc" providerId="ADAL" clId="{54DC3769-1BEF-4FE7-B866-44B8AF894E5A}" dt="2025-04-15T04:16:25.222" v="0" actId="20577"/>
        <pc:sldMkLst>
          <pc:docMk/>
          <pc:sldMk cId="2806691242" sldId="472"/>
        </pc:sldMkLst>
      </pc:sldChg>
      <pc:sldChg chg="modNotesTx">
        <pc:chgData name="Kerrie Shanahan" userId="ae473d9f-76e9-476f-892f-2674ea963afc" providerId="ADAL" clId="{54DC3769-1BEF-4FE7-B866-44B8AF894E5A}" dt="2025-04-16T04:47:26.511" v="161" actId="20577"/>
        <pc:sldMkLst>
          <pc:docMk/>
          <pc:sldMk cId="43502053" sldId="482"/>
        </pc:sldMkLst>
      </pc:sldChg>
      <pc:sldChg chg="modNotesTx">
        <pc:chgData name="Kerrie Shanahan" userId="ae473d9f-76e9-476f-892f-2674ea963afc" providerId="ADAL" clId="{54DC3769-1BEF-4FE7-B866-44B8AF894E5A}" dt="2025-04-16T05:06:46.292" v="168" actId="20577"/>
        <pc:sldMkLst>
          <pc:docMk/>
          <pc:sldMk cId="889955691" sldId="501"/>
        </pc:sldMkLst>
      </pc:sldChg>
      <pc:sldChg chg="modNotesTx">
        <pc:chgData name="Kerrie Shanahan" userId="ae473d9f-76e9-476f-892f-2674ea963afc" providerId="ADAL" clId="{54DC3769-1BEF-4FE7-B866-44B8AF894E5A}" dt="2025-04-16T05:27:34.617" v="170" actId="20577"/>
        <pc:sldMkLst>
          <pc:docMk/>
          <pc:sldMk cId="409148390" sldId="514"/>
        </pc:sldMkLst>
      </pc:sldChg>
    </pc:docChg>
  </pc:docChgLst>
  <pc:docChgLst>
    <pc:chgData name="Emma Durbridge" userId="fa194594-074f-43bd-8de7-d322108f10cf" providerId="ADAL" clId="{DAB3607C-6DCB-4EAA-A556-B327AFDA97EB}"/>
    <pc:docChg chg="modSld">
      <pc:chgData name="Emma Durbridge" userId="fa194594-074f-43bd-8de7-d322108f10cf" providerId="ADAL" clId="{DAB3607C-6DCB-4EAA-A556-B327AFDA97EB}" dt="2025-04-08T22:30:01.368" v="1" actId="120"/>
      <pc:docMkLst>
        <pc:docMk/>
      </pc:docMkLst>
      <pc:sldChg chg="modSp mod">
        <pc:chgData name="Emma Durbridge" userId="fa194594-074f-43bd-8de7-d322108f10cf" providerId="ADAL" clId="{DAB3607C-6DCB-4EAA-A556-B327AFDA97EB}" dt="2025-04-08T22:29:58.225" v="0" actId="120"/>
        <pc:sldMkLst>
          <pc:docMk/>
          <pc:sldMk cId="2801862050" sldId="464"/>
        </pc:sldMkLst>
        <pc:spChg chg="mod">
          <ac:chgData name="Emma Durbridge" userId="fa194594-074f-43bd-8de7-d322108f10cf" providerId="ADAL" clId="{DAB3607C-6DCB-4EAA-A556-B327AFDA97EB}" dt="2025-04-08T22:29:58.225" v="0" actId="120"/>
          <ac:spMkLst>
            <pc:docMk/>
            <pc:sldMk cId="2801862050" sldId="464"/>
            <ac:spMk id="3" creationId="{1C18D3DC-8DC2-348A-2FA6-CEB1D0FDFB5B}"/>
          </ac:spMkLst>
        </pc:spChg>
      </pc:sldChg>
      <pc:sldChg chg="modSp mod">
        <pc:chgData name="Emma Durbridge" userId="fa194594-074f-43bd-8de7-d322108f10cf" providerId="ADAL" clId="{DAB3607C-6DCB-4EAA-A556-B327AFDA97EB}" dt="2025-04-08T22:30:01.368" v="1" actId="120"/>
        <pc:sldMkLst>
          <pc:docMk/>
          <pc:sldMk cId="2776412724" sldId="465"/>
        </pc:sldMkLst>
        <pc:spChg chg="mod">
          <ac:chgData name="Emma Durbridge" userId="fa194594-074f-43bd-8de7-d322108f10cf" providerId="ADAL" clId="{DAB3607C-6DCB-4EAA-A556-B327AFDA97EB}" dt="2025-04-08T22:30:01.368" v="1" actId="120"/>
          <ac:spMkLst>
            <pc:docMk/>
            <pc:sldMk cId="2776412724" sldId="465"/>
            <ac:spMk id="3" creationId="{057C2581-2D72-5C94-880C-09DCEC48F52B}"/>
          </ac:spMkLst>
        </pc:spChg>
      </pc:sldChg>
    </pc:docChg>
  </pc:docChgLst>
  <pc:docChgLst>
    <pc:chgData name="Liz Heynes" userId="e5ff50d5-f39a-42f6-9e9f-e790bcc8c38d" providerId="ADAL" clId="{A1E2626B-5432-4002-9BD5-CFF240AAC7E8}"/>
    <pc:docChg chg="modSld">
      <pc:chgData name="Liz Heynes" userId="e5ff50d5-f39a-42f6-9e9f-e790bcc8c38d" providerId="ADAL" clId="{A1E2626B-5432-4002-9BD5-CFF240AAC7E8}" dt="2025-04-18T06:16:40.060" v="15" actId="20577"/>
      <pc:docMkLst>
        <pc:docMk/>
      </pc:docMkLst>
      <pc:sldChg chg="modNotesTx">
        <pc:chgData name="Liz Heynes" userId="e5ff50d5-f39a-42f6-9e9f-e790bcc8c38d" providerId="ADAL" clId="{A1E2626B-5432-4002-9BD5-CFF240AAC7E8}" dt="2025-04-18T06:14:37.464" v="6" actId="20577"/>
        <pc:sldMkLst>
          <pc:docMk/>
          <pc:sldMk cId="1611399072" sldId="479"/>
        </pc:sldMkLst>
      </pc:sldChg>
      <pc:sldChg chg="modNotesTx">
        <pc:chgData name="Liz Heynes" userId="e5ff50d5-f39a-42f6-9e9f-e790bcc8c38d" providerId="ADAL" clId="{A1E2626B-5432-4002-9BD5-CFF240AAC7E8}" dt="2025-04-18T06:16:20.716" v="13" actId="20577"/>
        <pc:sldMkLst>
          <pc:docMk/>
          <pc:sldMk cId="4124420387" sldId="500"/>
        </pc:sldMkLst>
      </pc:sldChg>
      <pc:sldChg chg="modSp mod">
        <pc:chgData name="Liz Heynes" userId="e5ff50d5-f39a-42f6-9e9f-e790bcc8c38d" providerId="ADAL" clId="{A1E2626B-5432-4002-9BD5-CFF240AAC7E8}" dt="2025-04-18T06:15:34.606" v="11" actId="1038"/>
        <pc:sldMkLst>
          <pc:docMk/>
          <pc:sldMk cId="409148390" sldId="514"/>
        </pc:sldMkLst>
        <pc:spChg chg="mod">
          <ac:chgData name="Liz Heynes" userId="e5ff50d5-f39a-42f6-9e9f-e790bcc8c38d" providerId="ADAL" clId="{A1E2626B-5432-4002-9BD5-CFF240AAC7E8}" dt="2025-04-18T06:15:34.606" v="11" actId="1038"/>
          <ac:spMkLst>
            <pc:docMk/>
            <pc:sldMk cId="409148390" sldId="514"/>
            <ac:spMk id="11" creationId="{D80113A2-139D-D145-5847-96DA8389B06E}"/>
          </ac:spMkLst>
        </pc:spChg>
      </pc:sldChg>
      <pc:sldChg chg="modNotesTx">
        <pc:chgData name="Liz Heynes" userId="e5ff50d5-f39a-42f6-9e9f-e790bcc8c38d" providerId="ADAL" clId="{A1E2626B-5432-4002-9BD5-CFF240AAC7E8}" dt="2025-04-18T06:16:40.060" v="15" actId="20577"/>
        <pc:sldMkLst>
          <pc:docMk/>
          <pc:sldMk cId="569834751" sldId="52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18/04/2025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18/04/2025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pPr>
              <a:defRPr/>
            </a:pPr>
            <a:r>
              <a:rPr lang="en-AU" dirty="0">
                <a:latin typeface="+mn-lt"/>
              </a:rPr>
              <a:t>Review of previously learnt content (slides 2 to 13), takes approximately 15 minutes. </a:t>
            </a:r>
            <a:endParaRPr lang="en-AU" dirty="0">
              <a:latin typeface="+mn-lt"/>
              <a:cs typeface="Calibri"/>
            </a:endParaRPr>
          </a:p>
          <a:p>
            <a:pPr>
              <a:defRPr/>
            </a:pPr>
            <a:r>
              <a:rPr lang="en-AU" dirty="0">
                <a:latin typeface="+mn-lt"/>
              </a:rPr>
              <a:t>Explicit teaching of:</a:t>
            </a:r>
          </a:p>
          <a:p>
            <a:pPr marL="171450" indent="-171450">
              <a:buFont typeface="Arial" panose="020B0604020202020204" pitchFamily="34" charset="0"/>
              <a:buChar char="•"/>
              <a:defRPr/>
            </a:pPr>
            <a:r>
              <a:rPr lang="en-AU" dirty="0">
                <a:latin typeface="+mn-lt"/>
              </a:rPr>
              <a:t>new phonemic awareness skills (slides 14 and 15) </a:t>
            </a:r>
          </a:p>
          <a:p>
            <a:pPr marL="171450" indent="-171450">
              <a:buFont typeface="Arial" panose="020B0604020202020204" pitchFamily="34" charset="0"/>
              <a:buChar char="•"/>
              <a:defRPr/>
            </a:pPr>
            <a:r>
              <a:rPr lang="en-AU" dirty="0">
                <a:latin typeface="+mn-lt"/>
              </a:rPr>
              <a:t>the letter–sound correspondence </a:t>
            </a:r>
            <a:r>
              <a:rPr lang="en-AU" b="1" dirty="0" err="1">
                <a:latin typeface="+mn-lt"/>
              </a:rPr>
              <a:t>sh</a:t>
            </a:r>
            <a:r>
              <a:rPr lang="en-AU" dirty="0">
                <a:latin typeface="+mn-lt"/>
              </a:rPr>
              <a:t> says /</a:t>
            </a:r>
            <a:r>
              <a:rPr lang="en-AU" dirty="0" err="1">
                <a:latin typeface="+mn-lt"/>
              </a:rPr>
              <a:t>sh</a:t>
            </a:r>
            <a:r>
              <a:rPr lang="en-AU" dirty="0">
                <a:latin typeface="+mn-lt"/>
              </a:rPr>
              <a:t>/ (slides 16 to 39)</a:t>
            </a:r>
          </a:p>
          <a:p>
            <a:pPr marL="171450" indent="-171450">
              <a:buFont typeface="Arial" panose="020B0604020202020204" pitchFamily="34" charset="0"/>
              <a:buChar char="•"/>
              <a:defRPr/>
            </a:pPr>
            <a:r>
              <a:rPr lang="en-AU" dirty="0">
                <a:latin typeface="+mn-lt"/>
              </a:rPr>
              <a:t>the irregular word </a:t>
            </a:r>
            <a:r>
              <a:rPr lang="en-AU" b="1" dirty="0">
                <a:latin typeface="+mn-lt"/>
              </a:rPr>
              <a:t>put </a:t>
            </a:r>
            <a:r>
              <a:rPr lang="en-AU" b="0" dirty="0">
                <a:latin typeface="+mn-lt"/>
              </a:rPr>
              <a:t>(slides 31 and 32).</a:t>
            </a:r>
          </a:p>
          <a:p>
            <a:pPr>
              <a:defRPr/>
            </a:pPr>
            <a:r>
              <a:rPr lang="en-AU" b="0" dirty="0">
                <a:latin typeface="+mn-lt"/>
              </a:rPr>
              <a:t>T</a:t>
            </a:r>
            <a:r>
              <a:rPr lang="en-AU" dirty="0">
                <a:latin typeface="+mn-lt"/>
              </a:rPr>
              <a:t>akes approximately 25 minutes. </a:t>
            </a:r>
            <a:endParaRPr lang="en-AU"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mn-lt"/>
            </a:endParaRPr>
          </a:p>
          <a:p>
            <a:r>
              <a:rPr lang="en-US" b="1" dirty="0">
                <a:latin typeface="+mn-lt"/>
              </a:rPr>
              <a:t>Lesson preparation</a:t>
            </a:r>
            <a:endParaRPr lang="en-US" b="1" dirty="0">
              <a:latin typeface="+mn-lt"/>
              <a:cs typeface="Calibri"/>
            </a:endParaRPr>
          </a:p>
          <a:p>
            <a:endParaRPr lang="en-US" dirty="0">
              <a:latin typeface="+mn-lt"/>
            </a:endParaRPr>
          </a:p>
          <a:p>
            <a:pPr marL="171450" indent="-171450">
              <a:buFont typeface="Arial" panose="020B0604020202020204" pitchFamily="34" charset="0"/>
              <a:buChar char="•"/>
            </a:pPr>
            <a:r>
              <a:rPr lang="en-US" dirty="0">
                <a:latin typeface="+mn-lt"/>
              </a:rPr>
              <a:t>Go to the download folder for this phase; it includes a Word file for the student sheet for this lesson. </a:t>
            </a:r>
            <a:r>
              <a:rPr lang="en-US" dirty="0">
                <a:effectLst/>
                <a:latin typeface="+mn-lt"/>
              </a:rPr>
              <a:t>Print one student sheet for each student </a:t>
            </a:r>
            <a:r>
              <a:rPr lang="en-AU" u="none" dirty="0">
                <a:latin typeface="+mn-lt"/>
              </a:rPr>
              <a:t>(to be used with slide 38).</a:t>
            </a:r>
            <a:endParaRPr lang="en-AU" u="none" dirty="0">
              <a:latin typeface="+mn-lt"/>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mn-lt"/>
              </a:rPr>
              <a:t>If desired, edit the letters on slides 17 and 18 to your preferred font.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Prepare application tasks for independent practice (slide 39).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3720508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s/aw</a:t>
            </a:r>
            <a:r>
              <a:rPr lang="en-US" b="0" dirty="0"/>
              <a:t>,</a:t>
            </a:r>
            <a:r>
              <a:rPr lang="en-US" b="1" dirty="0"/>
              <a:t> saw</a:t>
            </a:r>
            <a:r>
              <a:rPr lang="en-US" b="0" dirty="0"/>
              <a:t>,</a:t>
            </a:r>
            <a:r>
              <a:rPr lang="en-US" b="1" dirty="0"/>
              <a:t> s-aw</a:t>
            </a:r>
            <a:r>
              <a:rPr lang="en-US" b="0" dirty="0"/>
              <a:t> spells </a:t>
            </a:r>
            <a:r>
              <a:rPr lang="en-US" b="1" dirty="0"/>
              <a:t>saw</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7938936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172800" lvl="0" indent="-172800">
              <a:lnSpc>
                <a:spcPct val="107000"/>
              </a:lnSpc>
              <a:buFont typeface="Arial" panose="020B0604020202020204" pitchFamily="34" charset="0"/>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Arial" panose="020B0604020202020204" pitchFamily="34" charset="0"/>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Arial" panose="020B0604020202020204" pitchFamily="34" charset="0"/>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12360193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Here is the hill and there is the cliff.</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endParaRPr lang="en-US" b="1" dirty="0"/>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9737673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289604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I do</a:t>
            </a:r>
          </a:p>
          <a:p>
            <a:endParaRPr lang="en-US" sz="1200" dirty="0">
              <a:latin typeface="+mn-lt"/>
            </a:endParaRPr>
          </a:p>
          <a:p>
            <a:r>
              <a:rPr lang="en-US" sz="1200" b="1" dirty="0">
                <a:latin typeface="+mn-lt"/>
              </a:rPr>
              <a:t>Build it: </a:t>
            </a:r>
            <a:r>
              <a:rPr lang="en-US" sz="1200" b="0" i="0" dirty="0">
                <a:solidFill>
                  <a:srgbClr val="000000"/>
                </a:solidFill>
                <a:effectLst/>
                <a:latin typeface="+mn-lt"/>
              </a:rPr>
              <a:t>Segmenting and recording adjacent consonants in CVCC words</a:t>
            </a:r>
          </a:p>
          <a:p>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n-lt"/>
              </a:rPr>
              <a:t>Note: </a:t>
            </a:r>
            <a:endParaRPr lang="en-US" sz="1200"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rPr>
              <a:t>This phonemic awareness activity incorporates the use of already taught letter</a:t>
            </a:r>
            <a:r>
              <a:rPr lang="en-AU" sz="1200" dirty="0">
                <a:effectLst/>
                <a:latin typeface="+mn-lt"/>
                <a:ea typeface="Calibri" panose="020F0502020204030204" pitchFamily="34" charset="0"/>
              </a:rPr>
              <a:t>–</a:t>
            </a:r>
            <a:r>
              <a:rPr lang="en-US" sz="1200" b="0" dirty="0">
                <a:latin typeface="+mn-lt"/>
              </a:rPr>
              <a:t>sound correspondences. </a:t>
            </a:r>
            <a:endParaRPr lang="en-US" sz="1200"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rPr>
              <a:t>Students should continue to be given other opportunities to practise phonemic awareness skills orally with </a:t>
            </a:r>
            <a:r>
              <a:rPr lang="en-US" sz="1200" b="0" i="0" dirty="0">
                <a:latin typeface="+mn-lt"/>
              </a:rPr>
              <a:t>all</a:t>
            </a:r>
            <a:r>
              <a:rPr lang="en-US" sz="1200" b="0" dirty="0">
                <a:latin typeface="+mn-lt"/>
              </a:rPr>
              <a:t> English speech sounds and varied word types.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rPr>
              <a:t>When demonstrating, it is important to isolate and highlight the two adjacent consonant sounds at the end of each word.</a:t>
            </a:r>
            <a:r>
              <a:rPr lang="en-US" sz="1200" b="0" i="1" dirty="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mn-lt"/>
            </a:endParaRPr>
          </a:p>
          <a:p>
            <a:r>
              <a:rPr lang="en-US" sz="1200" b="0" dirty="0">
                <a:latin typeface="+mn-lt"/>
              </a:rPr>
              <a:t>Explain that you will use the consonants and the vowels on the slide to build </a:t>
            </a:r>
            <a:r>
              <a:rPr lang="en-US" sz="1200" b="0" i="0" dirty="0">
                <a:latin typeface="+mn-lt"/>
              </a:rPr>
              <a:t>(spell) </a:t>
            </a:r>
            <a:r>
              <a:rPr lang="en-US" sz="1200" b="0" dirty="0">
                <a:latin typeface="+mn-lt"/>
              </a:rPr>
              <a:t>a CVCC word. </a:t>
            </a:r>
          </a:p>
          <a:p>
            <a:endParaRPr lang="en-US" sz="1200" b="0" dirty="0">
              <a:latin typeface="+mn-lt"/>
              <a:ea typeface="Calibri"/>
              <a:cs typeface="Calibri"/>
            </a:endParaRPr>
          </a:p>
          <a:p>
            <a:r>
              <a:rPr lang="en-US" sz="1200" b="0" dirty="0">
                <a:latin typeface="+mn-lt"/>
              </a:rPr>
              <a:t>Say:</a:t>
            </a:r>
            <a:r>
              <a:rPr lang="en-US" sz="1200" b="0" i="1" dirty="0">
                <a:latin typeface="+mn-lt"/>
              </a:rPr>
              <a:t> I’ll use letters and sounds we know to build some CVCC words. It can be tricky to notice the second sound when two consonant sounds are next to each other. I will pay extra attention to the last two sounds</a:t>
            </a:r>
            <a:r>
              <a:rPr lang="en-US" sz="1200" b="0" i="1" dirty="0">
                <a:latin typeface="+mn-lt"/>
                <a:ea typeface="Calibri"/>
                <a:cs typeface="Calibri"/>
              </a:rPr>
              <a:t>.</a:t>
            </a:r>
            <a:endParaRPr lang="en-US" sz="1200" b="0" dirty="0">
              <a:latin typeface="+mn-lt"/>
              <a:ea typeface="Calibri"/>
              <a:cs typeface="Calibri"/>
            </a:endParaRPr>
          </a:p>
          <a:p>
            <a:endParaRPr lang="en-US" sz="1200" b="0" dirty="0">
              <a:latin typeface="+mn-lt"/>
            </a:endParaRPr>
          </a:p>
          <a:p>
            <a:r>
              <a:rPr lang="en-US" sz="1200" b="0" dirty="0">
                <a:latin typeface="+mn-lt"/>
              </a:rPr>
              <a:t>Refer to the letters you use on the slide as you write them on your class whiteboard.</a:t>
            </a:r>
            <a:endParaRPr lang="en-US" sz="1200" b="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mn-lt"/>
              </a:rPr>
              <a:t>Say: </a:t>
            </a:r>
            <a:r>
              <a:rPr lang="en-US" sz="1200" b="0" i="1" dirty="0">
                <a:latin typeface="+mn-lt"/>
              </a:rPr>
              <a:t>I’ll start by building the word </a:t>
            </a:r>
            <a:r>
              <a:rPr lang="en-US" sz="1200" b="1" i="1" dirty="0">
                <a:latin typeface="+mn-lt"/>
              </a:rPr>
              <a:t>list</a:t>
            </a:r>
            <a:r>
              <a:rPr lang="en-US" sz="1200" b="0" i="1" dirty="0">
                <a:latin typeface="+mn-lt"/>
              </a:rPr>
              <a:t>.</a:t>
            </a:r>
            <a:r>
              <a:rPr lang="en-US" sz="1200" b="1" i="0" dirty="0">
                <a:latin typeface="+mn-lt"/>
              </a:rPr>
              <a:t> </a:t>
            </a:r>
            <a:r>
              <a:rPr lang="en-US" sz="1200" b="0" i="1" dirty="0">
                <a:latin typeface="+mn-lt"/>
              </a:rPr>
              <a:t>First, I need the consonant, </a:t>
            </a:r>
            <a:r>
              <a:rPr lang="en-US" sz="1200" b="1" i="1" dirty="0">
                <a:latin typeface="+mn-lt"/>
              </a:rPr>
              <a:t>l</a:t>
            </a:r>
            <a:r>
              <a:rPr lang="en-US" sz="1200" b="0" i="1" dirty="0">
                <a:latin typeface="+mn-lt"/>
              </a:rPr>
              <a:t>.</a:t>
            </a:r>
            <a:endParaRPr lang="en-US" sz="1200" b="0" i="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dirty="0">
                <a:latin typeface="+mn-lt"/>
                <a:ea typeface="Calibri"/>
                <a:cs typeface="Calibri"/>
              </a:rPr>
              <a:t>     S</a:t>
            </a:r>
            <a:r>
              <a:rPr lang="en-US" sz="1200" b="0" i="0" dirty="0">
                <a:latin typeface="+mn-lt"/>
              </a:rPr>
              <a:t>ay </a:t>
            </a:r>
            <a:r>
              <a:rPr lang="en-US" sz="1200" b="0" i="1" dirty="0">
                <a:latin typeface="+mn-lt"/>
              </a:rPr>
              <a:t>/l/ </a:t>
            </a:r>
            <a:r>
              <a:rPr lang="en-US" sz="1200" b="0" i="0" dirty="0">
                <a:latin typeface="+mn-lt"/>
              </a:rPr>
              <a:t>as you </a:t>
            </a:r>
            <a:r>
              <a:rPr lang="en-US" sz="1200" b="0" i="1" dirty="0">
                <a:latin typeface="+mn-lt"/>
              </a:rPr>
              <a:t>w</a:t>
            </a:r>
            <a:r>
              <a:rPr lang="en-US" sz="1200" b="0" i="0" dirty="0">
                <a:latin typeface="+mn-lt"/>
              </a:rPr>
              <a:t>rite </a:t>
            </a:r>
            <a:r>
              <a:rPr lang="en-US" sz="1200" b="1" i="0" dirty="0">
                <a:latin typeface="+mn-lt"/>
              </a:rPr>
              <a:t>l</a:t>
            </a:r>
            <a:r>
              <a:rPr lang="en-US" sz="1200" b="0" i="0" dirty="0">
                <a:latin typeface="+mn-lt"/>
              </a:rPr>
              <a:t> on your class 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rPr>
              <a:t>Now, I need the vowel, </a:t>
            </a:r>
            <a:r>
              <a:rPr lang="en-US" sz="1200" b="1" i="1" dirty="0" err="1">
                <a:latin typeface="+mn-lt"/>
              </a:rPr>
              <a:t>i</a:t>
            </a:r>
            <a:r>
              <a:rPr lang="en-US" sz="1200" b="0" i="1" dirty="0">
                <a:latin typeface="+mn-lt"/>
              </a:rPr>
              <a:t>.</a:t>
            </a:r>
            <a:endParaRPr lang="en-US" sz="1200" b="0" i="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1" dirty="0">
                <a:latin typeface="+mn-lt"/>
                <a:ea typeface="Calibri"/>
                <a:cs typeface="Calibri"/>
              </a:rPr>
              <a:t>     S</a:t>
            </a:r>
            <a:r>
              <a:rPr lang="en-US" sz="1200" b="0" i="0" dirty="0">
                <a:latin typeface="+mn-lt"/>
              </a:rPr>
              <a:t>ay</a:t>
            </a:r>
            <a:r>
              <a:rPr lang="en-US" sz="1200" b="0" i="1" dirty="0">
                <a:latin typeface="+mn-lt"/>
              </a:rPr>
              <a:t> /</a:t>
            </a:r>
            <a:r>
              <a:rPr lang="en-US" sz="1200" b="0" i="1" dirty="0" err="1">
                <a:latin typeface="+mn-lt"/>
              </a:rPr>
              <a:t>i</a:t>
            </a:r>
            <a:r>
              <a:rPr lang="en-US" sz="1200" b="0" i="1" dirty="0">
                <a:latin typeface="+mn-lt"/>
              </a:rPr>
              <a:t>/ </a:t>
            </a:r>
            <a:r>
              <a:rPr lang="en-US" sz="1200" b="0" i="0" dirty="0">
                <a:latin typeface="+mn-lt"/>
              </a:rPr>
              <a:t>as you write </a:t>
            </a:r>
            <a:r>
              <a:rPr lang="en-US" sz="1200" b="1" i="0" dirty="0" err="1">
                <a:latin typeface="+mn-lt"/>
              </a:rPr>
              <a:t>i</a:t>
            </a:r>
            <a:r>
              <a:rPr lang="en-US" sz="1200" b="0" i="0" dirty="0">
                <a:latin typeface="+mn-lt"/>
              </a:rPr>
              <a:t> on your whiteboard.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1" dirty="0">
                <a:latin typeface="+mn-lt"/>
              </a:rPr>
              <a:t>Now I’ll add the consonant</a:t>
            </a:r>
            <a:r>
              <a:rPr lang="en-US" sz="1200" b="1" i="1" dirty="0">
                <a:latin typeface="+mn-lt"/>
              </a:rPr>
              <a:t> s</a:t>
            </a:r>
            <a:r>
              <a:rPr lang="en-US" sz="1200" b="0" i="1" dirty="0">
                <a:latin typeface="+mn-lt"/>
              </a:rPr>
              <a:t>.</a:t>
            </a:r>
            <a:br>
              <a:rPr lang="en-US" sz="1200" b="0" i="1" dirty="0">
                <a:latin typeface="+mn-lt"/>
                <a:ea typeface="Calibri"/>
                <a:cs typeface="Calibri"/>
              </a:rPr>
            </a:br>
            <a:r>
              <a:rPr lang="en-US" sz="1200" b="0" i="0" dirty="0">
                <a:latin typeface="+mn-lt"/>
              </a:rPr>
              <a:t>Say </a:t>
            </a:r>
            <a:r>
              <a:rPr lang="en-US" sz="1200" b="0" i="1" dirty="0">
                <a:latin typeface="+mn-lt"/>
              </a:rPr>
              <a:t>/s/ </a:t>
            </a:r>
            <a:r>
              <a:rPr lang="en-US" sz="1200" b="0" i="0" dirty="0">
                <a:latin typeface="+mn-lt"/>
              </a:rPr>
              <a:t>as you write an</a:t>
            </a:r>
            <a:r>
              <a:rPr lang="en-US" sz="1200" b="1" i="0" dirty="0">
                <a:latin typeface="+mn-lt"/>
              </a:rPr>
              <a:t> s </a:t>
            </a:r>
            <a:r>
              <a:rPr lang="en-US" sz="1200" b="0" i="0" dirty="0">
                <a:latin typeface="+mn-lt"/>
              </a:rPr>
              <a:t>on your whiteboard.</a:t>
            </a:r>
            <a:endParaRPr lang="en-US" sz="1200" b="0" i="1" dirty="0">
              <a:latin typeface="+mn-lt"/>
            </a:endParaRPr>
          </a:p>
          <a:p>
            <a:pPr marL="171450" indent="-171450">
              <a:buFont typeface="Arial" panose="020B0604020202020204" pitchFamily="34" charset="0"/>
              <a:buChar char="•"/>
              <a:defRPr/>
            </a:pPr>
            <a:r>
              <a:rPr lang="en-US" sz="1200" b="0" i="1" dirty="0">
                <a:latin typeface="+mn-lt"/>
              </a:rPr>
              <a:t>Now I will add another consonant, </a:t>
            </a:r>
            <a:r>
              <a:rPr lang="en-US" sz="1200" b="1" i="1" dirty="0">
                <a:latin typeface="+mn-lt"/>
              </a:rPr>
              <a:t>t</a:t>
            </a:r>
            <a:r>
              <a:rPr lang="en-US" sz="1200" b="0" i="1" dirty="0">
                <a:latin typeface="+mn-lt"/>
              </a:rPr>
              <a:t>.</a:t>
            </a:r>
            <a:br>
              <a:rPr lang="en-US" sz="1200" b="0" i="1" dirty="0">
                <a:latin typeface="+mn-lt"/>
                <a:ea typeface="Calibri"/>
                <a:cs typeface="Calibri"/>
              </a:rPr>
            </a:br>
            <a:r>
              <a:rPr lang="en-US" sz="1200" b="0" i="1" dirty="0">
                <a:latin typeface="+mn-lt"/>
                <a:ea typeface="Calibri"/>
                <a:cs typeface="Calibri"/>
              </a:rPr>
              <a:t>S</a:t>
            </a:r>
            <a:r>
              <a:rPr lang="en-US" sz="1200" b="0" i="0" dirty="0">
                <a:latin typeface="+mn-lt"/>
              </a:rPr>
              <a:t>ay </a:t>
            </a:r>
            <a:r>
              <a:rPr lang="en-US" sz="1200" b="0" i="1" dirty="0">
                <a:latin typeface="+mn-lt"/>
              </a:rPr>
              <a:t>/t/</a:t>
            </a:r>
            <a:r>
              <a:rPr lang="en-US" sz="1200" b="0" i="0" dirty="0">
                <a:latin typeface="+mn-lt"/>
              </a:rPr>
              <a:t> as you write </a:t>
            </a:r>
            <a:r>
              <a:rPr lang="en-US" sz="1200" b="1" i="0" dirty="0">
                <a:latin typeface="+mn-lt"/>
              </a:rPr>
              <a:t>t</a:t>
            </a:r>
            <a:r>
              <a:rPr lang="en-US" sz="1200" b="0" i="0" dirty="0">
                <a:latin typeface="+mn-lt"/>
              </a:rPr>
              <a:t> on your whiteboard.</a:t>
            </a:r>
            <a:endParaRPr lang="en-US" sz="1200" b="0" i="0" dirty="0">
              <a:latin typeface="+mn-lt"/>
              <a:ea typeface="Calibri"/>
              <a:cs typeface="Calibri"/>
            </a:endParaRPr>
          </a:p>
          <a:p>
            <a:pPr marL="171450" indent="-171450">
              <a:buFont typeface="Arial" panose="020B0604020202020204" pitchFamily="34" charset="0"/>
              <a:buChar char="•"/>
              <a:defRPr/>
            </a:pPr>
            <a:r>
              <a:rPr lang="en-US" sz="1200" b="0" i="0" dirty="0">
                <a:latin typeface="+mn-lt"/>
              </a:rPr>
              <a:t>Say: </a:t>
            </a:r>
            <a:r>
              <a:rPr lang="en-US" sz="1200" b="0" i="1" dirty="0">
                <a:latin typeface="+mn-lt"/>
              </a:rPr>
              <a:t>/l/, /</a:t>
            </a:r>
            <a:r>
              <a:rPr lang="en-US" sz="1200" b="0" i="1" dirty="0" err="1">
                <a:latin typeface="+mn-lt"/>
              </a:rPr>
              <a:t>i</a:t>
            </a:r>
            <a:r>
              <a:rPr lang="en-US" sz="1200" b="0" i="1" dirty="0">
                <a:latin typeface="+mn-lt"/>
              </a:rPr>
              <a:t>/, /s/, /t/ </a:t>
            </a:r>
            <a:r>
              <a:rPr lang="en-US" sz="1200" b="1" i="1" dirty="0">
                <a:latin typeface="+mn-lt"/>
              </a:rPr>
              <a:t>list</a:t>
            </a:r>
            <a:r>
              <a:rPr lang="en-US" sz="1200" b="0" i="1" dirty="0">
                <a:latin typeface="+mn-lt"/>
              </a:rPr>
              <a:t>. </a:t>
            </a:r>
            <a:endParaRPr lang="en-US" sz="1200" b="0" i="1"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1" dirty="0">
              <a:latin typeface="+mn-lt"/>
            </a:endParaRPr>
          </a:p>
          <a:p>
            <a:pPr marL="0" indent="0">
              <a:buFont typeface="Arial" panose="020B0604020202020204" pitchFamily="34" charset="0"/>
              <a:buNone/>
              <a:defRPr/>
            </a:pPr>
            <a:r>
              <a:rPr lang="en-US" sz="1200" b="0" i="0" dirty="0">
                <a:latin typeface="+mn-lt"/>
              </a:rPr>
              <a:t>Now continue to build CVCC words, one letter at a time using the following list:</a:t>
            </a:r>
            <a:endParaRPr lang="en-US" sz="1200" b="0" i="0" dirty="0">
              <a:latin typeface="+mn-lt"/>
              <a:ea typeface="Calibri"/>
              <a:cs typeface="Calibri"/>
            </a:endParaRPr>
          </a:p>
          <a:p>
            <a:pPr marL="171450" indent="-171450">
              <a:buFont typeface="Arial" panose="020B0604020202020204" pitchFamily="34" charset="0"/>
              <a:buChar char="•"/>
              <a:defRPr/>
            </a:pPr>
            <a:r>
              <a:rPr lang="en-US" sz="1200" b="1" dirty="0">
                <a:latin typeface="+mn-lt"/>
              </a:rPr>
              <a:t>help</a:t>
            </a:r>
          </a:p>
          <a:p>
            <a:pPr marL="171450" indent="-171450">
              <a:buFont typeface="Arial" panose="020B0604020202020204" pitchFamily="34" charset="0"/>
              <a:buChar char="•"/>
              <a:defRPr/>
            </a:pPr>
            <a:r>
              <a:rPr lang="en-US" sz="1200" b="1" i="0" dirty="0">
                <a:latin typeface="+mn-lt"/>
              </a:rPr>
              <a:t>pest</a:t>
            </a:r>
          </a:p>
          <a:p>
            <a:pPr marL="171450" indent="-171450">
              <a:buFont typeface="Arial" panose="020B0604020202020204" pitchFamily="34" charset="0"/>
              <a:buChar char="•"/>
              <a:defRPr/>
            </a:pPr>
            <a:r>
              <a:rPr lang="en-US" sz="1200" b="1" i="0" dirty="0">
                <a:latin typeface="+mn-lt"/>
              </a:rPr>
              <a:t>kelp</a:t>
            </a:r>
          </a:p>
          <a:p>
            <a:pPr marL="171450" indent="-171450">
              <a:buFont typeface="Arial" panose="020B0604020202020204" pitchFamily="34" charset="0"/>
              <a:buChar char="•"/>
              <a:defRPr/>
            </a:pPr>
            <a:r>
              <a:rPr lang="en-US" sz="1200" b="1" i="0" dirty="0">
                <a:latin typeface="+mn-lt"/>
              </a:rPr>
              <a:t>silt</a:t>
            </a:r>
          </a:p>
          <a:p>
            <a:pPr marL="171450" indent="-171450">
              <a:buFont typeface="Arial" panose="020B0604020202020204" pitchFamily="34" charset="0"/>
              <a:buChar char="•"/>
              <a:defRPr/>
            </a:pPr>
            <a:r>
              <a:rPr lang="en-US" sz="1200" b="1" i="0" dirty="0">
                <a:latin typeface="+mn-lt"/>
              </a:rPr>
              <a:t>silk</a:t>
            </a:r>
            <a:endParaRPr lang="en-US" sz="1200" b="0" i="0"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3375587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Build it: </a:t>
            </a:r>
            <a:r>
              <a:rPr lang="en-US" b="0" i="0" dirty="0">
                <a:solidFill>
                  <a:srgbClr val="000000"/>
                </a:solidFill>
                <a:effectLst/>
                <a:latin typeface="Calibri" panose="020F0502020204030204" pitchFamily="34" charset="0"/>
              </a:rPr>
              <a:t>Segmenting and recording adjacent consonants in CVCC words</a:t>
            </a:r>
          </a:p>
          <a:p>
            <a:endParaRPr lang="en-US" b="0" dirty="0"/>
          </a:p>
          <a:p>
            <a:r>
              <a:rPr lang="en-US" b="0" dirty="0"/>
              <a:t>Say:</a:t>
            </a:r>
            <a:r>
              <a:rPr lang="en-US" b="0" i="1" dirty="0"/>
              <a:t> Let’s build (spell) some words together. </a:t>
            </a:r>
          </a:p>
          <a:p>
            <a:endParaRPr lang="en-US" b="0" dirty="0"/>
          </a:p>
          <a:p>
            <a:r>
              <a:rPr lang="en-US" b="0" dirty="0"/>
              <a:t>Start with the word </a:t>
            </a:r>
            <a:r>
              <a:rPr lang="en-US" b="1" dirty="0"/>
              <a:t>lump</a:t>
            </a:r>
            <a:r>
              <a:rPr lang="en-US" b="0" dirty="0"/>
              <a:t>. </a:t>
            </a:r>
          </a:p>
          <a:p>
            <a:endParaRPr lang="en-US" b="0" dirty="0"/>
          </a:p>
          <a:p>
            <a:r>
              <a:rPr lang="en-US" b="0" dirty="0"/>
              <a:t>Support students to:</a:t>
            </a:r>
          </a:p>
          <a:p>
            <a:pPr marL="171450" indent="-171450">
              <a:buFont typeface="Arial" panose="020B0604020202020204" pitchFamily="34" charset="0"/>
              <a:buChar char="•"/>
            </a:pPr>
            <a:r>
              <a:rPr lang="en-US" b="0" dirty="0"/>
              <a:t>segment the sounds in the words</a:t>
            </a:r>
          </a:p>
          <a:p>
            <a:pPr marL="171450" indent="-171450">
              <a:buFont typeface="Arial" panose="020B0604020202020204" pitchFamily="34" charset="0"/>
              <a:buChar char="•"/>
            </a:pPr>
            <a:r>
              <a:rPr lang="en-US" b="0" dirty="0"/>
              <a:t>identify the consonants and vowel they will need from the slide </a:t>
            </a:r>
          </a:p>
          <a:p>
            <a:pPr marL="171450" indent="-171450">
              <a:buFont typeface="Arial" panose="020B0604020202020204" pitchFamily="34" charset="0"/>
              <a:buChar char="•"/>
            </a:pPr>
            <a:r>
              <a:rPr lang="en-US" b="0" dirty="0"/>
              <a:t>write the letters on their mini-whiteboard to spell </a:t>
            </a:r>
            <a:r>
              <a:rPr lang="en-US" b="1" dirty="0"/>
              <a:t>lump</a:t>
            </a:r>
            <a:r>
              <a:rPr lang="en-US" b="0" dirty="0"/>
              <a:t>.</a:t>
            </a:r>
          </a:p>
          <a:p>
            <a:endParaRPr lang="en-US" b="0" dirty="0"/>
          </a:p>
          <a:p>
            <a:pPr marL="0" indent="0">
              <a:buFont typeface="Arial" panose="020B0604020202020204" pitchFamily="34" charset="0"/>
              <a:buNone/>
              <a:defRPr/>
            </a:pPr>
            <a:r>
              <a:rPr lang="en-US" b="0" i="0" dirty="0"/>
              <a:t>Continue to support students as they build further CVCC words using the following words:</a:t>
            </a:r>
          </a:p>
          <a:p>
            <a:pPr marL="171450" indent="-171450">
              <a:buFont typeface="Arial" panose="020B0604020202020204" pitchFamily="34" charset="0"/>
              <a:buChar char="•"/>
            </a:pPr>
            <a:r>
              <a:rPr lang="en-US" b="1" dirty="0"/>
              <a:t>dump</a:t>
            </a:r>
          </a:p>
          <a:p>
            <a:pPr marL="171450" indent="-171450">
              <a:buFont typeface="Arial" panose="020B0604020202020204" pitchFamily="34" charset="0"/>
              <a:buChar char="•"/>
            </a:pPr>
            <a:r>
              <a:rPr lang="en-US" b="1" dirty="0"/>
              <a:t>hand</a:t>
            </a:r>
          </a:p>
          <a:p>
            <a:pPr marL="171450" indent="-171450">
              <a:buFont typeface="Arial" panose="020B0604020202020204" pitchFamily="34" charset="0"/>
              <a:buChar char="•"/>
            </a:pPr>
            <a:r>
              <a:rPr lang="en-US" b="1" dirty="0"/>
              <a:t>damp</a:t>
            </a:r>
          </a:p>
          <a:p>
            <a:pPr marL="171450" indent="-171450">
              <a:buFont typeface="Arial" panose="020B0604020202020204" pitchFamily="34" charset="0"/>
              <a:buChar char="•"/>
            </a:pPr>
            <a:r>
              <a:rPr lang="en-US" b="1" dirty="0"/>
              <a:t>land</a:t>
            </a:r>
          </a:p>
          <a:p>
            <a:pPr marL="171450" indent="-171450">
              <a:buFont typeface="Arial" panose="020B0604020202020204" pitchFamily="34" charset="0"/>
              <a:buChar char="•"/>
            </a:pPr>
            <a:r>
              <a:rPr lang="en-US" b="1" dirty="0"/>
              <a:t>hump</a:t>
            </a:r>
          </a:p>
          <a:p>
            <a:pPr marL="171450" indent="-171450">
              <a:buFont typeface="Arial" panose="020B0604020202020204" pitchFamily="34" charset="0"/>
              <a:buChar char="•"/>
            </a:pPr>
            <a:r>
              <a:rPr lang="en-US" b="1" dirty="0"/>
              <a:t>lamp</a:t>
            </a:r>
          </a:p>
          <a:p>
            <a:endParaRPr lang="en-US" b="0" dirty="0"/>
          </a:p>
          <a:p>
            <a:r>
              <a:rPr lang="en-US" b="0" dirty="0"/>
              <a:t>Note: depending on how quickly your students work, you may choose to support them to work through all the words on the list or just some of the words.</a:t>
            </a:r>
            <a:endParaRPr lang="en-AU" b="0" dirty="0"/>
          </a:p>
          <a:p>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9064447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Set learning intention and success criteria</a:t>
            </a:r>
            <a:endParaRPr lang="en-AU" sz="1200" kern="1200" dirty="0">
              <a:effectLst/>
              <a:latin typeface="+mn-lt"/>
              <a:ea typeface="Times New Roman" panose="02020603050405020304" pitchFamily="18" charset="0"/>
            </a:endParaRP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letter–sound correspondence introduced in this lesson is </a:t>
            </a:r>
            <a:r>
              <a:rPr lang="en-AU" sz="1200" b="1" kern="1200" dirty="0" err="1">
                <a:effectLst/>
                <a:latin typeface="+mn-lt"/>
                <a:ea typeface="Times New Roman" panose="02020603050405020304" pitchFamily="18" charset="0"/>
              </a:rPr>
              <a:t>sh</a:t>
            </a:r>
            <a:r>
              <a:rPr lang="en-AU" sz="1200" kern="1200" dirty="0">
                <a:effectLst/>
                <a:latin typeface="+mn-lt"/>
                <a:ea typeface="Times New Roman" panose="02020603050405020304" pitchFamily="18" charset="0"/>
              </a:rPr>
              <a:t> making a /</a:t>
            </a:r>
            <a:r>
              <a:rPr lang="en-AU" sz="1200" kern="1200" dirty="0" err="1">
                <a:effectLst/>
                <a:latin typeface="+mn-lt"/>
                <a:ea typeface="Times New Roman" panose="02020603050405020304" pitchFamily="18" charset="0"/>
              </a:rPr>
              <a:t>sh</a:t>
            </a:r>
            <a:r>
              <a:rPr lang="en-AU" sz="1200" kern="1200" dirty="0">
                <a:effectLst/>
                <a:latin typeface="+mn-lt"/>
                <a:ea typeface="Times New Roman" panose="02020603050405020304" pitchFamily="18" charset="0"/>
              </a:rPr>
              <a:t>/ sound. </a:t>
            </a:r>
          </a:p>
          <a:p>
            <a:endParaRPr lang="en-AU" sz="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The irregular word* in this lesson is </a:t>
            </a:r>
            <a:r>
              <a:rPr lang="en-AU" sz="1200" b="1" kern="1200" dirty="0">
                <a:effectLst/>
                <a:latin typeface="+mn-lt"/>
                <a:ea typeface="Times New Roman" panose="02020603050405020304" pitchFamily="18" charset="0"/>
              </a:rPr>
              <a:t>put</a:t>
            </a:r>
            <a:r>
              <a:rPr lang="en-AU" sz="1200" kern="1200" dirty="0">
                <a:effectLst/>
                <a:latin typeface="+mn-lt"/>
                <a:ea typeface="Times New Roman" panose="02020603050405020304" pitchFamily="18" charset="0"/>
              </a:rPr>
              <a:t>. </a:t>
            </a:r>
          </a:p>
          <a:p>
            <a:endParaRPr lang="en-AU" sz="1200" kern="1200" dirty="0">
              <a:effectLst/>
              <a:latin typeface="+mn-lt"/>
              <a:ea typeface="Times New Roman" panose="02020603050405020304" pitchFamily="18" charset="0"/>
            </a:endParaRPr>
          </a:p>
          <a:p>
            <a:r>
              <a:rPr lang="en-AU" sz="1200" kern="1200" dirty="0">
                <a:effectLst/>
                <a:latin typeface="+mn-lt"/>
                <a:ea typeface="Times New Roman" panose="02020603050405020304" pitchFamily="18" charset="0"/>
              </a:rPr>
              <a:t>*</a:t>
            </a:r>
            <a:r>
              <a:rPr lang="en-US" sz="1200" dirty="0">
                <a:effectLst/>
                <a:latin typeface="+mn-lt"/>
                <a:ea typeface="Times New Roman" panose="02020603050405020304" pitchFamily="18" charset="0"/>
              </a:rPr>
              <a:t>Irregular words are words containing letter–sound correspondences that students have not yet learnt. </a:t>
            </a:r>
            <a:r>
              <a:rPr lang="en-US" sz="1200" kern="1200" dirty="0">
                <a:effectLst/>
                <a:latin typeface="+mn-lt"/>
                <a:ea typeface="Times New Roman" panose="02020603050405020304" pitchFamily="18" charset="0"/>
              </a:rPr>
              <a:t>These </a:t>
            </a:r>
            <a:r>
              <a:rPr lang="en-AU" sz="1200" kern="1200" dirty="0">
                <a:effectLst/>
                <a:latin typeface="+mn-lt"/>
                <a:ea typeface="Times New Roman" panose="02020603050405020304" pitchFamily="18" charset="0"/>
              </a:rPr>
              <a:t>should be included as part of lessons, as students will need them early in their reading and writing development. The reading and writing of irregular words is not the primary focus for this lesson, so is not included in the success criteria. </a:t>
            </a:r>
            <a:endParaRPr lang="en-AU" sz="1200" dirty="0">
              <a:effectLst/>
              <a:latin typeface="+mn-lt"/>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Note: When spelling an irregular word orally, say the letter names aloud, grouping the letter names together according to the sounds in the word, for example, </a:t>
            </a:r>
            <a:r>
              <a:rPr lang="en-US" sz="1200" b="1" dirty="0">
                <a:latin typeface="+mn-lt"/>
              </a:rPr>
              <a:t>p-</a:t>
            </a:r>
            <a:r>
              <a:rPr lang="en-US" sz="1200" b="1" dirty="0" err="1">
                <a:latin typeface="+mn-lt"/>
              </a:rPr>
              <a:t>ut</a:t>
            </a:r>
            <a:r>
              <a:rPr lang="en-US" sz="1200" b="1" dirty="0">
                <a:latin typeface="+mn-lt"/>
              </a:rPr>
              <a:t> </a:t>
            </a:r>
            <a:r>
              <a:rPr lang="en-US" sz="1200" b="0" dirty="0">
                <a:latin typeface="+mn-lt"/>
              </a:rPr>
              <a:t>spells </a:t>
            </a:r>
            <a:r>
              <a:rPr lang="en-US" sz="1200" b="1" dirty="0">
                <a:latin typeface="+mn-lt"/>
              </a:rPr>
              <a:t>put</a:t>
            </a:r>
            <a:r>
              <a:rPr lang="en-US" sz="1200" b="0" dirty="0">
                <a:latin typeface="+mn-lt"/>
              </a:rPr>
              <a:t>.</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556255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Say: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Today we are learning a new digraph.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A digraph is two letters making one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When we see </a:t>
            </a:r>
            <a:r>
              <a:rPr lang="en-US" b="1" i="1" dirty="0"/>
              <a:t>s</a:t>
            </a:r>
            <a:r>
              <a:rPr lang="en-US" i="1" dirty="0"/>
              <a:t> and </a:t>
            </a:r>
            <a:r>
              <a:rPr lang="en-US" b="1" i="1" dirty="0"/>
              <a:t>h</a:t>
            </a:r>
            <a:r>
              <a:rPr lang="en-US" i="1" dirty="0"/>
              <a:t> together in a word, we can say /</a:t>
            </a:r>
            <a:r>
              <a:rPr lang="en-US" i="1" dirty="0" err="1"/>
              <a:t>sh</a:t>
            </a:r>
            <a:r>
              <a:rPr lang="en-US" i="1"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When we hear /</a:t>
            </a:r>
            <a:r>
              <a:rPr lang="en-US" i="1" dirty="0" err="1"/>
              <a:t>sh</a:t>
            </a:r>
            <a:r>
              <a:rPr lang="en-US" i="1" dirty="0"/>
              <a:t>/ in a word, we can spell it using </a:t>
            </a:r>
            <a:r>
              <a:rPr lang="en-US" b="1" i="1" dirty="0"/>
              <a:t>sh.</a:t>
            </a:r>
            <a:r>
              <a:rPr lang="en-US" i="1" dirty="0"/>
              <a: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 tracing over the letters on the large screen while saying the target sound.</a:t>
            </a:r>
          </a:p>
          <a:p>
            <a:pPr marL="171450" indent="-171450">
              <a:buFont typeface="Arial" panose="020B0604020202020204" pitchFamily="34" charset="0"/>
              <a:buChar char="•"/>
            </a:pPr>
            <a:r>
              <a:rPr lang="en-US" b="1" i="1" dirty="0" err="1"/>
              <a:t>sh</a:t>
            </a:r>
            <a:r>
              <a:rPr lang="en-US" i="1" dirty="0"/>
              <a:t> says /</a:t>
            </a:r>
            <a:r>
              <a:rPr lang="en-US" i="1" dirty="0" err="1"/>
              <a:t>sh</a:t>
            </a:r>
            <a:r>
              <a:rPr lang="en-US" i="1" dirty="0"/>
              <a:t>/</a:t>
            </a:r>
            <a:endParaRPr lang="en-AU" i="1" dirty="0"/>
          </a:p>
          <a:p>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Holding up two fingers and then bringing them together as you explain what a digraph is can support students’ understanding of this concept.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Saying the letter names one after the other in quick succession (rather than saying each letter name with a pause in between) can support students’ understanding that they are a single unit, a digraph.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16668419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Ask: </a:t>
            </a:r>
            <a:r>
              <a:rPr lang="en-US" b="0" i="1" dirty="0"/>
              <a:t>What do we call two letters making one sound?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Students: </a:t>
            </a:r>
            <a:r>
              <a:rPr lang="en-US" b="0" i="1" dirty="0"/>
              <a:t>A digraph.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form the letters in the air, on the carpet or on a mini-whiteboard while saying the target sound.</a:t>
            </a:r>
          </a:p>
          <a:p>
            <a:pPr marL="171450" indent="-171450">
              <a:buFont typeface="Arial" panose="020B0604020202020204" pitchFamily="34" charset="0"/>
              <a:buChar char="•"/>
            </a:pPr>
            <a:r>
              <a:rPr lang="en-US" b="1" i="1" dirty="0" err="1"/>
              <a:t>sh</a:t>
            </a:r>
            <a:r>
              <a:rPr lang="en-US" i="1" dirty="0"/>
              <a:t> says /</a:t>
            </a:r>
            <a:r>
              <a:rPr lang="en-US" i="1" dirty="0" err="1"/>
              <a:t>sh</a:t>
            </a:r>
            <a:r>
              <a:rPr lang="en-US" i="1" dirty="0"/>
              <a:t>/</a:t>
            </a:r>
            <a:endParaRPr lang="en-AU" i="1" dirty="0"/>
          </a:p>
          <a:p>
            <a:endParaRPr lang="en-US" dirty="0"/>
          </a:p>
          <a:p>
            <a:r>
              <a:rPr lang="en-US" dirty="0"/>
              <a:t>Check that students are using the correct entry and exit points for their letter formation and give feedback.</a:t>
            </a:r>
            <a:endParaRPr lang="en-AU" dirty="0"/>
          </a:p>
          <a:p>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dirty="0"/>
              <a:t>Having students hold up two fingers and then bring them together as they say the letter names and sound can support students’ understanding of this concept.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Encouraging students to say the letter names one after the other in quick succession (rather than saying each letter name with a pause in between) can support their understanding that they are a single unit, a digraph.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3322242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to reinforce the concept of a digraph tap just once as you point underneath the middle of the </a:t>
            </a:r>
            <a:r>
              <a:rPr lang="en-US" b="1" dirty="0" err="1"/>
              <a:t>sh</a:t>
            </a:r>
            <a:r>
              <a:rPr lang="en-US" dirty="0"/>
              <a:t> digraph and, at the same time, say the letter</a:t>
            </a:r>
            <a:r>
              <a:rPr lang="en-AU" dirty="0">
                <a:latin typeface="+mn-lt"/>
              </a:rPr>
              <a:t>–</a:t>
            </a:r>
            <a:r>
              <a:rPr lang="en-US" dirty="0"/>
              <a:t>sound correspondence, /</a:t>
            </a:r>
            <a:r>
              <a:rPr lang="en-US" dirty="0" err="1"/>
              <a:t>sh</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Phonemic awareness review</a:t>
            </a:r>
          </a:p>
          <a:p>
            <a:endParaRPr lang="en-US" b="1" dirty="0">
              <a:latin typeface="+mn-lt"/>
            </a:endParaRPr>
          </a:p>
          <a:p>
            <a:r>
              <a:rPr lang="en-US" b="1" dirty="0">
                <a:latin typeface="+mn-lt"/>
              </a:rPr>
              <a:t>Build it: </a:t>
            </a:r>
            <a:r>
              <a:rPr lang="en-US" b="0" i="0" dirty="0">
                <a:solidFill>
                  <a:srgbClr val="000000"/>
                </a:solidFill>
                <a:effectLst/>
                <a:latin typeface="+mn-lt"/>
              </a:rPr>
              <a:t>Segmenting and recording adjacent consonants in CCVC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Say: </a:t>
            </a:r>
            <a:r>
              <a:rPr lang="en-US" b="0" i="1" dirty="0">
                <a:latin typeface="+mn-lt"/>
              </a:rPr>
              <a:t>Use the consonants and vowels on the slide to build (spell) the word </a:t>
            </a:r>
            <a:r>
              <a:rPr lang="en-US" b="1" i="1" dirty="0">
                <a:latin typeface="+mn-lt"/>
              </a:rPr>
              <a:t>clan</a:t>
            </a:r>
            <a:r>
              <a:rPr lang="en-US" b="0" i="1" dirty="0">
                <a:latin typeface="+mn-lt"/>
              </a:rPr>
              <a:t>.</a:t>
            </a:r>
            <a:br>
              <a:rPr lang="en-US" b="1" i="1" dirty="0">
                <a:latin typeface="+mn-lt"/>
              </a:rPr>
            </a:br>
            <a:endParaRPr lang="en-US" b="1" i="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Have students:</a:t>
            </a:r>
          </a:p>
          <a:p>
            <a:pPr marL="171450" indent="-171450">
              <a:buFont typeface="Arial" panose="020B0604020202020204" pitchFamily="34" charset="0"/>
              <a:buChar char="•"/>
            </a:pPr>
            <a:r>
              <a:rPr lang="en-US" b="0" dirty="0">
                <a:latin typeface="+mn-lt"/>
              </a:rPr>
              <a:t>segment the sounds in the word</a:t>
            </a:r>
          </a:p>
          <a:p>
            <a:pPr marL="171450" indent="-171450">
              <a:buFont typeface="Arial" panose="020B0604020202020204" pitchFamily="34" charset="0"/>
              <a:buChar char="•"/>
            </a:pPr>
            <a:r>
              <a:rPr lang="en-US" b="0" dirty="0">
                <a:latin typeface="+mn-lt"/>
              </a:rPr>
              <a:t>identify the consonants and vowel they will need from the slide </a:t>
            </a:r>
          </a:p>
          <a:p>
            <a:pPr marL="171450" indent="-171450">
              <a:buFont typeface="Arial" panose="020B0604020202020204" pitchFamily="34" charset="0"/>
              <a:buChar char="•"/>
            </a:pPr>
            <a:r>
              <a:rPr lang="en-US" b="0" dirty="0">
                <a:latin typeface="+mn-lt"/>
              </a:rPr>
              <a:t>write the letters on their mini-whiteboard to spell </a:t>
            </a:r>
            <a:r>
              <a:rPr lang="en-US" b="1" dirty="0">
                <a:latin typeface="+mn-lt"/>
              </a:rPr>
              <a:t>clan</a:t>
            </a:r>
            <a:r>
              <a:rPr lang="en-US" b="0" dirty="0">
                <a:latin typeface="+mn-lt"/>
              </a:rPr>
              <a: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Continue with the following list: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scam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snag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glum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slug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clam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scan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scum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snug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latin typeface="+mn-lt"/>
              </a:rPr>
              <a:t>slam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mn-lt"/>
              </a:rPr>
              <a:t>Note: depending on how quickly your students work, you may choose to have them work through all of the words on the list or just some of the words.</a:t>
            </a:r>
            <a:endParaRPr lang="en-AU" b="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mn-lt"/>
              </a:rPr>
              <a:t>Provide corrective feedback as needed:</a:t>
            </a:r>
          </a:p>
          <a:p>
            <a:r>
              <a:rPr lang="en-US" dirty="0">
                <a:latin typeface="+mn-lt"/>
              </a:rPr>
              <a:t>If any students have difficulty </a:t>
            </a:r>
            <a:r>
              <a:rPr lang="en-US" b="0" i="0" dirty="0">
                <a:solidFill>
                  <a:srgbClr val="000000"/>
                </a:solidFill>
                <a:effectLst/>
                <a:latin typeface="+mn-lt"/>
              </a:rPr>
              <a:t>segmenting sounds and recording the letters</a:t>
            </a:r>
            <a:r>
              <a:rPr lang="en-US" dirty="0">
                <a:latin typeface="+mn-lt"/>
              </a:rPr>
              <a:t>, model the process then support students to try again.</a:t>
            </a:r>
            <a:endParaRPr lang="en-US" b="1" dirty="0">
              <a:latin typeface="+mn-lt"/>
            </a:endParaRPr>
          </a:p>
          <a:p>
            <a:endParaRPr lang="en-US" b="1" dirty="0">
              <a:latin typeface="+mn-lt"/>
            </a:endParaRPr>
          </a:p>
          <a:p>
            <a:endParaRPr lang="en-US" b="1"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994516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ship</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ship</a:t>
            </a:r>
            <a:r>
              <a:rPr lang="en-US" b="0" dirty="0"/>
              <a:t>,</a:t>
            </a:r>
            <a:r>
              <a:rPr lang="en-US" dirty="0"/>
              <a:t> </a:t>
            </a:r>
            <a:r>
              <a:rPr lang="en-US" b="1" dirty="0"/>
              <a:t>crash</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ship</a:t>
            </a:r>
            <a:r>
              <a:rPr lang="en-US" b="0" dirty="0"/>
              <a:t>,</a:t>
            </a:r>
            <a:r>
              <a:rPr lang="en-US" b="1" dirty="0"/>
              <a:t> crash</a:t>
            </a:r>
            <a:r>
              <a:rPr lang="en-US" b="0" dirty="0"/>
              <a:t>,</a:t>
            </a:r>
            <a:r>
              <a:rPr lang="en-US" b="1" dirty="0"/>
              <a:t> brush</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 represents the word to be written: </a:t>
            </a:r>
            <a:r>
              <a:rPr lang="en-US" sz="1200" b="1" dirty="0">
                <a:latin typeface="+mn-lt"/>
              </a:rPr>
              <a:t>shop</a:t>
            </a:r>
            <a:r>
              <a:rPr lang="en-US" sz="1200" b="0" dirty="0">
                <a:latin typeface="+mn-lt"/>
              </a:rPr>
              <a:t>.</a:t>
            </a:r>
            <a:endParaRPr lang="en-AU" sz="1200" b="0" dirty="0">
              <a:latin typeface="+mn-lt"/>
            </a:endParaRPr>
          </a:p>
          <a:p>
            <a:endParaRPr lang="en-US" sz="1200" dirty="0">
              <a:highlight>
                <a:srgbClr val="FFFF00"/>
              </a:highlight>
              <a:latin typeface="+mn-lt"/>
            </a:endParaRPr>
          </a:p>
          <a:p>
            <a:r>
              <a:rPr lang="en-US" sz="1200" u="none" dirty="0">
                <a:latin typeface="+mn-lt"/>
              </a:rPr>
              <a:t>Support and scaffold students to:</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say the word aloud and segment the individual sounds</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latin typeface="+mn-lt"/>
              </a:rPr>
              <a:t>on their mini-whiteboard or on paper</a:t>
            </a:r>
            <a:endParaRPr lang="en-US" sz="1200" u="none" dirty="0">
              <a:latin typeface="+mn-lt"/>
              <a:ea typeface="Calibri"/>
              <a:cs typeface="Calibri"/>
            </a:endParaRPr>
          </a:p>
          <a:p>
            <a:pPr marL="171450" indent="-171450">
              <a:buFont typeface="Arial" panose="020B0604020202020204" pitchFamily="34" charset="0"/>
              <a:buChar char="•"/>
            </a:pPr>
            <a:r>
              <a:rPr lang="en-US" sz="1200" u="none" dirty="0">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Calibri" panose="020F0502020204030204"/>
              </a:rPr>
              <a:t>place their mini-whiteboard underneath their chin for you to check.</a:t>
            </a:r>
            <a:endParaRPr lang="en-AU" sz="1200" dirty="0">
              <a:solidFill>
                <a:srgbClr val="404040"/>
              </a:solidFill>
              <a:effectLst/>
              <a:latin typeface="+mn-lt"/>
              <a:ea typeface="Calibri" panose="020F0502020204030204" pitchFamily="34" charset="0"/>
              <a:cs typeface="Calibri" panose="020F0502020204030204"/>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shop</a:t>
            </a:r>
            <a:r>
              <a:rPr lang="en-US" b="0" dirty="0"/>
              <a:t>,</a:t>
            </a:r>
            <a:r>
              <a:rPr lang="en-US" b="1" dirty="0"/>
              <a:t> rush</a:t>
            </a:r>
            <a:r>
              <a:rPr lang="en-US" b="0" dirty="0"/>
              <a:t>.</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set of letters in random order. As you point, students:</a:t>
            </a:r>
          </a:p>
          <a:p>
            <a:pPr marL="171450" indent="-171450">
              <a:buFont typeface="Arial" panose="020B0604020202020204" pitchFamily="34" charset="0"/>
              <a:buChar char="•"/>
            </a:pPr>
            <a:r>
              <a:rPr lang="en-US" b="0" dirty="0">
                <a:latin typeface="+mn-lt"/>
              </a:rPr>
              <a:t>say the sound that has been taught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effectLst/>
                <a:latin typeface="+mn-lt"/>
              </a:rPr>
              <a:t>explain the ‘</a:t>
            </a:r>
            <a:r>
              <a:rPr lang="en-US" sz="1200" b="1" dirty="0">
                <a:effectLst/>
                <a:latin typeface="+mn-lt"/>
              </a:rPr>
              <a:t>floss</a:t>
            </a:r>
            <a:r>
              <a:rPr lang="en-US" sz="1200" b="0" dirty="0">
                <a:effectLst/>
                <a:latin typeface="+mn-lt"/>
              </a:rPr>
              <a:t>’ spelling </a:t>
            </a:r>
            <a:r>
              <a:rPr lang="en-US" sz="1200" b="0" dirty="0" err="1">
                <a:effectLst/>
                <a:latin typeface="+mn-lt"/>
              </a:rPr>
              <a:t>generalisation</a:t>
            </a:r>
            <a:r>
              <a:rPr lang="en-US" sz="1200" b="0" dirty="0">
                <a:effectLst/>
                <a:latin typeface="+mn-lt"/>
              </a:rPr>
              <a:t>: </a:t>
            </a:r>
            <a:r>
              <a:rPr lang="en-US" i="0" dirty="0">
                <a:latin typeface="+mn-lt"/>
              </a:rPr>
              <a:t>the letter is doubled at the end of a one-syllable word when it follows a short vowel sound.</a:t>
            </a:r>
          </a:p>
          <a:p>
            <a:endParaRPr lang="en-US" b="0" dirty="0">
              <a:latin typeface="+mn-lt"/>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7331763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shop</a:t>
            </a:r>
            <a:r>
              <a:rPr lang="en-US" b="0" dirty="0"/>
              <a:t>, </a:t>
            </a:r>
            <a:r>
              <a:rPr lang="en-US" b="1" dirty="0"/>
              <a:t>rush</a:t>
            </a:r>
            <a:r>
              <a:rPr lang="en-US" b="0" dirty="0"/>
              <a:t>, </a:t>
            </a:r>
            <a:r>
              <a:rPr lang="en-US" b="1" dirty="0"/>
              <a:t>flush</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latin typeface="+mn-lt"/>
              </a:rPr>
              <a:t>Support and scaffold students to:</a:t>
            </a:r>
            <a:endParaRPr lang="en-US" sz="1200" u="none"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Times New Roman" panose="02020603050405020304" pitchFamily="18" charset="0"/>
              </a:rPr>
              <a:t>I do</a:t>
            </a:r>
          </a:p>
          <a:p>
            <a:endParaRPr lang="en-US" sz="1200" kern="1200" dirty="0">
              <a:effectLst/>
              <a:latin typeface="+mn-lt"/>
              <a:ea typeface="Times New Roman" panose="02020603050405020304" pitchFamily="18" charset="0"/>
            </a:endParaRPr>
          </a:p>
          <a:p>
            <a:r>
              <a:rPr lang="en-US" sz="1200" kern="1200" dirty="0">
                <a:effectLst/>
                <a:latin typeface="+mn-lt"/>
                <a:ea typeface="Times New Roman" panose="02020603050405020304" pitchFamily="18" charset="0"/>
              </a:rPr>
              <a:t>Demonstrate the following steps to draw students’ attention to the internal structure of the irregular word, including letter–sound correspondences that have not yet been taught.</a:t>
            </a:r>
          </a:p>
          <a:p>
            <a:endParaRPr lang="en-AU" sz="1200" dirty="0">
              <a:effectLst/>
              <a:latin typeface="+mn-lt"/>
              <a:ea typeface="Times New Roman" panose="02020603050405020304" pitchFamily="18" charset="0"/>
            </a:endParaRPr>
          </a:p>
          <a:p>
            <a:pPr marL="172800" lvl="0" indent="-172800">
              <a:lnSpc>
                <a:spcPct val="106000"/>
              </a:lnSpc>
              <a:spcAft>
                <a:spcPts val="800"/>
              </a:spcAft>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the word you are going to spell. </a:t>
            </a:r>
            <a:endParaRPr lang="en-AU" sz="1200" dirty="0">
              <a:effectLst/>
              <a:latin typeface="+mn-lt"/>
              <a:ea typeface="Calibri" panose="020F0502020204030204" pitchFamily="34" charset="0"/>
              <a:cs typeface="Times New Roman" panose="02020603050405020304" pitchFamily="18" charset="0"/>
            </a:endParaRPr>
          </a:p>
          <a:p>
            <a:pPr marL="172800" lvl="0" indent="-172800">
              <a:buFont typeface="+mj-lt"/>
              <a:buAutoNum type="arabicPeriod"/>
            </a:pPr>
            <a:r>
              <a:rPr lang="en-US" sz="1200" kern="1200" dirty="0">
                <a:effectLst/>
                <a:latin typeface="+mn-lt"/>
                <a:ea typeface="Times New Roman" panose="02020603050405020304" pitchFamily="18" charset="0"/>
              </a:rPr>
              <a:t>Use the word in a sentence for context, for example: </a:t>
            </a:r>
            <a:r>
              <a:rPr lang="en-US" sz="1200" b="1" i="1" kern="1200" dirty="0">
                <a:effectLst/>
                <a:latin typeface="+mn-lt"/>
                <a:ea typeface="Times New Roman" panose="02020603050405020304" pitchFamily="18" charset="0"/>
              </a:rPr>
              <a:t>Put your book in your bag</a:t>
            </a:r>
            <a:r>
              <a:rPr lang="en-US" sz="1200" i="1" kern="1200" dirty="0">
                <a:effectLst/>
                <a:latin typeface="+mn-lt"/>
                <a:ea typeface="Times New Roman" panose="02020603050405020304" pitchFamily="18" charset="0"/>
              </a:rPr>
              <a:t>.</a:t>
            </a:r>
            <a:endParaRPr lang="en-AU" sz="1200" i="1" dirty="0">
              <a:effectLst/>
              <a:latin typeface="+mn-lt"/>
              <a:ea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Say the three sounds in the word: </a:t>
            </a:r>
            <a:r>
              <a:rPr lang="en-AU" sz="1200" b="1" i="1" dirty="0">
                <a:effectLst/>
                <a:latin typeface="+mn-lt"/>
                <a:ea typeface="Times New Roman" panose="02020603050405020304" pitchFamily="18" charset="0"/>
                <a:cs typeface="Calibri" panose="020F0502020204030204" pitchFamily="34" charset="0"/>
              </a:rPr>
              <a:t>p/u/t</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On the class whiteboard, draw three short horizontal lines.</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corresponding letter on each sound line. </a:t>
            </a: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Circle the irregular part of the word, in this case the letter </a:t>
            </a:r>
            <a:r>
              <a:rPr lang="en-AU" sz="1200" b="1" dirty="0">
                <a:effectLst/>
                <a:latin typeface="+mn-lt"/>
                <a:ea typeface="Times New Roman" panose="02020603050405020304" pitchFamily="18" charset="0"/>
                <a:cs typeface="Calibri" panose="020F0502020204030204" pitchFamily="34" charset="0"/>
              </a:rPr>
              <a:t>u</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put</a:t>
            </a:r>
            <a:r>
              <a:rPr lang="en-AU" sz="1200" dirty="0">
                <a:effectLst/>
                <a:latin typeface="+mn-lt"/>
                <a:ea typeface="Times New Roman" panose="02020603050405020304" pitchFamily="18" charset="0"/>
                <a:cs typeface="Calibri" panose="020F0502020204030204" pitchFamily="34" charset="0"/>
              </a:rPr>
              <a:t>.</a:t>
            </a:r>
            <a:endParaRPr lang="en-AU" sz="1200" kern="1200" dirty="0">
              <a:effectLst/>
              <a:latin typeface="+mn-lt"/>
              <a:ea typeface="Times New Roman" panose="02020603050405020304" pitchFamily="18"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for example: </a:t>
            </a:r>
            <a:r>
              <a:rPr lang="en-AU" sz="1200" b="1" i="1" kern="0" dirty="0">
                <a:effectLst/>
                <a:latin typeface="+mn-lt"/>
                <a:ea typeface="Times New Roman" panose="02020603050405020304" pitchFamily="18" charset="0"/>
              </a:rPr>
              <a:t>p-u-t</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put</a:t>
            </a:r>
            <a:r>
              <a:rPr lang="en-AU" sz="1200" i="1" kern="0" dirty="0">
                <a:effectLst/>
                <a:latin typeface="+mn-lt"/>
                <a:ea typeface="Times New Roman" panose="02020603050405020304" pitchFamily="18" charset="0"/>
              </a:rPr>
              <a:t>. </a:t>
            </a:r>
            <a:endParaRPr lang="en-AU" i="1"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6000"/>
              </a:lnSpc>
              <a:spcAft>
                <a:spcPts val="800"/>
              </a:spcAft>
            </a:pPr>
            <a:r>
              <a:rPr lang="en-AU" sz="1200" b="1" dirty="0">
                <a:effectLst/>
                <a:latin typeface="+mn-lt"/>
                <a:ea typeface="Calibri" panose="020F0502020204030204" pitchFamily="34" charset="0"/>
                <a:cs typeface="Calibri" panose="020F0502020204030204" pitchFamily="34" charset="0"/>
              </a:rPr>
              <a:t>We do</a:t>
            </a:r>
          </a:p>
          <a:p>
            <a:pPr>
              <a:lnSpc>
                <a:spcPct val="106000"/>
              </a:lnSpc>
              <a:spcAft>
                <a:spcPts val="800"/>
              </a:spcAft>
            </a:pPr>
            <a:endParaRPr lang="en-AU" sz="1200" dirty="0">
              <a:effectLst/>
              <a:latin typeface="+mn-lt"/>
              <a:ea typeface="Calibri" panose="020F0502020204030204" pitchFamily="34" charset="0"/>
              <a:cs typeface="Calibri" panose="020F0502020204030204" pitchFamily="34" charset="0"/>
            </a:endParaRPr>
          </a:p>
          <a:p>
            <a:pPr>
              <a:lnSpc>
                <a:spcPct val="106000"/>
              </a:lnSpc>
              <a:spcAft>
                <a:spcPts val="800"/>
              </a:spcAft>
            </a:pPr>
            <a:r>
              <a:rPr lang="en-AU" sz="1200" dirty="0">
                <a:effectLst/>
                <a:latin typeface="+mn-lt"/>
                <a:ea typeface="Calibri" panose="020F0502020204030204" pitchFamily="34" charset="0"/>
                <a:cs typeface="Calibri" panose="020F0502020204030204" pitchFamily="34" charset="0"/>
              </a:rPr>
              <a:t>Prompt students to complete the process with you on their mini-whiteboard or on a piece of paper.</a:t>
            </a:r>
          </a:p>
          <a:p>
            <a:pPr>
              <a:lnSpc>
                <a:spcPct val="106000"/>
              </a:lnSpc>
              <a:spcAft>
                <a:spcPts val="800"/>
              </a:spcAft>
            </a:pP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Tell students which word they are going to spell.</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Use the word in a sentence (students can participate in this).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Say the three sounds in the word: </a:t>
            </a:r>
            <a:r>
              <a:rPr lang="en-AU" sz="1200" b="1" dirty="0">
                <a:effectLst/>
                <a:latin typeface="+mn-lt"/>
                <a:ea typeface="Times New Roman" panose="02020603050405020304" pitchFamily="18" charset="0"/>
                <a:cs typeface="Calibri" panose="020F0502020204030204" pitchFamily="34" charset="0"/>
              </a:rPr>
              <a:t>p/u/t</a:t>
            </a:r>
            <a:r>
              <a:rPr lang="en-AU" sz="1200" b="0" dirty="0">
                <a:effectLst/>
                <a:latin typeface="+mn-lt"/>
                <a:ea typeface="Times New Roman" panose="02020603050405020304" pitchFamily="18" charset="0"/>
                <a:cs typeface="Calibri" panose="020F0502020204030204" pitchFamily="34" charset="0"/>
              </a:rPr>
              <a:t>.</a:t>
            </a:r>
            <a:endParaRPr lang="en-AU" sz="1200" b="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Draw three sound lines.</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buFont typeface="+mj-lt"/>
              <a:buAutoNum type="arabicPeriod"/>
            </a:pPr>
            <a:r>
              <a:rPr lang="en-AU" sz="1200" dirty="0">
                <a:effectLst/>
                <a:latin typeface="+mn-lt"/>
                <a:ea typeface="Times New Roman" panose="02020603050405020304" pitchFamily="18" charset="0"/>
                <a:cs typeface="Calibri" panose="020F0502020204030204" pitchFamily="34" charset="0"/>
              </a:rPr>
              <a:t>Write the letters on the sound lines.</a:t>
            </a:r>
            <a:endParaRPr lang="en-AU" sz="1200" dirty="0">
              <a:effectLst/>
              <a:latin typeface="+mn-lt"/>
              <a:ea typeface="Calibri" panose="020F0502020204030204" pitchFamily="34" charset="0"/>
              <a:cs typeface="Times New Roman" panose="02020603050405020304" pitchFamily="18" charset="0"/>
            </a:endParaRPr>
          </a:p>
          <a:p>
            <a:pPr marL="172800" marR="0" lvl="0" indent="-1728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mn-lt"/>
                <a:ea typeface="Times New Roman" panose="02020603050405020304" pitchFamily="18" charset="0"/>
                <a:cs typeface="Calibri" panose="020F0502020204030204" pitchFamily="34" charset="0"/>
              </a:rPr>
              <a:t>Circle the irregular part of the word: </a:t>
            </a:r>
            <a:r>
              <a:rPr lang="en-AU" sz="1200" b="1" dirty="0">
                <a:effectLst/>
                <a:latin typeface="+mn-lt"/>
                <a:ea typeface="Times New Roman" panose="02020603050405020304" pitchFamily="18" charset="0"/>
                <a:cs typeface="Calibri" panose="020F0502020204030204" pitchFamily="34" charset="0"/>
              </a:rPr>
              <a:t>u</a:t>
            </a:r>
            <a:r>
              <a:rPr lang="en-AU" sz="1200" dirty="0">
                <a:effectLst/>
                <a:latin typeface="+mn-lt"/>
                <a:ea typeface="Times New Roman" panose="02020603050405020304" pitchFamily="18" charset="0"/>
                <a:cs typeface="Calibri" panose="020F0502020204030204" pitchFamily="34" charset="0"/>
              </a:rPr>
              <a:t> in </a:t>
            </a:r>
            <a:r>
              <a:rPr lang="en-AU" sz="1200" b="1" dirty="0">
                <a:effectLst/>
                <a:latin typeface="+mn-lt"/>
                <a:ea typeface="Times New Roman" panose="02020603050405020304" pitchFamily="18" charset="0"/>
                <a:cs typeface="Calibri" panose="020F0502020204030204" pitchFamily="34" charset="0"/>
              </a:rPr>
              <a:t>put</a:t>
            </a:r>
            <a:r>
              <a:rPr lang="en-AU" sz="1200" dirty="0">
                <a:effectLst/>
                <a:latin typeface="+mn-lt"/>
                <a:ea typeface="Times New Roman" panose="02020603050405020304" pitchFamily="18" charset="0"/>
                <a:cs typeface="Calibri" panose="020F0502020204030204" pitchFamily="34" charset="0"/>
              </a:rPr>
              <a:t>.</a:t>
            </a:r>
            <a:endParaRPr lang="en-AU" sz="1200" dirty="0">
              <a:effectLst/>
              <a:latin typeface="+mn-lt"/>
              <a:ea typeface="Calibri" panose="020F0502020204030204" pitchFamily="34" charset="0"/>
              <a:cs typeface="Times New Roman" panose="02020603050405020304" pitchFamily="18" charset="0"/>
            </a:endParaRPr>
          </a:p>
          <a:p>
            <a:pPr marL="172800" lvl="0" indent="-172800">
              <a:lnSpc>
                <a:spcPct val="106000"/>
              </a:lnSpc>
              <a:spcAft>
                <a:spcPts val="800"/>
              </a:spcAft>
              <a:buFont typeface="+mj-lt"/>
              <a:buAutoNum type="arabicPeriod"/>
            </a:pPr>
            <a:r>
              <a:rPr lang="en-AU" sz="1200" kern="0" dirty="0">
                <a:effectLst/>
                <a:latin typeface="+mn-lt"/>
                <a:ea typeface="Times New Roman" panose="02020603050405020304" pitchFamily="18" charset="0"/>
              </a:rPr>
              <a:t>Spell the word orally: </a:t>
            </a:r>
            <a:r>
              <a:rPr lang="en-AU" sz="1200" b="1" i="1" kern="0" dirty="0">
                <a:effectLst/>
                <a:latin typeface="+mn-lt"/>
                <a:ea typeface="Times New Roman" panose="02020603050405020304" pitchFamily="18" charset="0"/>
              </a:rPr>
              <a:t>p-u-t</a:t>
            </a:r>
            <a:r>
              <a:rPr lang="en-AU" sz="1200" i="1" kern="0" dirty="0">
                <a:effectLst/>
                <a:latin typeface="+mn-lt"/>
                <a:ea typeface="Times New Roman" panose="02020603050405020304" pitchFamily="18" charset="0"/>
              </a:rPr>
              <a:t> spells </a:t>
            </a:r>
            <a:r>
              <a:rPr lang="en-AU" sz="1200" b="1" i="1" kern="0" dirty="0">
                <a:effectLst/>
                <a:latin typeface="+mn-lt"/>
                <a:ea typeface="Times New Roman" panose="02020603050405020304" pitchFamily="18" charset="0"/>
              </a:rPr>
              <a:t>put</a:t>
            </a:r>
            <a:r>
              <a:rPr lang="en-AU" sz="1200" i="1" kern="0" dirty="0">
                <a:effectLst/>
                <a:latin typeface="+mn-lt"/>
                <a:ea typeface="Times New Roman" panose="02020603050405020304" pitchFamily="18" charset="0"/>
              </a:rPr>
              <a:t>. </a:t>
            </a:r>
            <a:endParaRPr lang="en-AU" i="1" dirty="0">
              <a:latin typeface="+mn-lt"/>
            </a:endParaRPr>
          </a:p>
          <a:p>
            <a:pPr marL="342900" lvl="0" indent="-342900">
              <a:lnSpc>
                <a:spcPct val="106000"/>
              </a:lnSpc>
              <a:spcAft>
                <a:spcPts val="800"/>
              </a:spcAft>
              <a:buFont typeface="+mj-lt"/>
              <a:buAutoNum type="arabicPeriod"/>
            </a:pPr>
            <a:endParaRPr lang="en-AU" sz="1200" dirty="0">
              <a:effectLst/>
              <a:latin typeface="+mn-lt"/>
              <a:ea typeface="Calibri" panose="020F0502020204030204" pitchFamily="34" charset="0"/>
              <a:cs typeface="Calibri" panose="020F0502020204030204" pitchFamily="34" charset="0"/>
            </a:endParaRPr>
          </a:p>
          <a:p>
            <a:pPr marL="0" lvl="0" indent="0">
              <a:lnSpc>
                <a:spcPct val="106000"/>
              </a:lnSpc>
              <a:spcAft>
                <a:spcPts val="800"/>
              </a:spcAft>
              <a:buFont typeface="+mj-lt"/>
              <a:buNone/>
            </a:pPr>
            <a:endParaRPr lang="en-AU" sz="120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I do</a:t>
            </a:r>
          </a:p>
          <a:p>
            <a:endParaRPr lang="en-US"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Arial" panose="020B0604020202020204" pitchFamily="34" charset="0"/>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draw students’ attention to </a:t>
            </a:r>
            <a:r>
              <a:rPr lang="en-US" sz="1200" b="1" dirty="0">
                <a:effectLst/>
                <a:latin typeface="+mn-lt"/>
                <a:ea typeface="Aptos" panose="020B0004020202020204" pitchFamily="34" charset="0"/>
                <a:cs typeface="Times New Roman" panose="02020603050405020304" pitchFamily="18" charset="0"/>
              </a:rPr>
              <a:t>p-u-t</a:t>
            </a:r>
            <a:r>
              <a:rPr lang="en-US" sz="1200" dirty="0">
                <a:effectLst/>
                <a:latin typeface="+mn-lt"/>
                <a:ea typeface="Aptos" panose="020B0004020202020204" pitchFamily="34" charset="0"/>
                <a:cs typeface="Times New Roman" panose="02020603050405020304" pitchFamily="18" charset="0"/>
              </a:rPr>
              <a:t> spells </a:t>
            </a:r>
            <a:r>
              <a:rPr lang="en-US" sz="1200" b="1" dirty="0">
                <a:effectLst/>
                <a:latin typeface="+mn-lt"/>
                <a:ea typeface="Aptos" panose="020B0004020202020204" pitchFamily="34" charset="0"/>
                <a:cs typeface="Times New Roman" panose="02020603050405020304" pitchFamily="18" charset="0"/>
              </a:rPr>
              <a:t>put</a:t>
            </a:r>
            <a:r>
              <a:rPr lang="en-US" sz="1200" dirty="0">
                <a:effectLst/>
                <a:latin typeface="+mn-lt"/>
                <a:ea typeface="Aptos" panose="020B0004020202020204" pitchFamily="34" charset="0"/>
                <a:cs typeface="Times New Roman" panose="02020603050405020304" pitchFamily="18" charset="0"/>
              </a:rPr>
              <a:t>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spcAft>
                <a:spcPts val="800"/>
              </a:spcAft>
              <a:buFont typeface="Arial" panose="020B0604020202020204" pitchFamily="34" charset="0"/>
              <a:buChar char="•"/>
              <a:tabLst>
                <a:tab pos="5731510" algn="r"/>
              </a:tabLst>
            </a:pPr>
            <a:r>
              <a:rPr lang="en-US" sz="1200" dirty="0">
                <a:effectLst/>
                <a:latin typeface="+mn-lt"/>
                <a:ea typeface="Aptos" panose="020B0004020202020204" pitchFamily="34" charset="0"/>
                <a:cs typeface="Times New Roman" panose="02020603050405020304" pitchFamily="18" charset="0"/>
              </a:rPr>
              <a:t>emphasise sounding out and blending to read the other words, in particular, the words with </a:t>
            </a:r>
            <a:r>
              <a:rPr lang="en-US" sz="1200" b="1" dirty="0">
                <a:effectLst/>
                <a:latin typeface="+mn-lt"/>
                <a:ea typeface="Aptos" panose="020B0004020202020204" pitchFamily="34" charset="0"/>
                <a:cs typeface="Times New Roman" panose="02020603050405020304" pitchFamily="18" charset="0"/>
              </a:rPr>
              <a:t>sh</a:t>
            </a:r>
            <a:r>
              <a:rPr lang="en-US" sz="1200" b="0" dirty="0">
                <a:effectLst/>
                <a:latin typeface="+mn-lt"/>
                <a:ea typeface="Aptos" panose="020B0004020202020204" pitchFamily="34" charset="0"/>
                <a:cs typeface="Times New Roman" panose="02020603050405020304" pitchFamily="18" charset="0"/>
              </a:rPr>
              <a:t>.</a:t>
            </a:r>
            <a:endParaRPr lang="en-US" sz="1200" b="1" dirty="0">
              <a:effectLst/>
              <a:latin typeface="+mn-lt"/>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Demonstrate re-reading the sentence with fluency.</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Prompt students to:</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Arial" panose="020B0604020202020204" pitchFamily="34" charset="0"/>
              <a:buChar char="•"/>
              <a:tabLst>
                <a:tab pos="5731510" algn="r"/>
              </a:tabLst>
            </a:pPr>
            <a:r>
              <a:rPr lang="en-US" sz="1200" dirty="0">
                <a:effectLst/>
                <a:latin typeface="+mn-lt"/>
                <a:ea typeface="Aptos" panose="020B0004020202020204" pitchFamily="34" charset="0"/>
                <a:cs typeface="Times New Roman" panose="02020603050405020304" pitchFamily="18" charset="0"/>
              </a:rPr>
              <a:t>read previously taught irregular words fluently</a:t>
            </a:r>
          </a:p>
          <a:p>
            <a:pPr marL="172800" marR="0" lvl="0" indent="-172800" algn="l" defTabSz="914400" rtl="0" eaLnBrk="1" fontAlgn="auto" latinLnBrk="0" hangingPunct="1">
              <a:lnSpc>
                <a:spcPct val="107000"/>
              </a:lnSpc>
              <a:spcBef>
                <a:spcPts val="0"/>
              </a:spcBef>
              <a:spcAft>
                <a:spcPts val="0"/>
              </a:spcAft>
              <a:buClrTx/>
              <a:buSzTx/>
              <a:buFont typeface="Arial" panose="020B0604020202020204" pitchFamily="34" charset="0"/>
              <a:buChar char="•"/>
              <a:tabLst>
                <a:tab pos="5731510" algn="r"/>
              </a:tabLst>
              <a:defRPr/>
            </a:pPr>
            <a:r>
              <a:rPr lang="en-US" sz="1200" dirty="0">
                <a:effectLst/>
                <a:latin typeface="+mn-lt"/>
                <a:ea typeface="Aptos" panose="020B0004020202020204" pitchFamily="34" charset="0"/>
                <a:cs typeface="Times New Roman" panose="02020603050405020304" pitchFamily="18" charset="0"/>
              </a:rPr>
              <a:t>say: </a:t>
            </a:r>
            <a:r>
              <a:rPr lang="en-US" sz="1200" b="1" i="1" dirty="0">
                <a:effectLst/>
                <a:latin typeface="+mn-lt"/>
                <a:ea typeface="Aptos" panose="020B0004020202020204" pitchFamily="34" charset="0"/>
                <a:cs typeface="Times New Roman" panose="02020603050405020304" pitchFamily="18" charset="0"/>
              </a:rPr>
              <a:t>p-u-t</a:t>
            </a:r>
            <a:r>
              <a:rPr lang="en-US" sz="1200" i="1" dirty="0">
                <a:effectLst/>
                <a:latin typeface="+mn-lt"/>
                <a:ea typeface="Aptos" panose="020B0004020202020204" pitchFamily="34" charset="0"/>
                <a:cs typeface="Times New Roman" panose="02020603050405020304" pitchFamily="18" charset="0"/>
              </a:rPr>
              <a:t> spells </a:t>
            </a:r>
            <a:r>
              <a:rPr lang="en-US" sz="1200" b="1" i="1" dirty="0">
                <a:effectLst/>
                <a:latin typeface="+mn-lt"/>
                <a:ea typeface="Aptos" panose="020B0004020202020204" pitchFamily="34" charset="0"/>
                <a:cs typeface="Times New Roman" panose="02020603050405020304" pitchFamily="18" charset="0"/>
              </a:rPr>
              <a:t>put</a:t>
            </a:r>
            <a:r>
              <a:rPr lang="en-US" sz="1200" i="1" dirty="0">
                <a:effectLst/>
                <a:latin typeface="+mn-lt"/>
                <a:ea typeface="Aptos" panose="020B0004020202020204" pitchFamily="34" charset="0"/>
                <a:cs typeface="Times New Roman" panose="02020603050405020304" pitchFamily="18" charset="0"/>
              </a:rPr>
              <a:t> </a:t>
            </a:r>
          </a:p>
          <a:p>
            <a:pPr marL="172800" lvl="0" indent="-172800">
              <a:lnSpc>
                <a:spcPct val="107000"/>
              </a:lnSpc>
              <a:buFont typeface="Arial" panose="020B0604020202020204" pitchFamily="34" charset="0"/>
              <a:buChar char="•"/>
              <a:tabLst>
                <a:tab pos="5731510" algn="r"/>
              </a:tabLst>
            </a:pPr>
            <a:r>
              <a:rPr lang="en-US" sz="1200" dirty="0">
                <a:effectLst/>
                <a:latin typeface="+mn-lt"/>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mn-lt"/>
                <a:ea typeface="Aptos" panose="020B0004020202020204" pitchFamily="34" charset="0"/>
                <a:cs typeface="Times New Roman" panose="02020603050405020304" pitchFamily="18" charset="0"/>
              </a:rPr>
              <a:t>sh</a:t>
            </a:r>
            <a:r>
              <a:rPr lang="en-US" sz="1200" b="0" dirty="0">
                <a:effectLst/>
                <a:latin typeface="+mn-lt"/>
                <a:ea typeface="Aptos" panose="020B0004020202020204" pitchFamily="34" charset="0"/>
                <a:cs typeface="Times New Roman" panose="02020603050405020304" pitchFamily="18" charset="0"/>
              </a:rPr>
              <a:t>.</a:t>
            </a:r>
            <a:endParaRPr lang="en-AU" sz="1200" b="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Students participate in re-reading the sentence with fluency. </a:t>
            </a:r>
            <a:endParaRPr lang="en-AU" sz="1200" dirty="0">
              <a:latin typeface="+mn-lt"/>
            </a:endParaRPr>
          </a:p>
          <a:p>
            <a:endParaRPr lang="en-AU" sz="1200" dirty="0">
              <a:latin typeface="+mn-lt"/>
            </a:endParaRPr>
          </a:p>
          <a:p>
            <a:endParaRPr lang="en-AU" sz="1200" dirty="0">
              <a:latin typeface="+mn-lt"/>
            </a:endParaRPr>
          </a:p>
          <a:p>
            <a:endParaRPr lang="en-AU" sz="120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3591612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Sentence dictation: </a:t>
            </a:r>
            <a:r>
              <a:rPr lang="en-US" b="1" dirty="0"/>
              <a:t>The shacks are here and one shack has a brush. </a:t>
            </a:r>
          </a:p>
          <a:p>
            <a:endParaRPr lang="en-US" b="1" dirty="0"/>
          </a:p>
          <a:p>
            <a:r>
              <a:rPr lang="en-US" dirty="0"/>
              <a:t>Demonstrate:</a:t>
            </a:r>
          </a:p>
          <a:p>
            <a:pPr marL="171450" indent="-171450">
              <a:buFont typeface="Arial" panose="020B0604020202020204" pitchFamily="34" charset="0"/>
              <a:buChar char="•"/>
            </a:pPr>
            <a:r>
              <a:rPr lang="en-US" dirty="0"/>
              <a:t>saying the sentence aloud</a:t>
            </a:r>
          </a:p>
          <a:p>
            <a:pPr marL="171450" indent="-171450">
              <a:buFont typeface="Arial" panose="020B0604020202020204" pitchFamily="34" charset="0"/>
              <a:buChar char="•"/>
            </a:pPr>
            <a:r>
              <a:rPr lang="en-US" dirty="0"/>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dirty="0"/>
              <a:t>re-reading the whole sentence to check for accuracy or any editing required. </a:t>
            </a:r>
          </a:p>
          <a:p>
            <a:endParaRPr lang="en-US" dirty="0"/>
          </a:p>
          <a:p>
            <a:r>
              <a:rPr lang="en-US" dirty="0"/>
              <a:t>Note:</a:t>
            </a:r>
          </a:p>
          <a:p>
            <a:pPr marL="171450" indent="-171450">
              <a:buFont typeface="Arial" panose="020B0604020202020204" pitchFamily="34" charset="0"/>
              <a:buChar char="•"/>
            </a:pPr>
            <a:r>
              <a:rPr lang="en-US" dirty="0"/>
              <a:t>Use of correct punctuation and spaces between words should also be explicitly taught during sentence dictation. </a:t>
            </a:r>
          </a:p>
          <a:p>
            <a:pPr marL="171450" indent="-171450">
              <a:buFont typeface="Arial" panose="020B0604020202020204" pitchFamily="34" charset="0"/>
              <a:buChar char="•"/>
            </a:pPr>
            <a:r>
              <a:rPr lang="en-US" dirty="0"/>
              <a:t>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23801011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p>
          <a:p>
            <a:endParaRPr lang="en-US" dirty="0"/>
          </a:p>
          <a:p>
            <a:r>
              <a:rPr lang="en-US" dirty="0"/>
              <a:t>Sentence dictation: </a:t>
            </a:r>
            <a:r>
              <a:rPr lang="en-US" b="1" dirty="0"/>
              <a:t>Can she put the fish on the ship at the dock?</a:t>
            </a:r>
          </a:p>
          <a:p>
            <a:endParaRPr lang="en-US" dirty="0"/>
          </a:p>
          <a:p>
            <a:r>
              <a:rPr lang="en-US" dirty="0"/>
              <a:t>Say the sentence aloud and have students repeat it after you.</a:t>
            </a:r>
          </a:p>
          <a:p>
            <a:endParaRPr lang="en-US" dirty="0"/>
          </a:p>
          <a:p>
            <a:r>
              <a:rPr lang="en-US" dirty="0"/>
              <a:t>Support and scaffold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and spaces.</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r>
              <a:rPr lang="en-US" dirty="0"/>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ea typeface="Aptos" panose="020B0004020202020204" pitchFamily="34" charset="0"/>
                <a:cs typeface="Times New Roman" panose="02020603050405020304" pitchFamily="18" charset="0"/>
              </a:rPr>
              <a:t>Students should be explicitly taught about the use of question marks when appropriate. </a:t>
            </a:r>
          </a:p>
          <a:p>
            <a:pPr marL="171450" indent="-171450">
              <a:buFont typeface="Arial" panose="020B0604020202020204" pitchFamily="34" charset="0"/>
              <a:buChar char="•"/>
            </a:pPr>
            <a:r>
              <a:rPr lang="en-US" dirty="0"/>
              <a:t>If students need a high level of support, have them say the sounds they can hear and which letters to write for each word. Record this on the class whiteboard to complete the sentence.</a:t>
            </a:r>
          </a:p>
          <a:p>
            <a:pPr marL="171450" indent="-171450">
              <a:buFont typeface="Arial" panose="020B0604020202020204" pitchFamily="34" charset="0"/>
              <a:buChar char="•"/>
            </a:pPr>
            <a:r>
              <a:rPr lang="en-US" dirty="0"/>
              <a:t>If students need less support, they can write the sentence on their mini-whiteboards or on a piece of paper.</a:t>
            </a:r>
          </a:p>
          <a:p>
            <a:pPr marL="171450" indent="-171450">
              <a:buFont typeface="Arial" panose="020B0604020202020204" pitchFamily="34" charset="0"/>
              <a:buChar char="•"/>
            </a:pPr>
            <a:r>
              <a:rPr lang="en-US" dirty="0"/>
              <a:t>Students who are able can extend the sentence or write additional sentences containing the target spelling for the lesson. </a:t>
            </a:r>
          </a:p>
          <a:p>
            <a:endParaRPr lang="en-US"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6793740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dish</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shed</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crash</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28957608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worksheet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ship</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fish</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brush</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r>
              <a:rPr lang="en-US" sz="1200" b="0" u="none" dirty="0">
                <a:solidFill>
                  <a:srgbClr val="404040"/>
                </a:solidFill>
                <a:effectLst/>
                <a:latin typeface="+mn-lt"/>
                <a:ea typeface="Verdana"/>
                <a:cs typeface="Times New Roman" panose="02020603050405020304" pitchFamily="18" charset="0"/>
              </a:rPr>
              <a:t>For students who need support, dictate the words to them.</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171450" lvl="0" indent="-171450">
              <a:lnSpc>
                <a:spcPct val="106000"/>
              </a:lnSpc>
              <a:buFont typeface="Arial" panose="020B0604020202020204" pitchFamily="34" charset="0"/>
              <a:buChar char="•"/>
            </a:pPr>
            <a:endParaRPr lang="en-AU" sz="1200" b="1" dirty="0">
              <a:effectLst/>
              <a:latin typeface="+mn-lt"/>
              <a:ea typeface="Calibri" panose="020F0502020204030204" pitchFamily="34" charset="0"/>
              <a:cs typeface="Calibri"/>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reading</a:t>
            </a:r>
            <a:endParaRPr lang="en-US" sz="1200" b="1" dirty="0">
              <a:solidFill>
                <a:srgbClr val="404040"/>
              </a:solidFill>
              <a:effectLst/>
              <a:latin typeface="+mn-lt"/>
              <a:ea typeface="Calibri" panose="020F0502020204030204" pitchFamily="34" charset="0"/>
              <a:cs typeface="Calibri"/>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the sentence from the worksheet.</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AU" sz="1200" b="1" dirty="0">
                <a:effectLst/>
                <a:latin typeface="+mn-lt"/>
                <a:ea typeface="Calibri" panose="020F0502020204030204" pitchFamily="34" charset="0"/>
                <a:cs typeface="Calibri"/>
              </a:rPr>
              <a:t>Sentence dictation</a:t>
            </a:r>
            <a:endParaRPr lang="en-US" sz="1200" b="1" dirty="0">
              <a:solidFill>
                <a:srgbClr val="404040"/>
              </a:solidFill>
              <a:effectLst/>
              <a:latin typeface="+mn-lt"/>
              <a:ea typeface="Calibri" panose="020F0502020204030204" pitchFamily="34" charset="0"/>
              <a:cs typeface="Calibri"/>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D</a:t>
            </a:r>
            <a:r>
              <a:rPr lang="en-US" dirty="0">
                <a:solidFill>
                  <a:srgbClr val="404040"/>
                </a:solidFill>
                <a:latin typeface="+mn-lt"/>
                <a:ea typeface="Calibri" panose="020F0502020204030204" pitchFamily="34" charset="0"/>
                <a:cs typeface="Times New Roman" panose="02020603050405020304" pitchFamily="18" charset="0"/>
              </a:rPr>
              <a:t>ictate</a:t>
            </a:r>
            <a:r>
              <a:rPr lang="en-US" sz="1200" b="0" dirty="0">
                <a:solidFill>
                  <a:srgbClr val="404040"/>
                </a:solidFill>
                <a:effectLst/>
                <a:latin typeface="+mn-lt"/>
                <a:ea typeface="Calibri" panose="020F0502020204030204" pitchFamily="34" charset="0"/>
                <a:cs typeface="Times New Roman" panose="02020603050405020304" pitchFamily="18" charset="0"/>
              </a:rPr>
              <a:t> a sentence for the whole class with words containing </a:t>
            </a:r>
            <a:r>
              <a:rPr lang="en-US" dirty="0">
                <a:solidFill>
                  <a:srgbClr val="404040"/>
                </a:solidFill>
                <a:latin typeface="+mn-lt"/>
                <a:ea typeface="Calibri" panose="020F0502020204030204" pitchFamily="34" charset="0"/>
                <a:cs typeface="Times New Roman" panose="02020603050405020304" pitchFamily="18" charset="0"/>
              </a:rPr>
              <a:t>the target</a:t>
            </a:r>
            <a:r>
              <a:rPr lang="en-US" sz="1200" b="0" dirty="0">
                <a:solidFill>
                  <a:srgbClr val="404040"/>
                </a:solidFill>
                <a:effectLst/>
                <a:latin typeface="+mn-lt"/>
                <a:ea typeface="Calibri" panose="020F0502020204030204" pitchFamily="34" charset="0"/>
                <a:cs typeface="Times New Roman" panose="02020603050405020304" pitchFamily="18" charset="0"/>
              </a:rPr>
              <a:t> letter</a:t>
            </a:r>
            <a:r>
              <a:rPr lang="en-AU" dirty="0">
                <a:latin typeface="+mn-lt"/>
              </a:rPr>
              <a:t>–</a:t>
            </a:r>
            <a:r>
              <a:rPr lang="en-US" sz="1200" b="0" dirty="0">
                <a:solidFill>
                  <a:srgbClr val="404040"/>
                </a:solidFill>
                <a:effectLst/>
                <a:latin typeface="+mn-lt"/>
                <a:ea typeface="Calibri" panose="020F0502020204030204" pitchFamily="34" charset="0"/>
                <a:cs typeface="Times New Roman" panose="02020603050405020304" pitchFamily="18" charset="0"/>
              </a:rPr>
              <a:t>sound correspondence for students to write: </a:t>
            </a:r>
            <a:r>
              <a:rPr lang="en-US" sz="1200" b="1" dirty="0">
                <a:solidFill>
                  <a:srgbClr val="404040"/>
                </a:solidFill>
                <a:effectLst/>
                <a:latin typeface="+mn-lt"/>
                <a:ea typeface="Calibri" panose="020F0502020204030204" pitchFamily="34" charset="0"/>
                <a:cs typeface="Times New Roman" panose="02020603050405020304" pitchFamily="18" charset="0"/>
              </a:rPr>
              <a:t>She was in a rush to put a dish in the shed.</a:t>
            </a:r>
          </a:p>
          <a:p>
            <a:pPr marL="0" lvl="0" indent="0">
              <a:lnSpc>
                <a:spcPct val="106000"/>
              </a:lnSpc>
              <a:spcAft>
                <a:spcPts val="800"/>
              </a:spcAft>
              <a:buFont typeface="Arial"/>
              <a:buNone/>
            </a:pPr>
            <a:endParaRPr lang="en-US" sz="1200" b="1"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0" dirty="0">
                <a:effectLst/>
                <a:latin typeface="+mn-lt"/>
                <a:ea typeface="Calibri" panose="020F0502020204030204" pitchFamily="34" charset="0"/>
                <a:cs typeface="Times New Roman" panose="02020603050405020304" pitchFamily="18" charset="0"/>
              </a:rPr>
              <a:t>*</a:t>
            </a: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lvl="0" indent="0">
              <a:lnSpc>
                <a:spcPct val="106000"/>
              </a:lnSpc>
              <a:spcAft>
                <a:spcPts val="800"/>
              </a:spcAft>
              <a:buFont typeface="Arial"/>
              <a:buNone/>
            </a:pPr>
            <a:endParaRPr lang="en-AU" sz="1200" b="0" dirty="0">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0" dirty="0"/>
          </a:p>
          <a:p>
            <a:pPr marL="0" indent="0" algn="l">
              <a:spcBef>
                <a:spcPts val="100"/>
              </a:spcBef>
              <a:spcAft>
                <a:spcPts val="400"/>
              </a:spcAft>
              <a:buFont typeface="Arial"/>
              <a:buNone/>
            </a:pPr>
            <a:r>
              <a:rPr lang="en-US" b="0" dirty="0"/>
              <a:t>Students who have been identified during the ‘check for understanding’ phase of the lesson stay with the teacher for small-group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cs typeface="Calibri" panose="020F0502020204030204"/>
            </a:endParaRPr>
          </a:p>
          <a:p>
            <a:pPr marL="0" indent="0" algn="l">
              <a:spcBef>
                <a:spcPts val="100"/>
              </a:spcBef>
              <a:spcAft>
                <a:spcPts val="400"/>
              </a:spcAft>
              <a:buFont typeface="Arial"/>
              <a:buNone/>
            </a:pPr>
            <a:endParaRPr lang="en-US" b="0" dirty="0"/>
          </a:p>
          <a:p>
            <a:pPr marL="374650" indent="-230505" algn="l">
              <a:spcBef>
                <a:spcPts val="100"/>
              </a:spcBef>
              <a:spcAft>
                <a:spcPts val="400"/>
              </a:spcAft>
            </a:pPr>
            <a:endParaRPr lang="en-US"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2138642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/f/ as in </a:t>
            </a:r>
            <a:r>
              <a:rPr lang="en-US" sz="1200" b="1" dirty="0">
                <a:effectLst/>
                <a:latin typeface="+mn-lt"/>
                <a:ea typeface="Aptos" panose="020B0004020202020204" pitchFamily="34" charset="0"/>
                <a:cs typeface="Aptos" panose="020B0004020202020204" pitchFamily="34" charset="0"/>
              </a:rPr>
              <a:t>buff</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/l/ as in </a:t>
            </a:r>
            <a:r>
              <a:rPr lang="en-US" sz="1200" b="1" dirty="0">
                <a:effectLst/>
                <a:latin typeface="+mn-lt"/>
                <a:ea typeface="Aptos" panose="020B0004020202020204" pitchFamily="34" charset="0"/>
                <a:cs typeface="Aptos" panose="020B0004020202020204" pitchFamily="34" charset="0"/>
              </a:rPr>
              <a:t>tell</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/s/ as in </a:t>
            </a:r>
            <a:r>
              <a:rPr lang="en-US" sz="1200" b="1" dirty="0">
                <a:effectLst/>
                <a:latin typeface="+mn-lt"/>
                <a:ea typeface="Aptos" panose="020B0004020202020204" pitchFamily="34" charset="0"/>
                <a:cs typeface="Aptos" panose="020B0004020202020204" pitchFamily="34" charset="0"/>
              </a:rPr>
              <a:t>mess</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/z/ as in </a:t>
            </a:r>
            <a:r>
              <a:rPr lang="en-US" sz="1200" b="1" dirty="0">
                <a:effectLst/>
                <a:latin typeface="+mn-lt"/>
                <a:ea typeface="Aptos" panose="020B0004020202020204" pitchFamily="34" charset="0"/>
                <a:cs typeface="Aptos" panose="020B0004020202020204" pitchFamily="34" charset="0"/>
              </a:rPr>
              <a:t>buzz</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mn-lt"/>
              </a:rPr>
              <a:t>As you say each sound say</a:t>
            </a:r>
            <a:r>
              <a:rPr lang="en-US" sz="1200" b="0" dirty="0">
                <a:effectLst/>
                <a:latin typeface="+mn-lt"/>
              </a:rPr>
              <a:t>: </a:t>
            </a:r>
            <a:r>
              <a:rPr lang="en-US" sz="1200" b="0" i="1" dirty="0">
                <a:effectLst/>
                <a:latin typeface="+mn-lt"/>
              </a:rPr>
              <a:t>Write the letters you would write for this sound when it is at the end of a one-syllable word after a short vowel sound. </a:t>
            </a:r>
            <a:br>
              <a:rPr lang="en-US" sz="1200" b="0" i="1" dirty="0">
                <a:effectLst/>
                <a:latin typeface="+mn-lt"/>
              </a:rPr>
            </a:br>
            <a:r>
              <a:rPr lang="en-US" sz="1200" b="0" i="0" dirty="0">
                <a:effectLst/>
                <a:latin typeface="+mn-lt"/>
              </a:rPr>
              <a:t>You could also refer to the floss spelling generalization: </a:t>
            </a:r>
            <a:r>
              <a:rPr lang="en-US" dirty="0">
                <a:latin typeface="+mn-lt"/>
              </a:rPr>
              <a:t>W</a:t>
            </a:r>
            <a:r>
              <a:rPr lang="en-US" sz="1200" b="0" i="0" u="none" strike="noStrike" baseline="0" dirty="0">
                <a:solidFill>
                  <a:srgbClr val="000000"/>
                </a:solidFill>
                <a:latin typeface="+mn-lt"/>
              </a:rPr>
              <a:t>hen a one-syllable word ends in </a:t>
            </a:r>
            <a:r>
              <a:rPr lang="en-US" sz="1200" b="1" i="0" u="none" strike="noStrike" baseline="0" dirty="0">
                <a:solidFill>
                  <a:srgbClr val="000000"/>
                </a:solidFill>
                <a:latin typeface="+mn-lt"/>
              </a:rPr>
              <a:t>f</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l</a:t>
            </a:r>
            <a:r>
              <a:rPr lang="en-US" sz="1200" b="0" i="0" u="none" strike="noStrike" baseline="0" dirty="0">
                <a:solidFill>
                  <a:srgbClr val="000000"/>
                </a:solidFill>
                <a:latin typeface="+mn-lt"/>
              </a:rPr>
              <a:t>,</a:t>
            </a:r>
            <a:r>
              <a:rPr lang="en-US" sz="1200" b="1" i="0" u="none" strike="noStrike" baseline="0" dirty="0">
                <a:solidFill>
                  <a:srgbClr val="000000"/>
                </a:solidFill>
                <a:latin typeface="+mn-lt"/>
              </a:rPr>
              <a:t> s </a:t>
            </a:r>
            <a:r>
              <a:rPr lang="en-US" sz="1200" b="0" i="0" u="none" strike="noStrike" baseline="0" dirty="0">
                <a:solidFill>
                  <a:srgbClr val="000000"/>
                </a:solidFill>
                <a:latin typeface="+mn-lt"/>
              </a:rPr>
              <a:t>or </a:t>
            </a:r>
            <a:r>
              <a:rPr lang="en-US" sz="1200" b="1" i="0" u="none" strike="noStrike" baseline="0" dirty="0">
                <a:solidFill>
                  <a:srgbClr val="000000"/>
                </a:solidFill>
                <a:latin typeface="+mn-lt"/>
              </a:rPr>
              <a:t>z</a:t>
            </a:r>
            <a:r>
              <a:rPr lang="en-US" sz="1200" b="0" i="0" u="none" strike="noStrike" baseline="0" dirty="0">
                <a:solidFill>
                  <a:srgbClr val="000000"/>
                </a:solidFill>
                <a:latin typeface="+mn-lt"/>
              </a:rPr>
              <a:t> after a short vowel sound, the final consonant is doubled.</a:t>
            </a:r>
            <a:endParaRPr lang="en-US" b="1" i="0" dirty="0">
              <a:latin typeface="+mn-lt"/>
            </a:endParaRPr>
          </a:p>
          <a:p>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letters or write the letters incorrectly, give corrective feedback and modelling. Then ask students to try again.</a:t>
            </a:r>
          </a:p>
          <a:p>
            <a:endParaRPr lang="en-US" sz="1200" dirty="0">
              <a:effectLst/>
              <a:latin typeface="+mn-lt"/>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17061257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3790754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a:t>
            </a:r>
            <a:r>
              <a:rPr lang="en-AU" dirty="0"/>
              <a:t>–</a:t>
            </a:r>
            <a:r>
              <a:rPr lang="en-US" dirty="0"/>
              <a:t>sound correspondence then reading the word fluently while you point to it, for example, /h/, /</a:t>
            </a:r>
            <a:r>
              <a:rPr lang="en-US" dirty="0" err="1"/>
              <a:t>i</a:t>
            </a:r>
            <a:r>
              <a:rPr lang="en-US" dirty="0"/>
              <a:t>/, /l/, </a:t>
            </a:r>
            <a:r>
              <a:rPr lang="en-US" b="1" dirty="0"/>
              <a:t>hill</a:t>
            </a:r>
            <a:r>
              <a:rPr lang="en-US" dirty="0"/>
              <a:t>.</a:t>
            </a:r>
          </a:p>
          <a:p>
            <a:endParaRPr lang="en-US" dirty="0"/>
          </a:p>
          <a:p>
            <a:r>
              <a:rPr lang="en-US" b="1" dirty="0"/>
              <a:t>Provide corrective feedback as needed:</a:t>
            </a:r>
          </a:p>
          <a:p>
            <a:r>
              <a:rPr lang="en-US" dirty="0"/>
              <a:t>If any students have difficulty with a letter</a:t>
            </a:r>
            <a:r>
              <a:rPr lang="en-AU" dirty="0"/>
              <a:t>–</a:t>
            </a:r>
            <a:r>
              <a:rPr lang="en-US" dirty="0"/>
              <a:t>sound correspondence or with blending,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33126253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ill</a:t>
            </a:r>
            <a:r>
              <a:rPr lang="en-US" b="0" dirty="0"/>
              <a:t>,</a:t>
            </a:r>
            <a:r>
              <a:rPr lang="en-US" b="1" dirty="0"/>
              <a:t> buzz</a:t>
            </a:r>
            <a:r>
              <a:rPr lang="en-US" b="0" dirty="0"/>
              <a:t>,</a:t>
            </a:r>
            <a:r>
              <a:rPr lang="en-US" b="1" dirty="0"/>
              <a:t> dress</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saying the word aloud, stretching and segmenting individual sounds, and recording the relevant letters as they do so.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30894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Suffix review</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dirty="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cs typeface="Calibri" panose="020F0502020204030204"/>
              </a:rPr>
              <a:t>Review the </a:t>
            </a:r>
            <a:r>
              <a:rPr lang="en-AU" b="1" dirty="0">
                <a:cs typeface="Calibri" panose="020F0502020204030204"/>
              </a:rPr>
              <a:t>-s suffix </a:t>
            </a:r>
            <a:r>
              <a:rPr lang="en-AU" dirty="0">
                <a:cs typeface="Calibri" panose="020F0502020204030204"/>
              </a:rPr>
              <a:t> using the following sequence.</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b="0" dirty="0">
              <a:cs typeface="Calibri" panose="020F0502020204030204"/>
            </a:endParaRPr>
          </a:p>
          <a:p>
            <a:pPr>
              <a:spcBef>
                <a:spcPts val="100"/>
              </a:spcBef>
              <a:spcAft>
                <a:spcPts val="400"/>
              </a:spcAft>
              <a:defRPr/>
            </a:pPr>
            <a:r>
              <a:rPr lang="en-AU" b="0" dirty="0">
                <a:cs typeface="Calibri" panose="020F0502020204030204"/>
              </a:rPr>
              <a:t>Ask: </a:t>
            </a:r>
            <a:r>
              <a:rPr lang="en-AU" i="1" dirty="0">
                <a:cs typeface="Calibri" panose="020F0502020204030204"/>
              </a:rPr>
              <a:t>What is the suffix? </a:t>
            </a:r>
          </a:p>
          <a:p>
            <a:pPr>
              <a:spcBef>
                <a:spcPts val="100"/>
              </a:spcBef>
              <a:spcAft>
                <a:spcPts val="400"/>
              </a:spcAft>
              <a:defRPr/>
            </a:pPr>
            <a:r>
              <a:rPr lang="en-AU" dirty="0">
                <a:cs typeface="Calibri" panose="020F0502020204030204"/>
              </a:rPr>
              <a:t>Students: </a:t>
            </a:r>
            <a:r>
              <a:rPr lang="en-AU" i="1" dirty="0"/>
              <a:t>-s</a:t>
            </a:r>
            <a:r>
              <a:rPr lang="en-AU" i="0" dirty="0"/>
              <a:t>.</a:t>
            </a:r>
            <a:endParaRPr lang="en-AU" i="0" dirty="0">
              <a:cs typeface="Calibri" panose="020F0502020204030204"/>
            </a:endParaRP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Plural, more than one.</a:t>
            </a:r>
            <a:endParaRPr lang="en-AU" i="1" dirty="0"/>
          </a:p>
          <a:p>
            <a:pPr marL="0" indent="0">
              <a:spcBef>
                <a:spcPts val="100"/>
              </a:spcBef>
              <a:spcAft>
                <a:spcPts val="400"/>
              </a:spcAft>
              <a:buFont typeface="Arial"/>
              <a:buNone/>
              <a:defRPr/>
            </a:pPr>
            <a:r>
              <a:rPr lang="en-AU" b="0" dirty="0">
                <a:cs typeface="Calibri" panose="020F0502020204030204"/>
              </a:rPr>
              <a:t>Say: </a:t>
            </a:r>
            <a:r>
              <a:rPr lang="en-AU" i="1" dirty="0">
                <a:cs typeface="Calibri" panose="020F0502020204030204"/>
              </a:rPr>
              <a:t>Your word is '</a:t>
            </a:r>
            <a:r>
              <a:rPr lang="en-AU" b="1" i="1" dirty="0">
                <a:cs typeface="Calibri" panose="020F0502020204030204"/>
              </a:rPr>
              <a:t>dog</a:t>
            </a:r>
            <a:r>
              <a:rPr lang="en-AU" i="1" dirty="0">
                <a:cs typeface="Calibri" panose="020F0502020204030204"/>
              </a:rPr>
              <a:t>’. Add the suffix. </a:t>
            </a: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Dogs</a:t>
            </a:r>
            <a:r>
              <a:rPr lang="en-AU" i="1" dirty="0">
                <a:cs typeface="Calibri" panose="020F0502020204030204"/>
              </a:rPr>
              <a:t>.</a:t>
            </a: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More than one dog.</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1586328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768AD-0F38-F8F1-1582-762341CEE4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03A5A8-71B2-283E-EE09-05DB280B32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6F9B53F-7FA2-DD06-2375-26385304E0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Ask students to read the words by first reading the base word then reading it with the </a:t>
            </a:r>
            <a:r>
              <a:rPr lang="en-US" b="1" dirty="0"/>
              <a:t>-s </a:t>
            </a:r>
            <a:r>
              <a:rPr lang="en-US" b="0" dirty="0"/>
              <a:t>suffix, f</a:t>
            </a:r>
            <a:r>
              <a:rPr lang="en-US" dirty="0"/>
              <a:t>or example, </a:t>
            </a:r>
            <a:r>
              <a:rPr lang="en-US" b="1" dirty="0"/>
              <a:t>vet</a:t>
            </a:r>
            <a:r>
              <a:rPr lang="en-US" dirty="0"/>
              <a:t>, </a:t>
            </a:r>
            <a:r>
              <a:rPr lang="en-US" b="1" dirty="0"/>
              <a:t>vets</a:t>
            </a:r>
            <a:r>
              <a:rPr lang="en-US"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You may initially place your hand over the suffix as you ask students to read each word to support this process.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Choose some students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AU" dirty="0"/>
          </a:p>
        </p:txBody>
      </p:sp>
      <p:sp>
        <p:nvSpPr>
          <p:cNvPr id="4" name="Slide Number Placeholder 3">
            <a:extLst>
              <a:ext uri="{FF2B5EF4-FFF2-40B4-BE49-F238E27FC236}">
                <a16:creationId xmlns:a16="http://schemas.microsoft.com/office/drawing/2014/main" id="{18F844C3-9203-69E1-062A-DF52AD73027F}"/>
              </a:ext>
            </a:extLst>
          </p:cNvPr>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5715309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9369F5-17CE-2F21-FBCB-CC744EB780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FF0D4B-1A23-5FB3-9BC8-EAE5FA726B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785E537-6A6A-28C5-F485-42B97B769B7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bugs</a:t>
            </a:r>
            <a:r>
              <a:rPr lang="en-US" b="0" dirty="0"/>
              <a:t>,</a:t>
            </a:r>
            <a:r>
              <a:rPr lang="en-US" b="1" dirty="0"/>
              <a:t> pets</a:t>
            </a:r>
            <a:r>
              <a:rPr lang="en-US" b="0" dirty="0"/>
              <a:t>,</a:t>
            </a:r>
            <a:r>
              <a:rPr lang="en-US" b="1" dirty="0"/>
              <a:t> hats</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identifying and spelling the base word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adding </a:t>
            </a:r>
            <a:r>
              <a:rPr lang="en-US"/>
              <a:t>the </a:t>
            </a:r>
            <a:r>
              <a:rPr lang="en-US" b="1" dirty="0"/>
              <a:t>-</a:t>
            </a:r>
            <a:r>
              <a:rPr lang="en-US" b="1"/>
              <a:t>s</a:t>
            </a:r>
            <a:r>
              <a:rPr lang="en-US" b="0"/>
              <a:t> </a:t>
            </a:r>
            <a:r>
              <a:rPr lang="en-US" b="0" dirty="0"/>
              <a:t>suffix</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choose a student to explain what each word means. Encourage them to use the language ‘more than 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US" sz="1200" dirty="0">
              <a:effectLst/>
              <a:latin typeface="+mn-lt"/>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endParaRPr lang="en-AU" dirty="0"/>
          </a:p>
        </p:txBody>
      </p:sp>
      <p:sp>
        <p:nvSpPr>
          <p:cNvPr id="4" name="Slide Number Placeholder 3">
            <a:extLst>
              <a:ext uri="{FF2B5EF4-FFF2-40B4-BE49-F238E27FC236}">
                <a16:creationId xmlns:a16="http://schemas.microsoft.com/office/drawing/2014/main" id="{3F393B5F-46FF-DAF5-5D26-E59A46D36CDD}"/>
              </a:ext>
            </a:extLst>
          </p:cNvPr>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302640101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file:////Volumes/Big%20Storage/0_For%20MacBook%20Pro%20Changeover/ESA%20Design/0_2024%20WIP/LitHub%20Phases%20Templates/PP%20Templates/Links/phase1-lozenge-maroon.png" TargetMode="External"/><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 Id="rId9" Type="http://schemas.openxmlformats.org/officeDocument/2006/relationships/image" Target="../media/image7.jpe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5.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3.png"/><Relationship Id="rId4" Type="http://schemas.openxmlformats.org/officeDocument/2006/relationships/image" Target="../media/image17.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1.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5.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9.sv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2.xml.rels><?xml version="1.0" encoding="UTF-8" standalone="yes"?>
<Relationships xmlns="http://schemas.openxmlformats.org/package/2006/relationships"><Relationship Id="rId3" Type="http://schemas.openxmlformats.org/officeDocument/2006/relationships/image" Target="file:////Volumes/Big%20Storage/0_For%20MacBook%20Pro%20Changeover/ESA%20Design/0_2024%20WIP/LitHub%20Phases%20Templates/PP%20Templates/Links/phase1-lozenge-maroon.png"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3" Type="http://schemas.openxmlformats.org/officeDocument/2006/relationships/image" Target="file:////Volumes/Big%20Storage/0_For%20MacBook%20Pro%20Changeover/ESA%20Design/0_2024%20WIP/LitHub%20Phases%20Templates/PP%20Templates/Links/phase1-lozenge-maroon.png" TargetMode="External"/><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 Type="http://schemas.openxmlformats.org/officeDocument/2006/relationships/image" Target="../media/image1.png"/><Relationship Id="rId16" Type="http://schemas.openxmlformats.org/officeDocument/2006/relationships/image" Target="../media/image19.svg"/><Relationship Id="rId1" Type="http://schemas.openxmlformats.org/officeDocument/2006/relationships/slideMaster" Target="../slideMasters/slideMaster1.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svg"/><Relationship Id="rId4" Type="http://schemas.openxmlformats.org/officeDocument/2006/relationships/image" Target="../media/image4.png"/><Relationship Id="rId9" Type="http://schemas.openxmlformats.org/officeDocument/2006/relationships/image" Target="../media/image12.png"/><Relationship Id="rId14" Type="http://schemas.openxmlformats.org/officeDocument/2006/relationships/image" Target="../media/image17.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31.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3.sv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8.png"/><Relationship Id="rId4"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3.svg"/><Relationship Id="rId11" Type="http://schemas.openxmlformats.org/officeDocument/2006/relationships/image" Target="../media/image7.jpeg"/><Relationship Id="rId5" Type="http://schemas.openxmlformats.org/officeDocument/2006/relationships/image" Target="../media/image2.png"/><Relationship Id="rId10" Type="http://schemas.openxmlformats.org/officeDocument/2006/relationships/hyperlink" Target="https://www.literacyhub.edu.au/plan-teach-and-assess/lesson-packs/" TargetMode="External"/><Relationship Id="rId4" Type="http://schemas.openxmlformats.org/officeDocument/2006/relationships/image" Target="file:////Volumes/Big%20Storage/0_For%20MacBook%20Pro%20Changeover/ESA%20Design/0_2024%20WIP/LitHub%20Phases%20Templates/PP%20Templates/Links/phase1-lozenge-maroon.png" TargetMode="External"/><Relationship Id="rId9" Type="http://schemas.openxmlformats.org/officeDocument/2006/relationships/image" Target="../media/image6.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9.png"/><Relationship Id="rId4" Type="http://schemas.openxmlformats.org/officeDocument/2006/relationships/image" Target="../media/image17.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9.png"/><Relationship Id="rId5" Type="http://schemas.openxmlformats.org/officeDocument/2006/relationships/image" Target="../media/image22.png"/><Relationship Id="rId4" Type="http://schemas.openxmlformats.org/officeDocument/2006/relationships/image" Target="../media/image15.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5.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8.1">
    <p:spTree>
      <p:nvGrpSpPr>
        <p:cNvPr id="1" name=""/>
        <p:cNvGrpSpPr/>
        <p:nvPr/>
      </p:nvGrpSpPr>
      <p:grpSpPr>
        <a:xfrm>
          <a:off x="0" y="0"/>
          <a:ext cx="0" cy="0"/>
          <a:chOff x="0" y="0"/>
          <a:chExt cx="0" cy="0"/>
        </a:xfrm>
      </p:grpSpPr>
      <p:sp>
        <p:nvSpPr>
          <p:cNvPr id="31" name="Rounded Rectangle 30">
            <a:extLst>
              <a:ext uri="{FF2B5EF4-FFF2-40B4-BE49-F238E27FC236}">
                <a16:creationId xmlns:a16="http://schemas.microsoft.com/office/drawing/2014/main" id="{6EAF196C-6B47-DE43-8950-10EE1FBC1398}"/>
              </a:ext>
            </a:extLst>
          </p:cNvPr>
          <p:cNvSpPr/>
          <p:nvPr userDrawn="1"/>
        </p:nvSpPr>
        <p:spPr>
          <a:xfrm>
            <a:off x="262752" y="2077652"/>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10FBED5B-6779-824F-9AB1-0E0F12653870}"/>
              </a:ext>
            </a:extLst>
          </p:cNvPr>
          <p:cNvPicPr>
            <a:picLocks noChangeAspect="1"/>
          </p:cNvPicPr>
          <p:nvPr userDrawn="1"/>
        </p:nvPicPr>
        <p:blipFill>
          <a:blip r:embed="rId2" r:link="rId3">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itle 1">
            <a:extLst>
              <a:ext uri="{FF2B5EF4-FFF2-40B4-BE49-F238E27FC236}">
                <a16:creationId xmlns:a16="http://schemas.microsoft.com/office/drawing/2014/main" id="{A009DE28-07D8-6C40-9E76-FB1E1C58762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B51963"/>
                </a:solidFill>
                <a:latin typeface="Calibri" panose="020F0502020204030204" pitchFamily="34" charset="0"/>
                <a:cs typeface="Calibri" panose="020F0502020204030204" pitchFamily="34" charset="0"/>
              </a:rPr>
              <a:t>Lesson 1</a:t>
            </a:r>
          </a:p>
        </p:txBody>
      </p:sp>
      <p:sp>
        <p:nvSpPr>
          <p:cNvPr id="26" name="Title 1">
            <a:extLst>
              <a:ext uri="{FF2B5EF4-FFF2-40B4-BE49-F238E27FC236}">
                <a16:creationId xmlns:a16="http://schemas.microsoft.com/office/drawing/2014/main" id="{11E76201-29C4-5642-B9AD-982B19A4C748}"/>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8</a:t>
            </a:r>
          </a:p>
        </p:txBody>
      </p:sp>
      <p:pic>
        <p:nvPicPr>
          <p:cNvPr id="27" name="Graphic 26" descr="Circle with left arrow outline">
            <a:extLst>
              <a:ext uri="{FF2B5EF4-FFF2-40B4-BE49-F238E27FC236}">
                <a16:creationId xmlns:a16="http://schemas.microsoft.com/office/drawing/2014/main" id="{27D32C36-2CCA-DB44-9A79-D2E7199C89D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28" name="TextBox 27">
            <a:extLst>
              <a:ext uri="{FF2B5EF4-FFF2-40B4-BE49-F238E27FC236}">
                <a16:creationId xmlns:a16="http://schemas.microsoft.com/office/drawing/2014/main" id="{67832792-58D0-7A4B-9C4C-A448966C8B51}"/>
              </a:ext>
            </a:extLst>
          </p:cNvPr>
          <p:cNvSpPr txBox="1"/>
          <p:nvPr userDrawn="1"/>
        </p:nvSpPr>
        <p:spPr>
          <a:xfrm>
            <a:off x="863761" y="5149442"/>
            <a:ext cx="642556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29" name="Rectangle 28">
            <a:extLst>
              <a:ext uri="{FF2B5EF4-FFF2-40B4-BE49-F238E27FC236}">
                <a16:creationId xmlns:a16="http://schemas.microsoft.com/office/drawing/2014/main" id="{88A3092C-6768-6F4F-B2F5-813F4E0891A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30" name="Title 1">
            <a:extLst>
              <a:ext uri="{FF2B5EF4-FFF2-40B4-BE49-F238E27FC236}">
                <a16:creationId xmlns:a16="http://schemas.microsoft.com/office/drawing/2014/main" id="{30448437-3BA8-9B4C-B05B-2421EE4B289B}"/>
              </a:ext>
            </a:extLst>
          </p:cNvPr>
          <p:cNvSpPr>
            <a:spLocks noGrp="1"/>
          </p:cNvSpPr>
          <p:nvPr>
            <p:ph type="title" hasCustomPrompt="1"/>
          </p:nvPr>
        </p:nvSpPr>
        <p:spPr>
          <a:xfrm>
            <a:off x="8866" y="-936819"/>
            <a:ext cx="11666497" cy="820953"/>
          </a:xfrm>
        </p:spPr>
        <p:txBody>
          <a:bodyPr anchor="ctr" anchorCtr="0">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1 Start of presentation</a:t>
            </a:r>
            <a:endParaRPr lang="en-AU"/>
          </a:p>
        </p:txBody>
      </p:sp>
      <p:sp>
        <p:nvSpPr>
          <p:cNvPr id="32" name="Footer Placeholder 4">
            <a:extLst>
              <a:ext uri="{FF2B5EF4-FFF2-40B4-BE49-F238E27FC236}">
                <a16:creationId xmlns:a16="http://schemas.microsoft.com/office/drawing/2014/main" id="{21CD715E-3170-F941-A6BF-69ED8BCF6374}"/>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a:latin typeface="Calibri" panose="020F0502020204030204" pitchFamily="34" charset="0"/>
                <a:ea typeface="Verdana" panose="020B0604030504040204" pitchFamily="34" charset="0"/>
                <a:cs typeface="Calibri" panose="020F0502020204030204" pitchFamily="34" charset="0"/>
              </a:rPr>
              <a:t>Access web version: [</a:t>
            </a:r>
            <a:r>
              <a:rPr lang="en-US" sz="1000" err="1">
                <a:latin typeface="Calibri" panose="020F0502020204030204" pitchFamily="34" charset="0"/>
                <a:ea typeface="Verdana" panose="020B0604030504040204" pitchFamily="34" charset="0"/>
                <a:cs typeface="Calibri" panose="020F0502020204030204" pitchFamily="34" charset="0"/>
              </a:rPr>
              <a:t>url</a:t>
            </a:r>
            <a:r>
              <a:rPr lang="en-US" sz="1000">
                <a:latin typeface="Calibri" panose="020F0502020204030204" pitchFamily="34" charset="0"/>
                <a:ea typeface="Verdana" panose="020B0604030504040204" pitchFamily="34" charset="0"/>
                <a:cs typeface="Calibri" panose="020F0502020204030204" pitchFamily="34" charset="0"/>
              </a:rPr>
              <a:t>]</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33" name="Picture 32">
            <a:extLst>
              <a:ext uri="{FF2B5EF4-FFF2-40B4-BE49-F238E27FC236}">
                <a16:creationId xmlns:a16="http://schemas.microsoft.com/office/drawing/2014/main" id="{4F102485-FDB9-CE49-8A51-76D0DD18346C}"/>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Review + You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800DCF4D-3DB5-4160-5DC8-C605355A9D24}"/>
              </a:ext>
            </a:extLst>
          </p:cNvPr>
          <p:cNvSpPr>
            <a:spLocks noGrp="1"/>
          </p:cNvSpPr>
          <p:nvPr>
            <p:ph type="title" hasCustomPrompt="1"/>
          </p:nvPr>
        </p:nvSpPr>
        <p:spPr>
          <a:xfrm>
            <a:off x="0" y="-1517160"/>
            <a:ext cx="10515600" cy="1325563"/>
          </a:xfrm>
        </p:spPr>
        <p:txBody>
          <a:bodyPr/>
          <a:lstStyle>
            <a:lvl1pPr>
              <a:defRPr/>
            </a:lvl1pPr>
          </a:lstStyle>
          <a:p>
            <a:r>
              <a:rPr lang="en-US"/>
              <a:t>Slide # Review</a:t>
            </a:r>
            <a:endParaRPr lang="en-AU"/>
          </a:p>
        </p:txBody>
      </p:sp>
      <p:pic>
        <p:nvPicPr>
          <p:cNvPr id="10" name="Picture 9">
            <a:extLst>
              <a:ext uri="{FF2B5EF4-FFF2-40B4-BE49-F238E27FC236}">
                <a16:creationId xmlns:a16="http://schemas.microsoft.com/office/drawing/2014/main" id="{FA03E056-CD82-8A69-33AB-D465A80EF0D2}"/>
              </a:ext>
            </a:extLst>
          </p:cNvPr>
          <p:cNvPicPr>
            <a:picLocks noChangeAspect="1"/>
          </p:cNvPicPr>
          <p:nvPr userDrawn="1"/>
        </p:nvPicPr>
        <p:blipFill>
          <a:blip r:embed="rId6"/>
          <a:stretch>
            <a:fillRect/>
          </a:stretch>
        </p:blipFill>
        <p:spPr>
          <a:xfrm>
            <a:off x="9065621" y="248314"/>
            <a:ext cx="877900" cy="688908"/>
          </a:xfrm>
          <a:prstGeom prst="rect">
            <a:avLst/>
          </a:prstGeom>
        </p:spPr>
      </p:pic>
    </p:spTree>
    <p:extLst>
      <p:ext uri="{BB962C8B-B14F-4D97-AF65-F5344CB8AC3E}">
        <p14:creationId xmlns:p14="http://schemas.microsoft.com/office/powerpoint/2010/main" val="29718763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_Review + You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8">
            <a:extLst>
              <a:ext uri="{FF2B5EF4-FFF2-40B4-BE49-F238E27FC236}">
                <a16:creationId xmlns:a16="http://schemas.microsoft.com/office/drawing/2014/main" id="{00BCB3E5-EF72-E8D4-C9B2-D73B3D9F1FB3}"/>
              </a:ext>
            </a:extLst>
          </p:cNvPr>
          <p:cNvSpPr>
            <a:spLocks noGrp="1"/>
          </p:cNvSpPr>
          <p:nvPr>
            <p:ph type="title" hasCustomPrompt="1"/>
          </p:nvPr>
        </p:nvSpPr>
        <p:spPr>
          <a:xfrm>
            <a:off x="0" y="-1463462"/>
            <a:ext cx="10515600" cy="1325563"/>
          </a:xfrm>
        </p:spPr>
        <p:txBody>
          <a:bodyPr/>
          <a:lstStyle>
            <a:lvl1pPr>
              <a:defRPr/>
            </a:lvl1pPr>
          </a:lstStyle>
          <a:p>
            <a:r>
              <a:rPr lang="en-US"/>
              <a:t>Slide # Review</a:t>
            </a:r>
            <a:endParaRPr lang="en-AU"/>
          </a:p>
        </p:txBody>
      </p:sp>
      <p:pic>
        <p:nvPicPr>
          <p:cNvPr id="10" name="Picture 9">
            <a:extLst>
              <a:ext uri="{FF2B5EF4-FFF2-40B4-BE49-F238E27FC236}">
                <a16:creationId xmlns:a16="http://schemas.microsoft.com/office/drawing/2014/main" id="{1118988B-D37D-F2EC-0D09-8DD2008271B2}"/>
              </a:ext>
            </a:extLst>
          </p:cNvPr>
          <p:cNvPicPr>
            <a:picLocks noChangeAspect="1"/>
          </p:cNvPicPr>
          <p:nvPr userDrawn="1"/>
        </p:nvPicPr>
        <p:blipFill>
          <a:blip r:embed="rId6"/>
          <a:stretch>
            <a:fillRect/>
          </a:stretch>
        </p:blipFill>
        <p:spPr>
          <a:xfrm>
            <a:off x="9065621" y="277881"/>
            <a:ext cx="877900" cy="688908"/>
          </a:xfrm>
          <a:prstGeom prst="rect">
            <a:avLst/>
          </a:prstGeom>
        </p:spPr>
      </p:pic>
    </p:spTree>
    <p:extLst>
      <p:ext uri="{BB962C8B-B14F-4D97-AF65-F5344CB8AC3E}">
        <p14:creationId xmlns:p14="http://schemas.microsoft.com/office/powerpoint/2010/main" val="40637332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5_Review + You do +  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Glasses outline">
            <a:extLst>
              <a:ext uri="{FF2B5EF4-FFF2-40B4-BE49-F238E27FC236}">
                <a16:creationId xmlns:a16="http://schemas.microsoft.com/office/drawing/2014/main" id="{44D5EF98-F2E9-56CF-B101-A7728FE533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sp>
        <p:nvSpPr>
          <p:cNvPr id="6" name="Title 5">
            <a:extLst>
              <a:ext uri="{FF2B5EF4-FFF2-40B4-BE49-F238E27FC236}">
                <a16:creationId xmlns:a16="http://schemas.microsoft.com/office/drawing/2014/main" id="{72ED16B5-E0AC-4E1C-AD8C-B80C408DE0E6}"/>
              </a:ext>
            </a:extLst>
          </p:cNvPr>
          <p:cNvSpPr>
            <a:spLocks noGrp="1"/>
          </p:cNvSpPr>
          <p:nvPr>
            <p:ph type="title" hasCustomPrompt="1"/>
          </p:nvPr>
        </p:nvSpPr>
        <p:spPr>
          <a:xfrm>
            <a:off x="0" y="-1513795"/>
            <a:ext cx="10515600" cy="1325563"/>
          </a:xfrm>
        </p:spPr>
        <p:txBody>
          <a:bodyPr/>
          <a:lstStyle>
            <a:lvl1pPr>
              <a:defRPr/>
            </a:lvl1pPr>
          </a:lstStyle>
          <a:p>
            <a:r>
              <a:rPr lang="en-US"/>
              <a:t>Slide # Review</a:t>
            </a:r>
            <a:endParaRPr lang="en-AU"/>
          </a:p>
        </p:txBody>
      </p:sp>
      <p:pic>
        <p:nvPicPr>
          <p:cNvPr id="13" name="Picture 12">
            <a:extLst>
              <a:ext uri="{FF2B5EF4-FFF2-40B4-BE49-F238E27FC236}">
                <a16:creationId xmlns:a16="http://schemas.microsoft.com/office/drawing/2014/main" id="{3E03AEDF-4067-4031-D0D4-7607559DDF12}"/>
              </a:ext>
            </a:extLst>
          </p:cNvPr>
          <p:cNvPicPr>
            <a:picLocks noChangeAspect="1"/>
          </p:cNvPicPr>
          <p:nvPr userDrawn="1"/>
        </p:nvPicPr>
        <p:blipFill>
          <a:blip r:embed="rId5"/>
          <a:stretch>
            <a:fillRect/>
          </a:stretch>
        </p:blipFill>
        <p:spPr>
          <a:xfrm>
            <a:off x="10025262" y="277882"/>
            <a:ext cx="877900" cy="688908"/>
          </a:xfrm>
          <a:prstGeom prst="rect">
            <a:avLst/>
          </a:prstGeom>
        </p:spPr>
      </p:pic>
    </p:spTree>
    <p:extLst>
      <p:ext uri="{BB962C8B-B14F-4D97-AF65-F5344CB8AC3E}">
        <p14:creationId xmlns:p14="http://schemas.microsoft.com/office/powerpoint/2010/main" val="19309120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_Review + You do ">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9A269DFE-25F5-FA74-8BBF-F37118348C62}"/>
              </a:ext>
            </a:extLst>
          </p:cNvPr>
          <p:cNvSpPr>
            <a:spLocks noGrp="1"/>
          </p:cNvSpPr>
          <p:nvPr>
            <p:ph type="title" hasCustomPrompt="1"/>
          </p:nvPr>
        </p:nvSpPr>
        <p:spPr>
          <a:xfrm>
            <a:off x="0" y="-1424973"/>
            <a:ext cx="10515600" cy="1325563"/>
          </a:xfrm>
        </p:spPr>
        <p:txBody>
          <a:bodyPr/>
          <a:lstStyle/>
          <a:p>
            <a:r>
              <a:rPr lang="en-US"/>
              <a:t>Slide # Review</a:t>
            </a:r>
            <a:endParaRPr lang="en-AU"/>
          </a:p>
        </p:txBody>
      </p:sp>
      <p:grpSp>
        <p:nvGrpSpPr>
          <p:cNvPr id="11" name="Group 10">
            <a:extLst>
              <a:ext uri="{FF2B5EF4-FFF2-40B4-BE49-F238E27FC236}">
                <a16:creationId xmlns:a16="http://schemas.microsoft.com/office/drawing/2014/main" id="{1C927EB4-1B6C-C1B3-F917-64053A9607E5}"/>
              </a:ext>
            </a:extLst>
          </p:cNvPr>
          <p:cNvGrpSpPr/>
          <p:nvPr userDrawn="1"/>
        </p:nvGrpSpPr>
        <p:grpSpPr>
          <a:xfrm>
            <a:off x="11029911" y="263900"/>
            <a:ext cx="876718" cy="688952"/>
            <a:chOff x="11029911" y="263900"/>
            <a:chExt cx="876718" cy="688952"/>
          </a:xfrm>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13" descr="Users outline">
              <a:extLst>
                <a:ext uri="{FF2B5EF4-FFF2-40B4-BE49-F238E27FC236}">
                  <a16:creationId xmlns:a16="http://schemas.microsoft.com/office/drawing/2014/main" id="{80BCCD15-2B59-B045-6696-71F4F29613A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5556089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We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38E6AB8F-3A0E-7F4F-972E-A940E03ECC1A}"/>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F881B8EF-A6DF-5E40-A10C-A6916B700DD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03906" y="299356"/>
            <a:ext cx="612851" cy="612851"/>
          </a:xfrm>
          <a:prstGeom prst="rect">
            <a:avLst/>
          </a:prstGeom>
        </p:spPr>
      </p:pic>
      <p:sp>
        <p:nvSpPr>
          <p:cNvPr id="3" name="Rectangle: Rounded Corners 2">
            <a:extLst>
              <a:ext uri="{FF2B5EF4-FFF2-40B4-BE49-F238E27FC236}">
                <a16:creationId xmlns:a16="http://schemas.microsoft.com/office/drawing/2014/main" id="{0CB2E184-AED5-79AA-BCD7-EEE5FCF6FCD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4D5FF1A9-BEBA-A05A-9B37-BB6E52E8F2C4}"/>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9F05235-ACAD-FEE0-C39B-6D08A675218E}"/>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B3F301EA-15E2-7A0D-14F5-A8BD8B24A30D}"/>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C3C1024-0FA9-E6C8-BCF6-D6F4535EC46A}"/>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36344573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2BEB0592-E82E-B57B-7ABB-33E4C618B4CF}"/>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4D06EC13-142C-1A2D-66EE-DA829D1C9513}"/>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294E1136-28C7-4819-E5E8-EB0D65D14DF4}"/>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5" name="Rectangle 4">
            <a:extLst>
              <a:ext uri="{FF2B5EF4-FFF2-40B4-BE49-F238E27FC236}">
                <a16:creationId xmlns:a16="http://schemas.microsoft.com/office/drawing/2014/main" id="{0A6D0ED0-0F07-F61C-405F-EEEB217E2D41}"/>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88FB0E62-DD72-0BE0-4771-435FB10C99EA}"/>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11058723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6" name="Rounded Rectangle 15">
            <a:extLst>
              <a:ext uri="{FF2B5EF4-FFF2-40B4-BE49-F238E27FC236}">
                <a16:creationId xmlns:a16="http://schemas.microsoft.com/office/drawing/2014/main" id="{F7BF8009-D673-8046-B44C-52D1995349AA}"/>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67FC5CBD-DCD2-BD4D-B112-6356E4415CF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93160382-B28E-1D5A-1E3A-E3C609E88E60}"/>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25AF33E8-747D-820D-E0D9-B52717C3C678}"/>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5D80CE0-A472-5B8A-3131-E6D9870E784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FE7FF4FD-F8EE-4AEE-7F98-21D79F7DD0CF}"/>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F8E10F-06FE-2A6F-1F45-AB6C36A87DD4}"/>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8406850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 name="Rectangle: Rounded Corners 2">
            <a:extLst>
              <a:ext uri="{FF2B5EF4-FFF2-40B4-BE49-F238E27FC236}">
                <a16:creationId xmlns:a16="http://schemas.microsoft.com/office/drawing/2014/main" id="{C4B40547-4E13-5DF7-7AAF-02E0D3744C5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197AF118-DBA4-A3EB-622B-E8F2A4AA2628}"/>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6F8F8CA6-D1A9-2446-3BD9-1873F8F3836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6" name="Rectangle 5">
            <a:extLst>
              <a:ext uri="{FF2B5EF4-FFF2-40B4-BE49-F238E27FC236}">
                <a16:creationId xmlns:a16="http://schemas.microsoft.com/office/drawing/2014/main" id="{A29DEAFE-767C-29EC-9991-D5F4A2F8AF59}"/>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A95EB3D0-DBC0-FA15-A537-6B4808BFB4AA}"/>
              </a:ext>
            </a:extLst>
          </p:cNvPr>
          <p:cNvGrpSpPr/>
          <p:nvPr userDrawn="1"/>
        </p:nvGrpSpPr>
        <p:grpSpPr>
          <a:xfrm>
            <a:off x="10048357" y="248271"/>
            <a:ext cx="876718" cy="688952"/>
            <a:chOff x="10048357" y="248271"/>
            <a:chExt cx="876718" cy="688952"/>
          </a:xfrm>
        </p:grpSpPr>
        <p:sp>
          <p:nvSpPr>
            <p:cNvPr id="10" name="Rounded Rectangle 9">
              <a:extLst>
                <a:ext uri="{FF2B5EF4-FFF2-40B4-BE49-F238E27FC236}">
                  <a16:creationId xmlns:a16="http://schemas.microsoft.com/office/drawing/2014/main" id="{B713BFBB-EEA3-F56A-59BF-8DEC27946433}"/>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Teacher outline">
              <a:extLst>
                <a:ext uri="{FF2B5EF4-FFF2-40B4-BE49-F238E27FC236}">
                  <a16:creationId xmlns:a16="http://schemas.microsoft.com/office/drawing/2014/main" id="{042C958E-E2EE-8E45-A559-FFA79596D8DA}"/>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2" name="Title 1">
            <a:extLst>
              <a:ext uri="{FF2B5EF4-FFF2-40B4-BE49-F238E27FC236}">
                <a16:creationId xmlns:a16="http://schemas.microsoft.com/office/drawing/2014/main" id="{99D674F0-FCB9-A7D1-49F8-DBA4713B05C0}"/>
              </a:ext>
            </a:extLst>
          </p:cNvPr>
          <p:cNvSpPr>
            <a:spLocks noGrp="1"/>
          </p:cNvSpPr>
          <p:nvPr>
            <p:ph type="title" hasCustomPrompt="1"/>
          </p:nvPr>
        </p:nvSpPr>
        <p:spPr>
          <a:xfrm>
            <a:off x="0" y="-147080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5278176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6" name="Group 5">
            <a:extLst>
              <a:ext uri="{FF2B5EF4-FFF2-40B4-BE49-F238E27FC236}">
                <a16:creationId xmlns:a16="http://schemas.microsoft.com/office/drawing/2014/main" id="{4A51B148-37BC-BC18-5723-D886632D6F73}"/>
              </a:ext>
            </a:extLst>
          </p:cNvPr>
          <p:cNvGrpSpPr/>
          <p:nvPr userDrawn="1"/>
        </p:nvGrpSpPr>
        <p:grpSpPr>
          <a:xfrm>
            <a:off x="10048357" y="248271"/>
            <a:ext cx="876718" cy="688952"/>
            <a:chOff x="10048357" y="248271"/>
            <a:chExt cx="876718" cy="688952"/>
          </a:xfrm>
        </p:grpSpPr>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21674" y="248271"/>
              <a:ext cx="688952" cy="688952"/>
            </a:xfrm>
            <a:prstGeom prst="rect">
              <a:avLst/>
            </a:prstGeom>
          </p:spPr>
        </p:pic>
      </p:grpSp>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9663EB63-CBB7-A85C-43A7-6347AE38558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D433446B-4563-9A05-1EE8-81027A3BB99E}"/>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E1FAC9EB-381D-0EAD-8FE7-E0A5A3E17118}"/>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5" name="Rectangle 4">
            <a:extLst>
              <a:ext uri="{FF2B5EF4-FFF2-40B4-BE49-F238E27FC236}">
                <a16:creationId xmlns:a16="http://schemas.microsoft.com/office/drawing/2014/main" id="{88D4FED5-835B-692A-E1EF-901DAE7CD47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C870222E-9764-40F9-F29C-1055A453AC04}"/>
              </a:ext>
            </a:extLst>
          </p:cNvPr>
          <p:cNvSpPr>
            <a:spLocks noGrp="1"/>
          </p:cNvSpPr>
          <p:nvPr>
            <p:ph type="title" hasCustomPrompt="1"/>
          </p:nvPr>
        </p:nvSpPr>
        <p:spPr>
          <a:xfrm>
            <a:off x="0" y="-1446872"/>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8705477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66CCD238-AB33-2C9E-76DC-9B09715E07D2}"/>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ounded Rectangle 8">
            <a:extLst>
              <a:ext uri="{FF2B5EF4-FFF2-40B4-BE49-F238E27FC236}">
                <a16:creationId xmlns:a16="http://schemas.microsoft.com/office/drawing/2014/main" id="{9E9D63F6-BFC7-B03B-F2F8-615F79B804E3}"/>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7A5D7C7A-64DC-77F4-F82F-555E6FC31956}"/>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I do</a:t>
            </a:r>
          </a:p>
        </p:txBody>
      </p:sp>
      <p:sp>
        <p:nvSpPr>
          <p:cNvPr id="4" name="Rectangle 3">
            <a:extLst>
              <a:ext uri="{FF2B5EF4-FFF2-40B4-BE49-F238E27FC236}">
                <a16:creationId xmlns:a16="http://schemas.microsoft.com/office/drawing/2014/main" id="{1D1AFC09-2149-EE1A-4B07-0FA18DA7AFA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5">
            <a:extLst>
              <a:ext uri="{FF2B5EF4-FFF2-40B4-BE49-F238E27FC236}">
                <a16:creationId xmlns:a16="http://schemas.microsoft.com/office/drawing/2014/main" id="{3DDFF4A1-A551-6B4A-3B05-18F3A0958C3F}"/>
              </a:ext>
            </a:extLst>
          </p:cNvPr>
          <p:cNvSpPr>
            <a:spLocks noGrp="1"/>
          </p:cNvSpPr>
          <p:nvPr>
            <p:ph type="title" hasCustomPrompt="1"/>
          </p:nvPr>
        </p:nvSpPr>
        <p:spPr>
          <a:xfrm>
            <a:off x="0" y="-1424973"/>
            <a:ext cx="10515600" cy="1325563"/>
          </a:xfrm>
        </p:spPr>
        <p:txBody>
          <a:bodyPr/>
          <a:lstStyle>
            <a:lvl1pPr>
              <a:defRPr/>
            </a:lvl1pPr>
          </a:lstStyle>
          <a:p>
            <a:r>
              <a:rPr lang="en-US"/>
              <a:t>Slide # I do</a:t>
            </a:r>
            <a:endParaRPr lang="en-AU"/>
          </a:p>
        </p:txBody>
      </p:sp>
    </p:spTree>
    <p:extLst>
      <p:ext uri="{BB962C8B-B14F-4D97-AF65-F5344CB8AC3E}">
        <p14:creationId xmlns:p14="http://schemas.microsoft.com/office/powerpoint/2010/main" val="21449668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acher Slide 8:1">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9F6F9809-BB33-C646-9C0B-0E40D9903ACD}"/>
              </a:ext>
            </a:extLst>
          </p:cNvPr>
          <p:cNvPicPr>
            <a:picLocks noChangeAspect="1"/>
          </p:cNvPicPr>
          <p:nvPr userDrawn="1"/>
        </p:nvPicPr>
        <p:blipFill>
          <a:blip r:embed="rId2" r:link="rId3">
            <a:extLst>
              <a:ext uri="{28A0092B-C50C-407E-A947-70E740481C1C}">
                <a14:useLocalDpi xmlns:a14="http://schemas.microsoft.com/office/drawing/2010/main" val="0"/>
              </a:ext>
            </a:extLst>
          </a:blip>
          <a:srcRect/>
          <a:stretch>
            <a:fillRect/>
          </a:stretch>
        </p:blipFill>
        <p:spPr>
          <a:xfrm>
            <a:off x="8133899" y="298369"/>
            <a:ext cx="3847120" cy="493220"/>
          </a:xfrm>
          <a:prstGeom prst="rect">
            <a:avLst/>
          </a:prstGeom>
        </p:spPr>
      </p:pic>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4DCE8"/>
              </a:solidFill>
            </a:endParaRP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75735CFA-F79D-8C4D-9851-1516EB7943ED}"/>
              </a:ext>
            </a:extLst>
          </p:cNvPr>
          <p:cNvSpPr>
            <a:spLocks noGrp="1"/>
          </p:cNvSpPr>
          <p:nvPr>
            <p:ph type="title"/>
          </p:nvPr>
        </p:nvSpPr>
        <p:spPr>
          <a:xfrm>
            <a:off x="0" y="-1094113"/>
            <a:ext cx="7546590" cy="892927"/>
          </a:xfrm>
        </p:spPr>
        <p:txBody>
          <a:bodyPr>
            <a:noAutofit/>
          </a:bodyPr>
          <a:lstStyle>
            <a:lvl1pPr algn="l" defTabSz="914400" rtl="0" eaLnBrk="1" latinLnBrk="0" hangingPunct="1">
              <a:lnSpc>
                <a:spcPct val="9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Subtitle 2">
            <a:extLst>
              <a:ext uri="{FF2B5EF4-FFF2-40B4-BE49-F238E27FC236}">
                <a16:creationId xmlns:a16="http://schemas.microsoft.com/office/drawing/2014/main" id="{E56C1A04-B767-984C-BDA5-B8D499ACDDC7}"/>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4" name="Text Placeholder 3">
            <a:extLst>
              <a:ext uri="{FF2B5EF4-FFF2-40B4-BE49-F238E27FC236}">
                <a16:creationId xmlns:a16="http://schemas.microsoft.com/office/drawing/2014/main" id="{9D92B21F-28B3-F040-9099-5CA9DC39B1DA}"/>
              </a:ext>
            </a:extLst>
          </p:cNvPr>
          <p:cNvSpPr>
            <a:spLocks noGrp="1"/>
          </p:cNvSpPr>
          <p:nvPr>
            <p:ph type="body" sz="half" idx="2"/>
          </p:nvPr>
        </p:nvSpPr>
        <p:spPr>
          <a:xfrm>
            <a:off x="287446" y="2224011"/>
            <a:ext cx="5210174" cy="4176789"/>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5" name="Text Placeholder 3">
            <a:extLst>
              <a:ext uri="{FF2B5EF4-FFF2-40B4-BE49-F238E27FC236}">
                <a16:creationId xmlns:a16="http://schemas.microsoft.com/office/drawing/2014/main" id="{7784519A-9E38-3A42-91BC-C908582C924F}"/>
              </a:ext>
            </a:extLst>
          </p:cNvPr>
          <p:cNvSpPr>
            <a:spLocks noGrp="1"/>
          </p:cNvSpPr>
          <p:nvPr>
            <p:ph type="body" sz="half" idx="13"/>
          </p:nvPr>
        </p:nvSpPr>
        <p:spPr>
          <a:xfrm>
            <a:off x="6027223" y="2224010"/>
            <a:ext cx="5210174" cy="4176790"/>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6" name="Title 1">
            <a:extLst>
              <a:ext uri="{FF2B5EF4-FFF2-40B4-BE49-F238E27FC236}">
                <a16:creationId xmlns:a16="http://schemas.microsoft.com/office/drawing/2014/main" id="{2CD425CE-5DAC-B34A-B579-AAE0A37AB17F}"/>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8</a:t>
            </a:r>
          </a:p>
        </p:txBody>
      </p:sp>
      <p:sp>
        <p:nvSpPr>
          <p:cNvPr id="21" name="Title 1">
            <a:extLst>
              <a:ext uri="{FF2B5EF4-FFF2-40B4-BE49-F238E27FC236}">
                <a16:creationId xmlns:a16="http://schemas.microsoft.com/office/drawing/2014/main" id="{609CB1ED-6C9B-2D4B-9C38-631340391CF3}"/>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B51963"/>
                </a:solidFill>
                <a:latin typeface="Calibri" panose="020F0502020204030204" pitchFamily="34" charset="0"/>
                <a:cs typeface="Calibri" panose="020F0502020204030204" pitchFamily="34" charset="0"/>
              </a:rPr>
              <a:t>Lesson 1</a:t>
            </a:r>
          </a:p>
        </p:txBody>
      </p:sp>
      <p:sp>
        <p:nvSpPr>
          <p:cNvPr id="3" name="Rectangle 2">
            <a:extLst>
              <a:ext uri="{FF2B5EF4-FFF2-40B4-BE49-F238E27FC236}">
                <a16:creationId xmlns:a16="http://schemas.microsoft.com/office/drawing/2014/main" id="{C9BFBC52-D27A-9E70-1B18-FA57EE8F1F0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083600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8_Break after review_Phonemic awareness">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A1F54B8A-7ECB-5D5D-A044-2E0A59C30D62}"/>
              </a:ext>
            </a:extLst>
          </p:cNvPr>
          <p:cNvSpPr/>
          <p:nvPr userDrawn="1"/>
        </p:nvSpPr>
        <p:spPr>
          <a:xfrm>
            <a:off x="0" y="2307"/>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a:t>
              </a: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3" name="Title 2">
            <a:extLst>
              <a:ext uri="{FF2B5EF4-FFF2-40B4-BE49-F238E27FC236}">
                <a16:creationId xmlns:a16="http://schemas.microsoft.com/office/drawing/2014/main" id="{69610E61-24F2-DA14-A0F5-812FA7BD3EA0}"/>
              </a:ext>
            </a:extLst>
          </p:cNvPr>
          <p:cNvSpPr>
            <a:spLocks noGrp="1"/>
          </p:cNvSpPr>
          <p:nvPr>
            <p:ph type="title" hasCustomPrompt="1"/>
          </p:nvPr>
        </p:nvSpPr>
        <p:spPr>
          <a:xfrm>
            <a:off x="0" y="-1392877"/>
            <a:ext cx="10515600" cy="1325563"/>
          </a:xfrm>
        </p:spPr>
        <p:txBody>
          <a:bodyPr/>
          <a:lstStyle>
            <a:lvl1pPr>
              <a:defRPr/>
            </a:lvl1pPr>
          </a:lstStyle>
          <a:p>
            <a:r>
              <a:rPr lang="en-US"/>
              <a:t>Slide # End of review, start of lesson</a:t>
            </a:r>
            <a:endParaRPr lang="en-AU"/>
          </a:p>
        </p:txBody>
      </p:sp>
      <p:sp>
        <p:nvSpPr>
          <p:cNvPr id="5" name="Title 1">
            <a:extLst>
              <a:ext uri="{FF2B5EF4-FFF2-40B4-BE49-F238E27FC236}">
                <a16:creationId xmlns:a16="http://schemas.microsoft.com/office/drawing/2014/main" id="{60D2EC9E-140C-5D15-F5D7-03BA5354E491}"/>
              </a:ext>
            </a:extLst>
          </p:cNvPr>
          <p:cNvSpPr txBox="1">
            <a:spLocks/>
          </p:cNvSpPr>
          <p:nvPr userDrawn="1"/>
        </p:nvSpPr>
        <p:spPr>
          <a:xfrm>
            <a:off x="1753308" y="794889"/>
            <a:ext cx="6220243" cy="215156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7200" b="1">
                <a:latin typeface="+mn-lt"/>
              </a:rPr>
              <a:t>End of review</a:t>
            </a:r>
            <a:endParaRPr lang="en-AU" sz="7200" b="1">
              <a:latin typeface="+mn-lt"/>
            </a:endParaRPr>
          </a:p>
        </p:txBody>
      </p:sp>
      <p:sp>
        <p:nvSpPr>
          <p:cNvPr id="12" name="TextBox 11">
            <a:extLst>
              <a:ext uri="{FF2B5EF4-FFF2-40B4-BE49-F238E27FC236}">
                <a16:creationId xmlns:a16="http://schemas.microsoft.com/office/drawing/2014/main" id="{04610D18-6FEC-BD52-C684-7B35CB9B9E4B}"/>
              </a:ext>
            </a:extLst>
          </p:cNvPr>
          <p:cNvSpPr txBox="1"/>
          <p:nvPr userDrawn="1"/>
        </p:nvSpPr>
        <p:spPr>
          <a:xfrm>
            <a:off x="3453621" y="4053405"/>
            <a:ext cx="7669304" cy="1200329"/>
          </a:xfrm>
          <a:prstGeom prst="rect">
            <a:avLst/>
          </a:prstGeom>
          <a:noFill/>
        </p:spPr>
        <p:txBody>
          <a:bodyPr wrap="square" rtlCol="0">
            <a:spAutoFit/>
          </a:bodyPr>
          <a:lstStyle/>
          <a:p>
            <a:r>
              <a:rPr lang="en-AU" sz="7200" b="1">
                <a:solidFill>
                  <a:schemeClr val="bg1"/>
                </a:solidFill>
                <a:latin typeface="Calibri" panose="020F0502020204030204" pitchFamily="34" charset="0"/>
                <a:ea typeface="Calibri" panose="020F0502020204030204" pitchFamily="34" charset="0"/>
                <a:cs typeface="Calibri" panose="020F0502020204030204" pitchFamily="34" charset="0"/>
              </a:rPr>
              <a:t>Start of SSP lesson</a:t>
            </a:r>
          </a:p>
        </p:txBody>
      </p:sp>
    </p:spTree>
    <p:extLst>
      <p:ext uri="{BB962C8B-B14F-4D97-AF65-F5344CB8AC3E}">
        <p14:creationId xmlns:p14="http://schemas.microsoft.com/office/powerpoint/2010/main" val="329456337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 do EDITABLE 8: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F7C341F0-EBE3-A74F-9DA1-418C7376FF6C}"/>
              </a:ext>
            </a:extLst>
          </p:cNvPr>
          <p:cNvSpPr/>
          <p:nvPr userDrawn="1"/>
        </p:nvSpPr>
        <p:spPr>
          <a:xfrm>
            <a:off x="283765" y="299356"/>
            <a:ext cx="2414556"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2">
            <a:extLst>
              <a:ext uri="{FF2B5EF4-FFF2-40B4-BE49-F238E27FC236}">
                <a16:creationId xmlns:a16="http://schemas.microsoft.com/office/drawing/2014/main" id="{C957D54E-CB6C-F944-95E6-746EAD67D2A2}"/>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7" name="Title 1">
            <a:extLst>
              <a:ext uri="{FF2B5EF4-FFF2-40B4-BE49-F238E27FC236}">
                <a16:creationId xmlns:a16="http://schemas.microsoft.com/office/drawing/2014/main" id="{07609C22-D19A-224D-9DB7-EFBD479247F1}"/>
              </a:ext>
            </a:extLst>
          </p:cNvPr>
          <p:cNvSpPr>
            <a:spLocks noGrp="1"/>
          </p:cNvSpPr>
          <p:nvPr>
            <p:ph type="title"/>
          </p:nvPr>
        </p:nvSpPr>
        <p:spPr>
          <a:xfrm>
            <a:off x="0" y="-890828"/>
            <a:ext cx="6878472" cy="777559"/>
          </a:xfrm>
        </p:spPr>
        <p:txBody>
          <a:bodyPr>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9" name="Rounded Rectangle 18">
            <a:extLst>
              <a:ext uri="{FF2B5EF4-FFF2-40B4-BE49-F238E27FC236}">
                <a16:creationId xmlns:a16="http://schemas.microsoft.com/office/drawing/2014/main" id="{DE5206A2-928F-1448-B4A8-47F1B03C58A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Teacher outline">
            <a:extLst>
              <a:ext uri="{FF2B5EF4-FFF2-40B4-BE49-F238E27FC236}">
                <a16:creationId xmlns:a16="http://schemas.microsoft.com/office/drawing/2014/main" id="{BAE73B5B-34EE-F248-BC42-2068DA2BAE3C}"/>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82A7831B-15C2-419A-B8F7-89FEF008ABEF}"/>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474659F5-94E4-1F3A-CE34-AD3A0B1FD36A}"/>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44315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F50F054B-AE35-0205-6324-C79E7E81D19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19F2D8BB-3CD0-AA09-6B9B-F8AEA22785A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A8D999E3-F42D-7754-A492-9EE52419E5F3}"/>
              </a:ext>
            </a:extLst>
          </p:cNvPr>
          <p:cNvSpPr>
            <a:spLocks noGrp="1"/>
          </p:cNvSpPr>
          <p:nvPr>
            <p:ph type="title" hasCustomPrompt="1"/>
          </p:nvPr>
        </p:nvSpPr>
        <p:spPr>
          <a:xfrm>
            <a:off x="0" y="-1492745"/>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2213008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Phonemic awareness + We do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19F2D8BB-3CD0-AA09-6B9B-F8AEA22785A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Title 4">
            <a:extLst>
              <a:ext uri="{FF2B5EF4-FFF2-40B4-BE49-F238E27FC236}">
                <a16:creationId xmlns:a16="http://schemas.microsoft.com/office/drawing/2014/main" id="{3986FD7A-1682-F3BF-8762-42F73D58F5AA}"/>
              </a:ext>
            </a:extLst>
          </p:cNvPr>
          <p:cNvSpPr>
            <a:spLocks noGrp="1"/>
          </p:cNvSpPr>
          <p:nvPr>
            <p:ph type="title" hasCustomPrompt="1"/>
          </p:nvPr>
        </p:nvSpPr>
        <p:spPr>
          <a:xfrm>
            <a:off x="0" y="-1420927"/>
            <a:ext cx="10515600" cy="1325563"/>
          </a:xfrm>
        </p:spPr>
        <p:txBody>
          <a:bodyPr/>
          <a:lstStyle>
            <a:lvl1pPr>
              <a:defRPr/>
            </a:lvl1pPr>
          </a:lstStyle>
          <a:p>
            <a:r>
              <a:rPr lang="en-US"/>
              <a:t>Slide # Phonemic awareness</a:t>
            </a:r>
            <a:endParaRPr lang="en-AU"/>
          </a:p>
        </p:txBody>
      </p:sp>
    </p:spTree>
    <p:extLst>
      <p:ext uri="{BB962C8B-B14F-4D97-AF65-F5344CB8AC3E}">
        <p14:creationId xmlns:p14="http://schemas.microsoft.com/office/powerpoint/2010/main" val="29188103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Phonemic awareness + We do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19F2D8BB-3CD0-AA09-6B9B-F8AEA22785A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Title 4">
            <a:extLst>
              <a:ext uri="{FF2B5EF4-FFF2-40B4-BE49-F238E27FC236}">
                <a16:creationId xmlns:a16="http://schemas.microsoft.com/office/drawing/2014/main" id="{3EA5C5AD-7B77-F139-548F-D601C70BC5F9}"/>
              </a:ext>
            </a:extLst>
          </p:cNvPr>
          <p:cNvSpPr>
            <a:spLocks noGrp="1"/>
          </p:cNvSpPr>
          <p:nvPr>
            <p:ph type="title" hasCustomPrompt="1"/>
          </p:nvPr>
        </p:nvSpPr>
        <p:spPr>
          <a:xfrm>
            <a:off x="0" y="-1420927"/>
            <a:ext cx="10515600" cy="1325563"/>
          </a:xfrm>
        </p:spPr>
        <p:txBody>
          <a:bodyPr/>
          <a:lstStyle/>
          <a:p>
            <a:r>
              <a:rPr lang="en-US"/>
              <a:t>Slide # Phonemic awareness</a:t>
            </a:r>
            <a:endParaRPr lang="en-AU"/>
          </a:p>
        </p:txBody>
      </p:sp>
    </p:spTree>
    <p:extLst>
      <p:ext uri="{BB962C8B-B14F-4D97-AF65-F5344CB8AC3E}">
        <p14:creationId xmlns:p14="http://schemas.microsoft.com/office/powerpoint/2010/main" val="14124845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Phonemic awareness + I do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19F2D8BB-3CD0-AA09-6B9B-F8AEA22785A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Teacher outline">
            <a:extLst>
              <a:ext uri="{FF2B5EF4-FFF2-40B4-BE49-F238E27FC236}">
                <a16:creationId xmlns:a16="http://schemas.microsoft.com/office/drawing/2014/main" id="{6238F5DF-689D-F6AC-9720-B175FAF74F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Title 2">
            <a:extLst>
              <a:ext uri="{FF2B5EF4-FFF2-40B4-BE49-F238E27FC236}">
                <a16:creationId xmlns:a16="http://schemas.microsoft.com/office/drawing/2014/main" id="{EBBF87D5-1DEB-86D4-021B-6E88CC1361F7}"/>
              </a:ext>
            </a:extLst>
          </p:cNvPr>
          <p:cNvSpPr>
            <a:spLocks noGrp="1"/>
          </p:cNvSpPr>
          <p:nvPr>
            <p:ph type="title" hasCustomPrompt="1"/>
          </p:nvPr>
        </p:nvSpPr>
        <p:spPr>
          <a:xfrm>
            <a:off x="0" y="-1420927"/>
            <a:ext cx="10515600" cy="1325563"/>
          </a:xfrm>
        </p:spPr>
        <p:txBody>
          <a:bodyPr/>
          <a:lstStyle/>
          <a:p>
            <a:r>
              <a:rPr lang="en-US"/>
              <a:t>Slide # Phonemic awareness</a:t>
            </a:r>
            <a:endParaRPr lang="en-AU"/>
          </a:p>
        </p:txBody>
      </p:sp>
    </p:spTree>
    <p:extLst>
      <p:ext uri="{BB962C8B-B14F-4D97-AF65-F5344CB8AC3E}">
        <p14:creationId xmlns:p14="http://schemas.microsoft.com/office/powerpoint/2010/main" val="334114285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eck for understanding 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E7C1FFD5-3253-8E9E-0C7D-A3BF2419AA16}"/>
              </a:ext>
            </a:extLst>
          </p:cNvPr>
          <p:cNvPicPr>
            <a:picLocks noChangeAspect="1"/>
          </p:cNvPicPr>
          <p:nvPr userDrawn="1"/>
        </p:nvPicPr>
        <p:blipFill>
          <a:blip r:embed="rId3"/>
          <a:stretch>
            <a:fillRect/>
          </a:stretch>
        </p:blipFill>
        <p:spPr>
          <a:xfrm>
            <a:off x="11120768" y="208824"/>
            <a:ext cx="695004" cy="810838"/>
          </a:xfrm>
          <a:prstGeom prst="rect">
            <a:avLst/>
          </a:prstGeom>
        </p:spPr>
      </p:pic>
      <p:sp>
        <p:nvSpPr>
          <p:cNvPr id="3" name="Rectangle 2">
            <a:extLst>
              <a:ext uri="{FF2B5EF4-FFF2-40B4-BE49-F238E27FC236}">
                <a16:creationId xmlns:a16="http://schemas.microsoft.com/office/drawing/2014/main" id="{372D0DF5-DB77-125B-047A-5767A02EAAD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1B523EBD-D2B8-A902-2EBF-D41B3577C91B}"/>
              </a:ext>
            </a:extLst>
          </p:cNvPr>
          <p:cNvSpPr>
            <a:spLocks noGrp="1"/>
          </p:cNvSpPr>
          <p:nvPr>
            <p:ph type="title" hasCustomPrompt="1"/>
          </p:nvPr>
        </p:nvSpPr>
        <p:spPr>
          <a:xfrm>
            <a:off x="0" y="-1421073"/>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30997759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Phonemic awareneww review + You do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280274"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5" y="301851"/>
            <a:ext cx="528027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 review</a:t>
            </a:r>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372D0DF5-DB77-125B-047A-5767A02EAAD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DF53E14C-9B81-57E2-45EC-A5D165441CBE}"/>
              </a:ext>
            </a:extLst>
          </p:cNvPr>
          <p:cNvSpPr>
            <a:spLocks noGrp="1"/>
          </p:cNvSpPr>
          <p:nvPr>
            <p:ph type="title" hasCustomPrompt="1"/>
          </p:nvPr>
        </p:nvSpPr>
        <p:spPr>
          <a:xfrm>
            <a:off x="0" y="-1395184"/>
            <a:ext cx="10515600" cy="1325563"/>
          </a:xfrm>
        </p:spPr>
        <p:txBody>
          <a:bodyPr/>
          <a:lstStyle>
            <a:lvl1pPr>
              <a:defRPr/>
            </a:lvl1pPr>
          </a:lstStyle>
          <a:p>
            <a:r>
              <a:rPr lang="en-US"/>
              <a:t>Slide # Phonemic awareness review</a:t>
            </a:r>
            <a:endParaRPr lang="en-AU"/>
          </a:p>
        </p:txBody>
      </p:sp>
      <p:grpSp>
        <p:nvGrpSpPr>
          <p:cNvPr id="9" name="Group 8">
            <a:extLst>
              <a:ext uri="{FF2B5EF4-FFF2-40B4-BE49-F238E27FC236}">
                <a16:creationId xmlns:a16="http://schemas.microsoft.com/office/drawing/2014/main" id="{182AA34C-FDC8-D245-8B88-D29C7689ED58}"/>
              </a:ext>
            </a:extLst>
          </p:cNvPr>
          <p:cNvGrpSpPr/>
          <p:nvPr userDrawn="1"/>
        </p:nvGrpSpPr>
        <p:grpSpPr>
          <a:xfrm>
            <a:off x="11029911" y="263900"/>
            <a:ext cx="876718" cy="688952"/>
            <a:chOff x="11029911" y="263900"/>
            <a:chExt cx="876718" cy="688952"/>
          </a:xfrm>
        </p:grpSpPr>
        <p:sp>
          <p:nvSpPr>
            <p:cNvPr id="11" name="Rounded Rectangle 19">
              <a:extLst>
                <a:ext uri="{FF2B5EF4-FFF2-40B4-BE49-F238E27FC236}">
                  <a16:creationId xmlns:a16="http://schemas.microsoft.com/office/drawing/2014/main" id="{35ABE16F-8D3F-08C3-6316-D852C865A0C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Graphic 13" descr="Users outline">
              <a:extLst>
                <a:ext uri="{FF2B5EF4-FFF2-40B4-BE49-F238E27FC236}">
                  <a16:creationId xmlns:a16="http://schemas.microsoft.com/office/drawing/2014/main" id="{5B986E63-9496-C064-40F0-BE3DDE1FC1E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124947869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Suffix Review +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307816"/>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1">
            <a:extLst>
              <a:ext uri="{FF2B5EF4-FFF2-40B4-BE49-F238E27FC236}">
                <a16:creationId xmlns:a16="http://schemas.microsoft.com/office/drawing/2014/main" id="{BF44D53D-E87B-3946-C37D-70D9EFE3E8A1}"/>
              </a:ext>
            </a:extLst>
          </p:cNvPr>
          <p:cNvSpPr/>
          <p:nvPr userDrawn="1"/>
        </p:nvSpPr>
        <p:spPr>
          <a:xfrm>
            <a:off x="285372" y="299356"/>
            <a:ext cx="2604478" cy="637867"/>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E12DD373-02E2-7A65-AA58-2AA46055D649}"/>
              </a:ext>
            </a:extLst>
          </p:cNvPr>
          <p:cNvSpPr txBox="1">
            <a:spLocks/>
          </p:cNvSpPr>
          <p:nvPr userDrawn="1"/>
        </p:nvSpPr>
        <p:spPr>
          <a:xfrm>
            <a:off x="285372" y="306688"/>
            <a:ext cx="260447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Suffix review</a:t>
            </a:r>
          </a:p>
        </p:txBody>
      </p:sp>
      <p:pic>
        <p:nvPicPr>
          <p:cNvPr id="5" name="Graphic 13" descr="Users outline">
            <a:extLst>
              <a:ext uri="{FF2B5EF4-FFF2-40B4-BE49-F238E27FC236}">
                <a16:creationId xmlns:a16="http://schemas.microsoft.com/office/drawing/2014/main" id="{2A303CB3-74F4-87C9-D1FF-A7C1876AFB43}"/>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285337863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heck for understanding B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9B992885-7676-3E48-BA76-E4F607896BBC}"/>
              </a:ext>
            </a:extLst>
          </p:cNvPr>
          <p:cNvSpPr/>
          <p:nvPr userDrawn="1"/>
        </p:nvSpPr>
        <p:spPr>
          <a:xfrm>
            <a:off x="283765" y="299355"/>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ED203B1F-1018-634E-9E7E-744910809C4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FF96786C-E230-2CB9-6CFD-865DB8C209EE}"/>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2">
            <a:extLst>
              <a:ext uri="{FF2B5EF4-FFF2-40B4-BE49-F238E27FC236}">
                <a16:creationId xmlns:a16="http://schemas.microsoft.com/office/drawing/2014/main" id="{06418E51-A6B9-9908-20AC-0F5FA51CBE16}"/>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Pencil outline">
            <a:extLst>
              <a:ext uri="{FF2B5EF4-FFF2-40B4-BE49-F238E27FC236}">
                <a16:creationId xmlns:a16="http://schemas.microsoft.com/office/drawing/2014/main" id="{B5E5C47E-0070-0784-8339-3AD1D7C70C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9" name="Rectangle 8">
            <a:extLst>
              <a:ext uri="{FF2B5EF4-FFF2-40B4-BE49-F238E27FC236}">
                <a16:creationId xmlns:a16="http://schemas.microsoft.com/office/drawing/2014/main" id="{82C53AA5-64C0-F1E2-8D25-5682FC34FF3F}"/>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C39FEBF6-BD22-412F-1601-79ED8659F317}"/>
              </a:ext>
            </a:extLst>
          </p:cNvPr>
          <p:cNvSpPr>
            <a:spLocks noGrp="1"/>
          </p:cNvSpPr>
          <p:nvPr>
            <p:ph type="title" hasCustomPrompt="1"/>
          </p:nvPr>
        </p:nvSpPr>
        <p:spPr>
          <a:xfrm>
            <a:off x="0" y="-1395184"/>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8302972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Icons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E477084-23B7-2387-B7B0-90BE6F37E74B}"/>
              </a:ext>
            </a:extLst>
          </p:cNvPr>
          <p:cNvPicPr>
            <a:picLocks noChangeAspect="1"/>
          </p:cNvPicPr>
          <p:nvPr userDrawn="1"/>
        </p:nvPicPr>
        <p:blipFill>
          <a:blip r:embed="rId2" r:link="rId3">
            <a:extLst>
              <a:ext uri="{28A0092B-C50C-407E-A947-70E740481C1C}">
                <a14:useLocalDpi xmlns:a14="http://schemas.microsoft.com/office/drawing/2010/main" val="0"/>
              </a:ext>
            </a:extLst>
          </a:blip>
          <a:srcRect/>
          <a:stretch>
            <a:fillRect/>
          </a:stretch>
        </p:blipFill>
        <p:spPr>
          <a:xfrm>
            <a:off x="8133899" y="298369"/>
            <a:ext cx="3847120" cy="493220"/>
          </a:xfrm>
          <a:prstGeom prst="rect">
            <a:avLst/>
          </a:prstGeom>
        </p:spPr>
      </p:pic>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F4DC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43247" y="2216284"/>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843246" y="3288618"/>
            <a:ext cx="3219436"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843247" y="4532151"/>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299698" y="2216284"/>
            <a:ext cx="352383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299698" y="4285930"/>
            <a:ext cx="4538433" cy="1200329"/>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dirty="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299698" y="3324246"/>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6" name="Title 1">
            <a:extLst>
              <a:ext uri="{FF2B5EF4-FFF2-40B4-BE49-F238E27FC236}">
                <a16:creationId xmlns:a16="http://schemas.microsoft.com/office/drawing/2014/main" id="{0197EA64-E955-0A4F-9292-D87DC5A3F9F3}"/>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8</a:t>
            </a:r>
          </a:p>
        </p:txBody>
      </p:sp>
      <p:sp>
        <p:nvSpPr>
          <p:cNvPr id="47" name="Title 1">
            <a:extLst>
              <a:ext uri="{FF2B5EF4-FFF2-40B4-BE49-F238E27FC236}">
                <a16:creationId xmlns:a16="http://schemas.microsoft.com/office/drawing/2014/main" id="{FF1D36A3-CE9D-0848-A88D-CDCEDBFBE54E}"/>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B51963"/>
                </a:solidFill>
                <a:latin typeface="Calibri" panose="020F0502020204030204" pitchFamily="34" charset="0"/>
                <a:cs typeface="Calibri" panose="020F0502020204030204" pitchFamily="34" charset="0"/>
              </a:rPr>
              <a:t>Lesson 1</a:t>
            </a:r>
          </a:p>
        </p:txBody>
      </p:sp>
      <p:sp>
        <p:nvSpPr>
          <p:cNvPr id="52" name="Rounded Rectangle 51">
            <a:extLst>
              <a:ext uri="{FF2B5EF4-FFF2-40B4-BE49-F238E27FC236}">
                <a16:creationId xmlns:a16="http://schemas.microsoft.com/office/drawing/2014/main" id="{EBA58373-703B-FA42-89FB-11C6B909F852}"/>
              </a:ext>
            </a:extLst>
          </p:cNvPr>
          <p:cNvSpPr/>
          <p:nvPr userDrawn="1"/>
        </p:nvSpPr>
        <p:spPr>
          <a:xfrm>
            <a:off x="526589" y="2114288"/>
            <a:ext cx="1088423" cy="80194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Graphic 52" descr="Teacher outline">
            <a:extLst>
              <a:ext uri="{FF2B5EF4-FFF2-40B4-BE49-F238E27FC236}">
                <a16:creationId xmlns:a16="http://schemas.microsoft.com/office/drawing/2014/main" id="{C7F412C3-6759-8E4C-A415-B60BFE4F3EF1}"/>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617610" y="2060915"/>
            <a:ext cx="855316" cy="855316"/>
          </a:xfrm>
          <a:prstGeom prst="rect">
            <a:avLst/>
          </a:prstGeom>
        </p:spPr>
      </p:pic>
      <p:sp>
        <p:nvSpPr>
          <p:cNvPr id="59" name="Rounded Rectangle 58">
            <a:extLst>
              <a:ext uri="{FF2B5EF4-FFF2-40B4-BE49-F238E27FC236}">
                <a16:creationId xmlns:a16="http://schemas.microsoft.com/office/drawing/2014/main" id="{17FC75BE-6BF8-CF43-B949-3C5613A38DA1}"/>
              </a:ext>
            </a:extLst>
          </p:cNvPr>
          <p:cNvSpPr/>
          <p:nvPr userDrawn="1"/>
        </p:nvSpPr>
        <p:spPr>
          <a:xfrm>
            <a:off x="535727" y="3259883"/>
            <a:ext cx="1090690" cy="80361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 name="Graphic 59" descr="Classroom outline">
            <a:extLst>
              <a:ext uri="{FF2B5EF4-FFF2-40B4-BE49-F238E27FC236}">
                <a16:creationId xmlns:a16="http://schemas.microsoft.com/office/drawing/2014/main" id="{1F056495-C1AE-5540-8B6B-E2281D9047F2}"/>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99860" y="3280477"/>
            <a:ext cx="762424" cy="762423"/>
          </a:xfrm>
          <a:prstGeom prst="rect">
            <a:avLst/>
          </a:prstGeom>
        </p:spPr>
      </p:pic>
      <p:sp>
        <p:nvSpPr>
          <p:cNvPr id="62" name="Rounded Rectangle 61">
            <a:extLst>
              <a:ext uri="{FF2B5EF4-FFF2-40B4-BE49-F238E27FC236}">
                <a16:creationId xmlns:a16="http://schemas.microsoft.com/office/drawing/2014/main" id="{8BDDBE9F-5642-BC4F-944B-B6DEFDC1A703}"/>
              </a:ext>
            </a:extLst>
          </p:cNvPr>
          <p:cNvSpPr/>
          <p:nvPr userDrawn="1"/>
        </p:nvSpPr>
        <p:spPr>
          <a:xfrm>
            <a:off x="533127" y="4440996"/>
            <a:ext cx="1084484" cy="799041"/>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 name="Graphic 13" descr="Users outline">
            <a:extLst>
              <a:ext uri="{FF2B5EF4-FFF2-40B4-BE49-F238E27FC236}">
                <a16:creationId xmlns:a16="http://schemas.microsoft.com/office/drawing/2014/main" id="{F63A8A75-A3B6-F842-BA41-6B47CBEF552C}"/>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649259" y="4407148"/>
            <a:ext cx="852221" cy="852221"/>
          </a:xfrm>
          <a:prstGeom prst="rect">
            <a:avLst/>
          </a:prstGeom>
        </p:spPr>
      </p:pic>
      <p:sp>
        <p:nvSpPr>
          <p:cNvPr id="65" name="Rounded Rectangle 64">
            <a:extLst>
              <a:ext uri="{FF2B5EF4-FFF2-40B4-BE49-F238E27FC236}">
                <a16:creationId xmlns:a16="http://schemas.microsoft.com/office/drawing/2014/main" id="{7D1EFAB0-7233-5A4E-BBEA-0824AEC69D50}"/>
              </a:ext>
            </a:extLst>
          </p:cNvPr>
          <p:cNvSpPr/>
          <p:nvPr userDrawn="1"/>
        </p:nvSpPr>
        <p:spPr>
          <a:xfrm>
            <a:off x="5987529" y="2116167"/>
            <a:ext cx="1082040" cy="79724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6" name="Graphic 65" descr="Pencil outline">
            <a:extLst>
              <a:ext uri="{FF2B5EF4-FFF2-40B4-BE49-F238E27FC236}">
                <a16:creationId xmlns:a16="http://schemas.microsoft.com/office/drawing/2014/main" id="{0303C34B-6BB2-A04E-A78A-92C04C2C0917}"/>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225442" y="2203771"/>
            <a:ext cx="604776" cy="604776"/>
          </a:xfrm>
          <a:prstGeom prst="rect">
            <a:avLst/>
          </a:prstGeom>
        </p:spPr>
      </p:pic>
      <p:sp>
        <p:nvSpPr>
          <p:cNvPr id="68" name="Rounded Rectangle 67">
            <a:extLst>
              <a:ext uri="{FF2B5EF4-FFF2-40B4-BE49-F238E27FC236}">
                <a16:creationId xmlns:a16="http://schemas.microsoft.com/office/drawing/2014/main" id="{4801577E-5AC5-AA46-BCB5-77A495C0B7B0}"/>
              </a:ext>
            </a:extLst>
          </p:cNvPr>
          <p:cNvSpPr/>
          <p:nvPr userDrawn="1"/>
        </p:nvSpPr>
        <p:spPr>
          <a:xfrm>
            <a:off x="5987529" y="3253189"/>
            <a:ext cx="1082040" cy="79724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9" name="Graphic 68" descr="Glasses outline">
            <a:extLst>
              <a:ext uri="{FF2B5EF4-FFF2-40B4-BE49-F238E27FC236}">
                <a16:creationId xmlns:a16="http://schemas.microsoft.com/office/drawing/2014/main" id="{6E1FCEDE-704B-C946-96DB-470B4E9179B4}"/>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135031" y="3253189"/>
            <a:ext cx="808683" cy="808683"/>
          </a:xfrm>
          <a:prstGeom prst="rect">
            <a:avLst/>
          </a:prstGeom>
        </p:spPr>
      </p:pic>
      <p:sp>
        <p:nvSpPr>
          <p:cNvPr id="71" name="Rounded Rectangle 70">
            <a:extLst>
              <a:ext uri="{FF2B5EF4-FFF2-40B4-BE49-F238E27FC236}">
                <a16:creationId xmlns:a16="http://schemas.microsoft.com/office/drawing/2014/main" id="{C529D053-1F53-6543-AEFD-AF502808D1D2}"/>
              </a:ext>
            </a:extLst>
          </p:cNvPr>
          <p:cNvSpPr/>
          <p:nvPr userDrawn="1"/>
        </p:nvSpPr>
        <p:spPr>
          <a:xfrm>
            <a:off x="5963237" y="4409055"/>
            <a:ext cx="1082040" cy="79724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a:extLst>
              <a:ext uri="{FF2B5EF4-FFF2-40B4-BE49-F238E27FC236}">
                <a16:creationId xmlns:a16="http://schemas.microsoft.com/office/drawing/2014/main" id="{601E61F2-20EE-9A47-B007-4B4FC1B769EE}"/>
              </a:ext>
            </a:extLst>
          </p:cNvPr>
          <p:cNvGrpSpPr/>
          <p:nvPr userDrawn="1"/>
        </p:nvGrpSpPr>
        <p:grpSpPr>
          <a:xfrm>
            <a:off x="6155709" y="4401654"/>
            <a:ext cx="695187" cy="811621"/>
            <a:chOff x="1733006" y="4059633"/>
            <a:chExt cx="914400" cy="1126270"/>
          </a:xfrm>
          <a:solidFill>
            <a:srgbClr val="0E1F42"/>
          </a:solidFill>
        </p:grpSpPr>
        <p:pic>
          <p:nvPicPr>
            <p:cNvPr id="73" name="Graphic 72" descr="School boy outline">
              <a:extLst>
                <a:ext uri="{FF2B5EF4-FFF2-40B4-BE49-F238E27FC236}">
                  <a16:creationId xmlns:a16="http://schemas.microsoft.com/office/drawing/2014/main" id="{F4DD6767-ADE0-524B-9D6D-6F9D6577DDB2}"/>
                </a:ext>
              </a:extLst>
            </p:cNvPr>
            <p:cNvPicPr>
              <a:picLocks noChangeAspect="1"/>
            </p:cNvPicPr>
            <p:nvPr/>
          </p:nvPicPr>
          <p:blipFill rotWithShape="1">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b="24762"/>
            <a:stretch/>
          </p:blipFill>
          <p:spPr>
            <a:xfrm>
              <a:off x="1733006" y="4059633"/>
              <a:ext cx="914400" cy="687976"/>
            </a:xfrm>
            <a:prstGeom prst="rect">
              <a:avLst/>
            </a:prstGeom>
          </p:spPr>
        </p:pic>
        <p:pic>
          <p:nvPicPr>
            <p:cNvPr id="74" name="Graphic 73" descr="Blackboard with solid fill">
              <a:extLst>
                <a:ext uri="{FF2B5EF4-FFF2-40B4-BE49-F238E27FC236}">
                  <a16:creationId xmlns:a16="http://schemas.microsoft.com/office/drawing/2014/main" id="{7AF182F6-C52F-514E-82BF-87739F729E54}"/>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852748" y="4497925"/>
              <a:ext cx="687978" cy="687978"/>
            </a:xfrm>
            <a:prstGeom prst="rect">
              <a:avLst/>
            </a:prstGeom>
          </p:spPr>
        </p:pic>
      </p:grpSp>
      <p:sp>
        <p:nvSpPr>
          <p:cNvPr id="5" name="Rectangle 4">
            <a:extLst>
              <a:ext uri="{FF2B5EF4-FFF2-40B4-BE49-F238E27FC236}">
                <a16:creationId xmlns:a16="http://schemas.microsoft.com/office/drawing/2014/main" id="{1BBC506F-3F77-C7A3-F79C-563E82CF27E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9E230E21-AAB8-D960-4EC1-0AA09D7CBA64}"/>
              </a:ext>
            </a:extLst>
          </p:cNvPr>
          <p:cNvSpPr>
            <a:spLocks noGrp="1"/>
          </p:cNvSpPr>
          <p:nvPr>
            <p:ph type="title"/>
          </p:nvPr>
        </p:nvSpPr>
        <p:spPr>
          <a:xfrm>
            <a:off x="0" y="-1410605"/>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590102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heck for understanding C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83A94724-0667-CC49-B14A-08EF9B24ADD7}"/>
              </a:ext>
            </a:extLst>
          </p:cNvPr>
          <p:cNvSpPr/>
          <p:nvPr userDrawn="1"/>
        </p:nvSpPr>
        <p:spPr>
          <a:xfrm>
            <a:off x="283765" y="2628206"/>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C3FE651-706F-8148-90AF-0F85B006AC3F}"/>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ounded Rectangle 2">
            <a:extLst>
              <a:ext uri="{FF2B5EF4-FFF2-40B4-BE49-F238E27FC236}">
                <a16:creationId xmlns:a16="http://schemas.microsoft.com/office/drawing/2014/main" id="{21E642E9-56EA-2EFD-45CC-0491F0AC72A6}"/>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847CAF98-1A98-0C44-D29A-CA4009D22CB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5" name="Rectangle: Rounded Corners 4">
            <a:extLst>
              <a:ext uri="{FF2B5EF4-FFF2-40B4-BE49-F238E27FC236}">
                <a16:creationId xmlns:a16="http://schemas.microsoft.com/office/drawing/2014/main" id="{337CD266-4AA9-5C65-BA5D-6D3416411408}"/>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9" name="Rectangle 8">
            <a:extLst>
              <a:ext uri="{FF2B5EF4-FFF2-40B4-BE49-F238E27FC236}">
                <a16:creationId xmlns:a16="http://schemas.microsoft.com/office/drawing/2014/main" id="{32DE5B84-883F-612B-003F-E1197784C299}"/>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76D536F-6CD6-95DA-B0A6-B7C85C2C3551}"/>
              </a:ext>
            </a:extLst>
          </p:cNvPr>
          <p:cNvSpPr>
            <a:spLocks noGrp="1"/>
          </p:cNvSpPr>
          <p:nvPr>
            <p:ph type="title" hasCustomPrompt="1"/>
          </p:nvPr>
        </p:nvSpPr>
        <p:spPr>
          <a:xfrm>
            <a:off x="0" y="-1395184"/>
            <a:ext cx="10515600" cy="1325563"/>
          </a:xfrm>
        </p:spPr>
        <p:txBody>
          <a:bodyPr/>
          <a:lstStyle>
            <a:lvl1pPr>
              <a:defRPr/>
            </a:lvl1pPr>
          </a:lstStyle>
          <a:p>
            <a:r>
              <a:rPr lang="en-US"/>
              <a:t>Slide # Check for understanding</a:t>
            </a:r>
            <a:endParaRPr lang="en-AU"/>
          </a:p>
        </p:txBody>
      </p:sp>
    </p:spTree>
    <p:extLst>
      <p:ext uri="{BB962C8B-B14F-4D97-AF65-F5344CB8AC3E}">
        <p14:creationId xmlns:p14="http://schemas.microsoft.com/office/powerpoint/2010/main" val="23338466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ounded Rectangle 11">
            <a:extLst>
              <a:ext uri="{FF2B5EF4-FFF2-40B4-BE49-F238E27FC236}">
                <a16:creationId xmlns:a16="http://schemas.microsoft.com/office/drawing/2014/main" id="{C5C1F86C-AD23-304E-9AA3-AD0161C05F0D}"/>
              </a:ext>
            </a:extLst>
          </p:cNvPr>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8CCC378A-6B21-6141-97B9-BC3D4E969A5C}"/>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83D5A208-F215-EE4E-89CE-341BF1CA0C8C}"/>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FB35B5F7-5F41-6847-A3F9-DC802AD291C9}"/>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4169B69C-0B5C-50DB-8721-A89657483112}"/>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
        <p:nvSpPr>
          <p:cNvPr id="2" name="Rectangle 1">
            <a:extLst>
              <a:ext uri="{FF2B5EF4-FFF2-40B4-BE49-F238E27FC236}">
                <a16:creationId xmlns:a16="http://schemas.microsoft.com/office/drawing/2014/main" id="{12A06683-9DC1-DA75-9E16-78A4B5F117C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D848D8ED-7671-6B28-5785-9D1E4CB03267}"/>
              </a:ext>
            </a:extLst>
          </p:cNvPr>
          <p:cNvSpPr>
            <a:spLocks noGrp="1"/>
          </p:cNvSpPr>
          <p:nvPr>
            <p:ph type="title" hasCustomPrompt="1"/>
          </p:nvPr>
        </p:nvSpPr>
        <p:spPr>
          <a:xfrm>
            <a:off x="0" y="-1447875"/>
            <a:ext cx="10515600" cy="1325563"/>
          </a:xfrm>
        </p:spPr>
        <p:txBody>
          <a:bodyPr/>
          <a:lstStyle>
            <a:lvl1pPr>
              <a:defRPr/>
            </a:lvl1pPr>
          </a:lstStyle>
          <a:p>
            <a:r>
              <a:rPr lang="en-US"/>
              <a:t>Slide # End of presentation</a:t>
            </a:r>
            <a:endParaRPr lang="en-AU"/>
          </a:p>
        </p:txBody>
      </p:sp>
    </p:spTree>
    <p:extLst>
      <p:ext uri="{BB962C8B-B14F-4D97-AF65-F5344CB8AC3E}">
        <p14:creationId xmlns:p14="http://schemas.microsoft.com/office/powerpoint/2010/main" val="4880558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Open Slide Phase8">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B673649A-E279-03BF-9505-F6D93E6BDEA8}"/>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B51963"/>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8</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57164"/>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hasCustomPrompt="1"/>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SSP lesson</a:t>
            </a:r>
          </a:p>
        </p:txBody>
      </p:sp>
      <p:grpSp>
        <p:nvGrpSpPr>
          <p:cNvPr id="9" name="Group 8">
            <a:extLst>
              <a:ext uri="{FF2B5EF4-FFF2-40B4-BE49-F238E27FC236}">
                <a16:creationId xmlns:a16="http://schemas.microsoft.com/office/drawing/2014/main" id="{6A003A97-22C8-FB12-648F-AE868F67A38B}"/>
              </a:ext>
            </a:extLst>
          </p:cNvPr>
          <p:cNvGrpSpPr/>
          <p:nvPr userDrawn="1"/>
        </p:nvGrpSpPr>
        <p:grpSpPr>
          <a:xfrm>
            <a:off x="283765" y="2071136"/>
            <a:ext cx="11666496" cy="686828"/>
            <a:chOff x="283765" y="2071136"/>
            <a:chExt cx="11666496" cy="686828"/>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03531"/>
              <a:ext cx="11666496" cy="454433"/>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7" name="Title 1">
            <a:extLst>
              <a:ext uri="{FF2B5EF4-FFF2-40B4-BE49-F238E27FC236}">
                <a16:creationId xmlns:a16="http://schemas.microsoft.com/office/drawing/2014/main" id="{09CB324C-AB80-7B80-5966-FA70AA9003EE}"/>
              </a:ext>
            </a:extLst>
          </p:cNvPr>
          <p:cNvSpPr>
            <a:spLocks noGrp="1"/>
          </p:cNvSpPr>
          <p:nvPr userDrawn="1">
            <p:ph type="title" hasCustomPrompt="1"/>
          </p:nvPr>
        </p:nvSpPr>
        <p:spPr>
          <a:xfrm>
            <a:off x="0" y="-895522"/>
            <a:ext cx="7763774" cy="736963"/>
          </a:xfrm>
        </p:spPr>
        <p:txBody>
          <a:bodyPr>
            <a:noAutofit/>
          </a:bodyPr>
          <a:lstStyle>
            <a:lvl1pPr algn="l" defTabSz="914400" rtl="0" eaLnBrk="1" latinLnBrk="0" hangingPunct="1">
              <a:lnSpc>
                <a:spcPct val="70000"/>
              </a:lnSpc>
              <a:spcBef>
                <a:spcPct val="0"/>
              </a:spcBef>
              <a:buNone/>
              <a:defRPr lang="en-AU" sz="3600" b="0" i="0" kern="1200">
                <a:solidFill>
                  <a:schemeClr val="tx1"/>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1 Start of presentation</a:t>
            </a:r>
            <a:endParaRPr lang="en-AU"/>
          </a:p>
        </p:txBody>
      </p:sp>
      <p:sp>
        <p:nvSpPr>
          <p:cNvPr id="13" name="Title 5">
            <a:extLst>
              <a:ext uri="{FF2B5EF4-FFF2-40B4-BE49-F238E27FC236}">
                <a16:creationId xmlns:a16="http://schemas.microsoft.com/office/drawing/2014/main" id="{CEC27230-4A1A-3DEA-B555-9D0A06AD6C82}"/>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Review</a:t>
            </a:r>
            <a:endParaRPr lang="en-US">
              <a:solidFill>
                <a:schemeClr val="bg1"/>
              </a:solidFill>
              <a:latin typeface="+mn-lt"/>
            </a:endParaRPr>
          </a:p>
        </p:txBody>
      </p:sp>
      <p:sp>
        <p:nvSpPr>
          <p:cNvPr id="15" name="Title 5">
            <a:extLst>
              <a:ext uri="{FF2B5EF4-FFF2-40B4-BE49-F238E27FC236}">
                <a16:creationId xmlns:a16="http://schemas.microsoft.com/office/drawing/2014/main" id="{0379DFE3-9E2C-A106-8EC6-A9BCCFE75E03}"/>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a:solidFill>
                  <a:schemeClr val="bg1"/>
                </a:solidFill>
                <a:latin typeface="+mn-lt"/>
              </a:rPr>
              <a:t>Explicit teaching</a:t>
            </a:r>
            <a:endParaRPr lang="en-US">
              <a:solidFill>
                <a:schemeClr val="bg1"/>
              </a:solidFill>
              <a:latin typeface="+mn-lt"/>
            </a:endParaRPr>
          </a:p>
        </p:txBody>
      </p:sp>
      <p:grpSp>
        <p:nvGrpSpPr>
          <p:cNvPr id="2" name="Group 1">
            <a:extLst>
              <a:ext uri="{FF2B5EF4-FFF2-40B4-BE49-F238E27FC236}">
                <a16:creationId xmlns:a16="http://schemas.microsoft.com/office/drawing/2014/main" id="{F714529B-D986-F892-70F7-B98F4A48F867}"/>
              </a:ext>
            </a:extLst>
          </p:cNvPr>
          <p:cNvGrpSpPr/>
          <p:nvPr userDrawn="1"/>
        </p:nvGrpSpPr>
        <p:grpSpPr>
          <a:xfrm>
            <a:off x="324326" y="5985152"/>
            <a:ext cx="11574178" cy="365125"/>
            <a:chOff x="324326" y="6162429"/>
            <a:chExt cx="11574178" cy="365125"/>
          </a:xfrm>
        </p:grpSpPr>
        <p:sp>
          <p:nvSpPr>
            <p:cNvPr id="6" name="Footer Placeholder 4">
              <a:extLst>
                <a:ext uri="{FF2B5EF4-FFF2-40B4-BE49-F238E27FC236}">
                  <a16:creationId xmlns:a16="http://schemas.microsoft.com/office/drawing/2014/main" id="{467B5E93-A310-5FFD-2D64-EF0EC13986E9}"/>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V1.0 © 2025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18" name="Picture 17">
              <a:extLst>
                <a:ext uri="{FF2B5EF4-FFF2-40B4-BE49-F238E27FC236}">
                  <a16:creationId xmlns:a16="http://schemas.microsoft.com/office/drawing/2014/main" id="{96146022-4332-77CA-5DED-894164055F53}"/>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1186793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5_Review + You do +  read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10" name="Graphic 9" descr="Glasses outline">
            <a:extLst>
              <a:ext uri="{FF2B5EF4-FFF2-40B4-BE49-F238E27FC236}">
                <a16:creationId xmlns:a16="http://schemas.microsoft.com/office/drawing/2014/main" id="{44D5EF98-F2E9-56CF-B101-A7728FE533C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sp>
        <p:nvSpPr>
          <p:cNvPr id="6" name="Rectangle 5">
            <a:extLst>
              <a:ext uri="{FF2B5EF4-FFF2-40B4-BE49-F238E27FC236}">
                <a16:creationId xmlns:a16="http://schemas.microsoft.com/office/drawing/2014/main" id="{84658A51-D78F-0E2E-5520-BF80F8DB57BE}"/>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121E565C-60AC-0FDC-BFA7-30A57F76B5D9}"/>
              </a:ext>
            </a:extLst>
          </p:cNvPr>
          <p:cNvSpPr>
            <a:spLocks noGrp="1"/>
          </p:cNvSpPr>
          <p:nvPr>
            <p:ph type="title"/>
          </p:nvPr>
        </p:nvSpPr>
        <p:spPr>
          <a:xfrm>
            <a:off x="0" y="-1427226"/>
            <a:ext cx="10515600" cy="1325563"/>
          </a:xfrm>
        </p:spPr>
        <p:txBody>
          <a:bodyPr/>
          <a:lstStyle/>
          <a:p>
            <a:r>
              <a:rPr lang="en-US"/>
              <a:t>Click to edit Master title style</a:t>
            </a:r>
            <a:endParaRPr lang="en-AU"/>
          </a:p>
        </p:txBody>
      </p:sp>
      <p:pic>
        <p:nvPicPr>
          <p:cNvPr id="8" name="Picture 7">
            <a:extLst>
              <a:ext uri="{FF2B5EF4-FFF2-40B4-BE49-F238E27FC236}">
                <a16:creationId xmlns:a16="http://schemas.microsoft.com/office/drawing/2014/main" id="{44AE53B5-AD44-FB8A-92E9-8D2A1B4F8CFA}"/>
              </a:ext>
            </a:extLst>
          </p:cNvPr>
          <p:cNvPicPr>
            <a:picLocks noChangeAspect="1"/>
          </p:cNvPicPr>
          <p:nvPr userDrawn="1"/>
        </p:nvPicPr>
        <p:blipFill>
          <a:blip r:embed="rId5"/>
          <a:stretch>
            <a:fillRect/>
          </a:stretch>
        </p:blipFill>
        <p:spPr>
          <a:xfrm>
            <a:off x="10076650" y="269789"/>
            <a:ext cx="877900" cy="688908"/>
          </a:xfrm>
          <a:prstGeom prst="rect">
            <a:avLst/>
          </a:prstGeom>
        </p:spPr>
      </p:pic>
    </p:spTree>
    <p:extLst>
      <p:ext uri="{BB962C8B-B14F-4D97-AF65-F5344CB8AC3E}">
        <p14:creationId xmlns:p14="http://schemas.microsoft.com/office/powerpoint/2010/main" val="39903078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4_Review + You do +  pen + chin BLANK 7: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283764" y="301851"/>
            <a:ext cx="184018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Review</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5"/>
          <a:stretch>
            <a:fillRect/>
          </a:stretch>
        </p:blipFill>
        <p:spPr>
          <a:xfrm>
            <a:off x="11120768" y="208824"/>
            <a:ext cx="695004" cy="810838"/>
          </a:xfrm>
          <a:prstGeom prst="rect">
            <a:avLst/>
          </a:prstGeom>
        </p:spPr>
      </p:pic>
      <p:sp>
        <p:nvSpPr>
          <p:cNvPr id="9" name="Rectangle 8">
            <a:extLst>
              <a:ext uri="{FF2B5EF4-FFF2-40B4-BE49-F238E27FC236}">
                <a16:creationId xmlns:a16="http://schemas.microsoft.com/office/drawing/2014/main" id="{10CA7F27-C448-DA4C-D465-373204AD61C7}"/>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7">
            <a:extLst>
              <a:ext uri="{FF2B5EF4-FFF2-40B4-BE49-F238E27FC236}">
                <a16:creationId xmlns:a16="http://schemas.microsoft.com/office/drawing/2014/main" id="{85242F1E-5018-41FF-7595-4486F86ECAB5}"/>
              </a:ext>
            </a:extLst>
          </p:cNvPr>
          <p:cNvSpPr>
            <a:spLocks noGrp="1"/>
          </p:cNvSpPr>
          <p:nvPr>
            <p:ph type="title"/>
          </p:nvPr>
        </p:nvSpPr>
        <p:spPr>
          <a:xfrm>
            <a:off x="0" y="-1427226"/>
            <a:ext cx="10515600" cy="1325563"/>
          </a:xfrm>
        </p:spPr>
        <p:txBody>
          <a:bodyPr/>
          <a:lstStyle/>
          <a:p>
            <a:r>
              <a:rPr lang="en-US"/>
              <a:t>Click to edit Master title style</a:t>
            </a:r>
            <a:endParaRPr lang="en-AU"/>
          </a:p>
        </p:txBody>
      </p:sp>
      <p:pic>
        <p:nvPicPr>
          <p:cNvPr id="10" name="Picture 9">
            <a:extLst>
              <a:ext uri="{FF2B5EF4-FFF2-40B4-BE49-F238E27FC236}">
                <a16:creationId xmlns:a16="http://schemas.microsoft.com/office/drawing/2014/main" id="{4540271D-B090-C1D1-42BD-A794C9DBBD31}"/>
              </a:ext>
            </a:extLst>
          </p:cNvPr>
          <p:cNvPicPr>
            <a:picLocks noChangeAspect="1"/>
          </p:cNvPicPr>
          <p:nvPr userDrawn="1"/>
        </p:nvPicPr>
        <p:blipFill>
          <a:blip r:embed="rId6"/>
          <a:stretch>
            <a:fillRect/>
          </a:stretch>
        </p:blipFill>
        <p:spPr>
          <a:xfrm>
            <a:off x="8974764" y="277881"/>
            <a:ext cx="877900" cy="688908"/>
          </a:xfrm>
          <a:prstGeom prst="rect">
            <a:avLst/>
          </a:prstGeom>
        </p:spPr>
      </p:pic>
    </p:spTree>
    <p:extLst>
      <p:ext uri="{BB962C8B-B14F-4D97-AF65-F5344CB8AC3E}">
        <p14:creationId xmlns:p14="http://schemas.microsoft.com/office/powerpoint/2010/main" val="7921512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4_Phonemic awareness + I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5" name="Graphic 4" descr="Teacher outline">
            <a:extLst>
              <a:ext uri="{FF2B5EF4-FFF2-40B4-BE49-F238E27FC236}">
                <a16:creationId xmlns:a16="http://schemas.microsoft.com/office/drawing/2014/main" id="{6238F5DF-689D-F6AC-9720-B175FAF74F6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2">
            <a:extLst>
              <a:ext uri="{FF2B5EF4-FFF2-40B4-BE49-F238E27FC236}">
                <a16:creationId xmlns:a16="http://schemas.microsoft.com/office/drawing/2014/main" id="{709193DC-654D-560E-10CA-739A6AC1A490}"/>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8516D178-9962-CC99-4183-9C7C8D2002E4}"/>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0147816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_Phonemic awareness + We do 7: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5" y="299356"/>
            <a:ext cx="421059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4" y="293758"/>
            <a:ext cx="421059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Phonemic awareness</a:t>
            </a:r>
          </a:p>
        </p:txBody>
      </p:sp>
      <p:sp>
        <p:nvSpPr>
          <p:cNvPr id="4" name="Rounded Rectangle 2">
            <a:extLst>
              <a:ext uri="{FF2B5EF4-FFF2-40B4-BE49-F238E27FC236}">
                <a16:creationId xmlns:a16="http://schemas.microsoft.com/office/drawing/2014/main" id="{81155C4F-3271-9CF5-17B7-98376C8DCB99}"/>
              </a:ext>
            </a:extLst>
          </p:cNvPr>
          <p:cNvSpPr/>
          <p:nvPr userDrawn="1"/>
        </p:nvSpPr>
        <p:spPr>
          <a:xfrm>
            <a:off x="11029911" y="291263"/>
            <a:ext cx="876718" cy="645960"/>
          </a:xfrm>
          <a:prstGeom prst="roundRect">
            <a:avLst/>
          </a:prstGeom>
          <a:solidFill>
            <a:srgbClr val="E8E9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E8E9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686E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686E63"/>
                </a:solidFill>
                <a:latin typeface="Calibri" panose="020F0502020204030204" pitchFamily="34" charset="0"/>
                <a:cs typeface="Calibri" panose="020F0502020204030204" pitchFamily="34" charset="0"/>
              </a:rPr>
              <a:t>‹#›</a:t>
            </a:fld>
            <a:endParaRPr lang="en-GB" sz="1400" b="1">
              <a:solidFill>
                <a:srgbClr val="686E63"/>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0EDA6979-A0F3-A511-CFE9-EADDA9258E80}"/>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5" name="Rectangle 4">
            <a:extLst>
              <a:ext uri="{FF2B5EF4-FFF2-40B4-BE49-F238E27FC236}">
                <a16:creationId xmlns:a16="http://schemas.microsoft.com/office/drawing/2014/main" id="{9C49BF5D-0ACC-AA7B-8AAA-5A85C11A22C5}"/>
              </a:ext>
            </a:extLst>
          </p:cNvPr>
          <p:cNvSpPr/>
          <p:nvPr userDrawn="1"/>
        </p:nvSpPr>
        <p:spPr>
          <a:xfrm>
            <a:off x="0" y="0"/>
            <a:ext cx="12192000" cy="103031"/>
          </a:xfrm>
          <a:prstGeom prst="rect">
            <a:avLst/>
          </a:prstGeom>
          <a:solidFill>
            <a:srgbClr val="686E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7">
            <a:extLst>
              <a:ext uri="{FF2B5EF4-FFF2-40B4-BE49-F238E27FC236}">
                <a16:creationId xmlns:a16="http://schemas.microsoft.com/office/drawing/2014/main" id="{9604AE2D-1633-0329-1462-BFD5C3D6120E}"/>
              </a:ext>
            </a:extLst>
          </p:cNvPr>
          <p:cNvSpPr>
            <a:spLocks noGrp="1"/>
          </p:cNvSpPr>
          <p:nvPr>
            <p:ph type="title"/>
          </p:nvPr>
        </p:nvSpPr>
        <p:spPr>
          <a:xfrm>
            <a:off x="0" y="-142722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7502257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Intention/Criteria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34588"/>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9F19AB33-9E75-2E46-A5D8-AF31536AEFD0}"/>
              </a:ext>
            </a:extLst>
          </p:cNvPr>
          <p:cNvSpPr>
            <a:spLocks noGrp="1"/>
          </p:cNvSpPr>
          <p:nvPr>
            <p:ph type="title" hasCustomPrompt="1"/>
          </p:nvPr>
        </p:nvSpPr>
        <p:spPr>
          <a:xfrm>
            <a:off x="-1" y="-796208"/>
            <a:ext cx="10890913" cy="625578"/>
          </a:xfrm>
        </p:spPr>
        <p:txBody>
          <a:bodyPr>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Slide # Lesson intention and success criteria</a:t>
            </a:r>
            <a:endParaRPr lang="en-AU"/>
          </a:p>
        </p:txBody>
      </p:sp>
      <p:sp>
        <p:nvSpPr>
          <p:cNvPr id="13" name="Text Placeholder 2">
            <a:extLst>
              <a:ext uri="{FF2B5EF4-FFF2-40B4-BE49-F238E27FC236}">
                <a16:creationId xmlns:a16="http://schemas.microsoft.com/office/drawing/2014/main" id="{027F5E14-9415-3B4F-8FD5-58358E3515B9}"/>
              </a:ext>
            </a:extLst>
          </p:cNvPr>
          <p:cNvSpPr>
            <a:spLocks noGrp="1"/>
          </p:cNvSpPr>
          <p:nvPr>
            <p:ph type="body" idx="12"/>
          </p:nvPr>
        </p:nvSpPr>
        <p:spPr>
          <a:xfrm>
            <a:off x="984800" y="1626945"/>
            <a:ext cx="8791301" cy="970781"/>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5" name="Text Placeholder 2">
            <a:extLst>
              <a:ext uri="{FF2B5EF4-FFF2-40B4-BE49-F238E27FC236}">
                <a16:creationId xmlns:a16="http://schemas.microsoft.com/office/drawing/2014/main" id="{85534E57-F25A-CC48-B2FF-01C3EADA85EC}"/>
              </a:ext>
            </a:extLst>
          </p:cNvPr>
          <p:cNvSpPr>
            <a:spLocks noGrp="1"/>
          </p:cNvSpPr>
          <p:nvPr>
            <p:ph type="body" idx="13" hasCustomPrompt="1"/>
          </p:nvPr>
        </p:nvSpPr>
        <p:spPr>
          <a:xfrm>
            <a:off x="984801" y="3659945"/>
            <a:ext cx="8791300" cy="1241130"/>
          </a:xfrm>
        </p:spPr>
        <p:txBody>
          <a:bodyPr anchor="t" anchorCtr="0">
            <a:normAutofit/>
          </a:bodyPr>
          <a:lstStyle>
            <a:lvl1pPr marL="0" indent="0">
              <a:buFont typeface="Arial" panose="020B0604020202020204" pitchFamily="34" charse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a:p>
            <a:pPr lvl="0"/>
            <a:endParaRPr lang="en-US"/>
          </a:p>
        </p:txBody>
      </p:sp>
      <p:sp>
        <p:nvSpPr>
          <p:cNvPr id="2" name="Rectangle: Rounded Corners 1">
            <a:extLst>
              <a:ext uri="{FF2B5EF4-FFF2-40B4-BE49-F238E27FC236}">
                <a16:creationId xmlns:a16="http://schemas.microsoft.com/office/drawing/2014/main" id="{C344B2B9-65B9-58C2-A5CC-AE53F7F1316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50FE01D1-D5EC-10E5-F549-15DBC8695E7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C0947B30-BB77-B338-95D3-55CD48823107}"/>
              </a:ext>
            </a:extLst>
          </p:cNvPr>
          <p:cNvSpPr txBox="1">
            <a:spLocks/>
          </p:cNvSpPr>
          <p:nvPr userDrawn="1"/>
        </p:nvSpPr>
        <p:spPr>
          <a:xfrm>
            <a:off x="902913" y="729083"/>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Learning intention</a:t>
            </a:r>
          </a:p>
        </p:txBody>
      </p:sp>
      <p:sp>
        <p:nvSpPr>
          <p:cNvPr id="6" name="Title 1">
            <a:extLst>
              <a:ext uri="{FF2B5EF4-FFF2-40B4-BE49-F238E27FC236}">
                <a16:creationId xmlns:a16="http://schemas.microsoft.com/office/drawing/2014/main" id="{CDA4CE15-4A28-9816-BFCC-777A39FE5499}"/>
              </a:ext>
            </a:extLst>
          </p:cNvPr>
          <p:cNvSpPr txBox="1">
            <a:spLocks/>
          </p:cNvSpPr>
          <p:nvPr userDrawn="1"/>
        </p:nvSpPr>
        <p:spPr>
          <a:xfrm>
            <a:off x="902913" y="2767099"/>
            <a:ext cx="5850050" cy="62557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b="1">
                <a:solidFill>
                  <a:srgbClr val="0E1E42"/>
                </a:solidFill>
                <a:latin typeface="+mn-lt"/>
              </a:rPr>
              <a:t>Success criteria</a:t>
            </a:r>
          </a:p>
        </p:txBody>
      </p:sp>
    </p:spTree>
    <p:extLst>
      <p:ext uri="{BB962C8B-B14F-4D97-AF65-F5344CB8AC3E}">
        <p14:creationId xmlns:p14="http://schemas.microsoft.com/office/powerpoint/2010/main" val="1677362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 We do EDITABLE 8: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5CCD99FE-4021-2343-9391-366B0640F93F}"/>
              </a:ext>
            </a:extLst>
          </p:cNvPr>
          <p:cNvSpPr>
            <a:spLocks noGrp="1"/>
          </p:cNvSpPr>
          <p:nvPr>
            <p:ph type="title"/>
          </p:nvPr>
        </p:nvSpPr>
        <p:spPr>
          <a:xfrm>
            <a:off x="0" y="-1073786"/>
            <a:ext cx="7546590" cy="864029"/>
          </a:xfrm>
        </p:spPr>
        <p:txBody>
          <a:bodyPr>
            <a:noAutofit/>
          </a:bodyPr>
          <a:lstStyle>
            <a:lvl1pPr algn="l" defTabSz="914400" rtl="0" eaLnBrk="1" latinLnBrk="0" hangingPunct="1">
              <a:lnSpc>
                <a:spcPct val="9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CE3C5A69-A3D6-D54F-97EC-44FFE096F970}"/>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73E6F30E-DF7D-239C-3958-A17258ED525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2CF2E7CB-6493-9EB9-D47C-3A26352CA89D}"/>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2416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B5D26BC6-CEDA-154D-956A-5B394817DCCD}"/>
              </a:ext>
            </a:extLst>
          </p:cNvPr>
          <p:cNvSpPr/>
          <p:nvPr userDrawn="1"/>
        </p:nvSpPr>
        <p:spPr>
          <a:xfrm>
            <a:off x="283765" y="299356"/>
            <a:ext cx="1864212" cy="637867"/>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02B96A27-393F-0744-BED6-5A448D514A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sp>
        <p:nvSpPr>
          <p:cNvPr id="16" name="Rounded Rectangle 15">
            <a:extLst>
              <a:ext uri="{FF2B5EF4-FFF2-40B4-BE49-F238E27FC236}">
                <a16:creationId xmlns:a16="http://schemas.microsoft.com/office/drawing/2014/main" id="{D90A1C79-2A5E-F140-908F-59F9D0067F30}"/>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09876D47-6856-3548-9088-DDD24ACAF4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ectangle: Rounded Corners 2">
            <a:extLst>
              <a:ext uri="{FF2B5EF4-FFF2-40B4-BE49-F238E27FC236}">
                <a16:creationId xmlns:a16="http://schemas.microsoft.com/office/drawing/2014/main" id="{C5EA6789-4D8F-68D6-C838-A317D329F9E0}"/>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96650EE3-8A3F-EBBB-C87C-5D357ED298E5}"/>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4D0334F-F53C-7158-771A-D6D4DA4CD40F}"/>
              </a:ext>
            </a:extLst>
          </p:cNvPr>
          <p:cNvSpPr>
            <a:spLocks noGrp="1"/>
          </p:cNvSpPr>
          <p:nvPr>
            <p:ph type="title" hasCustomPrompt="1"/>
          </p:nvPr>
        </p:nvSpPr>
        <p:spPr>
          <a:xfrm>
            <a:off x="12032" y="-1423726"/>
            <a:ext cx="10515600" cy="1325563"/>
          </a:xfrm>
        </p:spPr>
        <p:txBody>
          <a:bodyPr/>
          <a:lstStyle>
            <a:lvl1pPr>
              <a:defRPr/>
            </a:lvl1pPr>
          </a:lstStyle>
          <a:p>
            <a:r>
              <a:rPr lang="en-US"/>
              <a:t>Slide # You do</a:t>
            </a:r>
            <a:endParaRPr lang="en-AU"/>
          </a:p>
        </p:txBody>
      </p:sp>
    </p:spTree>
    <p:extLst>
      <p:ext uri="{BB962C8B-B14F-4D97-AF65-F5344CB8AC3E}">
        <p14:creationId xmlns:p14="http://schemas.microsoft.com/office/powerpoint/2010/main" val="25163702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4" name="Rectangle: Rounded Corners 3">
            <a:extLst>
              <a:ext uri="{FF2B5EF4-FFF2-40B4-BE49-F238E27FC236}">
                <a16:creationId xmlns:a16="http://schemas.microsoft.com/office/drawing/2014/main" id="{F921B701-256D-4EE3-A3E2-62E7E69E55A8}"/>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5" name="Rounded Rectangle 8">
            <a:extLst>
              <a:ext uri="{FF2B5EF4-FFF2-40B4-BE49-F238E27FC236}">
                <a16:creationId xmlns:a16="http://schemas.microsoft.com/office/drawing/2014/main" id="{1AB0E661-0A64-30C7-E942-62ABF8A98D2E}"/>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D227854A-0CF0-BE50-14CB-D31DCD324790}"/>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9" name="Rectangle 8">
            <a:extLst>
              <a:ext uri="{FF2B5EF4-FFF2-40B4-BE49-F238E27FC236}">
                <a16:creationId xmlns:a16="http://schemas.microsoft.com/office/drawing/2014/main" id="{E813CE24-30D9-A95F-5015-EBD090FEBEE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67FF704-CC41-36B7-FC96-876976E363D0}"/>
              </a:ext>
            </a:extLst>
          </p:cNvPr>
          <p:cNvSpPr>
            <a:spLocks noGrp="1"/>
          </p:cNvSpPr>
          <p:nvPr>
            <p:ph type="title" hasCustomPrompt="1"/>
          </p:nvPr>
        </p:nvSpPr>
        <p:spPr>
          <a:xfrm>
            <a:off x="0" y="-1423726"/>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609526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59737" y="307816"/>
            <a:ext cx="638589" cy="638589"/>
          </a:xfrm>
          <a:prstGeom prst="rect">
            <a:avLst/>
          </a:prstGeom>
        </p:spPr>
      </p:pic>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6" name="Rectangle 5">
            <a:extLst>
              <a:ext uri="{FF2B5EF4-FFF2-40B4-BE49-F238E27FC236}">
                <a16:creationId xmlns:a16="http://schemas.microsoft.com/office/drawing/2014/main" id="{0210BA73-D110-2627-0A2B-431B292BC6AD}"/>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6043D58-9ADA-A1DF-99E8-332CFF34F104}"/>
              </a:ext>
            </a:extLst>
          </p:cNvPr>
          <p:cNvSpPr>
            <a:spLocks noGrp="1"/>
          </p:cNvSpPr>
          <p:nvPr>
            <p:ph type="title" hasCustomPrompt="1"/>
          </p:nvPr>
        </p:nvSpPr>
        <p:spPr>
          <a:xfrm>
            <a:off x="0" y="-1521888"/>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1365955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9F7FD86A-21A3-CAC8-2587-2C09DB1B16ED}"/>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sp>
        <p:nvSpPr>
          <p:cNvPr id="4" name="Rounded Rectangle 8">
            <a:extLst>
              <a:ext uri="{FF2B5EF4-FFF2-40B4-BE49-F238E27FC236}">
                <a16:creationId xmlns:a16="http://schemas.microsoft.com/office/drawing/2014/main" id="{BB8CFAA8-DE23-29F1-DE00-2A5877A1DAC0}"/>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F5930D14-635E-5CBB-2918-AAA5B9FE9933}"/>
              </a:ext>
            </a:extLst>
          </p:cNvPr>
          <p:cNvSpPr txBox="1">
            <a:spLocks/>
          </p:cNvSpPr>
          <p:nvPr userDrawn="1"/>
        </p:nvSpPr>
        <p:spPr>
          <a:xfrm>
            <a:off x="475243" y="301851"/>
            <a:ext cx="1457232"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242468" y="377327"/>
            <a:ext cx="490017" cy="490017"/>
          </a:xfrm>
          <a:prstGeom prst="rect">
            <a:avLst/>
          </a:prstGeom>
        </p:spPr>
      </p:pic>
      <p:pic>
        <p:nvPicPr>
          <p:cNvPr id="6" name="Picture 5">
            <a:extLst>
              <a:ext uri="{FF2B5EF4-FFF2-40B4-BE49-F238E27FC236}">
                <a16:creationId xmlns:a16="http://schemas.microsoft.com/office/drawing/2014/main" id="{4043EDB4-A149-1E60-6174-9FAD771EA2E6}"/>
              </a:ext>
            </a:extLst>
          </p:cNvPr>
          <p:cNvPicPr>
            <a:picLocks noChangeAspect="1"/>
          </p:cNvPicPr>
          <p:nvPr userDrawn="1"/>
        </p:nvPicPr>
        <p:blipFill>
          <a:blip r:embed="rId7"/>
          <a:stretch>
            <a:fillRect/>
          </a:stretch>
        </p:blipFill>
        <p:spPr>
          <a:xfrm>
            <a:off x="11120768" y="208824"/>
            <a:ext cx="695004" cy="810838"/>
          </a:xfrm>
          <a:prstGeom prst="rect">
            <a:avLst/>
          </a:prstGeom>
        </p:spPr>
      </p:pic>
      <p:sp>
        <p:nvSpPr>
          <p:cNvPr id="2" name="Rectangle 1">
            <a:extLst>
              <a:ext uri="{FF2B5EF4-FFF2-40B4-BE49-F238E27FC236}">
                <a16:creationId xmlns:a16="http://schemas.microsoft.com/office/drawing/2014/main" id="{DD9A77A6-8713-C766-3D88-E24BCC9F7F5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E6A7D79B-5ED2-4DA9-8B5E-9000E62CC5F0}"/>
              </a:ext>
            </a:extLst>
          </p:cNvPr>
          <p:cNvSpPr>
            <a:spLocks noGrp="1"/>
          </p:cNvSpPr>
          <p:nvPr>
            <p:ph type="title" hasCustomPrompt="1"/>
          </p:nvPr>
        </p:nvSpPr>
        <p:spPr>
          <a:xfrm>
            <a:off x="0" y="-1525253"/>
            <a:ext cx="10515600" cy="1325563"/>
          </a:xfrm>
        </p:spPr>
        <p:txBody>
          <a:bodyPr/>
          <a:lstStyle>
            <a:lvl1pPr>
              <a:defRPr/>
            </a:lvl1pPr>
          </a:lstStyle>
          <a:p>
            <a:r>
              <a:rPr lang="en-US"/>
              <a:t>Slide # We do</a:t>
            </a:r>
            <a:endParaRPr lang="en-AU"/>
          </a:p>
        </p:txBody>
      </p:sp>
    </p:spTree>
    <p:extLst>
      <p:ext uri="{BB962C8B-B14F-4D97-AF65-F5344CB8AC3E}">
        <p14:creationId xmlns:p14="http://schemas.microsoft.com/office/powerpoint/2010/main" val="147672775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18/04/2025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1" r:id="rId2"/>
    <p:sldLayoutId id="2147483707" r:id="rId3"/>
    <p:sldLayoutId id="2147483672" r:id="rId4"/>
    <p:sldLayoutId id="2147483690" r:id="rId5"/>
    <p:sldLayoutId id="2147483696" r:id="rId6"/>
    <p:sldLayoutId id="2147483697" r:id="rId7"/>
    <p:sldLayoutId id="2147483705" r:id="rId8"/>
    <p:sldLayoutId id="2147483709" r:id="rId9"/>
    <p:sldLayoutId id="2147483715" r:id="rId10"/>
    <p:sldLayoutId id="2147483716" r:id="rId11"/>
    <p:sldLayoutId id="2147483717" r:id="rId12"/>
    <p:sldLayoutId id="2147483718" r:id="rId13"/>
    <p:sldLayoutId id="2147483698" r:id="rId14"/>
    <p:sldLayoutId id="2147483703" r:id="rId15"/>
    <p:sldLayoutId id="2147483699" r:id="rId16"/>
    <p:sldLayoutId id="2147483701" r:id="rId17"/>
    <p:sldLayoutId id="2147483702" r:id="rId18"/>
    <p:sldLayoutId id="2147483704" r:id="rId19"/>
    <p:sldLayoutId id="2147483710" r:id="rId20"/>
    <p:sldLayoutId id="2147483695" r:id="rId21"/>
    <p:sldLayoutId id="2147483708" r:id="rId22"/>
    <p:sldLayoutId id="2147483711" r:id="rId23"/>
    <p:sldLayoutId id="2147483712" r:id="rId24"/>
    <p:sldLayoutId id="2147483713" r:id="rId25"/>
    <p:sldLayoutId id="2147483691" r:id="rId26"/>
    <p:sldLayoutId id="2147483714" r:id="rId27"/>
    <p:sldLayoutId id="2147483720" r:id="rId28"/>
    <p:sldLayoutId id="2147483692" r:id="rId29"/>
    <p:sldLayoutId id="2147483693" r:id="rId30"/>
    <p:sldLayoutId id="2147483694" r:id="rId31"/>
    <p:sldLayoutId id="2147483719" r:id="rId32"/>
    <p:sldLayoutId id="2147483722" r:id="rId33"/>
    <p:sldLayoutId id="2147483723" r:id="rId34"/>
    <p:sldLayoutId id="2147483724" r:id="rId35"/>
    <p:sldLayoutId id="2147483725" r:id="rId3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31.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7.xml"/><Relationship Id="rId1" Type="http://schemas.openxmlformats.org/officeDocument/2006/relationships/tags" Target="../tags/tag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8.xml"/><Relationship Id="rId1" Type="http://schemas.openxmlformats.org/officeDocument/2006/relationships/tags" Target="../tags/tag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8.xml"/><Relationship Id="rId1" Type="http://schemas.openxmlformats.org/officeDocument/2006/relationships/tags" Target="../tags/tag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8.xml"/><Relationship Id="rId1" Type="http://schemas.openxmlformats.org/officeDocument/2006/relationships/tags" Target="../tags/tag8.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5.xml"/><Relationship Id="rId1" Type="http://schemas.openxmlformats.org/officeDocument/2006/relationships/tags" Target="../tags/tag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5.xml"/><Relationship Id="rId1" Type="http://schemas.openxmlformats.org/officeDocument/2006/relationships/tags" Target="../tags/tag1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5.xml"/><Relationship Id="rId1" Type="http://schemas.openxmlformats.org/officeDocument/2006/relationships/tags" Target="../tags/tag1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7.xml"/><Relationship Id="rId1" Type="http://schemas.openxmlformats.org/officeDocument/2006/relationships/tags" Target="../tags/tag12.xml"/><Relationship Id="rId5" Type="http://schemas.openxmlformats.org/officeDocument/2006/relationships/image" Target="../media/image39.sv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7" Type="http://schemas.openxmlformats.org/officeDocument/2006/relationships/image" Target="../media/image41.svg"/><Relationship Id="rId2" Type="http://schemas.openxmlformats.org/officeDocument/2006/relationships/slideLayout" Target="../slideLayouts/slideLayout17.xml"/><Relationship Id="rId1" Type="http://schemas.openxmlformats.org/officeDocument/2006/relationships/tags" Target="../tags/tag13.xml"/><Relationship Id="rId6" Type="http://schemas.openxmlformats.org/officeDocument/2006/relationships/image" Target="../media/image40.png"/><Relationship Id="rId5" Type="http://schemas.openxmlformats.org/officeDocument/2006/relationships/image" Target="../media/image39.svg"/><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notesSlide" Target="../notesSlides/notesSlide27.xml"/><Relationship Id="rId7" Type="http://schemas.openxmlformats.org/officeDocument/2006/relationships/image" Target="../media/image41.svg"/><Relationship Id="rId2" Type="http://schemas.openxmlformats.org/officeDocument/2006/relationships/slideLayout" Target="../slideLayouts/slideLayout17.xml"/><Relationship Id="rId1" Type="http://schemas.openxmlformats.org/officeDocument/2006/relationships/tags" Target="../tags/tag14.xml"/><Relationship Id="rId6" Type="http://schemas.openxmlformats.org/officeDocument/2006/relationships/image" Target="../media/image40.png"/><Relationship Id="rId5" Type="http://schemas.openxmlformats.org/officeDocument/2006/relationships/image" Target="../media/image39.svg"/><Relationship Id="rId4" Type="http://schemas.openxmlformats.org/officeDocument/2006/relationships/image" Target="../media/image38.png"/><Relationship Id="rId9" Type="http://schemas.openxmlformats.org/officeDocument/2006/relationships/image" Target="../media/image43.sv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15.xml"/><Relationship Id="rId4" Type="http://schemas.openxmlformats.org/officeDocument/2006/relationships/image" Target="../media/image4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xml"/><Relationship Id="rId1" Type="http://schemas.openxmlformats.org/officeDocument/2006/relationships/tags" Target="../tags/tag16.xml"/><Relationship Id="rId5" Type="http://schemas.openxmlformats.org/officeDocument/2006/relationships/image" Target="../media/image44.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7" Type="http://schemas.openxmlformats.org/officeDocument/2006/relationships/image" Target="../media/image44.png"/><Relationship Id="rId2" Type="http://schemas.openxmlformats.org/officeDocument/2006/relationships/slideLayout" Target="../slideLayouts/slideLayout9.xml"/><Relationship Id="rId1" Type="http://schemas.openxmlformats.org/officeDocument/2006/relationships/tags" Target="../tags/tag17.xml"/><Relationship Id="rId6" Type="http://schemas.openxmlformats.org/officeDocument/2006/relationships/image" Target="../media/image45.png"/><Relationship Id="rId5" Type="http://schemas.openxmlformats.org/officeDocument/2006/relationships/image" Target="../media/image47.svg"/><Relationship Id="rId4" Type="http://schemas.openxmlformats.org/officeDocument/2006/relationships/image" Target="../media/image4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9.xml"/><Relationship Id="rId1" Type="http://schemas.openxmlformats.org/officeDocument/2006/relationships/tags" Target="../tags/tag18.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8.xml"/><Relationship Id="rId1" Type="http://schemas.openxmlformats.org/officeDocument/2006/relationships/tags" Target="../tags/tag1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8.xml"/><Relationship Id="rId1" Type="http://schemas.openxmlformats.org/officeDocument/2006/relationships/tags" Target="../tags/tag20.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5.xml"/><Relationship Id="rId1" Type="http://schemas.openxmlformats.org/officeDocument/2006/relationships/tags" Target="../tags/tag2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7.xml"/><Relationship Id="rId1" Type="http://schemas.openxmlformats.org/officeDocument/2006/relationships/tags" Target="../tags/tag22.xml"/><Relationship Id="rId5" Type="http://schemas.openxmlformats.org/officeDocument/2006/relationships/image" Target="../media/image31.svg"/><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9.xml"/><Relationship Id="rId1" Type="http://schemas.openxmlformats.org/officeDocument/2006/relationships/tags" Target="../tags/tag23.xml"/><Relationship Id="rId5" Type="http://schemas.openxmlformats.org/officeDocument/2006/relationships/image" Target="../media/image31.svg"/><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40.png"/><Relationship Id="rId3" Type="http://schemas.openxmlformats.org/officeDocument/2006/relationships/notesSlide" Target="../notesSlides/notesSlide37.xml"/><Relationship Id="rId7" Type="http://schemas.openxmlformats.org/officeDocument/2006/relationships/image" Target="../media/image15.svg"/><Relationship Id="rId12" Type="http://schemas.openxmlformats.org/officeDocument/2006/relationships/image" Target="../media/image52.png"/><Relationship Id="rId2" Type="http://schemas.openxmlformats.org/officeDocument/2006/relationships/slideLayout" Target="../slideLayouts/slideLayout26.xml"/><Relationship Id="rId1" Type="http://schemas.openxmlformats.org/officeDocument/2006/relationships/tags" Target="../tags/tag24.xml"/><Relationship Id="rId6" Type="http://schemas.openxmlformats.org/officeDocument/2006/relationships/image" Target="../media/image14.png"/><Relationship Id="rId11" Type="http://schemas.openxmlformats.org/officeDocument/2006/relationships/image" Target="../media/image51.svg"/><Relationship Id="rId5" Type="http://schemas.openxmlformats.org/officeDocument/2006/relationships/image" Target="../media/image49.svg"/><Relationship Id="rId10" Type="http://schemas.openxmlformats.org/officeDocument/2006/relationships/image" Target="../media/image50.png"/><Relationship Id="rId4" Type="http://schemas.openxmlformats.org/officeDocument/2006/relationships/image" Target="../media/image48.png"/><Relationship Id="rId9" Type="http://schemas.openxmlformats.org/officeDocument/2006/relationships/image" Target="../media/image17.svg"/><Relationship Id="rId14" Type="http://schemas.openxmlformats.org/officeDocument/2006/relationships/image" Target="../media/image41.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2.xml"/><Relationship Id="rId1" Type="http://schemas.openxmlformats.org/officeDocument/2006/relationships/tags" Target="../tags/tag25.xml"/><Relationship Id="rId4" Type="http://schemas.openxmlformats.org/officeDocument/2006/relationships/image" Target="../media/image5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57.svg"/><Relationship Id="rId2" Type="http://schemas.openxmlformats.org/officeDocument/2006/relationships/slideLayout" Target="../slideLayouts/slideLayout6.xml"/><Relationship Id="rId1" Type="http://schemas.openxmlformats.org/officeDocument/2006/relationships/tags" Target="../tags/tag26.xml"/><Relationship Id="rId6" Type="http://schemas.openxmlformats.org/officeDocument/2006/relationships/image" Target="../media/image56.png"/><Relationship Id="rId5" Type="http://schemas.openxmlformats.org/officeDocument/2006/relationships/image" Target="../media/image55.svg"/><Relationship Id="rId4" Type="http://schemas.openxmlformats.org/officeDocument/2006/relationships/image" Target="../media/image54.png"/></Relationships>
</file>

<file path=ppt/slides/_rels/slide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xml"/><Relationship Id="rId1" Type="http://schemas.openxmlformats.org/officeDocument/2006/relationships/slideLayout" Target="../slideLayouts/slideLayout11.xml"/><Relationship Id="rId4" Type="http://schemas.openxmlformats.org/officeDocument/2006/relationships/image" Target="../media/image31.sv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31.xml"/><Relationship Id="rId1" Type="http://schemas.openxmlformats.org/officeDocument/2006/relationships/tags" Target="../tags/tag2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11.xml"/><Relationship Id="rId5" Type="http://schemas.openxmlformats.org/officeDocument/2006/relationships/image" Target="../media/image34.pn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10.xml"/><Relationship Id="rId5" Type="http://schemas.openxmlformats.org/officeDocument/2006/relationships/image" Target="../media/image37.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AU" sz="800" b="0" i="0" kern="1200">
                <a:solidFill>
                  <a:schemeClr val="bg2"/>
                </a:solidFill>
                <a:effectLst/>
                <a:latin typeface="Calibri" panose="020F0502020204030204" pitchFamily="34" charset="0"/>
                <a:ea typeface="Verdana" panose="020B0604030504040204" pitchFamily="34" charset="0"/>
                <a:cs typeface="Calibri" panose="020F0502020204030204" pitchFamily="34" charset="0"/>
              </a:rPr>
              <a:t>Slide 1 Start of presentation </a:t>
            </a:r>
            <a:r>
              <a:rPr lang="en-AU" sz="800" b="0" i="0" kern="1200" err="1">
                <a:solidFill>
                  <a:schemeClr val="bg2"/>
                </a:solidFill>
                <a:effectLst/>
                <a:latin typeface="Calibri" panose="020F0502020204030204" pitchFamily="34" charset="0"/>
                <a:ea typeface="Verdana" panose="020B0604030504040204" pitchFamily="34" charset="0"/>
                <a:cs typeface="Calibri" panose="020F0502020204030204" pitchFamily="34" charset="0"/>
              </a:rPr>
              <a:t>sh</a:t>
            </a:r>
            <a:r>
              <a:rPr lang="en-AU" sz="800" b="0" i="0" kern="1200">
                <a:solidFill>
                  <a:schemeClr val="bg2"/>
                </a:solidFill>
                <a:effectLst/>
                <a:latin typeface="Calibri" panose="020F0502020204030204" pitchFamily="34" charset="0"/>
                <a:ea typeface="Verdana" panose="020B0604030504040204" pitchFamily="34" charset="0"/>
                <a:cs typeface="Calibri" panose="020F0502020204030204" pitchFamily="34" charset="0"/>
              </a:rPr>
              <a:t> says /</a:t>
            </a:r>
            <a:r>
              <a:rPr lang="en-AU" sz="800" b="0" i="0" kern="1200" err="1">
                <a:solidFill>
                  <a:schemeClr val="bg2"/>
                </a:solidFill>
                <a:effectLst/>
                <a:latin typeface="Calibri" panose="020F0502020204030204" pitchFamily="34" charset="0"/>
                <a:ea typeface="Verdana" panose="020B0604030504040204" pitchFamily="34" charset="0"/>
                <a:cs typeface="Calibri" panose="020F0502020204030204" pitchFamily="34" charset="0"/>
              </a:rPr>
              <a:t>sh</a:t>
            </a:r>
            <a:r>
              <a:rPr lang="en-AU" sz="800" b="0" i="0" kern="1200">
                <a:solidFill>
                  <a:schemeClr val="bg2"/>
                </a:solidFill>
                <a:effectLst/>
                <a:latin typeface="Calibri" panose="020F0502020204030204" pitchFamily="34" charset="0"/>
                <a:ea typeface="Verdana" panose="020B0604030504040204" pitchFamily="34" charset="0"/>
                <a:cs typeface="Calibri" panose="020F0502020204030204" pitchFamily="34" charset="0"/>
              </a:rPr>
              <a:t>/</a:t>
            </a:r>
            <a:endParaRPr lang="en-US" sz="800">
              <a:solidFill>
                <a:schemeClr val="bg2"/>
              </a:solidFill>
            </a:endParaRPr>
          </a:p>
        </p:txBody>
      </p:sp>
      <p:sp>
        <p:nvSpPr>
          <p:cNvPr id="11" name="TextBox 10">
            <a:extLst>
              <a:ext uri="{FF2B5EF4-FFF2-40B4-BE49-F238E27FC236}">
                <a16:creationId xmlns:a16="http://schemas.microsoft.com/office/drawing/2014/main" id="{D80113A2-139D-D145-5847-96DA8389B06E}"/>
              </a:ext>
            </a:extLst>
          </p:cNvPr>
          <p:cNvSpPr txBox="1"/>
          <p:nvPr/>
        </p:nvSpPr>
        <p:spPr>
          <a:xfrm>
            <a:off x="853449" y="2785320"/>
            <a:ext cx="4626591" cy="1846659"/>
          </a:xfrm>
          <a:prstGeom prst="rect">
            <a:avLst/>
          </a:prstGeom>
          <a:noFill/>
        </p:spPr>
        <p:txBody>
          <a:bodyPr wrap="square" rtlCol="0">
            <a:spAutoFit/>
          </a:bodyPr>
          <a:lstStyle/>
          <a:p>
            <a:pPr algn="ctr"/>
            <a:r>
              <a:rPr lang="en-US" sz="3200" dirty="0">
                <a:solidFill>
                  <a:srgbClr val="0E1E42"/>
                </a:solidFill>
              </a:rPr>
              <a:t>-s suffix </a:t>
            </a:r>
          </a:p>
          <a:p>
            <a:pPr algn="ctr"/>
            <a:r>
              <a:rPr lang="en-US" sz="3200" dirty="0"/>
              <a:t>f</a:t>
            </a:r>
            <a:r>
              <a:rPr lang="en-US" sz="3200" dirty="0">
                <a:solidFill>
                  <a:srgbClr val="0E1E42"/>
                </a:solidFill>
              </a:rPr>
              <a:t>f    </a:t>
            </a:r>
            <a:r>
              <a:rPr lang="en-US" sz="3200" dirty="0" err="1">
                <a:solidFill>
                  <a:srgbClr val="0E1E42"/>
                </a:solidFill>
              </a:rPr>
              <a:t>ll</a:t>
            </a:r>
            <a:r>
              <a:rPr lang="en-US" sz="3200" dirty="0">
                <a:solidFill>
                  <a:srgbClr val="0E1E42"/>
                </a:solidFill>
              </a:rPr>
              <a:t>    ss    </a:t>
            </a:r>
            <a:r>
              <a:rPr lang="en-US" sz="3200" dirty="0" err="1">
                <a:solidFill>
                  <a:srgbClr val="0E1E42"/>
                </a:solidFill>
              </a:rPr>
              <a:t>zz</a:t>
            </a:r>
            <a:endParaRPr lang="en-US" sz="3200" dirty="0">
              <a:solidFill>
                <a:srgbClr val="0E1E42"/>
              </a:solidFill>
            </a:endParaRPr>
          </a:p>
          <a:p>
            <a:pPr algn="ctr"/>
            <a:r>
              <a:rPr lang="en-US" sz="3200" dirty="0">
                <a:solidFill>
                  <a:srgbClr val="0E1E42"/>
                </a:solidFill>
              </a:rPr>
              <a:t>where    there    here    saw</a:t>
            </a:r>
          </a:p>
          <a:p>
            <a:endParaRPr lang="en-AU" dirty="0"/>
          </a:p>
        </p:txBody>
      </p:sp>
      <p:sp>
        <p:nvSpPr>
          <p:cNvPr id="9" name="TextBox 8">
            <a:extLst>
              <a:ext uri="{FF2B5EF4-FFF2-40B4-BE49-F238E27FC236}">
                <a16:creationId xmlns:a16="http://schemas.microsoft.com/office/drawing/2014/main" id="{6E027D23-5EB2-A2FB-C8E7-BB16080753FC}"/>
              </a:ext>
            </a:extLst>
          </p:cNvPr>
          <p:cNvSpPr txBox="1"/>
          <p:nvPr/>
        </p:nvSpPr>
        <p:spPr>
          <a:xfrm>
            <a:off x="7353319" y="3026620"/>
            <a:ext cx="3343701" cy="584775"/>
          </a:xfrm>
          <a:prstGeom prst="rect">
            <a:avLst/>
          </a:prstGeom>
          <a:noFill/>
        </p:spPr>
        <p:txBody>
          <a:bodyPr wrap="square" rtlCol="0">
            <a:spAutoFit/>
          </a:bodyPr>
          <a:lstStyle/>
          <a:p>
            <a:pPr algn="ctr"/>
            <a:r>
              <a:rPr lang="en-AU" sz="3200"/>
              <a:t>SSP lesson</a:t>
            </a:r>
          </a:p>
        </p:txBody>
      </p:sp>
      <p:sp>
        <p:nvSpPr>
          <p:cNvPr id="10" name="TextBox 9">
            <a:extLst>
              <a:ext uri="{FF2B5EF4-FFF2-40B4-BE49-F238E27FC236}">
                <a16:creationId xmlns:a16="http://schemas.microsoft.com/office/drawing/2014/main" id="{1F1CF97D-2ACD-B599-C36E-21A65749EC97}"/>
              </a:ext>
            </a:extLst>
          </p:cNvPr>
          <p:cNvSpPr txBox="1"/>
          <p:nvPr/>
        </p:nvSpPr>
        <p:spPr>
          <a:xfrm>
            <a:off x="6096000" y="3611395"/>
            <a:ext cx="5874327" cy="707886"/>
          </a:xfrm>
          <a:prstGeom prst="rect">
            <a:avLst/>
          </a:prstGeom>
          <a:noFill/>
        </p:spPr>
        <p:txBody>
          <a:bodyPr wrap="square" rtlCol="0">
            <a:spAutoFit/>
          </a:bodyPr>
          <a:lstStyle/>
          <a:p>
            <a:pPr algn="ctr"/>
            <a:r>
              <a:rPr lang="en-AU" sz="4000" b="1" err="1"/>
              <a:t>sh</a:t>
            </a:r>
            <a:r>
              <a:rPr lang="en-AU" sz="4000" b="1"/>
              <a:t> says /</a:t>
            </a:r>
            <a:r>
              <a:rPr lang="en-AU" sz="4000" b="1" err="1"/>
              <a:t>sh</a:t>
            </a:r>
            <a:r>
              <a:rPr lang="en-AU" sz="4000" b="1"/>
              <a:t>/    put</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D4873B-FC2B-2597-EA36-6373C84FF1F0}"/>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10 Review</a:t>
            </a:r>
            <a:endParaRPr lang="en-AU" sz="800">
              <a:solidFill>
                <a:schemeClr val="bg2"/>
              </a:solidFill>
            </a:endParaRPr>
          </a:p>
        </p:txBody>
      </p:sp>
      <p:sp>
        <p:nvSpPr>
          <p:cNvPr id="2" name="Content Placeholder 2">
            <a:extLst>
              <a:ext uri="{FF2B5EF4-FFF2-40B4-BE49-F238E27FC236}">
                <a16:creationId xmlns:a16="http://schemas.microsoft.com/office/drawing/2014/main" id="{82C518C5-302B-1999-06F4-A43C02BBAC9C}"/>
              </a:ext>
            </a:extLst>
          </p:cNvPr>
          <p:cNvSpPr txBox="1">
            <a:spLocks/>
          </p:cNvSpPr>
          <p:nvPr/>
        </p:nvSpPr>
        <p:spPr>
          <a:xfrm>
            <a:off x="263716" y="2910432"/>
            <a:ext cx="11601450" cy="1311128"/>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800">
                <a:solidFill>
                  <a:srgbClr val="4557AD"/>
                </a:solidFill>
                <a:latin typeface="Tenorite" pitchFamily="2" charset="0"/>
                <a:ea typeface="Verdana" panose="020B0604030504040204" pitchFamily="34" charset="0"/>
                <a:cs typeface="Verdana" panose="020B0604030504040204" pitchFamily="34" charset="0"/>
              </a:rPr>
              <a:t>saw  there  here  where</a:t>
            </a:r>
            <a:endParaRPr lang="en-AU" sz="88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671130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13264D7-4C85-0549-EE5E-554205989FF1}"/>
              </a:ext>
            </a:extLst>
          </p:cNvPr>
          <p:cNvSpPr>
            <a:spLocks noGrp="1"/>
          </p:cNvSpPr>
          <p:nvPr>
            <p:ph type="title"/>
          </p:nvPr>
        </p:nvSpPr>
        <p:spPr>
          <a:xfrm>
            <a:off x="0" y="-1554739"/>
            <a:ext cx="10515600" cy="1325563"/>
          </a:xfrm>
        </p:spPr>
        <p:txBody>
          <a:bodyPr/>
          <a:lstStyle/>
          <a:p>
            <a:r>
              <a:rPr lang="en-AU" sz="800" kern="1200">
                <a:solidFill>
                  <a:schemeClr val="bg2"/>
                </a:solidFill>
                <a:effectLst/>
                <a:latin typeface="Calibri Light" panose="020F0302020204030204" pitchFamily="34" charset="0"/>
                <a:ea typeface="+mj-ea"/>
                <a:cs typeface="+mj-cs"/>
              </a:rPr>
              <a:t>Slide 11 Review</a:t>
            </a:r>
            <a:endParaRPr lang="en-AU" sz="800">
              <a:solidFill>
                <a:schemeClr val="bg2"/>
              </a:solidFill>
            </a:endParaRPr>
          </a:p>
        </p:txBody>
      </p:sp>
      <p:sp>
        <p:nvSpPr>
          <p:cNvPr id="2" name="Content Placeholder 2">
            <a:extLst>
              <a:ext uri="{FF2B5EF4-FFF2-40B4-BE49-F238E27FC236}">
                <a16:creationId xmlns:a16="http://schemas.microsoft.com/office/drawing/2014/main" id="{BA41D904-2A36-69CF-D574-56CBF0E5F90F}"/>
              </a:ext>
            </a:extLst>
          </p:cNvPr>
          <p:cNvSpPr txBox="1">
            <a:spLocks/>
          </p:cNvSpPr>
          <p:nvPr/>
        </p:nvSpPr>
        <p:spPr>
          <a:xfrm>
            <a:off x="295275" y="2274838"/>
            <a:ext cx="11601450" cy="341632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The gulls saw a can of fizz and one gull had a quick sip.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0572197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A8E1A18-DE17-B0E9-44BB-D4F4A6495DA1}"/>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12 Review</a:t>
            </a:r>
            <a:endParaRPr lang="en-AU" sz="800">
              <a:solidFill>
                <a:schemeClr val="bg2"/>
              </a:solidFill>
            </a:endParaRPr>
          </a:p>
        </p:txBody>
      </p:sp>
      <p:pic>
        <p:nvPicPr>
          <p:cNvPr id="2" name="Graphic 1" descr="Pencil outline">
            <a:extLst>
              <a:ext uri="{FF2B5EF4-FFF2-40B4-BE49-F238E27FC236}">
                <a16:creationId xmlns:a16="http://schemas.microsoft.com/office/drawing/2014/main" id="{36FB0127-56B5-8E0E-3C69-CEFBA2AB6EC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20973422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16A502A-DF04-C015-9D11-BEBBA35EB27B}"/>
              </a:ext>
            </a:extLst>
          </p:cNvPr>
          <p:cNvSpPr>
            <a:spLocks noGrp="1"/>
          </p:cNvSpPr>
          <p:nvPr>
            <p:ph type="title"/>
          </p:nvPr>
        </p:nvSpPr>
        <p:spPr>
          <a:xfrm>
            <a:off x="-54095" y="-1078174"/>
            <a:ext cx="10603814" cy="999961"/>
          </a:xfrm>
        </p:spPr>
        <p:txBody>
          <a:bodyPr/>
          <a:lstStyle/>
          <a:p>
            <a:r>
              <a:rPr lang="en-AU" sz="800" kern="1200">
                <a:solidFill>
                  <a:schemeClr val="bg2"/>
                </a:solidFill>
                <a:effectLst/>
                <a:latin typeface="+mj-lt"/>
                <a:ea typeface="+mj-ea"/>
                <a:cs typeface="+mj-cs"/>
              </a:rPr>
              <a:t>Slide </a:t>
            </a:r>
            <a:r>
              <a:rPr lang="en-AU" sz="800" kern="1200" baseline="0">
                <a:solidFill>
                  <a:schemeClr val="bg2"/>
                </a:solidFill>
                <a:effectLst/>
                <a:latin typeface="+mj-lt"/>
                <a:ea typeface="+mj-ea"/>
                <a:cs typeface="+mj-cs"/>
              </a:rPr>
              <a:t> 13 </a:t>
            </a:r>
            <a:r>
              <a:rPr lang="en-US" sz="800">
                <a:solidFill>
                  <a:schemeClr val="bg2"/>
                </a:solidFill>
              </a:rPr>
              <a:t>End of review, start of lesson</a:t>
            </a:r>
            <a:endParaRPr lang="en-AU" sz="800">
              <a:solidFill>
                <a:schemeClr val="bg2"/>
              </a:solidFill>
            </a:endParaRPr>
          </a:p>
        </p:txBody>
      </p:sp>
    </p:spTree>
    <p:extLst>
      <p:ext uri="{BB962C8B-B14F-4D97-AF65-F5344CB8AC3E}">
        <p14:creationId xmlns:p14="http://schemas.microsoft.com/office/powerpoint/2010/main" val="3478326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1FCE65-7B5B-30DA-E7B7-11CF1EB07FE4}"/>
              </a:ext>
            </a:extLst>
          </p:cNvPr>
          <p:cNvSpPr>
            <a:spLocks noGrp="1"/>
          </p:cNvSpPr>
          <p:nvPr>
            <p:ph type="title"/>
          </p:nvPr>
        </p:nvSpPr>
        <p:spPr/>
        <p:txBody>
          <a:bodyPr/>
          <a:lstStyle/>
          <a:p>
            <a:r>
              <a:rPr lang="en-AU" sz="800">
                <a:solidFill>
                  <a:srgbClr val="E8EAED"/>
                </a:solidFill>
                <a:latin typeface="+mn-lt"/>
              </a:rPr>
              <a:t>Slide 14 Phonemic awareness</a:t>
            </a:r>
          </a:p>
        </p:txBody>
      </p:sp>
      <p:sp>
        <p:nvSpPr>
          <p:cNvPr id="5" name="Content Placeholder 2">
            <a:extLst>
              <a:ext uri="{FF2B5EF4-FFF2-40B4-BE49-F238E27FC236}">
                <a16:creationId xmlns:a16="http://schemas.microsoft.com/office/drawing/2014/main" id="{93CD1408-B58B-22C5-B4F4-6D6BBF5A2542}"/>
              </a:ext>
            </a:extLst>
          </p:cNvPr>
          <p:cNvSpPr txBox="1">
            <a:spLocks/>
          </p:cNvSpPr>
          <p:nvPr/>
        </p:nvSpPr>
        <p:spPr>
          <a:xfrm>
            <a:off x="1620982" y="3016040"/>
            <a:ext cx="1442442" cy="14219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9600">
                <a:latin typeface="Tenorite" pitchFamily="2" charset="0"/>
                <a:ea typeface="Verdana" panose="020B0604030504040204" pitchFamily="34" charset="0"/>
                <a:cs typeface="Verdana" panose="020B0604030504040204" pitchFamily="34" charset="0"/>
              </a:rPr>
              <a:t>d</a:t>
            </a:r>
          </a:p>
        </p:txBody>
      </p:sp>
      <p:grpSp>
        <p:nvGrpSpPr>
          <p:cNvPr id="4" name="Group 3" descr="Letter tiles for consonants: k, p, t, h, l, s&#10;Letter tiles for vowels: i, e">
            <a:extLst>
              <a:ext uri="{FF2B5EF4-FFF2-40B4-BE49-F238E27FC236}">
                <a16:creationId xmlns:a16="http://schemas.microsoft.com/office/drawing/2014/main" id="{26E1A6FB-F49D-C043-35F6-B3CB98DF539D}"/>
              </a:ext>
            </a:extLst>
          </p:cNvPr>
          <p:cNvGrpSpPr/>
          <p:nvPr/>
        </p:nvGrpSpPr>
        <p:grpSpPr>
          <a:xfrm>
            <a:off x="1620981" y="1404841"/>
            <a:ext cx="8709970" cy="4605671"/>
            <a:chOff x="1471079" y="1395029"/>
            <a:chExt cx="8709970" cy="4605671"/>
          </a:xfrm>
        </p:grpSpPr>
        <p:grpSp>
          <p:nvGrpSpPr>
            <p:cNvPr id="7" name="Group 6">
              <a:extLst>
                <a:ext uri="{FF2B5EF4-FFF2-40B4-BE49-F238E27FC236}">
                  <a16:creationId xmlns:a16="http://schemas.microsoft.com/office/drawing/2014/main" id="{2BD5D980-B1FE-863D-6E15-FD6131B35B95}"/>
                </a:ext>
              </a:extLst>
            </p:cNvPr>
            <p:cNvGrpSpPr>
              <a:grpSpLocks noChangeAspect="1"/>
            </p:cNvGrpSpPr>
            <p:nvPr/>
          </p:nvGrpSpPr>
          <p:grpSpPr>
            <a:xfrm>
              <a:off x="1471079" y="1418674"/>
              <a:ext cx="1442443" cy="1421928"/>
              <a:chOff x="599076" y="3828850"/>
              <a:chExt cx="1975945" cy="1971676"/>
            </a:xfrm>
          </p:grpSpPr>
          <p:sp>
            <p:nvSpPr>
              <p:cNvPr id="23" name="Rounded Rectangle 2">
                <a:extLst>
                  <a:ext uri="{FF2B5EF4-FFF2-40B4-BE49-F238E27FC236}">
                    <a16:creationId xmlns:a16="http://schemas.microsoft.com/office/drawing/2014/main" id="{082A0716-4089-314F-9995-AE62D0D3CA50}"/>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4" name="Content Placeholder 2">
                <a:extLst>
                  <a:ext uri="{FF2B5EF4-FFF2-40B4-BE49-F238E27FC236}">
                    <a16:creationId xmlns:a16="http://schemas.microsoft.com/office/drawing/2014/main" id="{1FB746F8-9C97-10CF-8892-53C5060D809E}"/>
                  </a:ext>
                </a:extLst>
              </p:cNvPr>
              <p:cNvSpPr txBox="1">
                <a:spLocks/>
              </p:cNvSpPr>
              <p:nvPr/>
            </p:nvSpPr>
            <p:spPr>
              <a:xfrm>
                <a:off x="599077" y="3828850"/>
                <a:ext cx="1975944" cy="19716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dirty="0">
                    <a:latin typeface="Tenorite" pitchFamily="2" charset="0"/>
                    <a:ea typeface="Verdana" panose="020B0604030504040204" pitchFamily="34" charset="0"/>
                    <a:cs typeface="Verdana" panose="020B0604030504040204" pitchFamily="34" charset="0"/>
                  </a:rPr>
                  <a:t>k</a:t>
                </a:r>
                <a:endParaRPr lang="en-AU" sz="9600" dirty="0">
                  <a:latin typeface="Tenorite" pitchFamily="2" charset="0"/>
                  <a:ea typeface="Verdana" panose="020B0604030504040204" pitchFamily="34" charset="0"/>
                  <a:cs typeface="Verdana" panose="020B0604030504040204" pitchFamily="34" charset="0"/>
                </a:endParaRPr>
              </a:p>
            </p:txBody>
          </p:sp>
        </p:grpSp>
        <p:sp>
          <p:nvSpPr>
            <p:cNvPr id="8" name="Rounded Rectangle 15">
              <a:extLst>
                <a:ext uri="{FF2B5EF4-FFF2-40B4-BE49-F238E27FC236}">
                  <a16:creationId xmlns:a16="http://schemas.microsoft.com/office/drawing/2014/main" id="{91E499C0-A1E8-D17C-7930-0D1B9881647F}"/>
                </a:ext>
              </a:extLst>
            </p:cNvPr>
            <p:cNvSpPr/>
            <p:nvPr/>
          </p:nvSpPr>
          <p:spPr>
            <a:xfrm>
              <a:off x="3221557" y="1458001"/>
              <a:ext cx="1442443" cy="1298472"/>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dirty="0">
                  <a:solidFill>
                    <a:schemeClr val="bg1"/>
                  </a:solidFill>
                  <a:latin typeface="Tenorite" panose="00000500000000000000" pitchFamily="2" charset="0"/>
                </a:rPr>
                <a:t>p</a:t>
              </a:r>
            </a:p>
          </p:txBody>
        </p:sp>
        <p:grpSp>
          <p:nvGrpSpPr>
            <p:cNvPr id="9" name="Group 8">
              <a:extLst>
                <a:ext uri="{FF2B5EF4-FFF2-40B4-BE49-F238E27FC236}">
                  <a16:creationId xmlns:a16="http://schemas.microsoft.com/office/drawing/2014/main" id="{AF041519-29D0-3EA5-F8F8-40A35B133ADF}"/>
                </a:ext>
              </a:extLst>
            </p:cNvPr>
            <p:cNvGrpSpPr>
              <a:grpSpLocks noChangeAspect="1"/>
            </p:cNvGrpSpPr>
            <p:nvPr/>
          </p:nvGrpSpPr>
          <p:grpSpPr>
            <a:xfrm>
              <a:off x="4972035" y="1426253"/>
              <a:ext cx="1442443" cy="1421928"/>
              <a:chOff x="599076" y="3839360"/>
              <a:chExt cx="1975945" cy="1971679"/>
            </a:xfrm>
          </p:grpSpPr>
          <p:sp>
            <p:nvSpPr>
              <p:cNvPr id="21" name="Rounded Rectangle 20">
                <a:extLst>
                  <a:ext uri="{FF2B5EF4-FFF2-40B4-BE49-F238E27FC236}">
                    <a16:creationId xmlns:a16="http://schemas.microsoft.com/office/drawing/2014/main" id="{C26106EC-6000-B373-D936-EEBB55829769}"/>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2" name="Content Placeholder 2">
                <a:extLst>
                  <a:ext uri="{FF2B5EF4-FFF2-40B4-BE49-F238E27FC236}">
                    <a16:creationId xmlns:a16="http://schemas.microsoft.com/office/drawing/2014/main" id="{8D4E0A7E-3B44-2B3C-302E-8BEDCDB3AECB}"/>
                  </a:ext>
                </a:extLst>
              </p:cNvPr>
              <p:cNvSpPr txBox="1">
                <a:spLocks/>
              </p:cNvSpPr>
              <p:nvPr/>
            </p:nvSpPr>
            <p:spPr>
              <a:xfrm>
                <a:off x="599077" y="3839360"/>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t</a:t>
                </a:r>
                <a:endParaRPr lang="en-AU" sz="9600">
                  <a:latin typeface="Tenorite" pitchFamily="2" charset="0"/>
                  <a:ea typeface="Verdana" panose="020B0604030504040204" pitchFamily="34" charset="0"/>
                  <a:cs typeface="Verdana" panose="020B0604030504040204" pitchFamily="34" charset="0"/>
                </a:endParaRPr>
              </a:p>
            </p:txBody>
          </p:sp>
        </p:grpSp>
        <p:sp>
          <p:nvSpPr>
            <p:cNvPr id="10" name="Rounded Rectangle 23">
              <a:extLst>
                <a:ext uri="{FF2B5EF4-FFF2-40B4-BE49-F238E27FC236}">
                  <a16:creationId xmlns:a16="http://schemas.microsoft.com/office/drawing/2014/main" id="{4BA5E9CB-418A-99E8-FFAD-2CA9FBF7180F}"/>
                </a:ext>
              </a:extLst>
            </p:cNvPr>
            <p:cNvSpPr/>
            <p:nvPr/>
          </p:nvSpPr>
          <p:spPr>
            <a:xfrm>
              <a:off x="1471079" y="3024766"/>
              <a:ext cx="1442443" cy="1298472"/>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dirty="0">
                  <a:solidFill>
                    <a:schemeClr val="bg1"/>
                  </a:solidFill>
                  <a:latin typeface="Tenorite" panose="00000500000000000000" pitchFamily="2" charset="0"/>
                </a:rPr>
                <a:t>h</a:t>
              </a:r>
            </a:p>
          </p:txBody>
        </p:sp>
        <p:sp>
          <p:nvSpPr>
            <p:cNvPr id="11" name="Rounded Rectangle 26">
              <a:extLst>
                <a:ext uri="{FF2B5EF4-FFF2-40B4-BE49-F238E27FC236}">
                  <a16:creationId xmlns:a16="http://schemas.microsoft.com/office/drawing/2014/main" id="{1DBC5D90-D823-C345-7862-DB802FAFABFA}"/>
                </a:ext>
              </a:extLst>
            </p:cNvPr>
            <p:cNvSpPr/>
            <p:nvPr/>
          </p:nvSpPr>
          <p:spPr>
            <a:xfrm>
              <a:off x="3221556" y="3024767"/>
              <a:ext cx="1442443" cy="129847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l</a:t>
              </a:r>
            </a:p>
          </p:txBody>
        </p:sp>
        <p:sp>
          <p:nvSpPr>
            <p:cNvPr id="12" name="Rounded Rectangle 29">
              <a:extLst>
                <a:ext uri="{FF2B5EF4-FFF2-40B4-BE49-F238E27FC236}">
                  <a16:creationId xmlns:a16="http://schemas.microsoft.com/office/drawing/2014/main" id="{F9F068C9-0FAF-F04B-120A-9CA7DC9AF077}"/>
                </a:ext>
              </a:extLst>
            </p:cNvPr>
            <p:cNvSpPr/>
            <p:nvPr/>
          </p:nvSpPr>
          <p:spPr>
            <a:xfrm>
              <a:off x="4972034" y="3024767"/>
              <a:ext cx="1442443" cy="129847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dirty="0">
                  <a:solidFill>
                    <a:schemeClr val="bg1"/>
                  </a:solidFill>
                  <a:latin typeface="Tenorite" panose="00000500000000000000" pitchFamily="2" charset="0"/>
                </a:rPr>
                <a:t>s</a:t>
              </a:r>
            </a:p>
          </p:txBody>
        </p:sp>
        <p:grpSp>
          <p:nvGrpSpPr>
            <p:cNvPr id="13" name="Group 12">
              <a:extLst>
                <a:ext uri="{FF2B5EF4-FFF2-40B4-BE49-F238E27FC236}">
                  <a16:creationId xmlns:a16="http://schemas.microsoft.com/office/drawing/2014/main" id="{D91BFCC3-0097-5799-1602-CFA77F39EAA5}"/>
                </a:ext>
              </a:extLst>
            </p:cNvPr>
            <p:cNvGrpSpPr>
              <a:grpSpLocks noChangeAspect="1"/>
            </p:cNvGrpSpPr>
            <p:nvPr/>
          </p:nvGrpSpPr>
          <p:grpSpPr>
            <a:xfrm>
              <a:off x="8738607" y="1395029"/>
              <a:ext cx="1442442" cy="1421928"/>
              <a:chOff x="9233326" y="1914768"/>
              <a:chExt cx="1975944" cy="1971674"/>
            </a:xfrm>
          </p:grpSpPr>
          <p:sp>
            <p:nvSpPr>
              <p:cNvPr id="19" name="Oval 18">
                <a:extLst>
                  <a:ext uri="{FF2B5EF4-FFF2-40B4-BE49-F238E27FC236}">
                    <a16:creationId xmlns:a16="http://schemas.microsoft.com/office/drawing/2014/main" id="{99A998EF-BEC9-5DAB-B0D3-3F5C93B41975}"/>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ontent Placeholder 2">
                <a:extLst>
                  <a:ext uri="{FF2B5EF4-FFF2-40B4-BE49-F238E27FC236}">
                    <a16:creationId xmlns:a16="http://schemas.microsoft.com/office/drawing/2014/main" id="{A62110DA-B62B-6EE7-815C-9FC576751BD6}"/>
                  </a:ext>
                </a:extLst>
              </p:cNvPr>
              <p:cNvSpPr txBox="1">
                <a:spLocks/>
              </p:cNvSpPr>
              <p:nvPr/>
            </p:nvSpPr>
            <p:spPr>
              <a:xfrm>
                <a:off x="9233326" y="1914768"/>
                <a:ext cx="1975944" cy="19716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i</a:t>
                </a:r>
                <a:endParaRPr lang="en-AU" sz="9600">
                  <a:latin typeface="Tenorite" pitchFamily="2" charset="0"/>
                  <a:ea typeface="Verdana" panose="020B0604030504040204" pitchFamily="34" charset="0"/>
                  <a:cs typeface="Verdana" panose="020B0604030504040204" pitchFamily="34" charset="0"/>
                </a:endParaRPr>
              </a:p>
            </p:txBody>
          </p:sp>
        </p:grpSp>
        <p:sp>
          <p:nvSpPr>
            <p:cNvPr id="14" name="Oval 13">
              <a:extLst>
                <a:ext uri="{FF2B5EF4-FFF2-40B4-BE49-F238E27FC236}">
                  <a16:creationId xmlns:a16="http://schemas.microsoft.com/office/drawing/2014/main" id="{E4140679-5B8D-6483-AEB0-85F299D4DE6E}"/>
                </a:ext>
              </a:extLst>
            </p:cNvPr>
            <p:cNvSpPr/>
            <p:nvPr/>
          </p:nvSpPr>
          <p:spPr>
            <a:xfrm>
              <a:off x="8803822" y="3045412"/>
              <a:ext cx="1306691" cy="1290893"/>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600">
                  <a:latin typeface="Tenorite" panose="00000500000000000000" pitchFamily="2" charset="0"/>
                </a:rPr>
                <a:t>e</a:t>
              </a:r>
            </a:p>
          </p:txBody>
        </p:sp>
        <p:grpSp>
          <p:nvGrpSpPr>
            <p:cNvPr id="15" name="Group 14">
              <a:extLst>
                <a:ext uri="{FF2B5EF4-FFF2-40B4-BE49-F238E27FC236}">
                  <a16:creationId xmlns:a16="http://schemas.microsoft.com/office/drawing/2014/main" id="{F140AAFE-E62B-A6E2-B91F-09D6B16D5C25}"/>
                </a:ext>
              </a:extLst>
            </p:cNvPr>
            <p:cNvGrpSpPr/>
            <p:nvPr/>
          </p:nvGrpSpPr>
          <p:grpSpPr>
            <a:xfrm>
              <a:off x="1915508" y="6000700"/>
              <a:ext cx="4905231" cy="0"/>
              <a:chOff x="1249881" y="6218497"/>
              <a:chExt cx="4905231" cy="0"/>
            </a:xfrm>
          </p:grpSpPr>
          <p:cxnSp>
            <p:nvCxnSpPr>
              <p:cNvPr id="16" name="Straight Connector 15">
                <a:extLst>
                  <a:ext uri="{FF2B5EF4-FFF2-40B4-BE49-F238E27FC236}">
                    <a16:creationId xmlns:a16="http://schemas.microsoft.com/office/drawing/2014/main" id="{4437EC4C-FD13-AA83-EF5A-0B50278E160E}"/>
                  </a:ext>
                </a:extLst>
              </p:cNvPr>
              <p:cNvCxnSpPr>
                <a:cxnSpLocks/>
              </p:cNvCxnSpPr>
              <p:nvPr/>
            </p:nvCxnSpPr>
            <p:spPr>
              <a:xfrm>
                <a:off x="1249881"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9030AE62-4365-8D41-746F-93E3811496D4}"/>
                  </a:ext>
                </a:extLst>
              </p:cNvPr>
              <p:cNvCxnSpPr>
                <a:cxnSpLocks/>
              </p:cNvCxnSpPr>
              <p:nvPr/>
            </p:nvCxnSpPr>
            <p:spPr>
              <a:xfrm>
                <a:off x="2939292"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CD557E27-6E8A-B182-C2BE-D9B0F5605BF0}"/>
                  </a:ext>
                </a:extLst>
              </p:cNvPr>
              <p:cNvCxnSpPr>
                <a:cxnSpLocks/>
              </p:cNvCxnSpPr>
              <p:nvPr/>
            </p:nvCxnSpPr>
            <p:spPr>
              <a:xfrm>
                <a:off x="4652133"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grpSp>
      <p:cxnSp>
        <p:nvCxnSpPr>
          <p:cNvPr id="25" name="Straight Connector 24">
            <a:extLst>
              <a:ext uri="{FF2B5EF4-FFF2-40B4-BE49-F238E27FC236}">
                <a16:creationId xmlns:a16="http://schemas.microsoft.com/office/drawing/2014/main" id="{2E942087-9F76-BFDC-DECE-204F9B59D64D}"/>
              </a:ext>
              <a:ext uri="{C183D7F6-B498-43B3-948B-1728B52AA6E4}">
                <adec:decorative xmlns:adec="http://schemas.microsoft.com/office/drawing/2017/decorative" val="1"/>
              </a:ext>
            </a:extLst>
          </p:cNvPr>
          <p:cNvCxnSpPr>
            <a:cxnSpLocks/>
          </p:cNvCxnSpPr>
          <p:nvPr/>
        </p:nvCxnSpPr>
        <p:spPr>
          <a:xfrm>
            <a:off x="7134083" y="6010512"/>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312454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BC650-3F66-4D67-BC7C-07FF29419ED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2EB374F-62F8-2F3E-55D7-059998D5D35B}"/>
              </a:ext>
            </a:extLst>
          </p:cNvPr>
          <p:cNvSpPr>
            <a:spLocks noGrp="1"/>
          </p:cNvSpPr>
          <p:nvPr>
            <p:ph type="title"/>
          </p:nvPr>
        </p:nvSpPr>
        <p:spPr/>
        <p:txBody>
          <a:bodyPr/>
          <a:lstStyle/>
          <a:p>
            <a:r>
              <a:rPr lang="en-AU" sz="800">
                <a:solidFill>
                  <a:srgbClr val="E8EAED"/>
                </a:solidFill>
                <a:latin typeface="+mn-lt"/>
              </a:rPr>
              <a:t>Slide 15 Phonemic</a:t>
            </a:r>
            <a:r>
              <a:rPr lang="en-AU" sz="800" baseline="0">
                <a:solidFill>
                  <a:srgbClr val="E8EAED"/>
                </a:solidFill>
                <a:latin typeface="+mn-lt"/>
              </a:rPr>
              <a:t> awareness</a:t>
            </a:r>
            <a:endParaRPr lang="en-AU" sz="800">
              <a:solidFill>
                <a:srgbClr val="E8EAED"/>
              </a:solidFill>
              <a:latin typeface="+mn-lt"/>
            </a:endParaRPr>
          </a:p>
        </p:txBody>
      </p:sp>
      <p:grpSp>
        <p:nvGrpSpPr>
          <p:cNvPr id="25" name="Group 24" descr="Letter tiles; 6 square tiles with letters d, n, l, m, p and h in them on the left of the slide, and two circle tiles with the letters u and a in them on the right of the slide.">
            <a:extLst>
              <a:ext uri="{FF2B5EF4-FFF2-40B4-BE49-F238E27FC236}">
                <a16:creationId xmlns:a16="http://schemas.microsoft.com/office/drawing/2014/main" id="{5ADED07A-48F6-F77A-1971-D629D4B937B8}"/>
              </a:ext>
            </a:extLst>
          </p:cNvPr>
          <p:cNvGrpSpPr/>
          <p:nvPr/>
        </p:nvGrpSpPr>
        <p:grpSpPr>
          <a:xfrm>
            <a:off x="1620981" y="1404841"/>
            <a:ext cx="8709970" cy="4605671"/>
            <a:chOff x="1620981" y="1404841"/>
            <a:chExt cx="8709970" cy="4605671"/>
          </a:xfrm>
        </p:grpSpPr>
        <p:grpSp>
          <p:nvGrpSpPr>
            <p:cNvPr id="26" name="Group 25" descr="Letter tiles for consonants: f, j, h, d, b, x&#10;Letter tiles for vowels: o, a">
              <a:extLst>
                <a:ext uri="{FF2B5EF4-FFF2-40B4-BE49-F238E27FC236}">
                  <a16:creationId xmlns:a16="http://schemas.microsoft.com/office/drawing/2014/main" id="{FCECF388-8F0D-DE81-80FB-8EE45A3E3A46}"/>
                </a:ext>
              </a:extLst>
            </p:cNvPr>
            <p:cNvGrpSpPr/>
            <p:nvPr/>
          </p:nvGrpSpPr>
          <p:grpSpPr>
            <a:xfrm>
              <a:off x="1620981" y="1404841"/>
              <a:ext cx="8709970" cy="4605671"/>
              <a:chOff x="1471079" y="1395029"/>
              <a:chExt cx="8709970" cy="4605671"/>
            </a:xfrm>
          </p:grpSpPr>
          <p:grpSp>
            <p:nvGrpSpPr>
              <p:cNvPr id="28" name="Group 27">
                <a:extLst>
                  <a:ext uri="{FF2B5EF4-FFF2-40B4-BE49-F238E27FC236}">
                    <a16:creationId xmlns:a16="http://schemas.microsoft.com/office/drawing/2014/main" id="{66D017F6-FD70-4D09-115B-7077413922D5}"/>
                  </a:ext>
                </a:extLst>
              </p:cNvPr>
              <p:cNvGrpSpPr>
                <a:grpSpLocks noChangeAspect="1"/>
              </p:cNvGrpSpPr>
              <p:nvPr/>
            </p:nvGrpSpPr>
            <p:grpSpPr>
              <a:xfrm>
                <a:off x="1471079" y="1418674"/>
                <a:ext cx="1442443" cy="1421928"/>
                <a:chOff x="599076" y="3828850"/>
                <a:chExt cx="1975945" cy="1971676"/>
              </a:xfrm>
            </p:grpSpPr>
            <p:sp>
              <p:nvSpPr>
                <p:cNvPr id="44" name="Rounded Rectangle 2">
                  <a:extLst>
                    <a:ext uri="{FF2B5EF4-FFF2-40B4-BE49-F238E27FC236}">
                      <a16:creationId xmlns:a16="http://schemas.microsoft.com/office/drawing/2014/main" id="{3D6A8275-F3EA-ED0F-137E-5EFD864EC40A}"/>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5" name="Content Placeholder 2">
                  <a:extLst>
                    <a:ext uri="{FF2B5EF4-FFF2-40B4-BE49-F238E27FC236}">
                      <a16:creationId xmlns:a16="http://schemas.microsoft.com/office/drawing/2014/main" id="{5B228E7F-06E6-6D3E-DA74-B01DDC37E39D}"/>
                    </a:ext>
                  </a:extLst>
                </p:cNvPr>
                <p:cNvSpPr txBox="1">
                  <a:spLocks/>
                </p:cNvSpPr>
                <p:nvPr/>
              </p:nvSpPr>
              <p:spPr>
                <a:xfrm>
                  <a:off x="599077" y="3828850"/>
                  <a:ext cx="1975944" cy="19716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d</a:t>
                  </a:r>
                  <a:endParaRPr lang="en-AU" sz="9600">
                    <a:latin typeface="Tenorite" pitchFamily="2" charset="0"/>
                    <a:ea typeface="Verdana" panose="020B0604030504040204" pitchFamily="34" charset="0"/>
                    <a:cs typeface="Verdana" panose="020B0604030504040204" pitchFamily="34" charset="0"/>
                  </a:endParaRPr>
                </a:p>
              </p:txBody>
            </p:sp>
          </p:grpSp>
          <p:sp>
            <p:nvSpPr>
              <p:cNvPr id="29" name="Rounded Rectangle 15">
                <a:extLst>
                  <a:ext uri="{FF2B5EF4-FFF2-40B4-BE49-F238E27FC236}">
                    <a16:creationId xmlns:a16="http://schemas.microsoft.com/office/drawing/2014/main" id="{E4190B78-902C-CF49-7044-0A0A80F0350A}"/>
                  </a:ext>
                </a:extLst>
              </p:cNvPr>
              <p:cNvSpPr/>
              <p:nvPr/>
            </p:nvSpPr>
            <p:spPr>
              <a:xfrm>
                <a:off x="3221557" y="1458001"/>
                <a:ext cx="1442443" cy="1298472"/>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n</a:t>
                </a:r>
              </a:p>
            </p:txBody>
          </p:sp>
          <p:grpSp>
            <p:nvGrpSpPr>
              <p:cNvPr id="30" name="Group 29">
                <a:extLst>
                  <a:ext uri="{FF2B5EF4-FFF2-40B4-BE49-F238E27FC236}">
                    <a16:creationId xmlns:a16="http://schemas.microsoft.com/office/drawing/2014/main" id="{40F1286C-4639-653B-AB9A-733CFA733B9D}"/>
                  </a:ext>
                </a:extLst>
              </p:cNvPr>
              <p:cNvGrpSpPr>
                <a:grpSpLocks noChangeAspect="1"/>
              </p:cNvGrpSpPr>
              <p:nvPr/>
            </p:nvGrpSpPr>
            <p:grpSpPr>
              <a:xfrm>
                <a:off x="4972035" y="1426253"/>
                <a:ext cx="1442443" cy="1421928"/>
                <a:chOff x="599076" y="3839360"/>
                <a:chExt cx="1975945" cy="1971679"/>
              </a:xfrm>
            </p:grpSpPr>
            <p:sp>
              <p:nvSpPr>
                <p:cNvPr id="42" name="Rounded Rectangle 20">
                  <a:extLst>
                    <a:ext uri="{FF2B5EF4-FFF2-40B4-BE49-F238E27FC236}">
                      <a16:creationId xmlns:a16="http://schemas.microsoft.com/office/drawing/2014/main" id="{AD92ABC6-CDCE-1348-693B-E8F0302492E2}"/>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3" name="Content Placeholder 2">
                  <a:extLst>
                    <a:ext uri="{FF2B5EF4-FFF2-40B4-BE49-F238E27FC236}">
                      <a16:creationId xmlns:a16="http://schemas.microsoft.com/office/drawing/2014/main" id="{8AC2E457-38CF-D266-2E0B-C18A4B517072}"/>
                    </a:ext>
                  </a:extLst>
                </p:cNvPr>
                <p:cNvSpPr txBox="1">
                  <a:spLocks/>
                </p:cNvSpPr>
                <p:nvPr/>
              </p:nvSpPr>
              <p:spPr>
                <a:xfrm>
                  <a:off x="599077" y="3839360"/>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l</a:t>
                  </a:r>
                  <a:endParaRPr lang="en-AU" sz="9600">
                    <a:latin typeface="Tenorite" pitchFamily="2" charset="0"/>
                    <a:ea typeface="Verdana" panose="020B0604030504040204" pitchFamily="34" charset="0"/>
                    <a:cs typeface="Verdana" panose="020B0604030504040204" pitchFamily="34" charset="0"/>
                  </a:endParaRPr>
                </a:p>
              </p:txBody>
            </p:sp>
          </p:grpSp>
          <p:sp>
            <p:nvSpPr>
              <p:cNvPr id="31" name="Rounded Rectangle 23">
                <a:extLst>
                  <a:ext uri="{FF2B5EF4-FFF2-40B4-BE49-F238E27FC236}">
                    <a16:creationId xmlns:a16="http://schemas.microsoft.com/office/drawing/2014/main" id="{2F68AABE-AC0F-36B3-0C69-8C1B413E3205}"/>
                  </a:ext>
                </a:extLst>
              </p:cNvPr>
              <p:cNvSpPr/>
              <p:nvPr/>
            </p:nvSpPr>
            <p:spPr>
              <a:xfrm>
                <a:off x="1471079" y="3024766"/>
                <a:ext cx="1442443" cy="1298472"/>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m</a:t>
                </a:r>
              </a:p>
            </p:txBody>
          </p:sp>
          <p:sp>
            <p:nvSpPr>
              <p:cNvPr id="32" name="Rounded Rectangle 26">
                <a:extLst>
                  <a:ext uri="{FF2B5EF4-FFF2-40B4-BE49-F238E27FC236}">
                    <a16:creationId xmlns:a16="http://schemas.microsoft.com/office/drawing/2014/main" id="{77E219EA-5399-AFA4-20ED-FD6F53E7498A}"/>
                  </a:ext>
                </a:extLst>
              </p:cNvPr>
              <p:cNvSpPr/>
              <p:nvPr/>
            </p:nvSpPr>
            <p:spPr>
              <a:xfrm>
                <a:off x="3221556" y="3024767"/>
                <a:ext cx="1442443" cy="129847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p</a:t>
                </a:r>
              </a:p>
            </p:txBody>
          </p:sp>
          <p:sp>
            <p:nvSpPr>
              <p:cNvPr id="33" name="Rounded Rectangle 29">
                <a:extLst>
                  <a:ext uri="{FF2B5EF4-FFF2-40B4-BE49-F238E27FC236}">
                    <a16:creationId xmlns:a16="http://schemas.microsoft.com/office/drawing/2014/main" id="{E34D66D9-E3C1-654E-DFFD-6CD3E7CCF12C}"/>
                  </a:ext>
                </a:extLst>
              </p:cNvPr>
              <p:cNvSpPr/>
              <p:nvPr/>
            </p:nvSpPr>
            <p:spPr>
              <a:xfrm>
                <a:off x="4972034" y="3024767"/>
                <a:ext cx="1442443" cy="129847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h</a:t>
                </a:r>
              </a:p>
            </p:txBody>
          </p:sp>
          <p:grpSp>
            <p:nvGrpSpPr>
              <p:cNvPr id="34" name="Group 33">
                <a:extLst>
                  <a:ext uri="{FF2B5EF4-FFF2-40B4-BE49-F238E27FC236}">
                    <a16:creationId xmlns:a16="http://schemas.microsoft.com/office/drawing/2014/main" id="{438BDF56-654B-629E-164B-83882FA699B0}"/>
                  </a:ext>
                </a:extLst>
              </p:cNvPr>
              <p:cNvGrpSpPr>
                <a:grpSpLocks noChangeAspect="1"/>
              </p:cNvGrpSpPr>
              <p:nvPr/>
            </p:nvGrpSpPr>
            <p:grpSpPr>
              <a:xfrm>
                <a:off x="8738607" y="1395029"/>
                <a:ext cx="1442442" cy="1421928"/>
                <a:chOff x="9233326" y="1914768"/>
                <a:chExt cx="1975944" cy="1971674"/>
              </a:xfrm>
            </p:grpSpPr>
            <p:sp>
              <p:nvSpPr>
                <p:cNvPr id="40" name="Oval 39">
                  <a:extLst>
                    <a:ext uri="{FF2B5EF4-FFF2-40B4-BE49-F238E27FC236}">
                      <a16:creationId xmlns:a16="http://schemas.microsoft.com/office/drawing/2014/main" id="{FD290679-6C18-0BF3-CA19-EFB02D77BE4C}"/>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Content Placeholder 2">
                  <a:extLst>
                    <a:ext uri="{FF2B5EF4-FFF2-40B4-BE49-F238E27FC236}">
                      <a16:creationId xmlns:a16="http://schemas.microsoft.com/office/drawing/2014/main" id="{37940F6C-160B-830B-50A1-81F1D5AFEF9B}"/>
                    </a:ext>
                  </a:extLst>
                </p:cNvPr>
                <p:cNvSpPr txBox="1">
                  <a:spLocks/>
                </p:cNvSpPr>
                <p:nvPr/>
              </p:nvSpPr>
              <p:spPr>
                <a:xfrm>
                  <a:off x="9233326" y="1914768"/>
                  <a:ext cx="1975944" cy="19716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u</a:t>
                  </a:r>
                  <a:endParaRPr lang="en-AU" sz="9600">
                    <a:latin typeface="Tenorite" pitchFamily="2" charset="0"/>
                    <a:ea typeface="Verdana" panose="020B0604030504040204" pitchFamily="34" charset="0"/>
                    <a:cs typeface="Verdana" panose="020B0604030504040204" pitchFamily="34" charset="0"/>
                  </a:endParaRPr>
                </a:p>
              </p:txBody>
            </p:sp>
          </p:grpSp>
          <p:sp>
            <p:nvSpPr>
              <p:cNvPr id="35" name="Oval 34">
                <a:extLst>
                  <a:ext uri="{FF2B5EF4-FFF2-40B4-BE49-F238E27FC236}">
                    <a16:creationId xmlns:a16="http://schemas.microsoft.com/office/drawing/2014/main" id="{0F472BE3-4676-53E2-B3ED-301E42E1FA7B}"/>
                  </a:ext>
                </a:extLst>
              </p:cNvPr>
              <p:cNvSpPr/>
              <p:nvPr/>
            </p:nvSpPr>
            <p:spPr>
              <a:xfrm>
                <a:off x="8803822" y="3045412"/>
                <a:ext cx="1306691" cy="1290893"/>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600">
                    <a:latin typeface="Tenorite" panose="00000500000000000000" pitchFamily="2" charset="0"/>
                  </a:rPr>
                  <a:t>a</a:t>
                </a:r>
              </a:p>
            </p:txBody>
          </p:sp>
          <p:grpSp>
            <p:nvGrpSpPr>
              <p:cNvPr id="36" name="Group 35">
                <a:extLst>
                  <a:ext uri="{FF2B5EF4-FFF2-40B4-BE49-F238E27FC236}">
                    <a16:creationId xmlns:a16="http://schemas.microsoft.com/office/drawing/2014/main" id="{0FD7AA6F-7AFA-CB84-9722-5042888B2507}"/>
                  </a:ext>
                </a:extLst>
              </p:cNvPr>
              <p:cNvGrpSpPr/>
              <p:nvPr/>
            </p:nvGrpSpPr>
            <p:grpSpPr>
              <a:xfrm>
                <a:off x="1915508" y="6000700"/>
                <a:ext cx="4905231" cy="0"/>
                <a:chOff x="1249881" y="6218497"/>
                <a:chExt cx="4905231" cy="0"/>
              </a:xfrm>
            </p:grpSpPr>
            <p:cxnSp>
              <p:nvCxnSpPr>
                <p:cNvPr id="37" name="Straight Connector 36">
                  <a:extLst>
                    <a:ext uri="{FF2B5EF4-FFF2-40B4-BE49-F238E27FC236}">
                      <a16:creationId xmlns:a16="http://schemas.microsoft.com/office/drawing/2014/main" id="{6668BF97-965D-7D0B-ED3A-B005D46F4057}"/>
                    </a:ext>
                  </a:extLst>
                </p:cNvPr>
                <p:cNvCxnSpPr>
                  <a:cxnSpLocks/>
                </p:cNvCxnSpPr>
                <p:nvPr/>
              </p:nvCxnSpPr>
              <p:spPr>
                <a:xfrm>
                  <a:off x="1249881"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38" name="Straight Connector 37">
                  <a:extLst>
                    <a:ext uri="{FF2B5EF4-FFF2-40B4-BE49-F238E27FC236}">
                      <a16:creationId xmlns:a16="http://schemas.microsoft.com/office/drawing/2014/main" id="{5C8F04D3-B5F1-993E-C311-6AEE3A55C18A}"/>
                    </a:ext>
                  </a:extLst>
                </p:cNvPr>
                <p:cNvCxnSpPr>
                  <a:cxnSpLocks/>
                </p:cNvCxnSpPr>
                <p:nvPr/>
              </p:nvCxnSpPr>
              <p:spPr>
                <a:xfrm>
                  <a:off x="2939292"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D1782AF2-29CE-3EF1-CB37-4FE3875AD4BA}"/>
                    </a:ext>
                  </a:extLst>
                </p:cNvPr>
                <p:cNvCxnSpPr>
                  <a:cxnSpLocks/>
                </p:cNvCxnSpPr>
                <p:nvPr/>
              </p:nvCxnSpPr>
              <p:spPr>
                <a:xfrm>
                  <a:off x="4652133"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grpSp>
        <p:cxnSp>
          <p:nvCxnSpPr>
            <p:cNvPr id="27" name="Straight Connector 26">
              <a:extLst>
                <a:ext uri="{FF2B5EF4-FFF2-40B4-BE49-F238E27FC236}">
                  <a16:creationId xmlns:a16="http://schemas.microsoft.com/office/drawing/2014/main" id="{ECC6E130-5494-F539-ACE1-5C86A60CD1A3}"/>
                </a:ext>
              </a:extLst>
            </p:cNvPr>
            <p:cNvCxnSpPr>
              <a:cxnSpLocks/>
            </p:cNvCxnSpPr>
            <p:nvPr/>
          </p:nvCxnSpPr>
          <p:spPr>
            <a:xfrm>
              <a:off x="7134083" y="6010512"/>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7541414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20CFF-B70F-D447-BB68-FCF1F709DD0A}"/>
              </a:ext>
            </a:extLst>
          </p:cNvPr>
          <p:cNvSpPr>
            <a:spLocks noGrp="1"/>
          </p:cNvSpPr>
          <p:nvPr>
            <p:ph type="title"/>
          </p:nvPr>
        </p:nvSpPr>
        <p:spPr/>
        <p:txBody>
          <a:bodyPr/>
          <a:lstStyle/>
          <a:p>
            <a:r>
              <a:rPr lang="en-AU" sz="800" b="0" i="0" kern="1200">
                <a:solidFill>
                  <a:schemeClr val="bg2"/>
                </a:solidFill>
                <a:effectLst/>
                <a:latin typeface="Calibri" panose="020F0502020204030204" pitchFamily="34" charset="0"/>
                <a:ea typeface="Verdana" panose="020B0604030504040204" pitchFamily="34" charset="0"/>
                <a:cs typeface="Calibri" panose="020F0502020204030204" pitchFamily="34" charset="0"/>
              </a:rPr>
              <a:t>Slide 16 </a:t>
            </a:r>
            <a:r>
              <a:rPr lang="en-US" sz="800">
                <a:solidFill>
                  <a:schemeClr val="bg2"/>
                </a:solidFill>
              </a:rPr>
              <a:t>Learning intention</a:t>
            </a:r>
          </a:p>
        </p:txBody>
      </p:sp>
      <p:sp>
        <p:nvSpPr>
          <p:cNvPr id="6" name="TextBox 5">
            <a:extLst>
              <a:ext uri="{FF2B5EF4-FFF2-40B4-BE49-F238E27FC236}">
                <a16:creationId xmlns:a16="http://schemas.microsoft.com/office/drawing/2014/main" id="{238256A2-0F8B-55BD-B22D-6804AFAF95C6}"/>
              </a:ext>
            </a:extLst>
          </p:cNvPr>
          <p:cNvSpPr txBox="1"/>
          <p:nvPr/>
        </p:nvSpPr>
        <p:spPr>
          <a:xfrm>
            <a:off x="791569" y="1392070"/>
            <a:ext cx="9348717" cy="1015663"/>
          </a:xfrm>
          <a:prstGeom prst="rect">
            <a:avLst/>
          </a:prstGeom>
          <a:noFill/>
        </p:spPr>
        <p:txBody>
          <a:bodyPr wrap="square" rtlCol="0">
            <a:spAutoFit/>
          </a:bodyPr>
          <a:lstStyle/>
          <a:p>
            <a:r>
              <a:rPr lang="en-US" sz="3000">
                <a:solidFill>
                  <a:srgbClr val="0E1E42"/>
                </a:solidFill>
                <a:ea typeface="+mj-lt"/>
                <a:cs typeface="+mj-lt"/>
              </a:rPr>
              <a:t>We are learning about letters and sounds so that we can read and </a:t>
            </a:r>
            <a:r>
              <a:rPr lang="en-US" sz="3000">
                <a:ea typeface="+mj-lt"/>
                <a:cs typeface="+mj-lt"/>
              </a:rPr>
              <a:t>spell</a:t>
            </a:r>
            <a:r>
              <a:rPr lang="en-US" sz="3000">
                <a:solidFill>
                  <a:srgbClr val="0E1E42"/>
                </a:solidFill>
                <a:ea typeface="+mj-lt"/>
                <a:cs typeface="+mj-lt"/>
              </a:rPr>
              <a:t> words.</a:t>
            </a:r>
            <a:endParaRPr lang="en-US" sz="3000">
              <a:solidFill>
                <a:srgbClr val="0E1E42"/>
              </a:solidFill>
            </a:endParaRPr>
          </a:p>
        </p:txBody>
      </p:sp>
      <p:sp>
        <p:nvSpPr>
          <p:cNvPr id="8" name="TextBox 7">
            <a:extLst>
              <a:ext uri="{FF2B5EF4-FFF2-40B4-BE49-F238E27FC236}">
                <a16:creationId xmlns:a16="http://schemas.microsoft.com/office/drawing/2014/main" id="{8BA53477-668F-F527-E8D0-2845B9156910}"/>
              </a:ext>
            </a:extLst>
          </p:cNvPr>
          <p:cNvSpPr txBox="1"/>
          <p:nvPr/>
        </p:nvSpPr>
        <p:spPr>
          <a:xfrm>
            <a:off x="791569" y="3459707"/>
            <a:ext cx="9894627" cy="2215991"/>
          </a:xfrm>
          <a:prstGeom prst="rect">
            <a:avLst/>
          </a:prstGeom>
          <a:noFill/>
        </p:spPr>
        <p:txBody>
          <a:bodyPr wrap="square" rtlCol="0">
            <a:spAutoFit/>
          </a:bodyPr>
          <a:lstStyle/>
          <a:p>
            <a:r>
              <a:rPr lang="en-US" sz="3000">
                <a:solidFill>
                  <a:srgbClr val="0E1E42"/>
                </a:solidFill>
                <a:ea typeface="Verdana"/>
                <a:cs typeface="Calibri"/>
              </a:rPr>
              <a:t>I will know I have been successful if I can:</a:t>
            </a:r>
          </a:p>
          <a:p>
            <a:pPr marL="342900" indent="-342900">
              <a:buFont typeface="Arial" panose="020B0604020202020204" pitchFamily="34" charset="0"/>
              <a:buChar char="•"/>
            </a:pPr>
            <a:r>
              <a:rPr lang="en-US" sz="3000">
                <a:solidFill>
                  <a:srgbClr val="0E1E42"/>
                </a:solidFill>
                <a:ea typeface="Verdana"/>
                <a:cs typeface="Calibri"/>
              </a:rPr>
              <a:t>say the sound for </a:t>
            </a:r>
            <a:r>
              <a:rPr lang="en-US" sz="3000" err="1">
                <a:solidFill>
                  <a:srgbClr val="0E1E42"/>
                </a:solidFill>
                <a:ea typeface="Verdana"/>
                <a:cs typeface="Calibri"/>
              </a:rPr>
              <a:t>sh</a:t>
            </a:r>
            <a:endParaRPr lang="en-US" sz="3000">
              <a:solidFill>
                <a:srgbClr val="0E1E42"/>
              </a:solidFill>
              <a:ea typeface="Verdana"/>
              <a:cs typeface="Calibri"/>
            </a:endParaRPr>
          </a:p>
          <a:p>
            <a:pPr marL="342900" indent="-342900">
              <a:buFont typeface="Arial" panose="020B0604020202020204" pitchFamily="34" charset="0"/>
              <a:buChar char="•"/>
            </a:pPr>
            <a:r>
              <a:rPr lang="en-US" sz="3000">
                <a:solidFill>
                  <a:srgbClr val="0E1E42"/>
                </a:solidFill>
                <a:ea typeface="Verdana"/>
                <a:cs typeface="Calibri"/>
              </a:rPr>
              <a:t>read</a:t>
            </a:r>
            <a:r>
              <a:rPr lang="en-US" sz="3000">
                <a:ea typeface="Verdana"/>
                <a:cs typeface="Calibri"/>
              </a:rPr>
              <a:t> words</a:t>
            </a:r>
            <a:r>
              <a:rPr lang="en-US" sz="3000">
                <a:solidFill>
                  <a:srgbClr val="0E1E42"/>
                </a:solidFill>
                <a:ea typeface="Verdana"/>
                <a:cs typeface="Calibri"/>
              </a:rPr>
              <a:t> with </a:t>
            </a:r>
            <a:r>
              <a:rPr lang="en-US" sz="3000" err="1">
                <a:solidFill>
                  <a:srgbClr val="0E1E42"/>
                </a:solidFill>
                <a:ea typeface="Verdana"/>
                <a:cs typeface="Calibri"/>
              </a:rPr>
              <a:t>sh</a:t>
            </a:r>
            <a:endParaRPr lang="en-US" sz="3000">
              <a:solidFill>
                <a:srgbClr val="0E1E42"/>
              </a:solidFill>
              <a:ea typeface="Verdana"/>
              <a:cs typeface="Calibri"/>
            </a:endParaRPr>
          </a:p>
          <a:p>
            <a:pPr marL="342900" indent="-342900">
              <a:buFont typeface="Arial" panose="020B0604020202020204" pitchFamily="34" charset="0"/>
              <a:buChar char="•"/>
            </a:pPr>
            <a:r>
              <a:rPr lang="en-US" sz="3000">
                <a:ea typeface="Verdana"/>
                <a:cs typeface="Calibri"/>
              </a:rPr>
              <a:t>spell</a:t>
            </a:r>
            <a:r>
              <a:rPr lang="en-US" sz="3000">
                <a:solidFill>
                  <a:srgbClr val="0E1E42"/>
                </a:solidFill>
                <a:ea typeface="Verdana"/>
                <a:cs typeface="Calibri"/>
              </a:rPr>
              <a:t> </a:t>
            </a:r>
            <a:r>
              <a:rPr lang="en-US" sz="3000">
                <a:ea typeface="Verdana"/>
                <a:cs typeface="Calibri"/>
              </a:rPr>
              <a:t>words</a:t>
            </a:r>
            <a:r>
              <a:rPr lang="en-US" sz="3000">
                <a:solidFill>
                  <a:srgbClr val="0E1E42"/>
                </a:solidFill>
                <a:ea typeface="Verdana"/>
                <a:cs typeface="Calibri"/>
              </a:rPr>
              <a:t> with sh.</a:t>
            </a:r>
          </a:p>
          <a:p>
            <a:endParaRPr lang="en-AU"/>
          </a:p>
        </p:txBody>
      </p:sp>
    </p:spTree>
    <p:custDataLst>
      <p:tags r:id="rId1"/>
    </p:custDataLst>
    <p:extLst>
      <p:ext uri="{BB962C8B-B14F-4D97-AF65-F5344CB8AC3E}">
        <p14:creationId xmlns:p14="http://schemas.microsoft.com/office/powerpoint/2010/main" val="4379839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CAEE2-3B79-C00A-3EF4-E834228B0682}"/>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17 I do</a:t>
            </a:r>
            <a:endParaRPr lang="en-AU" sz="800">
              <a:solidFill>
                <a:schemeClr val="bg2"/>
              </a:solidFill>
            </a:endParaRPr>
          </a:p>
        </p:txBody>
      </p:sp>
      <p:sp>
        <p:nvSpPr>
          <p:cNvPr id="3" name="Content Placeholder 2">
            <a:extLst>
              <a:ext uri="{FF2B5EF4-FFF2-40B4-BE49-F238E27FC236}">
                <a16:creationId xmlns:a16="http://schemas.microsoft.com/office/drawing/2014/main" id="{1C18D3DC-8DC2-348A-2FA6-CEB1D0FDFB5B}"/>
              </a:ext>
            </a:extLst>
          </p:cNvPr>
          <p:cNvSpPr txBox="1">
            <a:spLocks/>
          </p:cNvSpPr>
          <p:nvPr/>
        </p:nvSpPr>
        <p:spPr>
          <a:xfrm>
            <a:off x="285750" y="2910432"/>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12000" dirty="0" err="1">
                <a:solidFill>
                  <a:srgbClr val="4557AD"/>
                </a:solidFill>
                <a:latin typeface="Tenorite" pitchFamily="2" charset="0"/>
                <a:ea typeface="Verdana" panose="020B0604030504040204" pitchFamily="34" charset="0"/>
                <a:cs typeface="Verdana" panose="020B0604030504040204" pitchFamily="34" charset="0"/>
              </a:rPr>
              <a:t>sh</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sh</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sh</a:t>
            </a:r>
            <a:endParaRPr lang="en-US"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8018620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6FF09-5ACB-6304-B346-5CD00472F489}"/>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18</a:t>
            </a:r>
            <a:r>
              <a:rPr lang="en-AU" sz="800" kern="1200" baseline="0">
                <a:solidFill>
                  <a:schemeClr val="bg2"/>
                </a:solidFill>
                <a:effectLst/>
                <a:latin typeface="Calibri Light" panose="020F0302020204030204" pitchFamily="34" charset="0"/>
                <a:ea typeface="+mj-ea"/>
                <a:cs typeface="+mj-cs"/>
              </a:rPr>
              <a:t> We do</a:t>
            </a:r>
            <a:endParaRPr lang="en-AU" sz="800">
              <a:solidFill>
                <a:schemeClr val="bg2"/>
              </a:solidFill>
            </a:endParaRPr>
          </a:p>
        </p:txBody>
      </p:sp>
      <p:sp>
        <p:nvSpPr>
          <p:cNvPr id="3" name="Content Placeholder 2">
            <a:extLst>
              <a:ext uri="{FF2B5EF4-FFF2-40B4-BE49-F238E27FC236}">
                <a16:creationId xmlns:a16="http://schemas.microsoft.com/office/drawing/2014/main" id="{057C2581-2D72-5C94-880C-09DCEC48F52B}"/>
              </a:ext>
            </a:extLst>
          </p:cNvPr>
          <p:cNvSpPr txBox="1">
            <a:spLocks/>
          </p:cNvSpPr>
          <p:nvPr/>
        </p:nvSpPr>
        <p:spPr>
          <a:xfrm>
            <a:off x="285750" y="2910432"/>
            <a:ext cx="11578872" cy="1580497"/>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12000" dirty="0" err="1">
                <a:solidFill>
                  <a:srgbClr val="4557AD"/>
                </a:solidFill>
                <a:latin typeface="Tenorite" pitchFamily="2" charset="0"/>
                <a:ea typeface="Verdana" panose="020B0604030504040204" pitchFamily="34" charset="0"/>
                <a:cs typeface="Verdana" panose="020B0604030504040204" pitchFamily="34" charset="0"/>
              </a:rPr>
              <a:t>sh</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sh</a:t>
            </a:r>
            <a:r>
              <a:rPr lang="en-US" sz="12000" dirty="0">
                <a:solidFill>
                  <a:srgbClr val="4557AD"/>
                </a:solidFill>
                <a:latin typeface="Tenorite" pitchFamily="2" charset="0"/>
                <a:ea typeface="Verdana" panose="020B0604030504040204" pitchFamily="34" charset="0"/>
                <a:cs typeface="Verdana" panose="020B0604030504040204" pitchFamily="34" charset="0"/>
              </a:rPr>
              <a:t>       </a:t>
            </a:r>
            <a:r>
              <a:rPr lang="en-US" sz="12000" dirty="0" err="1">
                <a:solidFill>
                  <a:srgbClr val="4557AD"/>
                </a:solidFill>
                <a:latin typeface="Tenorite" pitchFamily="2" charset="0"/>
                <a:ea typeface="Verdana" panose="020B0604030504040204" pitchFamily="34" charset="0"/>
                <a:cs typeface="Verdana" panose="020B0604030504040204" pitchFamily="34" charset="0"/>
              </a:rPr>
              <a:t>sh</a:t>
            </a:r>
            <a:endParaRPr lang="en-US"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764127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6DE14E-89ED-5ED2-7B16-48E0236C8533}"/>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19 I do</a:t>
            </a:r>
            <a:endParaRPr lang="en-AU" sz="800">
              <a:solidFill>
                <a:schemeClr val="bg2"/>
              </a:solidFill>
            </a:endParaRPr>
          </a:p>
        </p:txBody>
      </p:sp>
      <p:sp>
        <p:nvSpPr>
          <p:cNvPr id="2" name="Content Placeholder 2">
            <a:extLst>
              <a:ext uri="{FF2B5EF4-FFF2-40B4-BE49-F238E27FC236}">
                <a16:creationId xmlns:a16="http://schemas.microsoft.com/office/drawing/2014/main" id="{6B90B1CC-2A7A-C5F2-2468-A45BE0A9B3C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fish</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374570-2F0F-E33F-1EB9-B9418EEF0549}"/>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 Phonemic awareness review</a:t>
            </a:r>
            <a:endParaRPr lang="en-AU" sz="800">
              <a:solidFill>
                <a:schemeClr val="bg2"/>
              </a:solidFill>
            </a:endParaRPr>
          </a:p>
        </p:txBody>
      </p:sp>
      <p:grpSp>
        <p:nvGrpSpPr>
          <p:cNvPr id="2" name="Group 1" descr="Letter tiles; 6 square tiles with letters c, s, g, m, l and n in them on the left of the slide, and two circle tiles with the letters a and u in them on the right of the slide.">
            <a:extLst>
              <a:ext uri="{FF2B5EF4-FFF2-40B4-BE49-F238E27FC236}">
                <a16:creationId xmlns:a16="http://schemas.microsoft.com/office/drawing/2014/main" id="{15E61888-7CB9-5EFA-535C-8FEAF9510C87}"/>
              </a:ext>
            </a:extLst>
          </p:cNvPr>
          <p:cNvGrpSpPr/>
          <p:nvPr/>
        </p:nvGrpSpPr>
        <p:grpSpPr>
          <a:xfrm>
            <a:off x="1588708" y="1351053"/>
            <a:ext cx="8709970" cy="4605671"/>
            <a:chOff x="1620981" y="1404841"/>
            <a:chExt cx="8709970" cy="4605671"/>
          </a:xfrm>
        </p:grpSpPr>
        <p:grpSp>
          <p:nvGrpSpPr>
            <p:cNvPr id="4" name="Group 3" descr="Letter tiles for consonants: f, j, h, d, b, x&#10;Letter tiles for vowels: o, a">
              <a:extLst>
                <a:ext uri="{FF2B5EF4-FFF2-40B4-BE49-F238E27FC236}">
                  <a16:creationId xmlns:a16="http://schemas.microsoft.com/office/drawing/2014/main" id="{043235A6-FBD6-AE99-BCFC-3EF15AC6837D}"/>
                </a:ext>
              </a:extLst>
            </p:cNvPr>
            <p:cNvGrpSpPr/>
            <p:nvPr/>
          </p:nvGrpSpPr>
          <p:grpSpPr>
            <a:xfrm>
              <a:off x="1620981" y="1404841"/>
              <a:ext cx="8709970" cy="4605671"/>
              <a:chOff x="1471079" y="1395029"/>
              <a:chExt cx="8709970" cy="4605671"/>
            </a:xfrm>
          </p:grpSpPr>
          <p:grpSp>
            <p:nvGrpSpPr>
              <p:cNvPr id="7" name="Group 6">
                <a:extLst>
                  <a:ext uri="{FF2B5EF4-FFF2-40B4-BE49-F238E27FC236}">
                    <a16:creationId xmlns:a16="http://schemas.microsoft.com/office/drawing/2014/main" id="{06284220-2D58-6845-4F6F-CEB1BE889042}"/>
                  </a:ext>
                </a:extLst>
              </p:cNvPr>
              <p:cNvGrpSpPr>
                <a:grpSpLocks noChangeAspect="1"/>
              </p:cNvGrpSpPr>
              <p:nvPr/>
            </p:nvGrpSpPr>
            <p:grpSpPr>
              <a:xfrm>
                <a:off x="1471079" y="1418674"/>
                <a:ext cx="1442443" cy="1421928"/>
                <a:chOff x="599076" y="3828850"/>
                <a:chExt cx="1975945" cy="1971676"/>
              </a:xfrm>
            </p:grpSpPr>
            <p:sp>
              <p:nvSpPr>
                <p:cNvPr id="23" name="Rounded Rectangle 2">
                  <a:extLst>
                    <a:ext uri="{FF2B5EF4-FFF2-40B4-BE49-F238E27FC236}">
                      <a16:creationId xmlns:a16="http://schemas.microsoft.com/office/drawing/2014/main" id="{42E59C96-B43C-2DE9-9DF8-121FDAABB511}"/>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4" name="Content Placeholder 2">
                  <a:extLst>
                    <a:ext uri="{FF2B5EF4-FFF2-40B4-BE49-F238E27FC236}">
                      <a16:creationId xmlns:a16="http://schemas.microsoft.com/office/drawing/2014/main" id="{F1D052D7-5261-63DA-82A0-26C1E1643679}"/>
                    </a:ext>
                  </a:extLst>
                </p:cNvPr>
                <p:cNvSpPr txBox="1">
                  <a:spLocks/>
                </p:cNvSpPr>
                <p:nvPr/>
              </p:nvSpPr>
              <p:spPr>
                <a:xfrm>
                  <a:off x="599077" y="3828850"/>
                  <a:ext cx="1975944" cy="197167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c</a:t>
                  </a:r>
                  <a:endParaRPr lang="en-AU" sz="9600">
                    <a:latin typeface="Tenorite" pitchFamily="2" charset="0"/>
                    <a:ea typeface="Verdana" panose="020B0604030504040204" pitchFamily="34" charset="0"/>
                    <a:cs typeface="Verdana" panose="020B0604030504040204" pitchFamily="34" charset="0"/>
                  </a:endParaRPr>
                </a:p>
              </p:txBody>
            </p:sp>
          </p:grpSp>
          <p:sp>
            <p:nvSpPr>
              <p:cNvPr id="8" name="Rounded Rectangle 15">
                <a:extLst>
                  <a:ext uri="{FF2B5EF4-FFF2-40B4-BE49-F238E27FC236}">
                    <a16:creationId xmlns:a16="http://schemas.microsoft.com/office/drawing/2014/main" id="{4B0DA428-0C9D-F93E-B165-16E5DCBCB05F}"/>
                  </a:ext>
                </a:extLst>
              </p:cNvPr>
              <p:cNvSpPr/>
              <p:nvPr/>
            </p:nvSpPr>
            <p:spPr>
              <a:xfrm>
                <a:off x="3221557" y="1458001"/>
                <a:ext cx="1442443" cy="1298472"/>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s</a:t>
                </a:r>
              </a:p>
            </p:txBody>
          </p:sp>
          <p:grpSp>
            <p:nvGrpSpPr>
              <p:cNvPr id="9" name="Group 8">
                <a:extLst>
                  <a:ext uri="{FF2B5EF4-FFF2-40B4-BE49-F238E27FC236}">
                    <a16:creationId xmlns:a16="http://schemas.microsoft.com/office/drawing/2014/main" id="{D0D09721-E39D-ED82-3D5A-46F2D87D125E}"/>
                  </a:ext>
                </a:extLst>
              </p:cNvPr>
              <p:cNvGrpSpPr>
                <a:grpSpLocks noChangeAspect="1"/>
              </p:cNvGrpSpPr>
              <p:nvPr/>
            </p:nvGrpSpPr>
            <p:grpSpPr>
              <a:xfrm>
                <a:off x="4972035" y="1426253"/>
                <a:ext cx="1442443" cy="1421928"/>
                <a:chOff x="599076" y="3839360"/>
                <a:chExt cx="1975945" cy="1971679"/>
              </a:xfrm>
            </p:grpSpPr>
            <p:sp>
              <p:nvSpPr>
                <p:cNvPr id="21" name="Rounded Rectangle 20">
                  <a:extLst>
                    <a:ext uri="{FF2B5EF4-FFF2-40B4-BE49-F238E27FC236}">
                      <a16:creationId xmlns:a16="http://schemas.microsoft.com/office/drawing/2014/main" id="{C36B66D0-D857-8CB1-0629-AF437DDD516D}"/>
                    </a:ext>
                  </a:extLst>
                </p:cNvPr>
                <p:cNvSpPr/>
                <p:nvPr/>
              </p:nvSpPr>
              <p:spPr>
                <a:xfrm>
                  <a:off x="599076" y="3883383"/>
                  <a:ext cx="1975945" cy="180049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22" name="Content Placeholder 2">
                  <a:extLst>
                    <a:ext uri="{FF2B5EF4-FFF2-40B4-BE49-F238E27FC236}">
                      <a16:creationId xmlns:a16="http://schemas.microsoft.com/office/drawing/2014/main" id="{426BB539-6479-207D-0367-013597CD66E6}"/>
                    </a:ext>
                  </a:extLst>
                </p:cNvPr>
                <p:cNvSpPr txBox="1">
                  <a:spLocks/>
                </p:cNvSpPr>
                <p:nvPr/>
              </p:nvSpPr>
              <p:spPr>
                <a:xfrm>
                  <a:off x="599077" y="3839360"/>
                  <a:ext cx="1975944" cy="197167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g</a:t>
                  </a:r>
                  <a:endParaRPr lang="en-AU" sz="9600">
                    <a:latin typeface="Tenorite" pitchFamily="2" charset="0"/>
                    <a:ea typeface="Verdana" panose="020B0604030504040204" pitchFamily="34" charset="0"/>
                    <a:cs typeface="Verdana" panose="020B0604030504040204" pitchFamily="34" charset="0"/>
                  </a:endParaRPr>
                </a:p>
              </p:txBody>
            </p:sp>
          </p:grpSp>
          <p:sp>
            <p:nvSpPr>
              <p:cNvPr id="10" name="Rounded Rectangle 23">
                <a:extLst>
                  <a:ext uri="{FF2B5EF4-FFF2-40B4-BE49-F238E27FC236}">
                    <a16:creationId xmlns:a16="http://schemas.microsoft.com/office/drawing/2014/main" id="{60FE9E55-D45E-5164-C717-CA782A4EEFCA}"/>
                  </a:ext>
                </a:extLst>
              </p:cNvPr>
              <p:cNvSpPr/>
              <p:nvPr/>
            </p:nvSpPr>
            <p:spPr>
              <a:xfrm>
                <a:off x="1471079" y="3024766"/>
                <a:ext cx="1442443" cy="1298472"/>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m</a:t>
                </a:r>
              </a:p>
            </p:txBody>
          </p:sp>
          <p:sp>
            <p:nvSpPr>
              <p:cNvPr id="11" name="Rounded Rectangle 26">
                <a:extLst>
                  <a:ext uri="{FF2B5EF4-FFF2-40B4-BE49-F238E27FC236}">
                    <a16:creationId xmlns:a16="http://schemas.microsoft.com/office/drawing/2014/main" id="{42CAE0D1-F7AA-8292-178C-5303220BB11C}"/>
                  </a:ext>
                </a:extLst>
              </p:cNvPr>
              <p:cNvSpPr/>
              <p:nvPr/>
            </p:nvSpPr>
            <p:spPr>
              <a:xfrm>
                <a:off x="3221556" y="3024767"/>
                <a:ext cx="1442443" cy="129847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l</a:t>
                </a:r>
              </a:p>
            </p:txBody>
          </p:sp>
          <p:sp>
            <p:nvSpPr>
              <p:cNvPr id="12" name="Rounded Rectangle 29">
                <a:extLst>
                  <a:ext uri="{FF2B5EF4-FFF2-40B4-BE49-F238E27FC236}">
                    <a16:creationId xmlns:a16="http://schemas.microsoft.com/office/drawing/2014/main" id="{42B5A395-152F-0035-0DBB-B21079A38FB8}"/>
                  </a:ext>
                </a:extLst>
              </p:cNvPr>
              <p:cNvSpPr/>
              <p:nvPr/>
            </p:nvSpPr>
            <p:spPr>
              <a:xfrm>
                <a:off x="4972034" y="3024767"/>
                <a:ext cx="1442443" cy="1298473"/>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600">
                    <a:solidFill>
                      <a:schemeClr val="bg1"/>
                    </a:solidFill>
                    <a:latin typeface="Tenorite" panose="00000500000000000000" pitchFamily="2" charset="0"/>
                  </a:rPr>
                  <a:t>n</a:t>
                </a:r>
              </a:p>
            </p:txBody>
          </p:sp>
          <p:grpSp>
            <p:nvGrpSpPr>
              <p:cNvPr id="13" name="Group 12">
                <a:extLst>
                  <a:ext uri="{FF2B5EF4-FFF2-40B4-BE49-F238E27FC236}">
                    <a16:creationId xmlns:a16="http://schemas.microsoft.com/office/drawing/2014/main" id="{2AC4574D-DF2F-CF5E-D624-9A47EECE573C}"/>
                  </a:ext>
                </a:extLst>
              </p:cNvPr>
              <p:cNvGrpSpPr>
                <a:grpSpLocks noChangeAspect="1"/>
              </p:cNvGrpSpPr>
              <p:nvPr/>
            </p:nvGrpSpPr>
            <p:grpSpPr>
              <a:xfrm>
                <a:off x="8738607" y="1395029"/>
                <a:ext cx="1442442" cy="1421928"/>
                <a:chOff x="9233326" y="1914768"/>
                <a:chExt cx="1975944" cy="1971674"/>
              </a:xfrm>
            </p:grpSpPr>
            <p:sp>
              <p:nvSpPr>
                <p:cNvPr id="19" name="Oval 18">
                  <a:extLst>
                    <a:ext uri="{FF2B5EF4-FFF2-40B4-BE49-F238E27FC236}">
                      <a16:creationId xmlns:a16="http://schemas.microsoft.com/office/drawing/2014/main" id="{AA3AF8AC-B3B0-8168-40F8-00213C122A1F}"/>
                    </a:ext>
                  </a:extLst>
                </p:cNvPr>
                <p:cNvSpPr/>
                <p:nvPr/>
              </p:nvSpPr>
              <p:spPr>
                <a:xfrm>
                  <a:off x="9322662" y="1981007"/>
                  <a:ext cx="1789984" cy="1789984"/>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ontent Placeholder 2">
                  <a:extLst>
                    <a:ext uri="{FF2B5EF4-FFF2-40B4-BE49-F238E27FC236}">
                      <a16:creationId xmlns:a16="http://schemas.microsoft.com/office/drawing/2014/main" id="{3948EA9E-6696-7BCB-5AFA-3B38CA41F0E0}"/>
                    </a:ext>
                  </a:extLst>
                </p:cNvPr>
                <p:cNvSpPr txBox="1">
                  <a:spLocks/>
                </p:cNvSpPr>
                <p:nvPr/>
              </p:nvSpPr>
              <p:spPr>
                <a:xfrm>
                  <a:off x="9233326" y="1914768"/>
                  <a:ext cx="1975944" cy="197167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9600">
                      <a:latin typeface="Tenorite" pitchFamily="2" charset="0"/>
                      <a:ea typeface="Verdana" panose="020B0604030504040204" pitchFamily="34" charset="0"/>
                      <a:cs typeface="Verdana" panose="020B0604030504040204" pitchFamily="34" charset="0"/>
                    </a:rPr>
                    <a:t>a</a:t>
                  </a:r>
                  <a:endParaRPr lang="en-AU" sz="9600">
                    <a:latin typeface="Tenorite" pitchFamily="2" charset="0"/>
                    <a:ea typeface="Verdana" panose="020B0604030504040204" pitchFamily="34" charset="0"/>
                    <a:cs typeface="Verdana" panose="020B0604030504040204" pitchFamily="34" charset="0"/>
                  </a:endParaRPr>
                </a:p>
              </p:txBody>
            </p:sp>
          </p:grpSp>
          <p:sp>
            <p:nvSpPr>
              <p:cNvPr id="14" name="Oval 13">
                <a:extLst>
                  <a:ext uri="{FF2B5EF4-FFF2-40B4-BE49-F238E27FC236}">
                    <a16:creationId xmlns:a16="http://schemas.microsoft.com/office/drawing/2014/main" id="{489F7FF1-0B16-6668-E2E2-54E00D0BFEAA}"/>
                  </a:ext>
                </a:extLst>
              </p:cNvPr>
              <p:cNvSpPr/>
              <p:nvPr/>
            </p:nvSpPr>
            <p:spPr>
              <a:xfrm>
                <a:off x="8803822" y="3045412"/>
                <a:ext cx="1306691" cy="1290893"/>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600" dirty="0">
                    <a:latin typeface="Tenorite" panose="00000500000000000000" pitchFamily="2" charset="0"/>
                  </a:rPr>
                  <a:t>u</a:t>
                </a:r>
              </a:p>
            </p:txBody>
          </p:sp>
          <p:grpSp>
            <p:nvGrpSpPr>
              <p:cNvPr id="15" name="Group 14">
                <a:extLst>
                  <a:ext uri="{FF2B5EF4-FFF2-40B4-BE49-F238E27FC236}">
                    <a16:creationId xmlns:a16="http://schemas.microsoft.com/office/drawing/2014/main" id="{5600E425-EEBB-CA13-BC73-850111862BDE}"/>
                  </a:ext>
                </a:extLst>
              </p:cNvPr>
              <p:cNvGrpSpPr/>
              <p:nvPr/>
            </p:nvGrpSpPr>
            <p:grpSpPr>
              <a:xfrm>
                <a:off x="1915508" y="6000700"/>
                <a:ext cx="4905231" cy="0"/>
                <a:chOff x="1249881" y="6218497"/>
                <a:chExt cx="4905231" cy="0"/>
              </a:xfrm>
            </p:grpSpPr>
            <p:cxnSp>
              <p:nvCxnSpPr>
                <p:cNvPr id="16" name="Straight Connector 15">
                  <a:extLst>
                    <a:ext uri="{FF2B5EF4-FFF2-40B4-BE49-F238E27FC236}">
                      <a16:creationId xmlns:a16="http://schemas.microsoft.com/office/drawing/2014/main" id="{63F5DDE0-B53C-8456-6ADA-33798F38D715}"/>
                    </a:ext>
                  </a:extLst>
                </p:cNvPr>
                <p:cNvCxnSpPr>
                  <a:cxnSpLocks/>
                </p:cNvCxnSpPr>
                <p:nvPr/>
              </p:nvCxnSpPr>
              <p:spPr>
                <a:xfrm>
                  <a:off x="1249881"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00E6F4D7-BC0B-618D-ABD9-1C15B91D521A}"/>
                    </a:ext>
                  </a:extLst>
                </p:cNvPr>
                <p:cNvCxnSpPr>
                  <a:cxnSpLocks/>
                </p:cNvCxnSpPr>
                <p:nvPr/>
              </p:nvCxnSpPr>
              <p:spPr>
                <a:xfrm>
                  <a:off x="2939292"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9E061B32-448D-4AD9-19BD-6BCD6572B1DF}"/>
                    </a:ext>
                  </a:extLst>
                </p:cNvPr>
                <p:cNvCxnSpPr>
                  <a:cxnSpLocks/>
                </p:cNvCxnSpPr>
                <p:nvPr/>
              </p:nvCxnSpPr>
              <p:spPr>
                <a:xfrm>
                  <a:off x="4652133" y="6218497"/>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grpSp>
        <p:cxnSp>
          <p:nvCxnSpPr>
            <p:cNvPr id="5" name="Straight Connector 4">
              <a:extLst>
                <a:ext uri="{FF2B5EF4-FFF2-40B4-BE49-F238E27FC236}">
                  <a16:creationId xmlns:a16="http://schemas.microsoft.com/office/drawing/2014/main" id="{544E3BC5-5BBC-0F86-F295-0DFDC3461194}"/>
                </a:ext>
              </a:extLst>
            </p:cNvPr>
            <p:cNvCxnSpPr>
              <a:cxnSpLocks/>
            </p:cNvCxnSpPr>
            <p:nvPr/>
          </p:nvCxnSpPr>
          <p:spPr>
            <a:xfrm>
              <a:off x="7134083" y="6010512"/>
              <a:ext cx="1502979" cy="0"/>
            </a:xfrm>
            <a:prstGeom prst="line">
              <a:avLst/>
            </a:prstGeom>
            <a:ln w="57150">
              <a:solidFill>
                <a:srgbClr val="0E1E42"/>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764480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F6104C-6D79-D9C3-4C97-B85D10E5C716}"/>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20 I do</a:t>
            </a:r>
            <a:endParaRPr lang="en-AU" sz="800">
              <a:solidFill>
                <a:schemeClr val="bg2"/>
              </a:solidFill>
            </a:endParaRPr>
          </a:p>
        </p:txBody>
      </p:sp>
      <p:sp>
        <p:nvSpPr>
          <p:cNvPr id="4" name="Content Placeholder 2">
            <a:extLst>
              <a:ext uri="{FF2B5EF4-FFF2-40B4-BE49-F238E27FC236}">
                <a16:creationId xmlns:a16="http://schemas.microsoft.com/office/drawing/2014/main" id="{8F69DE0A-3654-ED36-C539-56D16D9E5C5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fish    wish</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451ED1E-2E53-7868-78F2-699CD2F4C10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21 </a:t>
            </a:r>
            <a:r>
              <a:rPr lang="en-AU" sz="800" kern="1200" baseline="0">
                <a:solidFill>
                  <a:schemeClr val="bg2"/>
                </a:solidFill>
                <a:effectLst/>
                <a:latin typeface="Calibri Light" panose="020F0302020204030204" pitchFamily="34" charset="0"/>
                <a:ea typeface="+mj-ea"/>
                <a:cs typeface="+mj-cs"/>
              </a:rPr>
              <a:t>I do</a:t>
            </a:r>
            <a:endParaRPr lang="en-AU" sz="800">
              <a:solidFill>
                <a:schemeClr val="bg2"/>
              </a:solidFill>
            </a:endParaRP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fish    wish    shut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67C1AA-B214-C887-CF18-FFE065FF614E}"/>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22 We do</a:t>
            </a:r>
            <a:endParaRPr lang="en-AU" sz="800">
              <a:solidFill>
                <a:schemeClr val="bg2"/>
              </a:solidFill>
            </a:endParaRPr>
          </a:p>
        </p:txBody>
      </p:sp>
      <p:sp>
        <p:nvSpPr>
          <p:cNvPr id="3" name="Content Placeholder 2">
            <a:extLst>
              <a:ext uri="{FF2B5EF4-FFF2-40B4-BE49-F238E27FC236}">
                <a16:creationId xmlns:a16="http://schemas.microsoft.com/office/drawing/2014/main" id="{4DD35386-8236-6E13-675D-53B12020E32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shop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CB1C6-1102-7D71-72DD-F42F111AA1CC}"/>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23 We do</a:t>
            </a:r>
            <a:endParaRPr lang="en-AU" sz="800">
              <a:solidFill>
                <a:schemeClr val="bg2"/>
              </a:solidFill>
            </a:endParaRPr>
          </a:p>
        </p:txBody>
      </p:sp>
      <p:sp>
        <p:nvSpPr>
          <p:cNvPr id="3" name="Content Placeholder 2">
            <a:extLst>
              <a:ext uri="{FF2B5EF4-FFF2-40B4-BE49-F238E27FC236}">
                <a16:creationId xmlns:a16="http://schemas.microsoft.com/office/drawing/2014/main" id="{250E8189-123F-4377-44CD-19D3DA19416B}"/>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shop   dash</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678E1-67A5-FE12-F3F0-19411BDB6467}"/>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24 We do</a:t>
            </a:r>
            <a:endParaRPr lang="en-AU" sz="800">
              <a:solidFill>
                <a:schemeClr val="bg2"/>
              </a:solidFill>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shop   dash   shin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64D176-7736-7AAA-9306-256372A9CFD3}"/>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25 I do</a:t>
            </a:r>
            <a:endParaRPr lang="en-AU" sz="800">
              <a:solidFill>
                <a:schemeClr val="bg2"/>
              </a:solidFill>
            </a:endParaRPr>
          </a:p>
        </p:txBody>
      </p:sp>
      <p:pic>
        <p:nvPicPr>
          <p:cNvPr id="2" name="Graphic 1" descr="Cruise ship outline">
            <a:extLst>
              <a:ext uri="{FF2B5EF4-FFF2-40B4-BE49-F238E27FC236}">
                <a16:creationId xmlns:a16="http://schemas.microsoft.com/office/drawing/2014/main" id="{FC6E2353-66E7-A342-A052-177C408AE97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4629" y="2208981"/>
            <a:ext cx="2931950" cy="2931950"/>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A775B6F-A527-822B-2B3F-9A444EBBC29C}"/>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26 I do</a:t>
            </a:r>
            <a:endParaRPr lang="en-AU" sz="800">
              <a:solidFill>
                <a:schemeClr val="bg2"/>
              </a:solidFill>
            </a:endParaRPr>
          </a:p>
        </p:txBody>
      </p:sp>
      <p:pic>
        <p:nvPicPr>
          <p:cNvPr id="2" name="Graphic 1" descr="Cruise ship outline">
            <a:extLst>
              <a:ext uri="{FF2B5EF4-FFF2-40B4-BE49-F238E27FC236}">
                <a16:creationId xmlns:a16="http://schemas.microsoft.com/office/drawing/2014/main" id="{FC6E2353-66E7-A342-A052-177C408AE97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4629" y="2208981"/>
            <a:ext cx="2931950" cy="2931950"/>
          </a:xfrm>
          <a:prstGeom prst="rect">
            <a:avLst/>
          </a:prstGeom>
        </p:spPr>
      </p:pic>
      <p:pic>
        <p:nvPicPr>
          <p:cNvPr id="3" name="Graphic 2" descr="Crash outline">
            <a:extLst>
              <a:ext uri="{FF2B5EF4-FFF2-40B4-BE49-F238E27FC236}">
                <a16:creationId xmlns:a16="http://schemas.microsoft.com/office/drawing/2014/main" id="{2F5AC09A-B6BA-7A47-8EB5-541E064CADB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4773927" y="1982800"/>
            <a:ext cx="2931950" cy="2931950"/>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05DEC71-F1AF-E166-2460-BC9E50EB992D}"/>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27 I do</a:t>
            </a:r>
            <a:endParaRPr lang="en-AU" sz="800">
              <a:solidFill>
                <a:schemeClr val="bg2"/>
              </a:solidFill>
            </a:endParaRPr>
          </a:p>
        </p:txBody>
      </p:sp>
      <p:pic>
        <p:nvPicPr>
          <p:cNvPr id="2" name="Graphic 1" descr="Cruise ship outline">
            <a:extLst>
              <a:ext uri="{FF2B5EF4-FFF2-40B4-BE49-F238E27FC236}">
                <a16:creationId xmlns:a16="http://schemas.microsoft.com/office/drawing/2014/main" id="{FC6E2353-66E7-A342-A052-177C408AE97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34629" y="2208981"/>
            <a:ext cx="2931950" cy="2931950"/>
          </a:xfrm>
          <a:prstGeom prst="rect">
            <a:avLst/>
          </a:prstGeom>
        </p:spPr>
      </p:pic>
      <p:pic>
        <p:nvPicPr>
          <p:cNvPr id="3" name="Graphic 2" descr="Crash outline">
            <a:extLst>
              <a:ext uri="{FF2B5EF4-FFF2-40B4-BE49-F238E27FC236}">
                <a16:creationId xmlns:a16="http://schemas.microsoft.com/office/drawing/2014/main" id="{2F5AC09A-B6BA-7A47-8EB5-541E064CADB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4773927" y="1982800"/>
            <a:ext cx="2931950" cy="2931950"/>
          </a:xfrm>
          <a:prstGeom prst="rect">
            <a:avLst/>
          </a:prstGeom>
        </p:spPr>
      </p:pic>
      <p:pic>
        <p:nvPicPr>
          <p:cNvPr id="4" name="Graphic 3" descr="Large paint brush outline">
            <a:extLst>
              <a:ext uri="{FF2B5EF4-FFF2-40B4-BE49-F238E27FC236}">
                <a16:creationId xmlns:a16="http://schemas.microsoft.com/office/drawing/2014/main" id="{877D76C5-9717-7742-89B6-532C54B502E8}"/>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8468324" y="2132781"/>
            <a:ext cx="2931950" cy="2931950"/>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A6DF4-3F84-4612-A4D1-A054D7E7BAAE}"/>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28 We do</a:t>
            </a:r>
            <a:endParaRPr lang="en-AU" sz="800">
              <a:solidFill>
                <a:schemeClr val="bg2"/>
              </a:solidFill>
            </a:endParaRPr>
          </a:p>
        </p:txBody>
      </p:sp>
      <p:pic>
        <p:nvPicPr>
          <p:cNvPr id="7" name="Picture 6" descr="shop">
            <a:extLst>
              <a:ext uri="{FF2B5EF4-FFF2-40B4-BE49-F238E27FC236}">
                <a16:creationId xmlns:a16="http://schemas.microsoft.com/office/drawing/2014/main" id="{DB891F56-846A-3FFE-FF49-39C8D829F12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579" y="2409405"/>
            <a:ext cx="2662264" cy="2662264"/>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B8F76C-EE1E-3AFF-2BD9-D1EF2BE96BC6}"/>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29 We do</a:t>
            </a:r>
            <a:endParaRPr lang="en-AU" sz="800">
              <a:solidFill>
                <a:schemeClr val="bg2"/>
              </a:solidFill>
            </a:endParaRPr>
          </a:p>
        </p:txBody>
      </p:sp>
      <p:grpSp>
        <p:nvGrpSpPr>
          <p:cNvPr id="4" name="Group 3" descr="shop, rush">
            <a:extLst>
              <a:ext uri="{FF2B5EF4-FFF2-40B4-BE49-F238E27FC236}">
                <a16:creationId xmlns:a16="http://schemas.microsoft.com/office/drawing/2014/main" id="{D95A6A6A-6268-937E-2236-7FCD8B205CE9}"/>
              </a:ext>
            </a:extLst>
          </p:cNvPr>
          <p:cNvGrpSpPr/>
          <p:nvPr/>
        </p:nvGrpSpPr>
        <p:grpSpPr>
          <a:xfrm>
            <a:off x="1049579" y="2409405"/>
            <a:ext cx="6377553" cy="2662264"/>
            <a:chOff x="1049579" y="2409405"/>
            <a:chExt cx="6377553" cy="2662264"/>
          </a:xfrm>
        </p:grpSpPr>
        <p:pic>
          <p:nvPicPr>
            <p:cNvPr id="7" name="Picture 6" descr="A black background with a black square&#10;&#10;Description automatically generated with medium confidence">
              <a:extLst>
                <a:ext uri="{FF2B5EF4-FFF2-40B4-BE49-F238E27FC236}">
                  <a16:creationId xmlns:a16="http://schemas.microsoft.com/office/drawing/2014/main" id="{4D4BF155-3908-E036-7A32-3B5E96B5E3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4868" y="2409405"/>
              <a:ext cx="2662264" cy="2662264"/>
            </a:xfrm>
            <a:prstGeom prst="rect">
              <a:avLst/>
            </a:prstGeom>
          </p:spPr>
        </p:pic>
        <p:pic>
          <p:nvPicPr>
            <p:cNvPr id="8" name="Picture 7" descr="A black background with a black square&#10;&#10;Description automatically generated with medium confidence">
              <a:extLst>
                <a:ext uri="{FF2B5EF4-FFF2-40B4-BE49-F238E27FC236}">
                  <a16:creationId xmlns:a16="http://schemas.microsoft.com/office/drawing/2014/main" id="{E29E9B8C-FF5A-55C1-B15E-226669DFE9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579" y="2409405"/>
              <a:ext cx="2662264" cy="2662264"/>
            </a:xfrm>
            <a:prstGeom prst="rect">
              <a:avLst/>
            </a:prstGeom>
          </p:spPr>
        </p:pic>
      </p:grpSp>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 Review</a:t>
            </a:r>
            <a:endParaRPr lang="en-AU" sz="800">
              <a:solidFill>
                <a:schemeClr val="bg2"/>
              </a:solidFill>
            </a:endParaRPr>
          </a:p>
        </p:txBody>
      </p:sp>
      <p:sp>
        <p:nvSpPr>
          <p:cNvPr id="8" name="Content Placeholder 2">
            <a:extLst>
              <a:ext uri="{FF2B5EF4-FFF2-40B4-BE49-F238E27FC236}">
                <a16:creationId xmlns:a16="http://schemas.microsoft.com/office/drawing/2014/main" id="{85B6705E-9817-010D-BD25-DF374E28B7D1}"/>
              </a:ext>
            </a:extLst>
          </p:cNvPr>
          <p:cNvSpPr txBox="1">
            <a:spLocks/>
          </p:cNvSpPr>
          <p:nvPr/>
        </p:nvSpPr>
        <p:spPr>
          <a:xfrm>
            <a:off x="1359761" y="1189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ff</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1D44F427-E93E-06DB-E0E7-BD7CE0F763B7}"/>
              </a:ext>
            </a:extLst>
          </p:cNvPr>
          <p:cNvSpPr txBox="1">
            <a:spLocks/>
          </p:cNvSpPr>
          <p:nvPr/>
        </p:nvSpPr>
        <p:spPr>
          <a:xfrm>
            <a:off x="6469844" y="1189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ll</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537F1E97-9463-3C16-6C5C-3F801541DA2F}"/>
              </a:ext>
            </a:extLst>
          </p:cNvPr>
          <p:cNvSpPr txBox="1">
            <a:spLocks/>
          </p:cNvSpPr>
          <p:nvPr/>
        </p:nvSpPr>
        <p:spPr>
          <a:xfrm>
            <a:off x="135976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ss</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46F7B6A5-5508-7DC8-DDB9-3E18F07B1C60}"/>
              </a:ext>
            </a:extLst>
          </p:cNvPr>
          <p:cNvSpPr txBox="1">
            <a:spLocks/>
          </p:cNvSpPr>
          <p:nvPr/>
        </p:nvSpPr>
        <p:spPr>
          <a:xfrm>
            <a:off x="6469844"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zz</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33152154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4CEE1E-F4D1-7611-90A2-15DE1327EB54}"/>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30 We do</a:t>
            </a:r>
            <a:endParaRPr lang="en-AU" sz="800">
              <a:solidFill>
                <a:schemeClr val="bg2"/>
              </a:solidFill>
            </a:endParaRPr>
          </a:p>
        </p:txBody>
      </p:sp>
      <p:grpSp>
        <p:nvGrpSpPr>
          <p:cNvPr id="8" name="Group 7" descr="shop, rush, flush">
            <a:extLst>
              <a:ext uri="{FF2B5EF4-FFF2-40B4-BE49-F238E27FC236}">
                <a16:creationId xmlns:a16="http://schemas.microsoft.com/office/drawing/2014/main" id="{1D6E930C-E048-95E8-D839-EA3C259A9FEE}"/>
              </a:ext>
            </a:extLst>
          </p:cNvPr>
          <p:cNvGrpSpPr/>
          <p:nvPr/>
        </p:nvGrpSpPr>
        <p:grpSpPr>
          <a:xfrm>
            <a:off x="1049579" y="2409405"/>
            <a:ext cx="10301596" cy="2871018"/>
            <a:chOff x="1049579" y="2409405"/>
            <a:chExt cx="10301596" cy="2871018"/>
          </a:xfrm>
        </p:grpSpPr>
        <p:pic>
          <p:nvPicPr>
            <p:cNvPr id="4" name="Graphic 3" descr="Toilet outline">
              <a:extLst>
                <a:ext uri="{FF2B5EF4-FFF2-40B4-BE49-F238E27FC236}">
                  <a16:creationId xmlns:a16="http://schemas.microsoft.com/office/drawing/2014/main" id="{2F83F39C-B189-4B47-807C-24151CC079C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8480157" y="2409405"/>
              <a:ext cx="2871018" cy="2871018"/>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E80B4CC6-1789-074F-95A8-2308F09398E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64868" y="2409405"/>
              <a:ext cx="2662264" cy="2662264"/>
            </a:xfrm>
            <a:prstGeom prst="rect">
              <a:avLst/>
            </a:prstGeom>
          </p:spPr>
        </p:pic>
        <p:pic>
          <p:nvPicPr>
            <p:cNvPr id="7" name="Picture 6" descr="A black background with a black square&#10;&#10;Description automatically generated with medium confidence">
              <a:extLst>
                <a:ext uri="{FF2B5EF4-FFF2-40B4-BE49-F238E27FC236}">
                  <a16:creationId xmlns:a16="http://schemas.microsoft.com/office/drawing/2014/main" id="{C09E9B3E-8766-158D-445C-BCF024E2383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579" y="2409405"/>
              <a:ext cx="2662264" cy="2662264"/>
            </a:xfrm>
            <a:prstGeom prst="rect">
              <a:avLst/>
            </a:prstGeom>
          </p:spPr>
        </p:pic>
      </p:grpSp>
    </p:spTree>
    <p:custDataLst>
      <p:tags r:id="rId1"/>
    </p:custDataLst>
    <p:extLst>
      <p:ext uri="{BB962C8B-B14F-4D97-AF65-F5344CB8AC3E}">
        <p14:creationId xmlns:p14="http://schemas.microsoft.com/office/powerpoint/2010/main" val="60799485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898DB9-5DA9-CA65-13FC-2FF5CFF7A9B6}"/>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31 I do</a:t>
            </a:r>
            <a:endParaRPr lang="en-AU" sz="800">
              <a:solidFill>
                <a:schemeClr val="bg2"/>
              </a:solidFill>
            </a:endParaRP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put     put     put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DE465E9-8D5D-1228-8DF9-67FA936E28E7}"/>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32</a:t>
            </a:r>
            <a:r>
              <a:rPr lang="en-AU" sz="800" kern="1200" baseline="0">
                <a:solidFill>
                  <a:schemeClr val="bg2"/>
                </a:solidFill>
                <a:effectLst/>
                <a:latin typeface="Calibri Light" panose="020F0302020204030204" pitchFamily="34" charset="0"/>
                <a:ea typeface="+mj-ea"/>
                <a:cs typeface="+mj-cs"/>
              </a:rPr>
              <a:t> We do</a:t>
            </a:r>
            <a:endParaRPr lang="en-AU" sz="800">
              <a:solidFill>
                <a:schemeClr val="bg2"/>
              </a:solidFill>
            </a:endParaRP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put     </a:t>
            </a:r>
            <a:r>
              <a:rPr lang="en-US" sz="12000" err="1">
                <a:solidFill>
                  <a:srgbClr val="4557AD"/>
                </a:solidFill>
                <a:latin typeface="Tenorite" pitchFamily="2" charset="0"/>
                <a:ea typeface="Verdana" panose="020B0604030504040204" pitchFamily="34" charset="0"/>
                <a:cs typeface="Verdana" panose="020B0604030504040204" pitchFamily="34" charset="0"/>
              </a:rPr>
              <a:t>put</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put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6113990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0EC989-6F17-BD63-166F-4753A23E6935}"/>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33 I do </a:t>
            </a:r>
            <a:endParaRPr lang="en-AU" sz="800">
              <a:solidFill>
                <a:schemeClr val="bg2"/>
              </a:solidFill>
            </a:endParaRP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305416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They put a shop on the ship but the shop was shut. </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045AF1-808A-245E-3AFA-D73B845A9625}"/>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34 We do</a:t>
            </a:r>
            <a:endParaRPr lang="en-AU" sz="800">
              <a:solidFill>
                <a:schemeClr val="bg2"/>
              </a:solidFill>
            </a:endParaRPr>
          </a:p>
        </p:txBody>
      </p:sp>
      <p:sp>
        <p:nvSpPr>
          <p:cNvPr id="2" name="Content Placeholder 2">
            <a:extLst>
              <a:ext uri="{FF2B5EF4-FFF2-40B4-BE49-F238E27FC236}">
                <a16:creationId xmlns:a16="http://schemas.microsoft.com/office/drawing/2014/main" id="{C5184287-EE4F-3AF2-E416-F4E741D49281}"/>
              </a:ext>
            </a:extLst>
          </p:cNvPr>
          <p:cNvSpPr txBox="1">
            <a:spLocks/>
          </p:cNvSpPr>
          <p:nvPr/>
        </p:nvSpPr>
        <p:spPr>
          <a:xfrm>
            <a:off x="285750" y="2910432"/>
            <a:ext cx="11906250" cy="305416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I was in a rush and the brush hit my shin so I put it in the bin. </a:t>
            </a:r>
          </a:p>
        </p:txBody>
      </p:sp>
    </p:spTree>
    <p:custDataLst>
      <p:tags r:id="rId1"/>
    </p:custDataLst>
    <p:extLst>
      <p:ext uri="{BB962C8B-B14F-4D97-AF65-F5344CB8AC3E}">
        <p14:creationId xmlns:p14="http://schemas.microsoft.com/office/powerpoint/2010/main" val="14362976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05C2114-C957-1A9B-4CAD-D5351E00D9CA}"/>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35 I do</a:t>
            </a:r>
            <a:endParaRPr lang="en-AU" sz="800">
              <a:solidFill>
                <a:schemeClr val="bg2"/>
              </a:solidFill>
            </a:endParaRPr>
          </a:p>
        </p:txBody>
      </p:sp>
      <p:pic>
        <p:nvPicPr>
          <p:cNvPr id="2" name="Graphic 1" descr="Pencil outline">
            <a:extLst>
              <a:ext uri="{FF2B5EF4-FFF2-40B4-BE49-F238E27FC236}">
                <a16:creationId xmlns:a16="http://schemas.microsoft.com/office/drawing/2014/main" id="{0360CE95-82E1-044D-B8F5-319CAAAA728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0467719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8DCF06B-AB24-5F92-92B4-E6740A18EACB}"/>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36 We do</a:t>
            </a:r>
            <a:endParaRPr lang="en-AU" sz="800">
              <a:solidFill>
                <a:schemeClr val="bg2"/>
              </a:solidFill>
            </a:endParaRPr>
          </a:p>
        </p:txBody>
      </p:sp>
      <p:pic>
        <p:nvPicPr>
          <p:cNvPr id="2" name="Graphic 1" descr="Pencil outline">
            <a:extLst>
              <a:ext uri="{FF2B5EF4-FFF2-40B4-BE49-F238E27FC236}">
                <a16:creationId xmlns:a16="http://schemas.microsoft.com/office/drawing/2014/main" id="{EEAE3CC1-BD25-0C4C-BE6F-068DDB5ABF2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350205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848FDF-0F9D-9258-E642-73DC2ACD04DD}"/>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37 Check for understanding</a:t>
            </a:r>
            <a:endParaRPr lang="en-AU" sz="800">
              <a:solidFill>
                <a:schemeClr val="bg2"/>
              </a:solidFill>
            </a:endParaRPr>
          </a:p>
        </p:txBody>
      </p:sp>
      <p:pic>
        <p:nvPicPr>
          <p:cNvPr id="3" name="Graphic 2">
            <a:extLst>
              <a:ext uri="{FF2B5EF4-FFF2-40B4-BE49-F238E27FC236}">
                <a16:creationId xmlns:a16="http://schemas.microsoft.com/office/drawing/2014/main" id="{9CED66DD-2405-5243-8046-2F5CA8A8798C}"/>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86125C9F-FFD0-CB45-AD95-DBC2690A50D3}"/>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12" name="Title 1">
            <a:extLst>
              <a:ext uri="{FF2B5EF4-FFF2-40B4-BE49-F238E27FC236}">
                <a16:creationId xmlns:a16="http://schemas.microsoft.com/office/drawing/2014/main" id="{FA64074C-00CD-A648-A213-5BDFB399214B}"/>
              </a:ext>
            </a:extLst>
          </p:cNvPr>
          <p:cNvSpPr txBox="1">
            <a:spLocks/>
          </p:cNvSpPr>
          <p:nvPr/>
        </p:nvSpPr>
        <p:spPr>
          <a:xfrm>
            <a:off x="3813303" y="2832253"/>
            <a:ext cx="2526673"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say the sound</a:t>
            </a:r>
            <a:endParaRPr lang="en-US" sz="2800">
              <a:solidFill>
                <a:srgbClr val="0E1E42"/>
              </a:solidFill>
              <a:latin typeface="Calibri" panose="020F0502020204030204" pitchFamily="34" charset="0"/>
              <a:ea typeface="Verdana" panose="020B0604030504040204" pitchFamily="34" charset="0"/>
            </a:endParaRPr>
          </a:p>
        </p:txBody>
      </p:sp>
      <p:sp>
        <p:nvSpPr>
          <p:cNvPr id="11" name="TextBox 10">
            <a:extLst>
              <a:ext uri="{FF2B5EF4-FFF2-40B4-BE49-F238E27FC236}">
                <a16:creationId xmlns:a16="http://schemas.microsoft.com/office/drawing/2014/main" id="{2559C9B1-5E5D-222A-6D79-9DC848ADCD90}"/>
              </a:ext>
            </a:extLst>
          </p:cNvPr>
          <p:cNvSpPr txBox="1"/>
          <p:nvPr/>
        </p:nvSpPr>
        <p:spPr>
          <a:xfrm>
            <a:off x="4375581" y="3428524"/>
            <a:ext cx="1369286" cy="1569660"/>
          </a:xfrm>
          <a:prstGeom prst="rect">
            <a:avLst/>
          </a:prstGeom>
          <a:noFill/>
        </p:spPr>
        <p:txBody>
          <a:bodyPr wrap="none" rtlCol="0">
            <a:spAutoFit/>
          </a:bodyPr>
          <a:lstStyle/>
          <a:p>
            <a:r>
              <a:rPr lang="en-US" sz="9600">
                <a:solidFill>
                  <a:srgbClr val="4857A6"/>
                </a:solidFill>
                <a:latin typeface="Tenorite" pitchFamily="2" charset="0"/>
                <a:ea typeface="Verdana" panose="020B0604030504040204" pitchFamily="34" charset="0"/>
              </a:rPr>
              <a:t>sh</a:t>
            </a:r>
            <a:endParaRPr lang="en-AU" sz="9600"/>
          </a:p>
        </p:txBody>
      </p:sp>
      <p:sp>
        <p:nvSpPr>
          <p:cNvPr id="20" name="Title 1">
            <a:extLst>
              <a:ext uri="{FF2B5EF4-FFF2-40B4-BE49-F238E27FC236}">
                <a16:creationId xmlns:a16="http://schemas.microsoft.com/office/drawing/2014/main" id="{72A61D4C-12FB-CB45-94B1-D926DD62123A}"/>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read a word</a:t>
            </a:r>
            <a:endParaRPr lang="en-US" sz="2800">
              <a:solidFill>
                <a:srgbClr val="0E1E42"/>
              </a:solidFill>
              <a:latin typeface="Calibri" panose="020F0502020204030204" pitchFamily="34" charset="0"/>
              <a:ea typeface="Verdana" panose="020B0604030504040204" pitchFamily="34" charset="0"/>
            </a:endParaRPr>
          </a:p>
        </p:txBody>
      </p:sp>
      <p:sp>
        <p:nvSpPr>
          <p:cNvPr id="19" name="Content Placeholder 3">
            <a:extLst>
              <a:ext uri="{FF2B5EF4-FFF2-40B4-BE49-F238E27FC236}">
                <a16:creationId xmlns:a16="http://schemas.microsoft.com/office/drawing/2014/main" id="{9CA1237A-0A85-8547-B7E2-065D0DB5116C}"/>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4400">
                <a:solidFill>
                  <a:srgbClr val="4557AD"/>
                </a:solidFill>
                <a:latin typeface="Tenorite" pitchFamily="2" charset="0"/>
                <a:cs typeface="Arial"/>
              </a:rPr>
              <a:t>wish</a:t>
            </a:r>
          </a:p>
          <a:p>
            <a:pPr marL="0" indent="0" algn="ctr">
              <a:buFont typeface="Arial" panose="020B0604020202020204" pitchFamily="34" charset="0"/>
              <a:buNone/>
            </a:pPr>
            <a:r>
              <a:rPr lang="en-US" sz="4400">
                <a:solidFill>
                  <a:srgbClr val="4557AD"/>
                </a:solidFill>
                <a:latin typeface="Tenorite" pitchFamily="2" charset="0"/>
                <a:cs typeface="Arial"/>
              </a:rPr>
              <a:t>flash</a:t>
            </a:r>
          </a:p>
          <a:p>
            <a:pPr marL="0" indent="0" algn="ctr">
              <a:buFont typeface="Arial" panose="020B0604020202020204" pitchFamily="34" charset="0"/>
              <a:buNone/>
            </a:pPr>
            <a:r>
              <a:rPr lang="en-US" sz="4400">
                <a:solidFill>
                  <a:srgbClr val="4557AD"/>
                </a:solidFill>
                <a:latin typeface="Tenorite" pitchFamily="2" charset="0"/>
                <a:cs typeface="Arial"/>
              </a:rPr>
              <a:t>shut</a:t>
            </a:r>
          </a:p>
        </p:txBody>
      </p:sp>
      <p:sp>
        <p:nvSpPr>
          <p:cNvPr id="21" name="Title 1">
            <a:extLst>
              <a:ext uri="{FF2B5EF4-FFF2-40B4-BE49-F238E27FC236}">
                <a16:creationId xmlns:a16="http://schemas.microsoft.com/office/drawing/2014/main" id="{1FBEC4BF-C8A8-4E41-A7B5-A806F55A7670}"/>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spell a word </a:t>
            </a:r>
            <a:br>
              <a:rPr lang="en-US" sz="2800" b="0">
                <a:solidFill>
                  <a:srgbClr val="0E1E42"/>
                </a:solidFill>
                <a:latin typeface="Calibri" panose="020F0502020204030204" pitchFamily="34" charset="0"/>
                <a:ea typeface="Verdana" panose="020B0604030504040204" pitchFamily="34" charset="0"/>
              </a:rPr>
            </a:br>
            <a:endParaRPr lang="en-US" sz="2800">
              <a:solidFill>
                <a:srgbClr val="0E1E42"/>
              </a:solidFill>
              <a:latin typeface="Calibri" panose="020F0502020204030204" pitchFamily="34" charset="0"/>
              <a:ea typeface="Verdana" panose="020B0604030504040204" pitchFamily="34" charset="0"/>
            </a:endParaRPr>
          </a:p>
        </p:txBody>
      </p:sp>
      <p:grpSp>
        <p:nvGrpSpPr>
          <p:cNvPr id="9" name="Group 8">
            <a:extLst>
              <a:ext uri="{FF2B5EF4-FFF2-40B4-BE49-F238E27FC236}">
                <a16:creationId xmlns:a16="http://schemas.microsoft.com/office/drawing/2014/main" id="{B7794EB4-D9C4-1DB4-8B9A-4169D917DD1C}"/>
              </a:ext>
              <a:ext uri="{C183D7F6-B498-43B3-948B-1728B52AA6E4}">
                <adec:decorative xmlns:adec="http://schemas.microsoft.com/office/drawing/2017/decorative" val="1"/>
              </a:ext>
            </a:extLst>
          </p:cNvPr>
          <p:cNvGrpSpPr/>
          <p:nvPr/>
        </p:nvGrpSpPr>
        <p:grpSpPr>
          <a:xfrm>
            <a:off x="10000872" y="1900112"/>
            <a:ext cx="800799" cy="590023"/>
            <a:chOff x="10000872" y="1900112"/>
            <a:chExt cx="800799" cy="590023"/>
          </a:xfrm>
        </p:grpSpPr>
        <p:sp>
          <p:nvSpPr>
            <p:cNvPr id="23" name="Rounded Rectangle 22">
              <a:extLst>
                <a:ext uri="{FF2B5EF4-FFF2-40B4-BE49-F238E27FC236}">
                  <a16:creationId xmlns:a16="http://schemas.microsoft.com/office/drawing/2014/main" id="{340F8334-8658-CE4B-90F2-585D85B93D0A}"/>
                </a:ext>
              </a:extLst>
            </p:cNvPr>
            <p:cNvSpPr/>
            <p:nvPr userDrawn="1"/>
          </p:nvSpPr>
          <p:spPr>
            <a:xfrm>
              <a:off x="10000872" y="1900112"/>
              <a:ext cx="800799" cy="59002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A9A07C20-F140-C944-9547-9680FEE973D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76947" y="1964946"/>
              <a:ext cx="447584" cy="447584"/>
            </a:xfrm>
            <a:prstGeom prst="rect">
              <a:avLst/>
            </a:prstGeom>
          </p:spPr>
        </p:pic>
      </p:grpSp>
      <p:grpSp>
        <p:nvGrpSpPr>
          <p:cNvPr id="8" name="Group 7">
            <a:extLst>
              <a:ext uri="{FF2B5EF4-FFF2-40B4-BE49-F238E27FC236}">
                <a16:creationId xmlns:a16="http://schemas.microsoft.com/office/drawing/2014/main" id="{06765C0A-6B59-3E3E-E410-D7F83FF8FF27}"/>
              </a:ext>
              <a:ext uri="{C183D7F6-B498-43B3-948B-1728B52AA6E4}">
                <adec:decorative xmlns:adec="http://schemas.microsoft.com/office/drawing/2017/decorative" val="1"/>
              </a:ext>
            </a:extLst>
          </p:cNvPr>
          <p:cNvGrpSpPr/>
          <p:nvPr/>
        </p:nvGrpSpPr>
        <p:grpSpPr>
          <a:xfrm>
            <a:off x="7304531" y="1891643"/>
            <a:ext cx="800799" cy="598492"/>
            <a:chOff x="7304531" y="1891643"/>
            <a:chExt cx="800799" cy="598492"/>
          </a:xfrm>
        </p:grpSpPr>
        <p:sp>
          <p:nvSpPr>
            <p:cNvPr id="26" name="Rounded Rectangle 25">
              <a:extLst>
                <a:ext uri="{FF2B5EF4-FFF2-40B4-BE49-F238E27FC236}">
                  <a16:creationId xmlns:a16="http://schemas.microsoft.com/office/drawing/2014/main" id="{D1776D6C-CB5A-5248-A6F9-D1C2C6C99B2B}"/>
                </a:ext>
              </a:extLst>
            </p:cNvPr>
            <p:cNvSpPr/>
            <p:nvPr/>
          </p:nvSpPr>
          <p:spPr>
            <a:xfrm>
              <a:off x="7304531" y="1891643"/>
              <a:ext cx="800799" cy="59002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AF11A6D7-F3DB-A545-83F8-5AF1FD4398F7}"/>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413695" y="1891643"/>
              <a:ext cx="598492" cy="598492"/>
            </a:xfrm>
            <a:prstGeom prst="rect">
              <a:avLst/>
            </a:prstGeom>
          </p:spPr>
        </p:pic>
      </p:grpSp>
      <p:pic>
        <p:nvPicPr>
          <p:cNvPr id="2" name="Graphic 1" descr="Dish">
            <a:extLst>
              <a:ext uri="{FF2B5EF4-FFF2-40B4-BE49-F238E27FC236}">
                <a16:creationId xmlns:a16="http://schemas.microsoft.com/office/drawing/2014/main" id="{193D3AFF-146D-7045-B1DC-3850E0E8B3D2}"/>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933739" y="3505001"/>
            <a:ext cx="867932" cy="867932"/>
          </a:xfrm>
          <a:prstGeom prst="rect">
            <a:avLst/>
          </a:prstGeom>
        </p:spPr>
      </p:pic>
      <p:pic>
        <p:nvPicPr>
          <p:cNvPr id="7" name="Picture 6" descr="shed">
            <a:extLst>
              <a:ext uri="{FF2B5EF4-FFF2-40B4-BE49-F238E27FC236}">
                <a16:creationId xmlns:a16="http://schemas.microsoft.com/office/drawing/2014/main" id="{690DF2E7-9F4E-355D-BCBC-5E6788FEADB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966773" y="4372931"/>
            <a:ext cx="834898" cy="834898"/>
          </a:xfrm>
          <a:prstGeom prst="rect">
            <a:avLst/>
          </a:prstGeom>
        </p:spPr>
      </p:pic>
      <p:pic>
        <p:nvPicPr>
          <p:cNvPr id="6" name="Graphic 5" descr="Crash">
            <a:extLst>
              <a:ext uri="{FF2B5EF4-FFF2-40B4-BE49-F238E27FC236}">
                <a16:creationId xmlns:a16="http://schemas.microsoft.com/office/drawing/2014/main" id="{556CAC18-03EA-D5F5-6F5A-92DEEE1D215A}"/>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rcRect/>
          <a:stretch/>
        </p:blipFill>
        <p:spPr>
          <a:xfrm>
            <a:off x="10000872" y="5183854"/>
            <a:ext cx="867932" cy="867932"/>
          </a:xfrm>
          <a:prstGeom prst="rect">
            <a:avLst/>
          </a:prstGeom>
        </p:spPr>
      </p:pic>
    </p:spTree>
    <p:custDataLst>
      <p:tags r:id="rId1"/>
    </p:custDataLst>
    <p:extLst>
      <p:ext uri="{BB962C8B-B14F-4D97-AF65-F5344CB8AC3E}">
        <p14:creationId xmlns:p14="http://schemas.microsoft.com/office/powerpoint/2010/main" val="353952488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B41B50D-B2D7-1F30-2953-619C75D7EF79}"/>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38 </a:t>
            </a:r>
            <a:r>
              <a:rPr lang="en-AU" sz="800" kern="1200">
                <a:solidFill>
                  <a:schemeClr val="bg2"/>
                </a:solidFill>
                <a:effectLst/>
                <a:latin typeface="+mj-lt"/>
                <a:ea typeface="+mj-ea"/>
                <a:cs typeface="+mj-cs"/>
              </a:rPr>
              <a:t>Check for understanding</a:t>
            </a:r>
            <a:endParaRPr lang="en-AU" sz="800">
              <a:solidFill>
                <a:schemeClr val="bg2"/>
              </a:solidFill>
            </a:endParaRPr>
          </a:p>
        </p:txBody>
      </p:sp>
      <p:pic>
        <p:nvPicPr>
          <p:cNvPr id="2" name="Picture 1" descr="Image of student sheet Phase 8, Lesson 1">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40513" y="390427"/>
            <a:ext cx="4111773" cy="5831691"/>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22C008F-7439-8A76-514A-3B1E92FF463B}"/>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39 You do</a:t>
            </a:r>
            <a:endParaRPr lang="en-AU" sz="800">
              <a:solidFill>
                <a:schemeClr val="bg2"/>
              </a:solidFill>
            </a:endParaRPr>
          </a:p>
        </p:txBody>
      </p:sp>
      <p:pic>
        <p:nvPicPr>
          <p:cNvPr id="2" name="Graphic 7" descr="Social network outline">
            <a:extLst>
              <a:ext uri="{FF2B5EF4-FFF2-40B4-BE49-F238E27FC236}">
                <a16:creationId xmlns:a16="http://schemas.microsoft.com/office/drawing/2014/main" id="{3115E1E7-1746-4A40-B2EA-CDE58E8D15B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6" name="Title 1">
            <a:extLst>
              <a:ext uri="{FF2B5EF4-FFF2-40B4-BE49-F238E27FC236}">
                <a16:creationId xmlns:a16="http://schemas.microsoft.com/office/drawing/2014/main" id="{4776FC3F-18EA-E243-A2B5-B6E1F6F87C04}"/>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3" name="Graphic 2" descr="Storytelling outline">
            <a:extLst>
              <a:ext uri="{FF2B5EF4-FFF2-40B4-BE49-F238E27FC236}">
                <a16:creationId xmlns:a16="http://schemas.microsoft.com/office/drawing/2014/main" id="{FD475DF4-BDE0-584B-9572-8910234AA373}"/>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7" name="Title 1">
            <a:extLst>
              <a:ext uri="{FF2B5EF4-FFF2-40B4-BE49-F238E27FC236}">
                <a16:creationId xmlns:a16="http://schemas.microsoft.com/office/drawing/2014/main" id="{E8489B30-21AB-254A-86D3-559FC2238501}"/>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22525706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F4F1430-6EEB-08C0-5EC7-8A36DC1EDDB7}"/>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4 Review</a:t>
            </a:r>
            <a:endParaRPr lang="en-AU" sz="800">
              <a:solidFill>
                <a:schemeClr val="bg2"/>
              </a:solidFill>
            </a:endParaRPr>
          </a:p>
        </p:txBody>
      </p:sp>
      <p:pic>
        <p:nvPicPr>
          <p:cNvPr id="2" name="Graphic 1" descr="Pencil outline">
            <a:extLst>
              <a:ext uri="{FF2B5EF4-FFF2-40B4-BE49-F238E27FC236}">
                <a16:creationId xmlns:a16="http://schemas.microsoft.com/office/drawing/2014/main" id="{BDD00C41-B838-E65A-76DA-BA790D8630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07831" y="1764062"/>
            <a:ext cx="3671538" cy="3671538"/>
          </a:xfrm>
          <a:prstGeom prst="rect">
            <a:avLst/>
          </a:prstGeom>
        </p:spPr>
      </p:pic>
    </p:spTree>
    <p:extLst>
      <p:ext uri="{BB962C8B-B14F-4D97-AF65-F5344CB8AC3E}">
        <p14:creationId xmlns:p14="http://schemas.microsoft.com/office/powerpoint/2010/main" val="8899556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25A20-D5C0-067B-04BC-F0727F4AD5D9}"/>
              </a:ext>
            </a:extLst>
          </p:cNvPr>
          <p:cNvSpPr>
            <a:spLocks noGrp="1"/>
          </p:cNvSpPr>
          <p:nvPr>
            <p:ph type="title"/>
          </p:nvPr>
        </p:nvSpPr>
        <p:spPr/>
        <p:txBody>
          <a:bodyPr>
            <a:normAutofit/>
          </a:bodyPr>
          <a:lstStyle/>
          <a:p>
            <a:r>
              <a:rPr lang="en-AU" sz="800" kern="1200">
                <a:solidFill>
                  <a:schemeClr val="bg2"/>
                </a:solidFill>
                <a:effectLst/>
                <a:latin typeface="Calibri Light" panose="020F0302020204030204" pitchFamily="34" charset="0"/>
                <a:ea typeface="+mj-ea"/>
                <a:cs typeface="+mj-cs"/>
              </a:rPr>
              <a:t>Slide 40 End</a:t>
            </a:r>
            <a:r>
              <a:rPr lang="en-AU" sz="800" kern="1200" baseline="0">
                <a:solidFill>
                  <a:schemeClr val="bg2"/>
                </a:solidFill>
                <a:effectLst/>
                <a:latin typeface="Calibri Light" panose="020F0302020204030204" pitchFamily="34" charset="0"/>
                <a:ea typeface="+mj-ea"/>
                <a:cs typeface="+mj-cs"/>
              </a:rPr>
              <a:t> of presentation</a:t>
            </a:r>
            <a:endParaRPr lang="en-AU" sz="800">
              <a:solidFill>
                <a:schemeClr val="bg2"/>
              </a:solidFill>
            </a:endParaRPr>
          </a:p>
        </p:txBody>
      </p:sp>
    </p:spTree>
    <p:custDataLst>
      <p:tags r:id="rId1"/>
    </p:custDataLst>
    <p:extLst>
      <p:ext uri="{BB962C8B-B14F-4D97-AF65-F5344CB8AC3E}">
        <p14:creationId xmlns:p14="http://schemas.microsoft.com/office/powerpoint/2010/main" val="2732659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03668-4408-0A52-79BA-F5A2968573B5}"/>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5 Review</a:t>
            </a:r>
            <a:endParaRPr lang="en-AU" sz="800">
              <a:solidFill>
                <a:schemeClr val="bg2"/>
              </a:solidFill>
            </a:endParaRPr>
          </a:p>
        </p:txBody>
      </p:sp>
      <p:sp>
        <p:nvSpPr>
          <p:cNvPr id="4" name="Content Placeholder 2">
            <a:extLst>
              <a:ext uri="{FF2B5EF4-FFF2-40B4-BE49-F238E27FC236}">
                <a16:creationId xmlns:a16="http://schemas.microsoft.com/office/drawing/2014/main" id="{D62B74EC-96FA-4FBD-6FD1-CC746C34CE51}"/>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hill   less   tiff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832944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5CB0546-F843-D6A7-D9F8-BFA701F8E4FB}"/>
              </a:ext>
            </a:extLst>
          </p:cNvPr>
          <p:cNvSpPr>
            <a:spLocks noGrp="1"/>
          </p:cNvSpPr>
          <p:nvPr>
            <p:ph type="title"/>
          </p:nvPr>
        </p:nvSpPr>
        <p:spPr/>
        <p:txBody>
          <a:bodyPr/>
          <a:lstStyle/>
          <a:p>
            <a:r>
              <a:rPr lang="en-AU" sz="800" kern="1200">
                <a:solidFill>
                  <a:schemeClr val="bg2"/>
                </a:solidFill>
                <a:effectLst/>
                <a:latin typeface="Calibri Light" panose="020F0302020204030204" pitchFamily="34" charset="0"/>
                <a:ea typeface="+mj-ea"/>
                <a:cs typeface="+mj-cs"/>
              </a:rPr>
              <a:t>Slide 6 Review</a:t>
            </a:r>
            <a:endParaRPr lang="en-AU" sz="800">
              <a:solidFill>
                <a:schemeClr val="bg2"/>
              </a:solidFill>
            </a:endParaRPr>
          </a:p>
        </p:txBody>
      </p:sp>
      <p:grpSp>
        <p:nvGrpSpPr>
          <p:cNvPr id="2" name="Group 1" descr="ill, buzz, dress">
            <a:extLst>
              <a:ext uri="{FF2B5EF4-FFF2-40B4-BE49-F238E27FC236}">
                <a16:creationId xmlns:a16="http://schemas.microsoft.com/office/drawing/2014/main" id="{0A8958FB-B884-A019-9F4F-DCC1F7AA5690}"/>
              </a:ext>
            </a:extLst>
          </p:cNvPr>
          <p:cNvGrpSpPr/>
          <p:nvPr/>
        </p:nvGrpSpPr>
        <p:grpSpPr>
          <a:xfrm>
            <a:off x="1059447" y="1662019"/>
            <a:ext cx="10073106" cy="3533962"/>
            <a:chOff x="1059447" y="1662019"/>
            <a:chExt cx="10073106" cy="3533962"/>
          </a:xfrm>
        </p:grpSpPr>
        <p:pic>
          <p:nvPicPr>
            <p:cNvPr id="3" name="Picture 2">
              <a:extLst>
                <a:ext uri="{FF2B5EF4-FFF2-40B4-BE49-F238E27FC236}">
                  <a16:creationId xmlns:a16="http://schemas.microsoft.com/office/drawing/2014/main" id="{6F84B4C0-60B2-F685-0001-2BE082B702A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59447" y="2263655"/>
              <a:ext cx="2330690" cy="2330690"/>
            </a:xfrm>
            <a:prstGeom prst="rect">
              <a:avLst/>
            </a:prstGeom>
          </p:spPr>
        </p:pic>
        <p:pic>
          <p:nvPicPr>
            <p:cNvPr id="4" name="Picture 3">
              <a:extLst>
                <a:ext uri="{FF2B5EF4-FFF2-40B4-BE49-F238E27FC236}">
                  <a16:creationId xmlns:a16="http://schemas.microsoft.com/office/drawing/2014/main" id="{702945BA-34DC-764A-DEA9-71C3ACF353E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363169" y="1662019"/>
              <a:ext cx="5183518" cy="3533962"/>
            </a:xfrm>
            <a:prstGeom prst="rect">
              <a:avLst/>
            </a:prstGeom>
          </p:spPr>
        </p:pic>
        <p:pic>
          <p:nvPicPr>
            <p:cNvPr id="5" name="Picture 4">
              <a:extLst>
                <a:ext uri="{FF2B5EF4-FFF2-40B4-BE49-F238E27FC236}">
                  <a16:creationId xmlns:a16="http://schemas.microsoft.com/office/drawing/2014/main" id="{1D84DA10-56E2-5EAB-0EF3-21CE2220E9F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717785" y="2263655"/>
              <a:ext cx="2414768" cy="2414768"/>
            </a:xfrm>
            <a:prstGeom prst="rect">
              <a:avLst/>
            </a:prstGeom>
          </p:spPr>
        </p:pic>
      </p:grpSp>
    </p:spTree>
    <p:extLst>
      <p:ext uri="{BB962C8B-B14F-4D97-AF65-F5344CB8AC3E}">
        <p14:creationId xmlns:p14="http://schemas.microsoft.com/office/powerpoint/2010/main" val="32621898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CEC614-2689-8367-B748-382BE66DD3BA}"/>
              </a:ext>
            </a:extLst>
          </p:cNvPr>
          <p:cNvSpPr>
            <a:spLocks noGrp="1"/>
          </p:cNvSpPr>
          <p:nvPr>
            <p:ph type="title" idx="4294967295"/>
          </p:nvPr>
        </p:nvSpPr>
        <p:spPr>
          <a:xfrm>
            <a:off x="0" y="-1425575"/>
            <a:ext cx="10515600" cy="1325562"/>
          </a:xfrm>
        </p:spPr>
        <p:txBody>
          <a:bodyPr/>
          <a:lstStyle/>
          <a:p>
            <a:r>
              <a:rPr lang="en-AU" sz="800" kern="1200">
                <a:solidFill>
                  <a:schemeClr val="bg2"/>
                </a:solidFill>
                <a:effectLst/>
                <a:latin typeface="Calibri Light" panose="020F0302020204030204" pitchFamily="34" charset="0"/>
                <a:ea typeface="+mj-ea"/>
                <a:cs typeface="+mj-cs"/>
              </a:rPr>
              <a:t>Slide 7 Review</a:t>
            </a:r>
            <a:endParaRPr lang="en-AU" sz="800">
              <a:solidFill>
                <a:schemeClr val="bg2"/>
              </a:solidFill>
            </a:endParaRPr>
          </a:p>
        </p:txBody>
      </p:sp>
      <p:sp>
        <p:nvSpPr>
          <p:cNvPr id="3" name="Title 1">
            <a:extLst>
              <a:ext uri="{FF2B5EF4-FFF2-40B4-BE49-F238E27FC236}">
                <a16:creationId xmlns:a16="http://schemas.microsoft.com/office/drawing/2014/main" id="{86868AE8-E0F0-D570-5897-A773DD53D845}"/>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a:solidFill>
                  <a:srgbClr val="4557AD"/>
                </a:solidFill>
                <a:latin typeface="Tenorite" pitchFamily="2" charset="0"/>
              </a:rPr>
              <a:t>-s</a:t>
            </a:r>
            <a:endParaRPr lang="en-US" sz="25000" b="0">
              <a:solidFill>
                <a:srgbClr val="4557AD"/>
              </a:solidFill>
              <a:latin typeface="Tenorite" pitchFamily="2" charset="0"/>
              <a:ea typeface="+mn-ea"/>
              <a:cs typeface="+mn-cs"/>
            </a:endParaRPr>
          </a:p>
        </p:txBody>
      </p:sp>
    </p:spTree>
    <p:extLst>
      <p:ext uri="{BB962C8B-B14F-4D97-AF65-F5344CB8AC3E}">
        <p14:creationId xmlns:p14="http://schemas.microsoft.com/office/powerpoint/2010/main" val="41244203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61220-7668-D267-DF78-FBD5866B7A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DCE9C31-3393-6CAB-A9A1-32071A3A695B}"/>
              </a:ext>
            </a:extLst>
          </p:cNvPr>
          <p:cNvSpPr>
            <a:spLocks noGrp="1"/>
          </p:cNvSpPr>
          <p:nvPr>
            <p:ph type="title"/>
          </p:nvPr>
        </p:nvSpPr>
        <p:spPr/>
        <p:txBody>
          <a:bodyPr/>
          <a:lstStyle/>
          <a:p>
            <a:r>
              <a:rPr lang="en-AU" sz="800" kern="1200">
                <a:solidFill>
                  <a:srgbClr val="E8EAED"/>
                </a:solidFill>
                <a:effectLst/>
                <a:latin typeface="+mn-lt"/>
                <a:ea typeface="+mj-ea"/>
                <a:cs typeface="+mj-cs"/>
              </a:rPr>
              <a:t>Slide 8 Review</a:t>
            </a:r>
            <a:endParaRPr lang="en-AU" sz="800">
              <a:solidFill>
                <a:srgbClr val="E8EAED"/>
              </a:solidFill>
              <a:latin typeface="+mn-lt"/>
            </a:endParaRPr>
          </a:p>
        </p:txBody>
      </p:sp>
      <p:sp>
        <p:nvSpPr>
          <p:cNvPr id="4" name="Content Placeholder 2">
            <a:extLst>
              <a:ext uri="{FF2B5EF4-FFF2-40B4-BE49-F238E27FC236}">
                <a16:creationId xmlns:a16="http://schemas.microsoft.com/office/drawing/2014/main" id="{B082C8DF-0F84-C0E3-0B59-EF61F20BCFE9}"/>
              </a:ext>
            </a:extLst>
          </p:cNvPr>
          <p:cNvSpPr txBox="1">
            <a:spLocks/>
          </p:cNvSpPr>
          <p:nvPr/>
        </p:nvSpPr>
        <p:spPr>
          <a:xfrm>
            <a:off x="288209" y="2881403"/>
            <a:ext cx="11906250" cy="1754326"/>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vets   lids   dams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7192154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904178-31D1-8D7C-2058-574678CB9089}"/>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E684F132-D366-8AEF-9039-728741CA49CA}"/>
              </a:ext>
            </a:extLst>
          </p:cNvPr>
          <p:cNvSpPr>
            <a:spLocks noGrp="1"/>
          </p:cNvSpPr>
          <p:nvPr>
            <p:ph type="title"/>
          </p:nvPr>
        </p:nvSpPr>
        <p:spPr/>
        <p:txBody>
          <a:bodyPr/>
          <a:lstStyle/>
          <a:p>
            <a:r>
              <a:rPr lang="en-AU" sz="800" kern="1200">
                <a:solidFill>
                  <a:srgbClr val="E8EAED"/>
                </a:solidFill>
                <a:effectLst/>
                <a:latin typeface="+mn-lt"/>
                <a:ea typeface="+mj-ea"/>
                <a:cs typeface="+mj-cs"/>
              </a:rPr>
              <a:t>Slide 9 Review</a:t>
            </a:r>
            <a:endParaRPr lang="en-AU" sz="800">
              <a:solidFill>
                <a:srgbClr val="E8EAED"/>
              </a:solidFill>
              <a:latin typeface="+mn-lt"/>
            </a:endParaRPr>
          </a:p>
        </p:txBody>
      </p:sp>
      <p:grpSp>
        <p:nvGrpSpPr>
          <p:cNvPr id="2" name="Group 1" descr="bugs, pets, hats">
            <a:extLst>
              <a:ext uri="{FF2B5EF4-FFF2-40B4-BE49-F238E27FC236}">
                <a16:creationId xmlns:a16="http://schemas.microsoft.com/office/drawing/2014/main" id="{F0089D4E-B176-E0D2-C722-A84F869BA1A1}"/>
              </a:ext>
            </a:extLst>
          </p:cNvPr>
          <p:cNvGrpSpPr/>
          <p:nvPr/>
        </p:nvGrpSpPr>
        <p:grpSpPr>
          <a:xfrm>
            <a:off x="406848" y="1966083"/>
            <a:ext cx="11378304" cy="2790320"/>
            <a:chOff x="269052" y="1999961"/>
            <a:chExt cx="11378304" cy="2790320"/>
          </a:xfrm>
        </p:grpSpPr>
        <p:pic>
          <p:nvPicPr>
            <p:cNvPr id="3" name="Picture 2">
              <a:extLst>
                <a:ext uri="{FF2B5EF4-FFF2-40B4-BE49-F238E27FC236}">
                  <a16:creationId xmlns:a16="http://schemas.microsoft.com/office/drawing/2014/main" id="{EB3F8DC6-C7CB-EE37-F67C-20E7BD090E1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9052" y="2217831"/>
              <a:ext cx="2751571" cy="2354579"/>
            </a:xfrm>
            <a:prstGeom prst="rect">
              <a:avLst/>
            </a:prstGeom>
          </p:spPr>
        </p:pic>
        <p:pic>
          <p:nvPicPr>
            <p:cNvPr id="4" name="Picture 3">
              <a:extLst>
                <a:ext uri="{FF2B5EF4-FFF2-40B4-BE49-F238E27FC236}">
                  <a16:creationId xmlns:a16="http://schemas.microsoft.com/office/drawing/2014/main" id="{562B6A1B-8ADF-BD41-3F54-72786A77865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406900" y="1999961"/>
              <a:ext cx="3102608" cy="2790320"/>
            </a:xfrm>
            <a:prstGeom prst="rect">
              <a:avLst/>
            </a:prstGeom>
          </p:spPr>
        </p:pic>
        <p:pic>
          <p:nvPicPr>
            <p:cNvPr id="5" name="Picture 4">
              <a:extLst>
                <a:ext uri="{FF2B5EF4-FFF2-40B4-BE49-F238E27FC236}">
                  <a16:creationId xmlns:a16="http://schemas.microsoft.com/office/drawing/2014/main" id="{CF422A55-8546-98B8-2EF2-F0D859555CB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723517" y="2364041"/>
              <a:ext cx="2923839" cy="2265429"/>
            </a:xfrm>
            <a:prstGeom prst="rect">
              <a:avLst/>
            </a:prstGeom>
          </p:spPr>
        </p:pic>
      </p:grpSp>
    </p:spTree>
    <p:extLst>
      <p:ext uri="{BB962C8B-B14F-4D97-AF65-F5344CB8AC3E}">
        <p14:creationId xmlns:p14="http://schemas.microsoft.com/office/powerpoint/2010/main" val="56983475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9"/>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B6B44C-FE25-47D4-AD61-028CF4DE9483}">
  <ds:schemaRefs>
    <ds:schemaRef ds:uri="http://schemas.microsoft.com/office/2006/documentManagement/types"/>
    <ds:schemaRef ds:uri="http://purl.org/dc/terms/"/>
    <ds:schemaRef ds:uri="http://purl.org/dc/dcmitype/"/>
    <ds:schemaRef ds:uri="http://schemas.microsoft.com/office/2006/metadata/properties"/>
    <ds:schemaRef ds:uri="64eff3df-e3d6-48ed-978f-45ff25640900"/>
    <ds:schemaRef ds:uri="http://schemas.microsoft.com/office/infopath/2007/PartnerControls"/>
    <ds:schemaRef ds:uri="ff236c08-9611-4854-a4bb-16d44b7327b6"/>
    <ds:schemaRef ds:uri="http://schemas.openxmlformats.org/package/2006/metadata/core-properties"/>
    <ds:schemaRef ds:uri="http://www.w3.org/XML/1998/namespace"/>
    <ds:schemaRef ds:uri="http://purl.org/dc/elements/1.1/"/>
  </ds:schemaRefs>
</ds:datastoreItem>
</file>

<file path=customXml/itemProps2.xml><?xml version="1.0" encoding="utf-8"?>
<ds:datastoreItem xmlns:ds="http://schemas.openxmlformats.org/officeDocument/2006/customXml" ds:itemID="{5648D83C-3960-4C1C-968D-44EE7A29BDE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473</TotalTime>
  <Words>4250</Words>
  <Application>Microsoft Office PowerPoint</Application>
  <PresentationFormat>Widescreen</PresentationFormat>
  <Paragraphs>620</Paragraphs>
  <Slides>40</Slides>
  <Notes>40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40</vt:i4>
      </vt:variant>
    </vt:vector>
  </HeadingPairs>
  <TitlesOfParts>
    <vt:vector size="47" baseType="lpstr">
      <vt:lpstr>Arial</vt:lpstr>
      <vt:lpstr>Calibri</vt:lpstr>
      <vt:lpstr>Calibri Light</vt:lpstr>
      <vt:lpstr>Symbol</vt:lpstr>
      <vt:lpstr>Tenorite</vt:lpstr>
      <vt:lpstr>Verdana</vt:lpstr>
      <vt:lpstr>Office Theme</vt:lpstr>
      <vt:lpstr>Slide 1 Start of presentation sh says /sh/</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Review</vt:lpstr>
      <vt:lpstr>Slide 12 Review</vt:lpstr>
      <vt:lpstr>Slide  13 End of review, start of lesson</vt:lpstr>
      <vt:lpstr>Slide 14 Phonemic awareness</vt:lpstr>
      <vt:lpstr>Slide 15 Phonemic awareness</vt:lpstr>
      <vt:lpstr>Slide 16 Learning intention</vt:lpstr>
      <vt:lpstr>Slide 17 I do</vt:lpstr>
      <vt:lpstr>Slide 18 We do</vt:lpstr>
      <vt:lpstr>Slide 19 I do</vt:lpstr>
      <vt:lpstr>Slide 20 I do</vt:lpstr>
      <vt:lpstr>Slide 21 I do</vt:lpstr>
      <vt:lpstr>Slide 22 We do</vt:lpstr>
      <vt:lpstr>Slide 23 We do</vt:lpstr>
      <vt:lpstr>Slide 24 We do</vt:lpstr>
      <vt:lpstr>Slide 25 I do</vt:lpstr>
      <vt:lpstr>Slide 26 I do</vt:lpstr>
      <vt:lpstr>Slide 27 I do</vt:lpstr>
      <vt:lpstr>Slide 28 We do</vt:lpstr>
      <vt:lpstr>Slide 29 We do</vt:lpstr>
      <vt:lpstr>Slide 30 We do</vt:lpstr>
      <vt:lpstr>Slide 31 I do</vt:lpstr>
      <vt:lpstr>Slide 32 We do</vt:lpstr>
      <vt:lpstr>Slide 33 I do </vt:lpstr>
      <vt:lpstr>Slide 34 We do</vt:lpstr>
      <vt:lpstr>Slide 35 I do</vt:lpstr>
      <vt:lpstr>Slide 36 We do</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7</cp:revision>
  <dcterms:created xsi:type="dcterms:W3CDTF">2021-01-11T06:19:08Z</dcterms:created>
  <dcterms:modified xsi:type="dcterms:W3CDTF">2025-04-18T06:16:49Z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80A9CB41-D9C9-45F8-A08A-7ED4A1C4E421</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8.1_0807</vt:lpwstr>
  </property>
</Properties>
</file>