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5.xml" ContentType="application/vnd.openxmlformats-officedocument.presentationml.tags+xml"/>
  <Override PartName="/ppt/notesSlides/notesSlide10.xml" ContentType="application/vnd.openxmlformats-officedocument.presentationml.notesSlide+xml"/>
  <Override PartName="/ppt/tags/tag6.xml" ContentType="application/vnd.openxmlformats-officedocument.presentationml.tags+xml"/>
  <Override PartName="/ppt/notesSlides/notesSlide11.xml" ContentType="application/vnd.openxmlformats-officedocument.presentationml.notesSlide+xml"/>
  <Override PartName="/ppt/tags/tag7.xml" ContentType="application/vnd.openxmlformats-officedocument.presentationml.tags+xml"/>
  <Override PartName="/ppt/notesSlides/notesSlide12.xml" ContentType="application/vnd.openxmlformats-officedocument.presentationml.notesSlide+xml"/>
  <Override PartName="/ppt/tags/tag8.xml" ContentType="application/vnd.openxmlformats-officedocument.presentationml.tags+xml"/>
  <Override PartName="/ppt/notesSlides/notesSlide13.xml" ContentType="application/vnd.openxmlformats-officedocument.presentationml.notesSlide+xml"/>
  <Override PartName="/ppt/tags/tag9.xml" ContentType="application/vnd.openxmlformats-officedocument.presentationml.tags+xml"/>
  <Override PartName="/ppt/notesSlides/notesSlide14.xml" ContentType="application/vnd.openxmlformats-officedocument.presentationml.notesSlide+xml"/>
  <Override PartName="/ppt/tags/tag10.xml" ContentType="application/vnd.openxmlformats-officedocument.presentationml.tags+xml"/>
  <Override PartName="/ppt/notesSlides/notesSlide15.xml" ContentType="application/vnd.openxmlformats-officedocument.presentationml.notesSlide+xml"/>
  <Override PartName="/ppt/tags/tag11.xml" ContentType="application/vnd.openxmlformats-officedocument.presentationml.tags+xml"/>
  <Override PartName="/ppt/notesSlides/notesSlide16.xml" ContentType="application/vnd.openxmlformats-officedocument.presentationml.notesSlide+xml"/>
  <Override PartName="/ppt/tags/tag12.xml" ContentType="application/vnd.openxmlformats-officedocument.presentationml.tags+xml"/>
  <Override PartName="/ppt/notesSlides/notesSlide17.xml" ContentType="application/vnd.openxmlformats-officedocument.presentationml.notesSlide+xml"/>
  <Override PartName="/ppt/tags/tag13.xml" ContentType="application/vnd.openxmlformats-officedocument.presentationml.tags+xml"/>
  <Override PartName="/ppt/notesSlides/notesSlide18.xml" ContentType="application/vnd.openxmlformats-officedocument.presentationml.notesSlide+xml"/>
  <Override PartName="/ppt/tags/tag14.xml" ContentType="application/vnd.openxmlformats-officedocument.presentationml.tags+xml"/>
  <Override PartName="/ppt/notesSlides/notesSlide19.xml" ContentType="application/vnd.openxmlformats-officedocument.presentationml.notesSlide+xml"/>
  <Override PartName="/ppt/tags/tag15.xml" ContentType="application/vnd.openxmlformats-officedocument.presentationml.tags+xml"/>
  <Override PartName="/ppt/notesSlides/notesSlide20.xml" ContentType="application/vnd.openxmlformats-officedocument.presentationml.notesSlide+xml"/>
  <Override PartName="/ppt/tags/tag16.xml" ContentType="application/vnd.openxmlformats-officedocument.presentationml.tags+xml"/>
  <Override PartName="/ppt/notesSlides/notesSlide21.xml" ContentType="application/vnd.openxmlformats-officedocument.presentationml.notesSlide+xml"/>
  <Override PartName="/ppt/tags/tag17.xml" ContentType="application/vnd.openxmlformats-officedocument.presentationml.tags+xml"/>
  <Override PartName="/ppt/notesSlides/notesSlide22.xml" ContentType="application/vnd.openxmlformats-officedocument.presentationml.notesSlide+xml"/>
  <Override PartName="/ppt/tags/tag18.xml" ContentType="application/vnd.openxmlformats-officedocument.presentationml.tags+xml"/>
  <Override PartName="/ppt/notesSlides/notesSlide23.xml" ContentType="application/vnd.openxmlformats-officedocument.presentationml.notesSlide+xml"/>
  <Override PartName="/ppt/tags/tag19.xml" ContentType="application/vnd.openxmlformats-officedocument.presentationml.tags+xml"/>
  <Override PartName="/ppt/notesSlides/notesSlide24.xml" ContentType="application/vnd.openxmlformats-officedocument.presentationml.notesSlide+xml"/>
  <Override PartName="/ppt/tags/tag20.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1"/>
  </p:notesMasterIdLst>
  <p:handoutMasterIdLst>
    <p:handoutMasterId r:id="rId32"/>
  </p:handoutMasterIdLst>
  <p:sldIdLst>
    <p:sldId id="514" r:id="rId5"/>
    <p:sldId id="498" r:id="rId6"/>
    <p:sldId id="518" r:id="rId7"/>
    <p:sldId id="519" r:id="rId8"/>
    <p:sldId id="520" r:id="rId9"/>
    <p:sldId id="521" r:id="rId10"/>
    <p:sldId id="522" r:id="rId11"/>
    <p:sldId id="523" r:id="rId12"/>
    <p:sldId id="524" r:id="rId13"/>
    <p:sldId id="515" r:id="rId14"/>
    <p:sldId id="444" r:id="rId15"/>
    <p:sldId id="475" r:id="rId16"/>
    <p:sldId id="485" r:id="rId17"/>
    <p:sldId id="477" r:id="rId18"/>
    <p:sldId id="527" r:id="rId19"/>
    <p:sldId id="466" r:id="rId20"/>
    <p:sldId id="467" r:id="rId21"/>
    <p:sldId id="468" r:id="rId22"/>
    <p:sldId id="469" r:id="rId23"/>
    <p:sldId id="470" r:id="rId24"/>
    <p:sldId id="471" r:id="rId25"/>
    <p:sldId id="525" r:id="rId26"/>
    <p:sldId id="463" r:id="rId27"/>
    <p:sldId id="526" r:id="rId28"/>
    <p:sldId id="464" r:id="rId29"/>
    <p:sldId id="440" r:id="rId30"/>
  </p:sldIdLst>
  <p:sldSz cx="12192000" cy="6858000"/>
  <p:notesSz cx="6858000" cy="9144000"/>
  <p:custDataLst>
    <p:tags r:id="rId33"/>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5039C15-BE5C-AB8A-9188-F567A25F44E6}" name="Emma Durbridge" initials="ED" userId="S::Emma.Durbridge@esa.edu.au::fa194594-074f-43bd-8de7-d322108f10cf" providerId="AD"/>
  <p188:author id="{6DCFF56C-C452-04AB-1CC8-788A250198E2}" name="Rebecca McEwan" initials="RM" userId="S::Rebecca.McEwan@esa.edu.au::ff810c5d-fc8a-4cb6-9b96-8b31b958f764" providerId="AD"/>
  <p188:author id="{4BCA3691-0497-F841-5840-330C7100EA01}" name="Emma Durbridge" initials="ED" userId="S::emma.durbridge@esa.edu.au::fa194594-074f-43bd-8de7-d322108f10cf" providerId="AD"/>
  <p188:author id="{31FB519C-E53A-3E7D-97B3-82C01CED1935}" name="Kerrie Shanahan" initials="KS" userId="S::Kerrie.Shanahan@esa.edu.au::ae473d9f-76e9-476f-892f-2674ea963afc" providerId="AD"/>
  <p188:author id="{CC959EB7-7E9D-B755-C552-AF0200119690}" name="Lee Oliver" initials="" userId="S::Lee.Oliver@esa.edu.au::2ea18bb5-f28b-4522-9387-e753f121e090" providerId="AD"/>
  <p188:author id="{AC1A14C9-5C87-F7A0-98A6-59A8A750B5A3}" name="Liz Heynes" initials="LH" userId="S::Liz.Heynes@esa.edu.au::e5ff50d5-f39a-42f6-9e9f-e790bcc8c38d"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51963"/>
    <a:srgbClr val="616161"/>
    <a:srgbClr val="FFFFFF"/>
    <a:srgbClr val="F4DCE8"/>
    <a:srgbClr val="E2E8E9"/>
    <a:srgbClr val="00858D"/>
    <a:srgbClr val="D9EDEE"/>
    <a:srgbClr val="0E1E42"/>
    <a:srgbClr val="4557AD"/>
    <a:srgbClr val="EBF5F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20494" autoAdjust="0"/>
    <p:restoredTop sz="79177" autoAdjust="0"/>
  </p:normalViewPr>
  <p:slideViewPr>
    <p:cSldViewPr snapToGrid="0">
      <p:cViewPr varScale="1">
        <p:scale>
          <a:sx n="111" d="100"/>
          <a:sy n="111" d="100"/>
        </p:scale>
        <p:origin x="276" y="11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p:scale>
          <a:sx n="1" d="2"/>
          <a:sy n="1" d="2"/>
        </p:scale>
        <p:origin x="1746" y="105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8/10/relationships/authors" Target="authors.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gs" Target="tags/tag1.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BBE492A6-32B9-4416-8BF5-18C1E8F019F3}"/>
    <pc:docChg chg="modSld">
      <pc:chgData name="Kerrie Shanahan" userId="ae473d9f-76e9-476f-892f-2674ea963afc" providerId="ADAL" clId="{BBE492A6-32B9-4416-8BF5-18C1E8F019F3}" dt="2025-04-16T05:28:50.264" v="9" actId="20577"/>
      <pc:docMkLst>
        <pc:docMk/>
      </pc:docMkLst>
      <pc:sldChg chg="addSp modSp mod">
        <pc:chgData name="Kerrie Shanahan" userId="ae473d9f-76e9-476f-892f-2674ea963afc" providerId="ADAL" clId="{BBE492A6-32B9-4416-8BF5-18C1E8F019F3}" dt="2025-04-15T04:33:02.778" v="7" actId="1582"/>
        <pc:sldMkLst>
          <pc:docMk/>
          <pc:sldMk cId="811543282" sldId="463"/>
        </pc:sldMkLst>
        <pc:spChg chg="add mod">
          <ac:chgData name="Kerrie Shanahan" userId="ae473d9f-76e9-476f-892f-2674ea963afc" providerId="ADAL" clId="{BBE492A6-32B9-4416-8BF5-18C1E8F019F3}" dt="2025-04-15T04:33:02.778" v="7" actId="1582"/>
          <ac:spMkLst>
            <pc:docMk/>
            <pc:sldMk cId="811543282" sldId="463"/>
            <ac:spMk id="2" creationId="{F76EA059-7C73-0D98-7815-563452AC0985}"/>
          </ac:spMkLst>
        </pc:spChg>
      </pc:sldChg>
      <pc:sldChg chg="modNotesTx">
        <pc:chgData name="Kerrie Shanahan" userId="ae473d9f-76e9-476f-892f-2674ea963afc" providerId="ADAL" clId="{BBE492A6-32B9-4416-8BF5-18C1E8F019F3}" dt="2025-04-16T05:28:50.264" v="9" actId="20577"/>
        <pc:sldMkLst>
          <pc:docMk/>
          <pc:sldMk cId="409148390" sldId="514"/>
        </pc:sldMkLst>
      </pc:sldChg>
    </pc:docChg>
  </pc:docChgLst>
  <pc:docChgLst>
    <pc:chgData name="Kerrie Shanahan" userId="ae473d9f-76e9-476f-892f-2674ea963afc" providerId="ADAL" clId="{E8BD4EEF-B77E-4F55-8C27-AB42162F46D8}"/>
    <pc:docChg chg="undo custSel modSld">
      <pc:chgData name="Kerrie Shanahan" userId="ae473d9f-76e9-476f-892f-2674ea963afc" providerId="ADAL" clId="{E8BD4EEF-B77E-4F55-8C27-AB42162F46D8}" dt="2025-04-06T23:58:20.762" v="31" actId="1076"/>
      <pc:docMkLst>
        <pc:docMk/>
      </pc:docMkLst>
      <pc:sldChg chg="addSp delSp modSp mod">
        <pc:chgData name="Kerrie Shanahan" userId="ae473d9f-76e9-476f-892f-2674ea963afc" providerId="ADAL" clId="{E8BD4EEF-B77E-4F55-8C27-AB42162F46D8}" dt="2025-04-06T23:58:20.762" v="31" actId="1076"/>
        <pc:sldMkLst>
          <pc:docMk/>
          <pc:sldMk cId="3538640688" sldId="526"/>
        </pc:sldMkLst>
        <pc:spChg chg="add mod">
          <ac:chgData name="Kerrie Shanahan" userId="ae473d9f-76e9-476f-892f-2674ea963afc" providerId="ADAL" clId="{E8BD4EEF-B77E-4F55-8C27-AB42162F46D8}" dt="2025-04-06T23:56:38.466" v="21" actId="1076"/>
          <ac:spMkLst>
            <pc:docMk/>
            <pc:sldMk cId="3538640688" sldId="526"/>
            <ac:spMk id="7" creationId="{4AFD5984-C200-2046-F08B-3CC18BE9F787}"/>
          </ac:spMkLst>
        </pc:spChg>
        <pc:spChg chg="add mod">
          <ac:chgData name="Kerrie Shanahan" userId="ae473d9f-76e9-476f-892f-2674ea963afc" providerId="ADAL" clId="{E8BD4EEF-B77E-4F55-8C27-AB42162F46D8}" dt="2025-04-06T23:56:47.865" v="22" actId="1076"/>
          <ac:spMkLst>
            <pc:docMk/>
            <pc:sldMk cId="3538640688" sldId="526"/>
            <ac:spMk id="8" creationId="{58CAB998-46B5-30D7-65D5-8657F8F39E36}"/>
          </ac:spMkLst>
        </pc:spChg>
        <pc:spChg chg="mod">
          <ac:chgData name="Kerrie Shanahan" userId="ae473d9f-76e9-476f-892f-2674ea963afc" providerId="ADAL" clId="{E8BD4EEF-B77E-4F55-8C27-AB42162F46D8}" dt="2025-04-06T23:57:42.719" v="24" actId="207"/>
          <ac:spMkLst>
            <pc:docMk/>
            <pc:sldMk cId="3538640688" sldId="526"/>
            <ac:spMk id="14" creationId="{CDE08383-DAC6-0334-D993-CB4EFD5F24B9}"/>
          </ac:spMkLst>
        </pc:spChg>
        <pc:spChg chg="mod">
          <ac:chgData name="Kerrie Shanahan" userId="ae473d9f-76e9-476f-892f-2674ea963afc" providerId="ADAL" clId="{E8BD4EEF-B77E-4F55-8C27-AB42162F46D8}" dt="2025-04-06T23:57:42.719" v="24" actId="207"/>
          <ac:spMkLst>
            <pc:docMk/>
            <pc:sldMk cId="3538640688" sldId="526"/>
            <ac:spMk id="16" creationId="{137D00B0-5BD2-2475-4417-87B9D72CE327}"/>
          </ac:spMkLst>
        </pc:spChg>
        <pc:spChg chg="mod">
          <ac:chgData name="Kerrie Shanahan" userId="ae473d9f-76e9-476f-892f-2674ea963afc" providerId="ADAL" clId="{E8BD4EEF-B77E-4F55-8C27-AB42162F46D8}" dt="2025-04-06T23:58:20.762" v="31" actId="1076"/>
          <ac:spMkLst>
            <pc:docMk/>
            <pc:sldMk cId="3538640688" sldId="526"/>
            <ac:spMk id="17" creationId="{493E1BB2-FAC7-3CDD-2DEB-6D16EECE665E}"/>
          </ac:spMkLst>
        </pc:spChg>
        <pc:spChg chg="mod">
          <ac:chgData name="Kerrie Shanahan" userId="ae473d9f-76e9-476f-892f-2674ea963afc" providerId="ADAL" clId="{E8BD4EEF-B77E-4F55-8C27-AB42162F46D8}" dt="2025-04-06T23:57:42.719" v="24" actId="207"/>
          <ac:spMkLst>
            <pc:docMk/>
            <pc:sldMk cId="3538640688" sldId="526"/>
            <ac:spMk id="19" creationId="{E9916F10-E2B5-CCD0-F7E4-EFE02F1561A0}"/>
          </ac:spMkLst>
        </pc:spChg>
        <pc:spChg chg="mod">
          <ac:chgData name="Kerrie Shanahan" userId="ae473d9f-76e9-476f-892f-2674ea963afc" providerId="ADAL" clId="{E8BD4EEF-B77E-4F55-8C27-AB42162F46D8}" dt="2025-04-06T23:58:12.027" v="30" actId="1076"/>
          <ac:spMkLst>
            <pc:docMk/>
            <pc:sldMk cId="3538640688" sldId="526"/>
            <ac:spMk id="33" creationId="{23E03A62-C8F6-9370-7E15-7C7965769E4E}"/>
          </ac:spMkLst>
        </pc:spChg>
        <pc:grpChg chg="mod">
          <ac:chgData name="Kerrie Shanahan" userId="ae473d9f-76e9-476f-892f-2674ea963afc" providerId="ADAL" clId="{E8BD4EEF-B77E-4F55-8C27-AB42162F46D8}" dt="2025-04-06T23:57:42.719" v="24" actId="207"/>
          <ac:grpSpMkLst>
            <pc:docMk/>
            <pc:sldMk cId="3538640688" sldId="526"/>
            <ac:grpSpMk id="9" creationId="{BF3D31D3-77B1-7EF2-0B04-B3A8B0500F5C}"/>
          </ac:grpSpMkLst>
        </pc:grpChg>
        <pc:picChg chg="mod">
          <ac:chgData name="Kerrie Shanahan" userId="ae473d9f-76e9-476f-892f-2674ea963afc" providerId="ADAL" clId="{E8BD4EEF-B77E-4F55-8C27-AB42162F46D8}" dt="2025-04-06T23:57:42.719" v="24" actId="207"/>
          <ac:picMkLst>
            <pc:docMk/>
            <pc:sldMk cId="3538640688" sldId="526"/>
            <ac:picMk id="11" creationId="{FFBE36ED-8D7D-A9FF-1141-354A9090344E}"/>
          </ac:picMkLst>
        </pc:picChg>
      </pc:sldChg>
    </pc:docChg>
  </pc:docChgLst>
  <pc:docChgLst>
    <pc:chgData name="Kerrie Shanahan" userId="ae473d9f-76e9-476f-892f-2674ea963afc" providerId="ADAL" clId="{71917652-F538-48AF-9DE7-DE080F083302}"/>
    <pc:docChg chg="modSld modMainMaster">
      <pc:chgData name="Kerrie Shanahan" userId="ae473d9f-76e9-476f-892f-2674ea963afc" providerId="ADAL" clId="{71917652-F538-48AF-9DE7-DE080F083302}" dt="2025-04-28T23:39:20.086" v="6" actId="20577"/>
      <pc:docMkLst>
        <pc:docMk/>
      </pc:docMkLst>
      <pc:sldChg chg="addSp modSp mod">
        <pc:chgData name="Kerrie Shanahan" userId="ae473d9f-76e9-476f-892f-2674ea963afc" providerId="ADAL" clId="{71917652-F538-48AF-9DE7-DE080F083302}" dt="2025-04-28T23:38:31.624" v="4" actId="1076"/>
        <pc:sldMkLst>
          <pc:docMk/>
          <pc:sldMk cId="409148390" sldId="514"/>
        </pc:sldMkLst>
        <pc:spChg chg="add mod">
          <ac:chgData name="Kerrie Shanahan" userId="ae473d9f-76e9-476f-892f-2674ea963afc" providerId="ADAL" clId="{71917652-F538-48AF-9DE7-DE080F083302}" dt="2025-04-28T23:38:31.624" v="4" actId="1076"/>
          <ac:spMkLst>
            <pc:docMk/>
            <pc:sldMk cId="409148390" sldId="514"/>
            <ac:spMk id="3" creationId="{734B5020-C26E-3A7B-3C99-0403EE72685A}"/>
          </ac:spMkLst>
        </pc:spChg>
        <pc:spChg chg="mod">
          <ac:chgData name="Kerrie Shanahan" userId="ae473d9f-76e9-476f-892f-2674ea963afc" providerId="ADAL" clId="{71917652-F538-48AF-9DE7-DE080F083302}" dt="2025-04-28T23:38:02.860" v="0" actId="20577"/>
          <ac:spMkLst>
            <pc:docMk/>
            <pc:sldMk cId="409148390" sldId="514"/>
            <ac:spMk id="10" creationId="{2881A357-A441-48C4-C232-518B88CCC70F}"/>
          </ac:spMkLst>
        </pc:spChg>
      </pc:sldChg>
      <pc:sldMasterChg chg="modSldLayout">
        <pc:chgData name="Kerrie Shanahan" userId="ae473d9f-76e9-476f-892f-2674ea963afc" providerId="ADAL" clId="{71917652-F538-48AF-9DE7-DE080F083302}" dt="2025-04-28T23:39:20.086" v="6" actId="20577"/>
        <pc:sldMasterMkLst>
          <pc:docMk/>
          <pc:sldMasterMk cId="1034081160" sldId="2147483648"/>
        </pc:sldMasterMkLst>
        <pc:sldLayoutChg chg="modSp mod">
          <pc:chgData name="Kerrie Shanahan" userId="ae473d9f-76e9-476f-892f-2674ea963afc" providerId="ADAL" clId="{71917652-F538-48AF-9DE7-DE080F083302}" dt="2025-04-28T23:39:20.086" v="6" actId="20577"/>
          <pc:sldLayoutMkLst>
            <pc:docMk/>
            <pc:sldMasterMk cId="1034081160" sldId="2147483648"/>
            <pc:sldLayoutMk cId="3344446484" sldId="2147483709"/>
          </pc:sldLayoutMkLst>
          <pc:spChg chg="mod">
            <ac:chgData name="Kerrie Shanahan" userId="ae473d9f-76e9-476f-892f-2674ea963afc" providerId="ADAL" clId="{71917652-F538-48AF-9DE7-DE080F083302}" dt="2025-04-28T23:39:20.086" v="6" actId="20577"/>
            <ac:spMkLst>
              <pc:docMk/>
              <pc:sldMasterMk cId="1034081160" sldId="2147483648"/>
              <pc:sldLayoutMk cId="3344446484" sldId="2147483709"/>
              <ac:spMk id="23" creationId="{891EBCA2-0604-CA03-E891-9ED1DF35E54C}"/>
            </ac:spMkLst>
          </pc:spChg>
        </pc:sldLayoutChg>
      </pc:sldMasterChg>
    </pc:docChg>
  </pc:docChgLst>
  <pc:docChgLst>
    <pc:chgData name="Liz Heynes" userId="e5ff50d5-f39a-42f6-9e9f-e790bcc8c38d" providerId="ADAL" clId="{35308FAD-BB24-4772-92A0-B2EA09A004F5}"/>
    <pc:docChg chg="modSld modMainMaster">
      <pc:chgData name="Liz Heynes" userId="e5ff50d5-f39a-42f6-9e9f-e790bcc8c38d" providerId="ADAL" clId="{35308FAD-BB24-4772-92A0-B2EA09A004F5}" dt="2025-04-18T06:56:40.902" v="83" actId="255"/>
      <pc:docMkLst>
        <pc:docMk/>
      </pc:docMkLst>
      <pc:sldChg chg="modNotesTx">
        <pc:chgData name="Liz Heynes" userId="e5ff50d5-f39a-42f6-9e9f-e790bcc8c38d" providerId="ADAL" clId="{35308FAD-BB24-4772-92A0-B2EA09A004F5}" dt="2025-04-18T06:56:40.902" v="83" actId="255"/>
        <pc:sldMkLst>
          <pc:docMk/>
          <pc:sldMk cId="4106526466" sldId="464"/>
        </pc:sldMkLst>
      </pc:sldChg>
      <pc:sldChg chg="modNotesTx">
        <pc:chgData name="Liz Heynes" userId="e5ff50d5-f39a-42f6-9e9f-e790bcc8c38d" providerId="ADAL" clId="{35308FAD-BB24-4772-92A0-B2EA09A004F5}" dt="2025-04-18T06:43:19.314" v="53" actId="20577"/>
        <pc:sldMkLst>
          <pc:docMk/>
          <pc:sldMk cId="3799282133" sldId="467"/>
        </pc:sldMkLst>
      </pc:sldChg>
      <pc:sldChg chg="modNotesTx">
        <pc:chgData name="Liz Heynes" userId="e5ff50d5-f39a-42f6-9e9f-e790bcc8c38d" providerId="ADAL" clId="{35308FAD-BB24-4772-92A0-B2EA09A004F5}" dt="2025-04-18T06:44:04.588" v="61" actId="20577"/>
        <pc:sldMkLst>
          <pc:docMk/>
          <pc:sldMk cId="1760372344" sldId="468"/>
        </pc:sldMkLst>
      </pc:sldChg>
      <pc:sldChg chg="modNotesTx">
        <pc:chgData name="Liz Heynes" userId="e5ff50d5-f39a-42f6-9e9f-e790bcc8c38d" providerId="ADAL" clId="{35308FAD-BB24-4772-92A0-B2EA09A004F5}" dt="2025-04-18T06:44:19.572" v="65" actId="20577"/>
        <pc:sldMkLst>
          <pc:docMk/>
          <pc:sldMk cId="33849317" sldId="470"/>
        </pc:sldMkLst>
      </pc:sldChg>
      <pc:sldChg chg="modNotesTx">
        <pc:chgData name="Liz Heynes" userId="e5ff50d5-f39a-42f6-9e9f-e790bcc8c38d" providerId="ADAL" clId="{35308FAD-BB24-4772-92A0-B2EA09A004F5}" dt="2025-04-18T06:45:12.361" v="81" actId="20577"/>
        <pc:sldMkLst>
          <pc:docMk/>
          <pc:sldMk cId="1820075087" sldId="471"/>
        </pc:sldMkLst>
      </pc:sldChg>
      <pc:sldChg chg="modSp mod modNotesTx">
        <pc:chgData name="Liz Heynes" userId="e5ff50d5-f39a-42f6-9e9f-e790bcc8c38d" providerId="ADAL" clId="{35308FAD-BB24-4772-92A0-B2EA09A004F5}" dt="2025-04-18T06:41:52.604" v="39" actId="20577"/>
        <pc:sldMkLst>
          <pc:docMk/>
          <pc:sldMk cId="1428149726" sldId="475"/>
        </pc:sldMkLst>
        <pc:spChg chg="mod">
          <ac:chgData name="Liz Heynes" userId="e5ff50d5-f39a-42f6-9e9f-e790bcc8c38d" providerId="ADAL" clId="{35308FAD-BB24-4772-92A0-B2EA09A004F5}" dt="2025-04-18T06:41:41.937" v="36" actId="1076"/>
          <ac:spMkLst>
            <pc:docMk/>
            <pc:sldMk cId="1428149726" sldId="475"/>
            <ac:spMk id="7" creationId="{F2DFD969-3D32-2F47-12E7-496F3810BD9A}"/>
          </ac:spMkLst>
        </pc:spChg>
        <pc:spChg chg="mod">
          <ac:chgData name="Liz Heynes" userId="e5ff50d5-f39a-42f6-9e9f-e790bcc8c38d" providerId="ADAL" clId="{35308FAD-BB24-4772-92A0-B2EA09A004F5}" dt="2025-04-18T06:41:45.545" v="37" actId="1076"/>
          <ac:spMkLst>
            <pc:docMk/>
            <pc:sldMk cId="1428149726" sldId="475"/>
            <ac:spMk id="9" creationId="{0B5CCC74-34D5-F37C-C16B-C4763D883AF4}"/>
          </ac:spMkLst>
        </pc:spChg>
      </pc:sldChg>
      <pc:sldChg chg="modNotesTx">
        <pc:chgData name="Liz Heynes" userId="e5ff50d5-f39a-42f6-9e9f-e790bcc8c38d" providerId="ADAL" clId="{35308FAD-BB24-4772-92A0-B2EA09A004F5}" dt="2025-04-18T06:42:32.491" v="45" actId="20577"/>
        <pc:sldMkLst>
          <pc:docMk/>
          <pc:sldMk cId="1938149964" sldId="477"/>
        </pc:sldMkLst>
      </pc:sldChg>
      <pc:sldChg chg="modNotesTx">
        <pc:chgData name="Liz Heynes" userId="e5ff50d5-f39a-42f6-9e9f-e790bcc8c38d" providerId="ADAL" clId="{35308FAD-BB24-4772-92A0-B2EA09A004F5}" dt="2025-04-18T06:39:06.506" v="1" actId="20577"/>
        <pc:sldMkLst>
          <pc:docMk/>
          <pc:sldMk cId="409148390" sldId="514"/>
        </pc:sldMkLst>
      </pc:sldChg>
      <pc:sldChg chg="modNotesTx">
        <pc:chgData name="Liz Heynes" userId="e5ff50d5-f39a-42f6-9e9f-e790bcc8c38d" providerId="ADAL" clId="{35308FAD-BB24-4772-92A0-B2EA09A004F5}" dt="2025-04-18T06:44:54.673" v="77" actId="20577"/>
        <pc:sldMkLst>
          <pc:docMk/>
          <pc:sldMk cId="2238717749" sldId="525"/>
        </pc:sldMkLst>
      </pc:sldChg>
      <pc:sldChg chg="modNotesTx">
        <pc:chgData name="Liz Heynes" userId="e5ff50d5-f39a-42f6-9e9f-e790bcc8c38d" providerId="ADAL" clId="{35308FAD-BB24-4772-92A0-B2EA09A004F5}" dt="2025-04-18T06:44:35.155" v="71" actId="20577"/>
        <pc:sldMkLst>
          <pc:docMk/>
          <pc:sldMk cId="3538640688" sldId="526"/>
        </pc:sldMkLst>
      </pc:sldChg>
      <pc:sldChg chg="modNotesTx">
        <pc:chgData name="Liz Heynes" userId="e5ff50d5-f39a-42f6-9e9f-e790bcc8c38d" providerId="ADAL" clId="{35308FAD-BB24-4772-92A0-B2EA09A004F5}" dt="2025-04-18T06:43:04.060" v="51" actId="20577"/>
        <pc:sldMkLst>
          <pc:docMk/>
          <pc:sldMk cId="2609443579" sldId="527"/>
        </pc:sldMkLst>
      </pc:sldChg>
      <pc:sldMasterChg chg="modSldLayout">
        <pc:chgData name="Liz Heynes" userId="e5ff50d5-f39a-42f6-9e9f-e790bcc8c38d" providerId="ADAL" clId="{35308FAD-BB24-4772-92A0-B2EA09A004F5}" dt="2025-04-18T06:41:35.505" v="35" actId="1076"/>
        <pc:sldMasterMkLst>
          <pc:docMk/>
          <pc:sldMasterMk cId="1034081160" sldId="2147483648"/>
        </pc:sldMasterMkLst>
        <pc:sldLayoutChg chg="modSp mod">
          <pc:chgData name="Liz Heynes" userId="e5ff50d5-f39a-42f6-9e9f-e790bcc8c38d" providerId="ADAL" clId="{35308FAD-BB24-4772-92A0-B2EA09A004F5}" dt="2025-04-18T06:41:35.505" v="35" actId="1076"/>
          <pc:sldLayoutMkLst>
            <pc:docMk/>
            <pc:sldMasterMk cId="1034081160" sldId="2147483648"/>
            <pc:sldLayoutMk cId="546274618" sldId="2147483718"/>
          </pc:sldLayoutMkLst>
          <pc:spChg chg="mod">
            <ac:chgData name="Liz Heynes" userId="e5ff50d5-f39a-42f6-9e9f-e790bcc8c38d" providerId="ADAL" clId="{35308FAD-BB24-4772-92A0-B2EA09A004F5}" dt="2025-04-18T06:41:28.594" v="27" actId="1037"/>
            <ac:spMkLst>
              <pc:docMk/>
              <pc:sldMasterMk cId="1034081160" sldId="2147483648"/>
              <pc:sldLayoutMk cId="546274618" sldId="2147483718"/>
              <ac:spMk id="6" creationId="{ECD17BD9-CB19-7DA3-334E-828F5D474F67}"/>
            </ac:spMkLst>
          </pc:spChg>
          <pc:spChg chg="mod">
            <ac:chgData name="Liz Heynes" userId="e5ff50d5-f39a-42f6-9e9f-e790bcc8c38d" providerId="ADAL" clId="{35308FAD-BB24-4772-92A0-B2EA09A004F5}" dt="2025-04-18T06:41:35.505" v="35" actId="1076"/>
            <ac:spMkLst>
              <pc:docMk/>
              <pc:sldMasterMk cId="1034081160" sldId="2147483648"/>
              <pc:sldLayoutMk cId="546274618" sldId="2147483718"/>
              <ac:spMk id="7" creationId="{AD63E81F-B547-E517-446B-9A7CBEC68253}"/>
            </ac:spMkLst>
          </pc:spChg>
          <pc:spChg chg="mod">
            <ac:chgData name="Liz Heynes" userId="e5ff50d5-f39a-42f6-9e9f-e790bcc8c38d" providerId="ADAL" clId="{35308FAD-BB24-4772-92A0-B2EA09A004F5}" dt="2025-04-18T06:41:19.235" v="18" actId="1038"/>
            <ac:spMkLst>
              <pc:docMk/>
              <pc:sldMasterMk cId="1034081160" sldId="2147483648"/>
              <pc:sldLayoutMk cId="546274618" sldId="2147483718"/>
              <ac:spMk id="9" creationId="{020B54B4-5B9B-309D-94B0-C65301E47FBF}"/>
            </ac:spMkLst>
          </pc:spChg>
          <pc:spChg chg="mod">
            <ac:chgData name="Liz Heynes" userId="e5ff50d5-f39a-42f6-9e9f-e790bcc8c38d" providerId="ADAL" clId="{35308FAD-BB24-4772-92A0-B2EA09A004F5}" dt="2025-04-18T06:41:19.235" v="18" actId="1038"/>
            <ac:spMkLst>
              <pc:docMk/>
              <pc:sldMasterMk cId="1034081160" sldId="2147483648"/>
              <pc:sldLayoutMk cId="546274618" sldId="2147483718"/>
              <ac:spMk id="12" creationId="{DA639C94-288D-5EC0-6E22-6F6970C0AE21}"/>
            </ac:spMkLst>
          </pc:spChg>
        </pc:sldLayoutChg>
      </pc:sldMasterChg>
    </pc:docChg>
  </pc:docChgLst>
  <pc:docChgLst>
    <pc:chgData name="Kerrie Shanahan" userId="ae473d9f-76e9-476f-892f-2674ea963afc" providerId="ADAL" clId="{ABBF3E29-028B-4FE5-B631-7354BB19D0A0}"/>
    <pc:docChg chg="modSld">
      <pc:chgData name="Kerrie Shanahan" userId="ae473d9f-76e9-476f-892f-2674ea963afc" providerId="ADAL" clId="{ABBF3E29-028B-4FE5-B631-7354BB19D0A0}" dt="2025-04-14T23:13:10.947" v="550" actId="962"/>
      <pc:docMkLst>
        <pc:docMk/>
      </pc:docMkLst>
      <pc:sldChg chg="modSp mod">
        <pc:chgData name="Kerrie Shanahan" userId="ae473d9f-76e9-476f-892f-2674ea963afc" providerId="ADAL" clId="{ABBF3E29-028B-4FE5-B631-7354BB19D0A0}" dt="2025-04-14T23:13:10.947" v="550" actId="962"/>
        <pc:sldMkLst>
          <pc:docMk/>
          <pc:sldMk cId="1729348757" sldId="444"/>
        </pc:sldMkLst>
        <pc:picChg chg="mod">
          <ac:chgData name="Kerrie Shanahan" userId="ae473d9f-76e9-476f-892f-2674ea963afc" providerId="ADAL" clId="{ABBF3E29-028B-4FE5-B631-7354BB19D0A0}" dt="2025-04-14T23:12:40.773" v="502" actId="962"/>
          <ac:picMkLst>
            <pc:docMk/>
            <pc:sldMk cId="1729348757" sldId="444"/>
            <ac:picMk id="19" creationId="{F591A9CD-8550-E998-FD89-8AE26D1FD3EA}"/>
          </ac:picMkLst>
        </pc:picChg>
        <pc:picChg chg="mod">
          <ac:chgData name="Kerrie Shanahan" userId="ae473d9f-76e9-476f-892f-2674ea963afc" providerId="ADAL" clId="{ABBF3E29-028B-4FE5-B631-7354BB19D0A0}" dt="2025-04-14T23:12:47.566" v="510" actId="962"/>
          <ac:picMkLst>
            <pc:docMk/>
            <pc:sldMk cId="1729348757" sldId="444"/>
            <ac:picMk id="20" creationId="{87E56E3D-7600-1DC3-AA19-758F4AD84F1E}"/>
          </ac:picMkLst>
        </pc:picChg>
        <pc:picChg chg="mod">
          <ac:chgData name="Kerrie Shanahan" userId="ae473d9f-76e9-476f-892f-2674ea963afc" providerId="ADAL" clId="{ABBF3E29-028B-4FE5-B631-7354BB19D0A0}" dt="2025-04-14T23:12:55.348" v="520" actId="962"/>
          <ac:picMkLst>
            <pc:docMk/>
            <pc:sldMk cId="1729348757" sldId="444"/>
            <ac:picMk id="22" creationId="{1CF26E22-13FB-1B26-C2CF-561862BF2BA8}"/>
          </ac:picMkLst>
        </pc:picChg>
        <pc:picChg chg="mod">
          <ac:chgData name="Kerrie Shanahan" userId="ae473d9f-76e9-476f-892f-2674ea963afc" providerId="ADAL" clId="{ABBF3E29-028B-4FE5-B631-7354BB19D0A0}" dt="2025-04-14T23:13:03.404" v="536" actId="962"/>
          <ac:picMkLst>
            <pc:docMk/>
            <pc:sldMk cId="1729348757" sldId="444"/>
            <ac:picMk id="24" creationId="{029690D5-AD36-9A60-9C46-B5F6B0104471}"/>
          </ac:picMkLst>
        </pc:picChg>
        <pc:picChg chg="mod">
          <ac:chgData name="Kerrie Shanahan" userId="ae473d9f-76e9-476f-892f-2674ea963afc" providerId="ADAL" clId="{ABBF3E29-028B-4FE5-B631-7354BB19D0A0}" dt="2025-04-14T23:13:10.947" v="550" actId="962"/>
          <ac:picMkLst>
            <pc:docMk/>
            <pc:sldMk cId="1729348757" sldId="444"/>
            <ac:picMk id="26" creationId="{EA8DB9FB-DC89-745A-C1F2-7880FBEDB7F9}"/>
          </ac:picMkLst>
        </pc:picChg>
        <pc:picChg chg="mod">
          <ac:chgData name="Kerrie Shanahan" userId="ae473d9f-76e9-476f-892f-2674ea963afc" providerId="ADAL" clId="{ABBF3E29-028B-4FE5-B631-7354BB19D0A0}" dt="2025-04-14T23:10:55.484" v="126" actId="962"/>
          <ac:picMkLst>
            <pc:docMk/>
            <pc:sldMk cId="1729348757" sldId="444"/>
            <ac:picMk id="28" creationId="{8C3FCED2-D026-6799-C114-D676F58E9FF0}"/>
          </ac:picMkLst>
        </pc:picChg>
      </pc:sldChg>
      <pc:sldChg chg="modSp mod">
        <pc:chgData name="Kerrie Shanahan" userId="ae473d9f-76e9-476f-892f-2674ea963afc" providerId="ADAL" clId="{ABBF3E29-028B-4FE5-B631-7354BB19D0A0}" dt="2025-04-14T23:10:42.663" v="118"/>
        <pc:sldMkLst>
          <pc:docMk/>
          <pc:sldMk cId="4106526466" sldId="464"/>
        </pc:sldMkLst>
        <pc:spChg chg="ord">
          <ac:chgData name="Kerrie Shanahan" userId="ae473d9f-76e9-476f-892f-2674ea963afc" providerId="ADAL" clId="{ABBF3E29-028B-4FE5-B631-7354BB19D0A0}" dt="2025-04-14T23:10:39.467" v="117"/>
          <ac:spMkLst>
            <pc:docMk/>
            <pc:sldMk cId="4106526466" sldId="464"/>
            <ac:spMk id="2" creationId="{154A6F20-7659-8080-22F6-EFCFB57824C5}"/>
          </ac:spMkLst>
        </pc:spChg>
        <pc:spChg chg="ord">
          <ac:chgData name="Kerrie Shanahan" userId="ae473d9f-76e9-476f-892f-2674ea963afc" providerId="ADAL" clId="{ABBF3E29-028B-4FE5-B631-7354BB19D0A0}" dt="2025-04-14T23:10:42.663" v="118"/>
          <ac:spMkLst>
            <pc:docMk/>
            <pc:sldMk cId="4106526466" sldId="464"/>
            <ac:spMk id="7" creationId="{E9DF7452-ECCC-C246-BC35-123CE0B8C09A}"/>
          </ac:spMkLst>
        </pc:spChg>
      </pc:sldChg>
      <pc:sldChg chg="modSp mod">
        <pc:chgData name="Kerrie Shanahan" userId="ae473d9f-76e9-476f-892f-2674ea963afc" providerId="ADAL" clId="{ABBF3E29-028B-4FE5-B631-7354BB19D0A0}" dt="2025-04-14T23:07:52.075" v="87"/>
        <pc:sldMkLst>
          <pc:docMk/>
          <pc:sldMk cId="3435537570" sldId="466"/>
        </pc:sldMkLst>
        <pc:spChg chg="ord">
          <ac:chgData name="Kerrie Shanahan" userId="ae473d9f-76e9-476f-892f-2674ea963afc" providerId="ADAL" clId="{ABBF3E29-028B-4FE5-B631-7354BB19D0A0}" dt="2025-04-14T23:07:52.075" v="87"/>
          <ac:spMkLst>
            <pc:docMk/>
            <pc:sldMk cId="3435537570" sldId="466"/>
            <ac:spMk id="2" creationId="{83427020-A72D-C848-7264-55DEE8402730}"/>
          </ac:spMkLst>
        </pc:spChg>
      </pc:sldChg>
      <pc:sldChg chg="modSp mod">
        <pc:chgData name="Kerrie Shanahan" userId="ae473d9f-76e9-476f-892f-2674ea963afc" providerId="ADAL" clId="{ABBF3E29-028B-4FE5-B631-7354BB19D0A0}" dt="2025-04-14T23:08:08.451" v="94"/>
        <pc:sldMkLst>
          <pc:docMk/>
          <pc:sldMk cId="3799282133" sldId="467"/>
        </pc:sldMkLst>
        <pc:spChg chg="ord">
          <ac:chgData name="Kerrie Shanahan" userId="ae473d9f-76e9-476f-892f-2674ea963afc" providerId="ADAL" clId="{ABBF3E29-028B-4FE5-B631-7354BB19D0A0}" dt="2025-04-14T23:08:08.451" v="94"/>
          <ac:spMkLst>
            <pc:docMk/>
            <pc:sldMk cId="3799282133" sldId="467"/>
            <ac:spMk id="3" creationId="{91867BEB-6674-E640-B8FC-3D6EEC161177}"/>
          </ac:spMkLst>
        </pc:spChg>
        <pc:spChg chg="mod">
          <ac:chgData name="Kerrie Shanahan" userId="ae473d9f-76e9-476f-892f-2674ea963afc" providerId="ADAL" clId="{ABBF3E29-028B-4FE5-B631-7354BB19D0A0}" dt="2025-04-14T23:08:06.170" v="92" actId="962"/>
          <ac:spMkLst>
            <pc:docMk/>
            <pc:sldMk cId="3799282133" sldId="467"/>
            <ac:spMk id="4" creationId="{172C65A8-63F5-A347-B913-057628D4D4CB}"/>
          </ac:spMkLst>
        </pc:spChg>
        <pc:spChg chg="mod">
          <ac:chgData name="Kerrie Shanahan" userId="ae473d9f-76e9-476f-892f-2674ea963afc" providerId="ADAL" clId="{ABBF3E29-028B-4FE5-B631-7354BB19D0A0}" dt="2025-04-14T23:08:07.299" v="93" actId="962"/>
          <ac:spMkLst>
            <pc:docMk/>
            <pc:sldMk cId="3799282133" sldId="467"/>
            <ac:spMk id="5" creationId="{1A1CB737-F01B-EE4F-B146-EE06365C80D1}"/>
          </ac:spMkLst>
        </pc:spChg>
        <pc:spChg chg="ord">
          <ac:chgData name="Kerrie Shanahan" userId="ae473d9f-76e9-476f-892f-2674ea963afc" providerId="ADAL" clId="{ABBF3E29-028B-4FE5-B631-7354BB19D0A0}" dt="2025-04-14T23:07:58.744" v="91"/>
          <ac:spMkLst>
            <pc:docMk/>
            <pc:sldMk cId="3799282133" sldId="467"/>
            <ac:spMk id="6" creationId="{FA3C55D4-EF1D-C1E9-DA19-6D35F01B22BF}"/>
          </ac:spMkLst>
        </pc:spChg>
      </pc:sldChg>
      <pc:sldChg chg="modSp mod modNotesTx">
        <pc:chgData name="Kerrie Shanahan" userId="ae473d9f-76e9-476f-892f-2674ea963afc" providerId="ADAL" clId="{ABBF3E29-028B-4FE5-B631-7354BB19D0A0}" dt="2025-04-14T23:08:13.979" v="95"/>
        <pc:sldMkLst>
          <pc:docMk/>
          <pc:sldMk cId="1760372344" sldId="468"/>
        </pc:sldMkLst>
        <pc:spChg chg="ord">
          <ac:chgData name="Kerrie Shanahan" userId="ae473d9f-76e9-476f-892f-2674ea963afc" providerId="ADAL" clId="{ABBF3E29-028B-4FE5-B631-7354BB19D0A0}" dt="2025-04-14T23:08:13.979" v="95"/>
          <ac:spMkLst>
            <pc:docMk/>
            <pc:sldMk cId="1760372344" sldId="468"/>
            <ac:spMk id="3" creationId="{C8422955-3183-AB10-C635-D93E6CDC02E4}"/>
          </ac:spMkLst>
        </pc:spChg>
      </pc:sldChg>
      <pc:sldChg chg="modSp mod">
        <pc:chgData name="Kerrie Shanahan" userId="ae473d9f-76e9-476f-892f-2674ea963afc" providerId="ADAL" clId="{ABBF3E29-028B-4FE5-B631-7354BB19D0A0}" dt="2025-04-14T23:08:27.412" v="98" actId="962"/>
        <pc:sldMkLst>
          <pc:docMk/>
          <pc:sldMk cId="1255986760" sldId="469"/>
        </pc:sldMkLst>
        <pc:spChg chg="ord">
          <ac:chgData name="Kerrie Shanahan" userId="ae473d9f-76e9-476f-892f-2674ea963afc" providerId="ADAL" clId="{ABBF3E29-028B-4FE5-B631-7354BB19D0A0}" dt="2025-04-14T23:08:20.722" v="96"/>
          <ac:spMkLst>
            <pc:docMk/>
            <pc:sldMk cId="1255986760" sldId="469"/>
            <ac:spMk id="2" creationId="{84070D3F-4CBE-DD96-74F4-CC83CA0D6DED}"/>
          </ac:spMkLst>
        </pc:spChg>
        <pc:cxnChg chg="mod">
          <ac:chgData name="Kerrie Shanahan" userId="ae473d9f-76e9-476f-892f-2674ea963afc" providerId="ADAL" clId="{ABBF3E29-028B-4FE5-B631-7354BB19D0A0}" dt="2025-04-14T23:08:26.404" v="97" actId="962"/>
          <ac:cxnSpMkLst>
            <pc:docMk/>
            <pc:sldMk cId="1255986760" sldId="469"/>
            <ac:cxnSpMk id="3" creationId="{A45E4127-DA69-7E2E-724A-81BD03CAA497}"/>
          </ac:cxnSpMkLst>
        </pc:cxnChg>
        <pc:cxnChg chg="mod">
          <ac:chgData name="Kerrie Shanahan" userId="ae473d9f-76e9-476f-892f-2674ea963afc" providerId="ADAL" clId="{ABBF3E29-028B-4FE5-B631-7354BB19D0A0}" dt="2025-04-14T23:08:27.412" v="98" actId="962"/>
          <ac:cxnSpMkLst>
            <pc:docMk/>
            <pc:sldMk cId="1255986760" sldId="469"/>
            <ac:cxnSpMk id="6" creationId="{6C93189A-A1E0-9129-E072-377C1128EAF4}"/>
          </ac:cxnSpMkLst>
        </pc:cxnChg>
      </pc:sldChg>
      <pc:sldChg chg="modSp mod">
        <pc:chgData name="Kerrie Shanahan" userId="ae473d9f-76e9-476f-892f-2674ea963afc" providerId="ADAL" clId="{ABBF3E29-028B-4FE5-B631-7354BB19D0A0}" dt="2025-04-14T23:08:54.081" v="102" actId="962"/>
        <pc:sldMkLst>
          <pc:docMk/>
          <pc:sldMk cId="33849317" sldId="470"/>
        </pc:sldMkLst>
        <pc:spChg chg="ord">
          <ac:chgData name="Kerrie Shanahan" userId="ae473d9f-76e9-476f-892f-2674ea963afc" providerId="ADAL" clId="{ABBF3E29-028B-4FE5-B631-7354BB19D0A0}" dt="2025-04-14T23:08:33.079" v="99"/>
          <ac:spMkLst>
            <pc:docMk/>
            <pc:sldMk cId="33849317" sldId="470"/>
            <ac:spMk id="2" creationId="{8DCE6DB4-852F-747B-88F5-2DBD711D1D13}"/>
          </ac:spMkLst>
        </pc:spChg>
        <pc:cxnChg chg="mod">
          <ac:chgData name="Kerrie Shanahan" userId="ae473d9f-76e9-476f-892f-2674ea963afc" providerId="ADAL" clId="{ABBF3E29-028B-4FE5-B631-7354BB19D0A0}" dt="2025-04-14T23:08:51.543" v="100" actId="962"/>
          <ac:cxnSpMkLst>
            <pc:docMk/>
            <pc:sldMk cId="33849317" sldId="470"/>
            <ac:cxnSpMk id="4" creationId="{841E5581-7378-A703-B722-C8D3F2BE4C44}"/>
          </ac:cxnSpMkLst>
        </pc:cxnChg>
        <pc:cxnChg chg="mod">
          <ac:chgData name="Kerrie Shanahan" userId="ae473d9f-76e9-476f-892f-2674ea963afc" providerId="ADAL" clId="{ABBF3E29-028B-4FE5-B631-7354BB19D0A0}" dt="2025-04-14T23:08:52.093" v="101" actId="962"/>
          <ac:cxnSpMkLst>
            <pc:docMk/>
            <pc:sldMk cId="33849317" sldId="470"/>
            <ac:cxnSpMk id="5" creationId="{65298EBF-99B6-1FF8-B3A7-3638F5B3F7CD}"/>
          </ac:cxnSpMkLst>
        </pc:cxnChg>
        <pc:cxnChg chg="mod">
          <ac:chgData name="Kerrie Shanahan" userId="ae473d9f-76e9-476f-892f-2674ea963afc" providerId="ADAL" clId="{ABBF3E29-028B-4FE5-B631-7354BB19D0A0}" dt="2025-04-14T23:08:54.081" v="102" actId="962"/>
          <ac:cxnSpMkLst>
            <pc:docMk/>
            <pc:sldMk cId="33849317" sldId="470"/>
            <ac:cxnSpMk id="8" creationId="{D0DC33C8-6DA9-9EA0-26BB-59CD816CCC8B}"/>
          </ac:cxnSpMkLst>
        </pc:cxnChg>
      </pc:sldChg>
      <pc:sldChg chg="modNotesTx">
        <pc:chgData name="Kerrie Shanahan" userId="ae473d9f-76e9-476f-892f-2674ea963afc" providerId="ADAL" clId="{ABBF3E29-028B-4FE5-B631-7354BB19D0A0}" dt="2025-04-08T05:00:53.655" v="6" actId="20577"/>
        <pc:sldMkLst>
          <pc:docMk/>
          <pc:sldMk cId="1428149726" sldId="475"/>
        </pc:sldMkLst>
      </pc:sldChg>
      <pc:sldChg chg="modSp mod modNotesTx">
        <pc:chgData name="Kerrie Shanahan" userId="ae473d9f-76e9-476f-892f-2674ea963afc" providerId="ADAL" clId="{ABBF3E29-028B-4FE5-B631-7354BB19D0A0}" dt="2025-04-14T23:01:42.264" v="73" actId="962"/>
        <pc:sldMkLst>
          <pc:docMk/>
          <pc:sldMk cId="1938149964" sldId="477"/>
        </pc:sldMkLst>
        <pc:spChg chg="mod">
          <ac:chgData name="Kerrie Shanahan" userId="ae473d9f-76e9-476f-892f-2674ea963afc" providerId="ADAL" clId="{ABBF3E29-028B-4FE5-B631-7354BB19D0A0}" dt="2025-04-14T22:59:20.770" v="64" actId="962"/>
          <ac:spMkLst>
            <pc:docMk/>
            <pc:sldMk cId="1938149964" sldId="477"/>
            <ac:spMk id="11" creationId="{97650C13-41F9-207B-741D-64CFCE9D8D6D}"/>
          </ac:spMkLst>
        </pc:spChg>
        <pc:spChg chg="mod">
          <ac:chgData name="Kerrie Shanahan" userId="ae473d9f-76e9-476f-892f-2674ea963afc" providerId="ADAL" clId="{ABBF3E29-028B-4FE5-B631-7354BB19D0A0}" dt="2025-04-14T23:00:12.244" v="65" actId="962"/>
          <ac:spMkLst>
            <pc:docMk/>
            <pc:sldMk cId="1938149964" sldId="477"/>
            <ac:spMk id="18" creationId="{181B41F6-2E20-805D-9D7C-F18C11232B0F}"/>
          </ac:spMkLst>
        </pc:spChg>
        <pc:spChg chg="mod">
          <ac:chgData name="Kerrie Shanahan" userId="ae473d9f-76e9-476f-892f-2674ea963afc" providerId="ADAL" clId="{ABBF3E29-028B-4FE5-B631-7354BB19D0A0}" dt="2025-04-14T23:00:15.114" v="66" actId="962"/>
          <ac:spMkLst>
            <pc:docMk/>
            <pc:sldMk cId="1938149964" sldId="477"/>
            <ac:spMk id="20" creationId="{FCC736DF-DE6B-1F7F-8A25-2F2FC253DCFB}"/>
          </ac:spMkLst>
        </pc:spChg>
        <pc:spChg chg="mod">
          <ac:chgData name="Kerrie Shanahan" userId="ae473d9f-76e9-476f-892f-2674ea963afc" providerId="ADAL" clId="{ABBF3E29-028B-4FE5-B631-7354BB19D0A0}" dt="2025-04-14T23:00:16.713" v="67" actId="962"/>
          <ac:spMkLst>
            <pc:docMk/>
            <pc:sldMk cId="1938149964" sldId="477"/>
            <ac:spMk id="28" creationId="{D5980277-5AF2-D0CC-D339-758484DD8D62}"/>
          </ac:spMkLst>
        </pc:spChg>
        <pc:spChg chg="mod">
          <ac:chgData name="Kerrie Shanahan" userId="ae473d9f-76e9-476f-892f-2674ea963afc" providerId="ADAL" clId="{ABBF3E29-028B-4FE5-B631-7354BB19D0A0}" dt="2025-04-14T22:58:32.600" v="56" actId="962"/>
          <ac:spMkLst>
            <pc:docMk/>
            <pc:sldMk cId="1938149964" sldId="477"/>
            <ac:spMk id="31" creationId="{FD2EB228-A33A-AE40-D71E-BA0E572FEF90}"/>
          </ac:spMkLst>
        </pc:spChg>
        <pc:spChg chg="mod">
          <ac:chgData name="Kerrie Shanahan" userId="ae473d9f-76e9-476f-892f-2674ea963afc" providerId="ADAL" clId="{ABBF3E29-028B-4FE5-B631-7354BB19D0A0}" dt="2025-04-14T23:01:40.071" v="72" actId="962"/>
          <ac:spMkLst>
            <pc:docMk/>
            <pc:sldMk cId="1938149964" sldId="477"/>
            <ac:spMk id="32" creationId="{3E54489E-B879-0921-755B-50B083297700}"/>
          </ac:spMkLst>
        </pc:spChg>
        <pc:spChg chg="mod">
          <ac:chgData name="Kerrie Shanahan" userId="ae473d9f-76e9-476f-892f-2674ea963afc" providerId="ADAL" clId="{ABBF3E29-028B-4FE5-B631-7354BB19D0A0}" dt="2025-04-14T23:01:42.264" v="73" actId="962"/>
          <ac:spMkLst>
            <pc:docMk/>
            <pc:sldMk cId="1938149964" sldId="477"/>
            <ac:spMk id="38" creationId="{C58EEF49-E412-7F35-211A-CE3C921E3759}"/>
          </ac:spMkLst>
        </pc:spChg>
        <pc:spChg chg="mod">
          <ac:chgData name="Kerrie Shanahan" userId="ae473d9f-76e9-476f-892f-2674ea963afc" providerId="ADAL" clId="{ABBF3E29-028B-4FE5-B631-7354BB19D0A0}" dt="2025-04-14T23:01:22.787" v="71" actId="962"/>
          <ac:spMkLst>
            <pc:docMk/>
            <pc:sldMk cId="1938149964" sldId="477"/>
            <ac:spMk id="39" creationId="{6CF89080-6856-00F3-0652-F75A9F14F858}"/>
          </ac:spMkLst>
        </pc:spChg>
        <pc:spChg chg="mod">
          <ac:chgData name="Kerrie Shanahan" userId="ae473d9f-76e9-476f-892f-2674ea963afc" providerId="ADAL" clId="{ABBF3E29-028B-4FE5-B631-7354BB19D0A0}" dt="2025-04-14T23:00:26.453" v="70" actId="962"/>
          <ac:spMkLst>
            <pc:docMk/>
            <pc:sldMk cId="1938149964" sldId="477"/>
            <ac:spMk id="40" creationId="{3277FE3A-DF89-9412-EB4F-D0E53A7FDD27}"/>
          </ac:spMkLst>
        </pc:spChg>
        <pc:spChg chg="mod">
          <ac:chgData name="Kerrie Shanahan" userId="ae473d9f-76e9-476f-892f-2674ea963afc" providerId="ADAL" clId="{ABBF3E29-028B-4FE5-B631-7354BB19D0A0}" dt="2025-04-08T05:02:33.603" v="11" actId="20577"/>
          <ac:spMkLst>
            <pc:docMk/>
            <pc:sldMk cId="1938149964" sldId="477"/>
            <ac:spMk id="42" creationId="{CCAC072E-D98D-585F-B269-C112F5719E39}"/>
          </ac:spMkLst>
        </pc:spChg>
      </pc:sldChg>
      <pc:sldChg chg="modSp mod">
        <pc:chgData name="Kerrie Shanahan" userId="ae473d9f-76e9-476f-892f-2674ea963afc" providerId="ADAL" clId="{ABBF3E29-028B-4FE5-B631-7354BB19D0A0}" dt="2025-04-14T22:58:19.874" v="55" actId="962"/>
        <pc:sldMkLst>
          <pc:docMk/>
          <pc:sldMk cId="202420733" sldId="485"/>
        </pc:sldMkLst>
        <pc:spChg chg="ord">
          <ac:chgData name="Kerrie Shanahan" userId="ae473d9f-76e9-476f-892f-2674ea963afc" providerId="ADAL" clId="{ABBF3E29-028B-4FE5-B631-7354BB19D0A0}" dt="2025-04-14T22:58:00.713" v="54"/>
          <ac:spMkLst>
            <pc:docMk/>
            <pc:sldMk cId="202420733" sldId="485"/>
            <ac:spMk id="5" creationId="{009C14E0-CED7-F1C3-4022-C4B0BF9B3AA4}"/>
          </ac:spMkLst>
        </pc:spChg>
        <pc:picChg chg="mod">
          <ac:chgData name="Kerrie Shanahan" userId="ae473d9f-76e9-476f-892f-2674ea963afc" providerId="ADAL" clId="{ABBF3E29-028B-4FE5-B631-7354BB19D0A0}" dt="2025-04-14T22:58:19.874" v="55" actId="962"/>
          <ac:picMkLst>
            <pc:docMk/>
            <pc:sldMk cId="202420733" sldId="485"/>
            <ac:picMk id="2" creationId="{15ECFB37-D6C5-F34F-AFD3-233779850918}"/>
          </ac:picMkLst>
        </pc:picChg>
      </pc:sldChg>
      <pc:sldChg chg="addSp modSp mod">
        <pc:chgData name="Kerrie Shanahan" userId="ae473d9f-76e9-476f-892f-2674ea963afc" providerId="ADAL" clId="{ABBF3E29-028B-4FE5-B631-7354BB19D0A0}" dt="2025-04-14T07:00:55.311" v="39" actId="962"/>
        <pc:sldMkLst>
          <pc:docMk/>
          <pc:sldMk cId="2764480916" sldId="498"/>
        </pc:sldMkLst>
        <pc:grpChg chg="add mod">
          <ac:chgData name="Kerrie Shanahan" userId="ae473d9f-76e9-476f-892f-2674ea963afc" providerId="ADAL" clId="{ABBF3E29-028B-4FE5-B631-7354BB19D0A0}" dt="2025-04-14T07:00:55.311" v="39" actId="962"/>
          <ac:grpSpMkLst>
            <pc:docMk/>
            <pc:sldMk cId="2764480916" sldId="498"/>
            <ac:grpSpMk id="4" creationId="{B3303F5E-3B05-D2FE-685C-B68DDAE2E4E9}"/>
          </ac:grpSpMkLst>
        </pc:grpChg>
        <pc:grpChg chg="mod">
          <ac:chgData name="Kerrie Shanahan" userId="ae473d9f-76e9-476f-892f-2674ea963afc" providerId="ADAL" clId="{ABBF3E29-028B-4FE5-B631-7354BB19D0A0}" dt="2025-04-14T07:00:48.282" v="37" actId="164"/>
          <ac:grpSpMkLst>
            <pc:docMk/>
            <pc:sldMk cId="2764480916" sldId="498"/>
            <ac:grpSpMk id="12" creationId="{37FF3EF2-DFE7-7384-238D-A54E9A00C488}"/>
          </ac:grpSpMkLst>
        </pc:grpChg>
        <pc:picChg chg="mod">
          <ac:chgData name="Kerrie Shanahan" userId="ae473d9f-76e9-476f-892f-2674ea963afc" providerId="ADAL" clId="{ABBF3E29-028B-4FE5-B631-7354BB19D0A0}" dt="2025-04-14T07:00:48.282" v="37" actId="164"/>
          <ac:picMkLst>
            <pc:docMk/>
            <pc:sldMk cId="2764480916" sldId="498"/>
            <ac:picMk id="2" creationId="{B8C92158-7C1F-DEFC-BB77-E306D849DFDF}"/>
          </ac:picMkLst>
        </pc:picChg>
      </pc:sldChg>
      <pc:sldChg chg="modSp mod">
        <pc:chgData name="Kerrie Shanahan" userId="ae473d9f-76e9-476f-892f-2674ea963afc" providerId="ADAL" clId="{ABBF3E29-028B-4FE5-B631-7354BB19D0A0}" dt="2025-04-14T22:56:23.490" v="42"/>
        <pc:sldMkLst>
          <pc:docMk/>
          <pc:sldMk cId="409148390" sldId="514"/>
        </pc:sldMkLst>
        <pc:spChg chg="ord">
          <ac:chgData name="Kerrie Shanahan" userId="ae473d9f-76e9-476f-892f-2674ea963afc" providerId="ADAL" clId="{ABBF3E29-028B-4FE5-B631-7354BB19D0A0}" dt="2025-04-14T22:56:23.490" v="42"/>
          <ac:spMkLst>
            <pc:docMk/>
            <pc:sldMk cId="409148390" sldId="514"/>
            <ac:spMk id="10" creationId="{2881A357-A441-48C4-C232-518B88CCC70F}"/>
          </ac:spMkLst>
        </pc:spChg>
      </pc:sldChg>
      <pc:sldChg chg="modSp mod">
        <pc:chgData name="Kerrie Shanahan" userId="ae473d9f-76e9-476f-892f-2674ea963afc" providerId="ADAL" clId="{ABBF3E29-028B-4FE5-B631-7354BB19D0A0}" dt="2025-04-14T22:57:12.650" v="45" actId="962"/>
        <pc:sldMkLst>
          <pc:docMk/>
          <pc:sldMk cId="956826876" sldId="518"/>
        </pc:sldMkLst>
        <pc:spChg chg="ord">
          <ac:chgData name="Kerrie Shanahan" userId="ae473d9f-76e9-476f-892f-2674ea963afc" providerId="ADAL" clId="{ABBF3E29-028B-4FE5-B631-7354BB19D0A0}" dt="2025-04-14T22:56:43.852" v="43"/>
          <ac:spMkLst>
            <pc:docMk/>
            <pc:sldMk cId="956826876" sldId="518"/>
            <ac:spMk id="9" creationId="{40A06B07-0483-547A-1DB8-E64AD0029083}"/>
          </ac:spMkLst>
        </pc:spChg>
        <pc:grpChg chg="mod">
          <ac:chgData name="Kerrie Shanahan" userId="ae473d9f-76e9-476f-892f-2674ea963afc" providerId="ADAL" clId="{ABBF3E29-028B-4FE5-B631-7354BB19D0A0}" dt="2025-04-14T22:56:55.327" v="44" actId="962"/>
          <ac:grpSpMkLst>
            <pc:docMk/>
            <pc:sldMk cId="956826876" sldId="518"/>
            <ac:grpSpMk id="2" creationId="{A29CB6C6-33DA-D38C-A3D5-152188F0BF7B}"/>
          </ac:grpSpMkLst>
        </pc:grpChg>
        <pc:grpChg chg="mod">
          <ac:chgData name="Kerrie Shanahan" userId="ae473d9f-76e9-476f-892f-2674ea963afc" providerId="ADAL" clId="{ABBF3E29-028B-4FE5-B631-7354BB19D0A0}" dt="2025-04-14T22:57:12.650" v="45" actId="962"/>
          <ac:grpSpMkLst>
            <pc:docMk/>
            <pc:sldMk cId="956826876" sldId="518"/>
            <ac:grpSpMk id="29" creationId="{14B5439A-EC90-D3C3-D958-D0879EED5B19}"/>
          </ac:grpSpMkLst>
        </pc:grpChg>
      </pc:sldChg>
      <pc:sldChg chg="modSp mod">
        <pc:chgData name="Kerrie Shanahan" userId="ae473d9f-76e9-476f-892f-2674ea963afc" providerId="ADAL" clId="{ABBF3E29-028B-4FE5-B631-7354BB19D0A0}" dt="2025-04-14T22:57:17.436" v="46"/>
        <pc:sldMkLst>
          <pc:docMk/>
          <pc:sldMk cId="3980014215" sldId="519"/>
        </pc:sldMkLst>
        <pc:spChg chg="ord">
          <ac:chgData name="Kerrie Shanahan" userId="ae473d9f-76e9-476f-892f-2674ea963afc" providerId="ADAL" clId="{ABBF3E29-028B-4FE5-B631-7354BB19D0A0}" dt="2025-04-14T22:57:17.436" v="46"/>
          <ac:spMkLst>
            <pc:docMk/>
            <pc:sldMk cId="3980014215" sldId="519"/>
            <ac:spMk id="2" creationId="{7594AA57-604C-E20F-A1AE-EBF0B7F6F82F}"/>
          </ac:spMkLst>
        </pc:spChg>
      </pc:sldChg>
      <pc:sldChg chg="modSp mod">
        <pc:chgData name="Kerrie Shanahan" userId="ae473d9f-76e9-476f-892f-2674ea963afc" providerId="ADAL" clId="{ABBF3E29-028B-4FE5-B631-7354BB19D0A0}" dt="2025-04-14T22:57:22.611" v="47"/>
        <pc:sldMkLst>
          <pc:docMk/>
          <pc:sldMk cId="2567982470" sldId="520"/>
        </pc:sldMkLst>
        <pc:spChg chg="ord">
          <ac:chgData name="Kerrie Shanahan" userId="ae473d9f-76e9-476f-892f-2674ea963afc" providerId="ADAL" clId="{ABBF3E29-028B-4FE5-B631-7354BB19D0A0}" dt="2025-04-14T22:57:22.611" v="47"/>
          <ac:spMkLst>
            <pc:docMk/>
            <pc:sldMk cId="2567982470" sldId="520"/>
            <ac:spMk id="3" creationId="{2D96254A-4B07-AC0D-C70E-B38811A154F0}"/>
          </ac:spMkLst>
        </pc:spChg>
      </pc:sldChg>
      <pc:sldChg chg="modSp mod">
        <pc:chgData name="Kerrie Shanahan" userId="ae473d9f-76e9-476f-892f-2674ea963afc" providerId="ADAL" clId="{ABBF3E29-028B-4FE5-B631-7354BB19D0A0}" dt="2025-04-14T22:57:41.902" v="50" actId="962"/>
        <pc:sldMkLst>
          <pc:docMk/>
          <pc:sldMk cId="3021334392" sldId="521"/>
        </pc:sldMkLst>
        <pc:spChg chg="ord">
          <ac:chgData name="Kerrie Shanahan" userId="ae473d9f-76e9-476f-892f-2674ea963afc" providerId="ADAL" clId="{ABBF3E29-028B-4FE5-B631-7354BB19D0A0}" dt="2025-04-14T22:57:28.514" v="48"/>
          <ac:spMkLst>
            <pc:docMk/>
            <pc:sldMk cId="3021334392" sldId="521"/>
            <ac:spMk id="6" creationId="{26616A19-FB97-782C-F34D-B2FB6673B13C}"/>
          </ac:spMkLst>
        </pc:spChg>
        <pc:grpChg chg="mod">
          <ac:chgData name="Kerrie Shanahan" userId="ae473d9f-76e9-476f-892f-2674ea963afc" providerId="ADAL" clId="{ABBF3E29-028B-4FE5-B631-7354BB19D0A0}" dt="2025-04-14T22:57:37.470" v="49" actId="962"/>
          <ac:grpSpMkLst>
            <pc:docMk/>
            <pc:sldMk cId="3021334392" sldId="521"/>
            <ac:grpSpMk id="2" creationId="{9EF17F6A-9419-A6DB-F8CA-55EBF90D035D}"/>
          </ac:grpSpMkLst>
        </pc:grpChg>
        <pc:picChg chg="mod">
          <ac:chgData name="Kerrie Shanahan" userId="ae473d9f-76e9-476f-892f-2674ea963afc" providerId="ADAL" clId="{ABBF3E29-028B-4FE5-B631-7354BB19D0A0}" dt="2025-04-14T22:57:41.902" v="50" actId="962"/>
          <ac:picMkLst>
            <pc:docMk/>
            <pc:sldMk cId="3021334392" sldId="521"/>
            <ac:picMk id="9" creationId="{8B1081ED-3809-E39D-F39E-75F5C20089E2}"/>
          </ac:picMkLst>
        </pc:picChg>
      </pc:sldChg>
      <pc:sldChg chg="modSp mod">
        <pc:chgData name="Kerrie Shanahan" userId="ae473d9f-76e9-476f-892f-2674ea963afc" providerId="ADAL" clId="{ABBF3E29-028B-4FE5-B631-7354BB19D0A0}" dt="2025-04-14T22:57:45.340" v="51"/>
        <pc:sldMkLst>
          <pc:docMk/>
          <pc:sldMk cId="3177197192" sldId="522"/>
        </pc:sldMkLst>
        <pc:spChg chg="ord">
          <ac:chgData name="Kerrie Shanahan" userId="ae473d9f-76e9-476f-892f-2674ea963afc" providerId="ADAL" clId="{ABBF3E29-028B-4FE5-B631-7354BB19D0A0}" dt="2025-04-14T22:57:45.340" v="51"/>
          <ac:spMkLst>
            <pc:docMk/>
            <pc:sldMk cId="3177197192" sldId="522"/>
            <ac:spMk id="3" creationId="{A88DF705-F035-9903-8234-AE88DC4BF613}"/>
          </ac:spMkLst>
        </pc:spChg>
      </pc:sldChg>
      <pc:sldChg chg="modSp mod">
        <pc:chgData name="Kerrie Shanahan" userId="ae473d9f-76e9-476f-892f-2674ea963afc" providerId="ADAL" clId="{ABBF3E29-028B-4FE5-B631-7354BB19D0A0}" dt="2025-04-14T22:57:51.283" v="52"/>
        <pc:sldMkLst>
          <pc:docMk/>
          <pc:sldMk cId="36868995" sldId="523"/>
        </pc:sldMkLst>
        <pc:spChg chg="ord">
          <ac:chgData name="Kerrie Shanahan" userId="ae473d9f-76e9-476f-892f-2674ea963afc" providerId="ADAL" clId="{ABBF3E29-028B-4FE5-B631-7354BB19D0A0}" dt="2025-04-14T22:57:51.283" v="52"/>
          <ac:spMkLst>
            <pc:docMk/>
            <pc:sldMk cId="36868995" sldId="523"/>
            <ac:spMk id="2" creationId="{4C08884A-7B8E-E29E-99D9-954C30288970}"/>
          </ac:spMkLst>
        </pc:spChg>
      </pc:sldChg>
      <pc:sldChg chg="modSp mod">
        <pc:chgData name="Kerrie Shanahan" userId="ae473d9f-76e9-476f-892f-2674ea963afc" providerId="ADAL" clId="{ABBF3E29-028B-4FE5-B631-7354BB19D0A0}" dt="2025-04-14T22:57:56.800" v="53"/>
        <pc:sldMkLst>
          <pc:docMk/>
          <pc:sldMk cId="450225183" sldId="524"/>
        </pc:sldMkLst>
        <pc:spChg chg="ord">
          <ac:chgData name="Kerrie Shanahan" userId="ae473d9f-76e9-476f-892f-2674ea963afc" providerId="ADAL" clId="{ABBF3E29-028B-4FE5-B631-7354BB19D0A0}" dt="2025-04-14T22:57:56.800" v="53"/>
          <ac:spMkLst>
            <pc:docMk/>
            <pc:sldMk cId="450225183" sldId="524"/>
            <ac:spMk id="2" creationId="{A46BA5E2-2AEA-136D-33A3-2D53D9A463A2}"/>
          </ac:spMkLst>
        </pc:spChg>
      </pc:sldChg>
      <pc:sldChg chg="modSp mod">
        <pc:chgData name="Kerrie Shanahan" userId="ae473d9f-76e9-476f-892f-2674ea963afc" providerId="ADAL" clId="{ABBF3E29-028B-4FE5-B631-7354BB19D0A0}" dt="2025-04-14T23:08:58.472" v="103"/>
        <pc:sldMkLst>
          <pc:docMk/>
          <pc:sldMk cId="2238717749" sldId="525"/>
        </pc:sldMkLst>
        <pc:spChg chg="ord">
          <ac:chgData name="Kerrie Shanahan" userId="ae473d9f-76e9-476f-892f-2674ea963afc" providerId="ADAL" clId="{ABBF3E29-028B-4FE5-B631-7354BB19D0A0}" dt="2025-04-14T23:08:58.472" v="103"/>
          <ac:spMkLst>
            <pc:docMk/>
            <pc:sldMk cId="2238717749" sldId="525"/>
            <ac:spMk id="3" creationId="{6116727C-2317-0C04-DF23-D5704086A47F}"/>
          </ac:spMkLst>
        </pc:spChg>
      </pc:sldChg>
      <pc:sldChg chg="modSp mod">
        <pc:chgData name="Kerrie Shanahan" userId="ae473d9f-76e9-476f-892f-2674ea963afc" providerId="ADAL" clId="{ABBF3E29-028B-4FE5-B631-7354BB19D0A0}" dt="2025-04-14T23:12:30.458" v="492" actId="962"/>
        <pc:sldMkLst>
          <pc:docMk/>
          <pc:sldMk cId="3538640688" sldId="526"/>
        </pc:sldMkLst>
        <pc:spChg chg="ord">
          <ac:chgData name="Kerrie Shanahan" userId="ae473d9f-76e9-476f-892f-2674ea963afc" providerId="ADAL" clId="{ABBF3E29-028B-4FE5-B631-7354BB19D0A0}" dt="2025-04-14T23:09:19.902" v="105"/>
          <ac:spMkLst>
            <pc:docMk/>
            <pc:sldMk cId="3538640688" sldId="526"/>
            <ac:spMk id="2" creationId="{7F4B8B14-2567-9691-07A3-8E65356765E3}"/>
          </ac:spMkLst>
        </pc:spChg>
        <pc:spChg chg="mod">
          <ac:chgData name="Kerrie Shanahan" userId="ae473d9f-76e9-476f-892f-2674ea963afc" providerId="ADAL" clId="{ABBF3E29-028B-4FE5-B631-7354BB19D0A0}" dt="2025-04-14T23:10:28.963" v="112" actId="962"/>
          <ac:spMkLst>
            <pc:docMk/>
            <pc:sldMk cId="3538640688" sldId="526"/>
            <ac:spMk id="7" creationId="{4AFD5984-C200-2046-F08B-3CC18BE9F787}"/>
          </ac:spMkLst>
        </pc:spChg>
        <pc:spChg chg="mod">
          <ac:chgData name="Kerrie Shanahan" userId="ae473d9f-76e9-476f-892f-2674ea963afc" providerId="ADAL" clId="{ABBF3E29-028B-4FE5-B631-7354BB19D0A0}" dt="2025-04-14T23:10:29.926" v="113" actId="962"/>
          <ac:spMkLst>
            <pc:docMk/>
            <pc:sldMk cId="3538640688" sldId="526"/>
            <ac:spMk id="8" creationId="{58CAB998-46B5-30D7-65D5-8657F8F39E36}"/>
          </ac:spMkLst>
        </pc:spChg>
        <pc:spChg chg="mod">
          <ac:chgData name="Kerrie Shanahan" userId="ae473d9f-76e9-476f-892f-2674ea963afc" providerId="ADAL" clId="{ABBF3E29-028B-4FE5-B631-7354BB19D0A0}" dt="2025-04-14T23:09:32.778" v="106" actId="962"/>
          <ac:spMkLst>
            <pc:docMk/>
            <pc:sldMk cId="3538640688" sldId="526"/>
            <ac:spMk id="33" creationId="{23E03A62-C8F6-9370-7E15-7C7965769E4E}"/>
          </ac:spMkLst>
        </pc:spChg>
        <pc:spChg chg="mod">
          <ac:chgData name="Kerrie Shanahan" userId="ae473d9f-76e9-476f-892f-2674ea963afc" providerId="ADAL" clId="{ABBF3E29-028B-4FE5-B631-7354BB19D0A0}" dt="2025-04-14T23:09:48.272" v="107" actId="962"/>
          <ac:spMkLst>
            <pc:docMk/>
            <pc:sldMk cId="3538640688" sldId="526"/>
            <ac:spMk id="35" creationId="{81E4897F-C5D6-7898-2DAD-657D756D1352}"/>
          </ac:spMkLst>
        </pc:spChg>
        <pc:grpChg chg="mod">
          <ac:chgData name="Kerrie Shanahan" userId="ae473d9f-76e9-476f-892f-2674ea963afc" providerId="ADAL" clId="{ABBF3E29-028B-4FE5-B631-7354BB19D0A0}" dt="2025-04-14T23:12:30.458" v="492" actId="962"/>
          <ac:grpSpMkLst>
            <pc:docMk/>
            <pc:sldMk cId="3538640688" sldId="526"/>
            <ac:grpSpMk id="9" creationId="{BF3D31D3-77B1-7EF2-0B04-B3A8B0500F5C}"/>
          </ac:grpSpMkLst>
        </pc:grpChg>
        <pc:grpChg chg="mod">
          <ac:chgData name="Kerrie Shanahan" userId="ae473d9f-76e9-476f-892f-2674ea963afc" providerId="ADAL" clId="{ABBF3E29-028B-4FE5-B631-7354BB19D0A0}" dt="2025-04-14T23:10:03.949" v="109" actId="962"/>
          <ac:grpSpMkLst>
            <pc:docMk/>
            <pc:sldMk cId="3538640688" sldId="526"/>
            <ac:grpSpMk id="37" creationId="{AFFA74D4-891F-B163-1579-05CF734016A0}"/>
          </ac:grpSpMkLst>
        </pc:grpChg>
        <pc:grpChg chg="mod">
          <ac:chgData name="Kerrie Shanahan" userId="ae473d9f-76e9-476f-892f-2674ea963afc" providerId="ADAL" clId="{ABBF3E29-028B-4FE5-B631-7354BB19D0A0}" dt="2025-04-14T23:10:27.386" v="111" actId="962"/>
          <ac:grpSpMkLst>
            <pc:docMk/>
            <pc:sldMk cId="3538640688" sldId="526"/>
            <ac:grpSpMk id="45" creationId="{98911616-9EBA-FBEA-F7B3-C1291EB49B00}"/>
          </ac:grpSpMkLst>
        </pc:grpChg>
        <pc:picChg chg="mod">
          <ac:chgData name="Kerrie Shanahan" userId="ae473d9f-76e9-476f-892f-2674ea963afc" providerId="ADAL" clId="{ABBF3E29-028B-4FE5-B631-7354BB19D0A0}" dt="2025-04-14T23:09:59.220" v="108" actId="962"/>
          <ac:picMkLst>
            <pc:docMk/>
            <pc:sldMk cId="3538640688" sldId="526"/>
            <ac:picMk id="36" creationId="{31DB265D-252D-C8AA-B33A-9DB4C3264B09}"/>
          </ac:picMkLst>
        </pc:picChg>
        <pc:picChg chg="mod">
          <ac:chgData name="Kerrie Shanahan" userId="ae473d9f-76e9-476f-892f-2674ea963afc" providerId="ADAL" clId="{ABBF3E29-028B-4FE5-B631-7354BB19D0A0}" dt="2025-04-14T23:10:22.396" v="110" actId="962"/>
          <ac:picMkLst>
            <pc:docMk/>
            <pc:sldMk cId="3538640688" sldId="526"/>
            <ac:picMk id="41" creationId="{5176E6B6-4B7D-624C-1D92-81A086C553CB}"/>
          </ac:picMkLst>
        </pc:picChg>
      </pc:sldChg>
      <pc:sldChg chg="addSp modSp mod">
        <pc:chgData name="Kerrie Shanahan" userId="ae473d9f-76e9-476f-892f-2674ea963afc" providerId="ADAL" clId="{ABBF3E29-028B-4FE5-B631-7354BB19D0A0}" dt="2025-04-14T23:07:46.366" v="86" actId="962"/>
        <pc:sldMkLst>
          <pc:docMk/>
          <pc:sldMk cId="2609443579" sldId="527"/>
        </pc:sldMkLst>
        <pc:spChg chg="mod">
          <ac:chgData name="Kerrie Shanahan" userId="ae473d9f-76e9-476f-892f-2674ea963afc" providerId="ADAL" clId="{ABBF3E29-028B-4FE5-B631-7354BB19D0A0}" dt="2025-04-14T23:01:48.545" v="74" actId="962"/>
          <ac:spMkLst>
            <pc:docMk/>
            <pc:sldMk cId="2609443579" sldId="527"/>
            <ac:spMk id="2" creationId="{57BEDFE7-83D5-18C8-FDAA-7F3D5463E0F5}"/>
          </ac:spMkLst>
        </pc:spChg>
        <pc:spChg chg="mod ord">
          <ac:chgData name="Kerrie Shanahan" userId="ae473d9f-76e9-476f-892f-2674ea963afc" providerId="ADAL" clId="{ABBF3E29-028B-4FE5-B631-7354BB19D0A0}" dt="2025-04-14T23:02:04.289" v="77" actId="13244"/>
          <ac:spMkLst>
            <pc:docMk/>
            <pc:sldMk cId="2609443579" sldId="527"/>
            <ac:spMk id="3" creationId="{2840354E-9370-66B5-F8E8-CE878440CBD7}"/>
          </ac:spMkLst>
        </pc:spChg>
        <pc:spChg chg="mod">
          <ac:chgData name="Kerrie Shanahan" userId="ae473d9f-76e9-476f-892f-2674ea963afc" providerId="ADAL" clId="{ABBF3E29-028B-4FE5-B631-7354BB19D0A0}" dt="2025-04-14T23:01:56.091" v="75" actId="962"/>
          <ac:spMkLst>
            <pc:docMk/>
            <pc:sldMk cId="2609443579" sldId="527"/>
            <ac:spMk id="7" creationId="{FA4E3937-56D4-029A-FE04-E2470A5A4655}"/>
          </ac:spMkLst>
        </pc:spChg>
        <pc:spChg chg="ord">
          <ac:chgData name="Kerrie Shanahan" userId="ae473d9f-76e9-476f-892f-2674ea963afc" providerId="ADAL" clId="{ABBF3E29-028B-4FE5-B631-7354BB19D0A0}" dt="2025-04-14T23:02:13.135" v="78" actId="13244"/>
          <ac:spMkLst>
            <pc:docMk/>
            <pc:sldMk cId="2609443579" sldId="527"/>
            <ac:spMk id="8" creationId="{6112168A-F1F1-2978-AEC1-B00B18A9EC14}"/>
          </ac:spMkLst>
        </pc:spChg>
        <pc:spChg chg="mod">
          <ac:chgData name="Kerrie Shanahan" userId="ae473d9f-76e9-476f-892f-2674ea963afc" providerId="ADAL" clId="{ABBF3E29-028B-4FE5-B631-7354BB19D0A0}" dt="2025-04-14T23:02:00.289" v="76" actId="962"/>
          <ac:spMkLst>
            <pc:docMk/>
            <pc:sldMk cId="2609443579" sldId="527"/>
            <ac:spMk id="9" creationId="{833D0CB2-9183-6D5F-9E37-ADA383F6D703}"/>
          </ac:spMkLst>
        </pc:spChg>
        <pc:grpChg chg="add mod">
          <ac:chgData name="Kerrie Shanahan" userId="ae473d9f-76e9-476f-892f-2674ea963afc" providerId="ADAL" clId="{ABBF3E29-028B-4FE5-B631-7354BB19D0A0}" dt="2025-04-14T23:02:33.929" v="80" actId="962"/>
          <ac:grpSpMkLst>
            <pc:docMk/>
            <pc:sldMk cId="2609443579" sldId="527"/>
            <ac:grpSpMk id="5" creationId="{C7BD3909-C723-5480-457C-1C0B477B4BFB}"/>
          </ac:grpSpMkLst>
        </pc:grpChg>
        <pc:picChg chg="mod">
          <ac:chgData name="Kerrie Shanahan" userId="ae473d9f-76e9-476f-892f-2674ea963afc" providerId="ADAL" clId="{ABBF3E29-028B-4FE5-B631-7354BB19D0A0}" dt="2025-04-14T23:02:28.291" v="79" actId="164"/>
          <ac:picMkLst>
            <pc:docMk/>
            <pc:sldMk cId="2609443579" sldId="527"/>
            <ac:picMk id="17" creationId="{78908F63-D1C7-7D51-B53A-CF2440B1BBE4}"/>
          </ac:picMkLst>
        </pc:picChg>
        <pc:picChg chg="mod">
          <ac:chgData name="Kerrie Shanahan" userId="ae473d9f-76e9-476f-892f-2674ea963afc" providerId="ADAL" clId="{ABBF3E29-028B-4FE5-B631-7354BB19D0A0}" dt="2025-04-14T23:02:28.291" v="79" actId="164"/>
          <ac:picMkLst>
            <pc:docMk/>
            <pc:sldMk cId="2609443579" sldId="527"/>
            <ac:picMk id="19" creationId="{C445D233-DFA7-112C-89A0-84758982A5EA}"/>
          </ac:picMkLst>
        </pc:picChg>
        <pc:picChg chg="mod">
          <ac:chgData name="Kerrie Shanahan" userId="ae473d9f-76e9-476f-892f-2674ea963afc" providerId="ADAL" clId="{ABBF3E29-028B-4FE5-B631-7354BB19D0A0}" dt="2025-04-14T23:07:33.735" v="84" actId="962"/>
          <ac:picMkLst>
            <pc:docMk/>
            <pc:sldMk cId="2609443579" sldId="527"/>
            <ac:picMk id="21" creationId="{FC33BAF5-636D-DA61-36D0-9AC7DFE15B02}"/>
          </ac:picMkLst>
        </pc:picChg>
        <pc:picChg chg="mod">
          <ac:chgData name="Kerrie Shanahan" userId="ae473d9f-76e9-476f-892f-2674ea963afc" providerId="ADAL" clId="{ABBF3E29-028B-4FE5-B631-7354BB19D0A0}" dt="2025-04-14T23:07:43.825" v="85" actId="962"/>
          <ac:picMkLst>
            <pc:docMk/>
            <pc:sldMk cId="2609443579" sldId="527"/>
            <ac:picMk id="22" creationId="{728181A9-8D1A-0CAE-B696-19EF6CCC19D8}"/>
          </ac:picMkLst>
        </pc:picChg>
        <pc:picChg chg="mod">
          <ac:chgData name="Kerrie Shanahan" userId="ae473d9f-76e9-476f-892f-2674ea963afc" providerId="ADAL" clId="{ABBF3E29-028B-4FE5-B631-7354BB19D0A0}" dt="2025-04-14T23:02:28.291" v="79" actId="164"/>
          <ac:picMkLst>
            <pc:docMk/>
            <pc:sldMk cId="2609443579" sldId="527"/>
            <ac:picMk id="23" creationId="{5D0AB9CB-CA5E-C2D1-797F-268E57E90555}"/>
          </ac:picMkLst>
        </pc:picChg>
        <pc:cxnChg chg="mod ord">
          <ac:chgData name="Kerrie Shanahan" userId="ae473d9f-76e9-476f-892f-2674ea963afc" providerId="ADAL" clId="{ABBF3E29-028B-4FE5-B631-7354BB19D0A0}" dt="2025-04-14T23:07:46.366" v="86" actId="962"/>
          <ac:cxnSpMkLst>
            <pc:docMk/>
            <pc:sldMk cId="2609443579" sldId="527"/>
            <ac:cxnSpMk id="13" creationId="{AEB7A653-636B-C8BD-3B1B-8670A20B8535}"/>
          </ac:cxnSpMkLst>
        </pc:cxnChg>
      </pc:sldChg>
    </pc:docChg>
  </pc:docChgLst>
  <pc:docChgLst>
    <pc:chgData name="Emma Durbridge" userId="fa194594-074f-43bd-8de7-d322108f10cf" providerId="ADAL" clId="{2550A6B6-C084-4DAF-A0D0-19600A16037B}"/>
    <pc:docChg chg="modSld">
      <pc:chgData name="Emma Durbridge" userId="fa194594-074f-43bd-8de7-d322108f10cf" providerId="ADAL" clId="{2550A6B6-C084-4DAF-A0D0-19600A16037B}" dt="2025-04-08T22:34:45.007" v="3" actId="1037"/>
      <pc:docMkLst>
        <pc:docMk/>
      </pc:docMkLst>
      <pc:sldChg chg="modSp mod">
        <pc:chgData name="Emma Durbridge" userId="fa194594-074f-43bd-8de7-d322108f10cf" providerId="ADAL" clId="{2550A6B6-C084-4DAF-A0D0-19600A16037B}" dt="2025-04-08T22:34:45.007" v="3" actId="1037"/>
        <pc:sldMkLst>
          <pc:docMk/>
          <pc:sldMk cId="2609443579" sldId="527"/>
        </pc:sldMkLst>
        <pc:spChg chg="mod">
          <ac:chgData name="Emma Durbridge" userId="fa194594-074f-43bd-8de7-d322108f10cf" providerId="ADAL" clId="{2550A6B6-C084-4DAF-A0D0-19600A16037B}" dt="2025-04-08T22:34:45.007" v="3" actId="1037"/>
          <ac:spMkLst>
            <pc:docMk/>
            <pc:sldMk cId="2609443579" sldId="527"/>
            <ac:spMk id="9" creationId="{833D0CB2-9183-6D5F-9E37-ADA383F6D703}"/>
          </ac:spMkLst>
        </pc:spChg>
      </pc:sldChg>
    </pc:docChg>
  </pc:docChgLst>
  <pc:docChgLst>
    <pc:chgData name="Rebecca McEwan" userId="ff810c5d-fc8a-4cb6-9b96-8b31b958f764" providerId="ADAL" clId="{D9D57B12-7520-4162-A842-F00A1507714F}"/>
    <pc:docChg chg="custSel modSld">
      <pc:chgData name="Rebecca McEwan" userId="ff810c5d-fc8a-4cb6-9b96-8b31b958f764" providerId="ADAL" clId="{D9D57B12-7520-4162-A842-F00A1507714F}" dt="2025-04-07T03:44:33.184" v="2" actId="1076"/>
      <pc:docMkLst>
        <pc:docMk/>
      </pc:docMkLst>
      <pc:sldChg chg="addSp delSp modSp mod">
        <pc:chgData name="Rebecca McEwan" userId="ff810c5d-fc8a-4cb6-9b96-8b31b958f764" providerId="ADAL" clId="{D9D57B12-7520-4162-A842-F00A1507714F}" dt="2025-04-07T03:44:33.184" v="2" actId="1076"/>
        <pc:sldMkLst>
          <pc:docMk/>
          <pc:sldMk cId="2764480916" sldId="498"/>
        </pc:sldMkLst>
        <pc:grpChg chg="topLvl">
          <ac:chgData name="Rebecca McEwan" userId="ff810c5d-fc8a-4cb6-9b96-8b31b958f764" providerId="ADAL" clId="{D9D57B12-7520-4162-A842-F00A1507714F}" dt="2025-04-07T03:44:22.584" v="0" actId="478"/>
          <ac:grpSpMkLst>
            <pc:docMk/>
            <pc:sldMk cId="2764480916" sldId="498"/>
            <ac:grpSpMk id="12" creationId="{37FF3EF2-DFE7-7384-238D-A54E9A00C488}"/>
          </ac:grpSpMkLst>
        </pc:grpChg>
        <pc:picChg chg="add mod">
          <ac:chgData name="Rebecca McEwan" userId="ff810c5d-fc8a-4cb6-9b96-8b31b958f764" providerId="ADAL" clId="{D9D57B12-7520-4162-A842-F00A1507714F}" dt="2025-04-07T03:44:33.184" v="2" actId="1076"/>
          <ac:picMkLst>
            <pc:docMk/>
            <pc:sldMk cId="2764480916" sldId="498"/>
            <ac:picMk id="2" creationId="{B8C92158-7C1F-DEFC-BB77-E306D849DFDF}"/>
          </ac:picMkLst>
        </pc:picChg>
      </pc:sldChg>
    </pc:docChg>
  </pc:docChgLst>
  <pc:docChgLst>
    <pc:chgData name="Liz Heynes" userId="S::liz.heynes@esa.edu.au::e5ff50d5-f39a-42f6-9e9f-e790bcc8c38d" providerId="AD" clId="Web-{48355FC5-8D77-B026-C33B-2FCA27EDD4C6}"/>
    <pc:docChg chg="modSld">
      <pc:chgData name="Liz Heynes" userId="S::liz.heynes@esa.edu.au::e5ff50d5-f39a-42f6-9e9f-e790bcc8c38d" providerId="AD" clId="Web-{48355FC5-8D77-B026-C33B-2FCA27EDD4C6}" dt="2025-04-18T06:55:44.040" v="1"/>
      <pc:docMkLst>
        <pc:docMk/>
      </pc:docMkLst>
      <pc:sldChg chg="modNotes">
        <pc:chgData name="Liz Heynes" userId="S::liz.heynes@esa.edu.au::e5ff50d5-f39a-42f6-9e9f-e790bcc8c38d" providerId="AD" clId="Web-{48355FC5-8D77-B026-C33B-2FCA27EDD4C6}" dt="2025-04-18T06:55:44.040" v="1"/>
        <pc:sldMkLst>
          <pc:docMk/>
          <pc:sldMk cId="1820075087" sldId="471"/>
        </pc:sldMkLst>
      </pc:sldChg>
    </pc:docChg>
  </pc:docChgLst>
  <pc:docChgLst>
    <pc:chgData name="Trish Wilson" userId="1a8d7cc3620296f7" providerId="LiveId" clId="{3B9E2D59-E3A3-4A58-B906-9B5FA44785F8}"/>
    <pc:docChg chg="undo custSel modSld">
      <pc:chgData name="Trish Wilson" userId="1a8d7cc3620296f7" providerId="LiveId" clId="{3B9E2D59-E3A3-4A58-B906-9B5FA44785F8}" dt="2025-04-03T23:42:27.124" v="295" actId="113"/>
      <pc:docMkLst>
        <pc:docMk/>
      </pc:docMkLst>
      <pc:sldChg chg="modNotesTx">
        <pc:chgData name="Trish Wilson" userId="1a8d7cc3620296f7" providerId="LiveId" clId="{3B9E2D59-E3A3-4A58-B906-9B5FA44785F8}" dt="2025-04-03T23:26:13.962" v="144" actId="20577"/>
        <pc:sldMkLst>
          <pc:docMk/>
          <pc:sldMk cId="1729348757" sldId="444"/>
        </pc:sldMkLst>
      </pc:sldChg>
      <pc:sldChg chg="modNotesTx">
        <pc:chgData name="Trish Wilson" userId="1a8d7cc3620296f7" providerId="LiveId" clId="{3B9E2D59-E3A3-4A58-B906-9B5FA44785F8}" dt="2025-04-03T23:41:25.025" v="288" actId="20577"/>
        <pc:sldMkLst>
          <pc:docMk/>
          <pc:sldMk cId="811543282" sldId="463"/>
        </pc:sldMkLst>
      </pc:sldChg>
      <pc:sldChg chg="modNotesTx">
        <pc:chgData name="Trish Wilson" userId="1a8d7cc3620296f7" providerId="LiveId" clId="{3B9E2D59-E3A3-4A58-B906-9B5FA44785F8}" dt="2025-04-03T23:31:40.372" v="206" actId="113"/>
        <pc:sldMkLst>
          <pc:docMk/>
          <pc:sldMk cId="3435537570" sldId="466"/>
        </pc:sldMkLst>
      </pc:sldChg>
      <pc:sldChg chg="modNotesTx">
        <pc:chgData name="Trish Wilson" userId="1a8d7cc3620296f7" providerId="LiveId" clId="{3B9E2D59-E3A3-4A58-B906-9B5FA44785F8}" dt="2025-04-03T23:32:45.200" v="215" actId="5793"/>
        <pc:sldMkLst>
          <pc:docMk/>
          <pc:sldMk cId="3799282133" sldId="467"/>
        </pc:sldMkLst>
      </pc:sldChg>
      <pc:sldChg chg="modNotesTx">
        <pc:chgData name="Trish Wilson" userId="1a8d7cc3620296f7" providerId="LiveId" clId="{3B9E2D59-E3A3-4A58-B906-9B5FA44785F8}" dt="2025-04-03T23:34:36.323" v="229" actId="20577"/>
        <pc:sldMkLst>
          <pc:docMk/>
          <pc:sldMk cId="1760372344" sldId="468"/>
        </pc:sldMkLst>
      </pc:sldChg>
      <pc:sldChg chg="modNotesTx">
        <pc:chgData name="Trish Wilson" userId="1a8d7cc3620296f7" providerId="LiveId" clId="{3B9E2D59-E3A3-4A58-B906-9B5FA44785F8}" dt="2025-04-03T23:35:35.293" v="240" actId="20577"/>
        <pc:sldMkLst>
          <pc:docMk/>
          <pc:sldMk cId="1255986760" sldId="469"/>
        </pc:sldMkLst>
      </pc:sldChg>
      <pc:sldChg chg="modNotesTx">
        <pc:chgData name="Trish Wilson" userId="1a8d7cc3620296f7" providerId="LiveId" clId="{3B9E2D59-E3A3-4A58-B906-9B5FA44785F8}" dt="2025-04-03T23:36:20.449" v="245" actId="113"/>
        <pc:sldMkLst>
          <pc:docMk/>
          <pc:sldMk cId="33849317" sldId="470"/>
        </pc:sldMkLst>
      </pc:sldChg>
      <pc:sldChg chg="modNotesTx">
        <pc:chgData name="Trish Wilson" userId="1a8d7cc3620296f7" providerId="LiveId" clId="{3B9E2D59-E3A3-4A58-B906-9B5FA44785F8}" dt="2025-04-03T23:38:48.410" v="248" actId="113"/>
        <pc:sldMkLst>
          <pc:docMk/>
          <pc:sldMk cId="1820075087" sldId="471"/>
        </pc:sldMkLst>
      </pc:sldChg>
      <pc:sldChg chg="modNotesTx">
        <pc:chgData name="Trish Wilson" userId="1a8d7cc3620296f7" providerId="LiveId" clId="{3B9E2D59-E3A3-4A58-B906-9B5FA44785F8}" dt="2025-04-03T23:27:18.600" v="154" actId="948"/>
        <pc:sldMkLst>
          <pc:docMk/>
          <pc:sldMk cId="1428149726" sldId="475"/>
        </pc:sldMkLst>
      </pc:sldChg>
      <pc:sldChg chg="modNotesTx">
        <pc:chgData name="Trish Wilson" userId="1a8d7cc3620296f7" providerId="LiveId" clId="{3B9E2D59-E3A3-4A58-B906-9B5FA44785F8}" dt="2025-04-03T23:29:32.356" v="184" actId="20577"/>
        <pc:sldMkLst>
          <pc:docMk/>
          <pc:sldMk cId="1938149964" sldId="477"/>
        </pc:sldMkLst>
      </pc:sldChg>
      <pc:sldChg chg="modNotesTx">
        <pc:chgData name="Trish Wilson" userId="1a8d7cc3620296f7" providerId="LiveId" clId="{3B9E2D59-E3A3-4A58-B906-9B5FA44785F8}" dt="2025-04-03T23:27:35.889" v="167" actId="20577"/>
        <pc:sldMkLst>
          <pc:docMk/>
          <pc:sldMk cId="202420733" sldId="485"/>
        </pc:sldMkLst>
      </pc:sldChg>
      <pc:sldChg chg="modNotesTx">
        <pc:chgData name="Trish Wilson" userId="1a8d7cc3620296f7" providerId="LiveId" clId="{3B9E2D59-E3A3-4A58-B906-9B5FA44785F8}" dt="2025-04-03T23:18:30.778" v="29" actId="20577"/>
        <pc:sldMkLst>
          <pc:docMk/>
          <pc:sldMk cId="2764480916" sldId="498"/>
        </pc:sldMkLst>
      </pc:sldChg>
      <pc:sldChg chg="modNotesTx">
        <pc:chgData name="Trish Wilson" userId="1a8d7cc3620296f7" providerId="LiveId" clId="{3B9E2D59-E3A3-4A58-B906-9B5FA44785F8}" dt="2025-04-03T23:19:23.024" v="40" actId="20577"/>
        <pc:sldMkLst>
          <pc:docMk/>
          <pc:sldMk cId="956826876" sldId="518"/>
        </pc:sldMkLst>
      </pc:sldChg>
      <pc:sldChg chg="modNotesTx">
        <pc:chgData name="Trish Wilson" userId="1a8d7cc3620296f7" providerId="LiveId" clId="{3B9E2D59-E3A3-4A58-B906-9B5FA44785F8}" dt="2025-04-03T23:19:34.753" v="41" actId="2711"/>
        <pc:sldMkLst>
          <pc:docMk/>
          <pc:sldMk cId="3980014215" sldId="519"/>
        </pc:sldMkLst>
      </pc:sldChg>
      <pc:sldChg chg="modNotesTx">
        <pc:chgData name="Trish Wilson" userId="1a8d7cc3620296f7" providerId="LiveId" clId="{3B9E2D59-E3A3-4A58-B906-9B5FA44785F8}" dt="2025-04-03T23:20:27.569" v="53" actId="20577"/>
        <pc:sldMkLst>
          <pc:docMk/>
          <pc:sldMk cId="2567982470" sldId="520"/>
        </pc:sldMkLst>
      </pc:sldChg>
      <pc:sldChg chg="modNotesTx">
        <pc:chgData name="Trish Wilson" userId="1a8d7cc3620296f7" providerId="LiveId" clId="{3B9E2D59-E3A3-4A58-B906-9B5FA44785F8}" dt="2025-04-03T23:20:44.035" v="55" actId="113"/>
        <pc:sldMkLst>
          <pc:docMk/>
          <pc:sldMk cId="3021334392" sldId="521"/>
        </pc:sldMkLst>
      </pc:sldChg>
      <pc:sldChg chg="modNotesTx">
        <pc:chgData name="Trish Wilson" userId="1a8d7cc3620296f7" providerId="LiveId" clId="{3B9E2D59-E3A3-4A58-B906-9B5FA44785F8}" dt="2025-04-03T23:21:46.930" v="72" actId="6549"/>
        <pc:sldMkLst>
          <pc:docMk/>
          <pc:sldMk cId="3177197192" sldId="522"/>
        </pc:sldMkLst>
      </pc:sldChg>
      <pc:sldChg chg="modNotesTx">
        <pc:chgData name="Trish Wilson" userId="1a8d7cc3620296f7" providerId="LiveId" clId="{3B9E2D59-E3A3-4A58-B906-9B5FA44785F8}" dt="2025-04-03T23:22:09.857" v="73" actId="948"/>
        <pc:sldMkLst>
          <pc:docMk/>
          <pc:sldMk cId="36868995" sldId="523"/>
        </pc:sldMkLst>
      </pc:sldChg>
      <pc:sldChg chg="modNotesTx">
        <pc:chgData name="Trish Wilson" userId="1a8d7cc3620296f7" providerId="LiveId" clId="{3B9E2D59-E3A3-4A58-B906-9B5FA44785F8}" dt="2025-04-03T23:23:23.113" v="118" actId="20577"/>
        <pc:sldMkLst>
          <pc:docMk/>
          <pc:sldMk cId="450225183" sldId="524"/>
        </pc:sldMkLst>
      </pc:sldChg>
      <pc:sldChg chg="modNotesTx">
        <pc:chgData name="Trish Wilson" userId="1a8d7cc3620296f7" providerId="LiveId" clId="{3B9E2D59-E3A3-4A58-B906-9B5FA44785F8}" dt="2025-04-03T23:40:00.812" v="259" actId="113"/>
        <pc:sldMkLst>
          <pc:docMk/>
          <pc:sldMk cId="2238717749" sldId="525"/>
        </pc:sldMkLst>
      </pc:sldChg>
      <pc:sldChg chg="modNotesTx">
        <pc:chgData name="Trish Wilson" userId="1a8d7cc3620296f7" providerId="LiveId" clId="{3B9E2D59-E3A3-4A58-B906-9B5FA44785F8}" dt="2025-04-03T23:42:27.124" v="295" actId="113"/>
        <pc:sldMkLst>
          <pc:docMk/>
          <pc:sldMk cId="3538640688" sldId="526"/>
        </pc:sldMkLst>
      </pc:sldChg>
      <pc:sldChg chg="modNotesTx">
        <pc:chgData name="Trish Wilson" userId="1a8d7cc3620296f7" providerId="LiveId" clId="{3B9E2D59-E3A3-4A58-B906-9B5FA44785F8}" dt="2025-04-03T23:30:50.010" v="193" actId="20577"/>
        <pc:sldMkLst>
          <pc:docMk/>
          <pc:sldMk cId="2609443579" sldId="527"/>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29/04/2025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29/04/2025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Review of previously learnt content (slides 2 to 10), and revision of nouns and verbs (slide 11), takes approximately 15 minutes. </a:t>
            </a:r>
            <a:endParaRPr lang="en-AU" dirty="0">
              <a:cs typeface="Calibri"/>
            </a:endParaRPr>
          </a:p>
          <a:p>
            <a:pPr>
              <a:defRPr/>
            </a:pPr>
            <a:endParaRPr lang="en-AU" dirty="0"/>
          </a:p>
          <a:p>
            <a:pPr>
              <a:defRPr/>
            </a:pPr>
            <a:r>
              <a:rPr lang="en-AU" dirty="0"/>
              <a:t>Explicit teaching of </a:t>
            </a:r>
            <a:r>
              <a:rPr lang="en-AU" sz="1200" b="0" kern="1200" dirty="0">
                <a:effectLst/>
                <a:latin typeface="+mn-lt"/>
                <a:ea typeface="Times New Roman" panose="02020603050405020304" pitchFamily="18" charset="0"/>
                <a:cs typeface="Calibri"/>
              </a:rPr>
              <a:t>the </a:t>
            </a:r>
            <a:r>
              <a:rPr lang="en-AU" sz="1200" b="1" kern="1200" dirty="0">
                <a:effectLst/>
                <a:latin typeface="+mn-lt"/>
                <a:ea typeface="Times New Roman" panose="02020603050405020304" pitchFamily="18" charset="0"/>
                <a:cs typeface="Calibri"/>
              </a:rPr>
              <a:t>-es suffix </a:t>
            </a:r>
            <a:r>
              <a:rPr lang="en-AU" sz="1200" b="0" kern="1200" dirty="0">
                <a:effectLst/>
                <a:latin typeface="+mn-lt"/>
                <a:ea typeface="Times New Roman" panose="02020603050405020304" pitchFamily="18" charset="0"/>
                <a:cs typeface="Calibri"/>
              </a:rPr>
              <a:t>and how </a:t>
            </a:r>
            <a:r>
              <a:rPr lang="en-AU" sz="1200" kern="1200" dirty="0">
                <a:effectLst/>
                <a:latin typeface="+mn-lt"/>
                <a:ea typeface="Times New Roman" panose="02020603050405020304" pitchFamily="18" charset="0"/>
                <a:cs typeface="Calibri"/>
              </a:rPr>
              <a:t>to add it to a singular noun that ends in </a:t>
            </a:r>
            <a:r>
              <a:rPr lang="en-AU" sz="1200" b="1" kern="1200" dirty="0" err="1">
                <a:effectLst/>
                <a:latin typeface="+mn-lt"/>
                <a:ea typeface="Times New Roman" panose="02020603050405020304" pitchFamily="18" charset="0"/>
                <a:cs typeface="Calibri"/>
              </a:rPr>
              <a:t>ch</a:t>
            </a:r>
            <a:r>
              <a:rPr lang="en-AU" sz="1200" kern="1200" dirty="0">
                <a:effectLst/>
                <a:latin typeface="+mn-lt"/>
                <a:ea typeface="Times New Roman" panose="02020603050405020304" pitchFamily="18" charset="0"/>
                <a:cs typeface="Calibri"/>
              </a:rPr>
              <a:t>, </a:t>
            </a:r>
            <a:r>
              <a:rPr lang="en-AU" sz="1200" b="1" kern="1200" dirty="0" err="1">
                <a:effectLst/>
                <a:latin typeface="+mn-lt"/>
                <a:ea typeface="Times New Roman" panose="02020603050405020304" pitchFamily="18" charset="0"/>
                <a:cs typeface="Calibri"/>
              </a:rPr>
              <a:t>sh</a:t>
            </a:r>
            <a:r>
              <a:rPr lang="en-AU" sz="1200" kern="1200" dirty="0">
                <a:effectLst/>
                <a:latin typeface="+mn-lt"/>
                <a:ea typeface="Times New Roman" panose="02020603050405020304" pitchFamily="18" charset="0"/>
                <a:cs typeface="Calibri"/>
              </a:rPr>
              <a:t>, </a:t>
            </a:r>
            <a:r>
              <a:rPr lang="en-AU" sz="1200" b="1" kern="1200" dirty="0">
                <a:effectLst/>
                <a:latin typeface="+mn-lt"/>
                <a:ea typeface="Times New Roman" panose="02020603050405020304" pitchFamily="18" charset="0"/>
                <a:cs typeface="Calibri"/>
              </a:rPr>
              <a:t>x</a:t>
            </a:r>
            <a:r>
              <a:rPr lang="en-AU" sz="1200" kern="1200" dirty="0">
                <a:effectLst/>
                <a:latin typeface="+mn-lt"/>
                <a:ea typeface="Times New Roman" panose="02020603050405020304" pitchFamily="18" charset="0"/>
                <a:cs typeface="Calibri"/>
              </a:rPr>
              <a:t> or </a:t>
            </a:r>
            <a:r>
              <a:rPr lang="en-AU" sz="1200" b="1" kern="1200" dirty="0">
                <a:effectLst/>
                <a:latin typeface="+mn-lt"/>
                <a:ea typeface="Times New Roman" panose="02020603050405020304" pitchFamily="18" charset="0"/>
                <a:cs typeface="Calibri"/>
              </a:rPr>
              <a:t>ss</a:t>
            </a:r>
            <a:r>
              <a:rPr lang="en-AU" sz="1200" kern="1200" dirty="0">
                <a:effectLst/>
                <a:latin typeface="+mn-lt"/>
                <a:ea typeface="Times New Roman" panose="02020603050405020304" pitchFamily="18" charset="0"/>
                <a:cs typeface="Calibri"/>
              </a:rPr>
              <a:t> to show the plural </a:t>
            </a:r>
            <a:r>
              <a:rPr lang="en-AU" dirty="0"/>
              <a:t>(slides 12 to 25), takes approximately 25 minutes. </a:t>
            </a:r>
            <a:endParaRPr lang="en-AU"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r>
              <a:rPr lang="en-US" b="1" dirty="0"/>
              <a:t>Lesson preparation</a:t>
            </a:r>
          </a:p>
          <a:p>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Go to the download folder for this phase; it includes a Word file for the student sheet for this lesson. </a:t>
            </a:r>
            <a:r>
              <a:rPr lang="en-AU" dirty="0"/>
              <a:t>Print one </a:t>
            </a:r>
            <a:r>
              <a:rPr lang="en-AU" u="none" dirty="0"/>
              <a:t>student sheet for each student to be handed out after introducing the learning intention and success criteria for the lesson (slide 13) and used throughout the lesson.</a:t>
            </a:r>
            <a:endParaRPr lang="en-AU" u="none"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Prepare application tasks for independent practice (slide 25)</a:t>
            </a:r>
            <a:r>
              <a:rPr lang="en-US" dirty="0"/>
              <a:t> using the Phase 8 decodable resources.</a:t>
            </a:r>
            <a:endParaRPr lang="en-US" b="1"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a:t>
            </a:fld>
            <a:endParaRPr lang="en-AU"/>
          </a:p>
        </p:txBody>
      </p:sp>
    </p:spTree>
    <p:extLst>
      <p:ext uri="{BB962C8B-B14F-4D97-AF65-F5344CB8AC3E}">
        <p14:creationId xmlns:p14="http://schemas.microsoft.com/office/powerpoint/2010/main" val="39051593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2115D1-AFA6-DBA4-8287-041350BF824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ACAB06A-E665-FDC6-31CE-DC7B797FB8A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C6CCC10-AA2A-CCEE-1ED8-886D244BEB74}"/>
              </a:ext>
            </a:extLst>
          </p:cNvPr>
          <p:cNvSpPr>
            <a:spLocks noGrp="1"/>
          </p:cNvSpPr>
          <p:nvPr>
            <p:ph type="body" idx="1"/>
          </p:nvPr>
        </p:nvSpPr>
        <p:spPr/>
        <p:txBody>
          <a:bodyPr/>
          <a:lstStyle/>
          <a:p>
            <a:r>
              <a:rPr lang="en-US" b="1" dirty="0"/>
              <a:t>End of review </a:t>
            </a:r>
          </a:p>
          <a:p>
            <a:endParaRPr lang="en-US" dirty="0"/>
          </a:p>
          <a:p>
            <a:r>
              <a:rPr lang="en-US" dirty="0"/>
              <a:t>The following slides are the </a:t>
            </a:r>
            <a:r>
              <a:rPr lang="en-US" b="1" dirty="0"/>
              <a:t>explicit teaching </a:t>
            </a:r>
            <a:r>
              <a:rPr lang="en-US" dirty="0"/>
              <a:t>part of the lesson where students are taught new skills and knowledge.</a:t>
            </a:r>
          </a:p>
          <a:p>
            <a:endParaRPr lang="en-US" dirty="0"/>
          </a:p>
          <a:p>
            <a:r>
              <a:rPr lang="en-US" dirty="0"/>
              <a:t>You might like to give the students a short break before starting the explicit teaching section.</a:t>
            </a:r>
          </a:p>
          <a:p>
            <a:endParaRPr lang="en-US" dirty="0"/>
          </a:p>
        </p:txBody>
      </p:sp>
      <p:sp>
        <p:nvSpPr>
          <p:cNvPr id="4" name="Slide Number Placeholder 3">
            <a:extLst>
              <a:ext uri="{FF2B5EF4-FFF2-40B4-BE49-F238E27FC236}">
                <a16:creationId xmlns:a16="http://schemas.microsoft.com/office/drawing/2014/main" id="{F91CFA23-30CB-6AE1-6A9A-C4ECAF9492A0}"/>
              </a:ext>
            </a:extLst>
          </p:cNvPr>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4967823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US" sz="1200" b="1" dirty="0">
                <a:latin typeface="+mn-lt"/>
              </a:rPr>
              <a:t>Revision: I do, We do</a:t>
            </a:r>
          </a:p>
          <a:p>
            <a:pPr marL="0" marR="0" lvl="0" indent="0" algn="l" defTabSz="914400" rtl="0" eaLnBrk="1" fontAlgn="auto" latinLnBrk="0" hangingPunct="1">
              <a:lnSpc>
                <a:spcPct val="100000"/>
              </a:lnSpc>
              <a:spcBef>
                <a:spcPts val="0"/>
              </a:spcBef>
              <a:spcAft>
                <a:spcPts val="0"/>
              </a:spcAft>
              <a:buClrTx/>
              <a:buSzTx/>
              <a:buFont typeface="Arial"/>
              <a:buNone/>
              <a:tabLst/>
              <a:defRPr/>
            </a:pPr>
            <a:endParaRPr lang="en-US" sz="1200" b="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GB" sz="1200" dirty="0">
                <a:effectLst/>
                <a:latin typeface="+mn-lt"/>
              </a:rPr>
              <a:t>If your students have not been taught about nouns and verbs this should be done explicitly before beginning this lesson.</a:t>
            </a: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US" sz="1200" dirty="0">
                <a:latin typeface="+mn-lt"/>
              </a:rPr>
              <a:t>The icons on the left represent the noun examples: </a:t>
            </a:r>
            <a:r>
              <a:rPr kumimoji="0" lang="en-US" sz="1200" b="1" i="0" u="none" strike="noStrike" kern="1200" cap="none" spc="0" normalizeH="0" baseline="0" noProof="0" dirty="0">
                <a:ln>
                  <a:noFill/>
                </a:ln>
                <a:solidFill>
                  <a:srgbClr val="0E1E42"/>
                </a:solidFill>
                <a:effectLst/>
                <a:uLnTx/>
                <a:uFillTx/>
                <a:latin typeface="+mn-lt"/>
                <a:ea typeface="Verdana" panose="020B0604030504040204" pitchFamily="34" charset="0"/>
                <a:cs typeface="Calibri" panose="020F0502020204030204" pitchFamily="34" charset="0"/>
              </a:rPr>
              <a:t>apple</a:t>
            </a:r>
            <a:r>
              <a:rPr kumimoji="0" lang="en-US" sz="1200" b="0" i="0" u="none" strike="noStrike" kern="1200" cap="none" spc="0" normalizeH="0" baseline="0" noProof="0" dirty="0">
                <a:ln>
                  <a:noFill/>
                </a:ln>
                <a:solidFill>
                  <a:srgbClr val="0E1E42"/>
                </a:solidFill>
                <a:effectLst/>
                <a:uLnTx/>
                <a:uFillTx/>
                <a:latin typeface="+mn-lt"/>
                <a:ea typeface="Verdana" panose="020B0604030504040204" pitchFamily="34" charset="0"/>
                <a:cs typeface="Calibri" panose="020F0502020204030204" pitchFamily="34" charset="0"/>
              </a:rPr>
              <a:t>,</a:t>
            </a:r>
            <a:r>
              <a:rPr kumimoji="0" lang="en-US" sz="1200" b="1" i="0" u="none" strike="noStrike" kern="1200" cap="none" spc="0" normalizeH="0" baseline="0" noProof="0" dirty="0">
                <a:ln>
                  <a:noFill/>
                </a:ln>
                <a:solidFill>
                  <a:srgbClr val="0E1E42"/>
                </a:solidFill>
                <a:effectLst/>
                <a:uLnTx/>
                <a:uFillTx/>
                <a:latin typeface="+mn-lt"/>
                <a:ea typeface="Verdana" panose="020B0604030504040204" pitchFamily="34" charset="0"/>
                <a:cs typeface="Calibri" panose="020F0502020204030204" pitchFamily="34" charset="0"/>
              </a:rPr>
              <a:t> computer</a:t>
            </a:r>
            <a:r>
              <a:rPr kumimoji="0" lang="en-US" sz="1200" b="0" i="0" u="none" strike="noStrike" kern="1200" cap="none" spc="0" normalizeH="0" baseline="0" noProof="0" dirty="0">
                <a:ln>
                  <a:noFill/>
                </a:ln>
                <a:solidFill>
                  <a:srgbClr val="0E1E42"/>
                </a:solidFill>
                <a:effectLst/>
                <a:uLnTx/>
                <a:uFillTx/>
                <a:latin typeface="+mn-lt"/>
                <a:ea typeface="Verdana" panose="020B0604030504040204" pitchFamily="34" charset="0"/>
                <a:cs typeface="Calibri" panose="020F0502020204030204" pitchFamily="34" charset="0"/>
              </a:rPr>
              <a:t>,</a:t>
            </a:r>
            <a:r>
              <a:rPr kumimoji="0" lang="en-US" sz="1200" b="1" i="0" u="none" strike="noStrike" kern="1200" cap="none" spc="0" normalizeH="0" baseline="0" noProof="0" dirty="0">
                <a:ln>
                  <a:noFill/>
                </a:ln>
                <a:solidFill>
                  <a:srgbClr val="0E1E42"/>
                </a:solidFill>
                <a:effectLst/>
                <a:uLnTx/>
                <a:uFillTx/>
                <a:latin typeface="+mn-lt"/>
                <a:ea typeface="Verdana" panose="020B0604030504040204" pitchFamily="34" charset="0"/>
                <a:cs typeface="Calibri" panose="020F0502020204030204" pitchFamily="34" charset="0"/>
              </a:rPr>
              <a:t> cloud</a:t>
            </a:r>
            <a:r>
              <a:rPr kumimoji="0" lang="en-US" sz="1200" b="0" i="0" u="none" strike="noStrike" kern="1200" cap="none" spc="0" normalizeH="0" baseline="0" noProof="0" dirty="0">
                <a:ln>
                  <a:noFill/>
                </a:ln>
                <a:solidFill>
                  <a:srgbClr val="0E1E42"/>
                </a:solidFill>
                <a:effectLst/>
                <a:uLnTx/>
                <a:uFillTx/>
                <a:latin typeface="+mn-lt"/>
                <a:ea typeface="Verdana" panose="020B0604030504040204" pitchFamily="34" charset="0"/>
                <a:cs typeface="Calibri" panose="020F0502020204030204" pitchFamily="34" charset="0"/>
              </a:rPr>
              <a:t>.</a:t>
            </a:r>
            <a:endParaRPr lang="en-US" sz="1200" b="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US" sz="1200" dirty="0">
                <a:latin typeface="+mn-lt"/>
              </a:rPr>
              <a:t>The icons on the right represent the verb examples: </a:t>
            </a:r>
            <a:r>
              <a:rPr kumimoji="0" lang="en-US" sz="1200" b="1" i="0" u="none" strike="noStrike" kern="1200" cap="none" spc="0" normalizeH="0" baseline="0" noProof="0" dirty="0">
                <a:ln>
                  <a:noFill/>
                </a:ln>
                <a:solidFill>
                  <a:srgbClr val="0E1E42"/>
                </a:solidFill>
                <a:effectLst/>
                <a:uLnTx/>
                <a:uFillTx/>
                <a:latin typeface="+mn-lt"/>
                <a:ea typeface="+mn-ea"/>
              </a:rPr>
              <a:t>sing</a:t>
            </a:r>
            <a:r>
              <a:rPr kumimoji="0" lang="en-US" sz="1200" b="0" i="0" u="none" strike="noStrike" kern="1200" cap="none" spc="0" normalizeH="0" baseline="0" noProof="0" dirty="0">
                <a:ln>
                  <a:noFill/>
                </a:ln>
                <a:solidFill>
                  <a:srgbClr val="0E1E42"/>
                </a:solidFill>
                <a:effectLst/>
                <a:uLnTx/>
                <a:uFillTx/>
                <a:latin typeface="+mn-lt"/>
                <a:ea typeface="+mn-ea"/>
              </a:rPr>
              <a:t>,</a:t>
            </a:r>
            <a:r>
              <a:rPr kumimoji="0" lang="en-US" sz="1200" b="1" i="0" u="none" strike="noStrike" kern="1200" cap="none" spc="0" normalizeH="0" baseline="0" noProof="0" dirty="0">
                <a:ln>
                  <a:noFill/>
                </a:ln>
                <a:solidFill>
                  <a:srgbClr val="0E1E42"/>
                </a:solidFill>
                <a:effectLst/>
                <a:uLnTx/>
                <a:uFillTx/>
                <a:latin typeface="+mn-lt"/>
                <a:ea typeface="+mn-ea"/>
              </a:rPr>
              <a:t> clap</a:t>
            </a:r>
            <a:r>
              <a:rPr kumimoji="0" lang="en-US" sz="1200" b="0" i="0" u="none" strike="noStrike" kern="1200" cap="none" spc="0" normalizeH="0" baseline="0" noProof="0" dirty="0">
                <a:ln>
                  <a:noFill/>
                </a:ln>
                <a:solidFill>
                  <a:srgbClr val="0E1E42"/>
                </a:solidFill>
                <a:effectLst/>
                <a:uLnTx/>
                <a:uFillTx/>
                <a:latin typeface="+mn-lt"/>
                <a:ea typeface="+mn-ea"/>
              </a:rPr>
              <a:t>,</a:t>
            </a:r>
            <a:r>
              <a:rPr kumimoji="0" lang="en-US" sz="1200" b="1" i="0" u="none" strike="noStrike" kern="1200" cap="none" spc="0" normalizeH="0" baseline="0" noProof="0" dirty="0">
                <a:ln>
                  <a:noFill/>
                </a:ln>
                <a:solidFill>
                  <a:srgbClr val="0E1E42"/>
                </a:solidFill>
                <a:effectLst/>
                <a:uLnTx/>
                <a:uFillTx/>
                <a:latin typeface="+mn-lt"/>
                <a:ea typeface="+mn-ea"/>
              </a:rPr>
              <a:t> sleep</a:t>
            </a:r>
            <a:r>
              <a:rPr kumimoji="0" lang="en-US" sz="1200" b="0" i="0" u="none" strike="noStrike" kern="1200" cap="none" spc="0" normalizeH="0" baseline="0" noProof="0" dirty="0">
                <a:ln>
                  <a:noFill/>
                </a:ln>
                <a:solidFill>
                  <a:srgbClr val="0E1E42"/>
                </a:solidFill>
                <a:effectLst/>
                <a:uLnTx/>
                <a:uFillTx/>
                <a:latin typeface="+mn-lt"/>
                <a:ea typeface="+mn-ea"/>
              </a:rPr>
              <a:t>.</a:t>
            </a:r>
            <a:endParaRPr kumimoji="0" lang="en-US" sz="1200" b="1" i="0" u="none" strike="noStrike" kern="1200" cap="none" spc="0" normalizeH="0" baseline="0" noProof="0" dirty="0">
              <a:ln>
                <a:noFill/>
              </a:ln>
              <a:solidFill>
                <a:srgbClr val="0E1E42"/>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 typeface="Arial"/>
              <a:buNone/>
              <a:tabLst/>
              <a:defRPr/>
            </a:pPr>
            <a:endParaRPr kumimoji="0" lang="en-US" sz="1200" b="1" i="0" u="none" strike="noStrike" kern="1200" cap="none" spc="0" normalizeH="0" baseline="0" noProof="0" dirty="0">
              <a:ln>
                <a:noFill/>
              </a:ln>
              <a:solidFill>
                <a:srgbClr val="0E1E42"/>
              </a:solidFill>
              <a:effectLst/>
              <a:uLnTx/>
              <a:uFillTx/>
              <a:latin typeface="+mn-lt"/>
              <a:ea typeface="+mn-ea"/>
            </a:endParaRPr>
          </a:p>
          <a:p>
            <a:pPr marL="0" marR="0" lvl="0" indent="0" algn="l" defTabSz="914400" rtl="0" eaLnBrk="1" fontAlgn="auto" latinLnBrk="0" hangingPunct="1">
              <a:lnSpc>
                <a:spcPct val="100000"/>
              </a:lnSpc>
              <a:spcBef>
                <a:spcPts val="0"/>
              </a:spcBef>
              <a:spcAft>
                <a:spcPts val="0"/>
              </a:spcAft>
              <a:buClrTx/>
              <a:buSzTx/>
              <a:buFont typeface="Arial"/>
              <a:buNone/>
              <a:tabLst/>
              <a:defRPr/>
            </a:pPr>
            <a:r>
              <a:rPr kumimoji="0" lang="en-US" sz="1200" b="0" i="0" u="none" strike="noStrike" kern="1200" cap="none" spc="0" normalizeH="0" baseline="0" noProof="0" dirty="0">
                <a:ln>
                  <a:noFill/>
                </a:ln>
                <a:solidFill>
                  <a:srgbClr val="0E1E42"/>
                </a:solidFill>
                <a:effectLst/>
                <a:uLnTx/>
                <a:uFillTx/>
                <a:latin typeface="+mn-lt"/>
                <a:ea typeface="+mn-ea"/>
              </a:rPr>
              <a:t>Definitions to be used on this slide: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E1E42"/>
                </a:solidFill>
                <a:effectLst/>
                <a:uLnTx/>
                <a:uFillTx/>
                <a:latin typeface="+mn-lt"/>
                <a:ea typeface="Verdana" panose="020B0604030504040204" pitchFamily="34" charset="0"/>
                <a:cs typeface="Calibri" panose="020F0502020204030204" pitchFamily="34" charset="0"/>
              </a:rPr>
              <a:t>A </a:t>
            </a:r>
            <a:r>
              <a:rPr kumimoji="0" lang="en-US" sz="1200" b="1" i="0" u="none" strike="noStrike" kern="1200" cap="none" spc="0" normalizeH="0" baseline="0" noProof="0" dirty="0">
                <a:ln>
                  <a:noFill/>
                </a:ln>
                <a:solidFill>
                  <a:srgbClr val="0E1E42"/>
                </a:solidFill>
                <a:effectLst/>
                <a:uLnTx/>
                <a:uFillTx/>
                <a:latin typeface="+mn-lt"/>
                <a:ea typeface="Verdana" panose="020B0604030504040204" pitchFamily="34" charset="0"/>
                <a:cs typeface="Calibri" panose="020F0502020204030204" pitchFamily="34" charset="0"/>
              </a:rPr>
              <a:t>noun </a:t>
            </a:r>
            <a:r>
              <a:rPr kumimoji="0" lang="en-US" sz="1200" b="0" i="0" u="none" strike="noStrike" kern="1200" cap="none" spc="0" normalizeH="0" baseline="0" noProof="0" dirty="0">
                <a:ln>
                  <a:noFill/>
                </a:ln>
                <a:solidFill>
                  <a:srgbClr val="0E1E42"/>
                </a:solidFill>
                <a:effectLst/>
                <a:uLnTx/>
                <a:uFillTx/>
                <a:latin typeface="+mn-lt"/>
                <a:ea typeface="Verdana" panose="020B0604030504040204" pitchFamily="34" charset="0"/>
                <a:cs typeface="Calibri" panose="020F0502020204030204" pitchFamily="34" charset="0"/>
              </a:rPr>
              <a:t>is the name of a person, place or thing.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200" b="0" i="0" u="none" strike="noStrike" kern="1200" cap="none" spc="0" normalizeH="0" baseline="0" noProof="0" dirty="0">
                <a:ln>
                  <a:noFill/>
                </a:ln>
                <a:solidFill>
                  <a:srgbClr val="0E1E42"/>
                </a:solidFill>
                <a:effectLst/>
                <a:uLnTx/>
                <a:uFillTx/>
                <a:latin typeface="+mn-lt"/>
                <a:ea typeface="+mn-ea"/>
              </a:rPr>
              <a:t>A </a:t>
            </a:r>
            <a:r>
              <a:rPr kumimoji="0" lang="en-US" sz="1200" b="1" i="0" u="none" strike="noStrike" kern="1200" cap="none" spc="0" normalizeH="0" baseline="0" noProof="0" dirty="0">
                <a:ln>
                  <a:noFill/>
                </a:ln>
                <a:solidFill>
                  <a:srgbClr val="0E1E42"/>
                </a:solidFill>
                <a:effectLst/>
                <a:uLnTx/>
                <a:uFillTx/>
                <a:latin typeface="+mn-lt"/>
                <a:ea typeface="+mn-ea"/>
              </a:rPr>
              <a:t>verb </a:t>
            </a:r>
            <a:r>
              <a:rPr kumimoji="0" lang="en-US" sz="1200" b="0" i="0" u="none" strike="noStrike" kern="1200" cap="none" spc="0" normalizeH="0" baseline="0" noProof="0" dirty="0">
                <a:ln>
                  <a:noFill/>
                </a:ln>
                <a:solidFill>
                  <a:srgbClr val="0E1E42"/>
                </a:solidFill>
                <a:effectLst/>
                <a:uLnTx/>
                <a:uFillTx/>
                <a:latin typeface="+mn-lt"/>
                <a:ea typeface="+mn-ea"/>
              </a:rPr>
              <a:t>is an action or ‘doing’ word.</a:t>
            </a:r>
          </a:p>
          <a:p>
            <a:pPr marL="0" marR="0" lvl="0" indent="0" algn="l" defTabSz="914400" rtl="0" eaLnBrk="1" fontAlgn="auto" latinLnBrk="0" hangingPunct="1">
              <a:lnSpc>
                <a:spcPct val="100000"/>
              </a:lnSpc>
              <a:spcBef>
                <a:spcPts val="0"/>
              </a:spcBef>
              <a:spcAft>
                <a:spcPts val="0"/>
              </a:spcAft>
              <a:buClrTx/>
              <a:buSzTx/>
              <a:buFont typeface="Arial"/>
              <a:buNone/>
              <a:tabLst/>
              <a:defRPr/>
            </a:pPr>
            <a:endParaRPr lang="en-US" sz="1200" b="1" dirty="0">
              <a:latin typeface="+mn-lt"/>
            </a:endParaRPr>
          </a:p>
          <a:p>
            <a:pPr marL="0" marR="0" lvl="0" indent="0" algn="l" defTabSz="914400" rtl="0" eaLnBrk="1" fontAlgn="auto" latinLnBrk="0" hangingPunct="1">
              <a:lnSpc>
                <a:spcPct val="100000"/>
              </a:lnSpc>
              <a:spcBef>
                <a:spcPts val="0"/>
              </a:spcBef>
              <a:spcAft>
                <a:spcPts val="0"/>
              </a:spcAft>
              <a:buClrTx/>
              <a:buSzTx/>
              <a:buFont typeface="Arial"/>
              <a:buNone/>
              <a:tabLst/>
              <a:defRPr/>
            </a:pPr>
            <a:r>
              <a:rPr lang="en-US" sz="1200" dirty="0">
                <a:latin typeface="+mn-lt"/>
              </a:rPr>
              <a:t>Revise students’ understanding of nouns and verbs.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Give the definition of a noun and a verb and ask students to repeat.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latin typeface="+mn-lt"/>
              </a:rPr>
              <a:t>Talk through the example words above.</a:t>
            </a:r>
          </a:p>
          <a:p>
            <a:pPr marL="171450" indent="-171450">
              <a:buFont typeface="Arial" panose="020B0604020202020204" pitchFamily="34" charset="0"/>
              <a:buChar char="•"/>
            </a:pPr>
            <a:r>
              <a:rPr lang="en-AU" sz="1200" dirty="0">
                <a:latin typeface="+mn-lt"/>
              </a:rPr>
              <a:t>Call out a mixture of nouns or verbs from the example words below. </a:t>
            </a:r>
          </a:p>
          <a:p>
            <a:pPr marL="171450" indent="-171450">
              <a:buFont typeface="Arial" panose="020B0604020202020204" pitchFamily="34" charset="0"/>
              <a:buChar char="•"/>
            </a:pPr>
            <a:r>
              <a:rPr lang="en-AU" sz="1200" dirty="0">
                <a:latin typeface="+mn-lt"/>
              </a:rPr>
              <a:t>As each word is called out, students </a:t>
            </a:r>
            <a:r>
              <a:rPr lang="en-AU" sz="1200" dirty="0">
                <a:effectLst/>
                <a:latin typeface="+mn-lt"/>
                <a:ea typeface="Times New Roman" panose="02020603050405020304" pitchFamily="18" charset="0"/>
                <a:cs typeface="Calibri"/>
              </a:rPr>
              <a:t>place their hands on their head and say </a:t>
            </a:r>
            <a:r>
              <a:rPr lang="en-AU" sz="1200" i="1" dirty="0">
                <a:latin typeface="+mn-lt"/>
                <a:ea typeface="Times New Roman" panose="02020603050405020304" pitchFamily="18" charset="0"/>
                <a:cs typeface="Calibri"/>
              </a:rPr>
              <a:t>noun</a:t>
            </a:r>
            <a:r>
              <a:rPr lang="en-AU" sz="1200" dirty="0">
                <a:latin typeface="+mn-lt"/>
                <a:ea typeface="Times New Roman" panose="02020603050405020304" pitchFamily="18" charset="0"/>
                <a:cs typeface="Calibri"/>
              </a:rPr>
              <a:t>,</a:t>
            </a:r>
            <a:r>
              <a:rPr lang="en-AU" sz="1200" dirty="0">
                <a:effectLst/>
                <a:latin typeface="+mn-lt"/>
                <a:ea typeface="Times New Roman" panose="02020603050405020304" pitchFamily="18" charset="0"/>
                <a:cs typeface="Calibri"/>
              </a:rPr>
              <a:t> or their hands on their knees and say </a:t>
            </a:r>
            <a:r>
              <a:rPr lang="en-AU" sz="1200" i="1" dirty="0">
                <a:latin typeface="+mn-lt"/>
                <a:ea typeface="Times New Roman" panose="02020603050405020304" pitchFamily="18" charset="0"/>
                <a:cs typeface="Calibri"/>
              </a:rPr>
              <a:t>verb</a:t>
            </a:r>
            <a:r>
              <a:rPr lang="en-AU" sz="1200" dirty="0">
                <a:effectLst/>
                <a:latin typeface="+mn-lt"/>
                <a:ea typeface="Times New Roman" panose="02020603050405020304" pitchFamily="18" charset="0"/>
                <a:cs typeface="Calibri"/>
              </a:rPr>
              <a:t>.</a:t>
            </a:r>
          </a:p>
          <a:p>
            <a:pPr marL="0" indent="0">
              <a:buFont typeface="Arial"/>
              <a:buNone/>
            </a:pPr>
            <a:endParaRPr lang="en-AU" sz="1200" b="0" dirty="0">
              <a:effectLst/>
              <a:latin typeface="+mn-lt"/>
              <a:cs typeface="Calibri"/>
            </a:endParaRPr>
          </a:p>
          <a:p>
            <a:pPr marL="0" indent="0">
              <a:buFont typeface="Arial" panose="020B0604020202020204" pitchFamily="34" charset="0"/>
              <a:buNone/>
            </a:pPr>
            <a:r>
              <a:rPr lang="en-AU" sz="1200" b="0" dirty="0">
                <a:effectLst/>
                <a:latin typeface="+mn-lt"/>
                <a:cs typeface="Calibri"/>
              </a:rPr>
              <a:t>Example nouns: </a:t>
            </a:r>
            <a:r>
              <a:rPr lang="en-AU" sz="1200" b="1" dirty="0">
                <a:effectLst/>
                <a:latin typeface="+mn-lt"/>
                <a:cs typeface="Calibri"/>
              </a:rPr>
              <a:t>book</a:t>
            </a:r>
            <a:r>
              <a:rPr lang="en-AU" sz="1200" b="0" dirty="0">
                <a:effectLst/>
                <a:latin typeface="+mn-lt"/>
                <a:cs typeface="Calibri"/>
              </a:rPr>
              <a:t>,</a:t>
            </a:r>
            <a:r>
              <a:rPr lang="en-AU" sz="1200" b="1" dirty="0">
                <a:effectLst/>
                <a:latin typeface="+mn-lt"/>
                <a:cs typeface="Calibri"/>
              </a:rPr>
              <a:t> pencil</a:t>
            </a:r>
            <a:r>
              <a:rPr lang="en-AU" sz="1200" b="0" dirty="0">
                <a:effectLst/>
                <a:latin typeface="+mn-lt"/>
                <a:cs typeface="Calibri"/>
              </a:rPr>
              <a:t>,</a:t>
            </a:r>
            <a:r>
              <a:rPr lang="en-AU" sz="1200" b="1" dirty="0">
                <a:effectLst/>
                <a:latin typeface="+mn-lt"/>
                <a:cs typeface="Calibri"/>
              </a:rPr>
              <a:t> hat</a:t>
            </a:r>
            <a:r>
              <a:rPr lang="en-AU" sz="1200" b="0" dirty="0">
                <a:effectLst/>
                <a:latin typeface="+mn-lt"/>
                <a:cs typeface="Calibri"/>
              </a:rPr>
              <a:t>,</a:t>
            </a:r>
            <a:r>
              <a:rPr lang="en-AU" sz="1200" b="1" dirty="0">
                <a:effectLst/>
                <a:latin typeface="+mn-lt"/>
                <a:cs typeface="Calibri"/>
              </a:rPr>
              <a:t> ball</a:t>
            </a:r>
            <a:endParaRPr lang="en-AU" sz="1200" b="1" dirty="0">
              <a:effectLst/>
              <a:latin typeface="+mn-lt"/>
              <a:cs typeface="Times New Roman" panose="02020603050405020304" pitchFamily="18" charset="0"/>
            </a:endParaRPr>
          </a:p>
          <a:p>
            <a:pPr marL="0" indent="0">
              <a:buFont typeface="Arial" panose="020B0604020202020204" pitchFamily="34" charset="0"/>
              <a:buNone/>
            </a:pPr>
            <a:r>
              <a:rPr lang="en-AU" sz="1200" b="0" dirty="0">
                <a:effectLst/>
                <a:latin typeface="+mn-lt"/>
                <a:cs typeface="Calibri"/>
              </a:rPr>
              <a:t>Example verbs: </a:t>
            </a:r>
            <a:r>
              <a:rPr lang="en-AU" sz="1200" b="1" dirty="0">
                <a:effectLst/>
                <a:latin typeface="+mn-lt"/>
                <a:cs typeface="Calibri"/>
              </a:rPr>
              <a:t>cry</a:t>
            </a:r>
            <a:r>
              <a:rPr lang="en-AU" sz="1200" b="0" dirty="0">
                <a:effectLst/>
                <a:latin typeface="+mn-lt"/>
                <a:cs typeface="Calibri"/>
              </a:rPr>
              <a:t>,</a:t>
            </a:r>
            <a:r>
              <a:rPr lang="en-AU" sz="1200" b="1" dirty="0">
                <a:effectLst/>
                <a:latin typeface="+mn-lt"/>
                <a:cs typeface="Calibri"/>
              </a:rPr>
              <a:t> climb, play*</a:t>
            </a:r>
            <a:r>
              <a:rPr lang="en-AU" sz="1200" b="0" dirty="0">
                <a:effectLst/>
                <a:latin typeface="+mn-lt"/>
                <a:cs typeface="Calibri"/>
              </a:rPr>
              <a:t>,</a:t>
            </a:r>
            <a:r>
              <a:rPr lang="en-AU" sz="1200" b="1" dirty="0">
                <a:effectLst/>
                <a:latin typeface="+mn-lt"/>
                <a:cs typeface="Calibri"/>
              </a:rPr>
              <a:t> ride*</a:t>
            </a:r>
          </a:p>
          <a:p>
            <a:pPr marL="0" indent="0">
              <a:buFont typeface="Arial"/>
              <a:buNone/>
            </a:pPr>
            <a:endParaRPr lang="en-AU" sz="1200" dirty="0">
              <a:effectLst/>
              <a:latin typeface="+mn-lt"/>
              <a:cs typeface="Calibri"/>
            </a:endParaRPr>
          </a:p>
          <a:p>
            <a:pPr marL="0" indent="0">
              <a:buFont typeface="Arial"/>
              <a:buNone/>
            </a:pPr>
            <a:r>
              <a:rPr lang="en-AU" sz="1200" dirty="0">
                <a:effectLst/>
                <a:latin typeface="+mn-lt"/>
                <a:cs typeface="Calibri"/>
              </a:rPr>
              <a:t>*A talking point for classroom discussion could be that these words can be either nouns or verbs, depending on context.</a:t>
            </a:r>
            <a:endParaRPr lang="en-AU" sz="1200" dirty="0">
              <a:latin typeface="+mn-lt"/>
              <a:cs typeface="Calibri"/>
            </a:endParaRPr>
          </a:p>
          <a:p>
            <a:endParaRPr lang="en-US" sz="1200" dirty="0">
              <a:latin typeface="+mn-lt"/>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34490608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Set learning intention and success criteria</a:t>
            </a:r>
          </a:p>
          <a:p>
            <a:endParaRPr lang="en-AU" sz="1200" kern="1200" dirty="0">
              <a:effectLst/>
              <a:latin typeface="+mn-lt"/>
              <a:ea typeface="Times New Roman" panose="02020603050405020304" pitchFamily="18" charset="0"/>
              <a:cs typeface="Calibri"/>
            </a:endParaRPr>
          </a:p>
          <a:p>
            <a:r>
              <a:rPr lang="en-AU" sz="1200" kern="1200" dirty="0">
                <a:effectLst/>
                <a:latin typeface="+mn-lt"/>
                <a:ea typeface="Times New Roman" panose="02020603050405020304" pitchFamily="18" charset="0"/>
                <a:cs typeface="Calibri"/>
              </a:rPr>
              <a:t>The morpheme introduced in this lesson is the </a:t>
            </a:r>
            <a:r>
              <a:rPr lang="en-AU" sz="1200" b="1" kern="1200" dirty="0">
                <a:effectLst/>
                <a:latin typeface="+mn-lt"/>
                <a:ea typeface="Times New Roman" panose="02020603050405020304" pitchFamily="18" charset="0"/>
                <a:cs typeface="Calibri"/>
              </a:rPr>
              <a:t>-es suffix </a:t>
            </a:r>
            <a:r>
              <a:rPr lang="en-AU" sz="1200" kern="1200" dirty="0">
                <a:effectLst/>
                <a:latin typeface="+mn-lt"/>
                <a:ea typeface="Times New Roman" panose="02020603050405020304" pitchFamily="18" charset="0"/>
                <a:cs typeface="Calibri"/>
              </a:rPr>
              <a:t>added to a singular noun ending in </a:t>
            </a:r>
            <a:r>
              <a:rPr lang="en-AU" sz="1200" b="1" kern="1200" dirty="0" err="1">
                <a:effectLst/>
                <a:latin typeface="+mn-lt"/>
                <a:ea typeface="Times New Roman" panose="02020603050405020304" pitchFamily="18" charset="0"/>
                <a:cs typeface="Calibri"/>
              </a:rPr>
              <a:t>sh</a:t>
            </a:r>
            <a:r>
              <a:rPr lang="en-AU" sz="1200" b="0" kern="1200" dirty="0">
                <a:effectLst/>
                <a:latin typeface="+mn-lt"/>
                <a:ea typeface="Times New Roman" panose="02020603050405020304" pitchFamily="18" charset="0"/>
                <a:cs typeface="Calibri"/>
              </a:rPr>
              <a:t>,</a:t>
            </a:r>
            <a:r>
              <a:rPr lang="en-AU" sz="1200" b="1" kern="1200" dirty="0">
                <a:effectLst/>
                <a:latin typeface="+mn-lt"/>
                <a:ea typeface="Times New Roman" panose="02020603050405020304" pitchFamily="18" charset="0"/>
                <a:cs typeface="Calibri"/>
              </a:rPr>
              <a:t> </a:t>
            </a:r>
            <a:r>
              <a:rPr lang="en-AU" sz="1200" b="1" kern="1200" dirty="0" err="1">
                <a:effectLst/>
                <a:latin typeface="+mn-lt"/>
                <a:ea typeface="Times New Roman" panose="02020603050405020304" pitchFamily="18" charset="0"/>
                <a:cs typeface="Calibri"/>
              </a:rPr>
              <a:t>ch</a:t>
            </a:r>
            <a:r>
              <a:rPr lang="en-AU" sz="1200" b="1" kern="1200" dirty="0">
                <a:effectLst/>
                <a:latin typeface="+mn-lt"/>
                <a:ea typeface="Times New Roman" panose="02020603050405020304" pitchFamily="18" charset="0"/>
                <a:cs typeface="Calibri"/>
              </a:rPr>
              <a:t>, x </a:t>
            </a:r>
            <a:r>
              <a:rPr lang="en-AU" sz="1200" b="0" kern="1200" dirty="0">
                <a:effectLst/>
                <a:latin typeface="+mn-lt"/>
                <a:ea typeface="Times New Roman" panose="02020603050405020304" pitchFamily="18" charset="0"/>
                <a:cs typeface="Calibri"/>
              </a:rPr>
              <a:t>and </a:t>
            </a:r>
            <a:r>
              <a:rPr lang="en-AU" sz="1200" b="1" kern="1200" dirty="0">
                <a:effectLst/>
                <a:latin typeface="+mn-lt"/>
                <a:ea typeface="Times New Roman" panose="02020603050405020304" pitchFamily="18" charset="0"/>
                <a:cs typeface="Calibri"/>
              </a:rPr>
              <a:t>ss</a:t>
            </a:r>
            <a:r>
              <a:rPr lang="en-AU" sz="1200" b="0" kern="1200" dirty="0">
                <a:effectLst/>
                <a:latin typeface="+mn-lt"/>
                <a:ea typeface="Times New Roman" panose="02020603050405020304" pitchFamily="18" charset="0"/>
                <a:cs typeface="Calibri"/>
              </a:rPr>
              <a:t>, to</a:t>
            </a:r>
            <a:r>
              <a:rPr lang="en-AU" sz="1200" kern="1200" dirty="0">
                <a:effectLst/>
                <a:latin typeface="+mn-lt"/>
                <a:ea typeface="Times New Roman" panose="02020603050405020304" pitchFamily="18" charset="0"/>
                <a:cs typeface="Calibri"/>
              </a:rPr>
              <a:t> show the plural</a:t>
            </a:r>
            <a:r>
              <a:rPr lang="en-AU" sz="1200" dirty="0">
                <a:latin typeface="+mn-lt"/>
                <a:ea typeface="Times New Roman" panose="02020603050405020304" pitchFamily="18" charset="0"/>
                <a:cs typeface="Calibri"/>
              </a:rPr>
              <a:t>, for example,</a:t>
            </a:r>
            <a:r>
              <a:rPr lang="en-AU" sz="1200" kern="1200" dirty="0">
                <a:effectLst/>
                <a:latin typeface="+mn-lt"/>
                <a:ea typeface="Times New Roman" panose="02020603050405020304" pitchFamily="18" charset="0"/>
                <a:cs typeface="Calibri"/>
              </a:rPr>
              <a:t> </a:t>
            </a:r>
            <a:r>
              <a:rPr lang="en-AU" sz="1200" b="1" kern="1200" dirty="0">
                <a:effectLst/>
                <a:latin typeface="+mn-lt"/>
                <a:ea typeface="Times New Roman" panose="02020603050405020304" pitchFamily="18" charset="0"/>
                <a:cs typeface="Calibri"/>
              </a:rPr>
              <a:t>lunches</a:t>
            </a:r>
            <a:r>
              <a:rPr lang="en-AU" sz="1200" b="0" kern="1200" dirty="0">
                <a:effectLst/>
                <a:latin typeface="+mn-lt"/>
                <a:ea typeface="Times New Roman" panose="02020603050405020304" pitchFamily="18" charset="0"/>
                <a:cs typeface="Calibri"/>
              </a:rPr>
              <a:t>,</a:t>
            </a:r>
            <a:r>
              <a:rPr lang="en-AU" sz="1200" b="1" kern="1200" dirty="0">
                <a:effectLst/>
                <a:latin typeface="+mn-lt"/>
                <a:ea typeface="Times New Roman" panose="02020603050405020304" pitchFamily="18" charset="0"/>
                <a:cs typeface="Calibri"/>
              </a:rPr>
              <a:t> dishes</a:t>
            </a:r>
            <a:r>
              <a:rPr lang="en-AU" sz="1200" b="0" kern="1200" dirty="0">
                <a:effectLst/>
                <a:latin typeface="+mn-lt"/>
                <a:ea typeface="Times New Roman" panose="02020603050405020304" pitchFamily="18" charset="0"/>
                <a:cs typeface="Calibri"/>
              </a:rPr>
              <a:t>,</a:t>
            </a:r>
            <a:r>
              <a:rPr lang="en-AU" sz="1200" b="1" kern="1200" dirty="0">
                <a:effectLst/>
                <a:latin typeface="+mn-lt"/>
                <a:ea typeface="Times New Roman" panose="02020603050405020304" pitchFamily="18" charset="0"/>
                <a:cs typeface="Calibri"/>
              </a:rPr>
              <a:t> boxes</a:t>
            </a:r>
            <a:r>
              <a:rPr lang="en-AU" sz="1200" b="0" kern="1200" dirty="0">
                <a:effectLst/>
                <a:latin typeface="+mn-lt"/>
                <a:ea typeface="Times New Roman" panose="02020603050405020304" pitchFamily="18" charset="0"/>
                <a:cs typeface="Calibri"/>
              </a:rPr>
              <a:t>,</a:t>
            </a:r>
            <a:r>
              <a:rPr lang="en-AU" sz="1200" b="1" kern="1200" dirty="0">
                <a:effectLst/>
                <a:latin typeface="+mn-lt"/>
                <a:ea typeface="Times New Roman" panose="02020603050405020304" pitchFamily="18" charset="0"/>
                <a:cs typeface="Calibri"/>
              </a:rPr>
              <a:t> </a:t>
            </a:r>
            <a:r>
              <a:rPr lang="en-AU" sz="1200" b="0" kern="1200" dirty="0">
                <a:effectLst/>
                <a:latin typeface="+mn-lt"/>
                <a:ea typeface="Times New Roman" panose="02020603050405020304" pitchFamily="18" charset="0"/>
                <a:cs typeface="Calibri"/>
              </a:rPr>
              <a:t>and </a:t>
            </a:r>
            <a:r>
              <a:rPr lang="en-AU" sz="1200" b="1" kern="1200" dirty="0">
                <a:effectLst/>
                <a:latin typeface="+mn-lt"/>
                <a:ea typeface="Times New Roman" panose="02020603050405020304" pitchFamily="18" charset="0"/>
                <a:cs typeface="Calibri"/>
              </a:rPr>
              <a:t>dresses</a:t>
            </a:r>
            <a:r>
              <a:rPr lang="en-AU" sz="1200" b="0" kern="1200" dirty="0">
                <a:effectLst/>
                <a:latin typeface="+mn-lt"/>
                <a:ea typeface="Times New Roman" panose="02020603050405020304" pitchFamily="18" charset="0"/>
                <a:cs typeface="Calibri"/>
              </a:rPr>
              <a:t>. </a:t>
            </a:r>
          </a:p>
          <a:p>
            <a:endParaRPr lang="en-AU" sz="1200" kern="1200" dirty="0">
              <a:effectLst/>
              <a:latin typeface="+mn-lt"/>
              <a:ea typeface="Times New Roman" panose="02020603050405020304" pitchFamily="18" charset="0"/>
            </a:endParaRPr>
          </a:p>
          <a:p>
            <a:pPr>
              <a:lnSpc>
                <a:spcPct val="90000"/>
              </a:lnSpc>
              <a:spcBef>
                <a:spcPts val="1000"/>
              </a:spcBef>
            </a:pPr>
            <a:r>
              <a:rPr lang="en-US" sz="1200" b="0" dirty="0">
                <a:latin typeface="+mn-lt"/>
                <a:cs typeface="Calibri" panose="020F0502020204030204"/>
              </a:rPr>
              <a:t>Vocabulary to explain to students:</a:t>
            </a:r>
          </a:p>
          <a:p>
            <a:pPr marL="172800" indent="-172800">
              <a:lnSpc>
                <a:spcPct val="90000"/>
              </a:lnSpc>
              <a:spcBef>
                <a:spcPts val="1000"/>
              </a:spcBef>
              <a:buFont typeface="Arial"/>
              <a:buChar char="•"/>
            </a:pPr>
            <a:r>
              <a:rPr lang="en-US" sz="1200" b="0" dirty="0">
                <a:latin typeface="+mn-lt"/>
              </a:rPr>
              <a:t>Suffix: a</a:t>
            </a:r>
            <a:r>
              <a:rPr lang="en-US" sz="1200" b="0" i="0" dirty="0">
                <a:latin typeface="+mn-lt"/>
              </a:rPr>
              <a:t> letter or group of letters added to the end of a word to change its meaning</a:t>
            </a:r>
            <a:endParaRPr lang="en-US" sz="1200" b="0" i="0" dirty="0">
              <a:latin typeface="+mn-lt"/>
              <a:cs typeface="Calibri"/>
            </a:endParaRPr>
          </a:p>
          <a:p>
            <a:pPr marL="172800" indent="-172800">
              <a:lnSpc>
                <a:spcPct val="90000"/>
              </a:lnSpc>
              <a:spcBef>
                <a:spcPts val="1000"/>
              </a:spcBef>
              <a:buFont typeface="Arial"/>
              <a:buChar char="•"/>
            </a:pPr>
            <a:r>
              <a:rPr lang="en-US" sz="1200" b="0" i="0" dirty="0">
                <a:latin typeface="+mn-lt"/>
              </a:rPr>
              <a:t>Base word: a word that carries meaning on its own</a:t>
            </a:r>
            <a:endParaRPr lang="en-US" sz="1200" b="0" i="0" dirty="0">
              <a:latin typeface="+mn-lt"/>
              <a:cs typeface="Calibri"/>
            </a:endParaRPr>
          </a:p>
          <a:p>
            <a:pPr marL="0" indent="0">
              <a:lnSpc>
                <a:spcPct val="90000"/>
              </a:lnSpc>
              <a:spcBef>
                <a:spcPts val="1000"/>
              </a:spcBef>
              <a:buFont typeface="Arial"/>
              <a:buNone/>
            </a:pPr>
            <a:endParaRPr lang="en-US" sz="1200" dirty="0">
              <a:cs typeface="Calibri"/>
            </a:endParaRPr>
          </a:p>
          <a:p>
            <a:pPr marL="0" indent="0">
              <a:lnSpc>
                <a:spcPct val="90000"/>
              </a:lnSpc>
              <a:spcBef>
                <a:spcPts val="1000"/>
              </a:spcBef>
              <a:buFont typeface="Arial"/>
              <a:buNone/>
            </a:pPr>
            <a:endParaRPr lang="en-US" sz="1200" dirty="0">
              <a:cs typeface="Calibri"/>
            </a:endParaRPr>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9294730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Hand out student sheet</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dirty="0">
                <a:solidFill>
                  <a:srgbClr val="404040"/>
                </a:solidFill>
                <a:effectLst/>
                <a:latin typeface="+mn-lt"/>
                <a:ea typeface="Verdana"/>
                <a:cs typeface="Calibri"/>
              </a:rPr>
              <a:t>Give each student a copy of this student sheet. </a:t>
            </a:r>
            <a:r>
              <a:rPr lang="en-US" dirty="0">
                <a:solidFill>
                  <a:srgbClr val="404040"/>
                </a:solidFill>
                <a:ea typeface="Verdana"/>
                <a:cs typeface="Calibri"/>
              </a:rPr>
              <a:t>It</a:t>
            </a:r>
            <a:r>
              <a:rPr lang="en-US" sz="1200" b="0" dirty="0">
                <a:solidFill>
                  <a:srgbClr val="404040"/>
                </a:solidFill>
                <a:effectLst/>
                <a:latin typeface="+mn-lt"/>
                <a:ea typeface="Verdana"/>
                <a:cs typeface="Calibri"/>
              </a:rPr>
              <a:t> will be used throughout the lesson as students follow along with you.</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404040"/>
                </a:solidFill>
                <a:effectLst/>
                <a:latin typeface="+mn-lt"/>
                <a:ea typeface="Verdana"/>
                <a:cs typeface="Calibri"/>
              </a:rPr>
              <a:t>A clipboard or something similar to lean on can be helpful if students are sitting on the floor. </a:t>
            </a:r>
            <a:endParaRPr lang="en-US" sz="1200" b="1" dirty="0">
              <a:solidFill>
                <a:srgbClr val="404040"/>
              </a:solidFill>
              <a:effectLst/>
              <a:latin typeface="+mn-lt"/>
              <a:ea typeface="Verdana"/>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28479753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spcAft>
                <a:spcPts val="800"/>
              </a:spcAft>
            </a:pPr>
            <a:r>
              <a:rPr lang="en-AU" sz="1200" b="1" kern="100" dirty="0">
                <a:effectLst/>
                <a:latin typeface="+mn-lt"/>
                <a:ea typeface="Aptos" panose="020B0004020202020204" pitchFamily="34" charset="0"/>
                <a:cs typeface="Times New Roman" panose="02020603050405020304" pitchFamily="18" charset="0"/>
              </a:rPr>
              <a:t>I do</a:t>
            </a:r>
          </a:p>
          <a:p>
            <a:pPr>
              <a:lnSpc>
                <a:spcPct val="115000"/>
              </a:lnSpc>
              <a:spcAft>
                <a:spcPts val="800"/>
              </a:spcAft>
            </a:pPr>
            <a:endParaRPr lang="en-AU" sz="1200" kern="100" dirty="0">
              <a:effectLst/>
              <a:latin typeface="+mn-lt"/>
              <a:ea typeface="Aptos" panose="020B0004020202020204" pitchFamily="34" charset="0"/>
              <a:cs typeface="Times New Roman" panose="02020603050405020304" pitchFamily="18" charset="0"/>
            </a:endParaRPr>
          </a:p>
          <a:p>
            <a:pPr>
              <a:lnSpc>
                <a:spcPct val="115000"/>
              </a:lnSpc>
              <a:spcAft>
                <a:spcPts val="800"/>
              </a:spcAft>
            </a:pPr>
            <a:r>
              <a:rPr lang="en-AU" sz="1200" kern="100" dirty="0">
                <a:effectLst/>
                <a:latin typeface="+mn-lt"/>
                <a:ea typeface="Aptos" panose="020B0004020202020204" pitchFamily="34" charset="0"/>
                <a:cs typeface="Times New Roman" panose="02020603050405020304" pitchFamily="18" charset="0"/>
              </a:rPr>
              <a:t>Tell students they will be learning about the </a:t>
            </a:r>
            <a:r>
              <a:rPr lang="en-AU" sz="1200" b="1" kern="100" dirty="0">
                <a:effectLst/>
                <a:latin typeface="+mn-lt"/>
                <a:ea typeface="Aptos" panose="020B0004020202020204" pitchFamily="34" charset="0"/>
                <a:cs typeface="Times New Roman" panose="02020603050405020304" pitchFamily="18" charset="0"/>
              </a:rPr>
              <a:t>-es </a:t>
            </a:r>
            <a:r>
              <a:rPr lang="en-AU" sz="1200" b="0" kern="100" dirty="0">
                <a:effectLst/>
                <a:latin typeface="+mn-lt"/>
                <a:ea typeface="Aptos" panose="020B0004020202020204" pitchFamily="34" charset="0"/>
                <a:cs typeface="Times New Roman" panose="02020603050405020304" pitchFamily="18" charset="0"/>
              </a:rPr>
              <a:t>suffix</a:t>
            </a:r>
            <a:r>
              <a:rPr lang="en-AU" sz="1200" kern="100" dirty="0">
                <a:effectLst/>
                <a:latin typeface="+mn-lt"/>
                <a:ea typeface="Aptos" panose="020B0004020202020204" pitchFamily="34" charset="0"/>
                <a:cs typeface="Times New Roman" panose="02020603050405020304" pitchFamily="18" charset="0"/>
              </a:rPr>
              <a:t>. </a:t>
            </a:r>
          </a:p>
          <a:p>
            <a:pPr>
              <a:lnSpc>
                <a:spcPct val="115000"/>
              </a:lnSpc>
              <a:spcAft>
                <a:spcPts val="800"/>
              </a:spcAft>
            </a:pPr>
            <a:endParaRPr lang="en-AU" sz="1200" kern="100" dirty="0">
              <a:effectLst/>
              <a:latin typeface="+mn-lt"/>
              <a:ea typeface="Aptos" panose="020B0004020202020204" pitchFamily="34" charset="0"/>
              <a:cs typeface="Times New Roman" panose="02020603050405020304" pitchFamily="18" charset="0"/>
            </a:endParaRPr>
          </a:p>
          <a:p>
            <a:pPr>
              <a:lnSpc>
                <a:spcPct val="115000"/>
              </a:lnSpc>
              <a:spcAft>
                <a:spcPts val="800"/>
              </a:spcAft>
            </a:pPr>
            <a:r>
              <a:rPr lang="en-AU" sz="1200" kern="100" dirty="0">
                <a:effectLst/>
                <a:latin typeface="+mn-lt"/>
                <a:ea typeface="Aptos" panose="020B0004020202020204" pitchFamily="34" charset="0"/>
                <a:cs typeface="Times New Roman" panose="02020603050405020304" pitchFamily="18" charset="0"/>
              </a:rPr>
              <a:t>Explain that the </a:t>
            </a:r>
            <a:r>
              <a:rPr lang="en-AU" sz="1200" b="1" kern="100" dirty="0">
                <a:effectLst/>
                <a:latin typeface="+mn-lt"/>
                <a:ea typeface="Aptos" panose="020B0004020202020204" pitchFamily="34" charset="0"/>
                <a:cs typeface="Times New Roman" panose="02020603050405020304" pitchFamily="18" charset="0"/>
              </a:rPr>
              <a:t>-es </a:t>
            </a:r>
            <a:r>
              <a:rPr lang="en-AU" sz="1200" b="0" kern="100" dirty="0">
                <a:effectLst/>
                <a:latin typeface="+mn-lt"/>
                <a:ea typeface="Aptos" panose="020B0004020202020204" pitchFamily="34" charset="0"/>
                <a:cs typeface="Times New Roman" panose="02020603050405020304" pitchFamily="18" charset="0"/>
              </a:rPr>
              <a:t>suffix</a:t>
            </a:r>
            <a:r>
              <a:rPr lang="en-AU" sz="1200" b="1" kern="100" dirty="0">
                <a:effectLst/>
                <a:latin typeface="+mn-lt"/>
                <a:ea typeface="Aptos" panose="020B0004020202020204" pitchFamily="34" charset="0"/>
                <a:cs typeface="Times New Roman" panose="02020603050405020304" pitchFamily="18" charset="0"/>
              </a:rPr>
              <a:t> </a:t>
            </a:r>
            <a:r>
              <a:rPr lang="en-AU" sz="1200" b="0" kern="100" dirty="0">
                <a:effectLst/>
                <a:latin typeface="+mn-lt"/>
                <a:ea typeface="Aptos" panose="020B0004020202020204" pitchFamily="34" charset="0"/>
                <a:cs typeface="Times New Roman" panose="02020603050405020304" pitchFamily="18" charset="0"/>
              </a:rPr>
              <a:t>is used to change the meaning of nouns that </a:t>
            </a:r>
            <a:r>
              <a:rPr lang="en-AU" sz="1200" b="0" i="0" kern="100" dirty="0">
                <a:effectLst/>
                <a:latin typeface="+mn-lt"/>
                <a:ea typeface="Aptos" panose="020B0004020202020204" pitchFamily="34" charset="0"/>
                <a:cs typeface="Times New Roman" panose="02020603050405020304" pitchFamily="18" charset="0"/>
              </a:rPr>
              <a:t>end</a:t>
            </a:r>
            <a:r>
              <a:rPr lang="en-AU" sz="1200" b="0" kern="100" dirty="0">
                <a:effectLst/>
                <a:latin typeface="+mn-lt"/>
                <a:ea typeface="Aptos" panose="020B0004020202020204" pitchFamily="34" charset="0"/>
                <a:cs typeface="Times New Roman" panose="02020603050405020304" pitchFamily="18" charset="0"/>
              </a:rPr>
              <a:t> in </a:t>
            </a:r>
            <a:r>
              <a:rPr lang="en-AU" sz="1200" b="1" kern="100" dirty="0" err="1">
                <a:effectLst/>
                <a:latin typeface="+mn-lt"/>
                <a:ea typeface="Aptos" panose="020B0004020202020204" pitchFamily="34" charset="0"/>
                <a:cs typeface="Times New Roman" panose="02020603050405020304" pitchFamily="18" charset="0"/>
              </a:rPr>
              <a:t>sh</a:t>
            </a:r>
            <a:r>
              <a:rPr lang="en-AU" sz="1200" b="0" kern="100" dirty="0">
                <a:effectLst/>
                <a:latin typeface="+mn-lt"/>
                <a:ea typeface="Aptos" panose="020B0004020202020204" pitchFamily="34" charset="0"/>
                <a:cs typeface="Times New Roman" panose="02020603050405020304" pitchFamily="18" charset="0"/>
              </a:rPr>
              <a:t>,</a:t>
            </a:r>
            <a:r>
              <a:rPr lang="en-AU" sz="1200" b="1" kern="100" dirty="0">
                <a:effectLst/>
                <a:latin typeface="+mn-lt"/>
                <a:ea typeface="Aptos" panose="020B0004020202020204" pitchFamily="34" charset="0"/>
                <a:cs typeface="Times New Roman" panose="02020603050405020304" pitchFamily="18" charset="0"/>
              </a:rPr>
              <a:t> </a:t>
            </a:r>
            <a:r>
              <a:rPr lang="en-AU" sz="1200" b="1" kern="100" dirty="0" err="1">
                <a:effectLst/>
                <a:latin typeface="+mn-lt"/>
                <a:ea typeface="Aptos" panose="020B0004020202020204" pitchFamily="34" charset="0"/>
                <a:cs typeface="Times New Roman" panose="02020603050405020304" pitchFamily="18" charset="0"/>
              </a:rPr>
              <a:t>ch</a:t>
            </a:r>
            <a:r>
              <a:rPr lang="en-AU" sz="1200" b="1" kern="100" dirty="0">
                <a:effectLst/>
                <a:latin typeface="+mn-lt"/>
                <a:ea typeface="Aptos" panose="020B0004020202020204" pitchFamily="34" charset="0"/>
                <a:cs typeface="Times New Roman" panose="02020603050405020304" pitchFamily="18" charset="0"/>
              </a:rPr>
              <a:t>, x </a:t>
            </a:r>
            <a:r>
              <a:rPr lang="en-AU" sz="1200" b="0" kern="100" dirty="0">
                <a:effectLst/>
                <a:latin typeface="+mn-lt"/>
                <a:ea typeface="Aptos" panose="020B0004020202020204" pitchFamily="34" charset="0"/>
                <a:cs typeface="Times New Roman" panose="02020603050405020304" pitchFamily="18" charset="0"/>
              </a:rPr>
              <a:t>or</a:t>
            </a:r>
            <a:r>
              <a:rPr lang="en-AU" sz="1200" b="1" kern="100" dirty="0">
                <a:effectLst/>
                <a:latin typeface="+mn-lt"/>
                <a:ea typeface="Aptos" panose="020B0004020202020204" pitchFamily="34" charset="0"/>
                <a:cs typeface="Times New Roman" panose="02020603050405020304" pitchFamily="18" charset="0"/>
              </a:rPr>
              <a:t> ss</a:t>
            </a:r>
            <a:r>
              <a:rPr lang="en-AU" sz="1200" b="0" kern="100" dirty="0">
                <a:effectLst/>
                <a:latin typeface="+mn-lt"/>
                <a:ea typeface="Aptos" panose="020B0004020202020204" pitchFamily="34" charset="0"/>
                <a:cs typeface="Times New Roman" panose="02020603050405020304" pitchFamily="18" charset="0"/>
              </a:rPr>
              <a:t>,</a:t>
            </a:r>
            <a:r>
              <a:rPr lang="en-AU" sz="1200" b="1" kern="100" dirty="0">
                <a:effectLst/>
                <a:latin typeface="+mn-lt"/>
                <a:ea typeface="Aptos" panose="020B0004020202020204" pitchFamily="34" charset="0"/>
                <a:cs typeface="Times New Roman" panose="02020603050405020304" pitchFamily="18" charset="0"/>
              </a:rPr>
              <a:t> </a:t>
            </a:r>
            <a:r>
              <a:rPr lang="en-AU" sz="1200" b="0" kern="100" dirty="0">
                <a:effectLst/>
                <a:latin typeface="+mn-lt"/>
                <a:ea typeface="Aptos" panose="020B0004020202020204" pitchFamily="34" charset="0"/>
                <a:cs typeface="Times New Roman" panose="02020603050405020304" pitchFamily="18" charset="0"/>
              </a:rPr>
              <a:t>and refer to the slide. </a:t>
            </a:r>
            <a:endParaRPr lang="en-AU" sz="1200" b="1" kern="100" dirty="0">
              <a:effectLst/>
              <a:latin typeface="+mn-lt"/>
              <a:ea typeface="Aptos" panose="020B0004020202020204" pitchFamily="34" charset="0"/>
              <a:cs typeface="Times New Roman" panose="02020603050405020304" pitchFamily="18" charset="0"/>
            </a:endParaRPr>
          </a:p>
          <a:p>
            <a:pPr>
              <a:lnSpc>
                <a:spcPct val="115000"/>
              </a:lnSpc>
              <a:spcAft>
                <a:spcPts val="800"/>
              </a:spcAft>
            </a:pPr>
            <a:endParaRPr lang="en-AU" sz="1200" kern="100" dirty="0">
              <a:effectLst/>
              <a:latin typeface="+mn-lt"/>
              <a:ea typeface="Aptos" panose="020B0004020202020204" pitchFamily="34" charset="0"/>
              <a:cs typeface="Times New Roman" panose="02020603050405020304" pitchFamily="18" charset="0"/>
            </a:endParaRPr>
          </a:p>
          <a:p>
            <a:pPr>
              <a:lnSpc>
                <a:spcPct val="115000"/>
              </a:lnSpc>
              <a:spcAft>
                <a:spcPts val="800"/>
              </a:spcAft>
            </a:pPr>
            <a:r>
              <a:rPr lang="en-AU" sz="1200" kern="100" dirty="0">
                <a:effectLst/>
                <a:latin typeface="+mn-lt"/>
                <a:ea typeface="Aptos" panose="020B0004020202020204" pitchFamily="34" charset="0"/>
                <a:cs typeface="Times New Roman" panose="02020603050405020304" pitchFamily="18" charset="0"/>
              </a:rPr>
              <a:t>Say:</a:t>
            </a:r>
          </a:p>
          <a:p>
            <a:pPr marL="172800" indent="-172800">
              <a:lnSpc>
                <a:spcPct val="115000"/>
              </a:lnSpc>
              <a:spcAft>
                <a:spcPts val="800"/>
              </a:spcAft>
              <a:buFont typeface="Arial" panose="020B0604020202020204" pitchFamily="34" charset="0"/>
              <a:buChar char="•"/>
            </a:pPr>
            <a:r>
              <a:rPr lang="en-AU" sz="1200" i="1" kern="100" dirty="0">
                <a:effectLst/>
                <a:latin typeface="+mn-lt"/>
                <a:ea typeface="Aptos" panose="020B0004020202020204" pitchFamily="34" charset="0"/>
                <a:cs typeface="Times New Roman" panose="02020603050405020304" pitchFamily="18" charset="0"/>
              </a:rPr>
              <a:t>A suffix is a letter (or letters) that has a meaning.</a:t>
            </a:r>
          </a:p>
          <a:p>
            <a:pPr marL="172800" lvl="0" indent="-172800">
              <a:lnSpc>
                <a:spcPct val="115000"/>
              </a:lnSpc>
              <a:spcAft>
                <a:spcPts val="800"/>
              </a:spcAft>
              <a:buFont typeface="Arial" panose="020B0604020202020204" pitchFamily="34" charset="0"/>
              <a:buChar char="•"/>
              <a:tabLst>
                <a:tab pos="457200" algn="l"/>
              </a:tabLst>
            </a:pPr>
            <a:r>
              <a:rPr lang="en-AU" sz="1200" i="1" kern="100" dirty="0">
                <a:effectLst/>
                <a:latin typeface="+mn-lt"/>
                <a:ea typeface="Aptos" panose="020B0004020202020204" pitchFamily="34" charset="0"/>
                <a:cs typeface="Times New Roman" panose="02020603050405020304" pitchFamily="18" charset="0"/>
              </a:rPr>
              <a:t>If we add a suffix to the end of a word, it changes what the word means.</a:t>
            </a:r>
            <a:endParaRPr lang="en-AU" sz="1200" kern="100" dirty="0">
              <a:effectLst/>
              <a:latin typeface="+mn-lt"/>
              <a:ea typeface="Aptos" panose="020B0004020202020204" pitchFamily="34" charset="0"/>
              <a:cs typeface="Times New Roman" panose="02020603050405020304" pitchFamily="18" charset="0"/>
            </a:endParaRPr>
          </a:p>
          <a:p>
            <a:pPr marL="172800" lvl="0" indent="-172800">
              <a:lnSpc>
                <a:spcPct val="115000"/>
              </a:lnSpc>
              <a:spcAft>
                <a:spcPts val="800"/>
              </a:spcAft>
              <a:buFont typeface="Arial" panose="020B0604020202020204" pitchFamily="34" charset="0"/>
              <a:buChar char="•"/>
              <a:tabLst>
                <a:tab pos="457200" algn="l"/>
              </a:tabLst>
            </a:pPr>
            <a:r>
              <a:rPr lang="en-AU" sz="1200" i="1" kern="100" dirty="0">
                <a:effectLst/>
                <a:latin typeface="+mn-lt"/>
                <a:ea typeface="Aptos" panose="020B0004020202020204" pitchFamily="34" charset="0"/>
                <a:cs typeface="Times New Roman" panose="02020603050405020304" pitchFamily="18" charset="0"/>
              </a:rPr>
              <a:t>The </a:t>
            </a:r>
            <a:r>
              <a:rPr lang="en-AU" sz="1200" b="1" i="1" kern="100" dirty="0">
                <a:effectLst/>
                <a:latin typeface="+mn-lt"/>
                <a:ea typeface="Aptos" panose="020B0004020202020204" pitchFamily="34" charset="0"/>
                <a:cs typeface="Times New Roman" panose="02020603050405020304" pitchFamily="18" charset="0"/>
              </a:rPr>
              <a:t>-es </a:t>
            </a:r>
            <a:r>
              <a:rPr lang="en-AU" sz="1200" b="0" i="1" kern="100" dirty="0">
                <a:effectLst/>
                <a:latin typeface="+mn-lt"/>
                <a:ea typeface="Aptos" panose="020B0004020202020204" pitchFamily="34" charset="0"/>
                <a:cs typeface="Times New Roman" panose="02020603050405020304" pitchFamily="18" charset="0"/>
              </a:rPr>
              <a:t>suffix</a:t>
            </a:r>
            <a:r>
              <a:rPr lang="en-AU" sz="1200" b="1" i="1" kern="100" dirty="0">
                <a:effectLst/>
                <a:latin typeface="+mn-lt"/>
                <a:ea typeface="Aptos" panose="020B0004020202020204" pitchFamily="34" charset="0"/>
                <a:cs typeface="Times New Roman" panose="02020603050405020304" pitchFamily="18" charset="0"/>
              </a:rPr>
              <a:t> </a:t>
            </a:r>
            <a:r>
              <a:rPr lang="en-AU" sz="1200" i="1" kern="100" dirty="0">
                <a:effectLst/>
                <a:latin typeface="+mn-lt"/>
                <a:ea typeface="Aptos" panose="020B0004020202020204" pitchFamily="34" charset="0"/>
                <a:cs typeface="Times New Roman" panose="02020603050405020304" pitchFamily="18" charset="0"/>
              </a:rPr>
              <a:t>means the same as the </a:t>
            </a:r>
            <a:r>
              <a:rPr lang="en-AU" sz="1200" b="1" i="1" kern="100" dirty="0">
                <a:effectLst/>
                <a:latin typeface="+mn-lt"/>
                <a:ea typeface="Aptos" panose="020B0004020202020204" pitchFamily="34" charset="0"/>
                <a:cs typeface="Times New Roman" panose="02020603050405020304" pitchFamily="18" charset="0"/>
              </a:rPr>
              <a:t>-s </a:t>
            </a:r>
            <a:r>
              <a:rPr lang="en-AU" sz="1200" b="0" i="1" kern="100" dirty="0">
                <a:effectLst/>
                <a:latin typeface="+mn-lt"/>
                <a:ea typeface="Aptos" panose="020B0004020202020204" pitchFamily="34" charset="0"/>
                <a:cs typeface="Times New Roman" panose="02020603050405020304" pitchFamily="18" charset="0"/>
              </a:rPr>
              <a:t>suffix</a:t>
            </a:r>
            <a:r>
              <a:rPr lang="en-AU" sz="1200" b="1" i="1" kern="100" dirty="0">
                <a:effectLst/>
                <a:latin typeface="+mn-lt"/>
                <a:ea typeface="Aptos" panose="020B0004020202020204" pitchFamily="34" charset="0"/>
                <a:cs typeface="Times New Roman" panose="02020603050405020304" pitchFamily="18" charset="0"/>
              </a:rPr>
              <a:t> </a:t>
            </a:r>
            <a:r>
              <a:rPr lang="en-AU" sz="1200" i="1" kern="100" dirty="0">
                <a:effectLst/>
                <a:latin typeface="+mn-lt"/>
                <a:ea typeface="Aptos" panose="020B0004020202020204" pitchFamily="34" charset="0"/>
                <a:cs typeface="Times New Roman" panose="02020603050405020304" pitchFamily="18" charset="0"/>
              </a:rPr>
              <a:t>that we have learnt about. </a:t>
            </a:r>
          </a:p>
          <a:p>
            <a:pPr marL="172800" lvl="0" indent="-172800">
              <a:lnSpc>
                <a:spcPct val="115000"/>
              </a:lnSpc>
              <a:spcAft>
                <a:spcPts val="800"/>
              </a:spcAft>
              <a:buFont typeface="Arial" panose="020B0604020202020204" pitchFamily="34" charset="0"/>
              <a:buChar char="•"/>
              <a:tabLst>
                <a:tab pos="457200" algn="l"/>
              </a:tabLst>
            </a:pPr>
            <a:r>
              <a:rPr lang="en-AU" sz="1200" i="1" kern="100" dirty="0">
                <a:effectLst/>
                <a:latin typeface="+mn-lt"/>
                <a:ea typeface="Aptos" panose="020B0004020202020204" pitchFamily="34" charset="0"/>
                <a:cs typeface="Times New Roman" panose="02020603050405020304" pitchFamily="18" charset="0"/>
              </a:rPr>
              <a:t>The </a:t>
            </a:r>
            <a:r>
              <a:rPr lang="en-AU" sz="1200" b="1" i="1" kern="100" dirty="0">
                <a:effectLst/>
                <a:latin typeface="+mn-lt"/>
                <a:ea typeface="Aptos" panose="020B0004020202020204" pitchFamily="34" charset="0"/>
                <a:cs typeface="Times New Roman" panose="02020603050405020304" pitchFamily="18" charset="0"/>
              </a:rPr>
              <a:t>-es </a:t>
            </a:r>
            <a:r>
              <a:rPr lang="en-AU" sz="1200" b="0" i="1" kern="100" dirty="0">
                <a:effectLst/>
                <a:latin typeface="+mn-lt"/>
                <a:ea typeface="Aptos" panose="020B0004020202020204" pitchFamily="34" charset="0"/>
                <a:cs typeface="Times New Roman" panose="02020603050405020304" pitchFamily="18" charset="0"/>
              </a:rPr>
              <a:t>suffix</a:t>
            </a:r>
            <a:r>
              <a:rPr lang="en-AU" sz="1200" b="1" i="1" kern="100" dirty="0">
                <a:effectLst/>
                <a:latin typeface="+mn-lt"/>
                <a:ea typeface="Aptos" panose="020B0004020202020204" pitchFamily="34" charset="0"/>
                <a:cs typeface="Times New Roman" panose="02020603050405020304" pitchFamily="18" charset="0"/>
              </a:rPr>
              <a:t> </a:t>
            </a:r>
            <a:r>
              <a:rPr lang="en-AU" sz="1200" i="1" kern="100" dirty="0">
                <a:effectLst/>
                <a:latin typeface="+mn-lt"/>
                <a:ea typeface="Aptos" panose="020B0004020202020204" pitchFamily="34" charset="0"/>
                <a:cs typeface="Times New Roman" panose="02020603050405020304" pitchFamily="18" charset="0"/>
              </a:rPr>
              <a:t>means plural, or ‘more than one’.</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5182020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364597-5F57-9BD5-87DA-A697C1AF51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0676FF0-22BC-1E3A-B31C-C69CDDD5C17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87FAFE-CDB5-729A-1884-FE68A262FCA3}"/>
              </a:ext>
            </a:extLst>
          </p:cNvPr>
          <p:cNvSpPr>
            <a:spLocks noGrp="1"/>
          </p:cNvSpPr>
          <p:nvPr>
            <p:ph type="body" idx="1"/>
          </p:nvPr>
        </p:nvSpPr>
        <p:spPr/>
        <p:txBody>
          <a:bodyPr/>
          <a:lstStyle/>
          <a:p>
            <a:pPr marL="0" indent="0">
              <a:spcBef>
                <a:spcPts val="100"/>
              </a:spcBef>
              <a:spcAft>
                <a:spcPts val="400"/>
              </a:spcAft>
              <a:buFont typeface="Arial"/>
              <a:buNone/>
            </a:pPr>
            <a:r>
              <a:rPr lang="en-AU" b="1" dirty="0"/>
              <a:t>I do</a:t>
            </a:r>
          </a:p>
          <a:p>
            <a:pPr marL="0" indent="0">
              <a:spcBef>
                <a:spcPts val="100"/>
              </a:spcBef>
              <a:spcAft>
                <a:spcPts val="400"/>
              </a:spcAft>
              <a:buFont typeface="Arial"/>
              <a:buNone/>
            </a:pPr>
            <a:endParaRPr lang="en-AU" dirty="0"/>
          </a:p>
          <a:p>
            <a:pPr>
              <a:lnSpc>
                <a:spcPct val="115000"/>
              </a:lnSpc>
              <a:spcAft>
                <a:spcPts val="800"/>
              </a:spcAft>
            </a:pPr>
            <a:r>
              <a:rPr lang="en-US" sz="1200" kern="100" dirty="0">
                <a:effectLst/>
                <a:latin typeface="+mn-lt"/>
                <a:ea typeface="Aptos" panose="020B0004020202020204" pitchFamily="34" charset="0"/>
                <a:cs typeface="Times New Roman" panose="02020603050405020304" pitchFamily="18" charset="0"/>
              </a:rPr>
              <a:t>Refer to the example on the slide and say: </a:t>
            </a:r>
            <a:endParaRPr lang="en-AU" sz="1200" kern="100" dirty="0">
              <a:effectLst/>
              <a:latin typeface="+mn-lt"/>
              <a:ea typeface="Aptos" panose="020B0004020202020204" pitchFamily="34" charset="0"/>
              <a:cs typeface="Times New Roman" panose="02020603050405020304" pitchFamily="18" charset="0"/>
            </a:endParaRPr>
          </a:p>
          <a:p>
            <a:pPr marL="172800" lvl="0" indent="-172800">
              <a:lnSpc>
                <a:spcPct val="115000"/>
              </a:lnSpc>
              <a:spcAft>
                <a:spcPts val="800"/>
              </a:spcAft>
              <a:buFont typeface="Arial" panose="020B0604020202020204" pitchFamily="34" charset="0"/>
              <a:buChar char="•"/>
              <a:tabLst>
                <a:tab pos="457200" algn="l"/>
              </a:tabLst>
            </a:pPr>
            <a:r>
              <a:rPr lang="en-US" sz="1200" i="1" kern="100" dirty="0">
                <a:effectLst/>
                <a:latin typeface="+mn-lt"/>
                <a:ea typeface="Aptos" panose="020B0004020202020204" pitchFamily="34" charset="0"/>
                <a:cs typeface="Times New Roman" panose="02020603050405020304" pitchFamily="18" charset="0"/>
              </a:rPr>
              <a:t>When we have the word </a:t>
            </a:r>
            <a:r>
              <a:rPr lang="en-US" sz="1200" b="1" i="1" kern="100" dirty="0">
                <a:effectLst/>
                <a:latin typeface="+mn-lt"/>
                <a:ea typeface="Aptos" panose="020B0004020202020204" pitchFamily="34" charset="0"/>
                <a:cs typeface="Times New Roman" panose="02020603050405020304" pitchFamily="18" charset="0"/>
              </a:rPr>
              <a:t>fox</a:t>
            </a:r>
            <a:r>
              <a:rPr lang="en-US" sz="1200" i="1" kern="100" dirty="0">
                <a:effectLst/>
                <a:latin typeface="+mn-lt"/>
                <a:ea typeface="Aptos" panose="020B0004020202020204" pitchFamily="34" charset="0"/>
                <a:cs typeface="Times New Roman" panose="02020603050405020304" pitchFamily="18" charset="0"/>
              </a:rPr>
              <a:t>, it means one fox.</a:t>
            </a:r>
            <a:endParaRPr lang="en-AU" sz="1200" kern="100" dirty="0">
              <a:effectLst/>
              <a:latin typeface="+mn-lt"/>
              <a:ea typeface="Aptos" panose="020B0004020202020204" pitchFamily="34" charset="0"/>
              <a:cs typeface="Times New Roman" panose="02020603050405020304" pitchFamily="18" charset="0"/>
            </a:endParaRPr>
          </a:p>
          <a:p>
            <a:pPr marL="172800" lvl="0" indent="-172800">
              <a:lnSpc>
                <a:spcPct val="115000"/>
              </a:lnSpc>
              <a:spcAft>
                <a:spcPts val="800"/>
              </a:spcAft>
              <a:buFont typeface="Arial" panose="020B0604020202020204" pitchFamily="34" charset="0"/>
              <a:buChar char="•"/>
              <a:tabLst>
                <a:tab pos="457200" algn="l"/>
              </a:tabLst>
            </a:pPr>
            <a:r>
              <a:rPr lang="en-US" sz="1200" b="1" i="1" kern="100" dirty="0">
                <a:effectLst/>
                <a:latin typeface="+mn-lt"/>
                <a:ea typeface="Aptos" panose="020B0004020202020204" pitchFamily="34" charset="0"/>
                <a:cs typeface="Times New Roman" panose="02020603050405020304" pitchFamily="18" charset="0"/>
              </a:rPr>
              <a:t>Fox</a:t>
            </a:r>
            <a:r>
              <a:rPr lang="en-US" sz="1200" i="1" kern="100" dirty="0">
                <a:effectLst/>
                <a:latin typeface="+mn-lt"/>
                <a:ea typeface="Aptos" panose="020B0004020202020204" pitchFamily="34" charset="0"/>
                <a:cs typeface="Times New Roman" panose="02020603050405020304" pitchFamily="18" charset="0"/>
              </a:rPr>
              <a:t> ends in </a:t>
            </a:r>
            <a:r>
              <a:rPr lang="en-US" sz="1200" b="1" i="1" kern="100" dirty="0">
                <a:effectLst/>
                <a:latin typeface="+mn-lt"/>
                <a:ea typeface="Aptos" panose="020B0004020202020204" pitchFamily="34" charset="0"/>
                <a:cs typeface="Times New Roman" panose="02020603050405020304" pitchFamily="18" charset="0"/>
              </a:rPr>
              <a:t>x</a:t>
            </a:r>
            <a:r>
              <a:rPr lang="en-US" sz="1200" i="1" kern="100" dirty="0">
                <a:effectLst/>
                <a:latin typeface="+mn-lt"/>
                <a:ea typeface="Aptos" panose="020B0004020202020204" pitchFamily="34" charset="0"/>
                <a:cs typeface="Times New Roman" panose="02020603050405020304" pitchFamily="18" charset="0"/>
              </a:rPr>
              <a:t>, so we add an </a:t>
            </a:r>
            <a:r>
              <a:rPr lang="en-US" sz="1200" b="1" i="1" kern="100" dirty="0">
                <a:effectLst/>
                <a:latin typeface="+mn-lt"/>
                <a:ea typeface="Aptos" panose="020B0004020202020204" pitchFamily="34" charset="0"/>
                <a:cs typeface="Times New Roman" panose="02020603050405020304" pitchFamily="18" charset="0"/>
              </a:rPr>
              <a:t>-es </a:t>
            </a:r>
            <a:r>
              <a:rPr lang="en-US" sz="1200" b="0" i="1" kern="100" dirty="0">
                <a:effectLst/>
                <a:latin typeface="+mn-lt"/>
                <a:ea typeface="Aptos" panose="020B0004020202020204" pitchFamily="34" charset="0"/>
                <a:cs typeface="Times New Roman" panose="02020603050405020304" pitchFamily="18" charset="0"/>
              </a:rPr>
              <a:t>suffix</a:t>
            </a:r>
            <a:r>
              <a:rPr lang="en-US" sz="1200" b="1" i="1" kern="100" dirty="0">
                <a:effectLst/>
                <a:latin typeface="+mn-lt"/>
                <a:ea typeface="Aptos" panose="020B0004020202020204" pitchFamily="34" charset="0"/>
                <a:cs typeface="Times New Roman" panose="02020603050405020304" pitchFamily="18" charset="0"/>
              </a:rPr>
              <a:t> </a:t>
            </a:r>
            <a:r>
              <a:rPr lang="en-US" sz="1200" i="1" kern="100" dirty="0">
                <a:effectLst/>
                <a:latin typeface="+mn-lt"/>
                <a:ea typeface="Aptos" panose="020B0004020202020204" pitchFamily="34" charset="0"/>
                <a:cs typeface="Times New Roman" panose="02020603050405020304" pitchFamily="18" charset="0"/>
              </a:rPr>
              <a:t>to the end of the word </a:t>
            </a:r>
            <a:r>
              <a:rPr lang="en-US" sz="1200" b="0" i="1" kern="100" dirty="0">
                <a:effectLst/>
                <a:latin typeface="+mn-lt"/>
                <a:ea typeface="Aptos" panose="020B0004020202020204" pitchFamily="34" charset="0"/>
                <a:cs typeface="Times New Roman" panose="02020603050405020304" pitchFamily="18" charset="0"/>
              </a:rPr>
              <a:t>to make the word </a:t>
            </a:r>
            <a:r>
              <a:rPr lang="en-US" sz="1200" b="1" i="1" kern="100" dirty="0">
                <a:effectLst/>
                <a:latin typeface="+mn-lt"/>
                <a:ea typeface="Aptos" panose="020B0004020202020204" pitchFamily="34" charset="0"/>
                <a:cs typeface="Times New Roman" panose="02020603050405020304" pitchFamily="18" charset="0"/>
              </a:rPr>
              <a:t>foxes</a:t>
            </a:r>
            <a:r>
              <a:rPr lang="en-US" sz="1200" b="0" i="1" kern="100" dirty="0">
                <a:effectLst/>
                <a:latin typeface="+mn-lt"/>
                <a:ea typeface="Aptos" panose="020B0004020202020204" pitchFamily="34" charset="0"/>
                <a:cs typeface="Times New Roman" panose="02020603050405020304" pitchFamily="18" charset="0"/>
              </a:rPr>
              <a:t>.</a:t>
            </a:r>
            <a:r>
              <a:rPr lang="en-US" sz="1200" b="1" i="1" kern="100" dirty="0">
                <a:effectLst/>
                <a:latin typeface="+mn-lt"/>
                <a:ea typeface="Aptos" panose="020B0004020202020204" pitchFamily="34" charset="0"/>
                <a:cs typeface="Times New Roman" panose="02020603050405020304" pitchFamily="18" charset="0"/>
              </a:rPr>
              <a:t> </a:t>
            </a:r>
          </a:p>
          <a:p>
            <a:pPr marL="172800" lvl="0" indent="-172800">
              <a:lnSpc>
                <a:spcPct val="115000"/>
              </a:lnSpc>
              <a:spcAft>
                <a:spcPts val="800"/>
              </a:spcAft>
              <a:buFont typeface="Arial" panose="020B0604020202020204" pitchFamily="34" charset="0"/>
              <a:buChar char="•"/>
              <a:tabLst>
                <a:tab pos="457200" algn="l"/>
              </a:tabLst>
            </a:pPr>
            <a:r>
              <a:rPr lang="en-US" sz="1200" b="1" i="1" kern="100" dirty="0">
                <a:effectLst/>
                <a:latin typeface="+mn-lt"/>
                <a:ea typeface="Aptos" panose="020B0004020202020204" pitchFamily="34" charset="0"/>
                <a:cs typeface="Times New Roman" panose="02020603050405020304" pitchFamily="18" charset="0"/>
              </a:rPr>
              <a:t>Fox</a:t>
            </a:r>
            <a:r>
              <a:rPr lang="en-US" sz="1200" b="0" i="1" kern="100" dirty="0">
                <a:effectLst/>
                <a:latin typeface="+mn-lt"/>
                <a:ea typeface="Aptos" panose="020B0004020202020204" pitchFamily="34" charset="0"/>
                <a:cs typeface="Times New Roman" panose="02020603050405020304" pitchFamily="18" charset="0"/>
              </a:rPr>
              <a:t> </a:t>
            </a:r>
            <a:r>
              <a:rPr lang="en-US" sz="1200" i="1" kern="100" dirty="0">
                <a:effectLst/>
                <a:latin typeface="+mn-lt"/>
                <a:ea typeface="Aptos" panose="020B0004020202020204" pitchFamily="34" charset="0"/>
                <a:cs typeface="Times New Roman" panose="02020603050405020304" pitchFamily="18" charset="0"/>
              </a:rPr>
              <a:t>means one fox and the </a:t>
            </a:r>
            <a:r>
              <a:rPr lang="en-US" sz="1200" b="1" i="1" kern="100" dirty="0">
                <a:effectLst/>
                <a:latin typeface="+mn-lt"/>
                <a:ea typeface="Aptos" panose="020B0004020202020204" pitchFamily="34" charset="0"/>
                <a:cs typeface="Times New Roman" panose="02020603050405020304" pitchFamily="18" charset="0"/>
              </a:rPr>
              <a:t>-es </a:t>
            </a:r>
            <a:r>
              <a:rPr lang="en-US" sz="1200" b="0" i="1" kern="100" dirty="0">
                <a:effectLst/>
                <a:latin typeface="+mn-lt"/>
                <a:ea typeface="Aptos" panose="020B0004020202020204" pitchFamily="34" charset="0"/>
                <a:cs typeface="Times New Roman" panose="02020603050405020304" pitchFamily="18" charset="0"/>
              </a:rPr>
              <a:t>suffix</a:t>
            </a:r>
            <a:r>
              <a:rPr lang="en-US" sz="1200" b="1" i="1" kern="100" dirty="0">
                <a:effectLst/>
                <a:latin typeface="+mn-lt"/>
                <a:ea typeface="Aptos" panose="020B0004020202020204" pitchFamily="34" charset="0"/>
                <a:cs typeface="Times New Roman" panose="02020603050405020304" pitchFamily="18" charset="0"/>
              </a:rPr>
              <a:t> </a:t>
            </a:r>
            <a:r>
              <a:rPr lang="en-US" sz="1200" i="1" kern="100" dirty="0">
                <a:effectLst/>
                <a:latin typeface="+mn-lt"/>
                <a:ea typeface="Aptos" panose="020B0004020202020204" pitchFamily="34" charset="0"/>
                <a:cs typeface="Times New Roman" panose="02020603050405020304" pitchFamily="18" charset="0"/>
              </a:rPr>
              <a:t>means ‘more than one’ so together they mean more than one fox, </a:t>
            </a:r>
            <a:r>
              <a:rPr lang="en-US" sz="1200" b="1" i="1" kern="100" dirty="0">
                <a:effectLst/>
                <a:latin typeface="+mn-lt"/>
                <a:ea typeface="Aptos" panose="020B0004020202020204" pitchFamily="34" charset="0"/>
                <a:cs typeface="Times New Roman" panose="02020603050405020304" pitchFamily="18" charset="0"/>
              </a:rPr>
              <a:t>foxes</a:t>
            </a:r>
            <a:r>
              <a:rPr lang="en-US" sz="1200" i="1" kern="100" dirty="0">
                <a:effectLst/>
                <a:latin typeface="+mn-lt"/>
                <a:ea typeface="Aptos" panose="020B0004020202020204" pitchFamily="34" charset="0"/>
                <a:cs typeface="Times New Roman" panose="02020603050405020304" pitchFamily="18" charset="0"/>
              </a:rPr>
              <a:t>. </a:t>
            </a:r>
          </a:p>
          <a:p>
            <a:pPr marL="0" lvl="0" indent="0">
              <a:lnSpc>
                <a:spcPct val="115000"/>
              </a:lnSpc>
              <a:spcAft>
                <a:spcPts val="800"/>
              </a:spcAft>
              <a:buFont typeface="Arial" panose="020B0604020202020204" pitchFamily="34" charset="0"/>
              <a:buNone/>
              <a:tabLst>
                <a:tab pos="457200" algn="l"/>
              </a:tabLst>
            </a:pPr>
            <a:endParaRPr lang="en-US" sz="1200" i="1" kern="100" dirty="0">
              <a:effectLst/>
              <a:latin typeface="+mn-lt"/>
              <a:ea typeface="Aptos" panose="020B0004020202020204" pitchFamily="34" charset="0"/>
              <a:cs typeface="Times New Roman" panose="02020603050405020304" pitchFamily="18" charset="0"/>
            </a:endParaRPr>
          </a:p>
          <a:p>
            <a:pPr marL="0" lvl="0" indent="0">
              <a:lnSpc>
                <a:spcPct val="115000"/>
              </a:lnSpc>
              <a:spcAft>
                <a:spcPts val="800"/>
              </a:spcAft>
              <a:buFont typeface="Arial" panose="020B0604020202020204" pitchFamily="34" charset="0"/>
              <a:buNone/>
              <a:tabLst>
                <a:tab pos="457200" algn="l"/>
              </a:tabLst>
            </a:pPr>
            <a:r>
              <a:rPr lang="en-US" sz="1200" i="0" kern="100" dirty="0">
                <a:effectLst/>
                <a:latin typeface="+mn-lt"/>
                <a:ea typeface="Aptos" panose="020B0004020202020204" pitchFamily="34" charset="0"/>
                <a:cs typeface="Times New Roman" panose="02020603050405020304" pitchFamily="18" charset="0"/>
              </a:rPr>
              <a:t>Say: </a:t>
            </a:r>
          </a:p>
          <a:p>
            <a:pPr marL="171450" lvl="0" indent="-171450">
              <a:lnSpc>
                <a:spcPct val="115000"/>
              </a:lnSpc>
              <a:spcAft>
                <a:spcPts val="800"/>
              </a:spcAft>
              <a:buFont typeface="Arial" panose="020B0604020202020204" pitchFamily="34" charset="0"/>
              <a:buChar char="•"/>
              <a:tabLst>
                <a:tab pos="457200" algn="l"/>
              </a:tabLst>
            </a:pPr>
            <a:r>
              <a:rPr lang="en-US" sz="1200" i="1" kern="100" dirty="0">
                <a:effectLst/>
                <a:latin typeface="+mn-lt"/>
                <a:ea typeface="Aptos" panose="020B0004020202020204" pitchFamily="34" charset="0"/>
                <a:cs typeface="Times New Roman" panose="02020603050405020304" pitchFamily="18" charset="0"/>
              </a:rPr>
              <a:t>Remember, the </a:t>
            </a:r>
            <a:r>
              <a:rPr lang="en-US" sz="1200" b="1" i="1" kern="100" dirty="0">
                <a:effectLst/>
                <a:latin typeface="+mn-lt"/>
                <a:ea typeface="Aptos" panose="020B0004020202020204" pitchFamily="34" charset="0"/>
                <a:cs typeface="Times New Roman" panose="02020603050405020304" pitchFamily="18" charset="0"/>
              </a:rPr>
              <a:t>-es </a:t>
            </a:r>
            <a:r>
              <a:rPr lang="en-US" sz="1200" b="0" i="1" kern="100" dirty="0">
                <a:effectLst/>
                <a:latin typeface="+mn-lt"/>
                <a:ea typeface="Aptos" panose="020B0004020202020204" pitchFamily="34" charset="0"/>
                <a:cs typeface="Times New Roman" panose="02020603050405020304" pitchFamily="18" charset="0"/>
              </a:rPr>
              <a:t>suffix</a:t>
            </a:r>
            <a:r>
              <a:rPr lang="en-US" sz="1200" b="1" i="1" kern="100" dirty="0">
                <a:effectLst/>
                <a:latin typeface="+mn-lt"/>
                <a:ea typeface="Aptos" panose="020B0004020202020204" pitchFamily="34" charset="0"/>
                <a:cs typeface="Times New Roman" panose="02020603050405020304" pitchFamily="18" charset="0"/>
              </a:rPr>
              <a:t> </a:t>
            </a:r>
            <a:r>
              <a:rPr lang="en-US" sz="1200" i="1" kern="100" dirty="0">
                <a:effectLst/>
                <a:latin typeface="+mn-lt"/>
                <a:ea typeface="Aptos" panose="020B0004020202020204" pitchFamily="34" charset="0"/>
                <a:cs typeface="Times New Roman" panose="02020603050405020304" pitchFamily="18" charset="0"/>
              </a:rPr>
              <a:t>means plural, more than one.</a:t>
            </a:r>
          </a:p>
          <a:p>
            <a:pPr marL="171450" lvl="0" indent="-171450">
              <a:lnSpc>
                <a:spcPct val="115000"/>
              </a:lnSpc>
              <a:spcAft>
                <a:spcPts val="800"/>
              </a:spcAft>
              <a:buFont typeface="Arial" panose="020B0604020202020204" pitchFamily="34" charset="0"/>
              <a:buChar char="•"/>
              <a:tabLst>
                <a:tab pos="457200" algn="l"/>
              </a:tabLst>
            </a:pPr>
            <a:r>
              <a:rPr lang="en-US" sz="1200" i="1" kern="100" dirty="0">
                <a:effectLst/>
                <a:latin typeface="+mn-lt"/>
                <a:ea typeface="Aptos" panose="020B0004020202020204" pitchFamily="34" charset="0"/>
                <a:cs typeface="Times New Roman" panose="02020603050405020304" pitchFamily="18" charset="0"/>
              </a:rPr>
              <a:t>Remember, we add the </a:t>
            </a:r>
            <a:r>
              <a:rPr lang="en-US" sz="1200" b="1" i="1" kern="100" dirty="0">
                <a:effectLst/>
                <a:latin typeface="+mn-lt"/>
                <a:ea typeface="Aptos" panose="020B0004020202020204" pitchFamily="34" charset="0"/>
                <a:cs typeface="Times New Roman" panose="02020603050405020304" pitchFamily="18" charset="0"/>
              </a:rPr>
              <a:t>-es </a:t>
            </a:r>
            <a:r>
              <a:rPr lang="en-US" sz="1200" b="0" i="1" kern="100" dirty="0">
                <a:effectLst/>
                <a:latin typeface="+mn-lt"/>
                <a:ea typeface="Aptos" panose="020B0004020202020204" pitchFamily="34" charset="0"/>
                <a:cs typeface="Times New Roman" panose="02020603050405020304" pitchFamily="18" charset="0"/>
              </a:rPr>
              <a:t>suffix</a:t>
            </a:r>
            <a:r>
              <a:rPr lang="en-US" sz="1200" b="1" i="1" kern="100" dirty="0">
                <a:effectLst/>
                <a:latin typeface="+mn-lt"/>
                <a:ea typeface="Aptos" panose="020B0004020202020204" pitchFamily="34" charset="0"/>
                <a:cs typeface="Times New Roman" panose="02020603050405020304" pitchFamily="18" charset="0"/>
              </a:rPr>
              <a:t> </a:t>
            </a:r>
            <a:r>
              <a:rPr lang="en-US" sz="1200" i="1" kern="100" dirty="0">
                <a:effectLst/>
                <a:latin typeface="+mn-lt"/>
                <a:ea typeface="Aptos" panose="020B0004020202020204" pitchFamily="34" charset="0"/>
                <a:cs typeface="Times New Roman" panose="02020603050405020304" pitchFamily="18" charset="0"/>
              </a:rPr>
              <a:t>to nouns that end in </a:t>
            </a:r>
            <a:r>
              <a:rPr lang="en-US" sz="1200" b="1" i="1" kern="100" dirty="0" err="1">
                <a:effectLst/>
                <a:latin typeface="+mn-lt"/>
                <a:ea typeface="Aptos" panose="020B0004020202020204" pitchFamily="34" charset="0"/>
                <a:cs typeface="Times New Roman" panose="02020603050405020304" pitchFamily="18" charset="0"/>
              </a:rPr>
              <a:t>ch</a:t>
            </a:r>
            <a:r>
              <a:rPr lang="en-US" sz="1200" b="0" i="1" kern="100" dirty="0">
                <a:effectLst/>
                <a:latin typeface="+mn-lt"/>
                <a:ea typeface="Aptos" panose="020B0004020202020204" pitchFamily="34" charset="0"/>
                <a:cs typeface="Times New Roman" panose="02020603050405020304" pitchFamily="18" charset="0"/>
              </a:rPr>
              <a:t>,</a:t>
            </a:r>
            <a:r>
              <a:rPr lang="en-US" sz="1200" b="1" i="1" kern="100" dirty="0">
                <a:effectLst/>
                <a:latin typeface="+mn-lt"/>
                <a:ea typeface="Aptos" panose="020B0004020202020204" pitchFamily="34" charset="0"/>
                <a:cs typeface="Times New Roman" panose="02020603050405020304" pitchFamily="18" charset="0"/>
              </a:rPr>
              <a:t> </a:t>
            </a:r>
            <a:r>
              <a:rPr lang="en-US" sz="1200" b="1" i="1" kern="100" dirty="0" err="1">
                <a:effectLst/>
                <a:latin typeface="+mn-lt"/>
                <a:ea typeface="Aptos" panose="020B0004020202020204" pitchFamily="34" charset="0"/>
                <a:cs typeface="Times New Roman" panose="02020603050405020304" pitchFamily="18" charset="0"/>
              </a:rPr>
              <a:t>sh</a:t>
            </a:r>
            <a:r>
              <a:rPr lang="en-US" sz="1200" b="0" i="1" kern="100" dirty="0">
                <a:effectLst/>
                <a:latin typeface="+mn-lt"/>
                <a:ea typeface="Aptos" panose="020B0004020202020204" pitchFamily="34" charset="0"/>
                <a:cs typeface="Times New Roman" panose="02020603050405020304" pitchFamily="18" charset="0"/>
              </a:rPr>
              <a:t>,</a:t>
            </a:r>
            <a:r>
              <a:rPr lang="en-US" sz="1200" b="1" i="1" kern="100" dirty="0">
                <a:effectLst/>
                <a:latin typeface="+mn-lt"/>
                <a:ea typeface="Aptos" panose="020B0004020202020204" pitchFamily="34" charset="0"/>
                <a:cs typeface="Times New Roman" panose="02020603050405020304" pitchFamily="18" charset="0"/>
              </a:rPr>
              <a:t> x </a:t>
            </a:r>
            <a:r>
              <a:rPr lang="en-US" sz="1200" b="0" i="1" kern="100" dirty="0">
                <a:effectLst/>
                <a:latin typeface="+mn-lt"/>
                <a:ea typeface="Aptos" panose="020B0004020202020204" pitchFamily="34" charset="0"/>
                <a:cs typeface="Times New Roman" panose="02020603050405020304" pitchFamily="18" charset="0"/>
              </a:rPr>
              <a:t>or</a:t>
            </a:r>
            <a:r>
              <a:rPr lang="en-US" sz="1200" b="1" i="1" kern="100" dirty="0">
                <a:effectLst/>
                <a:latin typeface="+mn-lt"/>
                <a:ea typeface="Aptos" panose="020B0004020202020204" pitchFamily="34" charset="0"/>
                <a:cs typeface="Times New Roman" panose="02020603050405020304" pitchFamily="18" charset="0"/>
              </a:rPr>
              <a:t> ss</a:t>
            </a:r>
            <a:r>
              <a:rPr lang="en-US" sz="1200" b="0" i="1" kern="100" dirty="0">
                <a:effectLst/>
                <a:latin typeface="+mn-lt"/>
                <a:ea typeface="Aptos" panose="020B0004020202020204" pitchFamily="34" charset="0"/>
                <a:cs typeface="Times New Roman" panose="02020603050405020304" pitchFamily="18" charset="0"/>
              </a:rPr>
              <a:t>.</a:t>
            </a:r>
            <a:endParaRPr lang="en-AU" sz="1200" b="1" kern="100" dirty="0">
              <a:effectLst/>
              <a:latin typeface="+mn-lt"/>
              <a:ea typeface="Aptos" panose="020B0004020202020204" pitchFamily="34" charset="0"/>
              <a:cs typeface="Times New Roman" panose="02020603050405020304" pitchFamily="18" charset="0"/>
            </a:endParaRPr>
          </a:p>
          <a:p>
            <a:pPr marL="0" lvl="0" indent="0">
              <a:lnSpc>
                <a:spcPct val="115000"/>
              </a:lnSpc>
              <a:spcAft>
                <a:spcPts val="800"/>
              </a:spcAft>
              <a:buFont typeface="Arial" panose="020B0604020202020204" pitchFamily="34" charset="0"/>
              <a:buNone/>
              <a:tabLst>
                <a:tab pos="457200" algn="l"/>
              </a:tabLst>
            </a:pPr>
            <a:endParaRPr lang="en-AU" sz="1200" kern="100" dirty="0">
              <a:effectLst/>
              <a:latin typeface="+mn-lt"/>
              <a:ea typeface="Aptos" panose="020B0004020202020204" pitchFamily="34" charset="0"/>
              <a:cs typeface="Times New Roman" panose="02020603050405020304" pitchFamily="18" charset="0"/>
            </a:endParaRPr>
          </a:p>
          <a:p>
            <a:endParaRPr lang="en-US" dirty="0"/>
          </a:p>
          <a:p>
            <a:endParaRPr lang="en-US" dirty="0"/>
          </a:p>
        </p:txBody>
      </p:sp>
      <p:sp>
        <p:nvSpPr>
          <p:cNvPr id="4" name="Slide Number Placeholder 3">
            <a:extLst>
              <a:ext uri="{FF2B5EF4-FFF2-40B4-BE49-F238E27FC236}">
                <a16:creationId xmlns:a16="http://schemas.microsoft.com/office/drawing/2014/main" id="{BE6A9662-1FB4-B569-C780-270A502A74F4}"/>
              </a:ext>
            </a:extLst>
          </p:cNvPr>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3095052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We do</a:t>
            </a: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solidFill>
                  <a:srgbClr val="000000"/>
                </a:solidFill>
                <a:latin typeface="+mn-lt"/>
                <a:cs typeface="Calibri"/>
              </a:rPr>
              <a:t>Students</a:t>
            </a:r>
            <a:r>
              <a:rPr lang="en-AU" dirty="0"/>
              <a:t> follow along on their own copy of the student sheet while you demonstrate.</a:t>
            </a:r>
            <a:endParaRPr lang="en-US" dirty="0">
              <a:cs typeface="Calibri" panose="020F0502020204030204"/>
            </a:endParaRPr>
          </a:p>
          <a:p>
            <a:endParaRPr lang="en-AU" dirty="0"/>
          </a:p>
          <a:p>
            <a:r>
              <a:rPr lang="en-AU" dirty="0"/>
              <a:t>Ask: </a:t>
            </a:r>
            <a:r>
              <a:rPr lang="en-AU" i="1" dirty="0"/>
              <a:t>What is the suffix we are learning?</a:t>
            </a:r>
          </a:p>
          <a:p>
            <a:r>
              <a:rPr lang="en-AU" dirty="0"/>
              <a:t>Students: </a:t>
            </a:r>
            <a:r>
              <a:rPr lang="en-AU" b="1" i="1" dirty="0"/>
              <a:t>-es</a:t>
            </a:r>
            <a:r>
              <a:rPr lang="en-AU" b="0" i="1" dirty="0"/>
              <a:t>.</a:t>
            </a:r>
            <a:endParaRPr lang="en-AU" b="0" dirty="0"/>
          </a:p>
          <a:p>
            <a:r>
              <a:rPr lang="en-AU" dirty="0"/>
              <a:t>Ask: </a:t>
            </a:r>
            <a:r>
              <a:rPr lang="en-AU" i="1" dirty="0"/>
              <a:t>What does it mean?</a:t>
            </a:r>
          </a:p>
          <a:p>
            <a:r>
              <a:rPr lang="en-AU" dirty="0"/>
              <a:t>Students: </a:t>
            </a:r>
            <a:r>
              <a:rPr lang="en-AU" i="1" dirty="0"/>
              <a:t>Plural, more than one.</a:t>
            </a:r>
          </a:p>
          <a:p>
            <a:r>
              <a:rPr lang="en-AU" i="0" dirty="0"/>
              <a:t>Ask: </a:t>
            </a:r>
            <a:r>
              <a:rPr lang="en-AU" i="1" dirty="0"/>
              <a:t>When do we use it?</a:t>
            </a:r>
          </a:p>
          <a:p>
            <a:r>
              <a:rPr lang="en-AU" b="0" i="0" dirty="0"/>
              <a:t>Students: </a:t>
            </a:r>
            <a:r>
              <a:rPr lang="en-AU" i="1" dirty="0"/>
              <a:t>When a noun ends in </a:t>
            </a:r>
            <a:r>
              <a:rPr lang="en-AU" b="1" i="1" dirty="0" err="1"/>
              <a:t>sh</a:t>
            </a:r>
            <a:r>
              <a:rPr lang="en-AU" b="0" i="1" dirty="0"/>
              <a:t>,</a:t>
            </a:r>
            <a:r>
              <a:rPr lang="en-AU" b="1" i="1" dirty="0"/>
              <a:t> </a:t>
            </a:r>
            <a:r>
              <a:rPr lang="en-AU" b="1" i="1" dirty="0" err="1"/>
              <a:t>ch</a:t>
            </a:r>
            <a:r>
              <a:rPr lang="en-AU" b="0" i="1" dirty="0"/>
              <a:t>,</a:t>
            </a:r>
            <a:r>
              <a:rPr lang="en-AU" b="1" i="1" dirty="0"/>
              <a:t> x</a:t>
            </a:r>
            <a:r>
              <a:rPr lang="en-AU" b="0" i="1" dirty="0"/>
              <a:t>,</a:t>
            </a:r>
            <a:r>
              <a:rPr lang="en-AU" b="1" i="1" dirty="0"/>
              <a:t> </a:t>
            </a:r>
            <a:r>
              <a:rPr lang="en-AU" b="0" i="1" dirty="0"/>
              <a:t>or</a:t>
            </a:r>
            <a:r>
              <a:rPr lang="en-AU" b="1" i="1" dirty="0"/>
              <a:t> ss</a:t>
            </a:r>
            <a:r>
              <a:rPr lang="en-AU" b="0" i="1" dirty="0"/>
              <a:t>.</a:t>
            </a:r>
            <a:r>
              <a:rPr lang="en-AU" b="1" i="1" dirty="0"/>
              <a:t> </a:t>
            </a:r>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5549043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100"/>
              </a:spcBef>
              <a:spcAft>
                <a:spcPts val="400"/>
              </a:spcAft>
              <a:buFont typeface="Arial"/>
              <a:buNone/>
            </a:pPr>
            <a:r>
              <a:rPr lang="en-AU" b="1" dirty="0"/>
              <a:t>I do</a:t>
            </a:r>
          </a:p>
          <a:p>
            <a:pPr marL="0" indent="0">
              <a:spcBef>
                <a:spcPts val="100"/>
              </a:spcBef>
              <a:spcAft>
                <a:spcPts val="400"/>
              </a:spcAft>
              <a:buFont typeface="Arial"/>
              <a:buNone/>
            </a:pPr>
            <a:endParaRPr lang="en-AU" dirty="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AU" dirty="0"/>
              <a:t>Model adding the </a:t>
            </a:r>
            <a:r>
              <a:rPr lang="en-AU" b="1" dirty="0"/>
              <a:t>-es</a:t>
            </a:r>
            <a:r>
              <a:rPr lang="en-AU" b="0" dirty="0"/>
              <a:t> suffix </a:t>
            </a:r>
            <a:r>
              <a:rPr lang="en-AU" dirty="0"/>
              <a:t>to base words on the whiteboard by first writing the base word and then thinking aloud as you add </a:t>
            </a:r>
            <a:r>
              <a:rPr lang="en-AU" b="1" dirty="0"/>
              <a:t>es</a:t>
            </a:r>
            <a:r>
              <a:rPr lang="en-AU" dirty="0"/>
              <a:t> to the end. </a:t>
            </a:r>
          </a:p>
          <a:p>
            <a:pPr marL="0" marR="0" lvl="0" indent="0" algn="l" defTabSz="914400" rtl="0" eaLnBrk="1" fontAlgn="auto" latinLnBrk="0" hangingPunct="1">
              <a:lnSpc>
                <a:spcPct val="100000"/>
              </a:lnSpc>
              <a:spcBef>
                <a:spcPts val="100"/>
              </a:spcBef>
              <a:spcAft>
                <a:spcPts val="400"/>
              </a:spcAft>
              <a:buClrTx/>
              <a:buSzTx/>
              <a:buFont typeface="Arial"/>
              <a:buNone/>
              <a:tabLst/>
              <a:defRPr/>
            </a:pPr>
            <a:endParaRPr lang="en-AU" dirty="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AU" dirty="0"/>
              <a:t>Use the following words:*</a:t>
            </a:r>
            <a:endParaRPr lang="en-AU" b="1" dirty="0"/>
          </a:p>
          <a:p>
            <a:pPr marL="171450" indent="-171450">
              <a:spcBef>
                <a:spcPts val="100"/>
              </a:spcBef>
              <a:spcAft>
                <a:spcPts val="400"/>
              </a:spcAft>
              <a:buFont typeface="Arial" panose="020B0604020202020204" pitchFamily="34" charset="0"/>
              <a:buChar char="•"/>
            </a:pPr>
            <a:r>
              <a:rPr lang="en-AU" b="1" dirty="0"/>
              <a:t>wish </a:t>
            </a:r>
            <a:r>
              <a:rPr lang="en-AU" sz="1200" dirty="0">
                <a:effectLst/>
                <a:latin typeface="+mn-lt"/>
                <a:ea typeface="Calibri" panose="020F0502020204030204" pitchFamily="34" charset="0"/>
              </a:rPr>
              <a:t>– </a:t>
            </a:r>
            <a:r>
              <a:rPr lang="en-AU" b="1" dirty="0"/>
              <a:t>wishes</a:t>
            </a:r>
            <a:endParaRPr lang="en-AU" b="0" dirty="0"/>
          </a:p>
          <a:p>
            <a:pPr marL="171450" indent="-171450">
              <a:spcBef>
                <a:spcPts val="100"/>
              </a:spcBef>
              <a:spcAft>
                <a:spcPts val="400"/>
              </a:spcAft>
              <a:buFont typeface="Arial" panose="020B0604020202020204" pitchFamily="34" charset="0"/>
              <a:buChar char="•"/>
            </a:pPr>
            <a:r>
              <a:rPr lang="en-AU" b="1" dirty="0"/>
              <a:t>kiss </a:t>
            </a:r>
            <a:r>
              <a:rPr lang="en-AU" sz="1200" dirty="0">
                <a:effectLst/>
                <a:latin typeface="+mn-lt"/>
                <a:ea typeface="Calibri" panose="020F0502020204030204" pitchFamily="34" charset="0"/>
              </a:rPr>
              <a:t>– </a:t>
            </a:r>
            <a:r>
              <a:rPr lang="en-AU" b="1" dirty="0"/>
              <a:t>kisses</a:t>
            </a:r>
            <a:endParaRPr lang="en-AU" b="0" dirty="0"/>
          </a:p>
          <a:p>
            <a:pPr marL="171450" indent="-171450">
              <a:spcBef>
                <a:spcPts val="100"/>
              </a:spcBef>
              <a:spcAft>
                <a:spcPts val="400"/>
              </a:spcAft>
              <a:buFont typeface="Arial" panose="020B0604020202020204" pitchFamily="34" charset="0"/>
              <a:buChar char="•"/>
            </a:pPr>
            <a:r>
              <a:rPr lang="en-AU" b="1" dirty="0"/>
              <a:t>bunch </a:t>
            </a:r>
            <a:r>
              <a:rPr lang="en-AU" sz="1200" dirty="0">
                <a:effectLst/>
                <a:latin typeface="+mn-lt"/>
                <a:ea typeface="Calibri" panose="020F0502020204030204" pitchFamily="34" charset="0"/>
              </a:rPr>
              <a:t>– </a:t>
            </a:r>
            <a:r>
              <a:rPr lang="en-AU" b="1" dirty="0"/>
              <a:t>bunches</a:t>
            </a:r>
            <a:endParaRPr lang="en-AU" b="0" dirty="0">
              <a:cs typeface="Calibri" panose="020F0502020204030204"/>
            </a:endParaRPr>
          </a:p>
          <a:p>
            <a:pPr marL="0" indent="0">
              <a:spcBef>
                <a:spcPts val="100"/>
              </a:spcBef>
              <a:spcAft>
                <a:spcPts val="400"/>
              </a:spcAft>
              <a:buFont typeface="Arial"/>
              <a:buNone/>
            </a:pPr>
            <a:endParaRPr lang="en-AU" dirty="0">
              <a:cs typeface="Calibri" panose="020F0502020204030204"/>
            </a:endParaRPr>
          </a:p>
          <a:p>
            <a:pPr marL="171450" indent="-171450">
              <a:spcBef>
                <a:spcPts val="100"/>
              </a:spcBef>
              <a:spcAft>
                <a:spcPts val="400"/>
              </a:spcAft>
              <a:buFont typeface="Arial" panose="020B0604020202020204" pitchFamily="34" charset="0"/>
              <a:buChar char="•"/>
            </a:pPr>
            <a:r>
              <a:rPr lang="en-AU" dirty="0"/>
              <a:t>Explain for each word why you add the </a:t>
            </a:r>
            <a:r>
              <a:rPr lang="en-AU" b="1" dirty="0"/>
              <a:t>-es </a:t>
            </a:r>
            <a:r>
              <a:rPr lang="en-AU" b="0" dirty="0"/>
              <a:t>suffix</a:t>
            </a:r>
            <a:r>
              <a:rPr lang="en-AU" dirty="0"/>
              <a:t>: because the word ends in </a:t>
            </a:r>
            <a:r>
              <a:rPr lang="en-AU" sz="1200" b="1" kern="1200" dirty="0" err="1">
                <a:effectLst/>
                <a:latin typeface="+mn-lt"/>
                <a:ea typeface="Times New Roman" panose="02020603050405020304" pitchFamily="18" charset="0"/>
                <a:cs typeface="Calibri"/>
              </a:rPr>
              <a:t>sh</a:t>
            </a:r>
            <a:r>
              <a:rPr lang="en-AU" sz="1200" b="0" kern="1200" dirty="0">
                <a:effectLst/>
                <a:latin typeface="+mn-lt"/>
                <a:ea typeface="Times New Roman" panose="02020603050405020304" pitchFamily="18" charset="0"/>
                <a:cs typeface="Calibri"/>
              </a:rPr>
              <a:t>,</a:t>
            </a:r>
            <a:r>
              <a:rPr lang="en-AU" sz="1200" b="1" kern="1200" dirty="0">
                <a:effectLst/>
                <a:latin typeface="+mn-lt"/>
                <a:ea typeface="Times New Roman" panose="02020603050405020304" pitchFamily="18" charset="0"/>
                <a:cs typeface="Calibri"/>
              </a:rPr>
              <a:t> </a:t>
            </a:r>
            <a:r>
              <a:rPr lang="en-AU" sz="1200" b="1" kern="1200" dirty="0" err="1">
                <a:effectLst/>
                <a:latin typeface="+mn-lt"/>
                <a:ea typeface="Times New Roman" panose="02020603050405020304" pitchFamily="18" charset="0"/>
                <a:cs typeface="Calibri"/>
              </a:rPr>
              <a:t>ch</a:t>
            </a:r>
            <a:r>
              <a:rPr lang="en-AU" sz="1200" b="0" kern="1200" dirty="0">
                <a:effectLst/>
                <a:latin typeface="+mn-lt"/>
                <a:ea typeface="Times New Roman" panose="02020603050405020304" pitchFamily="18" charset="0"/>
                <a:cs typeface="Calibri"/>
              </a:rPr>
              <a:t>,</a:t>
            </a:r>
            <a:r>
              <a:rPr lang="en-AU" sz="1200" b="1" kern="1200" dirty="0">
                <a:effectLst/>
                <a:latin typeface="+mn-lt"/>
                <a:ea typeface="Times New Roman" panose="02020603050405020304" pitchFamily="18" charset="0"/>
                <a:cs typeface="Calibri"/>
              </a:rPr>
              <a:t> x </a:t>
            </a:r>
            <a:r>
              <a:rPr lang="en-AU" sz="1200" b="0" kern="1200" dirty="0">
                <a:effectLst/>
                <a:latin typeface="+mn-lt"/>
                <a:ea typeface="Times New Roman" panose="02020603050405020304" pitchFamily="18" charset="0"/>
                <a:cs typeface="Calibri"/>
              </a:rPr>
              <a:t>or </a:t>
            </a:r>
            <a:r>
              <a:rPr lang="en-AU" sz="1200" b="1" kern="1200" dirty="0">
                <a:effectLst/>
                <a:latin typeface="+mn-lt"/>
                <a:ea typeface="Times New Roman" panose="02020603050405020304" pitchFamily="18" charset="0"/>
                <a:cs typeface="Calibri"/>
              </a:rPr>
              <a:t>ss</a:t>
            </a:r>
            <a:r>
              <a:rPr lang="en-AU" sz="1200" b="0" kern="1200" dirty="0">
                <a:effectLst/>
                <a:latin typeface="+mn-lt"/>
                <a:ea typeface="Times New Roman" panose="02020603050405020304" pitchFamily="18" charset="0"/>
                <a:cs typeface="Calibri"/>
              </a:rPr>
              <a:t>. </a:t>
            </a:r>
            <a:endParaRPr lang="en-AU" dirty="0"/>
          </a:p>
          <a:p>
            <a:pPr marL="171450" indent="-171450">
              <a:spcBef>
                <a:spcPts val="100"/>
              </a:spcBef>
              <a:spcAft>
                <a:spcPts val="400"/>
              </a:spcAft>
              <a:buFont typeface="Arial" panose="020B0604020202020204" pitchFamily="34" charset="0"/>
              <a:buChar char="•"/>
            </a:pPr>
            <a:r>
              <a:rPr lang="en-AU" dirty="0"/>
              <a:t>Discuss how the meaning of each word changes when the </a:t>
            </a:r>
            <a:r>
              <a:rPr lang="en-AU" b="1" dirty="0"/>
              <a:t>-es</a:t>
            </a:r>
            <a:r>
              <a:rPr lang="en-AU" b="0" dirty="0"/>
              <a:t> suffix </a:t>
            </a:r>
            <a:r>
              <a:rPr lang="en-AU" dirty="0"/>
              <a:t>is added. Use the catch phrase: </a:t>
            </a:r>
            <a:r>
              <a:rPr lang="en-AU" i="0" dirty="0"/>
              <a:t>plural, ‘more than one’ </a:t>
            </a:r>
            <a:r>
              <a:rPr lang="en-AU" dirty="0"/>
              <a:t>to help students remember this. </a:t>
            </a:r>
          </a:p>
          <a:p>
            <a:pPr marL="0" indent="0">
              <a:buFont typeface="Arial" panose="020B0604020202020204" pitchFamily="34" charset="0"/>
              <a:buNone/>
            </a:pPr>
            <a:endParaRPr lang="en-US" dirty="0"/>
          </a:p>
          <a:p>
            <a:pPr marL="0" indent="0">
              <a:buFont typeface="Arial"/>
              <a:buNone/>
            </a:pPr>
            <a:r>
              <a:rPr lang="en-AU" sz="1200" dirty="0">
                <a:effectLst/>
                <a:latin typeface="+mn-lt"/>
                <a:cs typeface="Calibri"/>
              </a:rPr>
              <a:t>*A talking point for classroom discussion could be that these words can be either nouns or verbs, depending on context. Reinforce the</a:t>
            </a:r>
            <a:r>
              <a:rPr lang="en-AU" sz="1200" b="1" dirty="0">
                <a:effectLst/>
                <a:latin typeface="+mn-lt"/>
                <a:cs typeface="Calibri"/>
              </a:rPr>
              <a:t> noun </a:t>
            </a:r>
            <a:r>
              <a:rPr lang="en-AU" sz="1200" dirty="0">
                <a:effectLst/>
                <a:latin typeface="+mn-lt"/>
                <a:cs typeface="Calibri"/>
              </a:rPr>
              <a:t>meaning for your students in this lesson. </a:t>
            </a:r>
            <a:endParaRPr lang="en-AU" sz="1200" dirty="0">
              <a:latin typeface="+mn-lt"/>
              <a:cs typeface="Calibri"/>
            </a:endParaRPr>
          </a:p>
          <a:p>
            <a:endParaRPr lang="en-US" sz="1200" dirty="0">
              <a:latin typeface="+mn-lt"/>
            </a:endParaRPr>
          </a:p>
          <a:p>
            <a:pPr marL="171450" indent="-171450">
              <a:buFont typeface="Arial" panose="020B0604020202020204" pitchFamily="34" charset="0"/>
              <a:buChar char="•"/>
            </a:pPr>
            <a:endParaRPr lang="en-US" dirty="0"/>
          </a:p>
          <a:p>
            <a:pPr marL="0" indent="0">
              <a:spcBef>
                <a:spcPts val="100"/>
              </a:spcBef>
              <a:spcAft>
                <a:spcPts val="400"/>
              </a:spcAft>
              <a:buFont typeface="Arial"/>
              <a:buNone/>
            </a:pPr>
            <a:endParaRPr lang="en-AU" dirty="0">
              <a:cs typeface="Calibri" panose="020F0502020204030204"/>
            </a:endParaRPr>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3323821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100"/>
              </a:spcBef>
              <a:spcAft>
                <a:spcPts val="400"/>
              </a:spcAft>
              <a:buFont typeface="Arial"/>
              <a:buNone/>
            </a:pPr>
            <a:r>
              <a:rPr lang="en-AU" b="1" dirty="0"/>
              <a:t>We do</a:t>
            </a:r>
          </a:p>
          <a:p>
            <a:pPr marL="0" indent="0">
              <a:spcBef>
                <a:spcPts val="100"/>
              </a:spcBef>
              <a:spcAft>
                <a:spcPts val="400"/>
              </a:spcAft>
              <a:buFont typeface="Arial"/>
              <a:buNone/>
            </a:pPr>
            <a:endParaRPr lang="en-AU" dirty="0"/>
          </a:p>
          <a:p>
            <a:pPr marL="0" indent="0">
              <a:spcBef>
                <a:spcPts val="100"/>
              </a:spcBef>
              <a:spcAft>
                <a:spcPts val="400"/>
              </a:spcAft>
              <a:buFont typeface="Arial"/>
              <a:buNone/>
            </a:pPr>
            <a:r>
              <a:rPr lang="en-AU" dirty="0"/>
              <a:t>Support and scaffold students to add the </a:t>
            </a:r>
            <a:r>
              <a:rPr lang="en-AU" b="1" dirty="0"/>
              <a:t>-es</a:t>
            </a:r>
            <a:r>
              <a:rPr lang="en-AU" b="0" dirty="0"/>
              <a:t> suffix </a:t>
            </a:r>
            <a:r>
              <a:rPr lang="en-AU" dirty="0"/>
              <a:t>to the base words on their student sheet.</a:t>
            </a:r>
          </a:p>
          <a:p>
            <a:pPr marL="0" indent="0">
              <a:spcBef>
                <a:spcPts val="100"/>
              </a:spcBef>
              <a:spcAft>
                <a:spcPts val="400"/>
              </a:spcAft>
              <a:buFont typeface="Arial"/>
              <a:buNone/>
            </a:pPr>
            <a:endParaRPr lang="en-AU" dirty="0">
              <a:cs typeface="Calibri"/>
            </a:endParaRPr>
          </a:p>
          <a:p>
            <a:pPr marL="0" indent="0">
              <a:spcBef>
                <a:spcPts val="100"/>
              </a:spcBef>
              <a:spcAft>
                <a:spcPts val="400"/>
              </a:spcAft>
              <a:buFont typeface="Arial"/>
              <a:buNone/>
              <a:defRPr/>
            </a:pPr>
            <a:r>
              <a:rPr lang="en-AU" dirty="0">
                <a:cs typeface="Calibri"/>
              </a:rPr>
              <a:t>Rove around the classroom to support students as needed.</a:t>
            </a:r>
          </a:p>
          <a:p>
            <a:pPr marL="0" indent="0">
              <a:spcBef>
                <a:spcPts val="100"/>
              </a:spcBef>
              <a:spcAft>
                <a:spcPts val="400"/>
              </a:spcAft>
              <a:buFont typeface="Arial"/>
              <a:buNone/>
            </a:pPr>
            <a:endParaRPr lang="en-AU" dirty="0"/>
          </a:p>
          <a:p>
            <a:pPr marL="171450" indent="-171450">
              <a:spcBef>
                <a:spcPts val="100"/>
              </a:spcBef>
              <a:spcAft>
                <a:spcPts val="400"/>
              </a:spcAft>
              <a:buFont typeface="Arial" panose="020B0604020202020204" pitchFamily="34" charset="0"/>
              <a:buChar char="•"/>
            </a:pPr>
            <a:r>
              <a:rPr lang="en-AU" dirty="0"/>
              <a:t>Read the first base word with the students:</a:t>
            </a:r>
            <a:r>
              <a:rPr lang="en-AU" b="1" dirty="0"/>
              <a:t> </a:t>
            </a:r>
            <a:r>
              <a:rPr lang="en-AU" b="1" i="1" dirty="0"/>
              <a:t>dish</a:t>
            </a:r>
            <a:r>
              <a:rPr lang="en-AU" dirty="0"/>
              <a:t>. </a:t>
            </a:r>
          </a:p>
          <a:p>
            <a:pPr marL="171450" indent="-171450">
              <a:spcBef>
                <a:spcPts val="100"/>
              </a:spcBef>
              <a:spcAft>
                <a:spcPts val="400"/>
              </a:spcAft>
              <a:buFont typeface="Arial" panose="020B0604020202020204" pitchFamily="34" charset="0"/>
              <a:buChar char="•"/>
            </a:pPr>
            <a:r>
              <a:rPr lang="en-AU" dirty="0"/>
              <a:t>Ask: </a:t>
            </a:r>
            <a:r>
              <a:rPr lang="en-AU" i="1" dirty="0"/>
              <a:t>What does it mean?</a:t>
            </a:r>
          </a:p>
          <a:p>
            <a:pPr marL="171450" indent="-171450">
              <a:spcBef>
                <a:spcPts val="100"/>
              </a:spcBef>
              <a:spcAft>
                <a:spcPts val="400"/>
              </a:spcAft>
              <a:buFont typeface="Arial" panose="020B0604020202020204" pitchFamily="34" charset="0"/>
              <a:buChar char="•"/>
            </a:pPr>
            <a:r>
              <a:rPr lang="en-AU" dirty="0"/>
              <a:t>Students: </a:t>
            </a:r>
            <a:r>
              <a:rPr lang="en-AU" i="1" dirty="0"/>
              <a:t>One dish.</a:t>
            </a:r>
            <a:endParaRPr lang="en-AU" i="0" dirty="0"/>
          </a:p>
          <a:p>
            <a:pPr marL="171450" indent="-171450">
              <a:spcBef>
                <a:spcPts val="100"/>
              </a:spcBef>
              <a:spcAft>
                <a:spcPts val="400"/>
              </a:spcAft>
              <a:buFont typeface="Arial" panose="020B0604020202020204" pitchFamily="34" charset="0"/>
              <a:buChar char="•"/>
            </a:pPr>
            <a:r>
              <a:rPr lang="en-AU" i="0" dirty="0"/>
              <a:t>Say: </a:t>
            </a:r>
            <a:r>
              <a:rPr lang="en-AU" i="1" dirty="0"/>
              <a:t>Write the word on your sheet. Does the word end in </a:t>
            </a:r>
            <a:r>
              <a:rPr lang="en-AU" b="1" i="1" dirty="0" err="1"/>
              <a:t>sh</a:t>
            </a:r>
            <a:r>
              <a:rPr lang="en-AU" i="1" dirty="0"/>
              <a:t>, </a:t>
            </a:r>
            <a:r>
              <a:rPr lang="en-AU" b="1" i="1" dirty="0" err="1"/>
              <a:t>ch</a:t>
            </a:r>
            <a:r>
              <a:rPr lang="en-AU" i="1" dirty="0"/>
              <a:t>, </a:t>
            </a:r>
            <a:r>
              <a:rPr lang="en-AU" b="1" i="1" dirty="0"/>
              <a:t>x</a:t>
            </a:r>
            <a:r>
              <a:rPr lang="en-AU" i="1" dirty="0"/>
              <a:t> or </a:t>
            </a:r>
            <a:r>
              <a:rPr lang="en-AU" b="1" i="1" dirty="0"/>
              <a:t>ss</a:t>
            </a:r>
            <a:r>
              <a:rPr lang="en-AU" i="1" dirty="0"/>
              <a:t>? </a:t>
            </a:r>
          </a:p>
          <a:p>
            <a:pPr marL="171450" indent="-171450">
              <a:spcBef>
                <a:spcPts val="100"/>
              </a:spcBef>
              <a:spcAft>
                <a:spcPts val="400"/>
              </a:spcAft>
              <a:buFont typeface="Arial" panose="020B0604020202020204" pitchFamily="34" charset="0"/>
              <a:buChar char="•"/>
            </a:pPr>
            <a:r>
              <a:rPr lang="en-AU" i="1" dirty="0"/>
              <a:t>Students: Yes, </a:t>
            </a:r>
            <a:r>
              <a:rPr lang="en-AU" b="1" i="1" dirty="0"/>
              <a:t>sh</a:t>
            </a:r>
            <a:r>
              <a:rPr lang="en-AU" b="0" i="1" dirty="0"/>
              <a:t>.*</a:t>
            </a:r>
          </a:p>
          <a:p>
            <a:pPr marL="171450" indent="-171450">
              <a:spcBef>
                <a:spcPts val="100"/>
              </a:spcBef>
              <a:spcAft>
                <a:spcPts val="400"/>
              </a:spcAft>
              <a:buFont typeface="Arial" panose="020B0604020202020204" pitchFamily="34" charset="0"/>
              <a:buChar char="•"/>
            </a:pPr>
            <a:r>
              <a:rPr lang="en-AU" i="1" dirty="0"/>
              <a:t>Say: What do we need to do to this word to show the plural or ‘more than one’? </a:t>
            </a:r>
          </a:p>
          <a:p>
            <a:pPr marL="171450" indent="-171450">
              <a:spcBef>
                <a:spcPts val="100"/>
              </a:spcBef>
              <a:spcAft>
                <a:spcPts val="400"/>
              </a:spcAft>
              <a:buFont typeface="Arial" panose="020B0604020202020204" pitchFamily="34" charset="0"/>
              <a:buChar char="•"/>
            </a:pPr>
            <a:r>
              <a:rPr lang="en-AU" dirty="0"/>
              <a:t>Students: </a:t>
            </a:r>
            <a:r>
              <a:rPr lang="en-AU" i="1" dirty="0"/>
              <a:t>Add the </a:t>
            </a:r>
            <a:r>
              <a:rPr lang="en-AU" b="1" i="1" dirty="0"/>
              <a:t>-es </a:t>
            </a:r>
            <a:r>
              <a:rPr lang="en-AU" b="0" i="1" dirty="0"/>
              <a:t>suffix</a:t>
            </a:r>
            <a:r>
              <a:rPr lang="en-AU" i="1" dirty="0"/>
              <a:t>.</a:t>
            </a:r>
          </a:p>
          <a:p>
            <a:pPr marL="171450" indent="-171450">
              <a:spcBef>
                <a:spcPts val="100"/>
              </a:spcBef>
              <a:spcAft>
                <a:spcPts val="400"/>
              </a:spcAft>
              <a:buFont typeface="Arial" panose="020B0604020202020204" pitchFamily="34" charset="0"/>
              <a:buChar char="•"/>
            </a:pPr>
            <a:r>
              <a:rPr lang="en-AU" i="0" dirty="0">
                <a:cs typeface="+mn-cs"/>
              </a:rPr>
              <a:t>Say:</a:t>
            </a:r>
            <a:r>
              <a:rPr lang="en-AU" i="1" dirty="0">
                <a:cs typeface="+mn-cs"/>
              </a:rPr>
              <a:t> Do that now then read the new word.</a:t>
            </a:r>
          </a:p>
          <a:p>
            <a:pPr marL="171450" marR="0" lvl="0" indent="-171450" algn="l" defTabSz="914400" rtl="0" eaLnBrk="1" fontAlgn="auto" latinLnBrk="0" hangingPunct="1">
              <a:lnSpc>
                <a:spcPct val="100000"/>
              </a:lnSpc>
              <a:spcBef>
                <a:spcPts val="100"/>
              </a:spcBef>
              <a:spcAft>
                <a:spcPts val="400"/>
              </a:spcAft>
              <a:buClrTx/>
              <a:buSzTx/>
              <a:buFont typeface="Arial" panose="020B0604020202020204" pitchFamily="34" charset="0"/>
              <a:buChar char="•"/>
              <a:tabLst/>
              <a:defRPr/>
            </a:pPr>
            <a:r>
              <a:rPr lang="en-AU" i="1" dirty="0"/>
              <a:t>Ask: Why do we add the </a:t>
            </a:r>
            <a:r>
              <a:rPr lang="en-AU" b="1" i="1" dirty="0"/>
              <a:t>-es </a:t>
            </a:r>
            <a:r>
              <a:rPr lang="en-AU" b="0" i="1" dirty="0"/>
              <a:t>suffix</a:t>
            </a:r>
            <a:r>
              <a:rPr lang="en-AU" i="1" dirty="0"/>
              <a:t>?</a:t>
            </a:r>
          </a:p>
          <a:p>
            <a:pPr marL="171450" marR="0" lvl="0" indent="-171450" algn="l" defTabSz="914400" rtl="0" eaLnBrk="1" fontAlgn="auto" latinLnBrk="0" hangingPunct="1">
              <a:lnSpc>
                <a:spcPct val="100000"/>
              </a:lnSpc>
              <a:spcBef>
                <a:spcPts val="100"/>
              </a:spcBef>
              <a:spcAft>
                <a:spcPts val="400"/>
              </a:spcAft>
              <a:buClrTx/>
              <a:buSzTx/>
              <a:buFont typeface="Arial" panose="020B0604020202020204" pitchFamily="34" charset="0"/>
              <a:buChar char="•"/>
              <a:tabLst/>
              <a:defRPr/>
            </a:pPr>
            <a:r>
              <a:rPr lang="en-AU" dirty="0"/>
              <a:t>Students: </a:t>
            </a:r>
            <a:r>
              <a:rPr lang="en-AU" i="1" dirty="0"/>
              <a:t>Because the word ends in </a:t>
            </a:r>
            <a:r>
              <a:rPr lang="en-AU" b="1" i="1" dirty="0"/>
              <a:t>sh</a:t>
            </a:r>
            <a:r>
              <a:rPr lang="en-AU" i="1" dirty="0"/>
              <a:t>.</a:t>
            </a:r>
          </a:p>
          <a:p>
            <a:pPr marL="0" marR="0" lvl="0" indent="0" algn="l" defTabSz="914400" rtl="0" eaLnBrk="1" fontAlgn="auto" latinLnBrk="0" hangingPunct="1">
              <a:lnSpc>
                <a:spcPct val="100000"/>
              </a:lnSpc>
              <a:spcBef>
                <a:spcPts val="100"/>
              </a:spcBef>
              <a:spcAft>
                <a:spcPts val="400"/>
              </a:spcAft>
              <a:buClrTx/>
              <a:buSzTx/>
              <a:buFont typeface="Arial" panose="020B0604020202020204" pitchFamily="34" charset="0"/>
              <a:buNone/>
              <a:tabLst/>
              <a:defRPr/>
            </a:pPr>
            <a:endParaRPr lang="en-AU" i="1" dirty="0"/>
          </a:p>
          <a:p>
            <a:pPr marL="0" indent="0">
              <a:spcBef>
                <a:spcPts val="100"/>
              </a:spcBef>
              <a:spcAft>
                <a:spcPts val="400"/>
              </a:spcAft>
              <a:buFont typeface="Arial"/>
              <a:buNone/>
              <a:defRPr/>
            </a:pPr>
            <a:r>
              <a:rPr lang="en-AU" dirty="0"/>
              <a:t>Repeat with the words: </a:t>
            </a:r>
            <a:r>
              <a:rPr lang="en-AU" b="1" dirty="0"/>
              <a:t>lunch (</a:t>
            </a:r>
            <a:r>
              <a:rPr lang="en-AU" b="1" dirty="0" err="1"/>
              <a:t>ch</a:t>
            </a:r>
            <a:r>
              <a:rPr lang="en-AU" b="1" dirty="0"/>
              <a:t>)</a:t>
            </a:r>
            <a:r>
              <a:rPr lang="en-AU" dirty="0"/>
              <a:t> and </a:t>
            </a:r>
            <a:r>
              <a:rPr lang="en-AU" b="1" dirty="0"/>
              <a:t>cross (ss)</a:t>
            </a:r>
            <a:r>
              <a:rPr lang="en-AU" dirty="0"/>
              <a:t>.</a:t>
            </a:r>
            <a:endParaRPr lang="en-AU" dirty="0">
              <a:cs typeface="Calibri"/>
            </a:endParaRPr>
          </a:p>
          <a:p>
            <a:pPr marL="0" indent="0">
              <a:spcBef>
                <a:spcPts val="100"/>
              </a:spcBef>
              <a:spcAft>
                <a:spcPts val="400"/>
              </a:spcAft>
              <a:buFont typeface="Arial"/>
              <a:buNone/>
              <a:defRPr/>
            </a:pPr>
            <a:endParaRPr lang="en-AU" dirty="0">
              <a:cs typeface="Calibri"/>
            </a:endParaRPr>
          </a:p>
          <a:p>
            <a:pPr marL="0" indent="0">
              <a:spcBef>
                <a:spcPts val="100"/>
              </a:spcBef>
              <a:spcAft>
                <a:spcPts val="400"/>
              </a:spcAft>
              <a:buFont typeface="Arial"/>
              <a:buNone/>
              <a:defRPr/>
            </a:pPr>
            <a:r>
              <a:rPr lang="en-AU" dirty="0"/>
              <a:t>Students share the meaning of each word with a partner once the </a:t>
            </a:r>
            <a:r>
              <a:rPr lang="en-AU" b="1" dirty="0"/>
              <a:t>-es </a:t>
            </a:r>
            <a:r>
              <a:rPr lang="en-AU" b="0" dirty="0"/>
              <a:t>suffix</a:t>
            </a:r>
            <a:r>
              <a:rPr lang="en-AU" b="1" dirty="0"/>
              <a:t> </a:t>
            </a:r>
            <a:r>
              <a:rPr lang="en-AU" dirty="0"/>
              <a:t>has </a:t>
            </a:r>
            <a:r>
              <a:rPr lang="en-AU" i="0" dirty="0"/>
              <a:t>been added. As they do this rove and listen in to address any misconceptions. </a:t>
            </a:r>
            <a:endParaRPr lang="en-AU" i="0" dirty="0">
              <a:cs typeface="Calibri"/>
            </a:endParaRPr>
          </a:p>
          <a:p>
            <a:pPr marL="0" indent="0">
              <a:spcBef>
                <a:spcPts val="100"/>
              </a:spcBef>
              <a:spcAft>
                <a:spcPts val="400"/>
              </a:spcAft>
              <a:buFont typeface="Arial"/>
              <a:buNone/>
            </a:pPr>
            <a:endParaRPr lang="en-AU" dirty="0"/>
          </a:p>
          <a:p>
            <a:pPr marL="0" indent="0">
              <a:spcBef>
                <a:spcPts val="100"/>
              </a:spcBef>
              <a:spcAft>
                <a:spcPts val="400"/>
              </a:spcAft>
              <a:buFont typeface="Arial"/>
              <a:buNone/>
            </a:pPr>
            <a:r>
              <a:rPr lang="en-AU" dirty="0"/>
              <a:t>*You may ask students to underline the </a:t>
            </a:r>
            <a:r>
              <a:rPr lang="en-AU" b="1" dirty="0" err="1"/>
              <a:t>sh</a:t>
            </a:r>
            <a:r>
              <a:rPr lang="en-AU" b="0" dirty="0"/>
              <a:t>, </a:t>
            </a:r>
            <a:r>
              <a:rPr lang="en-AU" b="1" dirty="0" err="1"/>
              <a:t>ch</a:t>
            </a:r>
            <a:r>
              <a:rPr lang="en-AU" b="0" dirty="0"/>
              <a:t>,</a:t>
            </a:r>
            <a:r>
              <a:rPr lang="en-AU" b="1" dirty="0"/>
              <a:t> x </a:t>
            </a:r>
            <a:r>
              <a:rPr lang="en-AU" b="0" dirty="0"/>
              <a:t>or</a:t>
            </a:r>
            <a:r>
              <a:rPr lang="en-AU" b="1" dirty="0"/>
              <a:t> ss</a:t>
            </a:r>
            <a:r>
              <a:rPr lang="en-AU" dirty="0"/>
              <a:t> before they add the</a:t>
            </a:r>
            <a:r>
              <a:rPr lang="en-AU" b="1" dirty="0"/>
              <a:t> -es </a:t>
            </a:r>
            <a:r>
              <a:rPr lang="en-AU" b="0" dirty="0"/>
              <a:t>suffix.</a:t>
            </a:r>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33620195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a:buNone/>
            </a:pPr>
            <a:r>
              <a:rPr lang="en-US" b="1" dirty="0"/>
              <a:t>I do</a:t>
            </a:r>
          </a:p>
          <a:p>
            <a:pPr marL="0" indent="0">
              <a:buFont typeface="Arial"/>
              <a:buNone/>
            </a:pPr>
            <a:endParaRPr lang="en-US" dirty="0"/>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dirty="0">
              <a:effectLst/>
              <a:latin typeface="+mn-lt"/>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dirty="0">
                <a:effectLst/>
                <a:latin typeface="+mn-lt"/>
                <a:ea typeface="Aptos" panose="020B0004020202020204" pitchFamily="34" charset="0"/>
                <a:cs typeface="Times New Roman" panose="02020603050405020304" pitchFamily="18" charset="0"/>
              </a:rPr>
              <a:t>As you do so: </a:t>
            </a:r>
            <a:endParaRPr lang="en-AU" sz="1200" dirty="0">
              <a:effectLst/>
              <a:latin typeface="+mn-lt"/>
              <a:ea typeface="Aptos" panose="020B0004020202020204" pitchFamily="34" charset="0"/>
              <a:cs typeface="Times New Roman" panose="02020603050405020304" pitchFamily="18" charset="0"/>
            </a:endParaRPr>
          </a:p>
          <a:p>
            <a:pPr marL="172800" lvl="0" indent="-172800">
              <a:lnSpc>
                <a:spcPct val="107000"/>
              </a:lnSpc>
              <a:buFont typeface="Symbol" panose="05050102010706020507" pitchFamily="18" charset="2"/>
              <a:buChar char=""/>
              <a:tabLst>
                <a:tab pos="5731510" algn="r"/>
              </a:tabLst>
            </a:pPr>
            <a:r>
              <a:rPr lang="en-US" sz="1200" dirty="0">
                <a:effectLst/>
                <a:latin typeface="+mn-lt"/>
                <a:ea typeface="Aptos" panose="020B0004020202020204" pitchFamily="34" charset="0"/>
                <a:cs typeface="Times New Roman" panose="02020603050405020304" pitchFamily="18" charset="0"/>
              </a:rPr>
              <a:t>identify the words with an </a:t>
            </a:r>
            <a:r>
              <a:rPr lang="en-US" sz="1200" b="1" dirty="0">
                <a:effectLst/>
                <a:latin typeface="+mn-lt"/>
                <a:ea typeface="Aptos" panose="020B0004020202020204" pitchFamily="34" charset="0"/>
                <a:cs typeface="Times New Roman" panose="02020603050405020304" pitchFamily="18" charset="0"/>
              </a:rPr>
              <a:t>-es </a:t>
            </a:r>
            <a:r>
              <a:rPr lang="en-US" sz="1200" b="0" dirty="0">
                <a:effectLst/>
                <a:latin typeface="+mn-lt"/>
                <a:ea typeface="Aptos" panose="020B0004020202020204" pitchFamily="34" charset="0"/>
                <a:cs typeface="Times New Roman" panose="02020603050405020304" pitchFamily="18" charset="0"/>
              </a:rPr>
              <a:t>suffix</a:t>
            </a:r>
          </a:p>
          <a:p>
            <a:pPr marL="172800" lvl="0" indent="-172800">
              <a:lnSpc>
                <a:spcPct val="107000"/>
              </a:lnSpc>
              <a:buFont typeface="Symbol" panose="05050102010706020507" pitchFamily="18" charset="2"/>
              <a:buChar char=""/>
              <a:tabLst>
                <a:tab pos="5731510" algn="r"/>
              </a:tabLst>
            </a:pPr>
            <a:r>
              <a:rPr lang="en-US" sz="1200" b="0" dirty="0">
                <a:effectLst/>
                <a:latin typeface="+mn-lt"/>
                <a:ea typeface="Aptos" panose="020B0004020202020204" pitchFamily="34" charset="0"/>
                <a:cs typeface="Times New Roman" panose="02020603050405020304" pitchFamily="18" charset="0"/>
              </a:rPr>
              <a:t>draw students’ attention to the base word ending in </a:t>
            </a:r>
            <a:r>
              <a:rPr lang="en-US" sz="1200" b="1" dirty="0" err="1">
                <a:effectLst/>
                <a:latin typeface="+mn-lt"/>
                <a:ea typeface="Aptos" panose="020B0004020202020204" pitchFamily="34" charset="0"/>
                <a:cs typeface="Times New Roman" panose="02020603050405020304" pitchFamily="18" charset="0"/>
              </a:rPr>
              <a:t>sh</a:t>
            </a:r>
            <a:r>
              <a:rPr lang="en-US" sz="1200" b="1" dirty="0">
                <a:effectLst/>
                <a:latin typeface="+mn-lt"/>
                <a:ea typeface="Aptos" panose="020B0004020202020204" pitchFamily="34" charset="0"/>
                <a:cs typeface="Times New Roman" panose="02020603050405020304" pitchFamily="18" charset="0"/>
              </a:rPr>
              <a:t> (wish)</a:t>
            </a:r>
            <a:r>
              <a:rPr lang="en-US" sz="1200" b="0" dirty="0">
                <a:effectLst/>
                <a:latin typeface="+mn-lt"/>
                <a:ea typeface="Aptos" panose="020B0004020202020204" pitchFamily="34" charset="0"/>
                <a:cs typeface="Times New Roman" panose="02020603050405020304" pitchFamily="18" charset="0"/>
              </a:rPr>
              <a:t> and the base word ending in </a:t>
            </a:r>
            <a:r>
              <a:rPr lang="en-US" sz="1200" b="1" dirty="0">
                <a:effectLst/>
                <a:latin typeface="+mn-lt"/>
                <a:ea typeface="Aptos" panose="020B0004020202020204" pitchFamily="34" charset="0"/>
                <a:cs typeface="Times New Roman" panose="02020603050405020304" pitchFamily="18" charset="0"/>
              </a:rPr>
              <a:t>ss (cross)</a:t>
            </a:r>
            <a:endParaRPr lang="en-US" sz="1200" b="0" dirty="0">
              <a:effectLst/>
              <a:latin typeface="+mn-lt"/>
              <a:ea typeface="Aptos" panose="020B0004020202020204" pitchFamily="34" charset="0"/>
              <a:cs typeface="Times New Roman" panose="02020603050405020304" pitchFamily="18" charset="0"/>
            </a:endParaRPr>
          </a:p>
          <a:p>
            <a:pPr marL="172800" marR="0" lvl="0" indent="-172800" algn="l" defTabSz="914400" rtl="0" eaLnBrk="1" fontAlgn="auto" latinLnBrk="0" hangingPunct="1">
              <a:lnSpc>
                <a:spcPct val="107000"/>
              </a:lnSpc>
              <a:spcBef>
                <a:spcPts val="0"/>
              </a:spcBef>
              <a:spcAft>
                <a:spcPts val="0"/>
              </a:spcAft>
              <a:buClrTx/>
              <a:buSzTx/>
              <a:buFont typeface="Symbol" panose="05050102010706020507" pitchFamily="18" charset="2"/>
              <a:buChar char=""/>
              <a:tabLst>
                <a:tab pos="5731510" algn="r"/>
              </a:tabLst>
              <a:defRPr/>
            </a:pPr>
            <a:r>
              <a:rPr lang="en-AU" dirty="0"/>
              <a:t>explain how the meaning of each word is made up of the base word </a:t>
            </a:r>
            <a:r>
              <a:rPr lang="en-AU" i="0" dirty="0"/>
              <a:t>and</a:t>
            </a:r>
            <a:r>
              <a:rPr lang="en-AU" dirty="0"/>
              <a:t> the </a:t>
            </a:r>
            <a:r>
              <a:rPr lang="en-AU" b="0" dirty="0"/>
              <a:t>meaning of the </a:t>
            </a:r>
            <a:r>
              <a:rPr lang="en-AU" b="1" dirty="0"/>
              <a:t>-es </a:t>
            </a:r>
            <a:r>
              <a:rPr lang="en-AU" b="0" dirty="0"/>
              <a:t>suffix,</a:t>
            </a:r>
            <a:r>
              <a:rPr lang="en-AU" b="1" dirty="0"/>
              <a:t> </a:t>
            </a:r>
            <a:r>
              <a:rPr lang="en-AU" b="0" dirty="0"/>
              <a:t>which means </a:t>
            </a:r>
            <a:r>
              <a:rPr lang="en-AU" b="0" i="0" dirty="0"/>
              <a:t>plural, ‘more than one’.</a:t>
            </a:r>
            <a:r>
              <a:rPr lang="en-AU" b="1" i="0" dirty="0"/>
              <a:t> </a:t>
            </a:r>
            <a:endParaRPr lang="en-AU" i="0" dirty="0">
              <a:cs typeface="Calibri" panose="020F0502020204030204"/>
            </a:endParaRPr>
          </a:p>
          <a:p>
            <a:pPr marL="0" lvl="0" indent="0">
              <a:lnSpc>
                <a:spcPct val="107000"/>
              </a:lnSpc>
              <a:spcAft>
                <a:spcPts val="800"/>
              </a:spcAft>
              <a:buFont typeface="Symbol" panose="05050102010706020507" pitchFamily="18" charset="2"/>
              <a:buNone/>
              <a:tabLst>
                <a:tab pos="5731510" algn="r"/>
              </a:tabLst>
            </a:pPr>
            <a:endParaRPr lang="en-AU" sz="1200" i="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Demonstrate re-reading the sentence with fluency.</a:t>
            </a:r>
          </a:p>
          <a:p>
            <a:pPr marL="0" indent="0">
              <a:buFont typeface="Arial"/>
              <a:buNone/>
            </a:pPr>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21953592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latin typeface="+mn-lt"/>
              </a:rPr>
              <a:t>Phonemic awareness review</a:t>
            </a:r>
          </a:p>
          <a:p>
            <a:endParaRPr lang="en-US" sz="1200" b="1"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Which word? Listen for the sound: </a:t>
            </a:r>
            <a:r>
              <a:rPr lang="en-US" sz="1200" b="0" dirty="0">
                <a:latin typeface="+mn-lt"/>
              </a:rPr>
              <a:t>isolating and recording individual sounds in words beginning with adjacent consonants (CCVC words)</a:t>
            </a:r>
          </a:p>
          <a:p>
            <a:endParaRPr lang="en-US" sz="1200"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latin typeface="+mn-lt"/>
              </a:rPr>
              <a:t>Say: </a:t>
            </a:r>
            <a:r>
              <a:rPr lang="en-US" sz="1200" b="0" i="1" dirty="0">
                <a:latin typeface="+mn-lt"/>
              </a:rPr>
              <a:t>Let’s all play Which word? We must listen for the</a:t>
            </a:r>
            <a:r>
              <a:rPr lang="en-US" sz="1200" b="1" i="1" dirty="0">
                <a:latin typeface="+mn-lt"/>
              </a:rPr>
              <a:t> second </a:t>
            </a:r>
            <a:r>
              <a:rPr lang="en-US" sz="1200" b="0" i="1" dirty="0">
                <a:latin typeface="+mn-lt"/>
              </a:rPr>
              <a:t>sound in the word.</a:t>
            </a:r>
          </a:p>
          <a:p>
            <a:endParaRPr lang="en-US" sz="1200" dirty="0">
              <a:effectLst/>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rPr>
              <a:t>Begin with </a:t>
            </a:r>
            <a:r>
              <a:rPr lang="en-US" sz="1200" b="1" i="0" u="none" dirty="0">
                <a:latin typeface="+mn-lt"/>
              </a:rPr>
              <a:t>glad</a:t>
            </a:r>
            <a:r>
              <a:rPr lang="en-US" sz="1200" b="0" i="0" u="none" dirty="0">
                <a:latin typeface="+mn-lt"/>
              </a:rPr>
              <a:t> and </a:t>
            </a:r>
            <a:r>
              <a:rPr lang="en-US" sz="1200" b="1" i="0" u="none" dirty="0">
                <a:latin typeface="+mn-lt"/>
              </a:rPr>
              <a:t>smog</a:t>
            </a:r>
            <a:r>
              <a:rPr lang="en-US" sz="1200" b="0" i="0" u="none" dirty="0">
                <a:latin typeface="+mn-lt"/>
              </a:rPr>
              <a:t>.</a:t>
            </a:r>
            <a:endParaRPr lang="en-US" sz="1200" b="1" dirty="0">
              <a:effectLst/>
              <a:latin typeface="+mn-lt"/>
            </a:endParaRPr>
          </a:p>
          <a:p>
            <a:pPr marL="171450" indent="-171450">
              <a:buFont typeface="Arial" panose="020B0604020202020204" pitchFamily="34" charset="0"/>
              <a:buChar char="•"/>
            </a:pPr>
            <a:r>
              <a:rPr lang="en-US" sz="1200" dirty="0">
                <a:effectLst/>
                <a:latin typeface="+mn-lt"/>
              </a:rPr>
              <a:t>Have students stand up, holding a mini-whiteboard and a marker.</a:t>
            </a:r>
          </a:p>
          <a:p>
            <a:pPr marL="171450" indent="-171450">
              <a:buFont typeface="Arial" panose="020B0604020202020204" pitchFamily="34" charset="0"/>
              <a:buChar char="•"/>
            </a:pPr>
            <a:r>
              <a:rPr lang="en-US" sz="1200" dirty="0">
                <a:effectLst/>
                <a:latin typeface="+mn-lt"/>
              </a:rPr>
              <a:t>Say: </a:t>
            </a:r>
            <a:r>
              <a:rPr lang="en-US" sz="1200" i="1" dirty="0">
                <a:effectLst/>
                <a:latin typeface="+mn-lt"/>
              </a:rPr>
              <a:t>The sound we are listening for is /m/.</a:t>
            </a:r>
          </a:p>
          <a:p>
            <a:pPr marL="171450" indent="-171450">
              <a:buFont typeface="Arial" panose="020B0604020202020204" pitchFamily="34" charset="0"/>
              <a:buChar char="•"/>
            </a:pPr>
            <a:r>
              <a:rPr lang="en-US" sz="1200" dirty="0">
                <a:effectLst/>
                <a:latin typeface="+mn-lt"/>
              </a:rPr>
              <a:t>Ask: </a:t>
            </a:r>
            <a:r>
              <a:rPr lang="en-US" sz="1200" i="1" dirty="0">
                <a:effectLst/>
                <a:latin typeface="+mn-lt"/>
              </a:rPr>
              <a:t>Which word has /m/ as the second sound, </a:t>
            </a:r>
            <a:r>
              <a:rPr lang="en-US" sz="1200" b="1" i="1" dirty="0">
                <a:effectLst/>
                <a:latin typeface="+mn-lt"/>
              </a:rPr>
              <a:t>glad</a:t>
            </a:r>
            <a:r>
              <a:rPr lang="en-US" sz="1200" i="1" dirty="0">
                <a:effectLst/>
                <a:latin typeface="+mn-lt"/>
              </a:rPr>
              <a:t> or </a:t>
            </a:r>
            <a:r>
              <a:rPr lang="en-US" sz="1200" b="1" i="1" dirty="0">
                <a:effectLst/>
                <a:latin typeface="+mn-lt"/>
              </a:rPr>
              <a:t>smog</a:t>
            </a:r>
            <a:r>
              <a:rPr lang="en-US" sz="1200" i="1" dirty="0">
                <a:effectLst/>
                <a:latin typeface="+mn-lt"/>
              </a:rPr>
              <a:t>?</a:t>
            </a:r>
            <a:endParaRPr lang="en-US" sz="1200" b="0" i="0" dirty="0">
              <a:latin typeface="+mn-lt"/>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rPr>
              <a:t>Students say the words and move to the appropriate side of the room to show their response.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rPr>
              <a:t>Identify the correct word, </a:t>
            </a:r>
            <a:r>
              <a:rPr lang="en-US" sz="1200" b="1" dirty="0">
                <a:effectLst/>
                <a:latin typeface="+mn-lt"/>
              </a:rPr>
              <a:t>smog</a:t>
            </a:r>
            <a:r>
              <a:rPr lang="en-US" sz="1200" dirty="0">
                <a:effectLst/>
                <a:latin typeface="+mn-lt"/>
              </a:rPr>
              <a:t>, and have students sit down.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rPr>
              <a:t>Students segment </a:t>
            </a:r>
            <a:r>
              <a:rPr lang="en-US" sz="1200" b="1" dirty="0">
                <a:effectLst/>
                <a:latin typeface="+mn-lt"/>
              </a:rPr>
              <a:t>smog</a:t>
            </a:r>
            <a:r>
              <a:rPr lang="en-US" sz="1200" dirty="0">
                <a:effectLst/>
                <a:latin typeface="+mn-lt"/>
              </a:rPr>
              <a:t> and record it on their mini-whiteboards: /s/, /m/, /o/, /g/, </a:t>
            </a:r>
            <a:r>
              <a:rPr lang="en-US" sz="1200" b="1" dirty="0">
                <a:effectLst/>
                <a:latin typeface="+mn-lt"/>
              </a:rPr>
              <a:t>smog</a:t>
            </a:r>
            <a:r>
              <a:rPr lang="en-US" sz="1200" b="0" dirty="0">
                <a:effectLst/>
                <a:latin typeface="+mn-lt"/>
              </a:rPr>
              <a:t>.</a:t>
            </a:r>
            <a:r>
              <a:rPr lang="en-US" sz="1200" dirty="0">
                <a:effectLst/>
                <a:latin typeface="+mn-lt"/>
              </a:rPr>
              <a:t>  </a:t>
            </a:r>
          </a:p>
          <a:p>
            <a:endParaRPr lang="en-AU"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rPr>
              <a:t>Note: give students sufficient processing time to identify the target sound. They may need to segment the sounds aloud to do this, so providing extra time will be helpful.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dirty="0">
                <a:latin typeface="+mn-lt"/>
              </a:rPr>
              <a:t>Repeat using the following pairs of CCVC words:</a:t>
            </a:r>
            <a:endParaRPr lang="en-AU" sz="1200"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latin typeface="+mn-lt"/>
              </a:rPr>
              <a:t>snip </a:t>
            </a:r>
            <a:r>
              <a:rPr lang="en-US" sz="1200" b="0" dirty="0">
                <a:latin typeface="+mn-lt"/>
              </a:rPr>
              <a:t>and </a:t>
            </a:r>
            <a:r>
              <a:rPr lang="en-US" sz="1200" b="1" dirty="0">
                <a:latin typeface="+mn-lt"/>
              </a:rPr>
              <a:t>tram</a:t>
            </a:r>
            <a:r>
              <a:rPr lang="en-US" sz="1200" b="0" dirty="0">
                <a:latin typeface="+mn-lt"/>
              </a:rPr>
              <a:t>: </a:t>
            </a:r>
            <a:r>
              <a:rPr lang="en-US" sz="1200" i="1" dirty="0">
                <a:effectLst/>
                <a:latin typeface="+mn-lt"/>
              </a:rPr>
              <a:t>Which word has /r/ as the second sound, </a:t>
            </a:r>
            <a:r>
              <a:rPr lang="en-US" sz="1200" b="1" i="1" dirty="0">
                <a:effectLst/>
                <a:latin typeface="+mn-lt"/>
              </a:rPr>
              <a:t>snip</a:t>
            </a:r>
            <a:r>
              <a:rPr lang="en-US" sz="1200" i="1" dirty="0">
                <a:effectLst/>
                <a:latin typeface="+mn-lt"/>
              </a:rPr>
              <a:t> or </a:t>
            </a:r>
            <a:r>
              <a:rPr lang="en-US" sz="1200" b="1" i="1" dirty="0">
                <a:effectLst/>
                <a:latin typeface="+mn-lt"/>
              </a:rPr>
              <a:t>tram</a:t>
            </a:r>
            <a:r>
              <a:rPr lang="en-US" sz="1200" b="0" i="1" dirty="0">
                <a:effectLst/>
                <a:latin typeface="+mn-lt"/>
              </a:rPr>
              <a:t>?</a:t>
            </a:r>
            <a:r>
              <a:rPr lang="en-US" sz="1200" i="1" dirty="0">
                <a:effectLst/>
                <a:latin typeface="+mn-lt"/>
              </a:rPr>
              <a:t> </a:t>
            </a:r>
            <a:r>
              <a:rPr lang="en-US" sz="1200" b="0" i="0" dirty="0">
                <a:effectLst/>
                <a:latin typeface="+mn-lt"/>
              </a:rPr>
              <a:t>(</a:t>
            </a:r>
            <a:r>
              <a:rPr lang="en-US" sz="1200" b="1" i="0" dirty="0">
                <a:effectLst/>
                <a:latin typeface="+mn-lt"/>
              </a:rPr>
              <a:t>tram</a:t>
            </a:r>
            <a:r>
              <a:rPr lang="en-US" sz="1200" b="0" i="0" dirty="0">
                <a:effectLst/>
                <a:latin typeface="+mn-lt"/>
              </a:rPr>
              <a:t>)</a:t>
            </a:r>
            <a:endParaRPr lang="en-US" sz="1200" b="0" i="0"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latin typeface="+mn-lt"/>
              </a:rPr>
              <a:t>skip </a:t>
            </a:r>
            <a:r>
              <a:rPr lang="en-US" sz="1200" b="0" dirty="0">
                <a:latin typeface="+mn-lt"/>
              </a:rPr>
              <a:t>and </a:t>
            </a:r>
            <a:r>
              <a:rPr lang="en-US" sz="1200" b="1" dirty="0">
                <a:latin typeface="+mn-lt"/>
              </a:rPr>
              <a:t>flop</a:t>
            </a:r>
            <a:r>
              <a:rPr lang="en-US" sz="1200" b="0" dirty="0">
                <a:latin typeface="+mn-lt"/>
              </a:rPr>
              <a:t>: </a:t>
            </a:r>
            <a:r>
              <a:rPr lang="en-US" sz="1200" i="1" dirty="0">
                <a:effectLst/>
                <a:latin typeface="+mn-lt"/>
              </a:rPr>
              <a:t>Which word has /k/ as the second sound, </a:t>
            </a:r>
            <a:r>
              <a:rPr lang="en-US" sz="1200" b="1" i="1" dirty="0">
                <a:effectLst/>
                <a:latin typeface="+mn-lt"/>
              </a:rPr>
              <a:t>skip </a:t>
            </a:r>
            <a:r>
              <a:rPr lang="en-US" sz="1200" i="1" dirty="0">
                <a:effectLst/>
                <a:latin typeface="+mn-lt"/>
              </a:rPr>
              <a:t>or </a:t>
            </a:r>
            <a:r>
              <a:rPr lang="en-US" sz="1200" b="1" i="1" dirty="0">
                <a:effectLst/>
                <a:latin typeface="+mn-lt"/>
              </a:rPr>
              <a:t>flop</a:t>
            </a:r>
            <a:r>
              <a:rPr lang="en-US" sz="1200" b="0" i="1" dirty="0">
                <a:effectLst/>
                <a:latin typeface="+mn-lt"/>
              </a:rPr>
              <a:t>?</a:t>
            </a:r>
            <a:r>
              <a:rPr lang="en-US" sz="1200" i="1" dirty="0">
                <a:effectLst/>
                <a:latin typeface="+mn-lt"/>
              </a:rPr>
              <a:t>  </a:t>
            </a:r>
            <a:r>
              <a:rPr lang="en-US" sz="1200" b="0" i="0" dirty="0">
                <a:effectLst/>
                <a:latin typeface="+mn-lt"/>
              </a:rPr>
              <a:t>(</a:t>
            </a:r>
            <a:r>
              <a:rPr lang="en-US" sz="1200" b="1" i="0" dirty="0">
                <a:effectLst/>
                <a:latin typeface="+mn-lt"/>
              </a:rPr>
              <a:t>skip</a:t>
            </a:r>
            <a:r>
              <a:rPr lang="en-US" sz="1200" b="0" i="0" dirty="0">
                <a:effectLst/>
                <a:latin typeface="+mn-lt"/>
              </a:rPr>
              <a:t>)</a:t>
            </a:r>
            <a:endParaRPr lang="en-US" sz="1200" b="0" i="0"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latin typeface="+mn-lt"/>
              </a:rPr>
              <a:t>brag</a:t>
            </a:r>
            <a:r>
              <a:rPr lang="en-US" sz="1200" b="0" dirty="0">
                <a:latin typeface="+mn-lt"/>
              </a:rPr>
              <a:t> and </a:t>
            </a:r>
            <a:r>
              <a:rPr lang="en-US" sz="1200" b="1" dirty="0">
                <a:latin typeface="+mn-lt"/>
              </a:rPr>
              <a:t>snob</a:t>
            </a:r>
            <a:r>
              <a:rPr lang="en-US" sz="1200" b="0" dirty="0">
                <a:latin typeface="+mn-lt"/>
              </a:rPr>
              <a:t>: </a:t>
            </a:r>
            <a:r>
              <a:rPr lang="en-US" sz="1200" i="1" dirty="0">
                <a:effectLst/>
                <a:latin typeface="+mn-lt"/>
              </a:rPr>
              <a:t>Which word has /n/ as the second sound, </a:t>
            </a:r>
            <a:r>
              <a:rPr lang="en-US" sz="1200" b="1" i="1" dirty="0">
                <a:effectLst/>
                <a:latin typeface="+mn-lt"/>
              </a:rPr>
              <a:t>brag </a:t>
            </a:r>
            <a:r>
              <a:rPr lang="en-US" sz="1200" i="1" dirty="0">
                <a:effectLst/>
                <a:latin typeface="+mn-lt"/>
              </a:rPr>
              <a:t>or </a:t>
            </a:r>
            <a:r>
              <a:rPr lang="en-US" sz="1200" b="1" i="1" dirty="0">
                <a:effectLst/>
                <a:latin typeface="+mn-lt"/>
              </a:rPr>
              <a:t>snob</a:t>
            </a:r>
            <a:r>
              <a:rPr lang="en-US" sz="1200" b="0" i="1" dirty="0">
                <a:effectLst/>
                <a:latin typeface="+mn-lt"/>
              </a:rPr>
              <a:t>? </a:t>
            </a:r>
            <a:r>
              <a:rPr lang="en-US" sz="1200" b="0" i="0" dirty="0">
                <a:effectLst/>
                <a:latin typeface="+mn-lt"/>
              </a:rPr>
              <a:t>(</a:t>
            </a:r>
            <a:r>
              <a:rPr lang="en-US" sz="1200" b="1" i="0" dirty="0">
                <a:effectLst/>
                <a:latin typeface="+mn-lt"/>
              </a:rPr>
              <a:t>snob</a:t>
            </a:r>
            <a:r>
              <a:rPr lang="en-US" sz="1200" b="0" i="0" dirty="0">
                <a:effectLst/>
                <a:latin typeface="+mn-lt"/>
              </a:rPr>
              <a:t>)</a:t>
            </a:r>
            <a:endParaRPr lang="en-US" sz="1200" b="0" i="0" dirty="0">
              <a:latin typeface="+mn-lt"/>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dirty="0">
                <a:latin typeface="+mn-lt"/>
              </a:rPr>
              <a:t>drum</a:t>
            </a:r>
            <a:r>
              <a:rPr lang="en-US" sz="1200" b="0" dirty="0">
                <a:latin typeface="+mn-lt"/>
              </a:rPr>
              <a:t> and </a:t>
            </a:r>
            <a:r>
              <a:rPr lang="en-US" sz="1200" b="1" dirty="0">
                <a:latin typeface="+mn-lt"/>
              </a:rPr>
              <a:t>flax</a:t>
            </a:r>
            <a:r>
              <a:rPr lang="en-US" sz="1200" b="0" dirty="0">
                <a:latin typeface="+mn-lt"/>
              </a:rPr>
              <a:t>: </a:t>
            </a:r>
            <a:r>
              <a:rPr lang="en-US" sz="1200" i="1" dirty="0">
                <a:effectLst/>
                <a:latin typeface="+mn-lt"/>
              </a:rPr>
              <a:t>Which word has /l/ as the second sound, </a:t>
            </a:r>
            <a:r>
              <a:rPr lang="en-US" sz="1200" b="1" i="1" dirty="0">
                <a:effectLst/>
                <a:latin typeface="+mn-lt"/>
              </a:rPr>
              <a:t>drum</a:t>
            </a:r>
            <a:r>
              <a:rPr lang="en-US" sz="1200" i="1" dirty="0">
                <a:effectLst/>
                <a:latin typeface="+mn-lt"/>
              </a:rPr>
              <a:t> or </a:t>
            </a:r>
            <a:r>
              <a:rPr lang="en-US" sz="1200" b="1" i="1" dirty="0">
                <a:effectLst/>
                <a:latin typeface="+mn-lt"/>
              </a:rPr>
              <a:t>flax</a:t>
            </a:r>
            <a:r>
              <a:rPr lang="en-US" sz="1200" b="0" i="1" dirty="0">
                <a:effectLst/>
                <a:latin typeface="+mn-lt"/>
              </a:rPr>
              <a:t>?</a:t>
            </a:r>
            <a:r>
              <a:rPr lang="en-US" sz="1200" i="1" dirty="0">
                <a:effectLst/>
                <a:latin typeface="+mn-lt"/>
              </a:rPr>
              <a:t> </a:t>
            </a:r>
            <a:r>
              <a:rPr lang="en-US" sz="1200" b="0" i="0" dirty="0">
                <a:effectLst/>
                <a:latin typeface="+mn-lt"/>
              </a:rPr>
              <a:t>(</a:t>
            </a:r>
            <a:r>
              <a:rPr lang="en-US" sz="1200" b="1" i="0" dirty="0">
                <a:effectLst/>
                <a:latin typeface="+mn-lt"/>
              </a:rPr>
              <a:t>flax</a:t>
            </a:r>
            <a:r>
              <a:rPr lang="en-US" sz="1200" b="0" i="0" dirty="0">
                <a:effectLst/>
                <a:latin typeface="+mn-lt"/>
              </a:rPr>
              <a:t>)</a:t>
            </a:r>
            <a:endParaRPr lang="en-US" sz="1200" b="0" i="0" dirty="0">
              <a:latin typeface="+mn-lt"/>
            </a:endParaRPr>
          </a:p>
          <a:p>
            <a:endParaRPr lang="en-US" sz="1200" b="0" dirty="0">
              <a:latin typeface="+mn-lt"/>
            </a:endParaRPr>
          </a:p>
          <a:p>
            <a:r>
              <a:rPr lang="en-US" sz="1200" b="0" dirty="0">
                <a:latin typeface="+mn-lt"/>
              </a:rPr>
              <a:t>Note: depending on how quickly your students work, you may choose to complete all sets of words or just some.</a:t>
            </a:r>
            <a:endParaRPr lang="en-AU" sz="1200" b="0" dirty="0">
              <a:latin typeface="+mn-lt"/>
            </a:endParaRPr>
          </a:p>
          <a:p>
            <a:endParaRPr lang="en-US" sz="1800" dirty="0">
              <a:effectLst/>
              <a:latin typeface="Segoe UI" panose="020B0502040204020203" pitchFamily="34"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29945163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a:buNone/>
            </a:pPr>
            <a:r>
              <a:rPr lang="en-US" b="1" dirty="0"/>
              <a:t>We do</a:t>
            </a:r>
          </a:p>
          <a:p>
            <a:pPr marL="0" indent="0">
              <a:buFont typeface="Arial"/>
              <a:buNone/>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students as needed.</a:t>
            </a:r>
            <a:endParaRPr lang="en-AU"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effectLst/>
              <a:latin typeface="+mn-lt"/>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Times New Roman" panose="02020603050405020304" pitchFamily="18" charset="0"/>
              </a:rPr>
              <a:t>Students participate in reading the sentence from their student sheet. As they do:</a:t>
            </a:r>
            <a:endParaRPr lang="en-US" sz="1200" dirty="0">
              <a:latin typeface="+mn-lt"/>
            </a:endParaRPr>
          </a:p>
          <a:p>
            <a:pPr marL="171450" indent="-171450">
              <a:lnSpc>
                <a:spcPct val="107000"/>
              </a:lnSpc>
              <a:spcAft>
                <a:spcPts val="800"/>
              </a:spcAft>
              <a:buFont typeface="Arial" panose="020B0604020202020204" pitchFamily="34" charset="0"/>
              <a:buChar char="•"/>
              <a:tabLst>
                <a:tab pos="5731510" algn="r"/>
              </a:tabLst>
            </a:pPr>
            <a:r>
              <a:rPr lang="en-US" sz="1200" dirty="0">
                <a:effectLst/>
                <a:latin typeface="+mn-lt"/>
                <a:ea typeface="Aptos" panose="020B0004020202020204" pitchFamily="34" charset="0"/>
                <a:cs typeface="Times New Roman" panose="02020603050405020304" pitchFamily="18" charset="0"/>
              </a:rPr>
              <a:t>prompt students to identify </a:t>
            </a:r>
            <a:r>
              <a:rPr lang="en-AU" sz="1200" dirty="0">
                <a:effectLst/>
                <a:latin typeface="+mn-lt"/>
                <a:ea typeface="Aptos" panose="020B0004020202020204" pitchFamily="34" charset="0"/>
                <a:cs typeface="Times New Roman" panose="02020603050405020304" pitchFamily="18" charset="0"/>
              </a:rPr>
              <a:t>the words with the </a:t>
            </a:r>
            <a:r>
              <a:rPr lang="en-AU" sz="1200" b="1" dirty="0">
                <a:effectLst/>
                <a:latin typeface="+mn-lt"/>
                <a:ea typeface="Aptos" panose="020B0004020202020204" pitchFamily="34" charset="0"/>
                <a:cs typeface="Times New Roman" panose="02020603050405020304" pitchFamily="18" charset="0"/>
              </a:rPr>
              <a:t>-es </a:t>
            </a:r>
            <a:r>
              <a:rPr lang="en-AU" sz="1200" b="0" dirty="0">
                <a:effectLst/>
                <a:latin typeface="+mn-lt"/>
                <a:ea typeface="Aptos" panose="020B0004020202020204" pitchFamily="34" charset="0"/>
                <a:cs typeface="Times New Roman" panose="02020603050405020304" pitchFamily="18" charset="0"/>
              </a:rPr>
              <a:t>suffix</a:t>
            </a:r>
          </a:p>
          <a:p>
            <a:pPr marL="171450" indent="-171450">
              <a:lnSpc>
                <a:spcPct val="107000"/>
              </a:lnSpc>
              <a:spcAft>
                <a:spcPts val="800"/>
              </a:spcAft>
              <a:buFont typeface="Arial" panose="020B0604020202020204" pitchFamily="34" charset="0"/>
              <a:buChar char="•"/>
              <a:tabLst>
                <a:tab pos="5731510" algn="r"/>
              </a:tabLst>
            </a:pPr>
            <a:r>
              <a:rPr lang="en-AU" sz="1200" b="0" dirty="0">
                <a:effectLst/>
                <a:latin typeface="+mn-lt"/>
                <a:ea typeface="Aptos" panose="020B0004020202020204" pitchFamily="34" charset="0"/>
                <a:cs typeface="Times New Roman" panose="02020603050405020304" pitchFamily="18" charset="0"/>
              </a:rPr>
              <a:t>prompt students to identify the ending of the base words as </a:t>
            </a:r>
            <a:r>
              <a:rPr lang="en-AU" sz="1200" b="1" dirty="0">
                <a:effectLst/>
                <a:latin typeface="+mn-lt"/>
                <a:ea typeface="Aptos" panose="020B0004020202020204" pitchFamily="34" charset="0"/>
                <a:cs typeface="Times New Roman" panose="02020603050405020304" pitchFamily="18" charset="0"/>
              </a:rPr>
              <a:t>ss </a:t>
            </a:r>
            <a:r>
              <a:rPr lang="en-AU" sz="1200" b="0" dirty="0">
                <a:effectLst/>
                <a:latin typeface="+mn-lt"/>
                <a:ea typeface="Aptos" panose="020B0004020202020204" pitchFamily="34" charset="0"/>
                <a:cs typeface="Times New Roman" panose="02020603050405020304" pitchFamily="18" charset="0"/>
              </a:rPr>
              <a:t>(</a:t>
            </a:r>
            <a:r>
              <a:rPr lang="en-AU" sz="1200" b="1" dirty="0">
                <a:effectLst/>
                <a:latin typeface="+mn-lt"/>
                <a:ea typeface="Aptos" panose="020B0004020202020204" pitchFamily="34" charset="0"/>
                <a:cs typeface="Times New Roman" panose="02020603050405020304" pitchFamily="18" charset="0"/>
              </a:rPr>
              <a:t>dress)</a:t>
            </a:r>
            <a:r>
              <a:rPr lang="en-AU" sz="1200" b="0" dirty="0">
                <a:effectLst/>
                <a:latin typeface="+mn-lt"/>
                <a:ea typeface="Aptos" panose="020B0004020202020204" pitchFamily="34" charset="0"/>
                <a:cs typeface="Times New Roman" panose="02020603050405020304" pitchFamily="18" charset="0"/>
              </a:rPr>
              <a:t>,</a:t>
            </a:r>
            <a:r>
              <a:rPr lang="en-AU" sz="1200" b="1" dirty="0">
                <a:effectLst/>
                <a:latin typeface="+mn-lt"/>
                <a:ea typeface="Aptos" panose="020B0004020202020204" pitchFamily="34" charset="0"/>
                <a:cs typeface="Times New Roman" panose="02020603050405020304" pitchFamily="18" charset="0"/>
              </a:rPr>
              <a:t> x (box) </a:t>
            </a:r>
            <a:r>
              <a:rPr lang="en-AU" sz="1200" b="0" dirty="0">
                <a:effectLst/>
                <a:latin typeface="+mn-lt"/>
                <a:ea typeface="Aptos" panose="020B0004020202020204" pitchFamily="34" charset="0"/>
                <a:cs typeface="Times New Roman" panose="02020603050405020304" pitchFamily="18" charset="0"/>
              </a:rPr>
              <a:t>and</a:t>
            </a:r>
            <a:r>
              <a:rPr lang="en-AU" sz="1200" b="1" dirty="0">
                <a:effectLst/>
                <a:latin typeface="+mn-lt"/>
                <a:ea typeface="Aptos" panose="020B0004020202020204" pitchFamily="34" charset="0"/>
                <a:cs typeface="Times New Roman" panose="02020603050405020304" pitchFamily="18" charset="0"/>
              </a:rPr>
              <a:t> </a:t>
            </a:r>
            <a:r>
              <a:rPr lang="en-AU" sz="1200" b="1" dirty="0" err="1">
                <a:effectLst/>
                <a:latin typeface="+mn-lt"/>
                <a:ea typeface="Aptos" panose="020B0004020202020204" pitchFamily="34" charset="0"/>
                <a:cs typeface="Times New Roman" panose="02020603050405020304" pitchFamily="18" charset="0"/>
              </a:rPr>
              <a:t>ch</a:t>
            </a:r>
            <a:r>
              <a:rPr lang="en-AU" sz="1200" b="1" dirty="0">
                <a:effectLst/>
                <a:latin typeface="+mn-lt"/>
                <a:ea typeface="Aptos" panose="020B0004020202020204" pitchFamily="34" charset="0"/>
                <a:cs typeface="Times New Roman" panose="02020603050405020304" pitchFamily="18" charset="0"/>
              </a:rPr>
              <a:t> (bench)</a:t>
            </a:r>
            <a:endParaRPr lang="en-AU" sz="1200" b="0" dirty="0">
              <a:effectLst/>
              <a:latin typeface="+mn-lt"/>
              <a:ea typeface="Aptos" panose="020B0004020202020204" pitchFamily="34" charset="0"/>
              <a:cs typeface="Times New Roman" panose="02020603050405020304" pitchFamily="18" charset="0"/>
            </a:endParaRPr>
          </a:p>
          <a:p>
            <a:pPr marL="171450" marR="0" lvl="0" indent="-171450" algn="l" defTabSz="914400" rtl="0" eaLnBrk="1" fontAlgn="auto" latinLnBrk="0" hangingPunct="1">
              <a:lnSpc>
                <a:spcPct val="107000"/>
              </a:lnSpc>
              <a:spcBef>
                <a:spcPts val="0"/>
              </a:spcBef>
              <a:spcAft>
                <a:spcPts val="0"/>
              </a:spcAft>
              <a:buClrTx/>
              <a:buSzTx/>
              <a:buFont typeface="Arial" panose="020B0604020202020204" pitchFamily="34" charset="0"/>
              <a:buChar char="•"/>
              <a:tabLst>
                <a:tab pos="5731510" algn="r"/>
              </a:tabLst>
              <a:defRPr/>
            </a:pPr>
            <a:r>
              <a:rPr lang="en-AU" sz="1200" dirty="0">
                <a:effectLst/>
                <a:latin typeface="+mn-lt"/>
                <a:ea typeface="Aptos" panose="020B0004020202020204" pitchFamily="34" charset="0"/>
                <a:cs typeface="Times New Roman" panose="02020603050405020304" pitchFamily="18" charset="0"/>
              </a:rPr>
              <a:t>discuss </a:t>
            </a:r>
            <a:r>
              <a:rPr lang="en-AU" sz="1200" dirty="0"/>
              <a:t>the meaning of each word with the </a:t>
            </a:r>
            <a:r>
              <a:rPr lang="en-AU" sz="1200" b="1" dirty="0"/>
              <a:t>-es </a:t>
            </a:r>
            <a:r>
              <a:rPr lang="en-AU" sz="1200" b="0" dirty="0"/>
              <a:t>suffix.</a:t>
            </a:r>
          </a:p>
          <a:p>
            <a:pPr marL="0" marR="0" lvl="0" indent="0" algn="l" defTabSz="914400" rtl="0" eaLnBrk="1" fontAlgn="auto" latinLnBrk="0" hangingPunct="1">
              <a:lnSpc>
                <a:spcPct val="107000"/>
              </a:lnSpc>
              <a:spcBef>
                <a:spcPts val="0"/>
              </a:spcBef>
              <a:spcAft>
                <a:spcPts val="0"/>
              </a:spcAft>
              <a:buClrTx/>
              <a:buSzTx/>
              <a:buFont typeface="Arial" panose="020B0604020202020204" pitchFamily="34" charset="0"/>
              <a:buNone/>
              <a:tabLst>
                <a:tab pos="5731510" algn="r"/>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latin typeface="+mn-lt"/>
              </a:rPr>
              <a:t>Students participate in re-reading the sentence with fluency. </a:t>
            </a:r>
            <a:endParaRPr lang="en-AU" sz="1200" dirty="0">
              <a:latin typeface="+mn-lt"/>
            </a:endParaRPr>
          </a:p>
          <a:p>
            <a:pPr marL="0" indent="0">
              <a:buFont typeface="Arial"/>
              <a:buNone/>
            </a:pPr>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11074370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100"/>
              </a:spcBef>
              <a:spcAft>
                <a:spcPts val="400"/>
              </a:spcAft>
              <a:buFont typeface="Arial"/>
              <a:buNone/>
            </a:pPr>
            <a:r>
              <a:rPr lang="en-AU" b="1" dirty="0"/>
              <a:t>I do</a:t>
            </a:r>
          </a:p>
          <a:p>
            <a:pPr marL="0" marR="0" lvl="0" indent="0" algn="l" defTabSz="914400" rtl="0" eaLnBrk="1" fontAlgn="auto" latinLnBrk="0" hangingPunct="1">
              <a:lnSpc>
                <a:spcPct val="100000"/>
              </a:lnSpc>
              <a:spcBef>
                <a:spcPts val="100"/>
              </a:spcBef>
              <a:spcAft>
                <a:spcPts val="400"/>
              </a:spcAft>
              <a:buClrTx/>
              <a:buSzTx/>
              <a:buFont typeface="Arial"/>
              <a:buNone/>
              <a:tabLst/>
              <a:defRPr/>
            </a:pPr>
            <a:endParaRPr lang="en-AU" dirty="0">
              <a:cs typeface="Calibri"/>
            </a:endParaRPr>
          </a:p>
          <a:p>
            <a:pPr marL="0" indent="0">
              <a:spcBef>
                <a:spcPts val="100"/>
              </a:spcBef>
              <a:spcAft>
                <a:spcPts val="400"/>
              </a:spcAft>
              <a:buFont typeface="Arial"/>
              <a:buNone/>
            </a:pPr>
            <a:r>
              <a:rPr lang="en-US" sz="1200" dirty="0">
                <a:latin typeface="+mn-lt"/>
              </a:rPr>
              <a:t>Sentence dictation: </a:t>
            </a:r>
            <a:r>
              <a:rPr lang="en-AU" b="1" dirty="0"/>
              <a:t>The brushes and the branches are in the boxes.</a:t>
            </a:r>
            <a:endParaRPr lang="en-AU" b="1" dirty="0">
              <a:cs typeface="Calibri"/>
            </a:endParaRPr>
          </a:p>
          <a:p>
            <a:endParaRPr lang="en-US" sz="1200" b="1" dirty="0">
              <a:latin typeface="+mn-lt"/>
            </a:endParaRPr>
          </a:p>
          <a:p>
            <a:r>
              <a:rPr lang="en-US" dirty="0"/>
              <a:t>Demonstrate:</a:t>
            </a:r>
          </a:p>
          <a:p>
            <a:pPr marL="171450" indent="-171450">
              <a:buFont typeface="Arial" panose="020B0604020202020204" pitchFamily="34" charset="0"/>
              <a:buChar char="•"/>
            </a:pPr>
            <a:r>
              <a:rPr lang="en-US" dirty="0"/>
              <a:t>saying the sentence aloud</a:t>
            </a:r>
          </a:p>
          <a:p>
            <a:pPr marL="171450" indent="-171450">
              <a:buFont typeface="Arial" panose="020B0604020202020204" pitchFamily="34" charset="0"/>
              <a:buChar char="•"/>
            </a:pPr>
            <a:r>
              <a:rPr lang="en-US" dirty="0"/>
              <a:t>recording the sentence word by word</a:t>
            </a:r>
          </a:p>
          <a:p>
            <a:pPr marL="171450" indent="-171450">
              <a:buFont typeface="Arial" panose="020B0604020202020204" pitchFamily="34" charset="0"/>
              <a:buChar char="•"/>
            </a:pPr>
            <a:r>
              <a:rPr lang="en-US" dirty="0"/>
              <a:t>recording the words </a:t>
            </a:r>
            <a:r>
              <a:rPr lang="en-US" b="1" dirty="0"/>
              <a:t>brush</a:t>
            </a:r>
            <a:r>
              <a:rPr lang="en-US" b="0" dirty="0"/>
              <a:t>,</a:t>
            </a:r>
            <a:r>
              <a:rPr lang="en-US" b="1" dirty="0"/>
              <a:t> branch</a:t>
            </a:r>
            <a:r>
              <a:rPr lang="en-US" dirty="0"/>
              <a:t> and </a:t>
            </a:r>
            <a:r>
              <a:rPr lang="en-US" b="1" dirty="0"/>
              <a:t>box </a:t>
            </a:r>
            <a:r>
              <a:rPr lang="en-US" dirty="0"/>
              <a:t>first as base words and then adding the </a:t>
            </a:r>
            <a:r>
              <a:rPr lang="en-US" b="1" dirty="0"/>
              <a:t>-es </a:t>
            </a:r>
            <a:r>
              <a:rPr lang="en-US" b="0" dirty="0"/>
              <a:t>suffix</a:t>
            </a:r>
          </a:p>
          <a:p>
            <a:pPr marL="171450" indent="-171450">
              <a:buFont typeface="Arial" panose="020B0604020202020204" pitchFamily="34" charset="0"/>
              <a:buChar char="•"/>
            </a:pPr>
            <a:r>
              <a:rPr lang="en-US" dirty="0"/>
              <a:t>thinking aloud that the </a:t>
            </a:r>
            <a:r>
              <a:rPr lang="en-US" b="1" dirty="0"/>
              <a:t>-es </a:t>
            </a:r>
            <a:r>
              <a:rPr lang="en-US" b="0" dirty="0"/>
              <a:t>suffix</a:t>
            </a:r>
            <a:r>
              <a:rPr lang="en-US" b="1" dirty="0"/>
              <a:t> </a:t>
            </a:r>
            <a:r>
              <a:rPr lang="en-US" dirty="0"/>
              <a:t>is added because </a:t>
            </a:r>
            <a:r>
              <a:rPr lang="en-US" b="1" dirty="0"/>
              <a:t>brush</a:t>
            </a:r>
            <a:r>
              <a:rPr lang="en-US" dirty="0"/>
              <a:t> ends in </a:t>
            </a:r>
            <a:r>
              <a:rPr lang="en-US" b="1" dirty="0" err="1"/>
              <a:t>sh</a:t>
            </a:r>
            <a:r>
              <a:rPr lang="en-US" b="0" dirty="0"/>
              <a:t>, </a:t>
            </a:r>
            <a:r>
              <a:rPr lang="en-US" b="1" dirty="0"/>
              <a:t>branch </a:t>
            </a:r>
            <a:r>
              <a:rPr lang="en-US" b="0" dirty="0"/>
              <a:t>ends in </a:t>
            </a:r>
            <a:r>
              <a:rPr lang="en-US" b="1" dirty="0" err="1"/>
              <a:t>ch</a:t>
            </a:r>
            <a:r>
              <a:rPr lang="en-US" b="1" dirty="0"/>
              <a:t> </a:t>
            </a:r>
            <a:r>
              <a:rPr lang="en-US" b="0" dirty="0"/>
              <a:t>and</a:t>
            </a:r>
            <a:r>
              <a:rPr lang="en-US" b="1" dirty="0"/>
              <a:t> box </a:t>
            </a:r>
            <a:r>
              <a:rPr lang="en-US" b="0" dirty="0"/>
              <a:t>ends in </a:t>
            </a:r>
            <a:r>
              <a:rPr lang="en-US" b="1" dirty="0"/>
              <a:t>x</a:t>
            </a:r>
          </a:p>
          <a:p>
            <a:pPr marL="171450" indent="-171450">
              <a:buFont typeface="Arial" panose="020B0604020202020204" pitchFamily="34" charset="0"/>
              <a:buChar char="•"/>
            </a:pPr>
            <a:r>
              <a:rPr lang="en-US" dirty="0"/>
              <a:t>re-reading the whole sentence to check for accuracy or any editing required. </a:t>
            </a:r>
          </a:p>
          <a:p>
            <a:pPr marL="171450" indent="-171450">
              <a:buFont typeface="Arial" panose="020B0604020202020204" pitchFamily="34" charset="0"/>
              <a:buChar char="•"/>
            </a:pPr>
            <a:endParaRPr lang="en-US" dirty="0"/>
          </a:p>
          <a:p>
            <a:pPr marL="0" indent="0">
              <a:buFont typeface="Arial" panose="020B0604020202020204" pitchFamily="34" charset="0"/>
              <a:buNone/>
            </a:pPr>
            <a:r>
              <a:rPr lang="en-US" dirty="0"/>
              <a:t>Discuss how the words with the </a:t>
            </a:r>
            <a:r>
              <a:rPr lang="en-US" b="1" dirty="0"/>
              <a:t>-s </a:t>
            </a:r>
            <a:r>
              <a:rPr lang="en-US" b="0" dirty="0"/>
              <a:t>suffix</a:t>
            </a:r>
            <a:r>
              <a:rPr lang="en-US" b="1" dirty="0"/>
              <a:t> </a:t>
            </a:r>
            <a:r>
              <a:rPr lang="en-US" b="0" dirty="0"/>
              <a:t>a</a:t>
            </a:r>
            <a:r>
              <a:rPr lang="en-US" dirty="0"/>
              <a:t>ffect the meaning of the sentence. </a:t>
            </a:r>
          </a:p>
          <a:p>
            <a:pPr marL="0" indent="0">
              <a:buFont typeface="Arial" panose="020B0604020202020204" pitchFamily="34" charset="0"/>
              <a:buNone/>
            </a:pPr>
            <a:endParaRPr lang="en-US" sz="1200" dirty="0">
              <a:latin typeface="+mn-lt"/>
            </a:endParaRPr>
          </a:p>
          <a:p>
            <a:pPr marL="0" indent="0">
              <a:buFont typeface="Arial" panose="020B0604020202020204" pitchFamily="34" charset="0"/>
              <a:buNone/>
            </a:pPr>
            <a:r>
              <a:rPr lang="en-US" sz="1200" dirty="0">
                <a:latin typeface="+mn-lt"/>
              </a:rPr>
              <a:t>Note:</a:t>
            </a:r>
          </a:p>
          <a:p>
            <a:pPr marL="171450" indent="-171450">
              <a:buFont typeface="Arial" panose="020B0604020202020204" pitchFamily="34" charset="0"/>
              <a:buChar char="•"/>
            </a:pPr>
            <a:r>
              <a:rPr lang="en-US" sz="1200" dirty="0">
                <a:latin typeface="+mn-lt"/>
              </a:rPr>
              <a:t>Use of correct punctuation and spaces between words should also be explicitly taught during sentence dictation. </a:t>
            </a:r>
          </a:p>
          <a:p>
            <a:pPr marL="171450" indent="-171450">
              <a:buFont typeface="Arial" panose="020B0604020202020204" pitchFamily="34" charset="0"/>
              <a:buChar char="•"/>
            </a:pPr>
            <a:r>
              <a:rPr lang="en-US" sz="1200" dirty="0">
                <a:latin typeface="+mn-lt"/>
              </a:rPr>
              <a:t>Letter formation and placement can also be a focus here. </a:t>
            </a:r>
          </a:p>
          <a:p>
            <a:pPr marL="0" marR="0" lvl="0" indent="0" algn="l" defTabSz="914400" rtl="0" eaLnBrk="1" fontAlgn="auto" latinLnBrk="0" hangingPunct="1">
              <a:lnSpc>
                <a:spcPct val="100000"/>
              </a:lnSpc>
              <a:spcBef>
                <a:spcPts val="100"/>
              </a:spcBef>
              <a:spcAft>
                <a:spcPts val="400"/>
              </a:spcAft>
              <a:buClrTx/>
              <a:buSzTx/>
              <a:buFont typeface="Arial"/>
              <a:buNone/>
              <a:tabLst/>
              <a:defRPr/>
            </a:pPr>
            <a:endParaRPr lang="en-AU" dirty="0">
              <a:cs typeface="Calibri"/>
            </a:endParaRPr>
          </a:p>
          <a:p>
            <a:pPr marL="0" marR="0" lvl="0" indent="0" algn="l" defTabSz="914400" rtl="0" eaLnBrk="1" fontAlgn="auto" latinLnBrk="0" hangingPunct="1">
              <a:lnSpc>
                <a:spcPct val="100000"/>
              </a:lnSpc>
              <a:spcBef>
                <a:spcPts val="100"/>
              </a:spcBef>
              <a:spcAft>
                <a:spcPts val="400"/>
              </a:spcAft>
              <a:buClrTx/>
              <a:buSzTx/>
              <a:buFont typeface="Arial"/>
              <a:buNone/>
              <a:tabLst/>
              <a:defRPr/>
            </a:pPr>
            <a:endParaRPr lang="en-AU" dirty="0">
              <a:cs typeface="Calibri"/>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11209338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100"/>
              </a:spcBef>
              <a:spcAft>
                <a:spcPts val="400"/>
              </a:spcAft>
              <a:buFont typeface="Arial"/>
              <a:buNone/>
            </a:pPr>
            <a:r>
              <a:rPr lang="en-AU" b="1" dirty="0"/>
              <a:t>We do</a:t>
            </a:r>
          </a:p>
          <a:p>
            <a:pPr marL="0" marR="0" lvl="0" indent="0" algn="l" defTabSz="914400" rtl="0" eaLnBrk="1" fontAlgn="auto" latinLnBrk="0" hangingPunct="1">
              <a:lnSpc>
                <a:spcPct val="100000"/>
              </a:lnSpc>
              <a:spcBef>
                <a:spcPts val="100"/>
              </a:spcBef>
              <a:spcAft>
                <a:spcPts val="400"/>
              </a:spcAft>
              <a:buClrTx/>
              <a:buSzTx/>
              <a:buFont typeface="Arial"/>
              <a:buNone/>
              <a:tabLst/>
              <a:defRPr/>
            </a:pPr>
            <a:endParaRPr lang="en-AU" dirty="0">
              <a:cs typeface="Calibri"/>
            </a:endParaRPr>
          </a:p>
          <a:p>
            <a:r>
              <a:rPr lang="en-US" dirty="0"/>
              <a:t>Sentence dictation: </a:t>
            </a:r>
            <a:r>
              <a:rPr lang="en-US" b="1" dirty="0"/>
              <a:t>The foxes hid in the boxes with the lunches.</a:t>
            </a:r>
          </a:p>
          <a:p>
            <a:endParaRPr lang="en-US" dirty="0"/>
          </a:p>
          <a:p>
            <a:r>
              <a:rPr lang="en-US" dirty="0"/>
              <a:t>Say the sentence aloud and have students repeat it after you. </a:t>
            </a:r>
          </a:p>
          <a:p>
            <a:endParaRPr lang="en-US" dirty="0"/>
          </a:p>
          <a:p>
            <a:r>
              <a:rPr lang="en-US" dirty="0"/>
              <a:t>Support students as much as needed to write the sentence on their student sheet. </a:t>
            </a:r>
          </a:p>
          <a:p>
            <a:pPr marL="171450" indent="-171450">
              <a:buFont typeface="Arial" panose="020B0604020202020204" pitchFamily="34" charset="0"/>
              <a:buChar char="•"/>
            </a:pPr>
            <a:r>
              <a:rPr lang="en-US" dirty="0"/>
              <a:t>Prompt students to identify the words with the </a:t>
            </a:r>
            <a:r>
              <a:rPr lang="en-US" b="1" dirty="0"/>
              <a:t>-es </a:t>
            </a:r>
            <a:r>
              <a:rPr lang="en-US" b="0" dirty="0"/>
              <a:t>suffix</a:t>
            </a:r>
            <a:r>
              <a:rPr lang="en-US"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Have students re-read their sentence to check for accuracy or any editing.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Have students </a:t>
            </a:r>
            <a:r>
              <a:rPr lang="en-US" sz="1200" dirty="0">
                <a:effectLst/>
                <a:latin typeface="+mn-lt"/>
                <a:cs typeface="Times New Roman" panose="02020603050405020304" pitchFamily="18" charset="0"/>
              </a:rPr>
              <a:t>place their student sheets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Discuss how the words with the </a:t>
            </a:r>
            <a:r>
              <a:rPr lang="en-US" b="1" dirty="0"/>
              <a:t>-es </a:t>
            </a:r>
            <a:r>
              <a:rPr lang="en-US" b="0" dirty="0"/>
              <a:t>suffix a</a:t>
            </a:r>
            <a:r>
              <a:rPr lang="en-US" dirty="0"/>
              <a:t>ffect the meaning of the sentence. </a:t>
            </a:r>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Optional: </a:t>
            </a:r>
            <a:r>
              <a:rPr lang="en-AU" dirty="0">
                <a:cs typeface="Calibri"/>
              </a:rPr>
              <a:t>have </a:t>
            </a:r>
            <a:r>
              <a:rPr lang="en-AU" dirty="0"/>
              <a:t>students write an additional sentence of their own using words containing the target morpheme from the lesson.</a:t>
            </a:r>
          </a:p>
          <a:p>
            <a:endParaRPr lang="en-AU" dirty="0"/>
          </a:p>
          <a:p>
            <a:r>
              <a:rPr lang="en-US" dirty="0"/>
              <a:t>Note</a:t>
            </a:r>
          </a:p>
          <a:p>
            <a:pPr marL="171450" indent="-171450">
              <a:buFont typeface="Arial" panose="020B0604020202020204" pitchFamily="34" charset="0"/>
              <a:buChar char="•"/>
            </a:pPr>
            <a:r>
              <a:rPr lang="en-US" dirty="0"/>
              <a:t>If students need a high level of support you may have them focus on just writing the words </a:t>
            </a:r>
            <a:r>
              <a:rPr lang="en-US" b="1" dirty="0"/>
              <a:t>foxes</a:t>
            </a:r>
            <a:r>
              <a:rPr lang="en-US" dirty="0"/>
              <a:t>, </a:t>
            </a:r>
            <a:r>
              <a:rPr lang="en-US" b="1" dirty="0"/>
              <a:t>boxes</a:t>
            </a:r>
            <a:r>
              <a:rPr lang="en-US" dirty="0"/>
              <a:t> and </a:t>
            </a:r>
            <a:r>
              <a:rPr lang="en-US" b="1" dirty="0"/>
              <a:t>lunches</a:t>
            </a:r>
            <a:r>
              <a:rPr lang="en-US" dirty="0"/>
              <a:t> with a focus on the</a:t>
            </a:r>
            <a:r>
              <a:rPr lang="en-US" b="1" dirty="0"/>
              <a:t> -es </a:t>
            </a:r>
            <a:r>
              <a:rPr lang="en-US" b="0" dirty="0"/>
              <a:t>suffix.</a:t>
            </a:r>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23182059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100"/>
              </a:spcBef>
              <a:spcAft>
                <a:spcPts val="400"/>
              </a:spcAft>
              <a:buClrTx/>
              <a:buSzTx/>
              <a:buFontTx/>
              <a:buNone/>
              <a:tabLst/>
              <a:defRPr/>
            </a:pPr>
            <a:r>
              <a:rPr lang="en-AU" b="1" dirty="0">
                <a:cs typeface="Calibri" panose="020F0502020204030204"/>
              </a:rPr>
              <a:t>Introduce review slide</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AU" dirty="0">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AU" dirty="0">
                <a:cs typeface="Calibri" panose="020F0502020204030204"/>
              </a:rPr>
              <a:t>This review slide sets students up for future morphology reviews by practising the expected student responses they will give each time this slide is reviewed.</a:t>
            </a:r>
          </a:p>
          <a:p>
            <a:pPr>
              <a:spcBef>
                <a:spcPts val="100"/>
              </a:spcBef>
              <a:spcAft>
                <a:spcPts val="400"/>
              </a:spcAft>
              <a:defRPr/>
            </a:pPr>
            <a:endParaRPr lang="en-AU" b="0" dirty="0">
              <a:cs typeface="Calibri" panose="020F0502020204030204"/>
            </a:endParaRPr>
          </a:p>
          <a:p>
            <a:pPr>
              <a:spcBef>
                <a:spcPts val="100"/>
              </a:spcBef>
              <a:spcAft>
                <a:spcPts val="400"/>
              </a:spcAft>
              <a:defRPr/>
            </a:pPr>
            <a:r>
              <a:rPr lang="en-AU" b="0" dirty="0">
                <a:cs typeface="Calibri" panose="020F0502020204030204"/>
              </a:rPr>
              <a:t>Ask: </a:t>
            </a:r>
            <a:r>
              <a:rPr lang="en-AU" i="1" dirty="0">
                <a:cs typeface="Calibri" panose="020F0502020204030204"/>
              </a:rPr>
              <a:t>What is the suffix? </a:t>
            </a:r>
          </a:p>
          <a:p>
            <a:pPr>
              <a:spcBef>
                <a:spcPts val="100"/>
              </a:spcBef>
              <a:spcAft>
                <a:spcPts val="400"/>
              </a:spcAft>
              <a:defRPr/>
            </a:pPr>
            <a:r>
              <a:rPr lang="en-AU" dirty="0">
                <a:cs typeface="Calibri" panose="020F0502020204030204"/>
              </a:rPr>
              <a:t>Students: </a:t>
            </a:r>
            <a:r>
              <a:rPr lang="en-AU" b="1" i="1" dirty="0"/>
              <a:t>-es</a:t>
            </a:r>
            <a:r>
              <a:rPr lang="en-AU" i="0" dirty="0"/>
              <a:t>.</a:t>
            </a:r>
            <a:endParaRPr lang="en-AU" i="0" dirty="0">
              <a:cs typeface="Calibri" panose="020F0502020204030204"/>
            </a:endParaRPr>
          </a:p>
          <a:p>
            <a:pPr marL="0" indent="0">
              <a:spcBef>
                <a:spcPts val="100"/>
              </a:spcBef>
              <a:spcAft>
                <a:spcPts val="400"/>
              </a:spcAft>
              <a:buFont typeface="Arial"/>
              <a:buNone/>
              <a:defRPr/>
            </a:pPr>
            <a:r>
              <a:rPr lang="en-AU" b="0" dirty="0">
                <a:cs typeface="Calibri" panose="020F0502020204030204"/>
              </a:rPr>
              <a:t>Ask: </a:t>
            </a:r>
            <a:r>
              <a:rPr lang="en-AU" i="1" dirty="0">
                <a:cs typeface="Calibri" panose="020F0502020204030204"/>
              </a:rPr>
              <a:t>What does it mean? </a:t>
            </a:r>
          </a:p>
          <a:p>
            <a:pPr marL="0" indent="0">
              <a:spcBef>
                <a:spcPts val="100"/>
              </a:spcBef>
              <a:spcAft>
                <a:spcPts val="400"/>
              </a:spcAft>
              <a:buFont typeface="Arial"/>
              <a:buNone/>
              <a:defRPr/>
            </a:pPr>
            <a:r>
              <a:rPr lang="en-AU" dirty="0">
                <a:cs typeface="Calibri" panose="020F0502020204030204"/>
              </a:rPr>
              <a:t>Students: </a:t>
            </a:r>
            <a:r>
              <a:rPr lang="en-AU" i="1" dirty="0">
                <a:cs typeface="Calibri" panose="020F0502020204030204"/>
              </a:rPr>
              <a:t>Plural, more than one.</a:t>
            </a:r>
            <a:endParaRPr lang="en-AU" i="1" dirty="0"/>
          </a:p>
          <a:p>
            <a:r>
              <a:rPr lang="en-AU" i="0" dirty="0"/>
              <a:t>Ask: </a:t>
            </a:r>
            <a:r>
              <a:rPr lang="en-AU" i="1" dirty="0"/>
              <a:t>When do we use it?</a:t>
            </a:r>
          </a:p>
          <a:p>
            <a:r>
              <a:rPr lang="en-AU" b="0" i="0" dirty="0"/>
              <a:t>Students: </a:t>
            </a:r>
            <a:r>
              <a:rPr lang="en-AU" i="1" dirty="0"/>
              <a:t>When a noun ends in </a:t>
            </a:r>
            <a:r>
              <a:rPr lang="en-AU" b="1" i="1" dirty="0" err="1"/>
              <a:t>sh</a:t>
            </a:r>
            <a:r>
              <a:rPr lang="en-AU" b="0" i="1" dirty="0"/>
              <a:t>,</a:t>
            </a:r>
            <a:r>
              <a:rPr lang="en-AU" b="1" i="1" dirty="0"/>
              <a:t> </a:t>
            </a:r>
            <a:r>
              <a:rPr lang="en-AU" b="1" i="1" dirty="0" err="1"/>
              <a:t>ch</a:t>
            </a:r>
            <a:r>
              <a:rPr lang="en-AU" b="0" i="1" dirty="0"/>
              <a:t>,</a:t>
            </a:r>
            <a:r>
              <a:rPr lang="en-AU" b="1" i="1" dirty="0"/>
              <a:t> x </a:t>
            </a:r>
            <a:r>
              <a:rPr lang="en-AU" b="0" i="1" dirty="0"/>
              <a:t>or</a:t>
            </a:r>
            <a:r>
              <a:rPr lang="en-AU" b="1" i="1" dirty="0"/>
              <a:t> ss</a:t>
            </a:r>
            <a:r>
              <a:rPr lang="en-AU" b="0" i="1" dirty="0"/>
              <a:t>.</a:t>
            </a:r>
            <a:endParaRPr lang="en-AU" dirty="0"/>
          </a:p>
          <a:p>
            <a:pPr marL="0" indent="0">
              <a:spcBef>
                <a:spcPts val="100"/>
              </a:spcBef>
              <a:spcAft>
                <a:spcPts val="400"/>
              </a:spcAft>
              <a:buFont typeface="Arial"/>
              <a:buNone/>
              <a:defRPr/>
            </a:pPr>
            <a:r>
              <a:rPr lang="en-AU" b="0" dirty="0">
                <a:cs typeface="Calibri" panose="020F0502020204030204"/>
              </a:rPr>
              <a:t>Say: </a:t>
            </a:r>
            <a:r>
              <a:rPr lang="en-AU" i="1" dirty="0">
                <a:cs typeface="Calibri" panose="020F0502020204030204"/>
              </a:rPr>
              <a:t>Your word is </a:t>
            </a:r>
            <a:r>
              <a:rPr lang="en-AU" b="1" i="1" dirty="0">
                <a:cs typeface="Calibri" panose="020F0502020204030204"/>
              </a:rPr>
              <a:t>fox</a:t>
            </a:r>
            <a:r>
              <a:rPr lang="en-AU" i="1" dirty="0">
                <a:cs typeface="Calibri" panose="020F0502020204030204"/>
              </a:rPr>
              <a:t>. Add the suffix. </a:t>
            </a:r>
          </a:p>
          <a:p>
            <a:pPr marL="0" indent="0">
              <a:spcBef>
                <a:spcPts val="100"/>
              </a:spcBef>
              <a:spcAft>
                <a:spcPts val="400"/>
              </a:spcAft>
              <a:buFont typeface="Arial"/>
              <a:buNone/>
              <a:defRPr/>
            </a:pPr>
            <a:r>
              <a:rPr lang="en-AU" dirty="0">
                <a:cs typeface="Calibri" panose="020F0502020204030204"/>
              </a:rPr>
              <a:t>Students: </a:t>
            </a:r>
            <a:r>
              <a:rPr lang="en-AU" b="1" i="1" dirty="0">
                <a:cs typeface="Calibri" panose="020F0502020204030204"/>
              </a:rPr>
              <a:t>Foxes</a:t>
            </a:r>
            <a:r>
              <a:rPr lang="en-AU" i="1" dirty="0">
                <a:cs typeface="Calibri" panose="020F0502020204030204"/>
              </a:rPr>
              <a:t>.</a:t>
            </a:r>
          </a:p>
          <a:p>
            <a:pPr marL="0" indent="0">
              <a:spcBef>
                <a:spcPts val="100"/>
              </a:spcBef>
              <a:spcAft>
                <a:spcPts val="400"/>
              </a:spcAft>
              <a:buFont typeface="Arial"/>
              <a:buNone/>
              <a:defRPr/>
            </a:pPr>
            <a:r>
              <a:rPr lang="en-AU" b="0" dirty="0">
                <a:cs typeface="Calibri" panose="020F0502020204030204"/>
              </a:rPr>
              <a:t>Ask: </a:t>
            </a:r>
            <a:r>
              <a:rPr lang="en-AU" i="1" dirty="0">
                <a:cs typeface="Calibri" panose="020F0502020204030204"/>
              </a:rPr>
              <a:t>What does it mean? </a:t>
            </a:r>
          </a:p>
          <a:p>
            <a:pPr marL="0" indent="0">
              <a:spcBef>
                <a:spcPts val="100"/>
              </a:spcBef>
              <a:spcAft>
                <a:spcPts val="400"/>
              </a:spcAft>
              <a:buFont typeface="Arial"/>
              <a:buNone/>
              <a:defRPr/>
            </a:pPr>
            <a:r>
              <a:rPr lang="en-AU" dirty="0">
                <a:cs typeface="Calibri" panose="020F0502020204030204"/>
              </a:rPr>
              <a:t>Students: </a:t>
            </a:r>
            <a:r>
              <a:rPr lang="en-AU" i="1" dirty="0">
                <a:cs typeface="Calibri" panose="020F0502020204030204"/>
              </a:rPr>
              <a:t>More than one fox.</a:t>
            </a:r>
          </a:p>
          <a:p>
            <a:pPr marL="0" indent="0">
              <a:spcBef>
                <a:spcPts val="100"/>
              </a:spcBef>
              <a:spcAft>
                <a:spcPts val="400"/>
              </a:spcAft>
              <a:buFont typeface="Arial"/>
              <a:buNone/>
              <a:defRPr/>
            </a:pPr>
            <a:endParaRPr lang="en-AU" i="1" dirty="0">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 typeface="Arial" panose="020B0604020202020204" pitchFamily="34" charset="0"/>
              <a:buNone/>
              <a:tabLst/>
              <a:defRPr/>
            </a:pPr>
            <a:r>
              <a:rPr lang="en-AU" dirty="0">
                <a:cs typeface="Calibri" panose="020F0502020204030204"/>
              </a:rPr>
              <a:t>Note: once students learn the present continuous verb form in Phase 9, they will also need to provide an additional response when they see this slide. This is covered in the teacher notes for Phase 9. </a:t>
            </a:r>
          </a:p>
          <a:p>
            <a:pPr marR="0" lvl="0" indent="0" fontAlgn="auto">
              <a:lnSpc>
                <a:spcPct val="100000"/>
              </a:lnSpc>
              <a:spcBef>
                <a:spcPts val="100"/>
              </a:spcBef>
              <a:spcAft>
                <a:spcPts val="400"/>
              </a:spcAft>
              <a:buClrTx/>
              <a:buSzTx/>
              <a:buFont typeface="Arial" panose="020B0604020202020204" pitchFamily="34" charset="0"/>
              <a:buNone/>
              <a:tabLst/>
              <a:defRPr/>
            </a:pPr>
            <a:endParaRPr lang="en-AU" dirty="0">
              <a:cs typeface="Calibri" panose="020F0502020204030204"/>
            </a:endParaRPr>
          </a:p>
          <a:p>
            <a:pPr marR="0" lvl="0" indent="0" fontAlgn="auto">
              <a:lnSpc>
                <a:spcPct val="100000"/>
              </a:lnSpc>
              <a:spcBef>
                <a:spcPts val="100"/>
              </a:spcBef>
              <a:spcAft>
                <a:spcPts val="400"/>
              </a:spcAft>
              <a:buClrTx/>
              <a:buSzTx/>
              <a:buFont typeface="Arial" panose="020B0604020202020204" pitchFamily="34" charset="0"/>
              <a:buNone/>
              <a:tabLst/>
              <a:defRPr/>
            </a:pPr>
            <a:endParaRPr lang="en-AU" dirty="0">
              <a:cs typeface="Calibri" panose="020F0502020204030204"/>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9060921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100"/>
              </a:spcBef>
              <a:spcAft>
                <a:spcPts val="400"/>
              </a:spcAft>
              <a:buFont typeface="Arial"/>
              <a:buNone/>
            </a:pPr>
            <a:r>
              <a:rPr lang="en-AU" sz="1800" b="1" dirty="0">
                <a:latin typeface="+mn-lt"/>
                <a:cs typeface="Calibri"/>
              </a:rPr>
              <a:t>Check for understanding</a:t>
            </a:r>
          </a:p>
          <a:p>
            <a:pPr marL="0" indent="0">
              <a:spcBef>
                <a:spcPts val="100"/>
              </a:spcBef>
              <a:spcAft>
                <a:spcPts val="400"/>
              </a:spcAft>
              <a:buFont typeface="Arial"/>
              <a:buNone/>
            </a:pPr>
            <a:endParaRPr lang="en-AU" sz="1800" dirty="0">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800" dirty="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8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800" dirty="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800" dirty="0">
              <a:solidFill>
                <a:srgbClr val="404040"/>
              </a:solidFill>
              <a:effectLst/>
              <a:latin typeface="+mn-lt"/>
              <a:ea typeface="Calibri" panose="020F0502020204030204" pitchFamily="34" charset="0"/>
              <a:cs typeface="Times New Roman" panose="02020603050405020304" pitchFamily="18" charset="0"/>
            </a:endParaRPr>
          </a:p>
          <a:p>
            <a:r>
              <a:rPr lang="en-AU" sz="1800" dirty="0">
                <a:solidFill>
                  <a:srgbClr val="404040"/>
                </a:solidFill>
                <a:effectLst/>
                <a:latin typeface="+mn-lt"/>
                <a:ea typeface="Calibri" panose="020F0502020204030204" pitchFamily="34" charset="0"/>
                <a:cs typeface="Times New Roman" panose="02020603050405020304" pitchFamily="18" charset="0"/>
              </a:rPr>
              <a:t>Have students start with the word </a:t>
            </a:r>
            <a:r>
              <a:rPr lang="en-AU" sz="1800" b="1" dirty="0">
                <a:solidFill>
                  <a:srgbClr val="404040"/>
                </a:solidFill>
                <a:effectLst/>
                <a:latin typeface="+mn-lt"/>
                <a:ea typeface="Calibri" panose="020F0502020204030204" pitchFamily="34" charset="0"/>
                <a:cs typeface="Times New Roman" panose="02020603050405020304" pitchFamily="18" charset="0"/>
              </a:rPr>
              <a:t>dress</a:t>
            </a:r>
            <a:r>
              <a:rPr lang="en-AU" sz="1800" dirty="0">
                <a:solidFill>
                  <a:srgbClr val="404040"/>
                </a:solidFill>
                <a:effectLst/>
                <a:latin typeface="+mn-lt"/>
                <a:ea typeface="Calibri" panose="020F0502020204030204" pitchFamily="34" charset="0"/>
                <a:cs typeface="Times New Roman" panose="02020603050405020304" pitchFamily="18" charset="0"/>
              </a:rPr>
              <a:t>. They will: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800" dirty="0">
                <a:solidFill>
                  <a:srgbClr val="404040"/>
                </a:solidFill>
                <a:effectLst/>
                <a:latin typeface="+mn-lt"/>
                <a:ea typeface="Calibri" panose="020F0502020204030204" pitchFamily="34" charset="0"/>
                <a:cs typeface="Times New Roman" panose="02020603050405020304" pitchFamily="18" charset="0"/>
              </a:rPr>
              <a:t>write the base word </a:t>
            </a:r>
            <a:r>
              <a:rPr lang="en-AU" sz="1800" dirty="0">
                <a:effectLst/>
                <a:latin typeface="+mn-lt"/>
                <a:ea typeface="Times New Roman" panose="02020603050405020304" pitchFamily="18" charset="0"/>
                <a:cs typeface="Calibri"/>
              </a:rPr>
              <a:t>on their </a:t>
            </a:r>
            <a:r>
              <a:rPr lang="en-AU" sz="1800" dirty="0">
                <a:latin typeface="+mn-lt"/>
                <a:ea typeface="Times New Roman" panose="02020603050405020304" pitchFamily="18" charset="0"/>
                <a:cs typeface="Calibri"/>
              </a:rPr>
              <a:t>mini-whiteboard</a:t>
            </a:r>
            <a:r>
              <a:rPr lang="en-AU" sz="1800" dirty="0">
                <a:effectLst/>
                <a:latin typeface="+mn-lt"/>
                <a:ea typeface="Times New Roman" panose="02020603050405020304" pitchFamily="18" charset="0"/>
                <a:cs typeface="Calibri"/>
              </a:rPr>
              <a:t> or on a piece of paper</a:t>
            </a:r>
          </a:p>
          <a:p>
            <a:pPr marL="171450" indent="-171450">
              <a:buFont typeface="Arial" panose="020B0604020202020204" pitchFamily="34" charset="0"/>
              <a:buChar char="•"/>
            </a:pPr>
            <a:r>
              <a:rPr lang="en-AU" sz="1800" dirty="0">
                <a:solidFill>
                  <a:srgbClr val="404040"/>
                </a:solidFill>
                <a:effectLst/>
                <a:latin typeface="+mn-lt"/>
                <a:ea typeface="Calibri" panose="020F0502020204030204" pitchFamily="34" charset="0"/>
                <a:cs typeface="Times New Roman" panose="02020603050405020304" pitchFamily="18" charset="0"/>
              </a:rPr>
              <a:t>add the </a:t>
            </a:r>
            <a:r>
              <a:rPr lang="en-AU" sz="1800" b="1" dirty="0">
                <a:solidFill>
                  <a:srgbClr val="404040"/>
                </a:solidFill>
                <a:effectLst/>
                <a:latin typeface="+mn-lt"/>
                <a:ea typeface="Calibri" panose="020F0502020204030204" pitchFamily="34" charset="0"/>
                <a:cs typeface="Times New Roman" panose="02020603050405020304" pitchFamily="18" charset="0"/>
              </a:rPr>
              <a:t>-es </a:t>
            </a:r>
            <a:r>
              <a:rPr lang="en-AU" sz="1800" b="0" dirty="0">
                <a:solidFill>
                  <a:srgbClr val="404040"/>
                </a:solidFill>
                <a:effectLst/>
                <a:latin typeface="+mn-lt"/>
                <a:ea typeface="Calibri" panose="020F0502020204030204" pitchFamily="34" charset="0"/>
                <a:cs typeface="Times New Roman" panose="02020603050405020304" pitchFamily="18" charset="0"/>
              </a:rPr>
              <a:t>suffix</a:t>
            </a:r>
          </a:p>
          <a:p>
            <a:pPr marL="171450" indent="-171450">
              <a:buFont typeface="Arial" panose="020B0604020202020204" pitchFamily="34" charset="0"/>
              <a:buChar char="•"/>
            </a:pPr>
            <a:r>
              <a:rPr lang="en-AU" sz="1800" b="0" dirty="0">
                <a:solidFill>
                  <a:srgbClr val="404040"/>
                </a:solidFill>
                <a:effectLst/>
                <a:latin typeface="+mn-lt"/>
                <a:ea typeface="Calibri" panose="020F0502020204030204" pitchFamily="34" charset="0"/>
                <a:cs typeface="Times New Roman" panose="02020603050405020304" pitchFamily="18" charset="0"/>
              </a:rPr>
              <a:t>explain why the -es suffix is used (the base word ends in </a:t>
            </a:r>
            <a:r>
              <a:rPr lang="en-AU" sz="1800" b="1" dirty="0">
                <a:solidFill>
                  <a:srgbClr val="404040"/>
                </a:solidFill>
                <a:effectLst/>
                <a:latin typeface="+mn-lt"/>
                <a:ea typeface="Calibri" panose="020F0502020204030204" pitchFamily="34" charset="0"/>
                <a:cs typeface="Times New Roman" panose="02020603050405020304" pitchFamily="18" charset="0"/>
              </a:rPr>
              <a:t>ss</a:t>
            </a:r>
            <a:r>
              <a:rPr lang="en-AU" sz="1800" b="0" dirty="0">
                <a:solidFill>
                  <a:srgbClr val="404040"/>
                </a:solidFill>
                <a:effectLst/>
                <a:latin typeface="+mn-lt"/>
                <a:ea typeface="Calibri" panose="020F0502020204030204" pitchFamily="34" charset="0"/>
                <a:cs typeface="Times New Roman" panose="02020603050405020304" pitchFamily="18" charset="0"/>
              </a:rPr>
              <a:t>)</a:t>
            </a:r>
          </a:p>
          <a:p>
            <a:pPr marL="171450" lvl="0" indent="-171450">
              <a:spcBef>
                <a:spcPts val="100"/>
              </a:spcBef>
              <a:spcAft>
                <a:spcPts val="400"/>
              </a:spcAft>
              <a:buClr>
                <a:srgbClr val="4656AD"/>
              </a:buClr>
              <a:buFont typeface="Arial" panose="020B0604020202020204" pitchFamily="34" charset="0"/>
              <a:buChar char="•"/>
            </a:pPr>
            <a:r>
              <a:rPr lang="en-AU" sz="1800" dirty="0">
                <a:solidFill>
                  <a:srgbClr val="404040"/>
                </a:solidFill>
                <a:effectLst/>
                <a:latin typeface="+mn-lt"/>
                <a:ea typeface="Calibri" panose="020F0502020204030204" pitchFamily="34" charset="0"/>
                <a:cs typeface="Times New Roman" panose="02020603050405020304" pitchFamily="18" charset="0"/>
              </a:rPr>
              <a:t>explain the meaning of the word when the </a:t>
            </a:r>
            <a:r>
              <a:rPr lang="en-AU" sz="1800" b="1" dirty="0">
                <a:solidFill>
                  <a:srgbClr val="404040"/>
                </a:solidFill>
                <a:effectLst/>
                <a:latin typeface="+mn-lt"/>
                <a:ea typeface="Calibri" panose="020F0502020204030204" pitchFamily="34" charset="0"/>
                <a:cs typeface="Times New Roman" panose="02020603050405020304" pitchFamily="18" charset="0"/>
              </a:rPr>
              <a:t>-es </a:t>
            </a:r>
            <a:r>
              <a:rPr lang="en-AU" sz="1800" b="0" dirty="0">
                <a:solidFill>
                  <a:srgbClr val="404040"/>
                </a:solidFill>
                <a:effectLst/>
                <a:latin typeface="+mn-lt"/>
                <a:ea typeface="Calibri" panose="020F0502020204030204" pitchFamily="34" charset="0"/>
                <a:cs typeface="Times New Roman" panose="02020603050405020304" pitchFamily="18" charset="0"/>
              </a:rPr>
              <a:t>suffix </a:t>
            </a:r>
            <a:r>
              <a:rPr lang="en-AU" sz="1800" dirty="0">
                <a:solidFill>
                  <a:srgbClr val="404040"/>
                </a:solidFill>
                <a:effectLst/>
                <a:latin typeface="+mn-lt"/>
                <a:ea typeface="Calibri" panose="020F0502020204030204" pitchFamily="34" charset="0"/>
                <a:cs typeface="Times New Roman" panose="02020603050405020304" pitchFamily="18" charset="0"/>
              </a:rPr>
              <a:t>is added.</a:t>
            </a:r>
          </a:p>
          <a:p>
            <a:endParaRPr lang="en-US" sz="1800" dirty="0">
              <a:effectLst/>
              <a:latin typeface="+mn-lt"/>
              <a:ea typeface="Calibri" panose="020F0502020204030204" pitchFamily="34" charset="0"/>
              <a:cs typeface="Times New Roman" panose="02020603050405020304" pitchFamily="18" charset="0"/>
            </a:endParaRPr>
          </a:p>
          <a:p>
            <a:pPr marL="0" indent="0">
              <a:spcBef>
                <a:spcPts val="100"/>
              </a:spcBef>
              <a:spcAft>
                <a:spcPts val="400"/>
              </a:spcAft>
              <a:buFont typeface="Arial"/>
              <a:buNone/>
            </a:pPr>
            <a:r>
              <a:rPr lang="en-AU" sz="1800" dirty="0">
                <a:latin typeface="+mn-lt"/>
                <a:cs typeface="Calibri"/>
              </a:rPr>
              <a:t>Repeat with the base word: </a:t>
            </a:r>
            <a:r>
              <a:rPr lang="en-AU" sz="1800" b="1" dirty="0">
                <a:latin typeface="+mn-lt"/>
                <a:cs typeface="Calibri"/>
              </a:rPr>
              <a:t>brush (</a:t>
            </a:r>
            <a:r>
              <a:rPr lang="en-AU" sz="1800" b="1" dirty="0" err="1">
                <a:latin typeface="+mn-lt"/>
                <a:cs typeface="Calibri"/>
              </a:rPr>
              <a:t>sh</a:t>
            </a:r>
            <a:r>
              <a:rPr lang="en-AU" sz="1800" b="1" dirty="0">
                <a:latin typeface="+mn-lt"/>
                <a:cs typeface="Calibri"/>
              </a:rPr>
              <a:t>)</a:t>
            </a:r>
            <a:r>
              <a:rPr lang="en-AU" sz="1800" dirty="0">
                <a:latin typeface="+mn-lt"/>
                <a:cs typeface="Calibri"/>
              </a:rPr>
              <a:t>.</a:t>
            </a:r>
          </a:p>
          <a:p>
            <a:pPr marL="0" indent="0">
              <a:spcBef>
                <a:spcPts val="100"/>
              </a:spcBef>
              <a:spcAft>
                <a:spcPts val="400"/>
              </a:spcAft>
              <a:buFont typeface="Arial"/>
              <a:buNone/>
            </a:pPr>
            <a:endParaRPr lang="en-AU" sz="1800" dirty="0">
              <a:latin typeface="+mn-lt"/>
              <a:cs typeface="Calibri"/>
            </a:endParaRPr>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sz="1800" dirty="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endParaRPr lang="en-US" sz="1800" dirty="0">
              <a:latin typeface="+mn-lt"/>
            </a:endParaRPr>
          </a:p>
          <a:p>
            <a:pPr marL="0" indent="0">
              <a:spcBef>
                <a:spcPts val="100"/>
              </a:spcBef>
              <a:spcAft>
                <a:spcPts val="400"/>
              </a:spcAft>
              <a:buFont typeface="Arial"/>
              <a:buNone/>
            </a:pPr>
            <a:endParaRPr lang="en-AU" sz="1800" dirty="0">
              <a:latin typeface="+mn-lt"/>
              <a:cs typeface="Calibri"/>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22138754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100"/>
              </a:spcBef>
              <a:spcAft>
                <a:spcPts val="400"/>
              </a:spcAft>
              <a:buFont typeface="Arial"/>
              <a:buNone/>
            </a:pPr>
            <a:r>
              <a:rPr lang="en-US" sz="1200" b="1" dirty="0">
                <a:latin typeface="+mn-lt"/>
              </a:rPr>
              <a:t>You do</a:t>
            </a:r>
          </a:p>
          <a:p>
            <a:pPr marL="0" indent="0">
              <a:spcBef>
                <a:spcPts val="100"/>
              </a:spcBef>
              <a:spcAft>
                <a:spcPts val="400"/>
              </a:spcAft>
              <a:buFont typeface="Arial"/>
              <a:buNone/>
            </a:pPr>
            <a:endParaRPr lang="en-US" sz="1200" dirty="0">
              <a:latin typeface="+mn-lt"/>
            </a:endParaRPr>
          </a:p>
          <a:p>
            <a:pPr marL="0" indent="0">
              <a:spcBef>
                <a:spcPts val="100"/>
              </a:spcBef>
              <a:spcAft>
                <a:spcPts val="400"/>
              </a:spcAft>
              <a:buFont typeface="Arial"/>
              <a:buNone/>
            </a:pPr>
            <a:r>
              <a:rPr lang="en-US" sz="1200" dirty="0">
                <a:latin typeface="+mn-lt"/>
              </a:rPr>
              <a:t>Students</a:t>
            </a:r>
            <a:r>
              <a:rPr lang="en-US" sz="1200" b="0" dirty="0">
                <a:latin typeface="+mn-lt"/>
              </a:rPr>
              <a:t> who </a:t>
            </a:r>
            <a:r>
              <a:rPr lang="en-US" sz="1200" dirty="0">
                <a:latin typeface="+mn-lt"/>
              </a:rPr>
              <a:t>need further instruction (</a:t>
            </a:r>
            <a:r>
              <a:rPr lang="en-US" sz="1200" b="0" dirty="0">
                <a:latin typeface="+mn-lt"/>
              </a:rPr>
              <a:t>identified during the ‘check for understanding’ phase of the lesson</a:t>
            </a:r>
            <a:r>
              <a:rPr lang="en-US" sz="1200" dirty="0">
                <a:latin typeface="+mn-lt"/>
              </a:rPr>
              <a:t>)</a:t>
            </a:r>
            <a:r>
              <a:rPr lang="en-US" sz="1200" b="0" dirty="0">
                <a:latin typeface="+mn-lt"/>
              </a:rPr>
              <a:t> stay with the teacher for small-group targeted instruction.</a:t>
            </a:r>
            <a:endParaRPr lang="en-US" sz="1200" dirty="0">
              <a:latin typeface="+mn-lt"/>
              <a:cs typeface="Calibri" panose="020F0502020204030204"/>
            </a:endParaRPr>
          </a:p>
          <a:p>
            <a:pPr marL="0" indent="0">
              <a:spcBef>
                <a:spcPts val="100"/>
              </a:spcBef>
              <a:spcAft>
                <a:spcPts val="400"/>
              </a:spcAft>
              <a:buFont typeface="Arial"/>
              <a:buNone/>
            </a:pPr>
            <a:endParaRPr lang="en-US" sz="1200" b="0" dirty="0">
              <a:latin typeface="+mn-lt"/>
            </a:endParaRPr>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sz="1200" b="0" dirty="0">
                <a:latin typeface="+mn-lt"/>
              </a:rPr>
              <a:t>The remaining students continue independent practice with application tasks that have been taught previously and can be carried out independently.</a:t>
            </a:r>
            <a:r>
              <a:rPr lang="en-US" sz="1200" dirty="0">
                <a:latin typeface="+mn-lt"/>
              </a:rPr>
              <a:t> </a:t>
            </a:r>
            <a:r>
              <a:rPr lang="en-US" sz="1200" kern="100" dirty="0">
                <a:effectLst/>
                <a:latin typeface="+mn-lt"/>
                <a:ea typeface="+mn-ea"/>
                <a:cs typeface="Times New Roman" panose="02020603050405020304" pitchFamily="18" charset="0"/>
              </a:rPr>
              <a:t> </a:t>
            </a:r>
            <a:r>
              <a:rPr lang="en-US" sz="1200" kern="100" dirty="0">
                <a:effectLst/>
                <a:latin typeface="+mn-lt"/>
                <a:ea typeface="Aptos" panose="020B0004020202020204" pitchFamily="34" charset="0"/>
                <a:cs typeface="Times New Roman" panose="02020603050405020304" pitchFamily="18" charset="0"/>
              </a:rPr>
              <a:t>As you have now finished teaching the phase 8 phonics lessons, students can use the Phase 8 decodable resources for application tasks.</a:t>
            </a:r>
            <a:endParaRPr lang="en-AU" sz="1200" kern="100" dirty="0">
              <a:effectLst/>
              <a:latin typeface="+mn-lt"/>
              <a:ea typeface="Aptos" panose="020B0004020202020204" pitchFamily="34" charset="0"/>
              <a:cs typeface="Times New Roman" panose="02020603050405020304" pitchFamily="18" charset="0"/>
            </a:endParaRPr>
          </a:p>
          <a:p>
            <a:pPr marL="0" indent="0">
              <a:spcBef>
                <a:spcPts val="100"/>
              </a:spcBef>
              <a:spcAft>
                <a:spcPts val="400"/>
              </a:spcAft>
              <a:buFont typeface="Arial"/>
              <a:buNone/>
            </a:pPr>
            <a:endParaRPr lang="en-AU" b="0" dirty="0">
              <a:cs typeface="Calibri" panose="020F0502020204030204"/>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26545455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32255011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Review</a:t>
            </a:r>
          </a:p>
          <a:p>
            <a:endParaRPr lang="en-US" b="0" dirty="0">
              <a:latin typeface="+mn-lt"/>
            </a:endParaRPr>
          </a:p>
          <a:p>
            <a:r>
              <a:rPr lang="en-US" b="0" dirty="0">
                <a:latin typeface="+mn-lt"/>
              </a:rPr>
              <a:t>Point to each letter pairs in random order. As you point, students say the sound that has been taught.*</a:t>
            </a:r>
          </a:p>
          <a:p>
            <a:endParaRPr lang="en-US" b="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ea typeface="Aptos" panose="020B0004020202020204" pitchFamily="34" charset="0"/>
                <a:cs typeface="Aptos" panose="020B0004020202020204" pitchFamily="34" charset="0"/>
              </a:rPr>
              <a:t>Repeat this process once or twice according to student need. </a:t>
            </a:r>
            <a:endParaRPr lang="en-US" b="0" dirty="0">
              <a:latin typeface="+mn-lt"/>
            </a:endParaRPr>
          </a:p>
          <a:p>
            <a:endParaRPr lang="en-US" b="1" dirty="0">
              <a:latin typeface="+mn-lt"/>
            </a:endParaRPr>
          </a:p>
          <a:p>
            <a:r>
              <a:rPr lang="en-US" b="1" dirty="0">
                <a:latin typeface="+mn-lt"/>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mn-lt"/>
              </a:rPr>
              <a:t>If any students do not know a sound or say the wrong sound, provide corrective feedback and modelling. </a:t>
            </a:r>
            <a:r>
              <a:rPr lang="en-US" dirty="0">
                <a:latin typeface="+mn-lt"/>
              </a:rPr>
              <a:t>Then ask students to try again.</a:t>
            </a:r>
          </a:p>
          <a:p>
            <a:endParaRPr lang="en-AU" dirty="0">
              <a:latin typeface="+mn-lt"/>
            </a:endParaRPr>
          </a:p>
          <a:p>
            <a:r>
              <a:rPr lang="en-AU" dirty="0">
                <a:latin typeface="+mn-lt"/>
              </a:rPr>
              <a:t>*For the </a:t>
            </a:r>
            <a:r>
              <a:rPr lang="en-AU" b="1" dirty="0" err="1">
                <a:latin typeface="+mn-lt"/>
              </a:rPr>
              <a:t>th</a:t>
            </a:r>
            <a:r>
              <a:rPr lang="en-AU" dirty="0">
                <a:latin typeface="+mn-lt"/>
              </a:rPr>
              <a:t> digraph students should say two sounds: un</a:t>
            </a:r>
            <a:r>
              <a:rPr lang="en-US" dirty="0">
                <a:latin typeface="+mn-lt"/>
              </a:rPr>
              <a:t>voiced /</a:t>
            </a:r>
            <a:r>
              <a:rPr lang="en-US" dirty="0" err="1">
                <a:latin typeface="+mn-lt"/>
              </a:rPr>
              <a:t>th</a:t>
            </a:r>
            <a:r>
              <a:rPr lang="en-US" dirty="0">
                <a:latin typeface="+mn-lt"/>
              </a:rPr>
              <a:t>/ as in </a:t>
            </a:r>
            <a:r>
              <a:rPr lang="en-US" b="1" dirty="0">
                <a:latin typeface="+mn-lt"/>
              </a:rPr>
              <a:t>thin</a:t>
            </a:r>
            <a:r>
              <a:rPr lang="en-US" dirty="0">
                <a:latin typeface="+mn-lt"/>
              </a:rPr>
              <a:t>, and voiced /</a:t>
            </a:r>
            <a:r>
              <a:rPr lang="en-US" dirty="0" err="1">
                <a:latin typeface="+mn-lt"/>
              </a:rPr>
              <a:t>th</a:t>
            </a:r>
            <a:r>
              <a:rPr lang="en-US" dirty="0">
                <a:latin typeface="+mn-lt"/>
              </a:rPr>
              <a:t>/ as in </a:t>
            </a:r>
            <a:r>
              <a:rPr lang="en-US" b="1" dirty="0">
                <a:latin typeface="+mn-lt"/>
              </a:rPr>
              <a:t>then</a:t>
            </a:r>
            <a:r>
              <a:rPr lang="en-US" dirty="0">
                <a:latin typeface="+mn-lt"/>
              </a:rPr>
              <a:t>.</a:t>
            </a:r>
            <a:r>
              <a:rPr lang="en-AU" dirty="0">
                <a:latin typeface="+mn-lt"/>
              </a:rPr>
              <a:t> </a:t>
            </a:r>
          </a:p>
          <a:p>
            <a:endParaRPr lang="en-AU" dirty="0">
              <a:latin typeface="+mn-lt"/>
            </a:endParaRPr>
          </a:p>
          <a:p>
            <a:r>
              <a:rPr lang="en-AU" dirty="0">
                <a:latin typeface="+mn-lt"/>
              </a:rPr>
              <a:t>Note: the two-speaker icon on the slide can be used as a reminder to students that </a:t>
            </a:r>
            <a:r>
              <a:rPr lang="en-AU" b="1" dirty="0" err="1">
                <a:latin typeface="+mn-lt"/>
              </a:rPr>
              <a:t>th</a:t>
            </a:r>
            <a:r>
              <a:rPr lang="en-AU" dirty="0">
                <a:latin typeface="+mn-lt"/>
              </a:rPr>
              <a:t> makes two sounds.</a:t>
            </a:r>
            <a:endParaRPr lang="en-US"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28910168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effectLst/>
                <a:latin typeface="+mn-lt"/>
                <a:ea typeface="Aptos" panose="020B0004020202020204" pitchFamily="34" charset="0"/>
                <a:cs typeface="Aptos" panose="020B0004020202020204" pitchFamily="34" charset="0"/>
              </a:rPr>
              <a:t>Review</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Include the following sounds:</a:t>
            </a:r>
            <a:endParaRPr lang="en-AU" sz="1200" dirty="0">
              <a:effectLst/>
              <a:latin typeface="+mn-lt"/>
              <a:ea typeface="Aptos" panose="020B0004020202020204" pitchFamily="34" charset="0"/>
              <a:cs typeface="Aptos" panose="020B0004020202020204" pitchFamily="34" charset="0"/>
            </a:endParaRP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a:t>
            </a:r>
            <a:r>
              <a:rPr lang="en-US" sz="1200" dirty="0" err="1">
                <a:effectLst/>
                <a:latin typeface="+mn-lt"/>
                <a:ea typeface="Aptos" panose="020B0004020202020204" pitchFamily="34" charset="0"/>
                <a:cs typeface="Aptos" panose="020B0004020202020204" pitchFamily="34" charset="0"/>
              </a:rPr>
              <a:t>sh</a:t>
            </a:r>
            <a:r>
              <a:rPr lang="en-US" sz="1200" dirty="0">
                <a:effectLst/>
                <a:latin typeface="+mn-lt"/>
                <a:ea typeface="Aptos" panose="020B0004020202020204" pitchFamily="34" charset="0"/>
                <a:cs typeface="Aptos" panose="020B0004020202020204" pitchFamily="34" charset="0"/>
              </a:rPr>
              <a:t>/ as in </a:t>
            </a:r>
            <a:r>
              <a:rPr lang="en-US" sz="1200" b="1" dirty="0">
                <a:effectLst/>
                <a:latin typeface="+mn-lt"/>
                <a:ea typeface="Aptos" panose="020B0004020202020204" pitchFamily="34" charset="0"/>
                <a:cs typeface="Aptos" panose="020B0004020202020204" pitchFamily="34" charset="0"/>
              </a:rPr>
              <a:t>ship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ea typeface="Aptos" panose="020B0004020202020204" pitchFamily="34" charset="0"/>
                <a:cs typeface="Aptos" panose="020B0004020202020204" pitchFamily="34" charset="0"/>
              </a:rPr>
              <a:t>/</a:t>
            </a:r>
            <a:r>
              <a:rPr lang="en-US" sz="1200" dirty="0" err="1">
                <a:effectLst/>
                <a:latin typeface="+mn-lt"/>
                <a:ea typeface="Aptos" panose="020B0004020202020204" pitchFamily="34" charset="0"/>
                <a:cs typeface="Aptos" panose="020B0004020202020204" pitchFamily="34" charset="0"/>
              </a:rPr>
              <a:t>th</a:t>
            </a:r>
            <a:r>
              <a:rPr lang="en-US" sz="1200" dirty="0">
                <a:effectLst/>
                <a:latin typeface="+mn-lt"/>
                <a:ea typeface="Aptos" panose="020B0004020202020204" pitchFamily="34" charset="0"/>
                <a:cs typeface="Aptos" panose="020B0004020202020204" pitchFamily="34" charset="0"/>
              </a:rPr>
              <a:t>/ as in </a:t>
            </a:r>
            <a:r>
              <a:rPr lang="en-US" sz="1200" b="1" dirty="0">
                <a:effectLst/>
                <a:latin typeface="+mn-lt"/>
                <a:ea typeface="Aptos" panose="020B0004020202020204" pitchFamily="34" charset="0"/>
                <a:cs typeface="Aptos" panose="020B0004020202020204" pitchFamily="34" charset="0"/>
              </a:rPr>
              <a:t>thin</a:t>
            </a:r>
            <a:r>
              <a:rPr lang="en-US" sz="1200" dirty="0">
                <a:effectLst/>
                <a:latin typeface="+mn-lt"/>
                <a:ea typeface="Aptos" panose="020B0004020202020204" pitchFamily="34" charset="0"/>
                <a:cs typeface="Aptos" panose="020B0004020202020204" pitchFamily="34" charset="0"/>
              </a:rPr>
              <a:t> and </a:t>
            </a:r>
            <a:r>
              <a:rPr lang="en-US" sz="1200" b="1" dirty="0">
                <a:effectLst/>
                <a:latin typeface="+mn-lt"/>
                <a:ea typeface="Aptos" panose="020B0004020202020204" pitchFamily="34" charset="0"/>
                <a:cs typeface="Aptos" panose="020B0004020202020204" pitchFamily="34" charset="0"/>
              </a:rPr>
              <a:t>then</a:t>
            </a:r>
            <a:r>
              <a:rPr lang="en-US" sz="1200" b="0" dirty="0">
                <a:effectLst/>
                <a:latin typeface="+mn-lt"/>
                <a:ea typeface="Aptos" panose="020B0004020202020204" pitchFamily="34" charset="0"/>
                <a:cs typeface="Aptos" panose="020B0004020202020204" pitchFamily="34" charset="0"/>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ea typeface="Aptos" panose="020B0004020202020204" pitchFamily="34" charset="0"/>
                <a:cs typeface="Aptos" panose="020B0004020202020204" pitchFamily="34" charset="0"/>
              </a:rPr>
              <a:t>/</a:t>
            </a:r>
            <a:r>
              <a:rPr lang="en-US" sz="1200" dirty="0" err="1">
                <a:effectLst/>
                <a:latin typeface="+mn-lt"/>
                <a:ea typeface="Aptos" panose="020B0004020202020204" pitchFamily="34" charset="0"/>
                <a:cs typeface="Aptos" panose="020B0004020202020204" pitchFamily="34" charset="0"/>
              </a:rPr>
              <a:t>ch</a:t>
            </a:r>
            <a:r>
              <a:rPr lang="en-US" sz="1200" dirty="0">
                <a:effectLst/>
                <a:latin typeface="+mn-lt"/>
                <a:ea typeface="Aptos" panose="020B0004020202020204" pitchFamily="34" charset="0"/>
                <a:cs typeface="Aptos" panose="020B0004020202020204" pitchFamily="34" charset="0"/>
              </a:rPr>
              <a:t>/ as in </a:t>
            </a:r>
            <a:r>
              <a:rPr lang="en-US" sz="1200" b="1" dirty="0">
                <a:effectLst/>
                <a:latin typeface="+mn-lt"/>
                <a:ea typeface="Aptos" panose="020B0004020202020204" pitchFamily="34" charset="0"/>
                <a:cs typeface="Aptos" panose="020B0004020202020204" pitchFamily="34" charset="0"/>
              </a:rPr>
              <a:t>chat</a:t>
            </a: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/w/ as in </a:t>
            </a:r>
            <a:r>
              <a:rPr lang="en-US" sz="1200" b="1" dirty="0">
                <a:effectLst/>
                <a:latin typeface="+mn-lt"/>
                <a:ea typeface="Aptos" panose="020B0004020202020204" pitchFamily="34" charset="0"/>
                <a:cs typeface="Aptos" panose="020B0004020202020204" pitchFamily="34" charset="0"/>
              </a:rPr>
              <a:t>when (</a:t>
            </a:r>
            <a:r>
              <a:rPr lang="en-US" sz="1200" b="1" dirty="0" err="1">
                <a:effectLst/>
                <a:latin typeface="+mn-lt"/>
                <a:ea typeface="Aptos" panose="020B0004020202020204" pitchFamily="34" charset="0"/>
                <a:cs typeface="Aptos" panose="020B0004020202020204" pitchFamily="34" charset="0"/>
              </a:rPr>
              <a:t>wh</a:t>
            </a:r>
            <a:r>
              <a:rPr lang="en-US" sz="1200" b="1" dirty="0">
                <a:effectLst/>
                <a:latin typeface="+mn-lt"/>
                <a:ea typeface="Aptos" panose="020B0004020202020204" pitchFamily="34" charset="0"/>
                <a:cs typeface="Aptos" panose="020B0004020202020204" pitchFamily="34" charset="0"/>
              </a:rPr>
              <a:t>)</a:t>
            </a:r>
          </a:p>
          <a:p>
            <a:pPr marL="171450" indent="-171450">
              <a:buFont typeface="Arial" panose="020B0604020202020204" pitchFamily="34" charset="0"/>
              <a:buChar char="•"/>
            </a:pPr>
            <a:r>
              <a:rPr lang="en-US" sz="1200" dirty="0">
                <a:effectLst/>
                <a:latin typeface="+mn-lt"/>
                <a:ea typeface="Aptos" panose="020B0004020202020204" pitchFamily="34" charset="0"/>
                <a:cs typeface="Aptos" panose="020B0004020202020204" pitchFamily="34" charset="0"/>
              </a:rPr>
              <a:t>/ng/ as in </a:t>
            </a:r>
            <a:r>
              <a:rPr lang="en-US" sz="1200" b="1" dirty="0">
                <a:effectLst/>
                <a:latin typeface="+mn-lt"/>
                <a:ea typeface="Aptos" panose="020B0004020202020204" pitchFamily="34" charset="0"/>
                <a:cs typeface="Aptos" panose="020B0004020202020204" pitchFamily="34" charset="0"/>
              </a:rPr>
              <a:t>sing </a:t>
            </a:r>
            <a:endParaRPr lang="en-AU" sz="1200" b="1"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Repeat this process once or twice according to student need. </a:t>
            </a:r>
          </a:p>
          <a:p>
            <a:endParaRPr lang="en-US" sz="1200" dirty="0">
              <a:effectLst/>
              <a:latin typeface="+mn-lt"/>
              <a:ea typeface="Aptos" panose="020B0004020202020204" pitchFamily="34" charset="0"/>
              <a:cs typeface="Aptos" panose="020B00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effectLst/>
                <a:latin typeface="+mn-lt"/>
                <a:ea typeface="Aptos" panose="020B0004020202020204" pitchFamily="34" charset="0"/>
                <a:cs typeface="Aptos" panose="020B0004020202020204" pitchFamily="34" charset="0"/>
              </a:rPr>
              <a:t>*Prompt students by saying the unvoiced sound followed by the voiced sound. Students only need to write </a:t>
            </a:r>
            <a:r>
              <a:rPr lang="en-US" sz="1200" b="1" dirty="0" err="1">
                <a:effectLst/>
                <a:latin typeface="+mn-lt"/>
                <a:ea typeface="Aptos" panose="020B0004020202020204" pitchFamily="34" charset="0"/>
                <a:cs typeface="Aptos" panose="020B0004020202020204" pitchFamily="34" charset="0"/>
              </a:rPr>
              <a:t>th</a:t>
            </a:r>
            <a:r>
              <a:rPr lang="en-US" sz="1200" b="0" dirty="0">
                <a:effectLst/>
                <a:latin typeface="+mn-lt"/>
                <a:ea typeface="Aptos" panose="020B0004020202020204" pitchFamily="34" charset="0"/>
                <a:cs typeface="Aptos" panose="020B0004020202020204" pitchFamily="34" charset="0"/>
              </a:rPr>
              <a:t> once. </a:t>
            </a:r>
          </a:p>
          <a:p>
            <a:r>
              <a:rPr lang="en-US" sz="1200" dirty="0">
                <a:effectLst/>
                <a:latin typeface="+mn-lt"/>
                <a:ea typeface="Aptos" panose="020B0004020202020204" pitchFamily="34" charset="0"/>
                <a:cs typeface="Aptos" panose="020B0004020202020204" pitchFamily="34" charset="0"/>
              </a:rPr>
              <a:t> </a:t>
            </a:r>
            <a:endParaRPr lang="en-AU" sz="1200" dirty="0">
              <a:effectLst/>
              <a:latin typeface="+mn-lt"/>
              <a:ea typeface="Aptos" panose="020B0004020202020204" pitchFamily="34" charset="0"/>
              <a:cs typeface="Aptos" panose="020B0004020202020204" pitchFamily="34" charset="0"/>
            </a:endParaRPr>
          </a:p>
          <a:p>
            <a:r>
              <a:rPr lang="en-US" sz="1200" b="1" dirty="0">
                <a:effectLst/>
                <a:latin typeface="+mn-lt"/>
                <a:ea typeface="Aptos" panose="020B0004020202020204" pitchFamily="34" charset="0"/>
                <a:cs typeface="Aptos" panose="020B0004020202020204" pitchFamily="34" charset="0"/>
              </a:rPr>
              <a:t>Provide corrective feedback as needed: </a:t>
            </a:r>
            <a:endParaRPr lang="en-AU" sz="1200" dirty="0">
              <a:effectLst/>
              <a:latin typeface="+mn-lt"/>
              <a:ea typeface="Aptos" panose="020B0004020202020204" pitchFamily="34" charset="0"/>
              <a:cs typeface="Aptos" panose="020B0004020202020204" pitchFamily="34" charset="0"/>
            </a:endParaRPr>
          </a:p>
          <a:p>
            <a:r>
              <a:rPr lang="en-US" sz="1200" dirty="0">
                <a:effectLst/>
                <a:latin typeface="+mn-lt"/>
                <a:ea typeface="Aptos" panose="020B0004020202020204" pitchFamily="34" charset="0"/>
                <a:cs typeface="Aptos" panose="020B0004020202020204" pitchFamily="34" charset="0"/>
              </a:rPr>
              <a:t>If any students are unable to write the corresponding letters or write the letters incorrectly, give corrective feedback and modelling. Then ask students to try again.</a:t>
            </a:r>
            <a:endParaRPr lang="en-AU" sz="1200" dirty="0">
              <a:effectLst/>
              <a:latin typeface="+mn-lt"/>
              <a:ea typeface="Aptos" panose="020B0004020202020204" pitchFamily="34" charset="0"/>
              <a:cs typeface="Aptos" panose="020B0004020202020204" pitchFamily="34" charset="0"/>
            </a:endParaRPr>
          </a:p>
          <a:p>
            <a:endParaRPr lang="en-AU" dirty="0">
              <a:latin typeface="+mn-lt"/>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35633766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words by saying each letter</a:t>
            </a:r>
            <a:r>
              <a:rPr lang="en-AU" dirty="0"/>
              <a:t>–</a:t>
            </a:r>
            <a:r>
              <a:rPr lang="en-US" dirty="0"/>
              <a:t>sound correspondence then reading the word fluently while you point to it, for example, /</a:t>
            </a:r>
            <a:r>
              <a:rPr lang="en-US" dirty="0" err="1"/>
              <a:t>sh</a:t>
            </a:r>
            <a:r>
              <a:rPr lang="en-US" dirty="0"/>
              <a:t>/ /o/ /k/, </a:t>
            </a:r>
            <a:r>
              <a:rPr lang="en-US" b="1" dirty="0"/>
              <a:t>shock</a:t>
            </a:r>
            <a:r>
              <a:rPr lang="en-US" dirty="0"/>
              <a:t>.</a:t>
            </a:r>
          </a:p>
          <a:p>
            <a:endParaRPr lang="en-US" dirty="0"/>
          </a:p>
          <a:p>
            <a:r>
              <a:rPr lang="en-US" b="1" dirty="0"/>
              <a:t>Provide corrective feedback as needed:</a:t>
            </a:r>
          </a:p>
          <a:p>
            <a:r>
              <a:rPr lang="en-US" dirty="0"/>
              <a:t>If any students have difficulty with a letter</a:t>
            </a:r>
            <a:r>
              <a:rPr lang="en-AU" dirty="0"/>
              <a:t>–</a:t>
            </a:r>
            <a:r>
              <a:rPr lang="en-US" dirty="0"/>
              <a:t>sound correspondence or with blending, model this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a:t>
            </a:r>
            <a:r>
              <a:rPr lang="en-US" dirty="0"/>
              <a:t> you may choose to ask a particular student/group/row of students to read each word.</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20057554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chips</a:t>
            </a:r>
            <a:r>
              <a:rPr lang="en-US" b="0" dirty="0"/>
              <a:t>,</a:t>
            </a:r>
            <a:r>
              <a:rPr lang="en-US" b="1" dirty="0"/>
              <a:t> moth</a:t>
            </a:r>
            <a:r>
              <a:rPr lang="en-US" b="0" dirty="0"/>
              <a:t>,</a:t>
            </a:r>
            <a:r>
              <a:rPr lang="en-US" b="1" dirty="0"/>
              <a:t> sing</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recording the letter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 </a:t>
            </a:r>
          </a:p>
          <a:p>
            <a:r>
              <a:rPr lang="en-US" dirty="0"/>
              <a:t>If any students have difficulty, provide scaffolding as required or model the process for them.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39066128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endParaRPr lang="en-US" b="0" dirty="0"/>
          </a:p>
          <a:p>
            <a:r>
              <a:rPr lang="en-US" b="0" dirty="0"/>
              <a:t>Point to each irregular word in random order. As you point, students read the word.</a:t>
            </a:r>
          </a:p>
          <a:p>
            <a:endParaRPr lang="en-US" b="0"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the word or say the wrong word, remind them of the sounds in the word, and the spelling of the word, for example, </a:t>
            </a:r>
            <a:r>
              <a:rPr lang="en-US" b="1" dirty="0"/>
              <a:t>be/c/au/se</a:t>
            </a:r>
            <a:r>
              <a:rPr lang="en-US" b="0" dirty="0"/>
              <a:t>,</a:t>
            </a:r>
            <a:r>
              <a:rPr lang="en-US" b="1" dirty="0"/>
              <a:t> because</a:t>
            </a:r>
            <a:r>
              <a:rPr lang="en-US" b="0" dirty="0"/>
              <a:t>,</a:t>
            </a:r>
            <a:r>
              <a:rPr lang="en-US" b="1" dirty="0"/>
              <a:t> be-c-au-se</a:t>
            </a:r>
            <a:r>
              <a:rPr lang="en-US" b="0" dirty="0"/>
              <a:t> spells </a:t>
            </a:r>
            <a:r>
              <a:rPr lang="en-US" b="1" dirty="0"/>
              <a:t>because</a:t>
            </a:r>
            <a:r>
              <a:rPr lang="en-US" b="0" dirty="0"/>
              <a:t>.</a:t>
            </a:r>
            <a:r>
              <a:rPr lang="en-US" b="1" dirty="0"/>
              <a:t> </a:t>
            </a:r>
            <a:r>
              <a:rPr lang="en-US" dirty="0"/>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18270941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CC9A0A-7BA2-50EF-6762-9A5C5913393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C67EFF3-AF61-4C5F-779F-76AD61D8EE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931138-2807-651D-43E9-654BB957A70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them to:</a:t>
            </a:r>
          </a:p>
          <a:p>
            <a:pPr marL="172800" lvl="0" indent="-172800">
              <a:lnSpc>
                <a:spcPct val="107000"/>
              </a:lnSpc>
              <a:buFont typeface="Symbol" panose="05050102010706020507" pitchFamily="18" charset="2"/>
              <a:buChar char=""/>
              <a:tabLst>
                <a:tab pos="5731510" algn="r"/>
              </a:tabLst>
            </a:pPr>
            <a:r>
              <a:rPr lang="en-US" sz="1200" kern="1200" dirty="0">
                <a:solidFill>
                  <a:schemeClr val="tx1"/>
                </a:solidFill>
                <a:latin typeface="+mn-lt"/>
                <a:ea typeface="+mn-ea"/>
                <a:cs typeface="+mn-cs"/>
              </a:rPr>
              <a:t>read previously taught irregular words fluently</a:t>
            </a:r>
            <a:endParaRPr lang="en-AU" sz="1200" kern="1200" dirty="0">
              <a:solidFill>
                <a:schemeClr val="tx1"/>
              </a:solidFill>
              <a:latin typeface="+mn-lt"/>
              <a:ea typeface="+mn-ea"/>
              <a:cs typeface="+mn-cs"/>
            </a:endParaRP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sound out and blend to read the other words</a:t>
            </a:r>
          </a:p>
          <a:p>
            <a:pPr marL="172800" lvl="0" indent="-1728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with an aspect of reading the sentence, model the process. Then ask students to try again.</a:t>
            </a:r>
          </a:p>
          <a:p>
            <a:endParaRPr lang="en-AU" dirty="0"/>
          </a:p>
        </p:txBody>
      </p:sp>
      <p:sp>
        <p:nvSpPr>
          <p:cNvPr id="4" name="Slide Number Placeholder 3">
            <a:extLst>
              <a:ext uri="{FF2B5EF4-FFF2-40B4-BE49-F238E27FC236}">
                <a16:creationId xmlns:a16="http://schemas.microsoft.com/office/drawing/2014/main" id="{CCB8E6A9-AFD3-F7D4-D7D7-992914594C04}"/>
              </a:ext>
            </a:extLst>
          </p:cNvPr>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35661073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8B938A-501C-C8AB-D5C0-18731AE90E1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64D3B4-7670-DE92-E8A5-2B4F5FB6D6F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3B261F7-EB0F-AA5F-76CA-EA6DCC29754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Tell students the sentence they are going to write: </a:t>
            </a:r>
            <a:r>
              <a:rPr lang="en-US" b="1" dirty="0"/>
              <a:t>Once I got a whisk and then I hung it up.</a:t>
            </a:r>
            <a:r>
              <a:rPr lang="en-US" dirty="0"/>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repeat the sentence to you</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sentence on their mini whiteboard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cs typeface="Times New Roman" panose="02020603050405020304" pitchFamily="18" charset="0"/>
              </a:rPr>
              <a:t>show the sentence they have written by placing their mini-whiteboard underneath their chin for you to check.</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a:t>
            </a:r>
          </a:p>
          <a:p>
            <a:r>
              <a:rPr lang="en-US" dirty="0"/>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a:extLst>
              <a:ext uri="{FF2B5EF4-FFF2-40B4-BE49-F238E27FC236}">
                <a16:creationId xmlns:a16="http://schemas.microsoft.com/office/drawing/2014/main" id="{0C4AB218-12F6-4589-80D2-01E4A0B9970B}"/>
              </a:ext>
            </a:extLst>
          </p:cNvPr>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457049752"/>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1.png"/><Relationship Id="rId7" Type="http://schemas.openxmlformats.org/officeDocument/2006/relationships/image" Target="../media/image5.sv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file:////Volumes/Big%20Storage/0_For%20MacBook%20Pro%20Changeover/ESA%20Design/0_2024%20WIP/LitHub%20Phases%20Templates/PP%20Templates/Links/phase1-lozenge-maroon.png" TargetMode="External"/><Relationship Id="rId4" Type="http://schemas.openxmlformats.org/officeDocument/2006/relationships/image" Target="../media/image2.svg"/><Relationship Id="rId9" Type="http://schemas.openxmlformats.org/officeDocument/2006/relationships/image" Target="../media/image7.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1.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5.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21.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9.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9.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9.svg"/><Relationship Id="rId5" Type="http://schemas.openxmlformats.org/officeDocument/2006/relationships/image" Target="../media/image18.png"/><Relationship Id="rId4" Type="http://schemas.openxmlformats.org/officeDocument/2006/relationships/image" Target="../media/image17.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3.svg"/><Relationship Id="rId5" Type="http://schemas.openxmlformats.org/officeDocument/2006/relationships/image" Target="../media/image22.png"/><Relationship Id="rId4" Type="http://schemas.openxmlformats.org/officeDocument/2006/relationships/image" Target="../media/image15.svg"/></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file:////Volumes/Big%20Storage/0_For%20MacBook%20Pro%20Changeover/ESA%20Design/0_2024%20WIP/LitHub%20Phases%20Templates/PP%20Templates/Links/phase1-lozenge-maroon.png" TargetMode="Externa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22.xml.rels><?xml version="1.0" encoding="UTF-8" standalone="yes"?>
<Relationships xmlns="http://schemas.openxmlformats.org/package/2006/relationships"><Relationship Id="rId8" Type="http://schemas.openxmlformats.org/officeDocument/2006/relationships/hyperlink" Target="https://www.literacyhub.edu.au/" TargetMode="External"/><Relationship Id="rId3" Type="http://schemas.openxmlformats.org/officeDocument/2006/relationships/image" Target="../media/image2.sv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24.png"/><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8" Type="http://schemas.openxmlformats.org/officeDocument/2006/relationships/hyperlink" Target="https://www.literacyhub.edu.au/plan-teach-and-assess/lesson-packs/" TargetMode="External"/><Relationship Id="rId3" Type="http://schemas.openxmlformats.org/officeDocument/2006/relationships/image" Target="../media/image1.png"/><Relationship Id="rId7" Type="http://schemas.openxmlformats.org/officeDocument/2006/relationships/image" Target="../media/image5.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4.png"/><Relationship Id="rId11" Type="http://schemas.openxmlformats.org/officeDocument/2006/relationships/image" Target="file:////Volumes/Big%20Storage/0_For%20MacBook%20Pro%20Changeover/ESA%20Design/0_2024%20WIP/LitHub%20Phases%20Templates/PP%20Templates/Links/phase1-lozenge-maroon.png" TargetMode="External"/><Relationship Id="rId5" Type="http://schemas.openxmlformats.org/officeDocument/2006/relationships/image" Target="../media/image3.png"/><Relationship Id="rId10" Type="http://schemas.openxmlformats.org/officeDocument/2006/relationships/image" Target="../media/image7.png"/><Relationship Id="rId4" Type="http://schemas.openxmlformats.org/officeDocument/2006/relationships/image" Target="../media/image2.svg"/><Relationship Id="rId9" Type="http://schemas.openxmlformats.org/officeDocument/2006/relationships/image" Target="../media/image6.jpeg"/></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6.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28.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5.svg"/><Relationship Id="rId9" Type="http://schemas.openxmlformats.org/officeDocument/2006/relationships/image" Target="../media/image29.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21.svg"/><Relationship Id="rId4" Type="http://schemas.openxmlformats.org/officeDocument/2006/relationships/image" Target="../media/image20.pn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13.svg"/><Relationship Id="rId13" Type="http://schemas.openxmlformats.org/officeDocument/2006/relationships/image" Target="../media/image18.png"/><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svg"/><Relationship Id="rId2" Type="http://schemas.openxmlformats.org/officeDocument/2006/relationships/image" Target="../media/image3.png"/><Relationship Id="rId16" Type="http://schemas.openxmlformats.org/officeDocument/2006/relationships/image" Target="file:////Volumes/Big%20Storage/0_For%20MacBook%20Pro%20Changeover/ESA%20Design/0_2024%20WIP/LitHub%20Phases%20Templates/PP%20Templates/Links/phase1-lozenge-maroon.png" TargetMode="External"/><Relationship Id="rId1" Type="http://schemas.openxmlformats.org/officeDocument/2006/relationships/slideMaster" Target="../slideMasters/slideMaster1.xml"/><Relationship Id="rId6" Type="http://schemas.openxmlformats.org/officeDocument/2006/relationships/image" Target="../media/image11.svg"/><Relationship Id="rId11" Type="http://schemas.openxmlformats.org/officeDocument/2006/relationships/image" Target="../media/image16.png"/><Relationship Id="rId5" Type="http://schemas.openxmlformats.org/officeDocument/2006/relationships/image" Target="../media/image10.png"/><Relationship Id="rId15" Type="http://schemas.openxmlformats.org/officeDocument/2006/relationships/image" Target="../media/image7.png"/><Relationship Id="rId10" Type="http://schemas.openxmlformats.org/officeDocument/2006/relationships/image" Target="../media/image15.svg"/><Relationship Id="rId4" Type="http://schemas.openxmlformats.org/officeDocument/2006/relationships/image" Target="../media/image9.svg"/><Relationship Id="rId9" Type="http://schemas.openxmlformats.org/officeDocument/2006/relationships/image" Target="../media/image14.png"/><Relationship Id="rId14" Type="http://schemas.openxmlformats.org/officeDocument/2006/relationships/image" Target="../media/image19.sv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28.sv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 Slide 6:2">
    <p:spTree>
      <p:nvGrpSpPr>
        <p:cNvPr id="1" name=""/>
        <p:cNvGrpSpPr/>
        <p:nvPr/>
      </p:nvGrpSpPr>
      <p:grpSpPr>
        <a:xfrm>
          <a:off x="0" y="0"/>
          <a:ext cx="0" cy="0"/>
          <a:chOff x="0" y="0"/>
          <a:chExt cx="0" cy="0"/>
        </a:xfrm>
      </p:grpSpPr>
      <p:sp>
        <p:nvSpPr>
          <p:cNvPr id="26" name="Rounded Rectangle 25">
            <a:extLst>
              <a:ext uri="{FF2B5EF4-FFF2-40B4-BE49-F238E27FC236}">
                <a16:creationId xmlns:a16="http://schemas.microsoft.com/office/drawing/2014/main" id="{A9E6A307-545F-E247-99CC-CAD1FD83A073}"/>
              </a:ext>
            </a:extLst>
          </p:cNvPr>
          <p:cNvSpPr/>
          <p:nvPr userDrawn="1"/>
        </p:nvSpPr>
        <p:spPr>
          <a:xfrm>
            <a:off x="283765" y="2077653"/>
            <a:ext cx="11666496" cy="2581735"/>
          </a:xfrm>
          <a:prstGeom prst="roundRect">
            <a:avLst>
              <a:gd name="adj" fmla="val 9282"/>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22" name="Graphic 21" descr="Circle with left arrow outline">
            <a:extLst>
              <a:ext uri="{FF2B5EF4-FFF2-40B4-BE49-F238E27FC236}">
                <a16:creationId xmlns:a16="http://schemas.microsoft.com/office/drawing/2014/main" id="{F10B62E1-DC4E-E645-AEB0-E44357B0BEC9}"/>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5400000">
            <a:off x="239214" y="5129556"/>
            <a:ext cx="624548" cy="624548"/>
          </a:xfrm>
          <a:prstGeom prst="rect">
            <a:avLst/>
          </a:prstGeom>
        </p:spPr>
      </p:pic>
      <p:sp>
        <p:nvSpPr>
          <p:cNvPr id="25" name="Rectangle 24">
            <a:extLst>
              <a:ext uri="{FF2B5EF4-FFF2-40B4-BE49-F238E27FC236}">
                <a16:creationId xmlns:a16="http://schemas.microsoft.com/office/drawing/2014/main" id="{0E1ED18E-3272-9646-8363-9E037A57CDB5}"/>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F42"/>
                </a:solidFill>
                <a:effectLst/>
                <a:latin typeface="Calibri" panose="020F0502020204030204" pitchFamily="34" charset="0"/>
                <a:ea typeface="Aptos"/>
                <a:cs typeface="Calibri" panose="020F0502020204030204" pitchFamily="34" charset="0"/>
              </a:rPr>
              <a:t>Morphology lesson </a:t>
            </a:r>
            <a:endParaRPr lang="en-US" sz="3200" b="1">
              <a:solidFill>
                <a:srgbClr val="0E1F42"/>
              </a:solidFill>
              <a:latin typeface="Calibri" panose="020F0502020204030204" pitchFamily="34" charset="0"/>
              <a:cs typeface="Calibri" panose="020F0502020204030204" pitchFamily="34" charset="0"/>
            </a:endParaRPr>
          </a:p>
        </p:txBody>
      </p:sp>
      <p:sp>
        <p:nvSpPr>
          <p:cNvPr id="27" name="Title 1">
            <a:extLst>
              <a:ext uri="{FF2B5EF4-FFF2-40B4-BE49-F238E27FC236}">
                <a16:creationId xmlns:a16="http://schemas.microsoft.com/office/drawing/2014/main" id="{4CC45792-08BF-8642-AF33-966120D37794}"/>
              </a:ext>
            </a:extLst>
          </p:cNvPr>
          <p:cNvSpPr>
            <a:spLocks noGrp="1"/>
          </p:cNvSpPr>
          <p:nvPr>
            <p:ph type="title"/>
          </p:nvPr>
        </p:nvSpPr>
        <p:spPr>
          <a:xfrm>
            <a:off x="283764" y="280063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D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8" name="TextBox 27">
            <a:extLst>
              <a:ext uri="{FF2B5EF4-FFF2-40B4-BE49-F238E27FC236}">
                <a16:creationId xmlns:a16="http://schemas.microsoft.com/office/drawing/2014/main" id="{4E182C0F-4689-E242-B66E-2F073FC49B70}"/>
              </a:ext>
            </a:extLst>
          </p:cNvPr>
          <p:cNvSpPr txBox="1"/>
          <p:nvPr userDrawn="1"/>
        </p:nvSpPr>
        <p:spPr>
          <a:xfrm>
            <a:off x="863761" y="5149442"/>
            <a:ext cx="6701605"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dirty="0">
                <a:latin typeface="Calibri" panose="020F0502020204030204" pitchFamily="34" charset="0"/>
                <a:ea typeface="Verdana" panose="020B0604030504040204" pitchFamily="34" charset="0"/>
                <a:cs typeface="Calibri" panose="020F0502020204030204" pitchFamily="34" charset="0"/>
              </a:rPr>
              <a:t>Download </a:t>
            </a:r>
            <a:r>
              <a:rPr lang="en-US" sz="2000" u="sng" dirty="0">
                <a:latin typeface="Calibri" panose="020F0502020204030204" pitchFamily="34" charset="0"/>
                <a:ea typeface="Verdana" panose="020B0604030504040204" pitchFamily="34" charset="0"/>
                <a:cs typeface="Calibri" panose="020F0502020204030204" pitchFamily="34" charset="0"/>
              </a:rPr>
              <a:t>student sheet</a:t>
            </a:r>
          </a:p>
          <a:p>
            <a:pPr>
              <a:lnSpc>
                <a:spcPct val="90000"/>
              </a:lnSpc>
            </a:pPr>
            <a:r>
              <a:rPr lang="en-US" sz="2000" dirty="0">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a:t>
            </a:r>
          </a:p>
        </p:txBody>
      </p:sp>
      <p:sp>
        <p:nvSpPr>
          <p:cNvPr id="29" name="Footer Placeholder 4">
            <a:extLst>
              <a:ext uri="{FF2B5EF4-FFF2-40B4-BE49-F238E27FC236}">
                <a16:creationId xmlns:a16="http://schemas.microsoft.com/office/drawing/2014/main" id="{5E1687BE-8935-5041-8C09-B4876A833751}"/>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US" sz="1000" dirty="0">
                <a:latin typeface="Calibri" panose="020F0502020204030204" pitchFamily="34" charset="0"/>
                <a:ea typeface="Verdana" panose="020B0604030504040204" pitchFamily="34" charset="0"/>
                <a:cs typeface="Calibri" panose="020F0502020204030204" pitchFamily="34" charset="0"/>
              </a:rPr>
              <a:t>Access web version: [</a:t>
            </a:r>
            <a:r>
              <a:rPr lang="en-US" sz="1000" dirty="0" err="1">
                <a:latin typeface="Calibri" panose="020F0502020204030204" pitchFamily="34" charset="0"/>
                <a:ea typeface="Verdana" panose="020B0604030504040204" pitchFamily="34" charset="0"/>
                <a:cs typeface="Calibri" panose="020F0502020204030204" pitchFamily="34" charset="0"/>
              </a:rPr>
              <a:t>url</a:t>
            </a:r>
            <a:r>
              <a:rPr lang="en-US" sz="1000" dirty="0">
                <a:latin typeface="Calibri" panose="020F0502020204030204" pitchFamily="34" charset="0"/>
                <a:ea typeface="Verdana" panose="020B0604030504040204" pitchFamily="34" charset="0"/>
                <a:cs typeface="Calibri" panose="020F0502020204030204" pitchFamily="34" charset="0"/>
              </a:rPr>
              <a:t>]</a:t>
            </a:r>
            <a:endParaRPr lang="en-AU" sz="1000" dirty="0">
              <a:latin typeface="Calibri" panose="020F0502020204030204" pitchFamily="34" charset="0"/>
              <a:ea typeface="Verdana" panose="020B0604030504040204" pitchFamily="34" charset="0"/>
              <a:cs typeface="Calibri" panose="020F0502020204030204" pitchFamily="34" charset="0"/>
            </a:endParaRPr>
          </a:p>
        </p:txBody>
      </p:sp>
      <p:pic>
        <p:nvPicPr>
          <p:cNvPr id="30" name="Picture 29">
            <a:extLst>
              <a:ext uri="{FF2B5EF4-FFF2-40B4-BE49-F238E27FC236}">
                <a16:creationId xmlns:a16="http://schemas.microsoft.com/office/drawing/2014/main" id="{AE383C24-A344-C342-A1D3-18A99804A7E4}"/>
              </a:ext>
            </a:extLst>
          </p:cNvPr>
          <p:cNvPicPr/>
          <p:nvPr userDrawn="1"/>
        </p:nvPicPr>
        <p:blipFill>
          <a:blip r:embed="rId8"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5" name="Rectangle 4">
            <a:extLst>
              <a:ext uri="{FF2B5EF4-FFF2-40B4-BE49-F238E27FC236}">
                <a16:creationId xmlns:a16="http://schemas.microsoft.com/office/drawing/2014/main" id="{89CD4DE9-A1C8-F1B8-0F38-0D1BEE6973EC}"/>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EA904FE4-1A1A-881A-87AA-D416756D5E56}"/>
              </a:ext>
            </a:extLst>
          </p:cNvPr>
          <p:cNvGrpSpPr/>
          <p:nvPr userDrawn="1"/>
        </p:nvGrpSpPr>
        <p:grpSpPr>
          <a:xfrm>
            <a:off x="6275877" y="429634"/>
            <a:ext cx="5547360" cy="719166"/>
            <a:chOff x="6275877" y="429634"/>
            <a:chExt cx="5547360" cy="719166"/>
          </a:xfrm>
        </p:grpSpPr>
        <p:pic>
          <p:nvPicPr>
            <p:cNvPr id="7" name="Picture 6">
              <a:extLst>
                <a:ext uri="{FF2B5EF4-FFF2-40B4-BE49-F238E27FC236}">
                  <a16:creationId xmlns:a16="http://schemas.microsoft.com/office/drawing/2014/main" id="{8C187ADD-20AA-81A7-F4D1-63B36BE3BF51}"/>
                </a:ext>
              </a:extLst>
            </p:cNvPr>
            <p:cNvPicPr>
              <a:picLocks noChangeAspect="1"/>
            </p:cNvPicPr>
            <p:nvPr userDrawn="1"/>
          </p:nvPicPr>
          <p:blipFill>
            <a:blip r:embed="rId9" r:link="rId10">
              <a:extLst>
                <a:ext uri="{28A0092B-C50C-407E-A947-70E740481C1C}">
                  <a14:useLocalDpi xmlns:a14="http://schemas.microsoft.com/office/drawing/2010/main" val="0"/>
                </a:ext>
              </a:extLst>
            </a:blip>
            <a:srcRect/>
            <a:stretch>
              <a:fillRect/>
            </a:stretch>
          </p:blipFill>
          <p:spPr>
            <a:xfrm>
              <a:off x="6275877" y="429634"/>
              <a:ext cx="5547360" cy="711199"/>
            </a:xfrm>
            <a:prstGeom prst="rect">
              <a:avLst/>
            </a:prstGeom>
          </p:spPr>
        </p:pic>
        <p:sp>
          <p:nvSpPr>
            <p:cNvPr id="8" name="Title 1">
              <a:extLst>
                <a:ext uri="{FF2B5EF4-FFF2-40B4-BE49-F238E27FC236}">
                  <a16:creationId xmlns:a16="http://schemas.microsoft.com/office/drawing/2014/main" id="{051336C0-5631-1A16-9857-4A13D0BA9D0B}"/>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dirty="0">
                  <a:solidFill>
                    <a:srgbClr val="B51963"/>
                  </a:solidFill>
                  <a:latin typeface="Calibri" panose="020F0502020204030204" pitchFamily="34" charset="0"/>
                  <a:cs typeface="Calibri" panose="020F0502020204030204" pitchFamily="34" charset="0"/>
                </a:rPr>
                <a:t>Lesson 5</a:t>
              </a:r>
            </a:p>
          </p:txBody>
        </p:sp>
        <p:sp>
          <p:nvSpPr>
            <p:cNvPr id="9" name="Title 1">
              <a:extLst>
                <a:ext uri="{FF2B5EF4-FFF2-40B4-BE49-F238E27FC236}">
                  <a16:creationId xmlns:a16="http://schemas.microsoft.com/office/drawing/2014/main" id="{D81AD0C5-0A81-5EE3-62E5-43E43CDB793E}"/>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dirty="0">
                  <a:solidFill>
                    <a:schemeClr val="bg1"/>
                  </a:solidFill>
                  <a:latin typeface="Calibri" panose="020F0502020204030204" pitchFamily="34" charset="0"/>
                  <a:cs typeface="Calibri" panose="020F0502020204030204" pitchFamily="34" charset="0"/>
                </a:rPr>
                <a:t>Phase 8</a:t>
              </a:r>
            </a:p>
          </p:txBody>
        </p:sp>
      </p:grpSp>
    </p:spTree>
    <p:custDataLst>
      <p:tags r:id="rId1"/>
    </p:custDataLst>
    <p:extLst>
      <p:ext uri="{BB962C8B-B14F-4D97-AF65-F5344CB8AC3E}">
        <p14:creationId xmlns:p14="http://schemas.microsoft.com/office/powerpoint/2010/main" val="2132320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We do + Pen  BLANK 6:2">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Rounded Rectangle 5">
            <a:extLst>
              <a:ext uri="{FF2B5EF4-FFF2-40B4-BE49-F238E27FC236}">
                <a16:creationId xmlns:a16="http://schemas.microsoft.com/office/drawing/2014/main" id="{69D45BEF-344B-2A4B-972E-72093ED9016C}"/>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B39DD39B-FF55-BB40-A639-CA98AE195DB0}"/>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sp>
        <p:nvSpPr>
          <p:cNvPr id="14" name="Rounded Rectangle 13">
            <a:extLst>
              <a:ext uri="{FF2B5EF4-FFF2-40B4-BE49-F238E27FC236}">
                <a16:creationId xmlns:a16="http://schemas.microsoft.com/office/drawing/2014/main" id="{37C67386-4D4C-744D-8B7F-8CC5E1D1623B}"/>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descr="Classroom outline">
            <a:extLst>
              <a:ext uri="{FF2B5EF4-FFF2-40B4-BE49-F238E27FC236}">
                <a16:creationId xmlns:a16="http://schemas.microsoft.com/office/drawing/2014/main" id="{5406316B-C099-2C43-9751-0BA20D9624C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grpSp>
        <p:nvGrpSpPr>
          <p:cNvPr id="2" name="Group 1">
            <a:extLst>
              <a:ext uri="{FF2B5EF4-FFF2-40B4-BE49-F238E27FC236}">
                <a16:creationId xmlns:a16="http://schemas.microsoft.com/office/drawing/2014/main" id="{203FB0AF-7A65-0747-9A74-BDE60BABF39F}"/>
              </a:ext>
            </a:extLst>
          </p:cNvPr>
          <p:cNvGrpSpPr/>
          <p:nvPr userDrawn="1"/>
        </p:nvGrpSpPr>
        <p:grpSpPr>
          <a:xfrm>
            <a:off x="11029911" y="291263"/>
            <a:ext cx="876718" cy="645960"/>
            <a:chOff x="11029911" y="291263"/>
            <a:chExt cx="876718" cy="645960"/>
          </a:xfrm>
        </p:grpSpPr>
        <p:sp>
          <p:nvSpPr>
            <p:cNvPr id="17" name="Rounded Rectangle 16">
              <a:extLst>
                <a:ext uri="{FF2B5EF4-FFF2-40B4-BE49-F238E27FC236}">
                  <a16:creationId xmlns:a16="http://schemas.microsoft.com/office/drawing/2014/main" id="{6AB7FDBE-E4D2-E544-B73B-75C72FD6FBF4}"/>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Pencil outline">
              <a:extLst>
                <a:ext uri="{FF2B5EF4-FFF2-40B4-BE49-F238E27FC236}">
                  <a16:creationId xmlns:a16="http://schemas.microsoft.com/office/drawing/2014/main" id="{87A2C2F3-B58D-9747-96D6-63C71055E198}"/>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4" name="Rectangle: Rounded Corners 3">
            <a:extLst>
              <a:ext uri="{FF2B5EF4-FFF2-40B4-BE49-F238E27FC236}">
                <a16:creationId xmlns:a16="http://schemas.microsoft.com/office/drawing/2014/main" id="{84E61C3C-C4AB-641E-5DE3-B28EEB15A058}"/>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dirty="0">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878250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We do + Pen  BLANK 6:2">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Rounded Rectangle 5">
            <a:extLst>
              <a:ext uri="{FF2B5EF4-FFF2-40B4-BE49-F238E27FC236}">
                <a16:creationId xmlns:a16="http://schemas.microsoft.com/office/drawing/2014/main" id="{69D45BEF-344B-2A4B-972E-72093ED9016C}"/>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B39DD39B-FF55-BB40-A639-CA98AE195DB0}"/>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sp>
        <p:nvSpPr>
          <p:cNvPr id="14" name="Rounded Rectangle 13">
            <a:extLst>
              <a:ext uri="{FF2B5EF4-FFF2-40B4-BE49-F238E27FC236}">
                <a16:creationId xmlns:a16="http://schemas.microsoft.com/office/drawing/2014/main" id="{37C67386-4D4C-744D-8B7F-8CC5E1D1623B}"/>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6AB7FDBE-E4D2-E544-B73B-75C72FD6FBF4}"/>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Graphic 17" descr="Pencil outline">
            <a:extLst>
              <a:ext uri="{FF2B5EF4-FFF2-40B4-BE49-F238E27FC236}">
                <a16:creationId xmlns:a16="http://schemas.microsoft.com/office/drawing/2014/main" id="{87A2C2F3-B58D-9747-96D6-63C71055E198}"/>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4" name="Rectangle: Rounded Corners 3">
            <a:extLst>
              <a:ext uri="{FF2B5EF4-FFF2-40B4-BE49-F238E27FC236}">
                <a16:creationId xmlns:a16="http://schemas.microsoft.com/office/drawing/2014/main" id="{84E61C3C-C4AB-641E-5DE3-B28EEB15A058}"/>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dirty="0">
              <a:solidFill>
                <a:srgbClr val="B51963"/>
              </a:solidFill>
              <a:latin typeface="Calibri" panose="020F0502020204030204" pitchFamily="34" charset="0"/>
              <a:cs typeface="Calibri" panose="020F0502020204030204" pitchFamily="34" charset="0"/>
            </a:endParaRPr>
          </a:p>
        </p:txBody>
      </p:sp>
      <p:pic>
        <p:nvPicPr>
          <p:cNvPr id="5" name="Graphic 4" descr="Teacher outline">
            <a:extLst>
              <a:ext uri="{FF2B5EF4-FFF2-40B4-BE49-F238E27FC236}">
                <a16:creationId xmlns:a16="http://schemas.microsoft.com/office/drawing/2014/main" id="{1DFC04E3-1C3A-13D2-F43E-7535197A72D6}"/>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42240" y="262776"/>
            <a:ext cx="688952" cy="688952"/>
          </a:xfrm>
          <a:prstGeom prst="rect">
            <a:avLst/>
          </a:prstGeom>
        </p:spPr>
      </p:pic>
    </p:spTree>
    <p:extLst>
      <p:ext uri="{BB962C8B-B14F-4D97-AF65-F5344CB8AC3E}">
        <p14:creationId xmlns:p14="http://schemas.microsoft.com/office/powerpoint/2010/main" val="31751233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We do + Read  BLANK 6:2">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Rounded Rectangle 5">
            <a:extLst>
              <a:ext uri="{FF2B5EF4-FFF2-40B4-BE49-F238E27FC236}">
                <a16:creationId xmlns:a16="http://schemas.microsoft.com/office/drawing/2014/main" id="{69D45BEF-344B-2A4B-972E-72093ED9016C}"/>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B39DD39B-FF55-BB40-A639-CA98AE195DB0}"/>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We do</a:t>
            </a:r>
          </a:p>
        </p:txBody>
      </p:sp>
      <p:sp>
        <p:nvSpPr>
          <p:cNvPr id="14" name="Rounded Rectangle 13">
            <a:extLst>
              <a:ext uri="{FF2B5EF4-FFF2-40B4-BE49-F238E27FC236}">
                <a16:creationId xmlns:a16="http://schemas.microsoft.com/office/drawing/2014/main" id="{37C67386-4D4C-744D-8B7F-8CC5E1D1623B}"/>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6AB7FDBE-E4D2-E544-B73B-75C72FD6FBF4}"/>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84E61C3C-C4AB-641E-5DE3-B28EEB15A058}"/>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dirty="0">
              <a:solidFill>
                <a:srgbClr val="B51963"/>
              </a:solidFill>
              <a:latin typeface="Calibri" panose="020F0502020204030204" pitchFamily="34" charset="0"/>
              <a:cs typeface="Calibri" panose="020F0502020204030204" pitchFamily="34" charset="0"/>
            </a:endParaRPr>
          </a:p>
        </p:txBody>
      </p:sp>
      <p:pic>
        <p:nvPicPr>
          <p:cNvPr id="10" name="Graphic 9" descr="Glasses outline">
            <a:extLst>
              <a:ext uri="{FF2B5EF4-FFF2-40B4-BE49-F238E27FC236}">
                <a16:creationId xmlns:a16="http://schemas.microsoft.com/office/drawing/2014/main" id="{C97F2879-50E5-64BA-BC2C-099E1ADC595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pic>
        <p:nvPicPr>
          <p:cNvPr id="2" name="Graphic 1" descr="Classroom outline">
            <a:extLst>
              <a:ext uri="{FF2B5EF4-FFF2-40B4-BE49-F238E27FC236}">
                <a16:creationId xmlns:a16="http://schemas.microsoft.com/office/drawing/2014/main" id="{805080B1-18A1-92C9-14F9-69D3C9F45F0D}"/>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80290" y="307816"/>
            <a:ext cx="612851" cy="612851"/>
          </a:xfrm>
          <a:prstGeom prst="rect">
            <a:avLst/>
          </a:prstGeom>
        </p:spPr>
      </p:pic>
    </p:spTree>
    <p:extLst>
      <p:ext uri="{BB962C8B-B14F-4D97-AF65-F5344CB8AC3E}">
        <p14:creationId xmlns:p14="http://schemas.microsoft.com/office/powerpoint/2010/main" val="14115108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I do + read  BLANK 6:2">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Rounded Rectangle 5">
            <a:extLst>
              <a:ext uri="{FF2B5EF4-FFF2-40B4-BE49-F238E27FC236}">
                <a16:creationId xmlns:a16="http://schemas.microsoft.com/office/drawing/2014/main" id="{69D45BEF-344B-2A4B-972E-72093ED9016C}"/>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B39DD39B-FF55-BB40-A639-CA98AE195DB0}"/>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I do</a:t>
            </a:r>
          </a:p>
        </p:txBody>
      </p:sp>
      <p:sp>
        <p:nvSpPr>
          <p:cNvPr id="14" name="Rounded Rectangle 13">
            <a:extLst>
              <a:ext uri="{FF2B5EF4-FFF2-40B4-BE49-F238E27FC236}">
                <a16:creationId xmlns:a16="http://schemas.microsoft.com/office/drawing/2014/main" id="{37C67386-4D4C-744D-8B7F-8CC5E1D1623B}"/>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6AB7FDBE-E4D2-E544-B73B-75C72FD6FBF4}"/>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84E61C3C-C4AB-641E-5DE3-B28EEB15A058}"/>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dirty="0">
              <a:solidFill>
                <a:srgbClr val="B51963"/>
              </a:solidFill>
              <a:latin typeface="Calibri" panose="020F0502020204030204" pitchFamily="34" charset="0"/>
              <a:cs typeface="Calibri" panose="020F0502020204030204" pitchFamily="34" charset="0"/>
            </a:endParaRPr>
          </a:p>
        </p:txBody>
      </p:sp>
      <p:pic>
        <p:nvPicPr>
          <p:cNvPr id="9" name="Graphic 8" descr="Teacher outline">
            <a:extLst>
              <a:ext uri="{FF2B5EF4-FFF2-40B4-BE49-F238E27FC236}">
                <a16:creationId xmlns:a16="http://schemas.microsoft.com/office/drawing/2014/main" id="{FF68A8D2-5B7D-72BE-D4F1-FCD459D894C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42240" y="262776"/>
            <a:ext cx="688952" cy="688952"/>
          </a:xfrm>
          <a:prstGeom prst="rect">
            <a:avLst/>
          </a:prstGeom>
        </p:spPr>
      </p:pic>
      <p:pic>
        <p:nvPicPr>
          <p:cNvPr id="3" name="Graphic 2" descr="Glasses outline">
            <a:extLst>
              <a:ext uri="{FF2B5EF4-FFF2-40B4-BE49-F238E27FC236}">
                <a16:creationId xmlns:a16="http://schemas.microsoft.com/office/drawing/2014/main" id="{45D7C81A-6CE5-4C76-432B-7CB7743556C5}"/>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Tree>
    <p:extLst>
      <p:ext uri="{BB962C8B-B14F-4D97-AF65-F5344CB8AC3E}">
        <p14:creationId xmlns:p14="http://schemas.microsoft.com/office/powerpoint/2010/main" val="37519761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I do + write  BLANK 6:2">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Rounded Rectangle 5">
            <a:extLst>
              <a:ext uri="{FF2B5EF4-FFF2-40B4-BE49-F238E27FC236}">
                <a16:creationId xmlns:a16="http://schemas.microsoft.com/office/drawing/2014/main" id="{69D45BEF-344B-2A4B-972E-72093ED9016C}"/>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B39DD39B-FF55-BB40-A639-CA98AE195DB0}"/>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I do</a:t>
            </a:r>
          </a:p>
        </p:txBody>
      </p:sp>
      <p:sp>
        <p:nvSpPr>
          <p:cNvPr id="14" name="Rounded Rectangle 13">
            <a:extLst>
              <a:ext uri="{FF2B5EF4-FFF2-40B4-BE49-F238E27FC236}">
                <a16:creationId xmlns:a16="http://schemas.microsoft.com/office/drawing/2014/main" id="{37C67386-4D4C-744D-8B7F-8CC5E1D1623B}"/>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6AB7FDBE-E4D2-E544-B73B-75C72FD6FBF4}"/>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84E61C3C-C4AB-641E-5DE3-B28EEB15A058}"/>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dirty="0">
              <a:solidFill>
                <a:srgbClr val="B51963"/>
              </a:solidFill>
              <a:latin typeface="Calibri" panose="020F0502020204030204" pitchFamily="34" charset="0"/>
              <a:cs typeface="Calibri" panose="020F0502020204030204" pitchFamily="34" charset="0"/>
            </a:endParaRPr>
          </a:p>
        </p:txBody>
      </p:sp>
      <p:pic>
        <p:nvPicPr>
          <p:cNvPr id="9" name="Graphic 8" descr="Teacher outline">
            <a:extLst>
              <a:ext uri="{FF2B5EF4-FFF2-40B4-BE49-F238E27FC236}">
                <a16:creationId xmlns:a16="http://schemas.microsoft.com/office/drawing/2014/main" id="{FF68A8D2-5B7D-72BE-D4F1-FCD459D894C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42240" y="262776"/>
            <a:ext cx="688952" cy="688952"/>
          </a:xfrm>
          <a:prstGeom prst="rect">
            <a:avLst/>
          </a:prstGeom>
        </p:spPr>
      </p:pic>
      <p:sp>
        <p:nvSpPr>
          <p:cNvPr id="2" name="Rounded Rectangle 16">
            <a:extLst>
              <a:ext uri="{FF2B5EF4-FFF2-40B4-BE49-F238E27FC236}">
                <a16:creationId xmlns:a16="http://schemas.microsoft.com/office/drawing/2014/main" id="{C73218AD-4634-E837-9020-09E57A7AB573}"/>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Graphic 4" descr="Pencil outline">
            <a:extLst>
              <a:ext uri="{FF2B5EF4-FFF2-40B4-BE49-F238E27FC236}">
                <a16:creationId xmlns:a16="http://schemas.microsoft.com/office/drawing/2014/main" id="{B96899A5-BFAB-6444-F154-060CEC787DEB}"/>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Tree>
    <p:extLst>
      <p:ext uri="{BB962C8B-B14F-4D97-AF65-F5344CB8AC3E}">
        <p14:creationId xmlns:p14="http://schemas.microsoft.com/office/powerpoint/2010/main" val="304786489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You do BLANK 6:2">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Rounded Rectangle 5">
            <a:extLst>
              <a:ext uri="{FF2B5EF4-FFF2-40B4-BE49-F238E27FC236}">
                <a16:creationId xmlns:a16="http://schemas.microsoft.com/office/drawing/2014/main" id="{69D45BEF-344B-2A4B-972E-72093ED9016C}"/>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5D66BD2B-D420-9945-B310-D6C1E97D0B1C}"/>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You do</a:t>
            </a:r>
          </a:p>
        </p:txBody>
      </p:sp>
      <p:grpSp>
        <p:nvGrpSpPr>
          <p:cNvPr id="2" name="Group 1">
            <a:extLst>
              <a:ext uri="{FF2B5EF4-FFF2-40B4-BE49-F238E27FC236}">
                <a16:creationId xmlns:a16="http://schemas.microsoft.com/office/drawing/2014/main" id="{3B8338D9-89D3-EE4A-8F79-C055DE775E98}"/>
              </a:ext>
            </a:extLst>
          </p:cNvPr>
          <p:cNvGrpSpPr/>
          <p:nvPr userDrawn="1"/>
        </p:nvGrpSpPr>
        <p:grpSpPr>
          <a:xfrm>
            <a:off x="11029911" y="263900"/>
            <a:ext cx="876718" cy="688952"/>
            <a:chOff x="11029911" y="263900"/>
            <a:chExt cx="876718" cy="688952"/>
          </a:xfrm>
        </p:grpSpPr>
        <p:sp>
          <p:nvSpPr>
            <p:cNvPr id="14" name="Rounded Rectangle 13">
              <a:extLst>
                <a:ext uri="{FF2B5EF4-FFF2-40B4-BE49-F238E27FC236}">
                  <a16:creationId xmlns:a16="http://schemas.microsoft.com/office/drawing/2014/main" id="{75D87EF3-4A7B-DF41-AF20-9CAD271ED5D1}"/>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3" descr="Users outline">
              <a:extLst>
                <a:ext uri="{FF2B5EF4-FFF2-40B4-BE49-F238E27FC236}">
                  <a16:creationId xmlns:a16="http://schemas.microsoft.com/office/drawing/2014/main" id="{F2F5AC2C-0FD5-BA4E-9EA2-DC09F359EE9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3" name="Rectangle: Rounded Corners 2">
            <a:extLst>
              <a:ext uri="{FF2B5EF4-FFF2-40B4-BE49-F238E27FC236}">
                <a16:creationId xmlns:a16="http://schemas.microsoft.com/office/drawing/2014/main" id="{5C280775-657F-C967-0912-E0DB5908E140}"/>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dirty="0">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4092601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 do EDITABLE 6:2">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30B56FB6-5F20-6D44-BA26-B5144D2DFF5E}"/>
              </a:ext>
            </a:extLst>
          </p:cNvPr>
          <p:cNvSpPr/>
          <p:nvPr userDrawn="1"/>
        </p:nvSpPr>
        <p:spPr>
          <a:xfrm>
            <a:off x="283765" y="299356"/>
            <a:ext cx="2414556"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2">
            <a:extLst>
              <a:ext uri="{FF2B5EF4-FFF2-40B4-BE49-F238E27FC236}">
                <a16:creationId xmlns:a16="http://schemas.microsoft.com/office/drawing/2014/main" id="{52341F78-F668-C74F-BBB2-B810A761A086}"/>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Title 1">
            <a:extLst>
              <a:ext uri="{FF2B5EF4-FFF2-40B4-BE49-F238E27FC236}">
                <a16:creationId xmlns:a16="http://schemas.microsoft.com/office/drawing/2014/main" id="{855A5F21-2CBB-A842-A2FD-39762942C5FE}"/>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grpSp>
        <p:nvGrpSpPr>
          <p:cNvPr id="15" name="Group 14">
            <a:extLst>
              <a:ext uri="{FF2B5EF4-FFF2-40B4-BE49-F238E27FC236}">
                <a16:creationId xmlns:a16="http://schemas.microsoft.com/office/drawing/2014/main" id="{F4FC19F4-5E4D-2146-BB45-8D7A23E108E1}"/>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4D131AD1-4AAB-8542-A3A4-C2352056C315}"/>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9F9D8498-9AC7-F341-8F75-468878AC762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2" name="Rectangle: Rounded Corners 1">
            <a:extLst>
              <a:ext uri="{FF2B5EF4-FFF2-40B4-BE49-F238E27FC236}">
                <a16:creationId xmlns:a16="http://schemas.microsoft.com/office/drawing/2014/main" id="{3825E113-B8CB-4D13-03D2-8779E9255EF4}"/>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dirty="0">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666348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heck for understanding A 6:2">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98B40A22-9C51-BD4E-BE28-3AB2FA566AF6}"/>
              </a:ext>
            </a:extLst>
          </p:cNvPr>
          <p:cNvSpPr/>
          <p:nvPr userDrawn="1"/>
        </p:nvSpPr>
        <p:spPr>
          <a:xfrm>
            <a:off x="283764" y="299356"/>
            <a:ext cx="5191415"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C57CF951-18BE-8D40-9151-A5E940A91DA3}"/>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3" name="Rectangle: Rounded Corners 2">
            <a:extLst>
              <a:ext uri="{FF2B5EF4-FFF2-40B4-BE49-F238E27FC236}">
                <a16:creationId xmlns:a16="http://schemas.microsoft.com/office/drawing/2014/main" id="{A2E98782-8C6A-EDB3-18AA-312C92B96F87}"/>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dirty="0">
              <a:solidFill>
                <a:srgbClr val="B51963"/>
              </a:solidFill>
              <a:latin typeface="Calibri" panose="020F0502020204030204" pitchFamily="34" charset="0"/>
              <a:cs typeface="Calibri" panose="020F0502020204030204" pitchFamily="34" charset="0"/>
            </a:endParaRPr>
          </a:p>
        </p:txBody>
      </p:sp>
      <p:sp>
        <p:nvSpPr>
          <p:cNvPr id="15" name="Rounded Rectangle 16">
            <a:extLst>
              <a:ext uri="{FF2B5EF4-FFF2-40B4-BE49-F238E27FC236}">
                <a16:creationId xmlns:a16="http://schemas.microsoft.com/office/drawing/2014/main" id="{9DA91BE5-E0A0-5D9E-8FBF-9C7A22F173B3}"/>
              </a:ext>
            </a:extLst>
          </p:cNvPr>
          <p:cNvSpPr/>
          <p:nvPr userDrawn="1"/>
        </p:nvSpPr>
        <p:spPr>
          <a:xfrm>
            <a:off x="11020094" y="299356"/>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AF9B7034-58D7-2317-90BF-E98C8052FFD5}"/>
              </a:ext>
            </a:extLst>
          </p:cNvPr>
          <p:cNvGrpSpPr/>
          <p:nvPr userDrawn="1"/>
        </p:nvGrpSpPr>
        <p:grpSpPr>
          <a:xfrm>
            <a:off x="11184229" y="284693"/>
            <a:ext cx="564546" cy="659100"/>
            <a:chOff x="1733006" y="4059633"/>
            <a:chExt cx="914400" cy="1126270"/>
          </a:xfrm>
          <a:solidFill>
            <a:srgbClr val="0E1F42"/>
          </a:solidFill>
        </p:grpSpPr>
        <p:pic>
          <p:nvPicPr>
            <p:cNvPr id="13" name="Graphic 12" descr="School boy outline">
              <a:extLst>
                <a:ext uri="{FF2B5EF4-FFF2-40B4-BE49-F238E27FC236}">
                  <a16:creationId xmlns:a16="http://schemas.microsoft.com/office/drawing/2014/main" id="{5493CFC1-C1D5-B249-932E-1E95C13CB4B5}"/>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b="24762"/>
            <a:stretch/>
          </p:blipFill>
          <p:spPr>
            <a:xfrm>
              <a:off x="1733006" y="4059633"/>
              <a:ext cx="914400" cy="687976"/>
            </a:xfrm>
            <a:prstGeom prst="rect">
              <a:avLst/>
            </a:prstGeom>
          </p:spPr>
        </p:pic>
        <p:pic>
          <p:nvPicPr>
            <p:cNvPr id="14" name="Graphic 13" descr="Blackboard with solid fill">
              <a:extLst>
                <a:ext uri="{FF2B5EF4-FFF2-40B4-BE49-F238E27FC236}">
                  <a16:creationId xmlns:a16="http://schemas.microsoft.com/office/drawing/2014/main" id="{039C7CDA-1783-5BF8-5AC0-2EC296A0FD3A}"/>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52748" y="4497925"/>
              <a:ext cx="687978" cy="687978"/>
            </a:xfrm>
            <a:prstGeom prst="rect">
              <a:avLst/>
            </a:prstGeom>
          </p:spPr>
        </p:pic>
      </p:grpSp>
    </p:spTree>
    <p:extLst>
      <p:ext uri="{BB962C8B-B14F-4D97-AF65-F5344CB8AC3E}">
        <p14:creationId xmlns:p14="http://schemas.microsoft.com/office/powerpoint/2010/main" val="3099775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Check for understanding A 6:2">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98B40A22-9C51-BD4E-BE28-3AB2FA566AF6}"/>
              </a:ext>
            </a:extLst>
          </p:cNvPr>
          <p:cNvSpPr/>
          <p:nvPr userDrawn="1"/>
        </p:nvSpPr>
        <p:spPr>
          <a:xfrm>
            <a:off x="283764" y="299356"/>
            <a:ext cx="5191415"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C57CF951-18BE-8D40-9151-A5E940A91DA3}"/>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3" name="Rectangle: Rounded Corners 2">
            <a:extLst>
              <a:ext uri="{FF2B5EF4-FFF2-40B4-BE49-F238E27FC236}">
                <a16:creationId xmlns:a16="http://schemas.microsoft.com/office/drawing/2014/main" id="{A2E98782-8C6A-EDB3-18AA-312C92B96F87}"/>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a:solidFill>
                <a:srgbClr val="B51963"/>
              </a:solidFill>
              <a:latin typeface="Calibri" panose="020F0502020204030204" pitchFamily="34" charset="0"/>
              <a:cs typeface="Calibri" panose="020F0502020204030204" pitchFamily="34" charset="0"/>
            </a:endParaRPr>
          </a:p>
        </p:txBody>
      </p:sp>
      <p:grpSp>
        <p:nvGrpSpPr>
          <p:cNvPr id="10" name="Group 9">
            <a:extLst>
              <a:ext uri="{FF2B5EF4-FFF2-40B4-BE49-F238E27FC236}">
                <a16:creationId xmlns:a16="http://schemas.microsoft.com/office/drawing/2014/main" id="{2C20BC57-97B3-150B-5675-DB498E752F54}"/>
              </a:ext>
            </a:extLst>
          </p:cNvPr>
          <p:cNvGrpSpPr/>
          <p:nvPr userDrawn="1"/>
        </p:nvGrpSpPr>
        <p:grpSpPr>
          <a:xfrm>
            <a:off x="11020094" y="299356"/>
            <a:ext cx="876718" cy="645960"/>
            <a:chOff x="11029911" y="291263"/>
            <a:chExt cx="876718" cy="645960"/>
          </a:xfrm>
        </p:grpSpPr>
        <p:sp>
          <p:nvSpPr>
            <p:cNvPr id="15" name="Rounded Rectangle 16">
              <a:extLst>
                <a:ext uri="{FF2B5EF4-FFF2-40B4-BE49-F238E27FC236}">
                  <a16:creationId xmlns:a16="http://schemas.microsoft.com/office/drawing/2014/main" id="{9DA91BE5-E0A0-5D9E-8FBF-9C7A22F173B3}"/>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Pencil outline">
              <a:extLst>
                <a:ext uri="{FF2B5EF4-FFF2-40B4-BE49-F238E27FC236}">
                  <a16:creationId xmlns:a16="http://schemas.microsoft.com/office/drawing/2014/main" id="{68A460B7-E021-19C9-0635-2566BE89505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2" name="Rounded Rectangle 53">
            <a:extLst>
              <a:ext uri="{FF2B5EF4-FFF2-40B4-BE49-F238E27FC236}">
                <a16:creationId xmlns:a16="http://schemas.microsoft.com/office/drawing/2014/main" id="{00B12D74-4350-4AC4-069A-6BFD8B39CC00}"/>
              </a:ext>
            </a:extLst>
          </p:cNvPr>
          <p:cNvSpPr/>
          <p:nvPr userDrawn="1"/>
        </p:nvSpPr>
        <p:spPr>
          <a:xfrm>
            <a:off x="283764" y="5545561"/>
            <a:ext cx="5191415" cy="620365"/>
          </a:xfrm>
          <a:prstGeom prst="roundRect">
            <a:avLst>
              <a:gd name="adj" fmla="val 19707"/>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sp>
        <p:nvSpPr>
          <p:cNvPr id="4" name="Text Placeholder 3">
            <a:extLst>
              <a:ext uri="{FF2B5EF4-FFF2-40B4-BE49-F238E27FC236}">
                <a16:creationId xmlns:a16="http://schemas.microsoft.com/office/drawing/2014/main" id="{202E0525-B406-DFAD-2198-5FD93E66E72C}"/>
              </a:ext>
            </a:extLst>
          </p:cNvPr>
          <p:cNvSpPr>
            <a:spLocks noGrp="1"/>
          </p:cNvSpPr>
          <p:nvPr>
            <p:ph type="body" sz="half" idx="14"/>
          </p:nvPr>
        </p:nvSpPr>
        <p:spPr>
          <a:xfrm>
            <a:off x="1007032" y="5680609"/>
            <a:ext cx="4243527" cy="388418"/>
          </a:xfrm>
        </p:spPr>
        <p:txBody>
          <a:bodyPr>
            <a:normAutofit/>
          </a:bodyPr>
          <a:lstStyle>
            <a:lvl1pPr marL="0" indent="0">
              <a:lnSpc>
                <a:spcPct val="100000"/>
              </a:lnSpc>
              <a:spcBef>
                <a:spcPts val="500"/>
              </a:spcBef>
              <a:buFont typeface="Arial" panose="020B0604020202020204" pitchFamily="34" charset="0"/>
              <a:buNone/>
              <a:defRPr sz="1700" b="0" i="0" u="sng">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pic>
        <p:nvPicPr>
          <p:cNvPr id="5" name="Graphic 4" descr="Download with solid fill">
            <a:extLst>
              <a:ext uri="{FF2B5EF4-FFF2-40B4-BE49-F238E27FC236}">
                <a16:creationId xmlns:a16="http://schemas.microsoft.com/office/drawing/2014/main" id="{954C1E47-FD7A-DFC5-DA2C-12D71066B52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435659" y="5649549"/>
            <a:ext cx="419478" cy="419478"/>
          </a:xfrm>
          <a:prstGeom prst="rect">
            <a:avLst/>
          </a:prstGeom>
        </p:spPr>
      </p:pic>
    </p:spTree>
    <p:extLst>
      <p:ext uri="{BB962C8B-B14F-4D97-AF65-F5344CB8AC3E}">
        <p14:creationId xmlns:p14="http://schemas.microsoft.com/office/powerpoint/2010/main" val="23172381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student worksheet 6.5">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98B40A22-9C51-BD4E-BE28-3AB2FA566AF6}"/>
              </a:ext>
            </a:extLst>
          </p:cNvPr>
          <p:cNvSpPr/>
          <p:nvPr userDrawn="1"/>
        </p:nvSpPr>
        <p:spPr>
          <a:xfrm>
            <a:off x="283764" y="299356"/>
            <a:ext cx="515450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7CBB3CFC-8D32-10B5-3C27-3B863DF173C9}"/>
              </a:ext>
            </a:extLst>
          </p:cNvPr>
          <p:cNvSpPr txBox="1"/>
          <p:nvPr userDrawn="1"/>
        </p:nvSpPr>
        <p:spPr>
          <a:xfrm>
            <a:off x="586695" y="285251"/>
            <a:ext cx="4709206" cy="630942"/>
          </a:xfrm>
          <a:prstGeom prst="rect">
            <a:avLst/>
          </a:prstGeom>
          <a:noFill/>
        </p:spPr>
        <p:txBody>
          <a:bodyPr wrap="square" rtlCol="0">
            <a:spAutoFit/>
          </a:bodyPr>
          <a:lstStyle/>
          <a:p>
            <a:r>
              <a:rPr lang="en-AU" sz="3500" b="1" dirty="0"/>
              <a:t>Hand out student sheet</a:t>
            </a:r>
          </a:p>
        </p:txBody>
      </p:sp>
    </p:spTree>
    <p:extLst>
      <p:ext uri="{BB962C8B-B14F-4D97-AF65-F5344CB8AC3E}">
        <p14:creationId xmlns:p14="http://schemas.microsoft.com/office/powerpoint/2010/main" val="2277882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acher Slide 6:2">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FF441BB3-F625-8E4C-BEF3-529421FC5F9D}"/>
              </a:ext>
            </a:extLst>
          </p:cNvPr>
          <p:cNvSpPr>
            <a:spLocks noGrp="1"/>
          </p:cNvSpPr>
          <p:nvPr>
            <p:ph type="title"/>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D42"/>
                </a:solidFill>
                <a:latin typeface="Calibri" panose="020F0502020204030204" pitchFamily="34" charset="0"/>
                <a:ea typeface="Verdana" panose="020B0604030504040204" pitchFamily="34" charset="0"/>
                <a:cs typeface="Calibri" panose="020F0502020204030204" pitchFamily="34" charset="0"/>
              </a:defRPr>
            </a:lvl1pPr>
          </a:lstStyle>
          <a:p>
            <a:r>
              <a:rPr lang="en-US" dirty="0"/>
              <a:t>Click to edit Master title style</a:t>
            </a:r>
            <a:endParaRPr lang="en-AU" dirty="0"/>
          </a:p>
        </p:txBody>
      </p:sp>
      <p:sp>
        <p:nvSpPr>
          <p:cNvPr id="13" name="Rectangle 12">
            <a:extLst>
              <a:ext uri="{FF2B5EF4-FFF2-40B4-BE49-F238E27FC236}">
                <a16:creationId xmlns:a16="http://schemas.microsoft.com/office/drawing/2014/main" id="{0E554A27-9CEB-A849-ADFF-F30614832B76}"/>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a:extLst>
              <a:ext uri="{FF2B5EF4-FFF2-40B4-BE49-F238E27FC236}">
                <a16:creationId xmlns:a16="http://schemas.microsoft.com/office/drawing/2014/main" id="{5F0EB72B-A8C5-4A46-87A6-D2AF6CC034E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4" name="Subtitle 2">
            <a:extLst>
              <a:ext uri="{FF2B5EF4-FFF2-40B4-BE49-F238E27FC236}">
                <a16:creationId xmlns:a16="http://schemas.microsoft.com/office/drawing/2014/main" id="{3E473047-9663-E444-8471-D385529A522C}"/>
              </a:ext>
            </a:extLst>
          </p:cNvPr>
          <p:cNvSpPr>
            <a:spLocks noGrp="1"/>
          </p:cNvSpPr>
          <p:nvPr>
            <p:ph type="subTitle" idx="11"/>
          </p:nvPr>
        </p:nvSpPr>
        <p:spPr>
          <a:xfrm>
            <a:off x="283765" y="1386635"/>
            <a:ext cx="9144000" cy="690151"/>
          </a:xfrm>
        </p:spPr>
        <p:txBody>
          <a:bodyPr>
            <a:normAutofit/>
          </a:bodyPr>
          <a:lstStyle>
            <a:lvl1pPr marL="0" indent="0" algn="l">
              <a:lnSpc>
                <a:spcPct val="100000"/>
              </a:lnSpc>
              <a:buNone/>
              <a:defRPr sz="1700" b="0" i="0">
                <a:solidFill>
                  <a:srgbClr val="0E1F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 Placeholder 3">
            <a:extLst>
              <a:ext uri="{FF2B5EF4-FFF2-40B4-BE49-F238E27FC236}">
                <a16:creationId xmlns:a16="http://schemas.microsoft.com/office/drawing/2014/main" id="{023101CF-753A-1443-96E6-4DACA476E1BB}"/>
              </a:ext>
            </a:extLst>
          </p:cNvPr>
          <p:cNvSpPr>
            <a:spLocks noGrp="1"/>
          </p:cNvSpPr>
          <p:nvPr>
            <p:ph type="body" sz="half" idx="2"/>
          </p:nvPr>
        </p:nvSpPr>
        <p:spPr>
          <a:xfrm>
            <a:off x="287446" y="2224011"/>
            <a:ext cx="5210174" cy="4176789"/>
          </a:xfrm>
        </p:spPr>
        <p:txBody>
          <a:bodyPr>
            <a:normAutofit/>
          </a:bodyPr>
          <a:lstStyle>
            <a:lvl1pPr marL="342900" indent="-342900">
              <a:lnSpc>
                <a:spcPct val="100000"/>
              </a:lnSpc>
              <a:buFont typeface="+mj-lt"/>
              <a:buAutoNum type="arabicPeriod"/>
              <a:defRPr sz="1700" b="0" i="0">
                <a:solidFill>
                  <a:srgbClr val="0E1F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16" name="Text Placeholder 3">
            <a:extLst>
              <a:ext uri="{FF2B5EF4-FFF2-40B4-BE49-F238E27FC236}">
                <a16:creationId xmlns:a16="http://schemas.microsoft.com/office/drawing/2014/main" id="{C1EA4388-073B-864B-8D96-00A56F096E93}"/>
              </a:ext>
            </a:extLst>
          </p:cNvPr>
          <p:cNvSpPr>
            <a:spLocks noGrp="1"/>
          </p:cNvSpPr>
          <p:nvPr>
            <p:ph type="body" sz="half" idx="13"/>
          </p:nvPr>
        </p:nvSpPr>
        <p:spPr>
          <a:xfrm>
            <a:off x="6027223" y="2224010"/>
            <a:ext cx="5210174" cy="4176790"/>
          </a:xfrm>
        </p:spPr>
        <p:txBody>
          <a:bodyPr>
            <a:normAutofit/>
          </a:bodyPr>
          <a:lstStyle>
            <a:lvl1pPr marL="342900" indent="-342900">
              <a:lnSpc>
                <a:spcPct val="100000"/>
              </a:lnSpc>
              <a:buFont typeface="+mj-lt"/>
              <a:buAutoNum type="arabicPeriod"/>
              <a:defRPr sz="1700" b="0" i="0">
                <a:solidFill>
                  <a:srgbClr val="0E1F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17" name="Title 1">
            <a:extLst>
              <a:ext uri="{FF2B5EF4-FFF2-40B4-BE49-F238E27FC236}">
                <a16:creationId xmlns:a16="http://schemas.microsoft.com/office/drawing/2014/main" id="{C39C1248-8DF9-7145-8767-3D58A1786D0C}"/>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6</a:t>
            </a:r>
          </a:p>
        </p:txBody>
      </p:sp>
      <p:pic>
        <p:nvPicPr>
          <p:cNvPr id="4" name="Picture 3">
            <a:extLst>
              <a:ext uri="{FF2B5EF4-FFF2-40B4-BE49-F238E27FC236}">
                <a16:creationId xmlns:a16="http://schemas.microsoft.com/office/drawing/2014/main" id="{CA60E9D0-4E0E-61A6-CD55-8EB31B02E134}"/>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8133899" y="298369"/>
            <a:ext cx="3847120" cy="493220"/>
          </a:xfrm>
          <a:prstGeom prst="rect">
            <a:avLst/>
          </a:prstGeom>
        </p:spPr>
      </p:pic>
      <p:sp>
        <p:nvSpPr>
          <p:cNvPr id="5" name="Title 1">
            <a:extLst>
              <a:ext uri="{FF2B5EF4-FFF2-40B4-BE49-F238E27FC236}">
                <a16:creationId xmlns:a16="http://schemas.microsoft.com/office/drawing/2014/main" id="{0B57670C-B265-A1C6-7885-F44D42AF828F}"/>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dirty="0">
                <a:solidFill>
                  <a:schemeClr val="bg1"/>
                </a:solidFill>
                <a:latin typeface="Calibri" panose="020F0502020204030204" pitchFamily="34" charset="0"/>
                <a:cs typeface="Calibri" panose="020F0502020204030204" pitchFamily="34" charset="0"/>
              </a:rPr>
              <a:t>Phase 8</a:t>
            </a:r>
          </a:p>
        </p:txBody>
      </p:sp>
      <p:sp>
        <p:nvSpPr>
          <p:cNvPr id="6" name="Title 1">
            <a:extLst>
              <a:ext uri="{FF2B5EF4-FFF2-40B4-BE49-F238E27FC236}">
                <a16:creationId xmlns:a16="http://schemas.microsoft.com/office/drawing/2014/main" id="{0E026D16-F790-966E-8090-34BFF693CDED}"/>
              </a:ext>
            </a:extLst>
          </p:cNvPr>
          <p:cNvSpPr txBox="1">
            <a:spLocks/>
          </p:cNvSpPr>
          <p:nvPr userDrawn="1"/>
        </p:nvSpPr>
        <p:spPr>
          <a:xfrm>
            <a:off x="10058401" y="305348"/>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dirty="0">
                <a:solidFill>
                  <a:srgbClr val="B51963"/>
                </a:solidFill>
                <a:latin typeface="Calibri" panose="020F0502020204030204" pitchFamily="34" charset="0"/>
                <a:cs typeface="Calibri" panose="020F0502020204030204" pitchFamily="34" charset="0"/>
              </a:rPr>
              <a:t>Lesson 5</a:t>
            </a:r>
          </a:p>
        </p:txBody>
      </p:sp>
    </p:spTree>
    <p:extLst>
      <p:ext uri="{BB962C8B-B14F-4D97-AF65-F5344CB8AC3E}">
        <p14:creationId xmlns:p14="http://schemas.microsoft.com/office/powerpoint/2010/main" val="39083600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heck for understanding B 6:2">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988BBC4B-35A5-F64C-B494-9C5B1CEB0D7D}"/>
              </a:ext>
            </a:extLst>
          </p:cNvPr>
          <p:cNvSpPr/>
          <p:nvPr userDrawn="1"/>
        </p:nvSpPr>
        <p:spPr>
          <a:xfrm>
            <a:off x="283765" y="299355"/>
            <a:ext cx="3418714" cy="918569"/>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0707B57B-607C-CA4D-9BFD-6035165CEB0B}"/>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dirty="0">
                <a:solidFill>
                  <a:srgbClr val="0E1E42"/>
                </a:solidFill>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D01BDB2B-2B4E-CFB3-31AF-B4D9E57B0729}"/>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dirty="0">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302972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heck for understanding C 6:2">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DAC21006-3107-0543-82E2-5BEE0B91A404}"/>
              </a:ext>
            </a:extLst>
          </p:cNvPr>
          <p:cNvSpPr/>
          <p:nvPr userDrawn="1"/>
        </p:nvSpPr>
        <p:spPr>
          <a:xfrm>
            <a:off x="283765" y="2628206"/>
            <a:ext cx="3418714" cy="918569"/>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1">
            <a:extLst>
              <a:ext uri="{FF2B5EF4-FFF2-40B4-BE49-F238E27FC236}">
                <a16:creationId xmlns:a16="http://schemas.microsoft.com/office/drawing/2014/main" id="{9AF16F72-F5E2-B444-9CDD-9A21507E475E}"/>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dirty="0">
                <a:solidFill>
                  <a:srgbClr val="0E1E42"/>
                </a:solidFill>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3E045DB5-7B92-4B40-E8E6-EE8907C0A37C}"/>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dirty="0">
              <a:solidFill>
                <a:srgbClr val="B5196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333846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77F77CEA-8854-AC44-B38B-7C3CE45FABB4}"/>
              </a:ext>
            </a:extLst>
          </p:cNvPr>
          <p:cNvSpPr/>
          <p:nvPr userDrawn="1"/>
        </p:nvSpPr>
        <p:spPr>
          <a:xfrm>
            <a:off x="283765" y="2077653"/>
            <a:ext cx="11666496" cy="2581735"/>
          </a:xfrm>
          <a:prstGeom prst="roundRect">
            <a:avLst>
              <a:gd name="adj" fmla="val 9282"/>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6B41545C-DB1F-3D49-89D3-CAED93278345}"/>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7" name="Footer Placeholder 4">
            <a:extLst>
              <a:ext uri="{FF2B5EF4-FFF2-40B4-BE49-F238E27FC236}">
                <a16:creationId xmlns:a16="http://schemas.microsoft.com/office/drawing/2014/main" id="{22F85D8F-A1AF-2A4F-9525-1AEF42CA625B}"/>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endParaRPr lang="en-AU" sz="1000" dirty="0">
              <a:latin typeface="Calibri" panose="020F0502020204030204" pitchFamily="34" charset="0"/>
              <a:ea typeface="Verdana" panose="020B0604030504040204" pitchFamily="34" charset="0"/>
              <a:cs typeface="Calibri" panose="020F0502020204030204" pitchFamily="34" charset="0"/>
            </a:endParaRPr>
          </a:p>
        </p:txBody>
      </p:sp>
      <p:pic>
        <p:nvPicPr>
          <p:cNvPr id="18" name="Picture 17">
            <a:extLst>
              <a:ext uri="{FF2B5EF4-FFF2-40B4-BE49-F238E27FC236}">
                <a16:creationId xmlns:a16="http://schemas.microsoft.com/office/drawing/2014/main" id="{ADE150E4-D49F-EE44-9AD2-171B2EA5C61A}"/>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 name="Rectangle 2">
            <a:extLst>
              <a:ext uri="{FF2B5EF4-FFF2-40B4-BE49-F238E27FC236}">
                <a16:creationId xmlns:a16="http://schemas.microsoft.com/office/drawing/2014/main" id="{3671412F-585C-2313-8DBC-B2869C893C61}"/>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i="0" u="sng" kern="1200">
                <a:solidFill>
                  <a:srgbClr val="0E1E42"/>
                </a:solidFill>
                <a:latin typeface="Calibri" panose="020F0502020204030204" pitchFamily="34" charset="0"/>
                <a:ea typeface="Verdana" panose="020B0604030504040204" pitchFamily="34" charset="0"/>
                <a:cs typeface="Calibri" panose="020F0502020204030204" pitchFamily="34" charset="0"/>
                <a:hlinkClick r:id="rId8">
                  <a:extLst>
                    <a:ext uri="{A12FA001-AC4F-418D-AE19-62706E023703}">
                      <ahyp:hlinkClr xmlns:ahyp="http://schemas.microsoft.com/office/drawing/2018/hyperlinkcolor" val="tx"/>
                    </a:ext>
                  </a:extLst>
                </a:hlinkClick>
              </a:rPr>
              <a:t>literacyhub.edu.au</a:t>
            </a:r>
            <a:r>
              <a:rPr lang="en-AU" sz="3200" b="1" u="none">
                <a:solidFill>
                  <a:srgbClr val="0E1E42"/>
                </a:solidFill>
              </a:rPr>
              <a:t> </a:t>
            </a:r>
            <a:r>
              <a:rPr lang="en-AU" sz="3200" b="1">
                <a:solidFill>
                  <a:srgbClr val="0E1E42"/>
                </a:solidFill>
              </a:rPr>
              <a:t>to access more free, evidence-based literacy resources for teachers. </a:t>
            </a:r>
          </a:p>
        </p:txBody>
      </p:sp>
    </p:spTree>
    <p:extLst>
      <p:ext uri="{BB962C8B-B14F-4D97-AF65-F5344CB8AC3E}">
        <p14:creationId xmlns:p14="http://schemas.microsoft.com/office/powerpoint/2010/main" val="48805585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Open Slide Phase6">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2" y="5261923"/>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dirty="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dirty="0"/>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dirty="0"/>
          </a:p>
        </p:txBody>
      </p:sp>
      <p:grpSp>
        <p:nvGrpSpPr>
          <p:cNvPr id="26" name="Group 25">
            <a:extLst>
              <a:ext uri="{FF2B5EF4-FFF2-40B4-BE49-F238E27FC236}">
                <a16:creationId xmlns:a16="http://schemas.microsoft.com/office/drawing/2014/main" id="{8E311508-15FE-B8A7-ABD6-28AA6FF8FF32}"/>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61174C0A-A387-AF68-AB54-8E2714A4300E}"/>
              </a:ext>
            </a:extLst>
          </p:cNvPr>
          <p:cNvSpPr txBox="1"/>
          <p:nvPr userDrawn="1"/>
        </p:nvSpPr>
        <p:spPr>
          <a:xfrm>
            <a:off x="6891544" y="2957761"/>
            <a:ext cx="3931586"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200" dirty="0"/>
              <a:t>Morphology lesson</a:t>
            </a:r>
            <a:endParaRPr lang="en-AU" sz="3200" dirty="0"/>
          </a:p>
        </p:txBody>
      </p:sp>
      <p:sp>
        <p:nvSpPr>
          <p:cNvPr id="18" name="Title 5">
            <a:extLst>
              <a:ext uri="{FF2B5EF4-FFF2-40B4-BE49-F238E27FC236}">
                <a16:creationId xmlns:a16="http://schemas.microsoft.com/office/drawing/2014/main" id="{7F298109-60E0-6462-539A-8B3B41A6C66B}"/>
              </a:ext>
            </a:extLst>
          </p:cNvPr>
          <p:cNvSpPr txBox="1">
            <a:spLocks/>
          </p:cNvSpPr>
          <p:nvPr userDrawn="1"/>
        </p:nvSpPr>
        <p:spPr>
          <a:xfrm>
            <a:off x="6209185" y="2230918"/>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chemeClr val="bg1"/>
                </a:solidFill>
                <a:latin typeface="+mn-lt"/>
              </a:rPr>
              <a:t>Explicit teaching</a:t>
            </a:r>
            <a:endParaRPr lang="en-US" dirty="0">
              <a:solidFill>
                <a:schemeClr val="bg1"/>
              </a:solidFill>
              <a:latin typeface="+mn-lt"/>
            </a:endParaRPr>
          </a:p>
        </p:txBody>
      </p:sp>
      <p:sp>
        <p:nvSpPr>
          <p:cNvPr id="19" name="Title 5">
            <a:extLst>
              <a:ext uri="{FF2B5EF4-FFF2-40B4-BE49-F238E27FC236}">
                <a16:creationId xmlns:a16="http://schemas.microsoft.com/office/drawing/2014/main" id="{A8E32B02-5712-E09A-73FB-7A49E732C700}"/>
              </a:ext>
            </a:extLst>
          </p:cNvPr>
          <p:cNvSpPr txBox="1">
            <a:spLocks/>
          </p:cNvSpPr>
          <p:nvPr userDrawn="1"/>
        </p:nvSpPr>
        <p:spPr>
          <a:xfrm>
            <a:off x="538554" y="2214587"/>
            <a:ext cx="5300385" cy="545929"/>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b="1" dirty="0">
                <a:solidFill>
                  <a:schemeClr val="bg1"/>
                </a:solidFill>
                <a:latin typeface="+mn-lt"/>
              </a:rPr>
              <a:t>Review</a:t>
            </a:r>
            <a:endParaRPr lang="en-US" dirty="0">
              <a:solidFill>
                <a:schemeClr val="bg1"/>
              </a:solidFill>
              <a:latin typeface="+mn-lt"/>
            </a:endParaRPr>
          </a:p>
        </p:txBody>
      </p:sp>
      <p:grpSp>
        <p:nvGrpSpPr>
          <p:cNvPr id="22" name="Group 21">
            <a:extLst>
              <a:ext uri="{FF2B5EF4-FFF2-40B4-BE49-F238E27FC236}">
                <a16:creationId xmlns:a16="http://schemas.microsoft.com/office/drawing/2014/main" id="{AC774BCB-58FB-EEAB-2752-03EE2BCE17F0}"/>
              </a:ext>
            </a:extLst>
          </p:cNvPr>
          <p:cNvGrpSpPr/>
          <p:nvPr userDrawn="1"/>
        </p:nvGrpSpPr>
        <p:grpSpPr>
          <a:xfrm>
            <a:off x="324326" y="6162429"/>
            <a:ext cx="11574178" cy="365125"/>
            <a:chOff x="324326" y="6162429"/>
            <a:chExt cx="11574178" cy="365125"/>
          </a:xfrm>
        </p:grpSpPr>
        <p:sp>
          <p:nvSpPr>
            <p:cNvPr id="23" name="Footer Placeholder 4">
              <a:extLst>
                <a:ext uri="{FF2B5EF4-FFF2-40B4-BE49-F238E27FC236}">
                  <a16:creationId xmlns:a16="http://schemas.microsoft.com/office/drawing/2014/main" id="{891EBCA2-0604-CA03-E891-9ED1DF35E54C}"/>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V2.0 </a:t>
              </a:r>
              <a:r>
                <a:rPr lang="en-US" sz="1000" dirty="0">
                  <a:latin typeface="Calibri" panose="020F0502020204030204" pitchFamily="34" charset="0"/>
                  <a:ea typeface="Verdana" panose="020B0604030504040204" pitchFamily="34" charset="0"/>
                  <a:cs typeface="Calibri" panose="020F0502020204030204" pitchFamily="34" charset="0"/>
                </a:rPr>
                <a:t>© 2025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8"/>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24" name="Picture 23">
              <a:extLst>
                <a:ext uri="{FF2B5EF4-FFF2-40B4-BE49-F238E27FC236}">
                  <a16:creationId xmlns:a16="http://schemas.microsoft.com/office/drawing/2014/main" id="{88363631-069F-D5FC-F453-1B84F4D25673}"/>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grpSp>
        <p:nvGrpSpPr>
          <p:cNvPr id="7" name="Group 6">
            <a:extLst>
              <a:ext uri="{FF2B5EF4-FFF2-40B4-BE49-F238E27FC236}">
                <a16:creationId xmlns:a16="http://schemas.microsoft.com/office/drawing/2014/main" id="{384C7BEE-9E2B-3B31-9116-75F301E37166}"/>
              </a:ext>
            </a:extLst>
          </p:cNvPr>
          <p:cNvGrpSpPr/>
          <p:nvPr userDrawn="1"/>
        </p:nvGrpSpPr>
        <p:grpSpPr>
          <a:xfrm>
            <a:off x="6275877" y="429634"/>
            <a:ext cx="5547360" cy="719166"/>
            <a:chOff x="6275877" y="429634"/>
            <a:chExt cx="5547360" cy="719166"/>
          </a:xfrm>
        </p:grpSpPr>
        <p:pic>
          <p:nvPicPr>
            <p:cNvPr id="10" name="Picture 9">
              <a:extLst>
                <a:ext uri="{FF2B5EF4-FFF2-40B4-BE49-F238E27FC236}">
                  <a16:creationId xmlns:a16="http://schemas.microsoft.com/office/drawing/2014/main" id="{7BEE93A4-482E-3735-2676-A4EE81CB94A1}"/>
                </a:ext>
              </a:extLst>
            </p:cNvPr>
            <p:cNvPicPr>
              <a:picLocks noChangeAspect="1"/>
            </p:cNvPicPr>
            <p:nvPr userDrawn="1"/>
          </p:nvPicPr>
          <p:blipFill>
            <a:blip r:embed="rId10" r:link="rId11">
              <a:extLst>
                <a:ext uri="{28A0092B-C50C-407E-A947-70E740481C1C}">
                  <a14:useLocalDpi xmlns:a14="http://schemas.microsoft.com/office/drawing/2010/main" val="0"/>
                </a:ext>
              </a:extLst>
            </a:blip>
            <a:srcRect/>
            <a:stretch>
              <a:fillRect/>
            </a:stretch>
          </p:blipFill>
          <p:spPr>
            <a:xfrm>
              <a:off x="6275877" y="429634"/>
              <a:ext cx="5547360" cy="711199"/>
            </a:xfrm>
            <a:prstGeom prst="rect">
              <a:avLst/>
            </a:prstGeom>
          </p:spPr>
        </p:pic>
        <p:sp>
          <p:nvSpPr>
            <p:cNvPr id="14" name="Title 1">
              <a:extLst>
                <a:ext uri="{FF2B5EF4-FFF2-40B4-BE49-F238E27FC236}">
                  <a16:creationId xmlns:a16="http://schemas.microsoft.com/office/drawing/2014/main" id="{C2EA4DAE-ABC8-EB30-28F3-CB731CC008A2}"/>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dirty="0">
                  <a:solidFill>
                    <a:srgbClr val="B51963"/>
                  </a:solidFill>
                  <a:latin typeface="Calibri" panose="020F0502020204030204" pitchFamily="34" charset="0"/>
                  <a:cs typeface="Calibri" panose="020F0502020204030204" pitchFamily="34" charset="0"/>
                </a:rPr>
                <a:t>Lesson 7</a:t>
              </a:r>
            </a:p>
          </p:txBody>
        </p:sp>
        <p:sp>
          <p:nvSpPr>
            <p:cNvPr id="25" name="Title 1">
              <a:extLst>
                <a:ext uri="{FF2B5EF4-FFF2-40B4-BE49-F238E27FC236}">
                  <a16:creationId xmlns:a16="http://schemas.microsoft.com/office/drawing/2014/main" id="{5E8C33B5-886F-231E-9ADE-5F1FC3D979D3}"/>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dirty="0">
                  <a:solidFill>
                    <a:schemeClr val="bg1"/>
                  </a:solidFill>
                  <a:latin typeface="Calibri" panose="020F0502020204030204" pitchFamily="34" charset="0"/>
                  <a:cs typeface="Calibri" panose="020F0502020204030204" pitchFamily="34" charset="0"/>
                </a:rPr>
                <a:t>Phase 8</a:t>
              </a:r>
            </a:p>
          </p:txBody>
        </p:sp>
      </p:grpSp>
    </p:spTree>
    <p:custDataLst>
      <p:tags r:id="rId1"/>
    </p:custDataLst>
    <p:extLst>
      <p:ext uri="{BB962C8B-B14F-4D97-AF65-F5344CB8AC3E}">
        <p14:creationId xmlns:p14="http://schemas.microsoft.com/office/powerpoint/2010/main" val="334444648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ntention/Criteria 1:1">
    <p:spTree>
      <p:nvGrpSpPr>
        <p:cNvPr id="1" name=""/>
        <p:cNvGrpSpPr/>
        <p:nvPr/>
      </p:nvGrpSpPr>
      <p:grpSpPr>
        <a:xfrm>
          <a:off x="0" y="0"/>
          <a:ext cx="0" cy="0"/>
          <a:chOff x="0" y="0"/>
          <a:chExt cx="0" cy="0"/>
        </a:xfrm>
      </p:grpSpPr>
      <p:sp>
        <p:nvSpPr>
          <p:cNvPr id="9" name="Rounded Rectangle 16">
            <a:extLst>
              <a:ext uri="{FF2B5EF4-FFF2-40B4-BE49-F238E27FC236}">
                <a16:creationId xmlns:a16="http://schemas.microsoft.com/office/drawing/2014/main" id="{020B54B4-5B9B-309D-94B0-C65301E47FBF}"/>
              </a:ext>
            </a:extLst>
          </p:cNvPr>
          <p:cNvSpPr/>
          <p:nvPr userDrawn="1"/>
        </p:nvSpPr>
        <p:spPr>
          <a:xfrm>
            <a:off x="430407" y="742532"/>
            <a:ext cx="4552252"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5">
            <a:extLst>
              <a:ext uri="{FF2B5EF4-FFF2-40B4-BE49-F238E27FC236}">
                <a16:creationId xmlns:a16="http://schemas.microsoft.com/office/drawing/2014/main" id="{DA639C94-288D-5EC0-6E22-6F6970C0AE21}"/>
              </a:ext>
            </a:extLst>
          </p:cNvPr>
          <p:cNvSpPr/>
          <p:nvPr userDrawn="1"/>
        </p:nvSpPr>
        <p:spPr>
          <a:xfrm>
            <a:off x="430407" y="2805332"/>
            <a:ext cx="4552252"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TextBox 5">
            <a:extLst>
              <a:ext uri="{FF2B5EF4-FFF2-40B4-BE49-F238E27FC236}">
                <a16:creationId xmlns:a16="http://schemas.microsoft.com/office/drawing/2014/main" id="{ECD17BD9-CB19-7DA3-334E-828F5D474F67}"/>
              </a:ext>
            </a:extLst>
          </p:cNvPr>
          <p:cNvSpPr txBox="1"/>
          <p:nvPr userDrawn="1"/>
        </p:nvSpPr>
        <p:spPr>
          <a:xfrm>
            <a:off x="655703" y="733269"/>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7" name="TextBox 6">
            <a:extLst>
              <a:ext uri="{FF2B5EF4-FFF2-40B4-BE49-F238E27FC236}">
                <a16:creationId xmlns:a16="http://schemas.microsoft.com/office/drawing/2014/main" id="{AD63E81F-B547-E517-446B-9A7CBEC68253}"/>
              </a:ext>
            </a:extLst>
          </p:cNvPr>
          <p:cNvSpPr txBox="1"/>
          <p:nvPr userDrawn="1"/>
        </p:nvSpPr>
        <p:spPr>
          <a:xfrm>
            <a:off x="655703" y="2804961"/>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Success criteria</a:t>
            </a:r>
          </a:p>
        </p:txBody>
      </p:sp>
      <p:sp>
        <p:nvSpPr>
          <p:cNvPr id="11" name="Rectangle 10">
            <a:extLst>
              <a:ext uri="{FF2B5EF4-FFF2-40B4-BE49-F238E27FC236}">
                <a16:creationId xmlns:a16="http://schemas.microsoft.com/office/drawing/2014/main" id="{01885F33-C273-671D-139C-A8412D51557D}"/>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5DF4E923-5C8B-37FE-FAB2-2FFAE9109F06}"/>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dirty="0">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462746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Ph3_Break after review_Phonemic awareness">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E7F9972-6A58-9F10-A84C-310E7638B5DC}"/>
              </a:ext>
            </a:extLst>
          </p:cNvPr>
          <p:cNvGrpSpPr/>
          <p:nvPr userDrawn="1"/>
        </p:nvGrpSpPr>
        <p:grpSpPr>
          <a:xfrm>
            <a:off x="0" y="892467"/>
            <a:ext cx="8060635" cy="2029968"/>
            <a:chOff x="0" y="892467"/>
            <a:chExt cx="8060635" cy="2029968"/>
          </a:xfrm>
        </p:grpSpPr>
        <p:sp>
          <p:nvSpPr>
            <p:cNvPr id="18" name="Rounded Rectangle 5">
              <a:extLst>
                <a:ext uri="{FF2B5EF4-FFF2-40B4-BE49-F238E27FC236}">
                  <a16:creationId xmlns:a16="http://schemas.microsoft.com/office/drawing/2014/main" id="{C6E8D825-A7D8-A8AA-6072-41683C630EDB}"/>
                </a:ext>
              </a:extLst>
            </p:cNvPr>
            <p:cNvSpPr/>
            <p:nvPr userDrawn="1"/>
          </p:nvSpPr>
          <p:spPr>
            <a:xfrm>
              <a:off x="0" y="892467"/>
              <a:ext cx="2504661" cy="2029968"/>
            </a:xfrm>
            <a:prstGeom prst="roundRect">
              <a:avLst>
                <a:gd name="adj" fmla="val 0"/>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p>
          </p:txBody>
        </p:sp>
        <p:sp>
          <p:nvSpPr>
            <p:cNvPr id="15" name="Rounded Rectangle 16">
              <a:extLst>
                <a:ext uri="{FF2B5EF4-FFF2-40B4-BE49-F238E27FC236}">
                  <a16:creationId xmlns:a16="http://schemas.microsoft.com/office/drawing/2014/main" id="{0D78762E-3BE7-94EE-3537-4F94509F7453}"/>
                </a:ext>
              </a:extLst>
            </p:cNvPr>
            <p:cNvSpPr/>
            <p:nvPr userDrawn="1"/>
          </p:nvSpPr>
          <p:spPr>
            <a:xfrm>
              <a:off x="449580" y="892467"/>
              <a:ext cx="7611055" cy="2029968"/>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5" name="TextBox 4">
            <a:extLst>
              <a:ext uri="{FF2B5EF4-FFF2-40B4-BE49-F238E27FC236}">
                <a16:creationId xmlns:a16="http://schemas.microsoft.com/office/drawing/2014/main" id="{CF19FFE3-8C8B-EFF6-E71E-ADA5BF61F43F}"/>
              </a:ext>
            </a:extLst>
          </p:cNvPr>
          <p:cNvSpPr txBox="1"/>
          <p:nvPr userDrawn="1"/>
        </p:nvSpPr>
        <p:spPr>
          <a:xfrm>
            <a:off x="1479021" y="1253273"/>
            <a:ext cx="6015790" cy="1200329"/>
          </a:xfrm>
          <a:prstGeom prst="rect">
            <a:avLst/>
          </a:prstGeom>
          <a:noFill/>
        </p:spPr>
        <p:txBody>
          <a:bodyPr wrap="square" rtlCol="0">
            <a:spAutoFit/>
          </a:bodyPr>
          <a:lstStyle/>
          <a:p>
            <a:r>
              <a:rPr lang="en-AU" sz="7200" b="1" dirty="0">
                <a:latin typeface="Calibri" panose="020F0502020204030204" pitchFamily="34" charset="0"/>
                <a:ea typeface="Calibri" panose="020F0502020204030204" pitchFamily="34" charset="0"/>
                <a:cs typeface="Calibri" panose="020F0502020204030204" pitchFamily="34" charset="0"/>
              </a:rPr>
              <a:t>End of review</a:t>
            </a:r>
          </a:p>
        </p:txBody>
      </p:sp>
      <p:sp>
        <p:nvSpPr>
          <p:cNvPr id="12" name="Rectangle: Rounded Corners 11">
            <a:extLst>
              <a:ext uri="{FF2B5EF4-FFF2-40B4-BE49-F238E27FC236}">
                <a16:creationId xmlns:a16="http://schemas.microsoft.com/office/drawing/2014/main" id="{B449B912-CAAF-5DE5-8AEF-563B3664FAC1}"/>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dirty="0">
              <a:solidFill>
                <a:srgbClr val="B51963"/>
              </a:solidFill>
              <a:latin typeface="Calibri" panose="020F0502020204030204" pitchFamily="34" charset="0"/>
              <a:cs typeface="Calibri" panose="020F0502020204030204" pitchFamily="34" charset="0"/>
            </a:endParaRPr>
          </a:p>
        </p:txBody>
      </p:sp>
      <p:grpSp>
        <p:nvGrpSpPr>
          <p:cNvPr id="3" name="Group 2">
            <a:extLst>
              <a:ext uri="{FF2B5EF4-FFF2-40B4-BE49-F238E27FC236}">
                <a16:creationId xmlns:a16="http://schemas.microsoft.com/office/drawing/2014/main" id="{9DF979EC-5671-A6A6-17E3-A7DB5C7BDB17}"/>
              </a:ext>
            </a:extLst>
          </p:cNvPr>
          <p:cNvGrpSpPr/>
          <p:nvPr userDrawn="1"/>
        </p:nvGrpSpPr>
        <p:grpSpPr>
          <a:xfrm>
            <a:off x="1677973" y="3638587"/>
            <a:ext cx="10514026" cy="2029968"/>
            <a:chOff x="1677973" y="3638587"/>
            <a:chExt cx="10514026" cy="2029968"/>
          </a:xfrm>
        </p:grpSpPr>
        <p:sp>
          <p:nvSpPr>
            <p:cNvPr id="13" name="Rounded Rectangle 16">
              <a:extLst>
                <a:ext uri="{FF2B5EF4-FFF2-40B4-BE49-F238E27FC236}">
                  <a16:creationId xmlns:a16="http://schemas.microsoft.com/office/drawing/2014/main" id="{E2B81D91-C682-B74F-E283-8DF0AD45E165}"/>
                </a:ext>
              </a:extLst>
            </p:cNvPr>
            <p:cNvSpPr/>
            <p:nvPr userDrawn="1"/>
          </p:nvSpPr>
          <p:spPr>
            <a:xfrm>
              <a:off x="1677973" y="3638587"/>
              <a:ext cx="9637728" cy="2029968"/>
            </a:xfrm>
            <a:prstGeom prst="round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6">
              <a:extLst>
                <a:ext uri="{FF2B5EF4-FFF2-40B4-BE49-F238E27FC236}">
                  <a16:creationId xmlns:a16="http://schemas.microsoft.com/office/drawing/2014/main" id="{913A5FE4-0DBB-378D-8896-A98AABEFE520}"/>
                </a:ext>
              </a:extLst>
            </p:cNvPr>
            <p:cNvSpPr/>
            <p:nvPr userDrawn="1"/>
          </p:nvSpPr>
          <p:spPr>
            <a:xfrm>
              <a:off x="10386390" y="3638587"/>
              <a:ext cx="1805609" cy="2029968"/>
            </a:xfrm>
            <a:prstGeom prst="roundRect">
              <a:avLst>
                <a:gd name="adj" fmla="val 0"/>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0" name="Group 19">
            <a:extLst>
              <a:ext uri="{FF2B5EF4-FFF2-40B4-BE49-F238E27FC236}">
                <a16:creationId xmlns:a16="http://schemas.microsoft.com/office/drawing/2014/main" id="{4111CA99-DEE2-52EE-543B-DA78AE07540A}"/>
              </a:ext>
            </a:extLst>
          </p:cNvPr>
          <p:cNvGrpSpPr/>
          <p:nvPr userDrawn="1"/>
        </p:nvGrpSpPr>
        <p:grpSpPr>
          <a:xfrm>
            <a:off x="2463789" y="4184400"/>
            <a:ext cx="938341" cy="938341"/>
            <a:chOff x="2463789" y="4184400"/>
            <a:chExt cx="938341" cy="938341"/>
          </a:xfrm>
        </p:grpSpPr>
        <p:sp>
          <p:nvSpPr>
            <p:cNvPr id="21" name="Oval 20">
              <a:extLst>
                <a:ext uri="{FF2B5EF4-FFF2-40B4-BE49-F238E27FC236}">
                  <a16:creationId xmlns:a16="http://schemas.microsoft.com/office/drawing/2014/main" id="{DA825D98-DBC4-6C50-887D-D63020D892EE}"/>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lay with solid fill">
              <a:extLst>
                <a:ext uri="{FF2B5EF4-FFF2-40B4-BE49-F238E27FC236}">
                  <a16:creationId xmlns:a16="http://schemas.microsoft.com/office/drawing/2014/main" id="{16F35636-B644-47F6-E140-2A93405EE30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691283" y="4386730"/>
              <a:ext cx="542736" cy="542736"/>
            </a:xfrm>
            <a:prstGeom prst="rect">
              <a:avLst/>
            </a:prstGeom>
          </p:spPr>
        </p:pic>
      </p:grpSp>
      <p:sp>
        <p:nvSpPr>
          <p:cNvPr id="25" name="Rectangle 24">
            <a:extLst>
              <a:ext uri="{FF2B5EF4-FFF2-40B4-BE49-F238E27FC236}">
                <a16:creationId xmlns:a16="http://schemas.microsoft.com/office/drawing/2014/main" id="{C0BBC820-5C18-3C56-9058-2C3DFA85AD96}"/>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Graphic 25" descr="Badge Tick1 with solid fill">
            <a:extLst>
              <a:ext uri="{FF2B5EF4-FFF2-40B4-BE49-F238E27FC236}">
                <a16:creationId xmlns:a16="http://schemas.microsoft.com/office/drawing/2014/main" id="{8D068897-7731-2503-309E-E0254D43A95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302128" y="1278054"/>
            <a:ext cx="1185510" cy="1185510"/>
          </a:xfrm>
          <a:prstGeom prst="rect">
            <a:avLst/>
          </a:prstGeom>
        </p:spPr>
      </p:pic>
      <p:sp>
        <p:nvSpPr>
          <p:cNvPr id="6" name="Text Placeholder 2">
            <a:extLst>
              <a:ext uri="{FF2B5EF4-FFF2-40B4-BE49-F238E27FC236}">
                <a16:creationId xmlns:a16="http://schemas.microsoft.com/office/drawing/2014/main" id="{5C0C219A-B8EC-EAD7-A667-156AB2539656}"/>
              </a:ext>
            </a:extLst>
          </p:cNvPr>
          <p:cNvSpPr>
            <a:spLocks noGrp="1"/>
          </p:cNvSpPr>
          <p:nvPr>
            <p:ph type="body" idx="1" hasCustomPrompt="1"/>
          </p:nvPr>
        </p:nvSpPr>
        <p:spPr>
          <a:xfrm>
            <a:off x="3748851" y="3613706"/>
            <a:ext cx="8206773" cy="2381213"/>
          </a:xfrm>
        </p:spPr>
        <p:txBody>
          <a:bodyPr anchor="ctr" anchorCtr="0">
            <a:noAutofit/>
          </a:bodyPr>
          <a:lstStyle>
            <a:lvl1pPr marL="0" indent="0">
              <a:lnSpc>
                <a:spcPct val="70000"/>
              </a:lnSpc>
              <a:spcBef>
                <a:spcPts val="0"/>
              </a:spcBef>
              <a:buNone/>
              <a:defRPr sz="7200" b="1" i="0">
                <a:solidFill>
                  <a:schemeClr val="bg1"/>
                </a:solidFill>
                <a:latin typeface="Tenorite"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a:lnSpc>
                <a:spcPts val="6000"/>
              </a:lnSpc>
            </a:pPr>
            <a:r>
              <a:rPr lang="en-AU" sz="7200" b="1" dirty="0">
                <a:solidFill>
                  <a:schemeClr val="bg1"/>
                </a:solidFill>
                <a:latin typeface="Calibri" panose="020F0502020204030204" pitchFamily="34" charset="0"/>
                <a:ea typeface="Calibri" panose="020F0502020204030204" pitchFamily="34" charset="0"/>
                <a:cs typeface="Calibri" panose="020F0502020204030204" pitchFamily="34" charset="0"/>
              </a:rPr>
              <a:t>Start of </a:t>
            </a:r>
          </a:p>
          <a:p>
            <a:pPr>
              <a:lnSpc>
                <a:spcPts val="6000"/>
              </a:lnSpc>
            </a:pPr>
            <a:r>
              <a:rPr lang="en-AU" sz="7200" b="1" dirty="0">
                <a:solidFill>
                  <a:schemeClr val="bg1"/>
                </a:solidFill>
                <a:latin typeface="Calibri" panose="020F0502020204030204" pitchFamily="34" charset="0"/>
                <a:ea typeface="Calibri" panose="020F0502020204030204" pitchFamily="34" charset="0"/>
                <a:cs typeface="Calibri" panose="020F0502020204030204" pitchFamily="34" charset="0"/>
              </a:rPr>
              <a:t>morphology lesson</a:t>
            </a:r>
          </a:p>
        </p:txBody>
      </p:sp>
    </p:spTree>
    <p:extLst>
      <p:ext uri="{BB962C8B-B14F-4D97-AF65-F5344CB8AC3E}">
        <p14:creationId xmlns:p14="http://schemas.microsoft.com/office/powerpoint/2010/main" val="357024457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3_Review +You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307816"/>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11">
            <a:extLst>
              <a:ext uri="{FF2B5EF4-FFF2-40B4-BE49-F238E27FC236}">
                <a16:creationId xmlns:a16="http://schemas.microsoft.com/office/drawing/2014/main" id="{BF44D53D-E87B-3946-C37D-70D9EFE3E8A1}"/>
              </a:ext>
            </a:extLst>
          </p:cNvPr>
          <p:cNvSpPr/>
          <p:nvPr userDrawn="1"/>
        </p:nvSpPr>
        <p:spPr>
          <a:xfrm>
            <a:off x="285371" y="299356"/>
            <a:ext cx="2053993" cy="637867"/>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66FCF648-2D9C-10EE-AD70-2C47F2B6DDF1}"/>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dirty="0">
              <a:solidFill>
                <a:srgbClr val="B51963"/>
              </a:solidFill>
              <a:latin typeface="Calibri" panose="020F0502020204030204" pitchFamily="34" charset="0"/>
              <a:cs typeface="Calibri" panose="020F0502020204030204" pitchFamily="34" charset="0"/>
            </a:endParaRPr>
          </a:p>
        </p:txBody>
      </p:sp>
      <p:pic>
        <p:nvPicPr>
          <p:cNvPr id="10" name="Picture 9">
            <a:extLst>
              <a:ext uri="{FF2B5EF4-FFF2-40B4-BE49-F238E27FC236}">
                <a16:creationId xmlns:a16="http://schemas.microsoft.com/office/drawing/2014/main" id="{F03FC71D-702B-3FC5-10E1-9B14C9E509ED}"/>
              </a:ext>
            </a:extLst>
          </p:cNvPr>
          <p:cNvPicPr>
            <a:picLocks noChangeAspect="1"/>
          </p:cNvPicPr>
          <p:nvPr userDrawn="1"/>
        </p:nvPicPr>
        <p:blipFill>
          <a:blip r:embed="rId3"/>
          <a:stretch>
            <a:fillRect/>
          </a:stretch>
        </p:blipFill>
        <p:spPr>
          <a:xfrm>
            <a:off x="11123816" y="285094"/>
            <a:ext cx="688908" cy="688908"/>
          </a:xfrm>
          <a:prstGeom prst="rect">
            <a:avLst/>
          </a:prstGeom>
        </p:spPr>
      </p:pic>
      <p:sp>
        <p:nvSpPr>
          <p:cNvPr id="3" name="Title 1">
            <a:extLst>
              <a:ext uri="{FF2B5EF4-FFF2-40B4-BE49-F238E27FC236}">
                <a16:creationId xmlns:a16="http://schemas.microsoft.com/office/drawing/2014/main" id="{E12DD373-02E2-7A65-AA58-2AA46055D649}"/>
              </a:ext>
            </a:extLst>
          </p:cNvPr>
          <p:cNvSpPr txBox="1">
            <a:spLocks/>
          </p:cNvSpPr>
          <p:nvPr userDrawn="1"/>
        </p:nvSpPr>
        <p:spPr>
          <a:xfrm>
            <a:off x="543779" y="306688"/>
            <a:ext cx="1795585"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l"/>
            <a:r>
              <a:rPr lang="en-US" sz="3400" dirty="0">
                <a:solidFill>
                  <a:srgbClr val="0E1E42"/>
                </a:solidFill>
                <a:latin typeface="Calibri" panose="020F0502020204030204" pitchFamily="34" charset="0"/>
                <a:cs typeface="Calibri" panose="020F0502020204030204" pitchFamily="34" charset="0"/>
              </a:rPr>
              <a:t>Review</a:t>
            </a:r>
          </a:p>
        </p:txBody>
      </p:sp>
    </p:spTree>
    <p:extLst>
      <p:ext uri="{BB962C8B-B14F-4D97-AF65-F5344CB8AC3E}">
        <p14:creationId xmlns:p14="http://schemas.microsoft.com/office/powerpoint/2010/main" val="261725174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_Suffix Review +You do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307816"/>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11">
            <a:extLst>
              <a:ext uri="{FF2B5EF4-FFF2-40B4-BE49-F238E27FC236}">
                <a16:creationId xmlns:a16="http://schemas.microsoft.com/office/drawing/2014/main" id="{BF44D53D-E87B-3946-C37D-70D9EFE3E8A1}"/>
              </a:ext>
            </a:extLst>
          </p:cNvPr>
          <p:cNvSpPr/>
          <p:nvPr userDrawn="1"/>
        </p:nvSpPr>
        <p:spPr>
          <a:xfrm>
            <a:off x="285372" y="299356"/>
            <a:ext cx="2604478" cy="637867"/>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66FCF648-2D9C-10EE-AD70-2C47F2B6DDF1}"/>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dirty="0">
              <a:solidFill>
                <a:srgbClr val="B51963"/>
              </a:solidFill>
              <a:latin typeface="Calibri" panose="020F0502020204030204" pitchFamily="34" charset="0"/>
              <a:cs typeface="Calibri" panose="020F0502020204030204" pitchFamily="34" charset="0"/>
            </a:endParaRPr>
          </a:p>
        </p:txBody>
      </p:sp>
      <p:sp>
        <p:nvSpPr>
          <p:cNvPr id="3" name="Title 1">
            <a:extLst>
              <a:ext uri="{FF2B5EF4-FFF2-40B4-BE49-F238E27FC236}">
                <a16:creationId xmlns:a16="http://schemas.microsoft.com/office/drawing/2014/main" id="{E12DD373-02E2-7A65-AA58-2AA46055D649}"/>
              </a:ext>
            </a:extLst>
          </p:cNvPr>
          <p:cNvSpPr txBox="1">
            <a:spLocks/>
          </p:cNvSpPr>
          <p:nvPr userDrawn="1"/>
        </p:nvSpPr>
        <p:spPr>
          <a:xfrm>
            <a:off x="285372" y="306688"/>
            <a:ext cx="260447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Suffix review</a:t>
            </a:r>
          </a:p>
        </p:txBody>
      </p:sp>
      <p:pic>
        <p:nvPicPr>
          <p:cNvPr id="6" name="Graphic 5" descr="Teacher outline">
            <a:extLst>
              <a:ext uri="{FF2B5EF4-FFF2-40B4-BE49-F238E27FC236}">
                <a16:creationId xmlns:a16="http://schemas.microsoft.com/office/drawing/2014/main" id="{639DE1D2-9E79-6B7E-681B-A2CCEA3B34F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Tree>
    <p:extLst>
      <p:ext uri="{BB962C8B-B14F-4D97-AF65-F5344CB8AC3E}">
        <p14:creationId xmlns:p14="http://schemas.microsoft.com/office/powerpoint/2010/main" val="24378538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Review + You do + write + chin it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66FCF648-2D9C-10EE-AD70-2C47F2B6DDF1}"/>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dirty="0">
              <a:solidFill>
                <a:srgbClr val="B51963"/>
              </a:solidFill>
              <a:latin typeface="Calibri" panose="020F0502020204030204" pitchFamily="34" charset="0"/>
              <a:cs typeface="Calibri" panose="020F0502020204030204" pitchFamily="34" charset="0"/>
            </a:endParaRPr>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1707" y="369233"/>
            <a:ext cx="490017" cy="490017"/>
          </a:xfrm>
          <a:prstGeom prst="rect">
            <a:avLst/>
          </a:prstGeom>
        </p:spPr>
      </p:pic>
      <p:grpSp>
        <p:nvGrpSpPr>
          <p:cNvPr id="3" name="Group 2">
            <a:extLst>
              <a:ext uri="{FF2B5EF4-FFF2-40B4-BE49-F238E27FC236}">
                <a16:creationId xmlns:a16="http://schemas.microsoft.com/office/drawing/2014/main" id="{E9C24883-689F-DFA6-8676-3E2B020B6258}"/>
              </a:ext>
            </a:extLst>
          </p:cNvPr>
          <p:cNvGrpSpPr/>
          <p:nvPr userDrawn="1"/>
        </p:nvGrpSpPr>
        <p:grpSpPr>
          <a:xfrm>
            <a:off x="11184229" y="284693"/>
            <a:ext cx="564546" cy="659100"/>
            <a:chOff x="1733006" y="4059633"/>
            <a:chExt cx="914400" cy="1126270"/>
          </a:xfrm>
          <a:solidFill>
            <a:srgbClr val="0E1F42"/>
          </a:solidFill>
        </p:grpSpPr>
        <p:pic>
          <p:nvPicPr>
            <p:cNvPr id="6" name="Graphic 5" descr="School boy outline">
              <a:extLst>
                <a:ext uri="{FF2B5EF4-FFF2-40B4-BE49-F238E27FC236}">
                  <a16:creationId xmlns:a16="http://schemas.microsoft.com/office/drawing/2014/main" id="{1A51D0FC-BE27-CE89-4FC4-A343DEB42532}"/>
                </a:ext>
              </a:extLst>
            </p:cNvPr>
            <p:cNvPicPr>
              <a:picLocks noChangeAspect="1"/>
            </p:cNvPicPr>
            <p:nvPr/>
          </p:nvPicPr>
          <p:blipFill rotWithShape="1">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b="24762"/>
            <a:stretch/>
          </p:blipFill>
          <p:spPr>
            <a:xfrm>
              <a:off x="1733006" y="4059633"/>
              <a:ext cx="914400" cy="687976"/>
            </a:xfrm>
            <a:prstGeom prst="rect">
              <a:avLst/>
            </a:prstGeom>
          </p:spPr>
        </p:pic>
        <p:pic>
          <p:nvPicPr>
            <p:cNvPr id="9" name="Graphic 8" descr="Blackboard with solid fill">
              <a:extLst>
                <a:ext uri="{FF2B5EF4-FFF2-40B4-BE49-F238E27FC236}">
                  <a16:creationId xmlns:a16="http://schemas.microsoft.com/office/drawing/2014/main" id="{C5B2F58E-4257-84DF-B979-FEF7BE5BC03A}"/>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852748" y="4497925"/>
              <a:ext cx="687978" cy="687978"/>
            </a:xfrm>
            <a:prstGeom prst="rect">
              <a:avLst/>
            </a:prstGeom>
          </p:spPr>
        </p:pic>
      </p:grpSp>
      <p:pic>
        <p:nvPicPr>
          <p:cNvPr id="10" name="Picture 9">
            <a:extLst>
              <a:ext uri="{FF2B5EF4-FFF2-40B4-BE49-F238E27FC236}">
                <a16:creationId xmlns:a16="http://schemas.microsoft.com/office/drawing/2014/main" id="{F03FC71D-702B-3FC5-10E1-9B14C9E509ED}"/>
              </a:ext>
            </a:extLst>
          </p:cNvPr>
          <p:cNvPicPr>
            <a:picLocks noChangeAspect="1"/>
          </p:cNvPicPr>
          <p:nvPr userDrawn="1"/>
        </p:nvPicPr>
        <p:blipFill>
          <a:blip r:embed="rId9"/>
          <a:stretch>
            <a:fillRect/>
          </a:stretch>
        </p:blipFill>
        <p:spPr>
          <a:xfrm>
            <a:off x="9166098" y="254885"/>
            <a:ext cx="688908" cy="688908"/>
          </a:xfrm>
          <a:prstGeom prst="rect">
            <a:avLst/>
          </a:prstGeom>
        </p:spPr>
      </p:pic>
      <p:sp>
        <p:nvSpPr>
          <p:cNvPr id="11" name="Rounded Rectangle 11">
            <a:extLst>
              <a:ext uri="{FF2B5EF4-FFF2-40B4-BE49-F238E27FC236}">
                <a16:creationId xmlns:a16="http://schemas.microsoft.com/office/drawing/2014/main" id="{C162E692-6852-AB93-1E03-1F52EA6E776A}"/>
              </a:ext>
            </a:extLst>
          </p:cNvPr>
          <p:cNvSpPr/>
          <p:nvPr userDrawn="1"/>
        </p:nvSpPr>
        <p:spPr>
          <a:xfrm>
            <a:off x="285371" y="299356"/>
            <a:ext cx="2053993" cy="637867"/>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D909566D-1826-1C0F-6C99-137E763F4BD2}"/>
              </a:ext>
            </a:extLst>
          </p:cNvPr>
          <p:cNvSpPr txBox="1">
            <a:spLocks/>
          </p:cNvSpPr>
          <p:nvPr userDrawn="1"/>
        </p:nvSpPr>
        <p:spPr>
          <a:xfrm>
            <a:off x="543779" y="306688"/>
            <a:ext cx="1795585"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l"/>
            <a:r>
              <a:rPr lang="en-US" sz="3400" dirty="0">
                <a:solidFill>
                  <a:srgbClr val="0E1E42"/>
                </a:solidFill>
                <a:latin typeface="Calibri" panose="020F0502020204030204" pitchFamily="34" charset="0"/>
                <a:cs typeface="Calibri" panose="020F0502020204030204" pitchFamily="34" charset="0"/>
              </a:rPr>
              <a:t>Review</a:t>
            </a:r>
          </a:p>
        </p:txBody>
      </p:sp>
    </p:spTree>
    <p:extLst>
      <p:ext uri="{BB962C8B-B14F-4D97-AF65-F5344CB8AC3E}">
        <p14:creationId xmlns:p14="http://schemas.microsoft.com/office/powerpoint/2010/main" val="82856564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2_Review +You do + read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66FCF648-2D9C-10EE-AD70-2C47F2B6DDF1}"/>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dirty="0">
              <a:solidFill>
                <a:srgbClr val="B51963"/>
              </a:solidFill>
              <a:latin typeface="Calibri" panose="020F0502020204030204" pitchFamily="34" charset="0"/>
              <a:cs typeface="Calibri" panose="020F0502020204030204" pitchFamily="34" charset="0"/>
            </a:endParaRPr>
          </a:p>
        </p:txBody>
      </p:sp>
      <p:pic>
        <p:nvPicPr>
          <p:cNvPr id="10" name="Picture 9">
            <a:extLst>
              <a:ext uri="{FF2B5EF4-FFF2-40B4-BE49-F238E27FC236}">
                <a16:creationId xmlns:a16="http://schemas.microsoft.com/office/drawing/2014/main" id="{F03FC71D-702B-3FC5-10E1-9B14C9E509ED}"/>
              </a:ext>
            </a:extLst>
          </p:cNvPr>
          <p:cNvPicPr>
            <a:picLocks noChangeAspect="1"/>
          </p:cNvPicPr>
          <p:nvPr userDrawn="1"/>
        </p:nvPicPr>
        <p:blipFill>
          <a:blip r:embed="rId3"/>
          <a:stretch>
            <a:fillRect/>
          </a:stretch>
        </p:blipFill>
        <p:spPr>
          <a:xfrm>
            <a:off x="10142262" y="277952"/>
            <a:ext cx="688908" cy="688908"/>
          </a:xfrm>
          <a:prstGeom prst="rect">
            <a:avLst/>
          </a:prstGeom>
        </p:spPr>
      </p:pic>
      <p:pic>
        <p:nvPicPr>
          <p:cNvPr id="11" name="Graphic 10" descr="Glasses outline">
            <a:extLst>
              <a:ext uri="{FF2B5EF4-FFF2-40B4-BE49-F238E27FC236}">
                <a16:creationId xmlns:a16="http://schemas.microsoft.com/office/drawing/2014/main" id="{9CEFFE85-F9F7-4786-95B9-FDD99D8C02F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sp>
        <p:nvSpPr>
          <p:cNvPr id="3" name="Rounded Rectangle 11">
            <a:extLst>
              <a:ext uri="{FF2B5EF4-FFF2-40B4-BE49-F238E27FC236}">
                <a16:creationId xmlns:a16="http://schemas.microsoft.com/office/drawing/2014/main" id="{16A37535-639B-431F-F088-47716F66A8D5}"/>
              </a:ext>
            </a:extLst>
          </p:cNvPr>
          <p:cNvSpPr/>
          <p:nvPr userDrawn="1"/>
        </p:nvSpPr>
        <p:spPr>
          <a:xfrm>
            <a:off x="285371" y="299356"/>
            <a:ext cx="2053993" cy="637867"/>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itle 1">
            <a:extLst>
              <a:ext uri="{FF2B5EF4-FFF2-40B4-BE49-F238E27FC236}">
                <a16:creationId xmlns:a16="http://schemas.microsoft.com/office/drawing/2014/main" id="{A21EF1BD-4433-6335-52F6-AE16D4586349}"/>
              </a:ext>
            </a:extLst>
          </p:cNvPr>
          <p:cNvSpPr txBox="1">
            <a:spLocks/>
          </p:cNvSpPr>
          <p:nvPr userDrawn="1"/>
        </p:nvSpPr>
        <p:spPr>
          <a:xfrm>
            <a:off x="543779" y="306688"/>
            <a:ext cx="1795585"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l"/>
            <a:r>
              <a:rPr lang="en-US" sz="3400" dirty="0">
                <a:solidFill>
                  <a:srgbClr val="0E1E42"/>
                </a:solidFill>
                <a:latin typeface="Calibri" panose="020F0502020204030204" pitchFamily="34" charset="0"/>
                <a:cs typeface="Calibri" panose="020F0502020204030204" pitchFamily="34" charset="0"/>
              </a:rPr>
              <a:t>Review</a:t>
            </a:r>
          </a:p>
        </p:txBody>
      </p:sp>
    </p:spTree>
    <p:extLst>
      <p:ext uri="{BB962C8B-B14F-4D97-AF65-F5344CB8AC3E}">
        <p14:creationId xmlns:p14="http://schemas.microsoft.com/office/powerpoint/2010/main" val="9739403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cons 6:2">
    <p:spTree>
      <p:nvGrpSpPr>
        <p:cNvPr id="1" name=""/>
        <p:cNvGrpSpPr/>
        <p:nvPr/>
      </p:nvGrpSpPr>
      <p:grpSpPr>
        <a:xfrm>
          <a:off x="0" y="0"/>
          <a:ext cx="0" cy="0"/>
          <a:chOff x="0" y="0"/>
          <a:chExt cx="0" cy="0"/>
        </a:xfrm>
      </p:grpSpPr>
      <p:sp>
        <p:nvSpPr>
          <p:cNvPr id="50" name="Rounded Rectangle 49">
            <a:extLst>
              <a:ext uri="{FF2B5EF4-FFF2-40B4-BE49-F238E27FC236}">
                <a16:creationId xmlns:a16="http://schemas.microsoft.com/office/drawing/2014/main" id="{4133D872-ECCC-9243-85B3-9C56EFBD36CD}"/>
              </a:ext>
            </a:extLst>
          </p:cNvPr>
          <p:cNvSpPr/>
          <p:nvPr userDrawn="1"/>
        </p:nvSpPr>
        <p:spPr>
          <a:xfrm>
            <a:off x="283765" y="300637"/>
            <a:ext cx="7546590" cy="890659"/>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itle 1">
            <a:extLst>
              <a:ext uri="{FF2B5EF4-FFF2-40B4-BE49-F238E27FC236}">
                <a16:creationId xmlns:a16="http://schemas.microsoft.com/office/drawing/2014/main" id="{505AD6F0-E695-1E49-9CC0-A7A591E25720}"/>
              </a:ext>
            </a:extLst>
          </p:cNvPr>
          <p:cNvSpPr>
            <a:spLocks noGrp="1"/>
          </p:cNvSpPr>
          <p:nvPr>
            <p:ph type="title" hasCustomPrompt="1"/>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dirty="0">
                <a:cs typeface="Calibri" panose="020F0502020204030204" pitchFamily="34" charset="0"/>
              </a:rPr>
              <a:t>When you see these icons…</a:t>
            </a:r>
            <a:endParaRPr lang="en-AU" dirty="0"/>
          </a:p>
        </p:txBody>
      </p:sp>
      <p:sp>
        <p:nvSpPr>
          <p:cNvPr id="51" name="Rectangle 50">
            <a:extLst>
              <a:ext uri="{FF2B5EF4-FFF2-40B4-BE49-F238E27FC236}">
                <a16:creationId xmlns:a16="http://schemas.microsoft.com/office/drawing/2014/main" id="{09C1FB31-BD5F-9948-BBA0-3E140C725107}"/>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1386636"/>
            <a:ext cx="11702532" cy="4920924"/>
          </a:xfrm>
          <a:prstGeom prst="roundRect">
            <a:avLst>
              <a:gd name="adj" fmla="val 2873"/>
            </a:avLst>
          </a:prstGeom>
          <a:noFill/>
          <a:ln w="19050">
            <a:solidFill>
              <a:srgbClr val="F4DC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Picture 47">
            <a:extLst>
              <a:ext uri="{FF2B5EF4-FFF2-40B4-BE49-F238E27FC236}">
                <a16:creationId xmlns:a16="http://schemas.microsoft.com/office/drawing/2014/main" id="{CEEC2DAC-DC62-8049-9ECF-A6B257B89A7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7" name="Content Placeholder 2">
            <a:extLst>
              <a:ext uri="{FF2B5EF4-FFF2-40B4-BE49-F238E27FC236}">
                <a16:creationId xmlns:a16="http://schemas.microsoft.com/office/drawing/2014/main" id="{87430FF6-207B-464D-AB8F-CDA029F67580}"/>
              </a:ext>
            </a:extLst>
          </p:cNvPr>
          <p:cNvSpPr txBox="1">
            <a:spLocks/>
          </p:cNvSpPr>
          <p:nvPr userDrawn="1"/>
        </p:nvSpPr>
        <p:spPr>
          <a:xfrm>
            <a:off x="1887487" y="1939370"/>
            <a:ext cx="3684729"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a:solidFill>
                  <a:srgbClr val="0E1E42"/>
                </a:solidFill>
                <a:latin typeface="Calibri" panose="020F0502020204030204" pitchFamily="34" charset="0"/>
                <a:ea typeface="Verdana" panose="020B0604030504040204" pitchFamily="34" charset="0"/>
                <a:cs typeface="Calibri" panose="020F0502020204030204" pitchFamily="34" charset="0"/>
              </a:rPr>
              <a:t>The teacher explicitly teaches and models (‘I do’).</a:t>
            </a:r>
          </a:p>
        </p:txBody>
      </p:sp>
      <p:sp>
        <p:nvSpPr>
          <p:cNvPr id="78" name="Content Placeholder 2">
            <a:extLst>
              <a:ext uri="{FF2B5EF4-FFF2-40B4-BE49-F238E27FC236}">
                <a16:creationId xmlns:a16="http://schemas.microsoft.com/office/drawing/2014/main" id="{C36BAD0C-7C93-2B4D-ADF1-190184FE711B}"/>
              </a:ext>
            </a:extLst>
          </p:cNvPr>
          <p:cNvSpPr txBox="1">
            <a:spLocks/>
          </p:cNvSpPr>
          <p:nvPr userDrawn="1"/>
        </p:nvSpPr>
        <p:spPr>
          <a:xfrm>
            <a:off x="1901784" y="3397553"/>
            <a:ext cx="3423600" cy="923330"/>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The teacher guides students and provides immediate feedback (‘We do’).</a:t>
            </a:r>
          </a:p>
        </p:txBody>
      </p:sp>
      <p:sp>
        <p:nvSpPr>
          <p:cNvPr id="79" name="Content Placeholder 2">
            <a:extLst>
              <a:ext uri="{FF2B5EF4-FFF2-40B4-BE49-F238E27FC236}">
                <a16:creationId xmlns:a16="http://schemas.microsoft.com/office/drawing/2014/main" id="{B97243F7-1710-8D43-B7D0-71BA181B4C36}"/>
              </a:ext>
            </a:extLst>
          </p:cNvPr>
          <p:cNvSpPr txBox="1">
            <a:spLocks/>
          </p:cNvSpPr>
          <p:nvPr userDrawn="1"/>
        </p:nvSpPr>
        <p:spPr>
          <a:xfrm>
            <a:off x="1901783" y="5077335"/>
            <a:ext cx="3670433"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Students apply their knowledge independently (‘You do’).</a:t>
            </a:r>
          </a:p>
        </p:txBody>
      </p:sp>
      <p:sp>
        <p:nvSpPr>
          <p:cNvPr id="80" name="Content Placeholder 2">
            <a:extLst>
              <a:ext uri="{FF2B5EF4-FFF2-40B4-BE49-F238E27FC236}">
                <a16:creationId xmlns:a16="http://schemas.microsoft.com/office/drawing/2014/main" id="{3DB2E177-B2DC-0C45-BF6D-FAF0C407F92B}"/>
              </a:ext>
            </a:extLst>
          </p:cNvPr>
          <p:cNvSpPr txBox="1">
            <a:spLocks/>
          </p:cNvSpPr>
          <p:nvPr userDrawn="1"/>
        </p:nvSpPr>
        <p:spPr>
          <a:xfrm>
            <a:off x="7371771" y="1939370"/>
            <a:ext cx="3350672"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Students have something to fill out/write/draw.</a:t>
            </a:r>
          </a:p>
        </p:txBody>
      </p:sp>
      <p:sp>
        <p:nvSpPr>
          <p:cNvPr id="81" name="Content Placeholder 2">
            <a:extLst>
              <a:ext uri="{FF2B5EF4-FFF2-40B4-BE49-F238E27FC236}">
                <a16:creationId xmlns:a16="http://schemas.microsoft.com/office/drawing/2014/main" id="{2C39245F-2A06-9D4B-963A-4F762E37C0F0}"/>
              </a:ext>
            </a:extLst>
          </p:cNvPr>
          <p:cNvSpPr txBox="1">
            <a:spLocks/>
          </p:cNvSpPr>
          <p:nvPr userDrawn="1"/>
        </p:nvSpPr>
        <p:spPr>
          <a:xfrm>
            <a:off x="7371771" y="3439972"/>
            <a:ext cx="4336021" cy="1477328"/>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dirty="0">
                <a:solidFill>
                  <a:srgbClr val="0E1E42"/>
                </a:solidFill>
                <a:latin typeface="Calibri" panose="020F0502020204030204" pitchFamily="34" charset="0"/>
                <a:ea typeface="Verdana" panose="020B0604030504040204" pitchFamily="34" charset="0"/>
                <a:cs typeface="Calibri" panose="020F0502020204030204" pitchFamily="34" charset="0"/>
              </a:rPr>
              <a:t>‘Chin it’: students apply their learning by writing on a mini-whiteboard or worksheet. They hold this under their chins so the teacher can monitor the students’ understanding.</a:t>
            </a:r>
          </a:p>
        </p:txBody>
      </p:sp>
      <p:grpSp>
        <p:nvGrpSpPr>
          <p:cNvPr id="2" name="Group 1">
            <a:extLst>
              <a:ext uri="{FF2B5EF4-FFF2-40B4-BE49-F238E27FC236}">
                <a16:creationId xmlns:a16="http://schemas.microsoft.com/office/drawing/2014/main" id="{49CBE6FB-527B-AE4B-9B79-6AC754D71535}"/>
              </a:ext>
            </a:extLst>
          </p:cNvPr>
          <p:cNvGrpSpPr/>
          <p:nvPr userDrawn="1"/>
        </p:nvGrpSpPr>
        <p:grpSpPr>
          <a:xfrm>
            <a:off x="535727" y="1766562"/>
            <a:ext cx="1088423" cy="855316"/>
            <a:chOff x="535727" y="1766562"/>
            <a:chExt cx="1088423" cy="855316"/>
          </a:xfrm>
        </p:grpSpPr>
        <p:sp>
          <p:nvSpPr>
            <p:cNvPr id="84" name="Rounded Rectangle 83">
              <a:extLst>
                <a:ext uri="{FF2B5EF4-FFF2-40B4-BE49-F238E27FC236}">
                  <a16:creationId xmlns:a16="http://schemas.microsoft.com/office/drawing/2014/main" id="{8CAAE070-4026-2541-A90F-71C108A6872C}"/>
                </a:ext>
              </a:extLst>
            </p:cNvPr>
            <p:cNvSpPr/>
            <p:nvPr userDrawn="1"/>
          </p:nvSpPr>
          <p:spPr>
            <a:xfrm>
              <a:off x="535727" y="1819935"/>
              <a:ext cx="1088423" cy="801943"/>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5" name="Graphic 84" descr="Teacher outline">
              <a:extLst>
                <a:ext uri="{FF2B5EF4-FFF2-40B4-BE49-F238E27FC236}">
                  <a16:creationId xmlns:a16="http://schemas.microsoft.com/office/drawing/2014/main" id="{6F8FF3CA-DAEB-5343-9182-C952325EE3DE}"/>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626748" y="1766562"/>
              <a:ext cx="855316" cy="855316"/>
            </a:xfrm>
            <a:prstGeom prst="rect">
              <a:avLst/>
            </a:prstGeom>
          </p:spPr>
        </p:pic>
      </p:grpSp>
      <p:grpSp>
        <p:nvGrpSpPr>
          <p:cNvPr id="3" name="Group 2">
            <a:extLst>
              <a:ext uri="{FF2B5EF4-FFF2-40B4-BE49-F238E27FC236}">
                <a16:creationId xmlns:a16="http://schemas.microsoft.com/office/drawing/2014/main" id="{589788AA-D4BA-CE4C-9202-F838DBA96CBB}"/>
              </a:ext>
            </a:extLst>
          </p:cNvPr>
          <p:cNvGrpSpPr/>
          <p:nvPr userDrawn="1"/>
        </p:nvGrpSpPr>
        <p:grpSpPr>
          <a:xfrm>
            <a:off x="535727" y="3419378"/>
            <a:ext cx="1090690" cy="803613"/>
            <a:chOff x="535727" y="3419378"/>
            <a:chExt cx="1090690" cy="803613"/>
          </a:xfrm>
        </p:grpSpPr>
        <p:sp>
          <p:nvSpPr>
            <p:cNvPr id="87" name="Rounded Rectangle 86">
              <a:extLst>
                <a:ext uri="{FF2B5EF4-FFF2-40B4-BE49-F238E27FC236}">
                  <a16:creationId xmlns:a16="http://schemas.microsoft.com/office/drawing/2014/main" id="{F5C12713-F083-3B4D-8F5C-D17C96A81FFB}"/>
                </a:ext>
              </a:extLst>
            </p:cNvPr>
            <p:cNvSpPr/>
            <p:nvPr userDrawn="1"/>
          </p:nvSpPr>
          <p:spPr>
            <a:xfrm>
              <a:off x="535727" y="3419378"/>
              <a:ext cx="1090690" cy="803613"/>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8" name="Graphic 87" descr="Classroom outline">
              <a:extLst>
                <a:ext uri="{FF2B5EF4-FFF2-40B4-BE49-F238E27FC236}">
                  <a16:creationId xmlns:a16="http://schemas.microsoft.com/office/drawing/2014/main" id="{A50CF8E4-3164-8B45-9274-EDD82B25F634}"/>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99860" y="3439972"/>
              <a:ext cx="762424" cy="762423"/>
            </a:xfrm>
            <a:prstGeom prst="rect">
              <a:avLst/>
            </a:prstGeom>
          </p:spPr>
        </p:pic>
      </p:grpSp>
      <p:grpSp>
        <p:nvGrpSpPr>
          <p:cNvPr id="4" name="Group 3">
            <a:extLst>
              <a:ext uri="{FF2B5EF4-FFF2-40B4-BE49-F238E27FC236}">
                <a16:creationId xmlns:a16="http://schemas.microsoft.com/office/drawing/2014/main" id="{ABD6C6AE-D4C9-0B4C-BF4B-CE22D7B4F03E}"/>
              </a:ext>
            </a:extLst>
          </p:cNvPr>
          <p:cNvGrpSpPr/>
          <p:nvPr userDrawn="1"/>
        </p:nvGrpSpPr>
        <p:grpSpPr>
          <a:xfrm>
            <a:off x="533284" y="4934526"/>
            <a:ext cx="1084484" cy="852221"/>
            <a:chOff x="533284" y="4934526"/>
            <a:chExt cx="1084484" cy="852221"/>
          </a:xfrm>
        </p:grpSpPr>
        <p:sp>
          <p:nvSpPr>
            <p:cNvPr id="90" name="Rounded Rectangle 89">
              <a:extLst>
                <a:ext uri="{FF2B5EF4-FFF2-40B4-BE49-F238E27FC236}">
                  <a16:creationId xmlns:a16="http://schemas.microsoft.com/office/drawing/2014/main" id="{2CD110CA-FF7C-4542-970E-3ABE6C5DAF56}"/>
                </a:ext>
              </a:extLst>
            </p:cNvPr>
            <p:cNvSpPr/>
            <p:nvPr userDrawn="1"/>
          </p:nvSpPr>
          <p:spPr>
            <a:xfrm>
              <a:off x="533284" y="4968374"/>
              <a:ext cx="1084484" cy="799041"/>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1" name="Graphic 13" descr="Users outline">
              <a:extLst>
                <a:ext uri="{FF2B5EF4-FFF2-40B4-BE49-F238E27FC236}">
                  <a16:creationId xmlns:a16="http://schemas.microsoft.com/office/drawing/2014/main" id="{5C342B83-1A60-0142-A926-04641F9FB93E}"/>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649416" y="4934526"/>
              <a:ext cx="852221" cy="852221"/>
            </a:xfrm>
            <a:prstGeom prst="rect">
              <a:avLst/>
            </a:prstGeom>
          </p:spPr>
        </p:pic>
      </p:grpSp>
      <p:grpSp>
        <p:nvGrpSpPr>
          <p:cNvPr id="5" name="Group 4">
            <a:extLst>
              <a:ext uri="{FF2B5EF4-FFF2-40B4-BE49-F238E27FC236}">
                <a16:creationId xmlns:a16="http://schemas.microsoft.com/office/drawing/2014/main" id="{388EA576-A458-5D48-B2FC-F595038735C5}"/>
              </a:ext>
            </a:extLst>
          </p:cNvPr>
          <p:cNvGrpSpPr/>
          <p:nvPr userDrawn="1"/>
        </p:nvGrpSpPr>
        <p:grpSpPr>
          <a:xfrm>
            <a:off x="5987529" y="1824638"/>
            <a:ext cx="1082040" cy="797240"/>
            <a:chOff x="5987529" y="1824638"/>
            <a:chExt cx="1082040" cy="797240"/>
          </a:xfrm>
        </p:grpSpPr>
        <p:sp>
          <p:nvSpPr>
            <p:cNvPr id="93" name="Rounded Rectangle 92">
              <a:extLst>
                <a:ext uri="{FF2B5EF4-FFF2-40B4-BE49-F238E27FC236}">
                  <a16:creationId xmlns:a16="http://schemas.microsoft.com/office/drawing/2014/main" id="{1FC98291-AC0A-4A4B-B55D-EE3D7C879DE8}"/>
                </a:ext>
              </a:extLst>
            </p:cNvPr>
            <p:cNvSpPr/>
            <p:nvPr userDrawn="1"/>
          </p:nvSpPr>
          <p:spPr>
            <a:xfrm>
              <a:off x="5987529" y="1824638"/>
              <a:ext cx="1082040" cy="79724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4" name="Graphic 93" descr="Pencil outline">
              <a:extLst>
                <a:ext uri="{FF2B5EF4-FFF2-40B4-BE49-F238E27FC236}">
                  <a16:creationId xmlns:a16="http://schemas.microsoft.com/office/drawing/2014/main" id="{B9DB8389-22F1-FE48-972C-8155DE22ED70}"/>
                </a:ext>
              </a:extLst>
            </p:cNvPr>
            <p:cNvPicPr>
              <a:picLocks noChangeAspect="1"/>
            </p:cNvPicPr>
            <p:nvPr userDrawn="1"/>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225442" y="1912242"/>
              <a:ext cx="604776" cy="604776"/>
            </a:xfrm>
            <a:prstGeom prst="rect">
              <a:avLst/>
            </a:prstGeom>
          </p:spPr>
        </p:pic>
      </p:grpSp>
      <p:grpSp>
        <p:nvGrpSpPr>
          <p:cNvPr id="6" name="Group 5">
            <a:extLst>
              <a:ext uri="{FF2B5EF4-FFF2-40B4-BE49-F238E27FC236}">
                <a16:creationId xmlns:a16="http://schemas.microsoft.com/office/drawing/2014/main" id="{1E9E399B-4D5A-E24F-9FA0-A217E775A8B7}"/>
              </a:ext>
            </a:extLst>
          </p:cNvPr>
          <p:cNvGrpSpPr/>
          <p:nvPr userDrawn="1"/>
        </p:nvGrpSpPr>
        <p:grpSpPr>
          <a:xfrm>
            <a:off x="5963237" y="3398958"/>
            <a:ext cx="1082040" cy="811621"/>
            <a:chOff x="5963237" y="3398958"/>
            <a:chExt cx="1082040" cy="811621"/>
          </a:xfrm>
        </p:grpSpPr>
        <p:sp>
          <p:nvSpPr>
            <p:cNvPr id="104" name="Rounded Rectangle 103">
              <a:extLst>
                <a:ext uri="{FF2B5EF4-FFF2-40B4-BE49-F238E27FC236}">
                  <a16:creationId xmlns:a16="http://schemas.microsoft.com/office/drawing/2014/main" id="{A92BF05F-8C80-6843-ACB4-71C0A9250F07}"/>
                </a:ext>
              </a:extLst>
            </p:cNvPr>
            <p:cNvSpPr/>
            <p:nvPr userDrawn="1"/>
          </p:nvSpPr>
          <p:spPr>
            <a:xfrm>
              <a:off x="5963237" y="3406359"/>
              <a:ext cx="1082040" cy="79724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5" name="Group 104">
              <a:extLst>
                <a:ext uri="{FF2B5EF4-FFF2-40B4-BE49-F238E27FC236}">
                  <a16:creationId xmlns:a16="http://schemas.microsoft.com/office/drawing/2014/main" id="{D31A4671-B979-5B4A-905E-7109610DC7AB}"/>
                </a:ext>
              </a:extLst>
            </p:cNvPr>
            <p:cNvGrpSpPr/>
            <p:nvPr userDrawn="1"/>
          </p:nvGrpSpPr>
          <p:grpSpPr>
            <a:xfrm>
              <a:off x="6155709" y="3398958"/>
              <a:ext cx="695187" cy="811621"/>
              <a:chOff x="1733006" y="4059633"/>
              <a:chExt cx="914400" cy="1126270"/>
            </a:xfrm>
            <a:solidFill>
              <a:srgbClr val="0E1F42"/>
            </a:solidFill>
          </p:grpSpPr>
          <p:pic>
            <p:nvPicPr>
              <p:cNvPr id="106" name="Graphic 105" descr="School boy outline">
                <a:extLst>
                  <a:ext uri="{FF2B5EF4-FFF2-40B4-BE49-F238E27FC236}">
                    <a16:creationId xmlns:a16="http://schemas.microsoft.com/office/drawing/2014/main" id="{75B5C196-1EFD-8746-9A28-9C498EDC99C1}"/>
                  </a:ext>
                </a:extLst>
              </p:cNvPr>
              <p:cNvPicPr>
                <a:picLocks noChangeAspect="1"/>
              </p:cNvPicPr>
              <p:nvPr/>
            </p:nvPicPr>
            <p:blipFill rotWithShape="1">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rcRect b="24762"/>
              <a:stretch/>
            </p:blipFill>
            <p:spPr>
              <a:xfrm>
                <a:off x="1733006" y="4059633"/>
                <a:ext cx="914400" cy="687976"/>
              </a:xfrm>
              <a:prstGeom prst="rect">
                <a:avLst/>
              </a:prstGeom>
            </p:spPr>
          </p:pic>
          <p:pic>
            <p:nvPicPr>
              <p:cNvPr id="107" name="Graphic 106" descr="Blackboard with solid fill">
                <a:extLst>
                  <a:ext uri="{FF2B5EF4-FFF2-40B4-BE49-F238E27FC236}">
                    <a16:creationId xmlns:a16="http://schemas.microsoft.com/office/drawing/2014/main" id="{D8596021-9E6C-524C-9C31-4DB05030EC7A}"/>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852748" y="4497925"/>
                <a:ext cx="687978" cy="687978"/>
              </a:xfrm>
              <a:prstGeom prst="rect">
                <a:avLst/>
              </a:prstGeom>
            </p:spPr>
          </p:pic>
        </p:grpSp>
      </p:grpSp>
      <p:sp>
        <p:nvSpPr>
          <p:cNvPr id="7" name="Title 1">
            <a:extLst>
              <a:ext uri="{FF2B5EF4-FFF2-40B4-BE49-F238E27FC236}">
                <a16:creationId xmlns:a16="http://schemas.microsoft.com/office/drawing/2014/main" id="{851938CC-8F52-DF0F-4D00-1D6F07B4F03B}"/>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6</a:t>
            </a:r>
          </a:p>
        </p:txBody>
      </p:sp>
      <p:pic>
        <p:nvPicPr>
          <p:cNvPr id="8" name="Picture 7">
            <a:extLst>
              <a:ext uri="{FF2B5EF4-FFF2-40B4-BE49-F238E27FC236}">
                <a16:creationId xmlns:a16="http://schemas.microsoft.com/office/drawing/2014/main" id="{DD52769A-89A7-2D61-A852-F914BD19C550}"/>
              </a:ext>
            </a:extLst>
          </p:cNvPr>
          <p:cNvPicPr>
            <a:picLocks noChangeAspect="1"/>
          </p:cNvPicPr>
          <p:nvPr userDrawn="1"/>
        </p:nvPicPr>
        <p:blipFill>
          <a:blip r:embed="rId15" r:link="rId16">
            <a:extLst>
              <a:ext uri="{28A0092B-C50C-407E-A947-70E740481C1C}">
                <a14:useLocalDpi xmlns:a14="http://schemas.microsoft.com/office/drawing/2010/main" val="0"/>
              </a:ext>
            </a:extLst>
          </a:blip>
          <a:srcRect/>
          <a:stretch>
            <a:fillRect/>
          </a:stretch>
        </p:blipFill>
        <p:spPr>
          <a:xfrm>
            <a:off x="8133899" y="298369"/>
            <a:ext cx="3847120" cy="493220"/>
          </a:xfrm>
          <a:prstGeom prst="rect">
            <a:avLst/>
          </a:prstGeom>
        </p:spPr>
      </p:pic>
      <p:sp>
        <p:nvSpPr>
          <p:cNvPr id="9" name="Title 1">
            <a:extLst>
              <a:ext uri="{FF2B5EF4-FFF2-40B4-BE49-F238E27FC236}">
                <a16:creationId xmlns:a16="http://schemas.microsoft.com/office/drawing/2014/main" id="{48D39DA3-9CD5-7FDB-6788-5A1978A3D104}"/>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dirty="0">
                <a:solidFill>
                  <a:schemeClr val="bg1"/>
                </a:solidFill>
                <a:latin typeface="Calibri" panose="020F0502020204030204" pitchFamily="34" charset="0"/>
                <a:cs typeface="Calibri" panose="020F0502020204030204" pitchFamily="34" charset="0"/>
              </a:rPr>
              <a:t>Phase 8</a:t>
            </a:r>
          </a:p>
        </p:txBody>
      </p:sp>
      <p:sp>
        <p:nvSpPr>
          <p:cNvPr id="10" name="Title 1">
            <a:extLst>
              <a:ext uri="{FF2B5EF4-FFF2-40B4-BE49-F238E27FC236}">
                <a16:creationId xmlns:a16="http://schemas.microsoft.com/office/drawing/2014/main" id="{7B02C0AD-C6D1-A199-E112-90B1A59B572A}"/>
              </a:ext>
            </a:extLst>
          </p:cNvPr>
          <p:cNvSpPr txBox="1">
            <a:spLocks/>
          </p:cNvSpPr>
          <p:nvPr userDrawn="1"/>
        </p:nvSpPr>
        <p:spPr>
          <a:xfrm>
            <a:off x="10058401" y="305348"/>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dirty="0">
                <a:solidFill>
                  <a:srgbClr val="B51963"/>
                </a:solidFill>
                <a:latin typeface="Calibri" panose="020F0502020204030204" pitchFamily="34" charset="0"/>
                <a:cs typeface="Calibri" panose="020F0502020204030204" pitchFamily="34" charset="0"/>
              </a:rPr>
              <a:t>Lesson 5</a:t>
            </a:r>
          </a:p>
        </p:txBody>
      </p:sp>
    </p:spTree>
    <p:extLst>
      <p:ext uri="{BB962C8B-B14F-4D97-AF65-F5344CB8AC3E}">
        <p14:creationId xmlns:p14="http://schemas.microsoft.com/office/powerpoint/2010/main" val="13298678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Ph6_Break after review_Phonemic awareness">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dirty="0">
              <a:solidFill>
                <a:srgbClr val="B51963"/>
              </a:solidFill>
              <a:latin typeface="Calibri" panose="020F0502020204030204" pitchFamily="34" charset="0"/>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A17023E2-35EA-E335-7744-7BA8C47A6CA8}"/>
              </a:ext>
            </a:extLst>
          </p:cNvPr>
          <p:cNvGrpSpPr/>
          <p:nvPr userDrawn="1"/>
        </p:nvGrpSpPr>
        <p:grpSpPr>
          <a:xfrm>
            <a:off x="0" y="892467"/>
            <a:ext cx="8060635" cy="2029968"/>
            <a:chOff x="0" y="892467"/>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892467"/>
              <a:ext cx="7611055" cy="2029968"/>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892467"/>
              <a:ext cx="2504661" cy="2029968"/>
            </a:xfrm>
            <a:prstGeom prst="roundRect">
              <a:avLst>
                <a:gd name="adj" fmla="val 0"/>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t>
              </a: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1" name="Title 1">
            <a:extLst>
              <a:ext uri="{FF2B5EF4-FFF2-40B4-BE49-F238E27FC236}">
                <a16:creationId xmlns:a16="http://schemas.microsoft.com/office/drawing/2014/main" id="{F6899047-B883-BF9D-3F9D-1B78C1874D47}"/>
              </a:ext>
            </a:extLst>
          </p:cNvPr>
          <p:cNvSpPr>
            <a:spLocks noGrp="1"/>
          </p:cNvSpPr>
          <p:nvPr>
            <p:ph type="title" hasCustomPrompt="1"/>
          </p:nvPr>
        </p:nvSpPr>
        <p:spPr>
          <a:xfrm>
            <a:off x="1753308" y="892467"/>
            <a:ext cx="6220243" cy="2326946"/>
          </a:xfrm>
        </p:spPr>
        <p:txBody>
          <a:bodyPr>
            <a:noAutofit/>
          </a:bodyPr>
          <a:lstStyle>
            <a:lvl1pPr>
              <a:lnSpc>
                <a:spcPct val="70000"/>
              </a:lnSpc>
              <a:defRPr sz="7200" b="1" i="0">
                <a:solidFill>
                  <a:srgbClr val="0E1E42"/>
                </a:solidFill>
                <a:latin typeface="Tenorite" pitchFamily="2" charset="0"/>
              </a:defRPr>
            </a:lvl1pPr>
          </a:lstStyle>
          <a:p>
            <a:r>
              <a:rPr lang="en-US" dirty="0"/>
              <a:t>End of review</a:t>
            </a:r>
            <a:endParaRPr lang="en-AU" dirty="0"/>
          </a:p>
        </p:txBody>
      </p:sp>
      <p:sp>
        <p:nvSpPr>
          <p:cNvPr id="29" name="Text Placeholder 2">
            <a:extLst>
              <a:ext uri="{FF2B5EF4-FFF2-40B4-BE49-F238E27FC236}">
                <a16:creationId xmlns:a16="http://schemas.microsoft.com/office/drawing/2014/main" id="{7CEE6070-2306-E9E7-59BF-B978F94F3711}"/>
              </a:ext>
            </a:extLst>
          </p:cNvPr>
          <p:cNvSpPr>
            <a:spLocks noGrp="1"/>
          </p:cNvSpPr>
          <p:nvPr userDrawn="1">
            <p:ph type="body" idx="1"/>
          </p:nvPr>
        </p:nvSpPr>
        <p:spPr>
          <a:xfrm>
            <a:off x="3748851" y="3613706"/>
            <a:ext cx="8206773" cy="2381213"/>
          </a:xfrm>
        </p:spPr>
        <p:txBody>
          <a:bodyPr anchor="ctr" anchorCtr="0">
            <a:noAutofit/>
          </a:bodyPr>
          <a:lstStyle>
            <a:lvl1pPr marL="0" indent="0">
              <a:lnSpc>
                <a:spcPct val="70000"/>
              </a:lnSpc>
              <a:spcBef>
                <a:spcPts val="0"/>
              </a:spcBef>
              <a:buNone/>
              <a:defRPr sz="7200" b="1" i="0">
                <a:solidFill>
                  <a:schemeClr val="bg1"/>
                </a:solidFill>
                <a:latin typeface="Tenorite"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en-US" dirty="0"/>
          </a:p>
        </p:txBody>
      </p:sp>
      <p:sp>
        <p:nvSpPr>
          <p:cNvPr id="11" name="Rectangle 10">
            <a:extLst>
              <a:ext uri="{FF2B5EF4-FFF2-40B4-BE49-F238E27FC236}">
                <a16:creationId xmlns:a16="http://schemas.microsoft.com/office/drawing/2014/main" id="{0BB12B74-5D7B-E52E-613E-F0B6C06EB4B3}"/>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52ECC91E-6B5D-2D6A-A767-291C87BCE7C9}"/>
              </a:ext>
            </a:extLst>
          </p:cNvPr>
          <p:cNvSpPr txBox="1"/>
          <p:nvPr userDrawn="1"/>
        </p:nvSpPr>
        <p:spPr>
          <a:xfrm>
            <a:off x="3591525" y="3850381"/>
            <a:ext cx="7724176" cy="1682577"/>
          </a:xfrm>
          <a:prstGeom prst="rect">
            <a:avLst/>
          </a:prstGeom>
          <a:noFill/>
        </p:spPr>
        <p:txBody>
          <a:bodyPr wrap="square" rtlCol="0">
            <a:spAutoFit/>
          </a:bodyPr>
          <a:lstStyle/>
          <a:p>
            <a:pPr>
              <a:lnSpc>
                <a:spcPts val="6000"/>
              </a:lnSpc>
            </a:pPr>
            <a:r>
              <a:rPr lang="en-AU" sz="6000" b="1" dirty="0">
                <a:solidFill>
                  <a:schemeClr val="bg1"/>
                </a:solidFill>
                <a:latin typeface="Calibri" panose="020F0502020204030204" pitchFamily="34" charset="0"/>
                <a:ea typeface="Calibri" panose="020F0502020204030204" pitchFamily="34" charset="0"/>
                <a:cs typeface="Calibri" panose="020F0502020204030204" pitchFamily="34" charset="0"/>
              </a:rPr>
              <a:t>Start of </a:t>
            </a:r>
          </a:p>
          <a:p>
            <a:pPr>
              <a:lnSpc>
                <a:spcPts val="6000"/>
              </a:lnSpc>
            </a:pPr>
            <a:r>
              <a:rPr lang="en-AU" sz="7200" b="1" dirty="0">
                <a:solidFill>
                  <a:schemeClr val="bg1"/>
                </a:solidFill>
                <a:latin typeface="Calibri" panose="020F0502020204030204" pitchFamily="34" charset="0"/>
                <a:ea typeface="Calibri" panose="020F0502020204030204" pitchFamily="34" charset="0"/>
                <a:cs typeface="Calibri" panose="020F0502020204030204" pitchFamily="34" charset="0"/>
              </a:rPr>
              <a:t>morphology lesson</a:t>
            </a:r>
          </a:p>
        </p:txBody>
      </p:sp>
    </p:spTree>
    <p:extLst>
      <p:ext uri="{BB962C8B-B14F-4D97-AF65-F5344CB8AC3E}">
        <p14:creationId xmlns:p14="http://schemas.microsoft.com/office/powerpoint/2010/main" val="90849804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2_Phonemic awareneww review + You doA 8:2">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ounded Rectangle 7">
            <a:extLst>
              <a:ext uri="{FF2B5EF4-FFF2-40B4-BE49-F238E27FC236}">
                <a16:creationId xmlns:a16="http://schemas.microsoft.com/office/drawing/2014/main" id="{AA14DF02-9604-FF4A-B484-0B7ABCFAFB47}"/>
              </a:ext>
            </a:extLst>
          </p:cNvPr>
          <p:cNvSpPr/>
          <p:nvPr userDrawn="1"/>
        </p:nvSpPr>
        <p:spPr>
          <a:xfrm>
            <a:off x="283764" y="299356"/>
            <a:ext cx="5280274"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2B7CCCA-C5D0-9A46-82F9-484BC62756C6}"/>
              </a:ext>
            </a:extLst>
          </p:cNvPr>
          <p:cNvSpPr txBox="1">
            <a:spLocks/>
          </p:cNvSpPr>
          <p:nvPr userDrawn="1"/>
        </p:nvSpPr>
        <p:spPr>
          <a:xfrm>
            <a:off x="283765" y="301851"/>
            <a:ext cx="5280274"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Phonemic awareness review</a:t>
            </a:r>
          </a:p>
        </p:txBody>
      </p:sp>
      <p:sp>
        <p:nvSpPr>
          <p:cNvPr id="2" name="Rectangle: Rounded Corners 1">
            <a:extLst>
              <a:ext uri="{FF2B5EF4-FFF2-40B4-BE49-F238E27FC236}">
                <a16:creationId xmlns:a16="http://schemas.microsoft.com/office/drawing/2014/main" id="{F05E4A3B-8317-083D-1153-D4F597F6EF99}"/>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dirty="0">
              <a:solidFill>
                <a:srgbClr val="B51963"/>
              </a:solidFill>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372D0DF5-DB77-125B-047A-5767A02EAADE}"/>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itle 6">
            <a:extLst>
              <a:ext uri="{FF2B5EF4-FFF2-40B4-BE49-F238E27FC236}">
                <a16:creationId xmlns:a16="http://schemas.microsoft.com/office/drawing/2014/main" id="{DF53E14C-9B81-57E2-45EC-A5D165441CBE}"/>
              </a:ext>
            </a:extLst>
          </p:cNvPr>
          <p:cNvSpPr>
            <a:spLocks noGrp="1"/>
          </p:cNvSpPr>
          <p:nvPr>
            <p:ph type="title" hasCustomPrompt="1"/>
          </p:nvPr>
        </p:nvSpPr>
        <p:spPr>
          <a:xfrm>
            <a:off x="0" y="-1395184"/>
            <a:ext cx="10515600" cy="1325563"/>
          </a:xfrm>
        </p:spPr>
        <p:txBody>
          <a:bodyPr/>
          <a:lstStyle>
            <a:lvl1pPr>
              <a:defRPr/>
            </a:lvl1pPr>
          </a:lstStyle>
          <a:p>
            <a:r>
              <a:rPr lang="en-US" dirty="0"/>
              <a:t>Slide # Phonemic awareness review</a:t>
            </a:r>
            <a:endParaRPr lang="en-AU" dirty="0"/>
          </a:p>
        </p:txBody>
      </p:sp>
      <p:grpSp>
        <p:nvGrpSpPr>
          <p:cNvPr id="9" name="Group 8">
            <a:extLst>
              <a:ext uri="{FF2B5EF4-FFF2-40B4-BE49-F238E27FC236}">
                <a16:creationId xmlns:a16="http://schemas.microsoft.com/office/drawing/2014/main" id="{9912BE2B-84A0-A88D-B68A-8CA01A12829F}"/>
              </a:ext>
            </a:extLst>
          </p:cNvPr>
          <p:cNvGrpSpPr/>
          <p:nvPr userDrawn="1"/>
        </p:nvGrpSpPr>
        <p:grpSpPr>
          <a:xfrm>
            <a:off x="11029911" y="263900"/>
            <a:ext cx="876718" cy="688952"/>
            <a:chOff x="11029911" y="263900"/>
            <a:chExt cx="876718" cy="688952"/>
          </a:xfrm>
        </p:grpSpPr>
        <p:sp>
          <p:nvSpPr>
            <p:cNvPr id="11" name="Rounded Rectangle 19">
              <a:extLst>
                <a:ext uri="{FF2B5EF4-FFF2-40B4-BE49-F238E27FC236}">
                  <a16:creationId xmlns:a16="http://schemas.microsoft.com/office/drawing/2014/main" id="{340B9F7D-8284-D7F5-04B0-68CE2491F5B4}"/>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2" name="Graphic 13" descr="Users outline">
              <a:extLst>
                <a:ext uri="{FF2B5EF4-FFF2-40B4-BE49-F238E27FC236}">
                  <a16:creationId xmlns:a16="http://schemas.microsoft.com/office/drawing/2014/main" id="{21F8F0C2-607B-0482-3F68-9AC167F4F72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Tree>
    <p:extLst>
      <p:ext uri="{BB962C8B-B14F-4D97-AF65-F5344CB8AC3E}">
        <p14:creationId xmlns:p14="http://schemas.microsoft.com/office/powerpoint/2010/main" val="2279079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eview 2 columns 6:2">
    <p:spTree>
      <p:nvGrpSpPr>
        <p:cNvPr id="1" name=""/>
        <p:cNvGrpSpPr/>
        <p:nvPr/>
      </p:nvGrpSpPr>
      <p:grpSpPr>
        <a:xfrm>
          <a:off x="0" y="0"/>
          <a:ext cx="0" cy="0"/>
          <a:chOff x="0" y="0"/>
          <a:chExt cx="0" cy="0"/>
        </a:xfrm>
      </p:grpSpPr>
      <p:sp>
        <p:nvSpPr>
          <p:cNvPr id="50" name="Rounded Rectangle 49">
            <a:extLst>
              <a:ext uri="{FF2B5EF4-FFF2-40B4-BE49-F238E27FC236}">
                <a16:creationId xmlns:a16="http://schemas.microsoft.com/office/drawing/2014/main" id="{4133D872-ECCC-9243-85B3-9C56EFBD36CD}"/>
              </a:ext>
            </a:extLst>
          </p:cNvPr>
          <p:cNvSpPr/>
          <p:nvPr userDrawn="1"/>
        </p:nvSpPr>
        <p:spPr>
          <a:xfrm>
            <a:off x="283765" y="300637"/>
            <a:ext cx="7546590" cy="890659"/>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09C1FB31-BD5F-9948-BBA0-3E140C725107}"/>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1386636"/>
            <a:ext cx="11702532" cy="4920924"/>
          </a:xfrm>
          <a:prstGeom prst="roundRect">
            <a:avLst>
              <a:gd name="adj" fmla="val 2873"/>
            </a:avLst>
          </a:prstGeom>
          <a:noFill/>
          <a:ln w="19050">
            <a:solidFill>
              <a:srgbClr val="F4DC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Picture 47">
            <a:extLst>
              <a:ext uri="{FF2B5EF4-FFF2-40B4-BE49-F238E27FC236}">
                <a16:creationId xmlns:a16="http://schemas.microsoft.com/office/drawing/2014/main" id="{CEEC2DAC-DC62-8049-9ECF-A6B257B89A7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7" name="Text Placeholder 2">
            <a:extLst>
              <a:ext uri="{FF2B5EF4-FFF2-40B4-BE49-F238E27FC236}">
                <a16:creationId xmlns:a16="http://schemas.microsoft.com/office/drawing/2014/main" id="{4F0DE3F8-FA1F-2E49-8EEA-6F3E93F650C3}"/>
              </a:ext>
            </a:extLst>
          </p:cNvPr>
          <p:cNvSpPr>
            <a:spLocks noGrp="1"/>
          </p:cNvSpPr>
          <p:nvPr>
            <p:ph type="body" idx="12"/>
          </p:nvPr>
        </p:nvSpPr>
        <p:spPr>
          <a:xfrm>
            <a:off x="719329" y="1683459"/>
            <a:ext cx="4896857" cy="4259047"/>
          </a:xfrm>
        </p:spPr>
        <p:txBody>
          <a:bodyPr anchor="t" anchorCtr="0">
            <a:normAutofit/>
          </a:bodyPr>
          <a:lstStyle>
            <a:lvl1pPr marL="0" indent="0">
              <a:buNone/>
              <a:defRPr sz="24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cxnSp>
        <p:nvCxnSpPr>
          <p:cNvPr id="39" name="Straight Connector 38">
            <a:extLst>
              <a:ext uri="{FF2B5EF4-FFF2-40B4-BE49-F238E27FC236}">
                <a16:creationId xmlns:a16="http://schemas.microsoft.com/office/drawing/2014/main" id="{F705F4EC-C442-BD4E-B597-7168A84D6B74}"/>
              </a:ext>
            </a:extLst>
          </p:cNvPr>
          <p:cNvCxnSpPr>
            <a:cxnSpLocks/>
          </p:cNvCxnSpPr>
          <p:nvPr userDrawn="1"/>
        </p:nvCxnSpPr>
        <p:spPr>
          <a:xfrm>
            <a:off x="6178592" y="1572279"/>
            <a:ext cx="0" cy="4481403"/>
          </a:xfrm>
          <a:prstGeom prst="line">
            <a:avLst/>
          </a:prstGeom>
          <a:ln w="44450" cap="rnd">
            <a:solidFill>
              <a:srgbClr val="B51963"/>
            </a:solidFill>
          </a:ln>
        </p:spPr>
        <p:style>
          <a:lnRef idx="1">
            <a:schemeClr val="accent1"/>
          </a:lnRef>
          <a:fillRef idx="0">
            <a:schemeClr val="accent1"/>
          </a:fillRef>
          <a:effectRef idx="0">
            <a:schemeClr val="accent1"/>
          </a:effectRef>
          <a:fontRef idx="minor">
            <a:schemeClr val="tx1"/>
          </a:fontRef>
        </p:style>
      </p:cxnSp>
      <p:sp>
        <p:nvSpPr>
          <p:cNvPr id="13" name="Title 1">
            <a:extLst>
              <a:ext uri="{FF2B5EF4-FFF2-40B4-BE49-F238E27FC236}">
                <a16:creationId xmlns:a16="http://schemas.microsoft.com/office/drawing/2014/main" id="{C5861C86-0D83-F84E-908B-0E0B4F617187}"/>
              </a:ext>
            </a:extLst>
          </p:cNvPr>
          <p:cNvSpPr>
            <a:spLocks noGrp="1"/>
          </p:cNvSpPr>
          <p:nvPr>
            <p:ph type="title"/>
          </p:nvPr>
        </p:nvSpPr>
        <p:spPr>
          <a:xfrm>
            <a:off x="557783" y="314295"/>
            <a:ext cx="7272571" cy="892927"/>
          </a:xfrm>
        </p:spPr>
        <p:txBody>
          <a:bodyPr>
            <a:noAutofit/>
          </a:bodyPr>
          <a:lstStyle>
            <a:lvl1pPr algn="l"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dirty="0"/>
              <a:t>Click to edit Master title style</a:t>
            </a:r>
            <a:endParaRPr lang="en-AU" dirty="0"/>
          </a:p>
        </p:txBody>
      </p:sp>
      <p:sp>
        <p:nvSpPr>
          <p:cNvPr id="15" name="Text Placeholder 2">
            <a:extLst>
              <a:ext uri="{FF2B5EF4-FFF2-40B4-BE49-F238E27FC236}">
                <a16:creationId xmlns:a16="http://schemas.microsoft.com/office/drawing/2014/main" id="{E233A22E-37E6-9345-AB74-B082F058A9CB}"/>
              </a:ext>
            </a:extLst>
          </p:cNvPr>
          <p:cNvSpPr>
            <a:spLocks noGrp="1"/>
          </p:cNvSpPr>
          <p:nvPr>
            <p:ph type="body" idx="14"/>
          </p:nvPr>
        </p:nvSpPr>
        <p:spPr>
          <a:xfrm>
            <a:off x="6700290" y="1683456"/>
            <a:ext cx="4896857" cy="4259047"/>
          </a:xfrm>
        </p:spPr>
        <p:txBody>
          <a:bodyPr anchor="t" anchorCtr="0">
            <a:normAutofit/>
          </a:bodyPr>
          <a:lstStyle>
            <a:lvl1pPr marL="0" indent="0">
              <a:buNone/>
              <a:defRPr sz="24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Tree>
    <p:extLst>
      <p:ext uri="{BB962C8B-B14F-4D97-AF65-F5344CB8AC3E}">
        <p14:creationId xmlns:p14="http://schemas.microsoft.com/office/powerpoint/2010/main" val="20674383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Intention/Criteria 6:2">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Title 1">
            <a:extLst>
              <a:ext uri="{FF2B5EF4-FFF2-40B4-BE49-F238E27FC236}">
                <a16:creationId xmlns:a16="http://schemas.microsoft.com/office/drawing/2014/main" id="{911FF412-F4CF-1E46-A322-62E2092BD518}"/>
              </a:ext>
            </a:extLst>
          </p:cNvPr>
          <p:cNvSpPr>
            <a:spLocks noGrp="1"/>
          </p:cNvSpPr>
          <p:nvPr>
            <p:ph type="title"/>
          </p:nvPr>
        </p:nvSpPr>
        <p:spPr>
          <a:xfrm>
            <a:off x="984801" y="80921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Text Placeholder 2">
            <a:extLst>
              <a:ext uri="{FF2B5EF4-FFF2-40B4-BE49-F238E27FC236}">
                <a16:creationId xmlns:a16="http://schemas.microsoft.com/office/drawing/2014/main" id="{DF29D0E9-237E-9C4B-881A-E2BB56C9DE82}"/>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Rounded Rectangle 15">
            <a:extLst>
              <a:ext uri="{FF2B5EF4-FFF2-40B4-BE49-F238E27FC236}">
                <a16:creationId xmlns:a16="http://schemas.microsoft.com/office/drawing/2014/main" id="{C9993EE5-758C-E24B-8638-44F208CD980A}"/>
              </a:ext>
            </a:extLst>
          </p:cNvPr>
          <p:cNvSpPr/>
          <p:nvPr userDrawn="1"/>
        </p:nvSpPr>
        <p:spPr>
          <a:xfrm>
            <a:off x="681871" y="3007548"/>
            <a:ext cx="4552252"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ubtitle 2">
            <a:extLst>
              <a:ext uri="{FF2B5EF4-FFF2-40B4-BE49-F238E27FC236}">
                <a16:creationId xmlns:a16="http://schemas.microsoft.com/office/drawing/2014/main" id="{F687041E-7AB5-984F-B2E1-F6AC827ECD7F}"/>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9" name="Text Placeholder 2">
            <a:extLst>
              <a:ext uri="{FF2B5EF4-FFF2-40B4-BE49-F238E27FC236}">
                <a16:creationId xmlns:a16="http://schemas.microsoft.com/office/drawing/2014/main" id="{9068609B-534B-094A-9A87-D6F074405013}"/>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Rounded Corners 1">
            <a:extLst>
              <a:ext uri="{FF2B5EF4-FFF2-40B4-BE49-F238E27FC236}">
                <a16:creationId xmlns:a16="http://schemas.microsoft.com/office/drawing/2014/main" id="{22FA476B-1F5A-2A7F-4BD7-1EEC7D133217}"/>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dirty="0">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773629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 do We do EDITABLE 6:2">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283765" y="475375"/>
            <a:ext cx="3852806" cy="864029"/>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itle 1">
            <a:extLst>
              <a:ext uri="{FF2B5EF4-FFF2-40B4-BE49-F238E27FC236}">
                <a16:creationId xmlns:a16="http://schemas.microsoft.com/office/drawing/2014/main" id="{CAA55C0D-9DD3-DF4D-A49C-93721801662E}"/>
              </a:ext>
            </a:extLst>
          </p:cNvPr>
          <p:cNvSpPr>
            <a:spLocks noGrp="1"/>
          </p:cNvSpPr>
          <p:nvPr>
            <p:ph type="title"/>
          </p:nvPr>
        </p:nvSpPr>
        <p:spPr>
          <a:xfrm>
            <a:off x="283765" y="475375"/>
            <a:ext cx="7546590" cy="864029"/>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0" name="Text Placeholder 2">
            <a:extLst>
              <a:ext uri="{FF2B5EF4-FFF2-40B4-BE49-F238E27FC236}">
                <a16:creationId xmlns:a16="http://schemas.microsoft.com/office/drawing/2014/main" id="{F3CD53A2-7B4D-1842-98C0-91945CC65141}"/>
              </a:ext>
            </a:extLst>
          </p:cNvPr>
          <p:cNvSpPr>
            <a:spLocks noGrp="1"/>
          </p:cNvSpPr>
          <p:nvPr>
            <p:ph type="body" idx="13"/>
          </p:nvPr>
        </p:nvSpPr>
        <p:spPr>
          <a:xfrm>
            <a:off x="586694" y="1577857"/>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Rounded Corners 1">
            <a:extLst>
              <a:ext uri="{FF2B5EF4-FFF2-40B4-BE49-F238E27FC236}">
                <a16:creationId xmlns:a16="http://schemas.microsoft.com/office/drawing/2014/main" id="{3DD8B56B-2DBD-E666-7B77-331CACA5901F}"/>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dirty="0">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724166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 do/We do with Box 6:2">
    <p:spTree>
      <p:nvGrpSpPr>
        <p:cNvPr id="1" name=""/>
        <p:cNvGrpSpPr/>
        <p:nvPr/>
      </p:nvGrpSpPr>
      <p:grpSpPr>
        <a:xfrm>
          <a:off x="0" y="0"/>
          <a:ext cx="0" cy="0"/>
          <a:chOff x="0" y="0"/>
          <a:chExt cx="0" cy="0"/>
        </a:xfrm>
      </p:grpSpPr>
      <p:sp>
        <p:nvSpPr>
          <p:cNvPr id="10" name="Rounded Rectangle 9">
            <a:extLst>
              <a:ext uri="{FF2B5EF4-FFF2-40B4-BE49-F238E27FC236}">
                <a16:creationId xmlns:a16="http://schemas.microsoft.com/office/drawing/2014/main" id="{D93FA1E8-CB73-C24F-936C-75A36F527513}"/>
              </a:ext>
            </a:extLst>
          </p:cNvPr>
          <p:cNvSpPr/>
          <p:nvPr userDrawn="1"/>
        </p:nvSpPr>
        <p:spPr>
          <a:xfrm>
            <a:off x="283765" y="299356"/>
            <a:ext cx="2414556"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44A35F89-00B0-204E-8666-5454AFCC8F72}"/>
              </a:ext>
            </a:extLst>
          </p:cNvPr>
          <p:cNvSpPr/>
          <p:nvPr userDrawn="1"/>
        </p:nvSpPr>
        <p:spPr>
          <a:xfrm>
            <a:off x="499493" y="1302476"/>
            <a:ext cx="2198828" cy="1547597"/>
          </a:xfrm>
          <a:prstGeom prst="roundRect">
            <a:avLst>
              <a:gd name="adj" fmla="val 10045"/>
            </a:avLst>
          </a:prstGeom>
          <a:noFill/>
          <a:ln w="38100">
            <a:solidFill>
              <a:srgbClr val="F4DC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 Placeholder 2">
            <a:extLst>
              <a:ext uri="{FF2B5EF4-FFF2-40B4-BE49-F238E27FC236}">
                <a16:creationId xmlns:a16="http://schemas.microsoft.com/office/drawing/2014/main" id="{A9DAF7E9-D9B3-8246-A864-581447351E78}"/>
              </a:ext>
            </a:extLst>
          </p:cNvPr>
          <p:cNvSpPr>
            <a:spLocks noGrp="1"/>
          </p:cNvSpPr>
          <p:nvPr>
            <p:ph type="body" idx="12"/>
          </p:nvPr>
        </p:nvSpPr>
        <p:spPr>
          <a:xfrm>
            <a:off x="499494" y="1408157"/>
            <a:ext cx="2198828" cy="1182702"/>
          </a:xfrm>
        </p:spPr>
        <p:txBody>
          <a:bodyPr anchor="t" anchorCtr="0">
            <a:noAutofit/>
          </a:bodyPr>
          <a:lstStyle>
            <a:lvl1pPr marL="0" indent="0" algn="ctr">
              <a:buFontTx/>
              <a:buNone/>
              <a:defRPr sz="8800" b="0">
                <a:solidFill>
                  <a:srgbClr val="0E1E42"/>
                </a:solidFill>
                <a:latin typeface="Tenorite" pitchFamily="2" charset="0"/>
                <a:ea typeface="Verdana" panose="020B0604030504040204" pitchFamily="34" charset="0"/>
                <a:cs typeface="Verdana" panose="020B060403050404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1" name="Subtitle 2">
            <a:extLst>
              <a:ext uri="{FF2B5EF4-FFF2-40B4-BE49-F238E27FC236}">
                <a16:creationId xmlns:a16="http://schemas.microsoft.com/office/drawing/2014/main" id="{7D23B57A-A26C-FE48-8233-521B7EEE81C3}"/>
              </a:ext>
            </a:extLst>
          </p:cNvPr>
          <p:cNvSpPr>
            <a:spLocks noGrp="1"/>
          </p:cNvSpPr>
          <p:nvPr>
            <p:ph type="subTitle" idx="11"/>
          </p:nvPr>
        </p:nvSpPr>
        <p:spPr>
          <a:xfrm>
            <a:off x="3174475" y="1408157"/>
            <a:ext cx="7624422" cy="1299022"/>
          </a:xfrm>
        </p:spPr>
        <p:txBody>
          <a:bodyPr>
            <a:normAutofit/>
          </a:bodyPr>
          <a:lstStyle>
            <a:lvl1pPr marL="0" indent="0" algn="l">
              <a:lnSpc>
                <a:spcPct val="100000"/>
              </a:lnSpc>
              <a:buNone/>
              <a:defRPr sz="34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7" name="Title 1">
            <a:extLst>
              <a:ext uri="{FF2B5EF4-FFF2-40B4-BE49-F238E27FC236}">
                <a16:creationId xmlns:a16="http://schemas.microsoft.com/office/drawing/2014/main" id="{F2D72455-A718-E94E-AF36-184DACD4E6C8}"/>
              </a:ext>
            </a:extLst>
          </p:cNvPr>
          <p:cNvSpPr>
            <a:spLocks noGrp="1"/>
          </p:cNvSpPr>
          <p:nvPr>
            <p:ph type="title"/>
          </p:nvPr>
        </p:nvSpPr>
        <p:spPr>
          <a:xfrm>
            <a:off x="586694" y="367005"/>
            <a:ext cx="6274416" cy="578312"/>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grpSp>
        <p:nvGrpSpPr>
          <p:cNvPr id="18" name="Group 17">
            <a:extLst>
              <a:ext uri="{FF2B5EF4-FFF2-40B4-BE49-F238E27FC236}">
                <a16:creationId xmlns:a16="http://schemas.microsoft.com/office/drawing/2014/main" id="{93280CCF-3692-6A40-8283-F926BBA91556}"/>
              </a:ext>
            </a:extLst>
          </p:cNvPr>
          <p:cNvGrpSpPr/>
          <p:nvPr userDrawn="1"/>
        </p:nvGrpSpPr>
        <p:grpSpPr>
          <a:xfrm>
            <a:off x="11029911" y="248271"/>
            <a:ext cx="876718" cy="688952"/>
            <a:chOff x="11029911" y="248271"/>
            <a:chExt cx="876718" cy="688952"/>
          </a:xfrm>
        </p:grpSpPr>
        <p:sp>
          <p:nvSpPr>
            <p:cNvPr id="22" name="Rounded Rectangle 21">
              <a:extLst>
                <a:ext uri="{FF2B5EF4-FFF2-40B4-BE49-F238E27FC236}">
                  <a16:creationId xmlns:a16="http://schemas.microsoft.com/office/drawing/2014/main" id="{3F749068-AF9B-3F4B-A133-EC2B564013A7}"/>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24AB9EA5-C2D0-3D42-8161-EC615DCD190A}"/>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2" name="Rectangle: Rounded Corners 1">
            <a:extLst>
              <a:ext uri="{FF2B5EF4-FFF2-40B4-BE49-F238E27FC236}">
                <a16:creationId xmlns:a16="http://schemas.microsoft.com/office/drawing/2014/main" id="{DAD54AD8-11BA-9E2E-C380-013BA290C6F1}"/>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dirty="0">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367107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 do BLANK 6:2">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Rounded Rectangle 5">
            <a:extLst>
              <a:ext uri="{FF2B5EF4-FFF2-40B4-BE49-F238E27FC236}">
                <a16:creationId xmlns:a16="http://schemas.microsoft.com/office/drawing/2014/main" id="{69D45BEF-344B-2A4B-972E-72093ED9016C}"/>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8EF6762E-8A45-E94F-8C8B-5537B6A274D6}"/>
              </a:ext>
            </a:extLst>
          </p:cNvPr>
          <p:cNvSpPr txBox="1">
            <a:spLocks/>
          </p:cNvSpPr>
          <p:nvPr userDrawn="1"/>
        </p:nvSpPr>
        <p:spPr>
          <a:xfrm>
            <a:off x="283764" y="301852"/>
            <a:ext cx="1840189" cy="63537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solidFill>
                  <a:srgbClr val="0E1E42"/>
                </a:solidFill>
                <a:latin typeface="Calibri" panose="020F0502020204030204" pitchFamily="34" charset="0"/>
                <a:cs typeface="Calibri" panose="020F0502020204030204" pitchFamily="34" charset="0"/>
              </a:rPr>
              <a:t>I do</a:t>
            </a:r>
          </a:p>
        </p:txBody>
      </p:sp>
      <p:sp>
        <p:nvSpPr>
          <p:cNvPr id="11" name="Rounded Rectangle 10">
            <a:extLst>
              <a:ext uri="{FF2B5EF4-FFF2-40B4-BE49-F238E27FC236}">
                <a16:creationId xmlns:a16="http://schemas.microsoft.com/office/drawing/2014/main" id="{858FD759-D9A8-0448-ABED-5767977A83B7}"/>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descr="Teacher outline">
            <a:extLst>
              <a:ext uri="{FF2B5EF4-FFF2-40B4-BE49-F238E27FC236}">
                <a16:creationId xmlns:a16="http://schemas.microsoft.com/office/drawing/2014/main" id="{91FB2B6F-8CE6-4C46-8FF1-F2152640EA54}"/>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3" name="Rectangle: Rounded Corners 2">
            <a:extLst>
              <a:ext uri="{FF2B5EF4-FFF2-40B4-BE49-F238E27FC236}">
                <a16:creationId xmlns:a16="http://schemas.microsoft.com/office/drawing/2014/main" id="{72444A57-DE5C-57EE-F1B8-FCC28E7D50F8}"/>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dirty="0">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439230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e do BLANK 6:2">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6" name="Rounded Rectangle 5">
            <a:extLst>
              <a:ext uri="{FF2B5EF4-FFF2-40B4-BE49-F238E27FC236}">
                <a16:creationId xmlns:a16="http://schemas.microsoft.com/office/drawing/2014/main" id="{69D45BEF-344B-2A4B-972E-72093ED9016C}"/>
              </a:ext>
            </a:extLst>
          </p:cNvPr>
          <p:cNvSpPr/>
          <p:nvPr userDrawn="1"/>
        </p:nvSpPr>
        <p:spPr>
          <a:xfrm>
            <a:off x="283765" y="299356"/>
            <a:ext cx="1840189"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F339E29-A413-B24D-8736-E3FA92F482EF}"/>
              </a:ext>
            </a:extLst>
          </p:cNvPr>
          <p:cNvSpPr txBox="1">
            <a:spLocks/>
          </p:cNvSpPr>
          <p:nvPr userDrawn="1"/>
        </p:nvSpPr>
        <p:spPr>
          <a:xfrm>
            <a:off x="283766" y="301851"/>
            <a:ext cx="184018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solidFill>
                  <a:srgbClr val="0E1E42"/>
                </a:solidFill>
                <a:latin typeface="Calibri" panose="020F0502020204030204" pitchFamily="34" charset="0"/>
                <a:cs typeface="Calibri" panose="020F0502020204030204" pitchFamily="34" charset="0"/>
              </a:rPr>
              <a:t>We do</a:t>
            </a:r>
          </a:p>
        </p:txBody>
      </p:sp>
      <p:grpSp>
        <p:nvGrpSpPr>
          <p:cNvPr id="2" name="Group 1">
            <a:extLst>
              <a:ext uri="{FF2B5EF4-FFF2-40B4-BE49-F238E27FC236}">
                <a16:creationId xmlns:a16="http://schemas.microsoft.com/office/drawing/2014/main" id="{9169B04E-3218-7A4E-8AA4-5E232457B921}"/>
              </a:ext>
            </a:extLst>
          </p:cNvPr>
          <p:cNvGrpSpPr/>
          <p:nvPr userDrawn="1"/>
        </p:nvGrpSpPr>
        <p:grpSpPr>
          <a:xfrm>
            <a:off x="11029911" y="291263"/>
            <a:ext cx="876718" cy="645960"/>
            <a:chOff x="11029911" y="291263"/>
            <a:chExt cx="876718" cy="645960"/>
          </a:xfrm>
        </p:grpSpPr>
        <p:sp>
          <p:nvSpPr>
            <p:cNvPr id="11" name="Rounded Rectangle 10">
              <a:extLst>
                <a:ext uri="{FF2B5EF4-FFF2-40B4-BE49-F238E27FC236}">
                  <a16:creationId xmlns:a16="http://schemas.microsoft.com/office/drawing/2014/main" id="{3EC0EA82-5D56-F249-859D-B023DC135C59}"/>
                </a:ext>
              </a:extLst>
            </p:cNvPr>
            <p:cNvSpPr/>
            <p:nvPr userDrawn="1"/>
          </p:nvSpPr>
          <p:spPr>
            <a:xfrm>
              <a:off x="11029911" y="291263"/>
              <a:ext cx="876718" cy="64596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descr="Classroom outline">
              <a:extLst>
                <a:ext uri="{FF2B5EF4-FFF2-40B4-BE49-F238E27FC236}">
                  <a16:creationId xmlns:a16="http://schemas.microsoft.com/office/drawing/2014/main" id="{CD6A19E8-EE0E-F44C-A6A8-2DAC2F8EC03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3" name="Rectangle: Rounded Corners 2">
            <a:extLst>
              <a:ext uri="{FF2B5EF4-FFF2-40B4-BE49-F238E27FC236}">
                <a16:creationId xmlns:a16="http://schemas.microsoft.com/office/drawing/2014/main" id="{7B32627C-B2BD-FD67-913C-542072083813}"/>
              </a:ext>
            </a:extLst>
          </p:cNvPr>
          <p:cNvSpPr/>
          <p:nvPr userDrawn="1"/>
        </p:nvSpPr>
        <p:spPr>
          <a:xfrm>
            <a:off x="11010278" y="6491824"/>
            <a:ext cx="896351" cy="296747"/>
          </a:xfrm>
          <a:prstGeom prst="roundRect">
            <a:avLst>
              <a:gd name="adj" fmla="val 50000"/>
            </a:avLst>
          </a:prstGeom>
          <a:solidFill>
            <a:srgbClr val="F4DCE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B5196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B51963"/>
                </a:solidFill>
                <a:latin typeface="Calibri" panose="020F0502020204030204" pitchFamily="34" charset="0"/>
                <a:cs typeface="Calibri" panose="020F0502020204030204" pitchFamily="34" charset="0"/>
              </a:rPr>
              <a:t>‹#›</a:t>
            </a:fld>
            <a:endParaRPr lang="en-GB" sz="1400" b="1" dirty="0">
              <a:solidFill>
                <a:srgbClr val="B5196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583017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0" y="-1518266"/>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95DAE1-7B8B-4C7C-83FF-3DD6341096D6}" type="datetimeFigureOut">
              <a:rPr lang="en-AU" smtClean="0"/>
              <a:t>29/04/2025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49" r:id="rId1"/>
    <p:sldLayoutId id="2147483671" r:id="rId2"/>
    <p:sldLayoutId id="2147483689" r:id="rId3"/>
    <p:sldLayoutId id="2147483695" r:id="rId4"/>
    <p:sldLayoutId id="2147483672" r:id="rId5"/>
    <p:sldLayoutId id="2147483690" r:id="rId6"/>
    <p:sldLayoutId id="2147483696" r:id="rId7"/>
    <p:sldLayoutId id="2147483703" r:id="rId8"/>
    <p:sldLayoutId id="2147483702" r:id="rId9"/>
    <p:sldLayoutId id="2147483700" r:id="rId10"/>
    <p:sldLayoutId id="2147483708" r:id="rId11"/>
    <p:sldLayoutId id="2147483706" r:id="rId12"/>
    <p:sldLayoutId id="2147483707" r:id="rId13"/>
    <p:sldLayoutId id="2147483720" r:id="rId14"/>
    <p:sldLayoutId id="2147483701" r:id="rId15"/>
    <p:sldLayoutId id="2147483697" r:id="rId16"/>
    <p:sldLayoutId id="2147483691" r:id="rId17"/>
    <p:sldLayoutId id="2147483704" r:id="rId18"/>
    <p:sldLayoutId id="2147483705" r:id="rId19"/>
    <p:sldLayoutId id="2147483692" r:id="rId20"/>
    <p:sldLayoutId id="2147483693" r:id="rId21"/>
    <p:sldLayoutId id="2147483694" r:id="rId22"/>
    <p:sldLayoutId id="2147483709" r:id="rId23"/>
    <p:sldLayoutId id="2147483718" r:id="rId24"/>
    <p:sldLayoutId id="2147483719" r:id="rId25"/>
    <p:sldLayoutId id="2147483711" r:id="rId26"/>
    <p:sldLayoutId id="2147483721" r:id="rId27"/>
    <p:sldLayoutId id="2147483712" r:id="rId28"/>
    <p:sldLayoutId id="2147483713" r:id="rId29"/>
    <p:sldLayoutId id="2147483714" r:id="rId30"/>
    <p:sldLayoutId id="2147483722" r:id="rId3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0.xml"/><Relationship Id="rId1" Type="http://schemas.openxmlformats.org/officeDocument/2006/relationships/tags" Target="../tags/tag5.xml"/></Relationships>
</file>

<file path=ppt/slides/_rels/slide11.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notesSlide" Target="../notesSlides/notesSlide11.xml"/><Relationship Id="rId7" Type="http://schemas.openxmlformats.org/officeDocument/2006/relationships/image" Target="../media/image40.png"/><Relationship Id="rId2" Type="http://schemas.openxmlformats.org/officeDocument/2006/relationships/slideLayout" Target="../slideLayouts/slideLayout4.xml"/><Relationship Id="rId1" Type="http://schemas.openxmlformats.org/officeDocument/2006/relationships/tags" Target="../tags/tag6.xml"/><Relationship Id="rId6" Type="http://schemas.openxmlformats.org/officeDocument/2006/relationships/image" Target="../media/image39.png"/><Relationship Id="rId5" Type="http://schemas.openxmlformats.org/officeDocument/2006/relationships/image" Target="../media/image37.png"/><Relationship Id="rId4" Type="http://schemas.openxmlformats.org/officeDocument/2006/relationships/image" Target="../media/image38.png"/><Relationship Id="rId9" Type="http://schemas.openxmlformats.org/officeDocument/2006/relationships/image" Target="../media/image42.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4.xml"/><Relationship Id="rId1" Type="http://schemas.openxmlformats.org/officeDocument/2006/relationships/tags" Target="../tags/tag7.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9.xml"/><Relationship Id="rId1" Type="http://schemas.openxmlformats.org/officeDocument/2006/relationships/tags" Target="../tags/tag8.xml"/><Relationship Id="rId4" Type="http://schemas.openxmlformats.org/officeDocument/2006/relationships/image" Target="../media/image43.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8.xml"/><Relationship Id="rId1" Type="http://schemas.openxmlformats.org/officeDocument/2006/relationships/tags" Target="../tags/tag9.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8.xml"/><Relationship Id="rId1" Type="http://schemas.openxmlformats.org/officeDocument/2006/relationships/tags" Target="../tags/tag10.xml"/><Relationship Id="rId5" Type="http://schemas.openxmlformats.org/officeDocument/2006/relationships/image" Target="../media/image45.png"/><Relationship Id="rId4" Type="http://schemas.openxmlformats.org/officeDocument/2006/relationships/image" Target="../media/image44.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9.xml"/><Relationship Id="rId1" Type="http://schemas.openxmlformats.org/officeDocument/2006/relationships/tags" Target="../tags/tag1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8.xml"/><Relationship Id="rId1" Type="http://schemas.openxmlformats.org/officeDocument/2006/relationships/tags" Target="../tags/tag1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0.xml"/><Relationship Id="rId1" Type="http://schemas.openxmlformats.org/officeDocument/2006/relationships/tags" Target="../tags/tag1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3.xml"/><Relationship Id="rId1" Type="http://schemas.openxmlformats.org/officeDocument/2006/relationships/tags" Target="../tags/tag14.xml"/></Relationships>
</file>

<file path=ppt/slides/_rels/slide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xml"/><Relationship Id="rId1" Type="http://schemas.openxmlformats.org/officeDocument/2006/relationships/slideLayout" Target="../slideLayouts/slideLayout3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2.xml"/><Relationship Id="rId1" Type="http://schemas.openxmlformats.org/officeDocument/2006/relationships/tags" Target="../tags/tag15.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4.xml"/><Relationship Id="rId1" Type="http://schemas.openxmlformats.org/officeDocument/2006/relationships/tags" Target="../tags/tag16.xml"/><Relationship Id="rId5" Type="http://schemas.openxmlformats.org/officeDocument/2006/relationships/image" Target="../media/image34.svg"/><Relationship Id="rId4" Type="http://schemas.openxmlformats.org/officeDocument/2006/relationships/image" Target="../media/image33.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0.xml"/><Relationship Id="rId1" Type="http://schemas.openxmlformats.org/officeDocument/2006/relationships/tags" Target="../tags/tag1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7.xml"/><Relationship Id="rId1" Type="http://schemas.openxmlformats.org/officeDocument/2006/relationships/tags" Target="../tags/tag18.xml"/></Relationships>
</file>

<file path=ppt/slides/_rels/slide24.xml.rels><?xml version="1.0" encoding="UTF-8" standalone="yes"?>
<Relationships xmlns="http://schemas.openxmlformats.org/package/2006/relationships"><Relationship Id="rId8" Type="http://schemas.openxmlformats.org/officeDocument/2006/relationships/image" Target="../media/image50.png"/><Relationship Id="rId13" Type="http://schemas.openxmlformats.org/officeDocument/2006/relationships/image" Target="../media/image55.png"/><Relationship Id="rId3" Type="http://schemas.openxmlformats.org/officeDocument/2006/relationships/notesSlide" Target="../notesSlides/notesSlide24.xml"/><Relationship Id="rId7" Type="http://schemas.openxmlformats.org/officeDocument/2006/relationships/image" Target="../media/image49.png"/><Relationship Id="rId12" Type="http://schemas.openxmlformats.org/officeDocument/2006/relationships/image" Target="../media/image54.png"/><Relationship Id="rId2" Type="http://schemas.openxmlformats.org/officeDocument/2006/relationships/slideLayout" Target="../slideLayouts/slideLayout17.xml"/><Relationship Id="rId1" Type="http://schemas.openxmlformats.org/officeDocument/2006/relationships/tags" Target="../tags/tag19.xml"/><Relationship Id="rId6" Type="http://schemas.openxmlformats.org/officeDocument/2006/relationships/image" Target="../media/image48.png"/><Relationship Id="rId11" Type="http://schemas.openxmlformats.org/officeDocument/2006/relationships/image" Target="../media/image53.svg"/><Relationship Id="rId5" Type="http://schemas.openxmlformats.org/officeDocument/2006/relationships/image" Target="../media/image47.svg"/><Relationship Id="rId10" Type="http://schemas.openxmlformats.org/officeDocument/2006/relationships/image" Target="../media/image52.png"/><Relationship Id="rId4" Type="http://schemas.openxmlformats.org/officeDocument/2006/relationships/image" Target="../media/image46.png"/><Relationship Id="rId9" Type="http://schemas.openxmlformats.org/officeDocument/2006/relationships/image" Target="../media/image51.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7" Type="http://schemas.openxmlformats.org/officeDocument/2006/relationships/image" Target="../media/image59.svg"/><Relationship Id="rId2" Type="http://schemas.openxmlformats.org/officeDocument/2006/relationships/slideLayout" Target="../slideLayouts/slideLayout15.xml"/><Relationship Id="rId1" Type="http://schemas.openxmlformats.org/officeDocument/2006/relationships/tags" Target="../tags/tag20.xml"/><Relationship Id="rId6" Type="http://schemas.openxmlformats.org/officeDocument/2006/relationships/image" Target="../media/image58.png"/><Relationship Id="rId5" Type="http://schemas.openxmlformats.org/officeDocument/2006/relationships/image" Target="../media/image57.svg"/><Relationship Id="rId4" Type="http://schemas.openxmlformats.org/officeDocument/2006/relationships/image" Target="../media/image56.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xml"/><Relationship Id="rId1" Type="http://schemas.openxmlformats.org/officeDocument/2006/relationships/slideLayout" Target="../slideLayouts/slideLayout26.xml"/><Relationship Id="rId4" Type="http://schemas.openxmlformats.org/officeDocument/2006/relationships/image" Target="../media/image32.svg"/></Relationships>
</file>

<file path=ppt/slides/_rels/slide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xml"/><Relationship Id="rId1" Type="http://schemas.openxmlformats.org/officeDocument/2006/relationships/slideLayout" Target="../slideLayouts/slideLayout28.xml"/><Relationship Id="rId4" Type="http://schemas.openxmlformats.org/officeDocument/2006/relationships/image" Target="../media/image34.sv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xml"/><Relationship Id="rId1" Type="http://schemas.openxmlformats.org/officeDocument/2006/relationships/slideLayout" Target="../slideLayouts/slideLayout28.xml"/><Relationship Id="rId5" Type="http://schemas.openxmlformats.org/officeDocument/2006/relationships/image" Target="../media/image37.png"/><Relationship Id="rId4" Type="http://schemas.openxmlformats.org/officeDocument/2006/relationships/image" Target="../media/image36.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xml"/><Relationship Id="rId1" Type="http://schemas.openxmlformats.org/officeDocument/2006/relationships/slideLayout" Target="../slideLayouts/slideLayout28.xml"/><Relationship Id="rId4" Type="http://schemas.openxmlformats.org/officeDocument/2006/relationships/image" Target="../media/image34.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idx="4294967295"/>
          </p:nvPr>
        </p:nvSpPr>
        <p:spPr>
          <a:xfrm>
            <a:off x="0" y="-660597"/>
            <a:ext cx="7230140" cy="545929"/>
          </a:xfrm>
        </p:spPr>
        <p:txBody>
          <a:bodyPr/>
          <a:lstStyle/>
          <a:p>
            <a:r>
              <a:rPr lang="en-US" sz="800" b="1" dirty="0">
                <a:solidFill>
                  <a:srgbClr val="E2E8E9"/>
                </a:solidFill>
                <a:latin typeface="+mn-lt"/>
              </a:rPr>
              <a:t>Slide 1 Start of presentation, Suffix –s (noun)</a:t>
            </a:r>
            <a:endParaRPr lang="en-US" sz="800" dirty="0">
              <a:solidFill>
                <a:srgbClr val="E2E8E9"/>
              </a:solidFill>
              <a:latin typeface="+mn-lt"/>
            </a:endParaRPr>
          </a:p>
        </p:txBody>
      </p:sp>
      <p:sp>
        <p:nvSpPr>
          <p:cNvPr id="10" name="TextBox 9">
            <a:extLst>
              <a:ext uri="{FF2B5EF4-FFF2-40B4-BE49-F238E27FC236}">
                <a16:creationId xmlns:a16="http://schemas.microsoft.com/office/drawing/2014/main" id="{2881A357-A441-48C4-C232-518B88CCC70F}"/>
              </a:ext>
            </a:extLst>
          </p:cNvPr>
          <p:cNvSpPr txBox="1"/>
          <p:nvPr/>
        </p:nvSpPr>
        <p:spPr>
          <a:xfrm>
            <a:off x="293914" y="3138141"/>
            <a:ext cx="5802086" cy="1128514"/>
          </a:xfrm>
          <a:prstGeom prst="rect">
            <a:avLst/>
          </a:prstGeom>
          <a:noFill/>
        </p:spPr>
        <p:txBody>
          <a:bodyPr wrap="square">
            <a:spAutoFit/>
          </a:bodyPr>
          <a:lstStyle/>
          <a:p>
            <a:pPr marR="0" lvl="0" algn="ctr" defTabSz="914400" rtl="0" eaLnBrk="1" fontAlgn="auto" latinLnBrk="0" hangingPunct="1">
              <a:spcBef>
                <a:spcPts val="400"/>
              </a:spcBef>
              <a:spcAft>
                <a:spcPts val="0"/>
              </a:spcAft>
              <a:buClrTx/>
              <a:buSzTx/>
              <a:tabLst/>
              <a:defRPr/>
            </a:pP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sh</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th</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ch</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3200" b="0" i="0" u="none" strike="noStrike" kern="1200" cap="none" spc="0" normalizeH="0" baseline="0" noProof="0" dirty="0" err="1">
                <a:ln>
                  <a:noFill/>
                </a:ln>
                <a:solidFill>
                  <a:prstClr val="black"/>
                </a:solidFill>
                <a:effectLst/>
                <a:uLnTx/>
                <a:uFillTx/>
                <a:latin typeface="Calibri" panose="020F0502020204030204"/>
                <a:ea typeface="+mn-ea"/>
                <a:cs typeface="+mn-cs"/>
              </a:rPr>
              <a:t>wh</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ng</a:t>
            </a:r>
          </a:p>
          <a:p>
            <a:pPr marR="0" lvl="0" algn="ctr" defTabSz="914400" rtl="0" eaLnBrk="1" fontAlgn="auto" latinLnBrk="0" hangingPunct="1">
              <a:spcBef>
                <a:spcPts val="400"/>
              </a:spcBef>
              <a:spcAft>
                <a:spcPts val="0"/>
              </a:spcAft>
              <a:buClrTx/>
              <a:buSzTx/>
              <a:tabLst/>
              <a:defRPr/>
            </a:pPr>
            <a:r>
              <a:rPr kumimoji="0" lang="en-US" sz="3200" b="0" i="0" u="none" strike="noStrike" kern="1200" cap="none" spc="0" normalizeH="0" baseline="0" noProof="0" dirty="0">
                <a:ln>
                  <a:noFill/>
                </a:ln>
                <a:solidFill>
                  <a:srgbClr val="0E1E42"/>
                </a:solidFill>
                <a:effectLst/>
                <a:uLnTx/>
                <a:uFillTx/>
                <a:latin typeface="Calibri" panose="020F0502020204030204"/>
                <a:ea typeface="+mn-ea"/>
                <a:cs typeface="+mn-cs"/>
              </a:rPr>
              <a:t>put   because   once   want</a:t>
            </a:r>
          </a:p>
        </p:txBody>
      </p:sp>
      <p:sp>
        <p:nvSpPr>
          <p:cNvPr id="8" name="TextBox 7">
            <a:extLst>
              <a:ext uri="{FF2B5EF4-FFF2-40B4-BE49-F238E27FC236}">
                <a16:creationId xmlns:a16="http://schemas.microsoft.com/office/drawing/2014/main" id="{007DE339-2F16-A9C2-01B2-1A5A32C61C4F}"/>
              </a:ext>
            </a:extLst>
          </p:cNvPr>
          <p:cNvSpPr txBox="1"/>
          <p:nvPr/>
        </p:nvSpPr>
        <p:spPr>
          <a:xfrm>
            <a:off x="6917788" y="3702398"/>
            <a:ext cx="4180968" cy="590931"/>
          </a:xfrm>
          <a:prstGeom prst="rect">
            <a:avLst/>
          </a:prstGeom>
          <a:noFill/>
        </p:spPr>
        <p:txBody>
          <a:bodyPr wrap="square">
            <a:spAutoFit/>
          </a:bodyPr>
          <a:lstStyle/>
          <a:p>
            <a:pPr marR="0" lvl="0" algn="ctr" defTabSz="914400" rtl="0" eaLnBrk="1" fontAlgn="auto" latinLnBrk="0" hangingPunct="1">
              <a:lnSpc>
                <a:spcPct val="90000"/>
              </a:lnSpc>
              <a:spcBef>
                <a:spcPts val="1000"/>
              </a:spcBef>
              <a:spcAft>
                <a:spcPts val="0"/>
              </a:spcAft>
              <a:buClrTx/>
              <a:buSzTx/>
              <a:tabLst/>
              <a:defRPr/>
            </a:pPr>
            <a:r>
              <a:rPr kumimoji="0" lang="en-US" sz="3600" b="1" i="0" u="none" strike="noStrike" kern="1200" cap="none" spc="0" normalizeH="0" baseline="0" noProof="0" dirty="0">
                <a:ln>
                  <a:noFill/>
                </a:ln>
                <a:solidFill>
                  <a:srgbClr val="0E1E42"/>
                </a:solidFill>
                <a:effectLst/>
                <a:uLnTx/>
                <a:uFillTx/>
                <a:latin typeface="Calibri" panose="020F0502020204030204"/>
                <a:ea typeface="+mn-ea"/>
                <a:cs typeface="+mn-cs"/>
              </a:rPr>
              <a:t>Suffix -es (noun)</a:t>
            </a:r>
            <a:endParaRPr kumimoji="0" lang="en-AU" sz="4800" b="1" i="0" u="none" strike="noStrike" kern="1200" cap="none" spc="0" normalizeH="0" baseline="0" noProof="0" dirty="0">
              <a:ln>
                <a:noFill/>
              </a:ln>
              <a:solidFill>
                <a:srgbClr val="0E1E42"/>
              </a:solidFill>
              <a:effectLst/>
              <a:uLnTx/>
              <a:uFillTx/>
              <a:latin typeface="Calibri" panose="020F0502020204030204"/>
              <a:ea typeface="+mn-ea"/>
              <a:cs typeface="+mn-cs"/>
            </a:endParaRPr>
          </a:p>
        </p:txBody>
      </p:sp>
      <p:sp>
        <p:nvSpPr>
          <p:cNvPr id="3" name="TextBox 2">
            <a:extLst>
              <a:ext uri="{FF2B5EF4-FFF2-40B4-BE49-F238E27FC236}">
                <a16:creationId xmlns:a16="http://schemas.microsoft.com/office/drawing/2014/main" id="{734B5020-C26E-3A7B-3C99-0403EE72685A}"/>
              </a:ext>
            </a:extLst>
          </p:cNvPr>
          <p:cNvSpPr txBox="1"/>
          <p:nvPr/>
        </p:nvSpPr>
        <p:spPr>
          <a:xfrm>
            <a:off x="146039" y="4296456"/>
            <a:ext cx="6097836" cy="276999"/>
          </a:xfrm>
          <a:prstGeom prst="rect">
            <a:avLst/>
          </a:prstGeom>
          <a:noFill/>
        </p:spPr>
        <p:txBody>
          <a:bodyPr wrap="square">
            <a:spAutoFit/>
          </a:bodyPr>
          <a:lstStyle/>
          <a:p>
            <a:pPr algn="ctr"/>
            <a:r>
              <a:rPr lang="en-GB" sz="1200" dirty="0"/>
              <a:t>*denotes two sounds</a:t>
            </a: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C705BC-D015-D06A-26D0-416C07CF74FE}"/>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70C25FC5-5321-A8D4-56FF-DCFA978EFFF9}"/>
              </a:ext>
            </a:extLst>
          </p:cNvPr>
          <p:cNvSpPr>
            <a:spLocks noGrp="1"/>
          </p:cNvSpPr>
          <p:nvPr>
            <p:ph type="title"/>
          </p:nvPr>
        </p:nvSpPr>
        <p:spPr>
          <a:xfrm>
            <a:off x="1767596" y="935330"/>
            <a:ext cx="6220243" cy="2036471"/>
          </a:xfrm>
        </p:spPr>
        <p:txBody>
          <a:bodyPr/>
          <a:lstStyle/>
          <a:p>
            <a:r>
              <a:rPr lang="en-US" dirty="0">
                <a:solidFill>
                  <a:schemeClr val="tx1"/>
                </a:solidFill>
                <a:latin typeface="+mn-lt"/>
              </a:rPr>
              <a:t>End of review</a:t>
            </a:r>
            <a:endParaRPr lang="en-AU" dirty="0">
              <a:solidFill>
                <a:schemeClr val="tx1"/>
              </a:solidFill>
              <a:latin typeface="+mn-lt"/>
            </a:endParaRPr>
          </a:p>
        </p:txBody>
      </p:sp>
    </p:spTree>
    <p:custDataLst>
      <p:tags r:id="rId1"/>
    </p:custDataLst>
    <p:extLst>
      <p:ext uri="{BB962C8B-B14F-4D97-AF65-F5344CB8AC3E}">
        <p14:creationId xmlns:p14="http://schemas.microsoft.com/office/powerpoint/2010/main" val="22503668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4C50A8-99D4-9C4E-8D74-2C010FA2CFBC}"/>
              </a:ext>
            </a:extLst>
          </p:cNvPr>
          <p:cNvSpPr>
            <a:spLocks noGrp="1"/>
          </p:cNvSpPr>
          <p:nvPr>
            <p:ph type="title"/>
          </p:nvPr>
        </p:nvSpPr>
        <p:spPr>
          <a:xfrm>
            <a:off x="37390" y="-1092280"/>
            <a:ext cx="9220910" cy="892927"/>
          </a:xfrm>
        </p:spPr>
        <p:txBody>
          <a:bodyPr/>
          <a:lstStyle/>
          <a:p>
            <a:pPr algn="l"/>
            <a:r>
              <a:rPr lang="en-US" sz="800" dirty="0">
                <a:solidFill>
                  <a:srgbClr val="E2E8E9"/>
                </a:solidFill>
                <a:latin typeface="+mn-lt"/>
              </a:rPr>
              <a:t>Slide 11 Revision: nouns and verbs</a:t>
            </a:r>
          </a:p>
        </p:txBody>
      </p:sp>
      <p:sp>
        <p:nvSpPr>
          <p:cNvPr id="3" name="Title 2">
            <a:extLst>
              <a:ext uri="{FF2B5EF4-FFF2-40B4-BE49-F238E27FC236}">
                <a16:creationId xmlns:a16="http://schemas.microsoft.com/office/drawing/2014/main" id="{22E7F3D7-A2CD-B6B1-512A-E8F1D9105F3F}"/>
              </a:ext>
            </a:extLst>
          </p:cNvPr>
          <p:cNvSpPr txBox="1">
            <a:spLocks/>
          </p:cNvSpPr>
          <p:nvPr/>
        </p:nvSpPr>
        <p:spPr>
          <a:xfrm>
            <a:off x="557783" y="314295"/>
            <a:ext cx="6391657" cy="892927"/>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Revision: nouns and verbs</a:t>
            </a:r>
            <a:endParaRPr lang="en-US" dirty="0"/>
          </a:p>
        </p:txBody>
      </p:sp>
      <p:pic>
        <p:nvPicPr>
          <p:cNvPr id="19" name="Picture 18" descr="apple">
            <a:extLst>
              <a:ext uri="{FF2B5EF4-FFF2-40B4-BE49-F238E27FC236}">
                <a16:creationId xmlns:a16="http://schemas.microsoft.com/office/drawing/2014/main" id="{F591A9CD-8550-E998-FD89-8AE26D1FD3E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3108" y="2304729"/>
            <a:ext cx="1769098" cy="1769098"/>
          </a:xfrm>
          <a:prstGeom prst="rect">
            <a:avLst/>
          </a:prstGeom>
        </p:spPr>
      </p:pic>
      <p:pic>
        <p:nvPicPr>
          <p:cNvPr id="20" name="Picture 19" descr="sing">
            <a:extLst>
              <a:ext uri="{FF2B5EF4-FFF2-40B4-BE49-F238E27FC236}">
                <a16:creationId xmlns:a16="http://schemas.microsoft.com/office/drawing/2014/main" id="{87E56E3D-7600-1DC3-AA19-758F4AD84F1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49440" y="2508958"/>
            <a:ext cx="1499249" cy="1499249"/>
          </a:xfrm>
          <a:prstGeom prst="rect">
            <a:avLst/>
          </a:prstGeom>
        </p:spPr>
      </p:pic>
      <p:pic>
        <p:nvPicPr>
          <p:cNvPr id="22" name="Picture 21" descr="cloud">
            <a:extLst>
              <a:ext uri="{FF2B5EF4-FFF2-40B4-BE49-F238E27FC236}">
                <a16:creationId xmlns:a16="http://schemas.microsoft.com/office/drawing/2014/main" id="{1CF26E22-13FB-1B26-C2CF-561862BF2BA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345796" y="4240216"/>
            <a:ext cx="1769098" cy="1769098"/>
          </a:xfrm>
          <a:prstGeom prst="rect">
            <a:avLst/>
          </a:prstGeom>
        </p:spPr>
      </p:pic>
      <p:pic>
        <p:nvPicPr>
          <p:cNvPr id="24" name="Picture 23" descr="computer">
            <a:extLst>
              <a:ext uri="{FF2B5EF4-FFF2-40B4-BE49-F238E27FC236}">
                <a16:creationId xmlns:a16="http://schemas.microsoft.com/office/drawing/2014/main" id="{029690D5-AD36-9A60-9C46-B5F6B010447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114894" y="2565580"/>
            <a:ext cx="1341858" cy="1341858"/>
          </a:xfrm>
          <a:prstGeom prst="rect">
            <a:avLst/>
          </a:prstGeom>
        </p:spPr>
      </p:pic>
      <p:pic>
        <p:nvPicPr>
          <p:cNvPr id="26" name="Picture 25" descr="sleep">
            <a:extLst>
              <a:ext uri="{FF2B5EF4-FFF2-40B4-BE49-F238E27FC236}">
                <a16:creationId xmlns:a16="http://schemas.microsoft.com/office/drawing/2014/main" id="{EA8DB9FB-DC89-745A-C1F2-7880FBEDB7F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077107" y="3932838"/>
            <a:ext cx="2076476" cy="2076476"/>
          </a:xfrm>
          <a:prstGeom prst="rect">
            <a:avLst/>
          </a:prstGeom>
        </p:spPr>
      </p:pic>
      <p:pic>
        <p:nvPicPr>
          <p:cNvPr id="28" name="Picture 27" descr="clap">
            <a:extLst>
              <a:ext uri="{FF2B5EF4-FFF2-40B4-BE49-F238E27FC236}">
                <a16:creationId xmlns:a16="http://schemas.microsoft.com/office/drawing/2014/main" id="{8C3FCED2-D026-6799-C114-D676F58E9FF0}"/>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9782000" y="2519684"/>
            <a:ext cx="1493718" cy="1493718"/>
          </a:xfrm>
          <a:prstGeom prst="rect">
            <a:avLst/>
          </a:prstGeom>
        </p:spPr>
      </p:pic>
    </p:spTree>
    <p:custDataLst>
      <p:tags r:id="rId1"/>
    </p:custDataLst>
    <p:extLst>
      <p:ext uri="{BB962C8B-B14F-4D97-AF65-F5344CB8AC3E}">
        <p14:creationId xmlns:p14="http://schemas.microsoft.com/office/powerpoint/2010/main" val="17293487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E45A55-CEB3-3D43-B6BD-FB6123A2983E}"/>
              </a:ext>
            </a:extLst>
          </p:cNvPr>
          <p:cNvSpPr>
            <a:spLocks noGrp="1"/>
          </p:cNvSpPr>
          <p:nvPr>
            <p:ph type="title" idx="4294967295"/>
          </p:nvPr>
        </p:nvSpPr>
        <p:spPr>
          <a:xfrm>
            <a:off x="0" y="-800201"/>
            <a:ext cx="10572750" cy="625578"/>
          </a:xfrm>
        </p:spPr>
        <p:txBody>
          <a:bodyPr/>
          <a:lstStyle/>
          <a:p>
            <a:r>
              <a:rPr lang="en-US" sz="800" dirty="0">
                <a:solidFill>
                  <a:srgbClr val="E2E8E9"/>
                </a:solidFill>
                <a:latin typeface="+mn-lt"/>
              </a:rPr>
              <a:t>Slide 12 Learning intention and success criteria</a:t>
            </a:r>
          </a:p>
        </p:txBody>
      </p:sp>
      <p:sp>
        <p:nvSpPr>
          <p:cNvPr id="7" name="TextBox 6">
            <a:extLst>
              <a:ext uri="{FF2B5EF4-FFF2-40B4-BE49-F238E27FC236}">
                <a16:creationId xmlns:a16="http://schemas.microsoft.com/office/drawing/2014/main" id="{F2DFD969-3D32-2F47-12E7-496F3810BD9A}"/>
              </a:ext>
            </a:extLst>
          </p:cNvPr>
          <p:cNvSpPr txBox="1"/>
          <p:nvPr/>
        </p:nvSpPr>
        <p:spPr>
          <a:xfrm>
            <a:off x="670004" y="1567914"/>
            <a:ext cx="8029575" cy="867930"/>
          </a:xfrm>
          <a:prstGeom prst="rect">
            <a:avLst/>
          </a:prstGeom>
          <a:noFill/>
        </p:spPr>
        <p:txBody>
          <a:bodyPr wrap="square">
            <a:spAutoFit/>
          </a:bodyPr>
          <a:lstStyle/>
          <a:p>
            <a:pPr marR="0" lvl="0" algn="l" defTabSz="914400" rtl="0" eaLnBrk="1" fontAlgn="auto" latinLnBrk="0" hangingPunct="1">
              <a:lnSpc>
                <a:spcPct val="90000"/>
              </a:lnSpc>
              <a:spcBef>
                <a:spcPts val="1000"/>
              </a:spcBef>
              <a:spcAft>
                <a:spcPts val="0"/>
              </a:spcAft>
              <a:buClrTx/>
              <a:buSzTx/>
              <a:tabLst/>
              <a:defRPr/>
            </a:pPr>
            <a:r>
              <a:rPr kumimoji="0" lang="en-GB" sz="2800" b="0" i="0" u="none" strike="noStrike" kern="1200" cap="none" spc="0" normalizeH="0" baseline="0" noProof="0" dirty="0">
                <a:ln>
                  <a:noFill/>
                </a:ln>
                <a:solidFill>
                  <a:prstClr val="black"/>
                </a:solidFill>
                <a:effectLst/>
                <a:uLnTx/>
                <a:uFillTx/>
                <a:latin typeface="Calibri" panose="020F0502020204030204"/>
                <a:ea typeface="Calibri Light" panose="020F0302020204030204"/>
                <a:cs typeface="Calibri Light" panose="020F0302020204030204"/>
              </a:rPr>
              <a:t>We are learning to add an -es suffix to a base word to show a plural, ‘more than one’. </a:t>
            </a: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0B5CCC74-34D5-F37C-C16B-C4763D883AF4}"/>
              </a:ext>
            </a:extLst>
          </p:cNvPr>
          <p:cNvSpPr txBox="1"/>
          <p:nvPr/>
        </p:nvSpPr>
        <p:spPr>
          <a:xfrm>
            <a:off x="670004" y="3666052"/>
            <a:ext cx="9550855" cy="1512209"/>
          </a:xfrm>
          <a:prstGeom prst="rect">
            <a:avLst/>
          </a:prstGeom>
          <a:noFill/>
        </p:spPr>
        <p:txBody>
          <a:bodyPr wrap="square">
            <a:spAutoFit/>
          </a:bodyPr>
          <a:lstStyle/>
          <a:p>
            <a:pPr marR="0" lvl="0" algn="l" defTabSz="914400" rtl="0" eaLnBrk="1" fontAlgn="auto" latinLnBrk="0" hangingPunct="1">
              <a:lnSpc>
                <a:spcPct val="90000"/>
              </a:lnSpc>
              <a:spcBef>
                <a:spcPts val="1000"/>
              </a:spcBef>
              <a:spcAft>
                <a:spcPts val="0"/>
              </a:spcAft>
              <a:buClrTx/>
              <a:buSzTx/>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I will know I have been successful if I can:</a:t>
            </a:r>
          </a:p>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prstClr val="black"/>
                </a:solidFill>
                <a:effectLst/>
                <a:uLnTx/>
                <a:uFillTx/>
                <a:latin typeface="Calibri" panose="020F0502020204030204"/>
                <a:ea typeface="+mn-ea"/>
                <a:cs typeface="+mn-cs"/>
              </a:rPr>
              <a:t>add an -es suffix to a base word </a:t>
            </a:r>
          </a:p>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GB" sz="2800" b="0" i="0" u="none" strike="noStrike" kern="1200" cap="none" spc="0" normalizeH="0" baseline="0" noProof="0" dirty="0">
                <a:ln>
                  <a:noFill/>
                </a:ln>
                <a:solidFill>
                  <a:prstClr val="black"/>
                </a:solidFill>
                <a:effectLst/>
                <a:uLnTx/>
                <a:uFillTx/>
                <a:latin typeface="Calibri" panose="020F0502020204030204"/>
                <a:ea typeface="+mn-ea"/>
                <a:cs typeface="+mn-cs"/>
              </a:rPr>
              <a:t>explain the meaning of the word when an -es suffix is added.</a:t>
            </a:r>
          </a:p>
        </p:txBody>
      </p:sp>
    </p:spTree>
    <p:custDataLst>
      <p:tags r:id="rId1"/>
    </p:custDataLst>
    <p:extLst>
      <p:ext uri="{BB962C8B-B14F-4D97-AF65-F5344CB8AC3E}">
        <p14:creationId xmlns:p14="http://schemas.microsoft.com/office/powerpoint/2010/main" val="14281497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09C14E0-CED7-F1C3-4022-C4B0BF9B3AA4}"/>
              </a:ext>
            </a:extLst>
          </p:cNvPr>
          <p:cNvSpPr>
            <a:spLocks noGrp="1"/>
          </p:cNvSpPr>
          <p:nvPr>
            <p:ph type="title" idx="4294967295"/>
          </p:nvPr>
        </p:nvSpPr>
        <p:spPr>
          <a:xfrm>
            <a:off x="0" y="-762485"/>
            <a:ext cx="7048500" cy="555438"/>
          </a:xfrm>
        </p:spPr>
        <p:txBody>
          <a:bodyPr/>
          <a:lstStyle/>
          <a:p>
            <a:r>
              <a:rPr lang="en-AU" sz="800" dirty="0">
                <a:solidFill>
                  <a:srgbClr val="E2E8E9"/>
                </a:solidFill>
                <a:latin typeface="+mn-lt"/>
                <a:ea typeface="Verdana"/>
                <a:cs typeface="Calibri"/>
              </a:rPr>
              <a:t>Slide 13 Hand out student sheet</a:t>
            </a:r>
          </a:p>
        </p:txBody>
      </p:sp>
      <p:pic>
        <p:nvPicPr>
          <p:cNvPr id="2" name="Picture 1" descr="image of Phase 8, lesson 7 student sheet">
            <a:extLst>
              <a:ext uri="{FF2B5EF4-FFF2-40B4-BE49-F238E27FC236}">
                <a16:creationId xmlns:a16="http://schemas.microsoft.com/office/drawing/2014/main" id="{15ECFB37-D6C5-F34F-AFD3-23377985091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60525" y="420086"/>
            <a:ext cx="4071748" cy="5772373"/>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024207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4049954-4C85-7445-F02D-6C9621974BC6}"/>
              </a:ext>
            </a:extLst>
          </p:cNvPr>
          <p:cNvSpPr>
            <a:spLocks noGrp="1"/>
          </p:cNvSpPr>
          <p:nvPr>
            <p:ph type="title" idx="4294967295"/>
          </p:nvPr>
        </p:nvSpPr>
        <p:spPr/>
        <p:txBody>
          <a:bodyPr/>
          <a:lstStyle/>
          <a:p>
            <a:r>
              <a:rPr lang="en-AU" sz="800" dirty="0">
                <a:solidFill>
                  <a:srgbClr val="E2E8E9"/>
                </a:solidFill>
                <a:latin typeface="+mn-lt"/>
              </a:rPr>
              <a:t>Slide</a:t>
            </a:r>
            <a:r>
              <a:rPr lang="en-AU" sz="800" baseline="0" dirty="0">
                <a:solidFill>
                  <a:srgbClr val="E2E8E9"/>
                </a:solidFill>
                <a:latin typeface="+mn-lt"/>
              </a:rPr>
              <a:t> 14 I do</a:t>
            </a:r>
            <a:endParaRPr lang="en-AU" sz="800" dirty="0">
              <a:solidFill>
                <a:srgbClr val="E2E8E9"/>
              </a:solidFill>
              <a:latin typeface="+mn-lt"/>
            </a:endParaRPr>
          </a:p>
        </p:txBody>
      </p:sp>
      <p:sp>
        <p:nvSpPr>
          <p:cNvPr id="31" name="TextBox 30">
            <a:extLst>
              <a:ext uri="{FF2B5EF4-FFF2-40B4-BE49-F238E27FC236}">
                <a16:creationId xmlns:a16="http://schemas.microsoft.com/office/drawing/2014/main" id="{FD2EB228-A33A-AE40-D71E-BA0E572FEF90}"/>
              </a:ext>
              <a:ext uri="{C183D7F6-B498-43B3-948B-1728B52AA6E4}">
                <adec:decorative xmlns:adec="http://schemas.microsoft.com/office/drawing/2017/decorative" val="1"/>
              </a:ext>
            </a:extLst>
          </p:cNvPr>
          <p:cNvSpPr txBox="1"/>
          <p:nvPr/>
        </p:nvSpPr>
        <p:spPr>
          <a:xfrm>
            <a:off x="3193142" y="2641815"/>
            <a:ext cx="1001487" cy="923330"/>
          </a:xfrm>
          <a:prstGeom prst="rect">
            <a:avLst/>
          </a:prstGeom>
          <a:noFill/>
        </p:spPr>
        <p:txBody>
          <a:bodyPr wrap="square">
            <a:spAutoFit/>
          </a:bodyPr>
          <a:lstStyle/>
          <a:p>
            <a:endParaRPr lang="en-AU" sz="5400" dirty="0"/>
          </a:p>
        </p:txBody>
      </p:sp>
      <p:sp>
        <p:nvSpPr>
          <p:cNvPr id="32" name="TextBox 31">
            <a:extLst>
              <a:ext uri="{FF2B5EF4-FFF2-40B4-BE49-F238E27FC236}">
                <a16:creationId xmlns:a16="http://schemas.microsoft.com/office/drawing/2014/main" id="{3E54489E-B879-0921-755B-50B083297700}"/>
              </a:ext>
              <a:ext uri="{C183D7F6-B498-43B3-948B-1728B52AA6E4}">
                <adec:decorative xmlns:adec="http://schemas.microsoft.com/office/drawing/2017/decorative" val="1"/>
              </a:ext>
            </a:extLst>
          </p:cNvPr>
          <p:cNvSpPr txBox="1"/>
          <p:nvPr/>
        </p:nvSpPr>
        <p:spPr>
          <a:xfrm>
            <a:off x="3541485" y="3411437"/>
            <a:ext cx="1001487" cy="923330"/>
          </a:xfrm>
          <a:prstGeom prst="rect">
            <a:avLst/>
          </a:prstGeom>
          <a:noFill/>
        </p:spPr>
        <p:txBody>
          <a:bodyPr wrap="square">
            <a:spAutoFit/>
          </a:bodyPr>
          <a:lstStyle/>
          <a:p>
            <a:endParaRPr lang="en-AU" sz="5400" dirty="0"/>
          </a:p>
        </p:txBody>
      </p:sp>
      <p:sp>
        <p:nvSpPr>
          <p:cNvPr id="38" name="TextBox 37">
            <a:extLst>
              <a:ext uri="{FF2B5EF4-FFF2-40B4-BE49-F238E27FC236}">
                <a16:creationId xmlns:a16="http://schemas.microsoft.com/office/drawing/2014/main" id="{C58EEF49-E412-7F35-211A-CE3C921E3759}"/>
              </a:ext>
              <a:ext uri="{C183D7F6-B498-43B3-948B-1728B52AA6E4}">
                <adec:decorative xmlns:adec="http://schemas.microsoft.com/office/drawing/2017/decorative" val="1"/>
              </a:ext>
            </a:extLst>
          </p:cNvPr>
          <p:cNvSpPr txBox="1"/>
          <p:nvPr/>
        </p:nvSpPr>
        <p:spPr>
          <a:xfrm>
            <a:off x="6054845" y="1614125"/>
            <a:ext cx="4081734" cy="3170099"/>
          </a:xfrm>
          <a:prstGeom prst="rect">
            <a:avLst/>
          </a:prstGeom>
          <a:noFill/>
        </p:spPr>
        <p:txBody>
          <a:bodyPr wrap="square" rtlCol="0">
            <a:spAutoFit/>
          </a:bodyPr>
          <a:lstStyle/>
          <a:p>
            <a:pPr algn="ctr"/>
            <a:r>
              <a:rPr lang="en-US" sz="20000" dirty="0">
                <a:solidFill>
                  <a:srgbClr val="4557AD"/>
                </a:solidFill>
                <a:latin typeface="Tenorite" pitchFamily="2" charset="0"/>
                <a:ea typeface="Verdana" panose="020B0604030504040204" pitchFamily="34" charset="0"/>
                <a:cs typeface="Verdana" panose="020B0604030504040204" pitchFamily="34" charset="0"/>
              </a:rPr>
              <a:t>-es</a:t>
            </a:r>
            <a:endParaRPr lang="en-AU" sz="200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39" name="Rounded Rectangle 4">
            <a:extLst>
              <a:ext uri="{FF2B5EF4-FFF2-40B4-BE49-F238E27FC236}">
                <a16:creationId xmlns:a16="http://schemas.microsoft.com/office/drawing/2014/main" id="{6CF89080-6856-00F3-0652-F75A9F14F858}"/>
              </a:ext>
              <a:ext uri="{C183D7F6-B498-43B3-948B-1728B52AA6E4}">
                <adec:decorative xmlns:adec="http://schemas.microsoft.com/office/drawing/2017/decorative" val="1"/>
              </a:ext>
            </a:extLst>
          </p:cNvPr>
          <p:cNvSpPr/>
          <p:nvPr/>
        </p:nvSpPr>
        <p:spPr>
          <a:xfrm>
            <a:off x="6009003" y="1596930"/>
            <a:ext cx="4173419" cy="3827459"/>
          </a:xfrm>
          <a:prstGeom prst="roundRect">
            <a:avLst>
              <a:gd name="adj" fmla="val 4690"/>
            </a:avLst>
          </a:prstGeom>
          <a:noFill/>
          <a:ln w="38100">
            <a:solidFill>
              <a:srgbClr val="F4DC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3">
            <a:extLst>
              <a:ext uri="{FF2B5EF4-FFF2-40B4-BE49-F238E27FC236}">
                <a16:creationId xmlns:a16="http://schemas.microsoft.com/office/drawing/2014/main" id="{97650C13-41F9-207B-741D-64CFCE9D8D6D}"/>
              </a:ext>
              <a:ext uri="{C183D7F6-B498-43B3-948B-1728B52AA6E4}">
                <adec:decorative xmlns:adec="http://schemas.microsoft.com/office/drawing/2017/decorative" val="1"/>
              </a:ext>
            </a:extLst>
          </p:cNvPr>
          <p:cNvSpPr/>
          <p:nvPr/>
        </p:nvSpPr>
        <p:spPr>
          <a:xfrm>
            <a:off x="2338926" y="877192"/>
            <a:ext cx="2198869" cy="1027814"/>
          </a:xfrm>
          <a:prstGeom prst="roundRect">
            <a:avLst>
              <a:gd name="adj" fmla="val 4690"/>
            </a:avLst>
          </a:prstGeom>
          <a:noFill/>
          <a:ln w="38100">
            <a:solidFill>
              <a:srgbClr val="F4DC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3">
            <a:extLst>
              <a:ext uri="{FF2B5EF4-FFF2-40B4-BE49-F238E27FC236}">
                <a16:creationId xmlns:a16="http://schemas.microsoft.com/office/drawing/2014/main" id="{181B41F6-2E20-805D-9D7C-F18C11232B0F}"/>
              </a:ext>
              <a:ext uri="{C183D7F6-B498-43B3-948B-1728B52AA6E4}">
                <adec:decorative xmlns:adec="http://schemas.microsoft.com/office/drawing/2017/decorative" val="1"/>
              </a:ext>
            </a:extLst>
          </p:cNvPr>
          <p:cNvSpPr/>
          <p:nvPr/>
        </p:nvSpPr>
        <p:spPr>
          <a:xfrm>
            <a:off x="2351888" y="2196010"/>
            <a:ext cx="2198869" cy="1027814"/>
          </a:xfrm>
          <a:prstGeom prst="roundRect">
            <a:avLst>
              <a:gd name="adj" fmla="val 4690"/>
            </a:avLst>
          </a:prstGeom>
          <a:noFill/>
          <a:ln w="38100">
            <a:solidFill>
              <a:srgbClr val="F4DC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3">
            <a:extLst>
              <a:ext uri="{FF2B5EF4-FFF2-40B4-BE49-F238E27FC236}">
                <a16:creationId xmlns:a16="http://schemas.microsoft.com/office/drawing/2014/main" id="{FCC736DF-DE6B-1F7F-8A25-2F2FC253DCFB}"/>
              </a:ext>
              <a:ext uri="{C183D7F6-B498-43B3-948B-1728B52AA6E4}">
                <adec:decorative xmlns:adec="http://schemas.microsoft.com/office/drawing/2017/decorative" val="1"/>
              </a:ext>
            </a:extLst>
          </p:cNvPr>
          <p:cNvSpPr/>
          <p:nvPr/>
        </p:nvSpPr>
        <p:spPr>
          <a:xfrm>
            <a:off x="2351888" y="3509986"/>
            <a:ext cx="2198869" cy="1027814"/>
          </a:xfrm>
          <a:prstGeom prst="roundRect">
            <a:avLst>
              <a:gd name="adj" fmla="val 4690"/>
            </a:avLst>
          </a:prstGeom>
          <a:noFill/>
          <a:ln w="38100">
            <a:solidFill>
              <a:srgbClr val="F4DC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3">
            <a:extLst>
              <a:ext uri="{FF2B5EF4-FFF2-40B4-BE49-F238E27FC236}">
                <a16:creationId xmlns:a16="http://schemas.microsoft.com/office/drawing/2014/main" id="{D5980277-5AF2-D0CC-D339-758484DD8D62}"/>
              </a:ext>
              <a:ext uri="{C183D7F6-B498-43B3-948B-1728B52AA6E4}">
                <adec:decorative xmlns:adec="http://schemas.microsoft.com/office/drawing/2017/decorative" val="1"/>
              </a:ext>
            </a:extLst>
          </p:cNvPr>
          <p:cNvSpPr/>
          <p:nvPr/>
        </p:nvSpPr>
        <p:spPr>
          <a:xfrm>
            <a:off x="2338927" y="4823962"/>
            <a:ext cx="2198869" cy="1027814"/>
          </a:xfrm>
          <a:prstGeom prst="roundRect">
            <a:avLst>
              <a:gd name="adj" fmla="val 4690"/>
            </a:avLst>
          </a:prstGeom>
          <a:noFill/>
          <a:ln w="38100">
            <a:solidFill>
              <a:srgbClr val="F4DC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a:extLst>
              <a:ext uri="{FF2B5EF4-FFF2-40B4-BE49-F238E27FC236}">
                <a16:creationId xmlns:a16="http://schemas.microsoft.com/office/drawing/2014/main" id="{3277FE3A-DF89-9412-EB4F-D0E53A7FDD27}"/>
              </a:ext>
              <a:ext uri="{C183D7F6-B498-43B3-948B-1728B52AA6E4}">
                <adec:decorative xmlns:adec="http://schemas.microsoft.com/office/drawing/2017/decorative" val="0"/>
              </a:ext>
            </a:extLst>
          </p:cNvPr>
          <p:cNvSpPr txBox="1"/>
          <p:nvPr/>
        </p:nvSpPr>
        <p:spPr>
          <a:xfrm>
            <a:off x="2351888" y="810322"/>
            <a:ext cx="2185907" cy="1092607"/>
          </a:xfrm>
          <a:prstGeom prst="rect">
            <a:avLst/>
          </a:prstGeom>
          <a:noFill/>
        </p:spPr>
        <p:txBody>
          <a:bodyPr wrap="square">
            <a:spAutoFit/>
          </a:bodyPr>
          <a:lstStyle/>
          <a:p>
            <a:pPr algn="ctr"/>
            <a:r>
              <a:rPr lang="en-US" sz="6500" dirty="0">
                <a:solidFill>
                  <a:srgbClr val="4557AD"/>
                </a:solidFill>
                <a:latin typeface="Tenorite" pitchFamily="2" charset="0"/>
                <a:ea typeface="Verdana" panose="020B0604030504040204" pitchFamily="34" charset="0"/>
                <a:cs typeface="Verdana" panose="020B0604030504040204" pitchFamily="34" charset="0"/>
              </a:rPr>
              <a:t>__</a:t>
            </a:r>
            <a:r>
              <a:rPr lang="en-US" sz="6500" dirty="0" err="1">
                <a:solidFill>
                  <a:srgbClr val="4557AD"/>
                </a:solidFill>
                <a:latin typeface="Tenorite" pitchFamily="2" charset="0"/>
                <a:ea typeface="Verdana" panose="020B0604030504040204" pitchFamily="34" charset="0"/>
                <a:cs typeface="Verdana" panose="020B0604030504040204" pitchFamily="34" charset="0"/>
              </a:rPr>
              <a:t>sh</a:t>
            </a:r>
            <a:endParaRPr lang="en-AU" sz="65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42" name="TextBox 41">
            <a:extLst>
              <a:ext uri="{FF2B5EF4-FFF2-40B4-BE49-F238E27FC236}">
                <a16:creationId xmlns:a16="http://schemas.microsoft.com/office/drawing/2014/main" id="{CCAC072E-D98D-585F-B269-C112F5719E39}"/>
              </a:ext>
            </a:extLst>
          </p:cNvPr>
          <p:cNvSpPr txBox="1"/>
          <p:nvPr/>
        </p:nvSpPr>
        <p:spPr>
          <a:xfrm>
            <a:off x="2338926" y="2097401"/>
            <a:ext cx="2211831" cy="1092607"/>
          </a:xfrm>
          <a:prstGeom prst="rect">
            <a:avLst/>
          </a:prstGeom>
          <a:noFill/>
        </p:spPr>
        <p:txBody>
          <a:bodyPr wrap="square">
            <a:spAutoFit/>
          </a:bodyPr>
          <a:lstStyle/>
          <a:p>
            <a:pPr algn="ctr"/>
            <a:r>
              <a:rPr lang="en-US" sz="6500" dirty="0">
                <a:solidFill>
                  <a:srgbClr val="4557AD"/>
                </a:solidFill>
                <a:latin typeface="Tenorite" pitchFamily="2" charset="0"/>
                <a:ea typeface="Verdana" panose="020B0604030504040204" pitchFamily="34" charset="0"/>
                <a:cs typeface="Verdana" panose="020B0604030504040204" pitchFamily="34" charset="0"/>
              </a:rPr>
              <a:t>__</a:t>
            </a:r>
            <a:r>
              <a:rPr lang="en-US" sz="6500" dirty="0" err="1">
                <a:solidFill>
                  <a:srgbClr val="4557AD"/>
                </a:solidFill>
                <a:latin typeface="Tenorite" pitchFamily="2" charset="0"/>
                <a:ea typeface="Verdana" panose="020B0604030504040204" pitchFamily="34" charset="0"/>
                <a:cs typeface="Verdana" panose="020B0604030504040204" pitchFamily="34" charset="0"/>
              </a:rPr>
              <a:t>ch</a:t>
            </a:r>
            <a:endParaRPr lang="en-AU" sz="65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43" name="TextBox 42">
            <a:extLst>
              <a:ext uri="{FF2B5EF4-FFF2-40B4-BE49-F238E27FC236}">
                <a16:creationId xmlns:a16="http://schemas.microsoft.com/office/drawing/2014/main" id="{012633F8-725C-CDF3-BA3B-6714AF7D60BF}"/>
              </a:ext>
            </a:extLst>
          </p:cNvPr>
          <p:cNvSpPr txBox="1"/>
          <p:nvPr/>
        </p:nvSpPr>
        <p:spPr>
          <a:xfrm>
            <a:off x="2351887" y="3414620"/>
            <a:ext cx="2185907" cy="1092607"/>
          </a:xfrm>
          <a:prstGeom prst="rect">
            <a:avLst/>
          </a:prstGeom>
          <a:noFill/>
        </p:spPr>
        <p:txBody>
          <a:bodyPr wrap="square">
            <a:spAutoFit/>
          </a:bodyPr>
          <a:lstStyle/>
          <a:p>
            <a:pPr algn="ctr"/>
            <a:r>
              <a:rPr lang="en-US" sz="6500" dirty="0">
                <a:solidFill>
                  <a:srgbClr val="4557AD"/>
                </a:solidFill>
                <a:latin typeface="Tenorite" pitchFamily="2" charset="0"/>
                <a:ea typeface="Verdana" panose="020B0604030504040204" pitchFamily="34" charset="0"/>
                <a:cs typeface="Verdana" panose="020B0604030504040204" pitchFamily="34" charset="0"/>
              </a:rPr>
              <a:t>__x</a:t>
            </a:r>
            <a:endParaRPr lang="en-AU" sz="65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44" name="TextBox 43">
            <a:extLst>
              <a:ext uri="{FF2B5EF4-FFF2-40B4-BE49-F238E27FC236}">
                <a16:creationId xmlns:a16="http://schemas.microsoft.com/office/drawing/2014/main" id="{FF4DFA87-2CEE-913E-B821-85AE177B9E68}"/>
              </a:ext>
            </a:extLst>
          </p:cNvPr>
          <p:cNvSpPr txBox="1"/>
          <p:nvPr/>
        </p:nvSpPr>
        <p:spPr>
          <a:xfrm>
            <a:off x="2351886" y="4731839"/>
            <a:ext cx="2185907" cy="1092607"/>
          </a:xfrm>
          <a:prstGeom prst="rect">
            <a:avLst/>
          </a:prstGeom>
          <a:noFill/>
        </p:spPr>
        <p:txBody>
          <a:bodyPr wrap="square">
            <a:spAutoFit/>
          </a:bodyPr>
          <a:lstStyle/>
          <a:p>
            <a:pPr algn="ctr"/>
            <a:r>
              <a:rPr lang="en-US" sz="6500" dirty="0">
                <a:solidFill>
                  <a:srgbClr val="4557AD"/>
                </a:solidFill>
                <a:latin typeface="Tenorite" pitchFamily="2" charset="0"/>
                <a:ea typeface="Verdana" panose="020B0604030504040204" pitchFamily="34" charset="0"/>
                <a:cs typeface="Verdana" panose="020B0604030504040204" pitchFamily="34" charset="0"/>
              </a:rPr>
              <a:t>__ss</a:t>
            </a:r>
            <a:endParaRPr lang="en-AU" sz="65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9381499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D525A0-AB6A-9EA2-877E-481DD7007CB2}"/>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2840354E-9370-66B5-F8E8-CE878440CBD7}"/>
              </a:ext>
            </a:extLst>
          </p:cNvPr>
          <p:cNvSpPr>
            <a:spLocks noGrp="1"/>
          </p:cNvSpPr>
          <p:nvPr>
            <p:ph type="title" idx="4294967295"/>
          </p:nvPr>
        </p:nvSpPr>
        <p:spPr/>
        <p:txBody>
          <a:bodyPr/>
          <a:lstStyle/>
          <a:p>
            <a:r>
              <a:rPr lang="en-AU" sz="800" dirty="0">
                <a:solidFill>
                  <a:srgbClr val="E2E8E9"/>
                </a:solidFill>
                <a:latin typeface="+mn-lt"/>
              </a:rPr>
              <a:t>Slide</a:t>
            </a:r>
            <a:r>
              <a:rPr lang="en-AU" sz="800" baseline="0" dirty="0">
                <a:solidFill>
                  <a:srgbClr val="E2E8E9"/>
                </a:solidFill>
                <a:latin typeface="+mn-lt"/>
              </a:rPr>
              <a:t> 15 I do</a:t>
            </a:r>
            <a:endParaRPr lang="en-AU" sz="800" dirty="0">
              <a:solidFill>
                <a:srgbClr val="E2E8E9"/>
              </a:solidFill>
              <a:latin typeface="+mn-lt"/>
            </a:endParaRPr>
          </a:p>
        </p:txBody>
      </p:sp>
      <p:sp>
        <p:nvSpPr>
          <p:cNvPr id="2" name="Rounded Rectangle 1">
            <a:extLst>
              <a:ext uri="{FF2B5EF4-FFF2-40B4-BE49-F238E27FC236}">
                <a16:creationId xmlns:a16="http://schemas.microsoft.com/office/drawing/2014/main" id="{57BEDFE7-83D5-18C8-FDAA-7F3D5463E0F5}"/>
              </a:ext>
              <a:ext uri="{C183D7F6-B498-43B3-948B-1728B52AA6E4}">
                <adec:decorative xmlns:adec="http://schemas.microsoft.com/office/drawing/2017/decorative" val="1"/>
              </a:ext>
            </a:extLst>
          </p:cNvPr>
          <p:cNvSpPr/>
          <p:nvPr/>
        </p:nvSpPr>
        <p:spPr>
          <a:xfrm>
            <a:off x="4884619" y="940549"/>
            <a:ext cx="2198828" cy="1547597"/>
          </a:xfrm>
          <a:prstGeom prst="roundRect">
            <a:avLst>
              <a:gd name="adj" fmla="val 10045"/>
            </a:avLst>
          </a:prstGeom>
          <a:noFill/>
          <a:ln w="38100">
            <a:solidFill>
              <a:srgbClr val="F4DC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1">
            <a:extLst>
              <a:ext uri="{FF2B5EF4-FFF2-40B4-BE49-F238E27FC236}">
                <a16:creationId xmlns:a16="http://schemas.microsoft.com/office/drawing/2014/main" id="{6D90E4CE-E743-3388-64A4-BF90E50DAA30}"/>
              </a:ext>
            </a:extLst>
          </p:cNvPr>
          <p:cNvSpPr txBox="1">
            <a:spLocks/>
          </p:cNvSpPr>
          <p:nvPr/>
        </p:nvSpPr>
        <p:spPr>
          <a:xfrm>
            <a:off x="4996586" y="853403"/>
            <a:ext cx="2198828" cy="157141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9600">
                <a:solidFill>
                  <a:srgbClr val="4557AD"/>
                </a:solidFill>
                <a:latin typeface="Tenorite" pitchFamily="2" charset="0"/>
              </a:rPr>
              <a:t>-es</a:t>
            </a:r>
            <a:endParaRPr lang="en-AU" sz="9600">
              <a:solidFill>
                <a:srgbClr val="4557AD"/>
              </a:solidFill>
              <a:latin typeface="Tenorite" pitchFamily="2" charset="0"/>
            </a:endParaRPr>
          </a:p>
        </p:txBody>
      </p:sp>
      <p:sp>
        <p:nvSpPr>
          <p:cNvPr id="8" name="TextBox 7">
            <a:extLst>
              <a:ext uri="{FF2B5EF4-FFF2-40B4-BE49-F238E27FC236}">
                <a16:creationId xmlns:a16="http://schemas.microsoft.com/office/drawing/2014/main" id="{6112168A-F1F1-2978-AEC1-B00B18A9EC14}"/>
              </a:ext>
            </a:extLst>
          </p:cNvPr>
          <p:cNvSpPr txBox="1"/>
          <p:nvPr/>
        </p:nvSpPr>
        <p:spPr>
          <a:xfrm>
            <a:off x="2917559" y="2835497"/>
            <a:ext cx="1602298" cy="1323439"/>
          </a:xfrm>
          <a:prstGeom prst="rect">
            <a:avLst/>
          </a:prstGeom>
          <a:noFill/>
        </p:spPr>
        <p:txBody>
          <a:bodyPr wrap="none" rtlCol="0">
            <a:spAutoFit/>
          </a:bodyPr>
          <a:lstStyle/>
          <a:p>
            <a:r>
              <a:rPr lang="en-US" sz="8000" spc="200">
                <a:solidFill>
                  <a:srgbClr val="0E1E42"/>
                </a:solidFill>
                <a:latin typeface="Tenorite" pitchFamily="2" charset="0"/>
                <a:ea typeface="Verdana" panose="020B0604030504040204" pitchFamily="34" charset="0"/>
                <a:cs typeface="Verdana" panose="020B0604030504040204" pitchFamily="34" charset="0"/>
              </a:rPr>
              <a:t>fox</a:t>
            </a:r>
            <a:endParaRPr lang="en-AU" sz="8000" spc="200">
              <a:solidFill>
                <a:srgbClr val="0E1E42"/>
              </a:solidFill>
              <a:latin typeface="Tenorite" pitchFamily="2" charset="0"/>
              <a:ea typeface="Verdana" panose="020B0604030504040204" pitchFamily="34" charset="0"/>
              <a:cs typeface="Verdana" panose="020B0604030504040204" pitchFamily="34" charset="0"/>
            </a:endParaRPr>
          </a:p>
        </p:txBody>
      </p:sp>
      <p:sp>
        <p:nvSpPr>
          <p:cNvPr id="6" name="TextBox 5">
            <a:extLst>
              <a:ext uri="{FF2B5EF4-FFF2-40B4-BE49-F238E27FC236}">
                <a16:creationId xmlns:a16="http://schemas.microsoft.com/office/drawing/2014/main" id="{59CA35B0-7B50-E5BF-FD95-874EC0B1D98E}"/>
              </a:ext>
            </a:extLst>
          </p:cNvPr>
          <p:cNvSpPr txBox="1"/>
          <p:nvPr/>
        </p:nvSpPr>
        <p:spPr>
          <a:xfrm>
            <a:off x="7379184" y="2831736"/>
            <a:ext cx="2586734" cy="1323439"/>
          </a:xfrm>
          <a:prstGeom prst="rect">
            <a:avLst/>
          </a:prstGeom>
          <a:noFill/>
        </p:spPr>
        <p:txBody>
          <a:bodyPr wrap="none" rtlCol="0">
            <a:spAutoFit/>
          </a:bodyPr>
          <a:lstStyle/>
          <a:p>
            <a:r>
              <a:rPr lang="en-US" sz="8000" spc="200">
                <a:solidFill>
                  <a:srgbClr val="0E1E42"/>
                </a:solidFill>
                <a:latin typeface="Tenorite" pitchFamily="2" charset="0"/>
                <a:ea typeface="Verdana" panose="020B0604030504040204" pitchFamily="34" charset="0"/>
                <a:cs typeface="Verdana" panose="020B0604030504040204" pitchFamily="34" charset="0"/>
              </a:rPr>
              <a:t>foxes</a:t>
            </a:r>
            <a:endParaRPr lang="en-AU" sz="8000" spc="200">
              <a:solidFill>
                <a:srgbClr val="0E1E42"/>
              </a:solidFill>
              <a:latin typeface="Tenorite" pitchFamily="2" charset="0"/>
              <a:ea typeface="Verdana" panose="020B0604030504040204" pitchFamily="34" charset="0"/>
              <a:cs typeface="Verdana" panose="020B0604030504040204" pitchFamily="34" charset="0"/>
            </a:endParaRPr>
          </a:p>
        </p:txBody>
      </p:sp>
      <p:sp>
        <p:nvSpPr>
          <p:cNvPr id="7" name="Arrow: Right 13">
            <a:extLst>
              <a:ext uri="{FF2B5EF4-FFF2-40B4-BE49-F238E27FC236}">
                <a16:creationId xmlns:a16="http://schemas.microsoft.com/office/drawing/2014/main" id="{FA4E3937-56D4-029A-FE04-E2470A5A4655}"/>
              </a:ext>
              <a:ext uri="{C183D7F6-B498-43B3-948B-1728B52AA6E4}">
                <adec:decorative xmlns:adec="http://schemas.microsoft.com/office/drawing/2017/decorative" val="1"/>
              </a:ext>
            </a:extLst>
          </p:cNvPr>
          <p:cNvSpPr/>
          <p:nvPr/>
        </p:nvSpPr>
        <p:spPr>
          <a:xfrm>
            <a:off x="5407580" y="3308899"/>
            <a:ext cx="1436157" cy="484909"/>
          </a:xfrm>
          <a:prstGeom prst="rightArrow">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833D0CB2-9183-6D5F-9E37-ADA383F6D703}"/>
              </a:ext>
              <a:ext uri="{C183D7F6-B498-43B3-948B-1728B52AA6E4}">
                <adec:decorative xmlns:adec="http://schemas.microsoft.com/office/drawing/2017/decorative" val="1"/>
              </a:ext>
            </a:extLst>
          </p:cNvPr>
          <p:cNvSpPr/>
          <p:nvPr/>
        </p:nvSpPr>
        <p:spPr>
          <a:xfrm>
            <a:off x="8816623" y="3136126"/>
            <a:ext cx="1075414" cy="910451"/>
          </a:xfrm>
          <a:prstGeom prst="ellipse">
            <a:avLst/>
          </a:prstGeom>
          <a:noFill/>
          <a:ln w="63500">
            <a:solidFill>
              <a:srgbClr val="B5196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21" name="Picture 20" descr="fox">
            <a:extLst>
              <a:ext uri="{FF2B5EF4-FFF2-40B4-BE49-F238E27FC236}">
                <a16:creationId xmlns:a16="http://schemas.microsoft.com/office/drawing/2014/main" id="{FC33BAF5-636D-DA61-36D0-9AC7DFE15B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93813" y="3722909"/>
            <a:ext cx="2800975" cy="2800975"/>
          </a:xfrm>
          <a:prstGeom prst="rect">
            <a:avLst/>
          </a:prstGeom>
        </p:spPr>
      </p:pic>
      <p:pic>
        <p:nvPicPr>
          <p:cNvPr id="22" name="Picture 21" descr="foxes">
            <a:extLst>
              <a:ext uri="{FF2B5EF4-FFF2-40B4-BE49-F238E27FC236}">
                <a16:creationId xmlns:a16="http://schemas.microsoft.com/office/drawing/2014/main" id="{728181A9-8D1A-0CAE-B696-19EF6CCC19D8}"/>
              </a:ext>
            </a:extLst>
          </p:cNvPr>
          <p:cNvPicPr>
            <a:picLocks noChangeAspect="1"/>
          </p:cNvPicPr>
          <p:nvPr/>
        </p:nvPicPr>
        <p:blipFill>
          <a:blip r:embed="rId5"/>
          <a:stretch>
            <a:fillRect/>
          </a:stretch>
        </p:blipFill>
        <p:spPr>
          <a:xfrm>
            <a:off x="8195641" y="3695995"/>
            <a:ext cx="1707684" cy="1707684"/>
          </a:xfrm>
          <a:prstGeom prst="rect">
            <a:avLst/>
          </a:prstGeom>
        </p:spPr>
      </p:pic>
      <p:grpSp>
        <p:nvGrpSpPr>
          <p:cNvPr id="5" name="Group 4" descr="foxes">
            <a:extLst>
              <a:ext uri="{FF2B5EF4-FFF2-40B4-BE49-F238E27FC236}">
                <a16:creationId xmlns:a16="http://schemas.microsoft.com/office/drawing/2014/main" id="{C7BD3909-C723-5480-457C-1C0B477B4BFB}"/>
              </a:ext>
            </a:extLst>
          </p:cNvPr>
          <p:cNvGrpSpPr/>
          <p:nvPr/>
        </p:nvGrpSpPr>
        <p:grpSpPr>
          <a:xfrm>
            <a:off x="7750435" y="3691690"/>
            <a:ext cx="3215488" cy="2402779"/>
            <a:chOff x="7750435" y="3691690"/>
            <a:chExt cx="3215488" cy="2402779"/>
          </a:xfrm>
        </p:grpSpPr>
        <p:pic>
          <p:nvPicPr>
            <p:cNvPr id="17" name="Picture 16" descr="A black background with a black square&#10;&#10;Description automatically generated with medium confidence">
              <a:extLst>
                <a:ext uri="{FF2B5EF4-FFF2-40B4-BE49-F238E27FC236}">
                  <a16:creationId xmlns:a16="http://schemas.microsoft.com/office/drawing/2014/main" id="{78908F63-D1C7-7D51-B53A-CF2440B1BB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50435" y="4152323"/>
              <a:ext cx="1942146" cy="1942146"/>
            </a:xfrm>
            <a:prstGeom prst="rect">
              <a:avLst/>
            </a:prstGeom>
          </p:spPr>
        </p:pic>
        <p:pic>
          <p:nvPicPr>
            <p:cNvPr id="19" name="Picture 18" descr="A black background with a black square&#10;&#10;Description automatically generated with medium confidence">
              <a:extLst>
                <a:ext uri="{FF2B5EF4-FFF2-40B4-BE49-F238E27FC236}">
                  <a16:creationId xmlns:a16="http://schemas.microsoft.com/office/drawing/2014/main" id="{C445D233-DFA7-112C-89A0-84758982A5E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18708" y="3691690"/>
              <a:ext cx="1847215" cy="1847215"/>
            </a:xfrm>
            <a:prstGeom prst="rect">
              <a:avLst/>
            </a:prstGeom>
          </p:spPr>
        </p:pic>
        <p:pic>
          <p:nvPicPr>
            <p:cNvPr id="23" name="Picture 22">
              <a:extLst>
                <a:ext uri="{FF2B5EF4-FFF2-40B4-BE49-F238E27FC236}">
                  <a16:creationId xmlns:a16="http://schemas.microsoft.com/office/drawing/2014/main" id="{5D0AB9CB-CA5E-C2D1-797F-268E57E90555}"/>
                </a:ext>
              </a:extLst>
            </p:cNvPr>
            <p:cNvPicPr>
              <a:picLocks noChangeAspect="1"/>
            </p:cNvPicPr>
            <p:nvPr/>
          </p:nvPicPr>
          <p:blipFill>
            <a:blip r:embed="rId5"/>
            <a:stretch>
              <a:fillRect/>
            </a:stretch>
          </p:blipFill>
          <p:spPr>
            <a:xfrm flipH="1">
              <a:off x="9301709" y="4517183"/>
              <a:ext cx="1547137" cy="1471540"/>
            </a:xfrm>
            <a:prstGeom prst="rect">
              <a:avLst/>
            </a:prstGeom>
          </p:spPr>
        </p:pic>
      </p:grpSp>
      <p:cxnSp>
        <p:nvCxnSpPr>
          <p:cNvPr id="13" name="Straight Connector 12">
            <a:extLst>
              <a:ext uri="{FF2B5EF4-FFF2-40B4-BE49-F238E27FC236}">
                <a16:creationId xmlns:a16="http://schemas.microsoft.com/office/drawing/2014/main" id="{AEB7A653-636B-C8BD-3B1B-8670A20B8535}"/>
              </a:ext>
              <a:ext uri="{C183D7F6-B498-43B3-948B-1728B52AA6E4}">
                <adec:decorative xmlns:adec="http://schemas.microsoft.com/office/drawing/2017/decorative" val="1"/>
              </a:ext>
            </a:extLst>
          </p:cNvPr>
          <p:cNvCxnSpPr>
            <a:cxnSpLocks/>
          </p:cNvCxnSpPr>
          <p:nvPr/>
        </p:nvCxnSpPr>
        <p:spPr>
          <a:xfrm>
            <a:off x="3879656" y="3951514"/>
            <a:ext cx="493486" cy="0"/>
          </a:xfrm>
          <a:prstGeom prst="line">
            <a:avLst/>
          </a:prstGeom>
          <a:ln w="38100">
            <a:solidFill>
              <a:srgbClr val="B51963"/>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6094435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427020-A72D-C848-7264-55DEE8402730}"/>
              </a:ext>
            </a:extLst>
          </p:cNvPr>
          <p:cNvSpPr>
            <a:spLocks noGrp="1"/>
          </p:cNvSpPr>
          <p:nvPr>
            <p:ph type="title" idx="4294967295"/>
          </p:nvPr>
        </p:nvSpPr>
        <p:spPr/>
        <p:txBody>
          <a:bodyPr/>
          <a:lstStyle/>
          <a:p>
            <a:r>
              <a:rPr lang="en-AU" sz="800" dirty="0">
                <a:solidFill>
                  <a:srgbClr val="E2E8E9"/>
                </a:solidFill>
                <a:latin typeface="+mn-lt"/>
              </a:rPr>
              <a:t>Slide 16 We do</a:t>
            </a:r>
          </a:p>
        </p:txBody>
      </p:sp>
      <p:graphicFrame>
        <p:nvGraphicFramePr>
          <p:cNvPr id="3" name="Table 2">
            <a:extLst>
              <a:ext uri="{FF2B5EF4-FFF2-40B4-BE49-F238E27FC236}">
                <a16:creationId xmlns:a16="http://schemas.microsoft.com/office/drawing/2014/main" id="{08E01FFA-0242-504D-85F7-1A8CAD895916}"/>
              </a:ext>
            </a:extLst>
          </p:cNvPr>
          <p:cNvGraphicFramePr>
            <a:graphicFrameLocks noGrp="1"/>
          </p:cNvGraphicFramePr>
          <p:nvPr>
            <p:extLst>
              <p:ext uri="{D42A27DB-BD31-4B8C-83A1-F6EECF244321}">
                <p14:modId xmlns:p14="http://schemas.microsoft.com/office/powerpoint/2010/main" val="3518647165"/>
              </p:ext>
            </p:extLst>
          </p:nvPr>
        </p:nvGraphicFramePr>
        <p:xfrm>
          <a:off x="694157" y="1886971"/>
          <a:ext cx="10766323" cy="3229446"/>
        </p:xfrm>
        <a:graphic>
          <a:graphicData uri="http://schemas.openxmlformats.org/drawingml/2006/table">
            <a:tbl>
              <a:tblPr firstRow="1">
                <a:tableStyleId>{5C22544A-7EE6-4342-B048-85BDC9FD1C3A}</a:tableStyleId>
              </a:tblPr>
              <a:tblGrid>
                <a:gridCol w="3618763">
                  <a:extLst>
                    <a:ext uri="{9D8B030D-6E8A-4147-A177-3AD203B41FA5}">
                      <a16:colId xmlns:a16="http://schemas.microsoft.com/office/drawing/2014/main" val="1174973447"/>
                    </a:ext>
                  </a:extLst>
                </a:gridCol>
                <a:gridCol w="7147560">
                  <a:extLst>
                    <a:ext uri="{9D8B030D-6E8A-4147-A177-3AD203B41FA5}">
                      <a16:colId xmlns:a16="http://schemas.microsoft.com/office/drawing/2014/main" val="2314007287"/>
                    </a:ext>
                  </a:extLst>
                </a:gridCol>
              </a:tblGrid>
              <a:tr h="1503929">
                <a:tc>
                  <a:txBody>
                    <a:bodyPr/>
                    <a:lstStyle/>
                    <a:p>
                      <a:pPr algn="l">
                        <a:lnSpc>
                          <a:spcPct val="107000"/>
                        </a:lnSpc>
                        <a:spcAft>
                          <a:spcPts val="800"/>
                        </a:spcAft>
                      </a:pPr>
                      <a:r>
                        <a:rPr lang="en-AU" sz="3800" b="1" i="0" dirty="0">
                          <a:solidFill>
                            <a:srgbClr val="0E1E42"/>
                          </a:solidFill>
                          <a:effectLst/>
                          <a:latin typeface="Calibri" panose="020F0502020204030204" pitchFamily="34" charset="0"/>
                          <a:ea typeface="Verdana" panose="020B0604030504040204" pitchFamily="34" charset="0"/>
                          <a:cs typeface="Calibri" panose="020F0502020204030204" pitchFamily="34" charset="0"/>
                        </a:rPr>
                        <a:t>Suffix</a:t>
                      </a:r>
                    </a:p>
                  </a:txBody>
                  <a:tcPr marL="68580" marR="68580" marT="0" marB="0" anchor="ctr">
                    <a:lnL w="12700" cap="flat" cmpd="sng" algn="ctr">
                      <a:noFill/>
                      <a:prstDash val="solid"/>
                      <a:round/>
                      <a:headEnd type="none" w="med" len="med"/>
                      <a:tailEnd type="none" w="med" len="med"/>
                    </a:lnL>
                    <a:lnR w="38100" cap="flat" cmpd="sng" algn="ctr">
                      <a:solidFill>
                        <a:srgbClr val="F4DCE8"/>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F4DCE8"/>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AU" sz="5000" b="0" i="0" dirty="0">
                          <a:solidFill>
                            <a:srgbClr val="4557AD"/>
                          </a:solidFill>
                          <a:effectLst/>
                          <a:latin typeface="Tenorite" pitchFamily="2" charset="0"/>
                          <a:ea typeface="Verdana" panose="020B0604030504040204" pitchFamily="34" charset="0"/>
                          <a:cs typeface="Verdana" panose="020B0604030504040204" pitchFamily="34" charset="0"/>
                        </a:rPr>
                        <a:t>-es</a:t>
                      </a:r>
                    </a:p>
                  </a:txBody>
                  <a:tcPr marL="68580" marR="68580" marT="0" marB="0" anchor="ctr">
                    <a:lnL w="38100" cap="flat" cmpd="sng" algn="ctr">
                      <a:solidFill>
                        <a:srgbClr val="F4DCE8"/>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F4DCE8"/>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980528011"/>
                  </a:ext>
                </a:extLst>
              </a:tr>
              <a:tr h="1725517">
                <a:tc>
                  <a:txBody>
                    <a:bodyPr/>
                    <a:lstStyle/>
                    <a:p>
                      <a:pPr marL="0" algn="l" defTabSz="914400" rtl="0" eaLnBrk="1" latinLnBrk="0" hangingPunct="1">
                        <a:lnSpc>
                          <a:spcPct val="107000"/>
                        </a:lnSpc>
                        <a:spcAft>
                          <a:spcPts val="800"/>
                        </a:spcAft>
                      </a:pPr>
                      <a:r>
                        <a:rPr lang="en-AU" sz="3800" b="1" i="0" kern="1200" dirty="0">
                          <a:solidFill>
                            <a:srgbClr val="0E1E42"/>
                          </a:solidFill>
                          <a:effectLst/>
                          <a:latin typeface="Calibri" panose="020F0502020204030204" pitchFamily="34" charset="0"/>
                          <a:ea typeface="Verdana" panose="020B0604030504040204" pitchFamily="34" charset="0"/>
                          <a:cs typeface="Calibri" panose="020F0502020204030204" pitchFamily="34" charset="0"/>
                        </a:rPr>
                        <a:t>Meaning</a:t>
                      </a:r>
                    </a:p>
                  </a:txBody>
                  <a:tcPr marL="68580" marR="68580" marT="0" marB="0" anchor="ctr">
                    <a:lnL w="12700" cap="flat" cmpd="sng" algn="ctr">
                      <a:noFill/>
                      <a:prstDash val="solid"/>
                      <a:round/>
                      <a:headEnd type="none" w="med" len="med"/>
                      <a:tailEnd type="none" w="med" len="med"/>
                    </a:lnL>
                    <a:lnR w="38100" cap="flat" cmpd="sng" algn="ctr">
                      <a:solidFill>
                        <a:srgbClr val="F4DCE8"/>
                      </a:solidFill>
                      <a:prstDash val="solid"/>
                      <a:round/>
                      <a:headEnd type="none" w="med" len="med"/>
                      <a:tailEnd type="none" w="med" len="med"/>
                    </a:lnR>
                    <a:lnT w="38100" cap="flat" cmpd="sng" algn="ctr">
                      <a:solidFill>
                        <a:srgbClr val="F4DCE8"/>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AU" sz="5000" b="0" i="0" dirty="0">
                          <a:solidFill>
                            <a:srgbClr val="4557AD"/>
                          </a:solidFill>
                          <a:effectLst/>
                          <a:latin typeface="Tenorite" pitchFamily="2" charset="0"/>
                          <a:ea typeface="Verdana" panose="020B0604030504040204" pitchFamily="34" charset="0"/>
                          <a:cs typeface="Verdana" panose="020B0604030504040204" pitchFamily="34" charset="0"/>
                        </a:rPr>
                        <a:t>plural, ‘more than one’</a:t>
                      </a:r>
                    </a:p>
                  </a:txBody>
                  <a:tcPr marL="68580" marR="68580" marT="0" marB="0" anchor="ctr">
                    <a:lnL w="38100" cap="flat" cmpd="sng" algn="ctr">
                      <a:solidFill>
                        <a:srgbClr val="F4DCE8"/>
                      </a:solid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rgbClr val="F4DCE8"/>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04435688"/>
                  </a:ext>
                </a:extLst>
              </a:tr>
            </a:tbl>
          </a:graphicData>
        </a:graphic>
      </p:graphicFrame>
    </p:spTree>
    <p:custDataLst>
      <p:tags r:id="rId1"/>
    </p:custDataLst>
    <p:extLst>
      <p:ext uri="{BB962C8B-B14F-4D97-AF65-F5344CB8AC3E}">
        <p14:creationId xmlns:p14="http://schemas.microsoft.com/office/powerpoint/2010/main" val="34355375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A3C55D4-EF1D-C1E9-DA19-6D35F01B22BF}"/>
              </a:ext>
            </a:extLst>
          </p:cNvPr>
          <p:cNvSpPr>
            <a:spLocks noGrp="1"/>
          </p:cNvSpPr>
          <p:nvPr>
            <p:ph type="title" idx="4294967295"/>
          </p:nvPr>
        </p:nvSpPr>
        <p:spPr/>
        <p:txBody>
          <a:bodyPr/>
          <a:lstStyle/>
          <a:p>
            <a:r>
              <a:rPr lang="en-AU" sz="800" dirty="0">
                <a:solidFill>
                  <a:srgbClr val="E2E8E9"/>
                </a:solidFill>
                <a:latin typeface="+mn-lt"/>
              </a:rPr>
              <a:t>Slide</a:t>
            </a:r>
            <a:r>
              <a:rPr lang="en-AU" sz="800" baseline="0" dirty="0">
                <a:solidFill>
                  <a:srgbClr val="E2E8E9"/>
                </a:solidFill>
                <a:latin typeface="+mn-lt"/>
              </a:rPr>
              <a:t> 17 I do</a:t>
            </a:r>
            <a:endParaRPr lang="en-AU" sz="800" dirty="0">
              <a:solidFill>
                <a:srgbClr val="E2E8E9"/>
              </a:solidFill>
              <a:latin typeface="+mn-lt"/>
            </a:endParaRPr>
          </a:p>
        </p:txBody>
      </p:sp>
      <p:sp>
        <p:nvSpPr>
          <p:cNvPr id="3" name="TextBox 2">
            <a:extLst>
              <a:ext uri="{FF2B5EF4-FFF2-40B4-BE49-F238E27FC236}">
                <a16:creationId xmlns:a16="http://schemas.microsoft.com/office/drawing/2014/main" id="{91867BEB-6674-E640-B8FC-3D6EEC161177}"/>
              </a:ext>
            </a:extLst>
          </p:cNvPr>
          <p:cNvSpPr txBox="1"/>
          <p:nvPr/>
        </p:nvSpPr>
        <p:spPr>
          <a:xfrm>
            <a:off x="1527350" y="1614125"/>
            <a:ext cx="3191608" cy="3785652"/>
          </a:xfrm>
          <a:prstGeom prst="rect">
            <a:avLst/>
          </a:prstGeom>
          <a:noFill/>
        </p:spPr>
        <p:txBody>
          <a:bodyPr wrap="square" rtlCol="0">
            <a:spAutoFit/>
          </a:bodyPr>
          <a:lstStyle/>
          <a:p>
            <a:r>
              <a:rPr lang="en-US" sz="8000" dirty="0">
                <a:solidFill>
                  <a:srgbClr val="4557AD"/>
                </a:solidFill>
                <a:latin typeface="Tenorite" pitchFamily="2" charset="0"/>
                <a:ea typeface="Verdana" panose="020B0604030504040204" pitchFamily="34" charset="0"/>
                <a:cs typeface="Verdana" panose="020B0604030504040204" pitchFamily="34" charset="0"/>
              </a:rPr>
              <a:t>wish</a:t>
            </a:r>
          </a:p>
          <a:p>
            <a:r>
              <a:rPr lang="en-US" sz="8000" dirty="0">
                <a:solidFill>
                  <a:srgbClr val="4557AD"/>
                </a:solidFill>
                <a:latin typeface="Tenorite" pitchFamily="2" charset="0"/>
                <a:ea typeface="Verdana" panose="020B0604030504040204" pitchFamily="34" charset="0"/>
                <a:cs typeface="Verdana" panose="020B0604030504040204" pitchFamily="34" charset="0"/>
              </a:rPr>
              <a:t>kiss</a:t>
            </a:r>
          </a:p>
          <a:p>
            <a:r>
              <a:rPr lang="en-US" sz="8000" dirty="0">
                <a:solidFill>
                  <a:srgbClr val="4557AD"/>
                </a:solidFill>
                <a:latin typeface="Tenorite" pitchFamily="2" charset="0"/>
                <a:ea typeface="Verdana" panose="020B0604030504040204" pitchFamily="34" charset="0"/>
                <a:cs typeface="Verdana" panose="020B0604030504040204" pitchFamily="34" charset="0"/>
              </a:rPr>
              <a:t>bunch</a:t>
            </a:r>
          </a:p>
        </p:txBody>
      </p:sp>
      <p:sp>
        <p:nvSpPr>
          <p:cNvPr id="2" name="TextBox 1">
            <a:extLst>
              <a:ext uri="{FF2B5EF4-FFF2-40B4-BE49-F238E27FC236}">
                <a16:creationId xmlns:a16="http://schemas.microsoft.com/office/drawing/2014/main" id="{3C917CAA-B825-714B-9E85-002BCF2DF2F1}"/>
              </a:ext>
            </a:extLst>
          </p:cNvPr>
          <p:cNvSpPr txBox="1"/>
          <p:nvPr/>
        </p:nvSpPr>
        <p:spPr>
          <a:xfrm>
            <a:off x="6054845" y="1614125"/>
            <a:ext cx="4081734" cy="3170099"/>
          </a:xfrm>
          <a:prstGeom prst="rect">
            <a:avLst/>
          </a:prstGeom>
          <a:noFill/>
        </p:spPr>
        <p:txBody>
          <a:bodyPr wrap="square" rtlCol="0">
            <a:spAutoFit/>
          </a:bodyPr>
          <a:lstStyle/>
          <a:p>
            <a:pPr algn="ctr"/>
            <a:r>
              <a:rPr lang="en-US" sz="20000" dirty="0">
                <a:solidFill>
                  <a:srgbClr val="4557AD"/>
                </a:solidFill>
                <a:latin typeface="Tenorite" pitchFamily="2" charset="0"/>
                <a:ea typeface="Verdana" panose="020B0604030504040204" pitchFamily="34" charset="0"/>
                <a:cs typeface="Verdana" panose="020B0604030504040204" pitchFamily="34" charset="0"/>
              </a:rPr>
              <a:t>-es</a:t>
            </a:r>
            <a:endParaRPr lang="en-AU" sz="200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4" name="Rounded Rectangle 3">
            <a:extLst>
              <a:ext uri="{FF2B5EF4-FFF2-40B4-BE49-F238E27FC236}">
                <a16:creationId xmlns:a16="http://schemas.microsoft.com/office/drawing/2014/main" id="{172C65A8-63F5-A347-B913-057628D4D4CB}"/>
              </a:ext>
              <a:ext uri="{C183D7F6-B498-43B3-948B-1728B52AA6E4}">
                <adec:decorative xmlns:adec="http://schemas.microsoft.com/office/drawing/2017/decorative" val="1"/>
              </a:ext>
            </a:extLst>
          </p:cNvPr>
          <p:cNvSpPr/>
          <p:nvPr/>
        </p:nvSpPr>
        <p:spPr>
          <a:xfrm>
            <a:off x="1050748" y="1596930"/>
            <a:ext cx="4173419" cy="3827459"/>
          </a:xfrm>
          <a:prstGeom prst="roundRect">
            <a:avLst>
              <a:gd name="adj" fmla="val 4690"/>
            </a:avLst>
          </a:prstGeom>
          <a:noFill/>
          <a:ln w="38100">
            <a:solidFill>
              <a:srgbClr val="F4DC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a:extLst>
              <a:ext uri="{FF2B5EF4-FFF2-40B4-BE49-F238E27FC236}">
                <a16:creationId xmlns:a16="http://schemas.microsoft.com/office/drawing/2014/main" id="{1A1CB737-F01B-EE4F-B146-EE06365C80D1}"/>
              </a:ext>
              <a:ext uri="{C183D7F6-B498-43B3-948B-1728B52AA6E4}">
                <adec:decorative xmlns:adec="http://schemas.microsoft.com/office/drawing/2017/decorative" val="1"/>
              </a:ext>
            </a:extLst>
          </p:cNvPr>
          <p:cNvSpPr/>
          <p:nvPr/>
        </p:nvSpPr>
        <p:spPr>
          <a:xfrm>
            <a:off x="6009003" y="1596930"/>
            <a:ext cx="4173419" cy="3827459"/>
          </a:xfrm>
          <a:prstGeom prst="roundRect">
            <a:avLst>
              <a:gd name="adj" fmla="val 4690"/>
            </a:avLst>
          </a:prstGeom>
          <a:noFill/>
          <a:ln w="38100">
            <a:solidFill>
              <a:srgbClr val="F4DCE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7992821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8422955-3183-AB10-C635-D93E6CDC02E4}"/>
              </a:ext>
            </a:extLst>
          </p:cNvPr>
          <p:cNvSpPr>
            <a:spLocks noGrp="1"/>
          </p:cNvSpPr>
          <p:nvPr>
            <p:ph type="title" idx="4294967295"/>
          </p:nvPr>
        </p:nvSpPr>
        <p:spPr/>
        <p:txBody>
          <a:bodyPr/>
          <a:lstStyle/>
          <a:p>
            <a:r>
              <a:rPr lang="en-AU" sz="800" dirty="0">
                <a:solidFill>
                  <a:srgbClr val="E2E8E9"/>
                </a:solidFill>
                <a:latin typeface="+mn-lt"/>
              </a:rPr>
              <a:t>Slide 18 We do</a:t>
            </a:r>
          </a:p>
        </p:txBody>
      </p:sp>
      <p:graphicFrame>
        <p:nvGraphicFramePr>
          <p:cNvPr id="2" name="Table 1">
            <a:extLst>
              <a:ext uri="{FF2B5EF4-FFF2-40B4-BE49-F238E27FC236}">
                <a16:creationId xmlns:a16="http://schemas.microsoft.com/office/drawing/2014/main" id="{3BDF94D0-8AC2-6D4B-AFD0-0222769CF69F}"/>
              </a:ext>
            </a:extLst>
          </p:cNvPr>
          <p:cNvGraphicFramePr>
            <a:graphicFrameLocks noGrp="1"/>
          </p:cNvGraphicFramePr>
          <p:nvPr>
            <p:extLst>
              <p:ext uri="{D42A27DB-BD31-4B8C-83A1-F6EECF244321}">
                <p14:modId xmlns:p14="http://schemas.microsoft.com/office/powerpoint/2010/main" val="2072940669"/>
              </p:ext>
            </p:extLst>
          </p:nvPr>
        </p:nvGraphicFramePr>
        <p:xfrm>
          <a:off x="330042" y="1810771"/>
          <a:ext cx="11062136" cy="3917732"/>
        </p:xfrm>
        <a:graphic>
          <a:graphicData uri="http://schemas.openxmlformats.org/drawingml/2006/table">
            <a:tbl>
              <a:tblPr firstRow="1" firstCol="1" bandRow="1">
                <a:tableStyleId>{5C22544A-7EE6-4342-B048-85BDC9FD1C3A}</a:tableStyleId>
              </a:tblPr>
              <a:tblGrid>
                <a:gridCol w="3982878">
                  <a:extLst>
                    <a:ext uri="{9D8B030D-6E8A-4147-A177-3AD203B41FA5}">
                      <a16:colId xmlns:a16="http://schemas.microsoft.com/office/drawing/2014/main" val="1261948045"/>
                    </a:ext>
                  </a:extLst>
                </a:gridCol>
                <a:gridCol w="2407920">
                  <a:extLst>
                    <a:ext uri="{9D8B030D-6E8A-4147-A177-3AD203B41FA5}">
                      <a16:colId xmlns:a16="http://schemas.microsoft.com/office/drawing/2014/main" val="984351696"/>
                    </a:ext>
                  </a:extLst>
                </a:gridCol>
                <a:gridCol w="2377440">
                  <a:extLst>
                    <a:ext uri="{9D8B030D-6E8A-4147-A177-3AD203B41FA5}">
                      <a16:colId xmlns:a16="http://schemas.microsoft.com/office/drawing/2014/main" val="1816133748"/>
                    </a:ext>
                  </a:extLst>
                </a:gridCol>
                <a:gridCol w="2293898">
                  <a:extLst>
                    <a:ext uri="{9D8B030D-6E8A-4147-A177-3AD203B41FA5}">
                      <a16:colId xmlns:a16="http://schemas.microsoft.com/office/drawing/2014/main" val="2090795197"/>
                    </a:ext>
                  </a:extLst>
                </a:gridCol>
              </a:tblGrid>
              <a:tr h="2012416">
                <a:tc>
                  <a:txBody>
                    <a:bodyPr/>
                    <a:lstStyle/>
                    <a:p>
                      <a:pPr lvl="0" algn="l">
                        <a:lnSpc>
                          <a:spcPct val="80000"/>
                        </a:lnSpc>
                        <a:spcAft>
                          <a:spcPts val="800"/>
                        </a:spcAft>
                      </a:pPr>
                      <a:r>
                        <a:rPr lang="en-AU" sz="3800" b="1" i="0" dirty="0">
                          <a:solidFill>
                            <a:srgbClr val="0E1E42"/>
                          </a:solidFill>
                          <a:effectLst/>
                          <a:latin typeface="Calibri" panose="020F0502020204030204" pitchFamily="34" charset="0"/>
                          <a:ea typeface="Verdana" panose="020B0604030504040204" pitchFamily="34" charset="0"/>
                          <a:cs typeface="Calibri" panose="020F0502020204030204" pitchFamily="34" charset="0"/>
                        </a:rPr>
                        <a:t>Base word</a:t>
                      </a:r>
                    </a:p>
                  </a:txBody>
                  <a:tcPr marL="68580" marR="68580" marT="0" marB="0" anchor="ctr">
                    <a:lnL w="12700" cap="flat" cmpd="sng" algn="ctr">
                      <a:noFill/>
                      <a:prstDash val="solid"/>
                      <a:round/>
                      <a:headEnd type="none" w="med" len="med"/>
                      <a:tailEnd type="none" w="med" len="med"/>
                    </a:lnL>
                    <a:lnR w="38100" cap="flat" cmpd="sng" algn="ctr">
                      <a:solidFill>
                        <a:srgbClr val="F4DCE8"/>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F4DCE8"/>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AU" sz="5000" b="0" dirty="0">
                          <a:solidFill>
                            <a:srgbClr val="4557AD"/>
                          </a:solidFill>
                          <a:effectLst/>
                          <a:latin typeface="Tenorite" pitchFamily="2" charset="0"/>
                          <a:ea typeface="Verdana" panose="020B0604030504040204" pitchFamily="34" charset="0"/>
                          <a:cs typeface="Verdana" panose="020B0604030504040204" pitchFamily="34" charset="0"/>
                        </a:rPr>
                        <a:t>dish</a:t>
                      </a:r>
                    </a:p>
                  </a:txBody>
                  <a:tcPr marL="68580" marR="68580" marT="0" marB="0" anchor="ctr">
                    <a:lnL w="38100" cap="flat" cmpd="sng" algn="ctr">
                      <a:solidFill>
                        <a:srgbClr val="F4DCE8"/>
                      </a:solidFill>
                      <a:prstDash val="solid"/>
                      <a:round/>
                      <a:headEnd type="none" w="med" len="med"/>
                      <a:tailEnd type="none" w="med" len="med"/>
                    </a:lnL>
                    <a:lnR w="38100" cap="flat" cmpd="sng" algn="ctr">
                      <a:solidFill>
                        <a:srgbClr val="F4DCE8"/>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F4DCE8"/>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AU" sz="5000" b="0">
                          <a:solidFill>
                            <a:srgbClr val="4557AD"/>
                          </a:solidFill>
                          <a:effectLst/>
                          <a:latin typeface="Tenorite" pitchFamily="2" charset="0"/>
                          <a:ea typeface="Verdana" panose="020B0604030504040204" pitchFamily="34" charset="0"/>
                          <a:cs typeface="Verdana" panose="020B0604030504040204" pitchFamily="34" charset="0"/>
                        </a:rPr>
                        <a:t>lunch</a:t>
                      </a:r>
                    </a:p>
                  </a:txBody>
                  <a:tcPr marL="68580" marR="68580" marT="0" marB="0" anchor="ctr">
                    <a:lnL w="38100" cap="flat" cmpd="sng" algn="ctr">
                      <a:solidFill>
                        <a:srgbClr val="F4DCE8"/>
                      </a:solidFill>
                      <a:prstDash val="solid"/>
                      <a:round/>
                      <a:headEnd type="none" w="med" len="med"/>
                      <a:tailEnd type="none" w="med" len="med"/>
                    </a:lnL>
                    <a:lnR w="38100" cap="flat" cmpd="sng" algn="ctr">
                      <a:solidFill>
                        <a:srgbClr val="F4DCE8"/>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F4DCE8"/>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US" sz="5000" b="0" dirty="0" err="1">
                          <a:solidFill>
                            <a:srgbClr val="4557AD"/>
                          </a:solidFill>
                          <a:effectLst/>
                          <a:latin typeface="Tenorite" pitchFamily="2" charset="0"/>
                          <a:ea typeface="Verdana" panose="020B0604030504040204" pitchFamily="34" charset="0"/>
                          <a:cs typeface="Verdana" panose="020B0604030504040204" pitchFamily="34" charset="0"/>
                        </a:rPr>
                        <a:t>cro</a:t>
                      </a:r>
                      <a:r>
                        <a:rPr lang="en-AU" sz="5000" b="0" dirty="0">
                          <a:solidFill>
                            <a:srgbClr val="4557AD"/>
                          </a:solidFill>
                          <a:effectLst/>
                          <a:latin typeface="Tenorite" pitchFamily="2" charset="0"/>
                          <a:ea typeface="Verdana" panose="020B0604030504040204" pitchFamily="34" charset="0"/>
                          <a:cs typeface="Verdana" panose="020B0604030504040204" pitchFamily="34" charset="0"/>
                        </a:rPr>
                        <a:t>ss</a:t>
                      </a:r>
                    </a:p>
                  </a:txBody>
                  <a:tcPr marL="68580" marR="68580" marT="0" marB="0" anchor="ctr">
                    <a:lnL w="38100" cap="flat" cmpd="sng" algn="ctr">
                      <a:solidFill>
                        <a:srgbClr val="F4DCE8"/>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F4DCE8"/>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8425269"/>
                  </a:ext>
                </a:extLst>
              </a:tr>
              <a:tr h="1905316">
                <a:tc>
                  <a:txBody>
                    <a:bodyPr/>
                    <a:lstStyle/>
                    <a:p>
                      <a:pPr algn="l">
                        <a:lnSpc>
                          <a:spcPct val="80000"/>
                        </a:lnSpc>
                        <a:spcAft>
                          <a:spcPts val="800"/>
                        </a:spcAft>
                      </a:pPr>
                      <a:r>
                        <a:rPr lang="en-AU" sz="3800" b="1" i="0" dirty="0">
                          <a:solidFill>
                            <a:srgbClr val="0E1E42"/>
                          </a:solidFill>
                          <a:effectLst/>
                          <a:latin typeface="Calibri" panose="020F0502020204030204" pitchFamily="34" charset="0"/>
                          <a:ea typeface="Verdana" panose="020B0604030504040204" pitchFamily="34" charset="0"/>
                          <a:cs typeface="Calibri" panose="020F0502020204030204" pitchFamily="34" charset="0"/>
                        </a:rPr>
                        <a:t>Base word with suffix added</a:t>
                      </a:r>
                    </a:p>
                  </a:txBody>
                  <a:tcPr marL="68580" marR="68580" marT="0" marB="0" anchor="ctr">
                    <a:lnL w="12700" cap="flat" cmpd="sng" algn="ctr">
                      <a:noFill/>
                      <a:prstDash val="solid"/>
                      <a:round/>
                      <a:headEnd type="none" w="med" len="med"/>
                      <a:tailEnd type="none" w="med" len="med"/>
                    </a:lnL>
                    <a:lnR w="38100" cap="flat" cmpd="sng" algn="ctr">
                      <a:solidFill>
                        <a:srgbClr val="F4DCE8"/>
                      </a:solidFill>
                      <a:prstDash val="solid"/>
                      <a:round/>
                      <a:headEnd type="none" w="med" len="med"/>
                      <a:tailEnd type="none" w="med" len="med"/>
                    </a:lnR>
                    <a:lnT w="38100" cap="flat" cmpd="sng" algn="ctr">
                      <a:solidFill>
                        <a:srgbClr val="F4DCE8"/>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AU" sz="5000" b="0" dirty="0">
                          <a:solidFill>
                            <a:srgbClr val="4557AD"/>
                          </a:solidFill>
                          <a:effectLst/>
                          <a:latin typeface="Tenorite" pitchFamily="2" charset="0"/>
                          <a:ea typeface="Verdana" panose="020B0604030504040204" pitchFamily="34" charset="0"/>
                          <a:cs typeface="Verdana" panose="020B0604030504040204" pitchFamily="34" charset="0"/>
                        </a:rPr>
                        <a:t> </a:t>
                      </a:r>
                    </a:p>
                    <a:p>
                      <a:pPr algn="ctr">
                        <a:lnSpc>
                          <a:spcPct val="107000"/>
                        </a:lnSpc>
                        <a:spcAft>
                          <a:spcPts val="800"/>
                        </a:spcAft>
                      </a:pPr>
                      <a:r>
                        <a:rPr lang="en-AU" sz="5000" b="0" dirty="0">
                          <a:solidFill>
                            <a:srgbClr val="4557AD"/>
                          </a:solidFill>
                          <a:effectLst/>
                          <a:latin typeface="Tenorite" pitchFamily="2" charset="0"/>
                          <a:ea typeface="Verdana" panose="020B0604030504040204" pitchFamily="34" charset="0"/>
                          <a:cs typeface="Verdana" panose="020B0604030504040204" pitchFamily="34" charset="0"/>
                        </a:rPr>
                        <a:t> </a:t>
                      </a:r>
                    </a:p>
                  </a:txBody>
                  <a:tcPr marL="68580" marR="68580" marT="0" marB="0">
                    <a:lnL w="38100" cap="flat" cmpd="sng" algn="ctr">
                      <a:solidFill>
                        <a:srgbClr val="F4DCE8"/>
                      </a:solidFill>
                      <a:prstDash val="solid"/>
                      <a:round/>
                      <a:headEnd type="none" w="med" len="med"/>
                      <a:tailEnd type="none" w="med" len="med"/>
                    </a:lnL>
                    <a:lnR w="38100" cap="flat" cmpd="sng" algn="ctr">
                      <a:solidFill>
                        <a:srgbClr val="F4DCE8"/>
                      </a:solidFill>
                      <a:prstDash val="solid"/>
                      <a:round/>
                      <a:headEnd type="none" w="med" len="med"/>
                      <a:tailEnd type="none" w="med" len="med"/>
                    </a:lnR>
                    <a:lnT w="38100" cap="flat" cmpd="sng" algn="ctr">
                      <a:solidFill>
                        <a:srgbClr val="F4DCE8"/>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AU" sz="5000" b="0" dirty="0">
                          <a:solidFill>
                            <a:srgbClr val="4557AD"/>
                          </a:solidFill>
                          <a:effectLst/>
                          <a:latin typeface="Tenorite" pitchFamily="2" charset="0"/>
                          <a:ea typeface="Verdana" panose="020B0604030504040204" pitchFamily="34" charset="0"/>
                          <a:cs typeface="Verdana" panose="020B0604030504040204" pitchFamily="34" charset="0"/>
                        </a:rPr>
                        <a:t> </a:t>
                      </a:r>
                    </a:p>
                    <a:p>
                      <a:pPr algn="ctr">
                        <a:lnSpc>
                          <a:spcPct val="107000"/>
                        </a:lnSpc>
                        <a:spcAft>
                          <a:spcPts val="800"/>
                        </a:spcAft>
                      </a:pPr>
                      <a:r>
                        <a:rPr lang="en-AU" sz="5000" b="0" dirty="0">
                          <a:solidFill>
                            <a:srgbClr val="4557AD"/>
                          </a:solidFill>
                          <a:effectLst/>
                          <a:latin typeface="Tenorite" pitchFamily="2" charset="0"/>
                          <a:ea typeface="Verdana" panose="020B0604030504040204" pitchFamily="34" charset="0"/>
                          <a:cs typeface="Verdana" panose="020B0604030504040204" pitchFamily="34" charset="0"/>
                        </a:rPr>
                        <a:t> </a:t>
                      </a:r>
                    </a:p>
                  </a:txBody>
                  <a:tcPr marL="68580" marR="68580" marT="0" marB="0">
                    <a:lnL w="38100" cap="flat" cmpd="sng" algn="ctr">
                      <a:solidFill>
                        <a:srgbClr val="F4DCE8"/>
                      </a:solidFill>
                      <a:prstDash val="solid"/>
                      <a:round/>
                      <a:headEnd type="none" w="med" len="med"/>
                      <a:tailEnd type="none" w="med" len="med"/>
                    </a:lnL>
                    <a:lnR w="38100" cap="flat" cmpd="sng" algn="ctr">
                      <a:solidFill>
                        <a:srgbClr val="F4DCE8"/>
                      </a:solidFill>
                      <a:prstDash val="solid"/>
                      <a:round/>
                      <a:headEnd type="none" w="med" len="med"/>
                      <a:tailEnd type="none" w="med" len="med"/>
                    </a:lnR>
                    <a:lnT w="38100" cap="flat" cmpd="sng" algn="ctr">
                      <a:solidFill>
                        <a:srgbClr val="F4DCE8"/>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AU" sz="5000" b="0" dirty="0">
                          <a:solidFill>
                            <a:srgbClr val="4557AD"/>
                          </a:solidFill>
                          <a:effectLst/>
                          <a:latin typeface="Tenorite" pitchFamily="2" charset="0"/>
                          <a:ea typeface="Verdana" panose="020B0604030504040204" pitchFamily="34" charset="0"/>
                          <a:cs typeface="Verdana" panose="020B0604030504040204" pitchFamily="34" charset="0"/>
                        </a:rPr>
                        <a:t> </a:t>
                      </a:r>
                    </a:p>
                    <a:p>
                      <a:pPr algn="ctr">
                        <a:lnSpc>
                          <a:spcPct val="107000"/>
                        </a:lnSpc>
                        <a:spcAft>
                          <a:spcPts val="800"/>
                        </a:spcAft>
                      </a:pPr>
                      <a:r>
                        <a:rPr lang="en-AU" sz="5000" b="0" dirty="0">
                          <a:solidFill>
                            <a:srgbClr val="4557AD"/>
                          </a:solidFill>
                          <a:effectLst/>
                          <a:latin typeface="Tenorite" pitchFamily="2" charset="0"/>
                          <a:ea typeface="Verdana" panose="020B0604030504040204" pitchFamily="34" charset="0"/>
                          <a:cs typeface="Verdana" panose="020B0604030504040204" pitchFamily="34" charset="0"/>
                        </a:rPr>
                        <a:t> </a:t>
                      </a:r>
                    </a:p>
                  </a:txBody>
                  <a:tcPr marL="68580" marR="68580" marT="0" marB="0">
                    <a:lnL w="38100" cap="flat" cmpd="sng" algn="ctr">
                      <a:solidFill>
                        <a:srgbClr val="F4DCE8"/>
                      </a:solid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rgbClr val="F4DCE8"/>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483960553"/>
                  </a:ext>
                </a:extLst>
              </a:tr>
            </a:tbl>
          </a:graphicData>
        </a:graphic>
      </p:graphicFrame>
    </p:spTree>
    <p:custDataLst>
      <p:tags r:id="rId1"/>
    </p:custDataLst>
    <p:extLst>
      <p:ext uri="{BB962C8B-B14F-4D97-AF65-F5344CB8AC3E}">
        <p14:creationId xmlns:p14="http://schemas.microsoft.com/office/powerpoint/2010/main" val="17603723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070D3F-4CBE-DD96-74F4-CC83CA0D6DED}"/>
              </a:ext>
            </a:extLst>
          </p:cNvPr>
          <p:cNvSpPr>
            <a:spLocks noGrp="1"/>
          </p:cNvSpPr>
          <p:nvPr>
            <p:ph type="title" idx="4294967295"/>
          </p:nvPr>
        </p:nvSpPr>
        <p:spPr/>
        <p:txBody>
          <a:bodyPr/>
          <a:lstStyle/>
          <a:p>
            <a:r>
              <a:rPr lang="en-AU" sz="800" dirty="0">
                <a:solidFill>
                  <a:srgbClr val="E2E8E9"/>
                </a:solidFill>
                <a:latin typeface="+mn-lt"/>
              </a:rPr>
              <a:t>Slide</a:t>
            </a:r>
            <a:r>
              <a:rPr lang="en-AU" sz="800" baseline="0" dirty="0">
                <a:solidFill>
                  <a:srgbClr val="E2E8E9"/>
                </a:solidFill>
                <a:latin typeface="+mn-lt"/>
              </a:rPr>
              <a:t> 19 I do</a:t>
            </a:r>
            <a:endParaRPr lang="en-AU" sz="800" dirty="0">
              <a:solidFill>
                <a:srgbClr val="E2E8E9"/>
              </a:solidFill>
              <a:latin typeface="+mn-lt"/>
            </a:endParaRPr>
          </a:p>
        </p:txBody>
      </p:sp>
      <p:sp>
        <p:nvSpPr>
          <p:cNvPr id="4" name="Content Placeholder 2">
            <a:extLst>
              <a:ext uri="{FF2B5EF4-FFF2-40B4-BE49-F238E27FC236}">
                <a16:creationId xmlns:a16="http://schemas.microsoft.com/office/drawing/2014/main" id="{AA6FDD06-AE27-087F-12EC-D36A5082E39C}"/>
              </a:ext>
            </a:extLst>
          </p:cNvPr>
          <p:cNvSpPr txBox="1">
            <a:spLocks/>
          </p:cNvSpPr>
          <p:nvPr/>
        </p:nvSpPr>
        <p:spPr>
          <a:xfrm>
            <a:off x="142875" y="2186310"/>
            <a:ext cx="11906250" cy="3416320"/>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b="0" dirty="0">
                <a:solidFill>
                  <a:srgbClr val="4557AD"/>
                </a:solidFill>
                <a:latin typeface="Tenorite" pitchFamily="2" charset="0"/>
              </a:rPr>
              <a:t>She had a lot of wishes</a:t>
            </a:r>
            <a:r>
              <a:rPr lang="en-US" sz="8000" dirty="0">
                <a:solidFill>
                  <a:srgbClr val="4557AD"/>
                </a:solidFill>
                <a:latin typeface="Tenorite" pitchFamily="2" charset="0"/>
              </a:rPr>
              <a:t>. One wish was to</a:t>
            </a:r>
            <a:r>
              <a:rPr lang="en-US" sz="8000" b="0" dirty="0">
                <a:solidFill>
                  <a:srgbClr val="4557AD"/>
                </a:solidFill>
                <a:latin typeface="Tenorite" pitchFamily="2" charset="0"/>
              </a:rPr>
              <a:t> jump on the crosses. </a:t>
            </a:r>
          </a:p>
        </p:txBody>
      </p:sp>
      <p:cxnSp>
        <p:nvCxnSpPr>
          <p:cNvPr id="3" name="Straight Connector 2">
            <a:extLst>
              <a:ext uri="{FF2B5EF4-FFF2-40B4-BE49-F238E27FC236}">
                <a16:creationId xmlns:a16="http://schemas.microsoft.com/office/drawing/2014/main" id="{A45E4127-DA69-7E2E-724A-81BD03CAA497}"/>
              </a:ext>
              <a:ext uri="{C183D7F6-B498-43B3-948B-1728B52AA6E4}">
                <adec:decorative xmlns:adec="http://schemas.microsoft.com/office/drawing/2017/decorative" val="1"/>
              </a:ext>
            </a:extLst>
          </p:cNvPr>
          <p:cNvCxnSpPr>
            <a:cxnSpLocks/>
          </p:cNvCxnSpPr>
          <p:nvPr/>
        </p:nvCxnSpPr>
        <p:spPr>
          <a:xfrm>
            <a:off x="8474636" y="3197046"/>
            <a:ext cx="869325" cy="0"/>
          </a:xfrm>
          <a:prstGeom prst="line">
            <a:avLst/>
          </a:prstGeom>
          <a:ln w="38100">
            <a:solidFill>
              <a:srgbClr val="B51963"/>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6C93189A-A1E0-9129-E072-377C1128EAF4}"/>
              </a:ext>
              <a:ext uri="{C183D7F6-B498-43B3-948B-1728B52AA6E4}">
                <adec:decorative xmlns:adec="http://schemas.microsoft.com/office/drawing/2017/decorative" val="1"/>
              </a:ext>
            </a:extLst>
          </p:cNvPr>
          <p:cNvCxnSpPr>
            <a:cxnSpLocks/>
          </p:cNvCxnSpPr>
          <p:nvPr/>
        </p:nvCxnSpPr>
        <p:spPr>
          <a:xfrm>
            <a:off x="3231397" y="5425576"/>
            <a:ext cx="869325" cy="0"/>
          </a:xfrm>
          <a:prstGeom prst="line">
            <a:avLst/>
          </a:prstGeom>
          <a:ln w="38100">
            <a:solidFill>
              <a:srgbClr val="B51963"/>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2559867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1374570-2F0F-E33F-1EB9-B9418EEF0549}"/>
              </a:ext>
            </a:extLst>
          </p:cNvPr>
          <p:cNvSpPr>
            <a:spLocks noGrp="1"/>
          </p:cNvSpPr>
          <p:nvPr>
            <p:ph type="title"/>
          </p:nvPr>
        </p:nvSpPr>
        <p:spPr/>
        <p:txBody>
          <a:bodyPr/>
          <a:lstStyle/>
          <a:p>
            <a:r>
              <a:rPr lang="en-AU" sz="800" kern="1200" dirty="0">
                <a:solidFill>
                  <a:schemeClr val="bg2"/>
                </a:solidFill>
                <a:effectLst/>
                <a:latin typeface="Calibri Light" panose="020F0302020204030204" pitchFamily="34" charset="0"/>
                <a:ea typeface="+mj-ea"/>
                <a:cs typeface="+mj-cs"/>
              </a:rPr>
              <a:t>Slide 2 Phonemic awareness review</a:t>
            </a:r>
            <a:endParaRPr lang="en-AU" sz="800" dirty="0">
              <a:solidFill>
                <a:schemeClr val="bg2"/>
              </a:solidFill>
            </a:endParaRPr>
          </a:p>
        </p:txBody>
      </p:sp>
      <p:grpSp>
        <p:nvGrpSpPr>
          <p:cNvPr id="4" name="Group 3" descr="Four shapes in a row; two squares, a circle, and a square. The second square has a picture of a person with both arms raised in an &quot;I'm not sure&quot; gesture.">
            <a:extLst>
              <a:ext uri="{FF2B5EF4-FFF2-40B4-BE49-F238E27FC236}">
                <a16:creationId xmlns:a16="http://schemas.microsoft.com/office/drawing/2014/main" id="{B3303F5E-3B05-D2FE-685C-B68DDAE2E4E9}"/>
              </a:ext>
            </a:extLst>
          </p:cNvPr>
          <p:cNvGrpSpPr/>
          <p:nvPr/>
        </p:nvGrpSpPr>
        <p:grpSpPr>
          <a:xfrm>
            <a:off x="2674731" y="2244549"/>
            <a:ext cx="6842538" cy="3247810"/>
            <a:chOff x="2674731" y="2244549"/>
            <a:chExt cx="6842538" cy="3247810"/>
          </a:xfrm>
        </p:grpSpPr>
        <p:grpSp>
          <p:nvGrpSpPr>
            <p:cNvPr id="12" name="Group 11">
              <a:extLst>
                <a:ext uri="{FF2B5EF4-FFF2-40B4-BE49-F238E27FC236}">
                  <a16:creationId xmlns:a16="http://schemas.microsoft.com/office/drawing/2014/main" id="{37FF3EF2-DFE7-7384-238D-A54E9A00C488}"/>
                </a:ext>
              </a:extLst>
            </p:cNvPr>
            <p:cNvGrpSpPr/>
            <p:nvPr/>
          </p:nvGrpSpPr>
          <p:grpSpPr>
            <a:xfrm>
              <a:off x="2674731" y="4039775"/>
              <a:ext cx="6842538" cy="1452584"/>
              <a:chOff x="2433056" y="2878710"/>
              <a:chExt cx="6843204" cy="1544702"/>
            </a:xfrm>
          </p:grpSpPr>
          <p:sp>
            <p:nvSpPr>
              <p:cNvPr id="13" name="Rounded Rectangle 13">
                <a:extLst>
                  <a:ext uri="{FF2B5EF4-FFF2-40B4-BE49-F238E27FC236}">
                    <a16:creationId xmlns:a16="http://schemas.microsoft.com/office/drawing/2014/main" id="{567BCF55-5C2F-E826-9E1D-F54D195F8751}"/>
                  </a:ext>
                </a:extLst>
              </p:cNvPr>
              <p:cNvSpPr/>
              <p:nvPr/>
            </p:nvSpPr>
            <p:spPr>
              <a:xfrm>
                <a:off x="2433056"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2AC9E8BB-BE32-B015-2AC6-1CB937DD1F3E}"/>
                  </a:ext>
                </a:extLst>
              </p:cNvPr>
              <p:cNvSpPr/>
              <p:nvPr/>
            </p:nvSpPr>
            <p:spPr>
              <a:xfrm>
                <a:off x="5967856" y="2878710"/>
                <a:ext cx="1541931" cy="1541931"/>
              </a:xfrm>
              <a:prstGeom prst="ellipse">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3">
                <a:extLst>
                  <a:ext uri="{FF2B5EF4-FFF2-40B4-BE49-F238E27FC236}">
                    <a16:creationId xmlns:a16="http://schemas.microsoft.com/office/drawing/2014/main" id="{20AC6EE1-8366-0454-FAFA-C40E94D83066}"/>
                  </a:ext>
                </a:extLst>
              </p:cNvPr>
              <p:cNvSpPr/>
              <p:nvPr/>
            </p:nvSpPr>
            <p:spPr>
              <a:xfrm>
                <a:off x="4201383" y="2881481"/>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3">
                <a:extLst>
                  <a:ext uri="{FF2B5EF4-FFF2-40B4-BE49-F238E27FC236}">
                    <a16:creationId xmlns:a16="http://schemas.microsoft.com/office/drawing/2014/main" id="{2DE158DD-5F95-21BE-7FD1-BEA746D4094A}"/>
                  </a:ext>
                </a:extLst>
              </p:cNvPr>
              <p:cNvSpPr/>
              <p:nvPr/>
            </p:nvSpPr>
            <p:spPr>
              <a:xfrm>
                <a:off x="7734329" y="2878710"/>
                <a:ext cx="1541931" cy="1541931"/>
              </a:xfrm>
              <a:prstGeom prst="roundRect">
                <a:avLst>
                  <a:gd name="adj" fmla="val 8315"/>
                </a:avLst>
              </a:prstGeom>
              <a:solidFill>
                <a:srgbClr val="776AA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2" name="Picture 1" descr="A black background with a black square&#10;&#10;Description automatically generated with medium confidence">
              <a:extLst>
                <a:ext uri="{FF2B5EF4-FFF2-40B4-BE49-F238E27FC236}">
                  <a16:creationId xmlns:a16="http://schemas.microsoft.com/office/drawing/2014/main" id="{B8C92158-7C1F-DEFC-BB77-E306D849DFD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15195" y="2244549"/>
              <a:ext cx="1992140" cy="1992140"/>
            </a:xfrm>
            <a:prstGeom prst="rect">
              <a:avLst/>
            </a:prstGeom>
          </p:spPr>
        </p:pic>
      </p:grpSp>
    </p:spTree>
    <p:extLst>
      <p:ext uri="{BB962C8B-B14F-4D97-AF65-F5344CB8AC3E}">
        <p14:creationId xmlns:p14="http://schemas.microsoft.com/office/powerpoint/2010/main" val="276448091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CE6DB4-852F-747B-88F5-2DBD711D1D13}"/>
              </a:ext>
            </a:extLst>
          </p:cNvPr>
          <p:cNvSpPr>
            <a:spLocks noGrp="1"/>
          </p:cNvSpPr>
          <p:nvPr>
            <p:ph type="title" idx="4294967295"/>
          </p:nvPr>
        </p:nvSpPr>
        <p:spPr/>
        <p:txBody>
          <a:bodyPr/>
          <a:lstStyle/>
          <a:p>
            <a:r>
              <a:rPr lang="en-AU" sz="800" dirty="0">
                <a:solidFill>
                  <a:srgbClr val="E2E8E9"/>
                </a:solidFill>
                <a:latin typeface="+mn-lt"/>
              </a:rPr>
              <a:t>Slide 20 We do</a:t>
            </a:r>
          </a:p>
        </p:txBody>
      </p:sp>
      <p:sp>
        <p:nvSpPr>
          <p:cNvPr id="3" name="Content Placeholder 2">
            <a:extLst>
              <a:ext uri="{FF2B5EF4-FFF2-40B4-BE49-F238E27FC236}">
                <a16:creationId xmlns:a16="http://schemas.microsoft.com/office/drawing/2014/main" id="{064C3551-9842-9C5D-B90B-5772CB57E8D4}"/>
              </a:ext>
            </a:extLst>
          </p:cNvPr>
          <p:cNvSpPr txBox="1">
            <a:spLocks/>
          </p:cNvSpPr>
          <p:nvPr/>
        </p:nvSpPr>
        <p:spPr>
          <a:xfrm>
            <a:off x="285750" y="2910432"/>
            <a:ext cx="11906250" cy="2308324"/>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b="0" dirty="0">
                <a:solidFill>
                  <a:srgbClr val="4557AD"/>
                </a:solidFill>
                <a:latin typeface="Tenorite" pitchFamily="2" charset="0"/>
              </a:rPr>
              <a:t>She had dresses </a:t>
            </a:r>
            <a:r>
              <a:rPr lang="en-US" sz="8000" dirty="0">
                <a:solidFill>
                  <a:srgbClr val="4557AD"/>
                </a:solidFill>
                <a:latin typeface="Tenorite" pitchFamily="2" charset="0"/>
              </a:rPr>
              <a:t>in boxes on benches</a:t>
            </a:r>
            <a:r>
              <a:rPr lang="en-US" sz="8000" b="0" dirty="0">
                <a:solidFill>
                  <a:srgbClr val="4557AD"/>
                </a:solidFill>
                <a:latin typeface="Tenorite" pitchFamily="2" charset="0"/>
              </a:rPr>
              <a:t>.</a:t>
            </a:r>
          </a:p>
        </p:txBody>
      </p:sp>
      <p:cxnSp>
        <p:nvCxnSpPr>
          <p:cNvPr id="4" name="Straight Connector 3">
            <a:extLst>
              <a:ext uri="{FF2B5EF4-FFF2-40B4-BE49-F238E27FC236}">
                <a16:creationId xmlns:a16="http://schemas.microsoft.com/office/drawing/2014/main" id="{841E5581-7378-A703-B722-C8D3F2BE4C44}"/>
              </a:ext>
              <a:ext uri="{C183D7F6-B498-43B3-948B-1728B52AA6E4}">
                <adec:decorative xmlns:adec="http://schemas.microsoft.com/office/drawing/2017/decorative" val="1"/>
              </a:ext>
            </a:extLst>
          </p:cNvPr>
          <p:cNvCxnSpPr>
            <a:cxnSpLocks/>
          </p:cNvCxnSpPr>
          <p:nvPr/>
        </p:nvCxnSpPr>
        <p:spPr>
          <a:xfrm>
            <a:off x="5590469" y="3882689"/>
            <a:ext cx="869325" cy="0"/>
          </a:xfrm>
          <a:prstGeom prst="line">
            <a:avLst/>
          </a:prstGeom>
          <a:ln w="38100">
            <a:solidFill>
              <a:srgbClr val="B51963"/>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65298EBF-99B6-1FF8-B3A7-3638F5B3F7CD}"/>
              </a:ext>
              <a:ext uri="{C183D7F6-B498-43B3-948B-1728B52AA6E4}">
                <adec:decorative xmlns:adec="http://schemas.microsoft.com/office/drawing/2017/decorative" val="1"/>
              </a:ext>
            </a:extLst>
          </p:cNvPr>
          <p:cNvCxnSpPr>
            <a:cxnSpLocks/>
          </p:cNvCxnSpPr>
          <p:nvPr/>
        </p:nvCxnSpPr>
        <p:spPr>
          <a:xfrm>
            <a:off x="9838005" y="3882689"/>
            <a:ext cx="495698" cy="0"/>
          </a:xfrm>
          <a:prstGeom prst="line">
            <a:avLst/>
          </a:prstGeom>
          <a:ln w="38100">
            <a:solidFill>
              <a:srgbClr val="B51963"/>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0DC33C8-6DA9-9EA0-26BB-59CD816CCC8B}"/>
              </a:ext>
              <a:ext uri="{C183D7F6-B498-43B3-948B-1728B52AA6E4}">
                <adec:decorative xmlns:adec="http://schemas.microsoft.com/office/drawing/2017/decorative" val="1"/>
              </a:ext>
            </a:extLst>
          </p:cNvPr>
          <p:cNvCxnSpPr>
            <a:cxnSpLocks/>
          </p:cNvCxnSpPr>
          <p:nvPr/>
        </p:nvCxnSpPr>
        <p:spPr>
          <a:xfrm>
            <a:off x="3370421" y="4988818"/>
            <a:ext cx="869325" cy="0"/>
          </a:xfrm>
          <a:prstGeom prst="line">
            <a:avLst/>
          </a:prstGeom>
          <a:ln w="38100">
            <a:solidFill>
              <a:srgbClr val="B51963"/>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38493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116727C-2317-0C04-DF23-D5704086A47F}"/>
              </a:ext>
            </a:extLst>
          </p:cNvPr>
          <p:cNvSpPr>
            <a:spLocks noGrp="1"/>
          </p:cNvSpPr>
          <p:nvPr>
            <p:ph type="title" idx="4294967295"/>
          </p:nvPr>
        </p:nvSpPr>
        <p:spPr>
          <a:xfrm>
            <a:off x="0" y="-1517650"/>
            <a:ext cx="10515600" cy="1325562"/>
          </a:xfrm>
        </p:spPr>
        <p:txBody>
          <a:bodyPr/>
          <a:lstStyle/>
          <a:p>
            <a:r>
              <a:rPr lang="en-AU" sz="800" dirty="0">
                <a:solidFill>
                  <a:srgbClr val="E2E8E9"/>
                </a:solidFill>
                <a:latin typeface="+mn-lt"/>
              </a:rPr>
              <a:t>Slide 21 We do</a:t>
            </a:r>
          </a:p>
        </p:txBody>
      </p:sp>
      <p:pic>
        <p:nvPicPr>
          <p:cNvPr id="4" name="Graphic 3" descr="Pencil outline">
            <a:extLst>
              <a:ext uri="{FF2B5EF4-FFF2-40B4-BE49-F238E27FC236}">
                <a16:creationId xmlns:a16="http://schemas.microsoft.com/office/drawing/2014/main" id="{BD722129-66A5-7BA8-001D-7417D2A372F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8200750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116727C-2317-0C04-DF23-D5704086A47F}"/>
              </a:ext>
            </a:extLst>
          </p:cNvPr>
          <p:cNvSpPr>
            <a:spLocks noGrp="1"/>
          </p:cNvSpPr>
          <p:nvPr>
            <p:ph type="title" idx="4294967295"/>
          </p:nvPr>
        </p:nvSpPr>
        <p:spPr/>
        <p:txBody>
          <a:bodyPr/>
          <a:lstStyle/>
          <a:p>
            <a:r>
              <a:rPr lang="en-AU" sz="800" dirty="0">
                <a:solidFill>
                  <a:srgbClr val="E2E8E9"/>
                </a:solidFill>
                <a:latin typeface="+mn-lt"/>
              </a:rPr>
              <a:t>Slide 22 We do</a:t>
            </a:r>
          </a:p>
        </p:txBody>
      </p:sp>
      <p:graphicFrame>
        <p:nvGraphicFramePr>
          <p:cNvPr id="2" name="Table 1">
            <a:extLst>
              <a:ext uri="{FF2B5EF4-FFF2-40B4-BE49-F238E27FC236}">
                <a16:creationId xmlns:a16="http://schemas.microsoft.com/office/drawing/2014/main" id="{2BFCC4FB-7017-7847-B188-6F18D924CA9A}"/>
              </a:ext>
            </a:extLst>
          </p:cNvPr>
          <p:cNvGraphicFramePr>
            <a:graphicFrameLocks noGrp="1"/>
          </p:cNvGraphicFramePr>
          <p:nvPr/>
        </p:nvGraphicFramePr>
        <p:xfrm>
          <a:off x="330042" y="1810771"/>
          <a:ext cx="11580806" cy="3917732"/>
        </p:xfrm>
        <a:graphic>
          <a:graphicData uri="http://schemas.openxmlformats.org/drawingml/2006/table">
            <a:tbl>
              <a:tblPr firstRow="1" firstCol="1" bandRow="1">
                <a:tableStyleId>{5C22544A-7EE6-4342-B048-85BDC9FD1C3A}</a:tableStyleId>
              </a:tblPr>
              <a:tblGrid>
                <a:gridCol w="3982878">
                  <a:extLst>
                    <a:ext uri="{9D8B030D-6E8A-4147-A177-3AD203B41FA5}">
                      <a16:colId xmlns:a16="http://schemas.microsoft.com/office/drawing/2014/main" val="1261948045"/>
                    </a:ext>
                  </a:extLst>
                </a:gridCol>
                <a:gridCol w="7597928">
                  <a:extLst>
                    <a:ext uri="{9D8B030D-6E8A-4147-A177-3AD203B41FA5}">
                      <a16:colId xmlns:a16="http://schemas.microsoft.com/office/drawing/2014/main" val="2090795197"/>
                    </a:ext>
                  </a:extLst>
                </a:gridCol>
              </a:tblGrid>
              <a:tr h="2012416">
                <a:tc>
                  <a:txBody>
                    <a:bodyPr/>
                    <a:lstStyle/>
                    <a:p>
                      <a:pPr marL="0" marR="0" lvl="0" indent="0" algn="l" defTabSz="914400" rtl="0" eaLnBrk="1" fontAlgn="auto" latinLnBrk="0" hangingPunct="1">
                        <a:lnSpc>
                          <a:spcPct val="100000"/>
                        </a:lnSpc>
                        <a:spcBef>
                          <a:spcPts val="0"/>
                        </a:spcBef>
                        <a:spcAft>
                          <a:spcPts val="800"/>
                        </a:spcAft>
                        <a:buClrTx/>
                        <a:buSzTx/>
                        <a:buFontTx/>
                        <a:buNone/>
                        <a:tabLst/>
                        <a:defRPr/>
                      </a:pPr>
                      <a:r>
                        <a:rPr lang="en-AU" sz="3800" b="1" i="0" dirty="0">
                          <a:solidFill>
                            <a:srgbClr val="0E1E42"/>
                          </a:solidFill>
                          <a:effectLst/>
                          <a:latin typeface="Calibri" panose="020F0502020204030204" pitchFamily="34" charset="0"/>
                          <a:ea typeface="Verdana" panose="020B0604030504040204" pitchFamily="34" charset="0"/>
                          <a:cs typeface="Calibri" panose="020F0502020204030204" pitchFamily="34" charset="0"/>
                        </a:rPr>
                        <a:t>Dictated sentence </a:t>
                      </a:r>
                    </a:p>
                  </a:txBody>
                  <a:tcPr marL="68580" marR="68580" marT="0" marB="0" anchor="ctr">
                    <a:lnL w="12700" cap="flat" cmpd="sng" algn="ctr">
                      <a:noFill/>
                      <a:prstDash val="solid"/>
                      <a:round/>
                      <a:headEnd type="none" w="med" len="med"/>
                      <a:tailEnd type="none" w="med" len="med"/>
                    </a:lnL>
                    <a:lnR w="38100" cap="flat" cmpd="sng" algn="ctr">
                      <a:solidFill>
                        <a:srgbClr val="F4DCE8"/>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F4DCE8"/>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endParaRPr lang="en-AU" sz="4400" b="0" dirty="0">
                        <a:solidFill>
                          <a:srgbClr val="4557AD"/>
                        </a:solidFill>
                        <a:effectLst/>
                        <a:latin typeface="Verdana" panose="020B0604030504040204" pitchFamily="34" charset="0"/>
                        <a:ea typeface="Verdana" panose="020B0604030504040204" pitchFamily="34" charset="0"/>
                        <a:cs typeface="Verdana" panose="020B0604030504040204" pitchFamily="34" charset="0"/>
                      </a:endParaRPr>
                    </a:p>
                  </a:txBody>
                  <a:tcPr marL="68580" marR="68580" marT="0" marB="0" anchor="ctr">
                    <a:lnL w="38100" cap="flat" cmpd="sng" algn="ctr">
                      <a:solidFill>
                        <a:srgbClr val="F4DCE8"/>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rgbClr val="F4DCE8"/>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28425269"/>
                  </a:ext>
                </a:extLst>
              </a:tr>
              <a:tr h="1905316">
                <a:tc>
                  <a:txBody>
                    <a:bodyPr/>
                    <a:lstStyle/>
                    <a:p>
                      <a:pPr algn="l">
                        <a:lnSpc>
                          <a:spcPct val="100000"/>
                        </a:lnSpc>
                        <a:spcAft>
                          <a:spcPts val="800"/>
                        </a:spcAft>
                      </a:pPr>
                      <a:r>
                        <a:rPr lang="en-AU" sz="3800" b="1" i="0" dirty="0">
                          <a:solidFill>
                            <a:srgbClr val="0E1E42"/>
                          </a:solidFill>
                          <a:effectLst/>
                          <a:latin typeface="Calibri" panose="020F0502020204030204" pitchFamily="34" charset="0"/>
                          <a:ea typeface="Verdana" panose="020B0604030504040204" pitchFamily="34" charset="0"/>
                          <a:cs typeface="Calibri" panose="020F0502020204030204" pitchFamily="34" charset="0"/>
                        </a:rPr>
                        <a:t>My own sentence</a:t>
                      </a:r>
                    </a:p>
                  </a:txBody>
                  <a:tcPr marL="68580" marR="68580" marT="0" marB="0" anchor="ctr">
                    <a:lnL w="12700" cap="flat" cmpd="sng" algn="ctr">
                      <a:noFill/>
                      <a:prstDash val="solid"/>
                      <a:round/>
                      <a:headEnd type="none" w="med" len="med"/>
                      <a:tailEnd type="none" w="med" len="med"/>
                    </a:lnL>
                    <a:lnR w="38100" cap="flat" cmpd="sng" algn="ctr">
                      <a:solidFill>
                        <a:srgbClr val="F4DCE8"/>
                      </a:solidFill>
                      <a:prstDash val="solid"/>
                      <a:round/>
                      <a:headEnd type="none" w="med" len="med"/>
                      <a:tailEnd type="none" w="med" len="med"/>
                    </a:lnR>
                    <a:lnT w="38100" cap="flat" cmpd="sng" algn="ctr">
                      <a:solidFill>
                        <a:srgbClr val="F4DCE8"/>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107000"/>
                        </a:lnSpc>
                        <a:spcAft>
                          <a:spcPts val="800"/>
                        </a:spcAft>
                      </a:pPr>
                      <a:r>
                        <a:rPr lang="en-AU" sz="2800" b="0" dirty="0">
                          <a:solidFill>
                            <a:srgbClr val="4557AD"/>
                          </a:solidFill>
                          <a:effectLst/>
                          <a:latin typeface="Verdana" panose="020B0604030504040204" pitchFamily="34" charset="0"/>
                          <a:ea typeface="Verdana" panose="020B0604030504040204" pitchFamily="34" charset="0"/>
                          <a:cs typeface="Verdana" panose="020B0604030504040204" pitchFamily="34" charset="0"/>
                        </a:rPr>
                        <a:t> </a:t>
                      </a:r>
                    </a:p>
                    <a:p>
                      <a:pPr algn="ctr">
                        <a:lnSpc>
                          <a:spcPct val="107000"/>
                        </a:lnSpc>
                        <a:spcAft>
                          <a:spcPts val="800"/>
                        </a:spcAft>
                      </a:pPr>
                      <a:r>
                        <a:rPr lang="en-AU" sz="2800" b="0" dirty="0">
                          <a:solidFill>
                            <a:srgbClr val="4557AD"/>
                          </a:solidFill>
                          <a:effectLst/>
                          <a:latin typeface="Verdana" panose="020B0604030504040204" pitchFamily="34" charset="0"/>
                          <a:ea typeface="Verdana" panose="020B0604030504040204" pitchFamily="34" charset="0"/>
                          <a:cs typeface="Verdana" panose="020B0604030504040204" pitchFamily="34" charset="0"/>
                        </a:rPr>
                        <a:t> </a:t>
                      </a:r>
                    </a:p>
                  </a:txBody>
                  <a:tcPr marL="68580" marR="68580" marT="0" marB="0">
                    <a:lnL w="38100" cap="flat" cmpd="sng" algn="ctr">
                      <a:solidFill>
                        <a:srgbClr val="F4DCE8"/>
                      </a:solidFill>
                      <a:prstDash val="solid"/>
                      <a:round/>
                      <a:headEnd type="none" w="med" len="med"/>
                      <a:tailEnd type="none" w="med" len="med"/>
                    </a:lnL>
                    <a:lnR w="12700" cap="flat" cmpd="sng" algn="ctr">
                      <a:noFill/>
                      <a:prstDash val="solid"/>
                      <a:round/>
                      <a:headEnd type="none" w="med" len="med"/>
                      <a:tailEnd type="none" w="med" len="med"/>
                    </a:lnR>
                    <a:lnT w="38100" cap="flat" cmpd="sng" algn="ctr">
                      <a:solidFill>
                        <a:srgbClr val="F4DCE8"/>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83960553"/>
                  </a:ext>
                </a:extLst>
              </a:tr>
            </a:tbl>
          </a:graphicData>
        </a:graphic>
      </p:graphicFrame>
    </p:spTree>
    <p:custDataLst>
      <p:tags r:id="rId1"/>
    </p:custDataLst>
    <p:extLst>
      <p:ext uri="{BB962C8B-B14F-4D97-AF65-F5344CB8AC3E}">
        <p14:creationId xmlns:p14="http://schemas.microsoft.com/office/powerpoint/2010/main" val="22387177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3AA2EFB-1DC4-4A42-9504-953375956FB8}"/>
              </a:ext>
            </a:extLst>
          </p:cNvPr>
          <p:cNvSpPr>
            <a:spLocks noGrp="1"/>
          </p:cNvSpPr>
          <p:nvPr>
            <p:ph type="title" idx="4294967295"/>
          </p:nvPr>
        </p:nvSpPr>
        <p:spPr>
          <a:xfrm>
            <a:off x="0" y="-871538"/>
            <a:ext cx="4248150" cy="577850"/>
          </a:xfrm>
        </p:spPr>
        <p:txBody>
          <a:bodyPr/>
          <a:lstStyle/>
          <a:p>
            <a:r>
              <a:rPr lang="en-US" sz="800" dirty="0">
                <a:solidFill>
                  <a:srgbClr val="E2E8E9"/>
                </a:solidFill>
                <a:latin typeface="+mn-lt"/>
              </a:rPr>
              <a:t>Slide 23 Suffix</a:t>
            </a:r>
          </a:p>
        </p:txBody>
      </p:sp>
      <p:sp>
        <p:nvSpPr>
          <p:cNvPr id="4" name="Title 1">
            <a:extLst>
              <a:ext uri="{FF2B5EF4-FFF2-40B4-BE49-F238E27FC236}">
                <a16:creationId xmlns:a16="http://schemas.microsoft.com/office/drawing/2014/main" id="{3E0EE937-47C6-8C4D-9429-386197BDFEC9}"/>
              </a:ext>
            </a:extLst>
          </p:cNvPr>
          <p:cNvSpPr txBox="1">
            <a:spLocks/>
          </p:cNvSpPr>
          <p:nvPr/>
        </p:nvSpPr>
        <p:spPr>
          <a:xfrm>
            <a:off x="307427" y="945317"/>
            <a:ext cx="10573933" cy="472396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36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25000" b="0" dirty="0">
                <a:solidFill>
                  <a:srgbClr val="4557AD"/>
                </a:solidFill>
                <a:latin typeface="Tenorite" pitchFamily="2" charset="0"/>
              </a:rPr>
              <a:t>-es</a:t>
            </a:r>
            <a:endParaRPr lang="en-US" sz="25000" b="0" dirty="0">
              <a:solidFill>
                <a:srgbClr val="4557AD"/>
              </a:solidFill>
              <a:latin typeface="Tenorite" pitchFamily="2" charset="0"/>
              <a:ea typeface="+mn-ea"/>
              <a:cs typeface="+mn-cs"/>
            </a:endParaRPr>
          </a:p>
        </p:txBody>
      </p:sp>
      <p:sp>
        <p:nvSpPr>
          <p:cNvPr id="2" name="Rectangle: Rounded Corners 1">
            <a:extLst>
              <a:ext uri="{FF2B5EF4-FFF2-40B4-BE49-F238E27FC236}">
                <a16:creationId xmlns:a16="http://schemas.microsoft.com/office/drawing/2014/main" id="{F76EA059-7C73-0D98-7815-563452AC0985}"/>
              </a:ext>
            </a:extLst>
          </p:cNvPr>
          <p:cNvSpPr/>
          <p:nvPr/>
        </p:nvSpPr>
        <p:spPr>
          <a:xfrm>
            <a:off x="8661400" y="5441794"/>
            <a:ext cx="3223173" cy="729291"/>
          </a:xfrm>
          <a:prstGeom prst="roundRect">
            <a:avLst/>
          </a:prstGeom>
          <a:noFill/>
          <a:ln w="28575">
            <a:solidFill>
              <a:srgbClr val="B5196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4000" dirty="0" err="1">
                <a:solidFill>
                  <a:srgbClr val="4557AD"/>
                </a:solidFill>
                <a:latin typeface="Tenorite" panose="00000500000000000000" pitchFamily="2" charset="0"/>
              </a:rPr>
              <a:t>sh</a:t>
            </a:r>
            <a:r>
              <a:rPr lang="en-AU" sz="4000" dirty="0">
                <a:solidFill>
                  <a:srgbClr val="4557AD"/>
                </a:solidFill>
                <a:latin typeface="Tenorite" panose="00000500000000000000" pitchFamily="2" charset="0"/>
              </a:rPr>
              <a:t>  </a:t>
            </a:r>
            <a:r>
              <a:rPr lang="en-AU" sz="4000" dirty="0" err="1">
                <a:solidFill>
                  <a:srgbClr val="4557AD"/>
                </a:solidFill>
                <a:latin typeface="Tenorite" panose="00000500000000000000" pitchFamily="2" charset="0"/>
              </a:rPr>
              <a:t>ch</a:t>
            </a:r>
            <a:r>
              <a:rPr lang="en-AU" sz="4000" dirty="0">
                <a:solidFill>
                  <a:srgbClr val="4557AD"/>
                </a:solidFill>
                <a:latin typeface="Tenorite" panose="00000500000000000000" pitchFamily="2" charset="0"/>
              </a:rPr>
              <a:t>  x  ss</a:t>
            </a:r>
            <a:endParaRPr lang="en-AU" sz="2000" dirty="0">
              <a:solidFill>
                <a:srgbClr val="4557AD"/>
              </a:solidFill>
              <a:latin typeface="Tenorite" panose="00000500000000000000" pitchFamily="2" charset="0"/>
            </a:endParaRPr>
          </a:p>
        </p:txBody>
      </p:sp>
    </p:spTree>
    <p:custDataLst>
      <p:tags r:id="rId1"/>
    </p:custDataLst>
    <p:extLst>
      <p:ext uri="{BB962C8B-B14F-4D97-AF65-F5344CB8AC3E}">
        <p14:creationId xmlns:p14="http://schemas.microsoft.com/office/powerpoint/2010/main" val="8115432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4B8B14-2567-9691-07A3-8E65356765E3}"/>
              </a:ext>
            </a:extLst>
          </p:cNvPr>
          <p:cNvSpPr>
            <a:spLocks noGrp="1"/>
          </p:cNvSpPr>
          <p:nvPr>
            <p:ph type="title" idx="4294967295"/>
          </p:nvPr>
        </p:nvSpPr>
        <p:spPr/>
        <p:txBody>
          <a:bodyPr/>
          <a:lstStyle/>
          <a:p>
            <a:r>
              <a:rPr lang="en-AU" sz="800" dirty="0">
                <a:solidFill>
                  <a:srgbClr val="E2E8E9"/>
                </a:solidFill>
                <a:latin typeface="+mn-lt"/>
              </a:rPr>
              <a:t>Slide 24 Check for understanding</a:t>
            </a:r>
          </a:p>
        </p:txBody>
      </p:sp>
      <p:sp>
        <p:nvSpPr>
          <p:cNvPr id="33" name="Rounded Rectangle 25">
            <a:extLst>
              <a:ext uri="{FF2B5EF4-FFF2-40B4-BE49-F238E27FC236}">
                <a16:creationId xmlns:a16="http://schemas.microsoft.com/office/drawing/2014/main" id="{23E03A62-C8F6-9370-7E15-7C7965769E4E}"/>
              </a:ext>
              <a:ext uri="{C183D7F6-B498-43B3-948B-1728B52AA6E4}">
                <adec:decorative xmlns:adec="http://schemas.microsoft.com/office/drawing/2017/decorative" val="1"/>
              </a:ext>
            </a:extLst>
          </p:cNvPr>
          <p:cNvSpPr/>
          <p:nvPr/>
        </p:nvSpPr>
        <p:spPr>
          <a:xfrm>
            <a:off x="5222858" y="1173872"/>
            <a:ext cx="994016" cy="53962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descr="The words 'I can' in a speech bubble before the words 'add the suffix' and 'say the meaning' for dress and brush after the -es suffix has been added to become dresses and brushes.">
            <a:extLst>
              <a:ext uri="{FF2B5EF4-FFF2-40B4-BE49-F238E27FC236}">
                <a16:creationId xmlns:a16="http://schemas.microsoft.com/office/drawing/2014/main" id="{BF3D31D3-77B1-7EF2-0B04-B3A8B0500F5C}"/>
              </a:ext>
            </a:extLst>
          </p:cNvPr>
          <p:cNvGrpSpPr/>
          <p:nvPr/>
        </p:nvGrpSpPr>
        <p:grpSpPr>
          <a:xfrm>
            <a:off x="-435685" y="1060359"/>
            <a:ext cx="11149937" cy="4588192"/>
            <a:chOff x="-435685" y="1060359"/>
            <a:chExt cx="11149937" cy="4588192"/>
          </a:xfrm>
        </p:grpSpPr>
        <p:pic>
          <p:nvPicPr>
            <p:cNvPr id="11" name="Graphic 10" descr="Speech with solid fill">
              <a:extLst>
                <a:ext uri="{FF2B5EF4-FFF2-40B4-BE49-F238E27FC236}">
                  <a16:creationId xmlns:a16="http://schemas.microsoft.com/office/drawing/2014/main" id="{FFBE36ED-8D7D-A9FF-1141-354A9090344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35685" y="1060359"/>
              <a:ext cx="4588192" cy="4588192"/>
            </a:xfrm>
            <a:prstGeom prst="rect">
              <a:avLst/>
            </a:prstGeom>
          </p:spPr>
        </p:pic>
        <p:sp>
          <p:nvSpPr>
            <p:cNvPr id="14" name="Title 1">
              <a:extLst>
                <a:ext uri="{FF2B5EF4-FFF2-40B4-BE49-F238E27FC236}">
                  <a16:creationId xmlns:a16="http://schemas.microsoft.com/office/drawing/2014/main" id="{CDE08383-DAC6-0334-D993-CB4EFD5F24B9}"/>
                </a:ext>
              </a:extLst>
            </p:cNvPr>
            <p:cNvSpPr txBox="1">
              <a:spLocks/>
            </p:cNvSpPr>
            <p:nvPr/>
          </p:nvSpPr>
          <p:spPr>
            <a:xfrm>
              <a:off x="4152507" y="2025445"/>
              <a:ext cx="2700452"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add the suffix</a:t>
              </a:r>
              <a:endParaRPr lang="en-US" sz="2800">
                <a:solidFill>
                  <a:srgbClr val="0E1E42"/>
                </a:solidFill>
                <a:latin typeface="Calibri" panose="020F0502020204030204" pitchFamily="34" charset="0"/>
                <a:ea typeface="Verdana" panose="020B0604030504040204" pitchFamily="34" charset="0"/>
              </a:endParaRPr>
            </a:p>
          </p:txBody>
        </p:sp>
        <p:sp>
          <p:nvSpPr>
            <p:cNvPr id="16" name="Title 1">
              <a:extLst>
                <a:ext uri="{FF2B5EF4-FFF2-40B4-BE49-F238E27FC236}">
                  <a16:creationId xmlns:a16="http://schemas.microsoft.com/office/drawing/2014/main" id="{137D00B0-5BD2-2475-4417-87B9D72CE327}"/>
                </a:ext>
              </a:extLst>
            </p:cNvPr>
            <p:cNvSpPr txBox="1">
              <a:spLocks/>
            </p:cNvSpPr>
            <p:nvPr/>
          </p:nvSpPr>
          <p:spPr>
            <a:xfrm>
              <a:off x="8013800" y="2037436"/>
              <a:ext cx="2700452"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r>
                <a:rPr lang="en-US" sz="2800" b="0">
                  <a:solidFill>
                    <a:srgbClr val="0E1E42"/>
                  </a:solidFill>
                  <a:latin typeface="Calibri" panose="020F0502020204030204" pitchFamily="34" charset="0"/>
                  <a:ea typeface="Verdana" panose="020B0604030504040204" pitchFamily="34" charset="0"/>
                </a:rPr>
                <a:t>say the meaning</a:t>
              </a:r>
              <a:endParaRPr lang="en-US" sz="2800">
                <a:solidFill>
                  <a:srgbClr val="0E1E42"/>
                </a:solidFill>
                <a:latin typeface="Calibri" panose="020F0502020204030204" pitchFamily="34" charset="0"/>
                <a:ea typeface="Verdana" panose="020B0604030504040204" pitchFamily="34" charset="0"/>
              </a:endParaRPr>
            </a:p>
          </p:txBody>
        </p:sp>
        <p:sp>
          <p:nvSpPr>
            <p:cNvPr id="17" name="Rounded Rectangle 22">
              <a:extLst>
                <a:ext uri="{FF2B5EF4-FFF2-40B4-BE49-F238E27FC236}">
                  <a16:creationId xmlns:a16="http://schemas.microsoft.com/office/drawing/2014/main" id="{493E1BB2-FAC7-3CDD-2DEB-6D16EECE665E}"/>
                </a:ext>
              </a:extLst>
            </p:cNvPr>
            <p:cNvSpPr/>
            <p:nvPr userDrawn="1"/>
          </p:nvSpPr>
          <p:spPr>
            <a:xfrm>
              <a:off x="8867018" y="1199392"/>
              <a:ext cx="994016" cy="539620"/>
            </a:xfrm>
            <a:prstGeom prst="roundRect">
              <a:avLst/>
            </a:prstGeom>
            <a:solidFill>
              <a:srgbClr val="F4DC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TextBox 18">
              <a:extLst>
                <a:ext uri="{FF2B5EF4-FFF2-40B4-BE49-F238E27FC236}">
                  <a16:creationId xmlns:a16="http://schemas.microsoft.com/office/drawing/2014/main" id="{E9916F10-E2B5-CCD0-F7E4-EFE02F1561A0}"/>
                </a:ext>
              </a:extLst>
            </p:cNvPr>
            <p:cNvSpPr txBox="1"/>
            <p:nvPr/>
          </p:nvSpPr>
          <p:spPr>
            <a:xfrm>
              <a:off x="5148157" y="1151296"/>
              <a:ext cx="947843" cy="584775"/>
            </a:xfrm>
            <a:prstGeom prst="rect">
              <a:avLst/>
            </a:prstGeom>
            <a:noFill/>
          </p:spPr>
          <p:txBody>
            <a:bodyPr wrap="square" rtlCol="0">
              <a:spAutoFit/>
            </a:bodyPr>
            <a:lstStyle/>
            <a:p>
              <a:pPr algn="ctr"/>
              <a:r>
                <a:rPr lang="en-AU" sz="3200" dirty="0"/>
                <a:t>-es</a:t>
              </a:r>
            </a:p>
          </p:txBody>
        </p:sp>
      </p:grpSp>
      <p:sp>
        <p:nvSpPr>
          <p:cNvPr id="30" name="TextBox 29">
            <a:extLst>
              <a:ext uri="{FF2B5EF4-FFF2-40B4-BE49-F238E27FC236}">
                <a16:creationId xmlns:a16="http://schemas.microsoft.com/office/drawing/2014/main" id="{6FF7564D-9F43-6A2D-1E2D-19B152E8847C}"/>
              </a:ext>
            </a:extLst>
          </p:cNvPr>
          <p:cNvSpPr txBox="1"/>
          <p:nvPr/>
        </p:nvSpPr>
        <p:spPr>
          <a:xfrm>
            <a:off x="293682" y="2490135"/>
            <a:ext cx="3181882" cy="1092607"/>
          </a:xfrm>
          <a:prstGeom prst="rect">
            <a:avLst/>
          </a:prstGeom>
          <a:noFill/>
        </p:spPr>
        <p:txBody>
          <a:bodyPr wrap="square" rtlCol="0">
            <a:spAutoFit/>
          </a:bodyPr>
          <a:lstStyle/>
          <a:p>
            <a:pPr algn="ctr"/>
            <a:r>
              <a:rPr lang="en-US" sz="6500" b="1" dirty="0">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dirty="0">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35" name="Speech Bubble: Rectangle with Corners Rounded 34">
            <a:extLst>
              <a:ext uri="{FF2B5EF4-FFF2-40B4-BE49-F238E27FC236}">
                <a16:creationId xmlns:a16="http://schemas.microsoft.com/office/drawing/2014/main" id="{81E4897F-C5D6-7898-2DAD-657D756D1352}"/>
              </a:ext>
              <a:ext uri="{C183D7F6-B498-43B3-948B-1728B52AA6E4}">
                <adec:decorative xmlns:adec="http://schemas.microsoft.com/office/drawing/2017/decorative" val="1"/>
              </a:ext>
            </a:extLst>
          </p:cNvPr>
          <p:cNvSpPr/>
          <p:nvPr/>
        </p:nvSpPr>
        <p:spPr>
          <a:xfrm>
            <a:off x="9131206" y="1316842"/>
            <a:ext cx="465640" cy="253681"/>
          </a:xfrm>
          <a:prstGeom prst="wedgeRoundRectCallout">
            <a:avLst>
              <a:gd name="adj1" fmla="val -42526"/>
              <a:gd name="adj2" fmla="val 73545"/>
              <a:gd name="adj3" fmla="val 16667"/>
            </a:avLst>
          </a:prstGeom>
          <a:noFill/>
          <a:ln w="1905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36" name="Picture 35" descr="dress">
            <a:extLst>
              <a:ext uri="{FF2B5EF4-FFF2-40B4-BE49-F238E27FC236}">
                <a16:creationId xmlns:a16="http://schemas.microsoft.com/office/drawing/2014/main" id="{31DB265D-252D-C8AA-B33A-9DB4C3264B0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48157" y="2583286"/>
            <a:ext cx="1293880" cy="1293880"/>
          </a:xfrm>
          <a:prstGeom prst="rect">
            <a:avLst/>
          </a:prstGeom>
        </p:spPr>
      </p:pic>
      <p:grpSp>
        <p:nvGrpSpPr>
          <p:cNvPr id="37" name="Group 36" descr="dresses">
            <a:extLst>
              <a:ext uri="{FF2B5EF4-FFF2-40B4-BE49-F238E27FC236}">
                <a16:creationId xmlns:a16="http://schemas.microsoft.com/office/drawing/2014/main" id="{AFFA74D4-891F-B163-1579-05CF734016A0}"/>
              </a:ext>
            </a:extLst>
          </p:cNvPr>
          <p:cNvGrpSpPr/>
          <p:nvPr/>
        </p:nvGrpSpPr>
        <p:grpSpPr>
          <a:xfrm>
            <a:off x="8595360" y="2546200"/>
            <a:ext cx="1522080" cy="1433028"/>
            <a:chOff x="3346562" y="2808835"/>
            <a:chExt cx="2506100" cy="2814940"/>
          </a:xfrm>
        </p:grpSpPr>
        <p:pic>
          <p:nvPicPr>
            <p:cNvPr id="38" name="Picture 37">
              <a:extLst>
                <a:ext uri="{FF2B5EF4-FFF2-40B4-BE49-F238E27FC236}">
                  <a16:creationId xmlns:a16="http://schemas.microsoft.com/office/drawing/2014/main" id="{16F32491-3047-A4ED-6AF6-62E0160CF93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11557" y="4282670"/>
              <a:ext cx="1341105" cy="1341105"/>
            </a:xfrm>
            <a:prstGeom prst="rect">
              <a:avLst/>
            </a:prstGeom>
          </p:spPr>
        </p:pic>
        <p:pic>
          <p:nvPicPr>
            <p:cNvPr id="39" name="Picture 38" descr="A black background with a black square&#10;&#10;Description automatically generated with medium confidence">
              <a:extLst>
                <a:ext uri="{FF2B5EF4-FFF2-40B4-BE49-F238E27FC236}">
                  <a16:creationId xmlns:a16="http://schemas.microsoft.com/office/drawing/2014/main" id="{22091C8E-34DC-096A-C8EB-832EAEF6EA4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346562" y="3716260"/>
              <a:ext cx="1437941" cy="1437941"/>
            </a:xfrm>
            <a:prstGeom prst="rect">
              <a:avLst/>
            </a:prstGeom>
          </p:spPr>
        </p:pic>
        <p:pic>
          <p:nvPicPr>
            <p:cNvPr id="40" name="Picture 39">
              <a:extLst>
                <a:ext uri="{FF2B5EF4-FFF2-40B4-BE49-F238E27FC236}">
                  <a16:creationId xmlns:a16="http://schemas.microsoft.com/office/drawing/2014/main" id="{5E70A0B2-0488-34E3-5EE7-7E0DB565A5B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368415" y="2808835"/>
              <a:ext cx="1341105" cy="1341105"/>
            </a:xfrm>
            <a:prstGeom prst="rect">
              <a:avLst/>
            </a:prstGeom>
          </p:spPr>
        </p:pic>
      </p:grpSp>
      <p:pic>
        <p:nvPicPr>
          <p:cNvPr id="41" name="Graphic 40" descr="brush">
            <a:extLst>
              <a:ext uri="{FF2B5EF4-FFF2-40B4-BE49-F238E27FC236}">
                <a16:creationId xmlns:a16="http://schemas.microsoft.com/office/drawing/2014/main" id="{5176E6B6-4B7D-624C-1D92-81A086C553CB}"/>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p:blipFill>
        <p:spPr>
          <a:xfrm>
            <a:off x="5234078" y="4572200"/>
            <a:ext cx="1293881" cy="1293881"/>
          </a:xfrm>
          <a:prstGeom prst="rect">
            <a:avLst/>
          </a:prstGeom>
        </p:spPr>
      </p:pic>
      <p:grpSp>
        <p:nvGrpSpPr>
          <p:cNvPr id="45" name="Group 44" descr="brushes">
            <a:extLst>
              <a:ext uri="{FF2B5EF4-FFF2-40B4-BE49-F238E27FC236}">
                <a16:creationId xmlns:a16="http://schemas.microsoft.com/office/drawing/2014/main" id="{98911616-9EBA-FBEA-F7B3-C1291EB49B00}"/>
              </a:ext>
            </a:extLst>
          </p:cNvPr>
          <p:cNvGrpSpPr/>
          <p:nvPr/>
        </p:nvGrpSpPr>
        <p:grpSpPr>
          <a:xfrm>
            <a:off x="8898752" y="4466304"/>
            <a:ext cx="1616844" cy="1505669"/>
            <a:chOff x="8590345" y="3212633"/>
            <a:chExt cx="3226181" cy="2619254"/>
          </a:xfrm>
        </p:grpSpPr>
        <p:pic>
          <p:nvPicPr>
            <p:cNvPr id="42" name="Graphic 41" descr="Large paint brush outline">
              <a:extLst>
                <a:ext uri="{FF2B5EF4-FFF2-40B4-BE49-F238E27FC236}">
                  <a16:creationId xmlns:a16="http://schemas.microsoft.com/office/drawing/2014/main" id="{22411B84-74ED-994A-AB98-5105DDB6B890}"/>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p:blipFill>
          <p:spPr>
            <a:xfrm>
              <a:off x="10449154" y="4443103"/>
              <a:ext cx="1367372" cy="1367372"/>
            </a:xfrm>
            <a:prstGeom prst="rect">
              <a:avLst/>
            </a:prstGeom>
          </p:spPr>
        </p:pic>
        <p:pic>
          <p:nvPicPr>
            <p:cNvPr id="43" name="Picture 42" descr="A black background with a black square&#10;&#10;Description automatically generated with medium confidence">
              <a:extLst>
                <a:ext uri="{FF2B5EF4-FFF2-40B4-BE49-F238E27FC236}">
                  <a16:creationId xmlns:a16="http://schemas.microsoft.com/office/drawing/2014/main" id="{5F5F1E33-F4CE-5C05-D409-AA26A9BEE09E}"/>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20356272">
              <a:off x="9656330" y="3212633"/>
              <a:ext cx="1844557" cy="1844557"/>
            </a:xfrm>
            <a:prstGeom prst="rect">
              <a:avLst/>
            </a:prstGeom>
          </p:spPr>
        </p:pic>
        <p:pic>
          <p:nvPicPr>
            <p:cNvPr id="44" name="Picture 43" descr="A black background with a black square&#10;&#10;Description automatically generated with medium confidence">
              <a:extLst>
                <a:ext uri="{FF2B5EF4-FFF2-40B4-BE49-F238E27FC236}">
                  <a16:creationId xmlns:a16="http://schemas.microsoft.com/office/drawing/2014/main" id="{AB016E20-77C0-9381-D671-01EC653725B5}"/>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rot="1086750">
              <a:off x="8590345" y="3927226"/>
              <a:ext cx="1904661" cy="1904661"/>
            </a:xfrm>
            <a:prstGeom prst="rect">
              <a:avLst/>
            </a:prstGeom>
          </p:spPr>
        </p:pic>
      </p:grpSp>
      <p:sp>
        <p:nvSpPr>
          <p:cNvPr id="7" name="Arrow: Right 13">
            <a:extLst>
              <a:ext uri="{FF2B5EF4-FFF2-40B4-BE49-F238E27FC236}">
                <a16:creationId xmlns:a16="http://schemas.microsoft.com/office/drawing/2014/main" id="{4AFD5984-C200-2046-F08B-3CC18BE9F787}"/>
              </a:ext>
              <a:ext uri="{C183D7F6-B498-43B3-948B-1728B52AA6E4}">
                <adec:decorative xmlns:adec="http://schemas.microsoft.com/office/drawing/2017/decorative" val="1"/>
              </a:ext>
            </a:extLst>
          </p:cNvPr>
          <p:cNvSpPr/>
          <p:nvPr/>
        </p:nvSpPr>
        <p:spPr>
          <a:xfrm>
            <a:off x="6707967" y="2952063"/>
            <a:ext cx="1436157" cy="484909"/>
          </a:xfrm>
          <a:prstGeom prst="rightArrow">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rrow: Right 13">
            <a:extLst>
              <a:ext uri="{FF2B5EF4-FFF2-40B4-BE49-F238E27FC236}">
                <a16:creationId xmlns:a16="http://schemas.microsoft.com/office/drawing/2014/main" id="{58CAB998-46B5-30D7-65D5-8657F8F39E36}"/>
              </a:ext>
              <a:ext uri="{C183D7F6-B498-43B3-948B-1728B52AA6E4}">
                <adec:decorative xmlns:adec="http://schemas.microsoft.com/office/drawing/2017/decorative" val="1"/>
              </a:ext>
            </a:extLst>
          </p:cNvPr>
          <p:cNvSpPr/>
          <p:nvPr/>
        </p:nvSpPr>
        <p:spPr>
          <a:xfrm>
            <a:off x="6707966" y="5042086"/>
            <a:ext cx="1436157" cy="484909"/>
          </a:xfrm>
          <a:prstGeom prst="rightArrow">
            <a:avLst/>
          </a:prstGeom>
          <a:solidFill>
            <a:srgbClr val="B519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5386406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4A6F20-7659-8080-22F6-EFCFB57824C5}"/>
              </a:ext>
            </a:extLst>
          </p:cNvPr>
          <p:cNvSpPr>
            <a:spLocks noGrp="1"/>
          </p:cNvSpPr>
          <p:nvPr>
            <p:ph type="title" idx="4294967295"/>
          </p:nvPr>
        </p:nvSpPr>
        <p:spPr/>
        <p:txBody>
          <a:bodyPr/>
          <a:lstStyle/>
          <a:p>
            <a:r>
              <a:rPr lang="en-AU" sz="800" dirty="0">
                <a:solidFill>
                  <a:srgbClr val="E2E8E9"/>
                </a:solidFill>
                <a:latin typeface="+mn-lt"/>
              </a:rPr>
              <a:t>Slide</a:t>
            </a:r>
            <a:r>
              <a:rPr lang="en-AU" sz="800" baseline="0" dirty="0">
                <a:solidFill>
                  <a:srgbClr val="E2E8E9"/>
                </a:solidFill>
                <a:latin typeface="+mn-lt"/>
              </a:rPr>
              <a:t> 25 You do</a:t>
            </a:r>
            <a:endParaRPr lang="en-AU" sz="800" dirty="0">
              <a:solidFill>
                <a:srgbClr val="E2E8E9"/>
              </a:solidFill>
              <a:latin typeface="+mn-lt"/>
            </a:endParaRPr>
          </a:p>
        </p:txBody>
      </p:sp>
      <p:pic>
        <p:nvPicPr>
          <p:cNvPr id="3" name="Graphic 7" descr="Social network outline">
            <a:extLst>
              <a:ext uri="{FF2B5EF4-FFF2-40B4-BE49-F238E27FC236}">
                <a16:creationId xmlns:a16="http://schemas.microsoft.com/office/drawing/2014/main" id="{B549852A-D262-9C4F-AEA2-6FE6D2D0BCE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7" name="Title 1">
            <a:extLst>
              <a:ext uri="{FF2B5EF4-FFF2-40B4-BE49-F238E27FC236}">
                <a16:creationId xmlns:a16="http://schemas.microsoft.com/office/drawing/2014/main" id="{E9DF7452-ECCC-C246-BC35-123CE0B8C09A}"/>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Focused teaching group</a:t>
            </a:r>
          </a:p>
        </p:txBody>
      </p:sp>
      <p:pic>
        <p:nvPicPr>
          <p:cNvPr id="4" name="Graphic 3" descr="Storytelling outline">
            <a:extLst>
              <a:ext uri="{FF2B5EF4-FFF2-40B4-BE49-F238E27FC236}">
                <a16:creationId xmlns:a16="http://schemas.microsoft.com/office/drawing/2014/main" id="{8D1AB800-CEA4-0A4F-A280-6184C1939EA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
        <p:nvSpPr>
          <p:cNvPr id="8" name="Title 1">
            <a:extLst>
              <a:ext uri="{FF2B5EF4-FFF2-40B4-BE49-F238E27FC236}">
                <a16:creationId xmlns:a16="http://schemas.microsoft.com/office/drawing/2014/main" id="{7B78CFCE-54F4-4C40-91E8-794DD4452370}"/>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custDataLst>
      <p:tags r:id="rId1"/>
    </p:custDataLst>
    <p:extLst>
      <p:ext uri="{BB962C8B-B14F-4D97-AF65-F5344CB8AC3E}">
        <p14:creationId xmlns:p14="http://schemas.microsoft.com/office/powerpoint/2010/main" val="41065264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42D98-FA5F-012C-E039-09FE4C546D7A}"/>
              </a:ext>
            </a:extLst>
          </p:cNvPr>
          <p:cNvSpPr>
            <a:spLocks noGrp="1"/>
          </p:cNvSpPr>
          <p:nvPr>
            <p:ph type="title" idx="4294967295"/>
          </p:nvPr>
        </p:nvSpPr>
        <p:spPr/>
        <p:txBody>
          <a:bodyPr>
            <a:normAutofit/>
          </a:bodyPr>
          <a:lstStyle/>
          <a:p>
            <a:r>
              <a:rPr lang="en-AU" sz="800" dirty="0">
                <a:solidFill>
                  <a:srgbClr val="E2E8E9"/>
                </a:solidFill>
                <a:latin typeface="+mn-lt"/>
              </a:rPr>
              <a:t>Slide 26 End</a:t>
            </a:r>
            <a:r>
              <a:rPr lang="en-AU" sz="800" baseline="0" dirty="0">
                <a:solidFill>
                  <a:srgbClr val="E2E8E9"/>
                </a:solidFill>
                <a:latin typeface="+mn-lt"/>
              </a:rPr>
              <a:t> of presentation</a:t>
            </a:r>
            <a:endParaRPr lang="en-AU" sz="800" dirty="0">
              <a:solidFill>
                <a:srgbClr val="E2E8E9"/>
              </a:solidFill>
              <a:latin typeface="+mn-lt"/>
            </a:endParaRPr>
          </a:p>
        </p:txBody>
      </p:sp>
    </p:spTree>
    <p:extLst>
      <p:ext uri="{BB962C8B-B14F-4D97-AF65-F5344CB8AC3E}">
        <p14:creationId xmlns:p14="http://schemas.microsoft.com/office/powerpoint/2010/main" val="1237420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40A06B07-0483-547A-1DB8-E64AD0029083}"/>
              </a:ext>
            </a:extLst>
          </p:cNvPr>
          <p:cNvSpPr>
            <a:spLocks noGrp="1"/>
          </p:cNvSpPr>
          <p:nvPr>
            <p:ph type="title" idx="4294967295"/>
          </p:nvPr>
        </p:nvSpPr>
        <p:spPr/>
        <p:txBody>
          <a:bodyPr/>
          <a:lstStyle/>
          <a:p>
            <a:r>
              <a:rPr lang="en-AU" sz="800" kern="1200" dirty="0">
                <a:solidFill>
                  <a:srgbClr val="E2E8E9"/>
                </a:solidFill>
                <a:effectLst/>
                <a:latin typeface="+mn-lt"/>
                <a:ea typeface="+mj-ea"/>
                <a:cs typeface="+mj-cs"/>
              </a:rPr>
              <a:t>Slide 3 Review</a:t>
            </a:r>
            <a:endParaRPr lang="en-AU" sz="800" dirty="0">
              <a:solidFill>
                <a:srgbClr val="E2E8E9"/>
              </a:solidFill>
              <a:latin typeface="+mn-lt"/>
            </a:endParaRPr>
          </a:p>
        </p:txBody>
      </p:sp>
      <p:grpSp>
        <p:nvGrpSpPr>
          <p:cNvPr id="2" name="Group 1" descr="ch, ng, sh, th, wh">
            <a:extLst>
              <a:ext uri="{FF2B5EF4-FFF2-40B4-BE49-F238E27FC236}">
                <a16:creationId xmlns:a16="http://schemas.microsoft.com/office/drawing/2014/main" id="{A29CB6C6-33DA-D38C-A3D5-152188F0BF7B}"/>
              </a:ext>
            </a:extLst>
          </p:cNvPr>
          <p:cNvGrpSpPr/>
          <p:nvPr/>
        </p:nvGrpSpPr>
        <p:grpSpPr>
          <a:xfrm>
            <a:off x="565420" y="1122072"/>
            <a:ext cx="10494490" cy="5088884"/>
            <a:chOff x="565420" y="808305"/>
            <a:chExt cx="10494490" cy="5088884"/>
          </a:xfrm>
        </p:grpSpPr>
        <p:sp>
          <p:nvSpPr>
            <p:cNvPr id="7" name="Content Placeholder 2">
              <a:extLst>
                <a:ext uri="{FF2B5EF4-FFF2-40B4-BE49-F238E27FC236}">
                  <a16:creationId xmlns:a16="http://schemas.microsoft.com/office/drawing/2014/main" id="{0A7F2FF7-4BCE-9A91-0591-DC76492111C3}"/>
                </a:ext>
              </a:extLst>
            </p:cNvPr>
            <p:cNvSpPr txBox="1">
              <a:spLocks/>
            </p:cNvSpPr>
            <p:nvPr/>
          </p:nvSpPr>
          <p:spPr>
            <a:xfrm>
              <a:off x="2357482" y="3381116"/>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err="1">
                  <a:solidFill>
                    <a:srgbClr val="4557AD"/>
                  </a:solidFill>
                  <a:latin typeface="Tenorite" pitchFamily="2" charset="0"/>
                  <a:cs typeface="Arial"/>
                </a:rPr>
                <a:t>th</a:t>
              </a:r>
              <a:endParaRPr lang="en-AU" sz="25200" dirty="0">
                <a:solidFill>
                  <a:srgbClr val="4557AD"/>
                </a:solidFill>
                <a:latin typeface="Tenorite" pitchFamily="2" charset="0"/>
                <a:cs typeface="Arial"/>
              </a:endParaRPr>
            </a:p>
          </p:txBody>
        </p:sp>
        <p:sp>
          <p:nvSpPr>
            <p:cNvPr id="3" name="Content Placeholder 2">
              <a:extLst>
                <a:ext uri="{FF2B5EF4-FFF2-40B4-BE49-F238E27FC236}">
                  <a16:creationId xmlns:a16="http://schemas.microsoft.com/office/drawing/2014/main" id="{AB57EC9F-CEF4-BB0B-9F68-B43DEC1C40A5}"/>
                </a:ext>
              </a:extLst>
            </p:cNvPr>
            <p:cNvSpPr txBox="1">
              <a:spLocks/>
            </p:cNvSpPr>
            <p:nvPr/>
          </p:nvSpPr>
          <p:spPr>
            <a:xfrm>
              <a:off x="565420"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err="1">
                  <a:solidFill>
                    <a:srgbClr val="4557AD"/>
                  </a:solidFill>
                  <a:latin typeface="Tenorite" pitchFamily="2" charset="0"/>
                  <a:cs typeface="Arial"/>
                </a:rPr>
                <a:t>ch</a:t>
              </a:r>
              <a:endParaRPr lang="en-AU" sz="175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7A1A6F22-0D70-09ED-73A5-D89DE9583C72}"/>
                </a:ext>
              </a:extLst>
            </p:cNvPr>
            <p:cNvSpPr txBox="1">
              <a:spLocks/>
            </p:cNvSpPr>
            <p:nvPr/>
          </p:nvSpPr>
          <p:spPr>
            <a:xfrm>
              <a:off x="7971271"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err="1">
                  <a:solidFill>
                    <a:srgbClr val="4557AD"/>
                  </a:solidFill>
                  <a:latin typeface="Tenorite" pitchFamily="2" charset="0"/>
                  <a:cs typeface="Arial"/>
                </a:rPr>
                <a:t>sh</a:t>
              </a:r>
              <a:endParaRPr lang="en-AU" sz="175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3387B74F-3B3D-2C11-4A9B-07B6C4E0C2CE}"/>
                </a:ext>
              </a:extLst>
            </p:cNvPr>
            <p:cNvSpPr txBox="1">
              <a:spLocks/>
            </p:cNvSpPr>
            <p:nvPr/>
          </p:nvSpPr>
          <p:spPr>
            <a:xfrm>
              <a:off x="6933779" y="3381116"/>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err="1">
                  <a:solidFill>
                    <a:srgbClr val="4557AD"/>
                  </a:solidFill>
                  <a:latin typeface="Tenorite" pitchFamily="2" charset="0"/>
                  <a:cs typeface="Arial"/>
                </a:rPr>
                <a:t>wh</a:t>
              </a:r>
              <a:endParaRPr lang="en-AU" sz="17500">
                <a:solidFill>
                  <a:srgbClr val="4557AD"/>
                </a:solidFill>
                <a:latin typeface="Tenorite" pitchFamily="2" charset="0"/>
                <a:cs typeface="Arial"/>
              </a:endParaRPr>
            </a:p>
          </p:txBody>
        </p:sp>
        <p:sp>
          <p:nvSpPr>
            <p:cNvPr id="8" name="Content Placeholder 2">
              <a:extLst>
                <a:ext uri="{FF2B5EF4-FFF2-40B4-BE49-F238E27FC236}">
                  <a16:creationId xmlns:a16="http://schemas.microsoft.com/office/drawing/2014/main" id="{18BE5841-7DB9-5968-A50D-C58B5C8F58E7}"/>
                </a:ext>
              </a:extLst>
            </p:cNvPr>
            <p:cNvSpPr txBox="1">
              <a:spLocks/>
            </p:cNvSpPr>
            <p:nvPr/>
          </p:nvSpPr>
          <p:spPr>
            <a:xfrm>
              <a:off x="4333706"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ng</a:t>
              </a:r>
              <a:endParaRPr lang="en-AU" sz="17500">
                <a:solidFill>
                  <a:srgbClr val="4557AD"/>
                </a:solidFill>
                <a:latin typeface="Tenorite" pitchFamily="2" charset="0"/>
                <a:cs typeface="Arial"/>
              </a:endParaRPr>
            </a:p>
          </p:txBody>
        </p:sp>
      </p:grpSp>
      <p:grpSp>
        <p:nvGrpSpPr>
          <p:cNvPr id="29" name="Group 28" descr="icon showing two speakers">
            <a:extLst>
              <a:ext uri="{FF2B5EF4-FFF2-40B4-BE49-F238E27FC236}">
                <a16:creationId xmlns:a16="http://schemas.microsoft.com/office/drawing/2014/main" id="{14B5439A-EC90-D3C3-D958-D0879EED5B19}"/>
              </a:ext>
            </a:extLst>
          </p:cNvPr>
          <p:cNvGrpSpPr/>
          <p:nvPr/>
        </p:nvGrpSpPr>
        <p:grpSpPr>
          <a:xfrm>
            <a:off x="3176777" y="5735928"/>
            <a:ext cx="725024" cy="323995"/>
            <a:chOff x="3275476" y="5655324"/>
            <a:chExt cx="1238695" cy="612370"/>
          </a:xfrm>
        </p:grpSpPr>
        <p:pic>
          <p:nvPicPr>
            <p:cNvPr id="25" name="Graphic 24" descr="Volume outline">
              <a:extLst>
                <a:ext uri="{FF2B5EF4-FFF2-40B4-BE49-F238E27FC236}">
                  <a16:creationId xmlns:a16="http://schemas.microsoft.com/office/drawing/2014/main" id="{17BEB435-0C4C-E58E-2451-6CAD2FFD64D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901801" y="5655324"/>
              <a:ext cx="612370" cy="612370"/>
            </a:xfrm>
            <a:prstGeom prst="rect">
              <a:avLst/>
            </a:prstGeom>
          </p:spPr>
        </p:pic>
        <p:pic>
          <p:nvPicPr>
            <p:cNvPr id="28" name="Graphic 27" descr="Volume outline">
              <a:extLst>
                <a:ext uri="{FF2B5EF4-FFF2-40B4-BE49-F238E27FC236}">
                  <a16:creationId xmlns:a16="http://schemas.microsoft.com/office/drawing/2014/main" id="{05CAD93F-76AF-4DEC-BD9F-8448FFA2085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275476" y="5655324"/>
              <a:ext cx="612370" cy="612370"/>
            </a:xfrm>
            <a:prstGeom prst="rect">
              <a:avLst/>
            </a:prstGeom>
          </p:spPr>
        </p:pic>
      </p:grpSp>
    </p:spTree>
    <p:extLst>
      <p:ext uri="{BB962C8B-B14F-4D97-AF65-F5344CB8AC3E}">
        <p14:creationId xmlns:p14="http://schemas.microsoft.com/office/powerpoint/2010/main" val="9568268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94AA57-604C-E20F-A1AE-EBF0B7F6F82F}"/>
              </a:ext>
            </a:extLst>
          </p:cNvPr>
          <p:cNvSpPr>
            <a:spLocks noGrp="1"/>
          </p:cNvSpPr>
          <p:nvPr>
            <p:ph type="title" idx="4294967295"/>
          </p:nvPr>
        </p:nvSpPr>
        <p:spPr/>
        <p:txBody>
          <a:bodyPr/>
          <a:lstStyle/>
          <a:p>
            <a:r>
              <a:rPr lang="en-AU" sz="800" kern="1200" dirty="0">
                <a:solidFill>
                  <a:srgbClr val="E2E8E9"/>
                </a:solidFill>
                <a:effectLst/>
                <a:latin typeface="+mn-lt"/>
                <a:ea typeface="+mj-ea"/>
                <a:cs typeface="+mj-cs"/>
              </a:rPr>
              <a:t>Slide 4 Review</a:t>
            </a:r>
            <a:endParaRPr lang="en-AU" sz="800" dirty="0">
              <a:solidFill>
                <a:srgbClr val="E2E8E9"/>
              </a:solidFill>
              <a:latin typeface="+mn-lt"/>
            </a:endParaRPr>
          </a:p>
        </p:txBody>
      </p:sp>
      <p:pic>
        <p:nvPicPr>
          <p:cNvPr id="8" name="Graphic 7" descr="Pencil outline">
            <a:extLst>
              <a:ext uri="{FF2B5EF4-FFF2-40B4-BE49-F238E27FC236}">
                <a16:creationId xmlns:a16="http://schemas.microsoft.com/office/drawing/2014/main" id="{BFB65F00-B804-7722-B0DD-6C0E00D9BE7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9800142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D96254A-4B07-AC0D-C70E-B38811A154F0}"/>
              </a:ext>
            </a:extLst>
          </p:cNvPr>
          <p:cNvSpPr>
            <a:spLocks noGrp="1"/>
          </p:cNvSpPr>
          <p:nvPr>
            <p:ph type="title" idx="4294967295"/>
          </p:nvPr>
        </p:nvSpPr>
        <p:spPr/>
        <p:txBody>
          <a:bodyPr/>
          <a:lstStyle/>
          <a:p>
            <a:r>
              <a:rPr lang="en-AU" sz="800" kern="1200" dirty="0">
                <a:solidFill>
                  <a:srgbClr val="E2E8E9"/>
                </a:solidFill>
                <a:effectLst/>
                <a:latin typeface="+mn-lt"/>
                <a:ea typeface="+mj-ea"/>
                <a:cs typeface="+mj-cs"/>
              </a:rPr>
              <a:t>Slide 5 Review</a:t>
            </a:r>
            <a:endParaRPr lang="en-AU" sz="800" dirty="0">
              <a:solidFill>
                <a:srgbClr val="E2E8E9"/>
              </a:solidFill>
              <a:latin typeface="+mn-lt"/>
            </a:endParaRPr>
          </a:p>
        </p:txBody>
      </p:sp>
      <p:sp>
        <p:nvSpPr>
          <p:cNvPr id="2" name="Content Placeholder 2">
            <a:extLst>
              <a:ext uri="{FF2B5EF4-FFF2-40B4-BE49-F238E27FC236}">
                <a16:creationId xmlns:a16="http://schemas.microsoft.com/office/drawing/2014/main" id="{160D1AEA-6CBA-6E0D-A50B-7F1EF5A89873}"/>
              </a:ext>
            </a:extLst>
          </p:cNvPr>
          <p:cNvSpPr txBox="1">
            <a:spLocks/>
          </p:cNvSpPr>
          <p:nvPr/>
        </p:nvSpPr>
        <p:spPr>
          <a:xfrm>
            <a:off x="288209" y="2881403"/>
            <a:ext cx="11906250" cy="1615827"/>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1000" dirty="0">
                <a:solidFill>
                  <a:srgbClr val="4557AD"/>
                </a:solidFill>
                <a:latin typeface="Tenorite" pitchFamily="2" charset="0"/>
                <a:ea typeface="Verdana" panose="020B0604030504040204" pitchFamily="34" charset="0"/>
                <a:cs typeface="Verdana" panose="020B0604030504040204" pitchFamily="34" charset="0"/>
              </a:rPr>
              <a:t>shock   that   when   </a:t>
            </a:r>
            <a:endParaRPr lang="en-AU" sz="110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5679824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6616A19-FB97-782C-F34D-B2FB6673B13C}"/>
              </a:ext>
            </a:extLst>
          </p:cNvPr>
          <p:cNvSpPr>
            <a:spLocks noGrp="1"/>
          </p:cNvSpPr>
          <p:nvPr>
            <p:ph type="title" idx="4294967295"/>
          </p:nvPr>
        </p:nvSpPr>
        <p:spPr/>
        <p:txBody>
          <a:bodyPr/>
          <a:lstStyle/>
          <a:p>
            <a:r>
              <a:rPr lang="en-AU" sz="800" kern="1200" dirty="0">
                <a:solidFill>
                  <a:srgbClr val="E2E8E9"/>
                </a:solidFill>
                <a:effectLst/>
                <a:latin typeface="+mn-lt"/>
                <a:ea typeface="+mj-ea"/>
                <a:cs typeface="+mj-cs"/>
              </a:rPr>
              <a:t>Slide 6 Review</a:t>
            </a:r>
            <a:endParaRPr lang="en-AU" sz="800" dirty="0">
              <a:solidFill>
                <a:srgbClr val="E2E8E9"/>
              </a:solidFill>
              <a:latin typeface="+mn-lt"/>
            </a:endParaRPr>
          </a:p>
        </p:txBody>
      </p:sp>
      <p:grpSp>
        <p:nvGrpSpPr>
          <p:cNvPr id="2" name="Group 1" descr="chips, moth">
            <a:extLst>
              <a:ext uri="{FF2B5EF4-FFF2-40B4-BE49-F238E27FC236}">
                <a16:creationId xmlns:a16="http://schemas.microsoft.com/office/drawing/2014/main" id="{9EF17F6A-9419-A6DB-F8CA-55EBF90D035D}"/>
              </a:ext>
            </a:extLst>
          </p:cNvPr>
          <p:cNvGrpSpPr/>
          <p:nvPr/>
        </p:nvGrpSpPr>
        <p:grpSpPr>
          <a:xfrm>
            <a:off x="796487" y="1964872"/>
            <a:ext cx="6744967" cy="2909582"/>
            <a:chOff x="409626" y="1976509"/>
            <a:chExt cx="6744967" cy="2909582"/>
          </a:xfrm>
        </p:grpSpPr>
        <p:pic>
          <p:nvPicPr>
            <p:cNvPr id="3" name="Picture 2">
              <a:extLst>
                <a:ext uri="{FF2B5EF4-FFF2-40B4-BE49-F238E27FC236}">
                  <a16:creationId xmlns:a16="http://schemas.microsoft.com/office/drawing/2014/main" id="{F41469DE-A87C-7747-5544-9626D78BED2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09626" y="1976509"/>
              <a:ext cx="2890908" cy="2890908"/>
            </a:xfrm>
            <a:prstGeom prst="rect">
              <a:avLst/>
            </a:prstGeom>
          </p:spPr>
        </p:pic>
        <p:pic>
          <p:nvPicPr>
            <p:cNvPr id="4" name="Picture 3">
              <a:extLst>
                <a:ext uri="{FF2B5EF4-FFF2-40B4-BE49-F238E27FC236}">
                  <a16:creationId xmlns:a16="http://schemas.microsoft.com/office/drawing/2014/main" id="{CBA2EAF2-BAC7-A3D4-F85F-3610D589E3E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263685" y="1995183"/>
              <a:ext cx="2890908" cy="2890908"/>
            </a:xfrm>
            <a:prstGeom prst="rect">
              <a:avLst/>
            </a:prstGeom>
          </p:spPr>
        </p:pic>
      </p:grpSp>
      <p:pic>
        <p:nvPicPr>
          <p:cNvPr id="9" name="Picture 8" descr="sing">
            <a:extLst>
              <a:ext uri="{FF2B5EF4-FFF2-40B4-BE49-F238E27FC236}">
                <a16:creationId xmlns:a16="http://schemas.microsoft.com/office/drawing/2014/main" id="{8B1081ED-3809-E39D-F39E-75F5C20089E2}"/>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944709" y="2203598"/>
            <a:ext cx="2450804" cy="2450804"/>
          </a:xfrm>
          <a:prstGeom prst="rect">
            <a:avLst/>
          </a:prstGeom>
        </p:spPr>
      </p:pic>
    </p:spTree>
    <p:extLst>
      <p:ext uri="{BB962C8B-B14F-4D97-AF65-F5344CB8AC3E}">
        <p14:creationId xmlns:p14="http://schemas.microsoft.com/office/powerpoint/2010/main" val="30213343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8DF705-F035-9903-8234-AE88DC4BF613}"/>
              </a:ext>
            </a:extLst>
          </p:cNvPr>
          <p:cNvSpPr>
            <a:spLocks noGrp="1"/>
          </p:cNvSpPr>
          <p:nvPr>
            <p:ph type="title" idx="4294967295"/>
          </p:nvPr>
        </p:nvSpPr>
        <p:spPr/>
        <p:txBody>
          <a:bodyPr/>
          <a:lstStyle/>
          <a:p>
            <a:r>
              <a:rPr lang="en-AU" sz="800" kern="1200" dirty="0">
                <a:solidFill>
                  <a:srgbClr val="E2E8E9"/>
                </a:solidFill>
                <a:effectLst/>
                <a:latin typeface="+mn-lt"/>
                <a:ea typeface="+mj-ea"/>
                <a:cs typeface="+mj-cs"/>
              </a:rPr>
              <a:t>Slide 7 Review</a:t>
            </a:r>
            <a:endParaRPr lang="en-AU" sz="800" dirty="0">
              <a:solidFill>
                <a:srgbClr val="E2E8E9"/>
              </a:solidFill>
              <a:latin typeface="+mn-lt"/>
            </a:endParaRPr>
          </a:p>
        </p:txBody>
      </p:sp>
      <p:sp>
        <p:nvSpPr>
          <p:cNvPr id="2" name="Content Placeholder 2">
            <a:extLst>
              <a:ext uri="{FF2B5EF4-FFF2-40B4-BE49-F238E27FC236}">
                <a16:creationId xmlns:a16="http://schemas.microsoft.com/office/drawing/2014/main" id="{C12B333B-C8C3-2491-05CA-DF0C852E72EE}"/>
              </a:ext>
            </a:extLst>
          </p:cNvPr>
          <p:cNvSpPr txBox="1">
            <a:spLocks/>
          </p:cNvSpPr>
          <p:nvPr/>
        </p:nvSpPr>
        <p:spPr>
          <a:xfrm>
            <a:off x="263716" y="2910432"/>
            <a:ext cx="11928284" cy="11726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7800" dirty="0">
                <a:solidFill>
                  <a:srgbClr val="4557AD"/>
                </a:solidFill>
                <a:latin typeface="Tenorite" pitchFamily="2" charset="0"/>
                <a:ea typeface="Verdana" panose="020B0604030504040204" pitchFamily="34" charset="0"/>
                <a:cs typeface="Verdana" panose="020B0604030504040204" pitchFamily="34" charset="0"/>
              </a:rPr>
              <a:t>because   once   put   want</a:t>
            </a:r>
            <a:endParaRPr lang="en-AU" sz="78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1771971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C5888D-DEAF-33B1-D787-60055EF86C3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08884A-7B8E-E29E-99D9-954C30288970}"/>
              </a:ext>
            </a:extLst>
          </p:cNvPr>
          <p:cNvSpPr>
            <a:spLocks noGrp="1"/>
          </p:cNvSpPr>
          <p:nvPr>
            <p:ph type="title" idx="4294967295"/>
          </p:nvPr>
        </p:nvSpPr>
        <p:spPr/>
        <p:txBody>
          <a:bodyPr/>
          <a:lstStyle/>
          <a:p>
            <a:r>
              <a:rPr lang="en-AU" sz="800" kern="1200" dirty="0">
                <a:solidFill>
                  <a:srgbClr val="E2E8E9"/>
                </a:solidFill>
                <a:effectLst/>
                <a:latin typeface="+mn-lt"/>
                <a:ea typeface="+mj-ea"/>
                <a:cs typeface="+mj-cs"/>
              </a:rPr>
              <a:t>Slide 8 Review</a:t>
            </a:r>
            <a:endParaRPr lang="en-AU" sz="800" dirty="0">
              <a:solidFill>
                <a:srgbClr val="E2E8E9"/>
              </a:solidFill>
              <a:latin typeface="+mn-lt"/>
            </a:endParaRPr>
          </a:p>
        </p:txBody>
      </p:sp>
      <p:sp>
        <p:nvSpPr>
          <p:cNvPr id="3" name="Content Placeholder 2">
            <a:extLst>
              <a:ext uri="{FF2B5EF4-FFF2-40B4-BE49-F238E27FC236}">
                <a16:creationId xmlns:a16="http://schemas.microsoft.com/office/drawing/2014/main" id="{03B095C0-1F0B-C896-24D4-6442C5880E23}"/>
              </a:ext>
            </a:extLst>
          </p:cNvPr>
          <p:cNvSpPr txBox="1">
            <a:spLocks/>
          </p:cNvSpPr>
          <p:nvPr/>
        </p:nvSpPr>
        <p:spPr>
          <a:xfrm>
            <a:off x="122280" y="1743670"/>
            <a:ext cx="11601450" cy="4524315"/>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dirty="0">
                <a:solidFill>
                  <a:srgbClr val="4557AD"/>
                </a:solidFill>
                <a:latin typeface="Tenorite" pitchFamily="2" charset="0"/>
                <a:ea typeface="Verdana" panose="020B0604030504040204" pitchFamily="34" charset="0"/>
                <a:cs typeface="Verdana" panose="020B0604030504040204" pitchFamily="34" charset="0"/>
              </a:rPr>
              <a:t>“I want some thin chips,” said the chap. He said this because he saw the chips at the shop. </a:t>
            </a:r>
            <a:endParaRPr lang="en-AU" sz="8000" dirty="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68689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C9E3E4-0609-8A22-9778-C2B25A2C2D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46BA5E2-2AEA-136D-33A3-2D53D9A463A2}"/>
              </a:ext>
            </a:extLst>
          </p:cNvPr>
          <p:cNvSpPr>
            <a:spLocks noGrp="1"/>
          </p:cNvSpPr>
          <p:nvPr>
            <p:ph type="title" idx="4294967295"/>
          </p:nvPr>
        </p:nvSpPr>
        <p:spPr/>
        <p:txBody>
          <a:bodyPr/>
          <a:lstStyle/>
          <a:p>
            <a:r>
              <a:rPr lang="en-AU" sz="800" kern="1200" dirty="0">
                <a:solidFill>
                  <a:srgbClr val="E2E8E9"/>
                </a:solidFill>
                <a:effectLst/>
                <a:latin typeface="+mn-lt"/>
                <a:ea typeface="+mj-ea"/>
                <a:cs typeface="+mj-cs"/>
              </a:rPr>
              <a:t>Slide 9 Review</a:t>
            </a:r>
            <a:endParaRPr lang="en-AU" sz="800" dirty="0">
              <a:solidFill>
                <a:srgbClr val="E2E8E9"/>
              </a:solidFill>
              <a:latin typeface="+mn-lt"/>
            </a:endParaRPr>
          </a:p>
        </p:txBody>
      </p:sp>
      <p:pic>
        <p:nvPicPr>
          <p:cNvPr id="8" name="Graphic 7" descr="Pencil outline">
            <a:extLst>
              <a:ext uri="{FF2B5EF4-FFF2-40B4-BE49-F238E27FC236}">
                <a16:creationId xmlns:a16="http://schemas.microsoft.com/office/drawing/2014/main" id="{1AD27337-AEB6-D6C3-B81B-C7B91408AA1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45022518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Auez1dtH"/>
  <p:tag name="ARTICULATE_SLIDE_COUNT" val="1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0" ma:contentTypeDescription="Create a new document." ma:contentTypeScope="" ma:versionID="36f546040c4d41bd62010454437995a1">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6aea3962c7ff30db7370bbad54bc214e"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Props1.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2.xml><?xml version="1.0" encoding="utf-8"?>
<ds:datastoreItem xmlns:ds="http://schemas.openxmlformats.org/officeDocument/2006/customXml" ds:itemID="{91381353-23AA-4B60-BB03-5426E71C8B0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4eff3df-e3d6-48ed-978f-45ff25640900"/>
    <ds:schemaRef ds:uri="ff236c08-9611-4854-a4bb-16d44b7327b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4B6B44C-FE25-47D4-AD61-028CF4DE9483}">
  <ds:schemaRefs>
    <ds:schemaRef ds:uri="http://purl.org/dc/dcmitype/"/>
    <ds:schemaRef ds:uri="http://purl.org/dc/elements/1.1/"/>
    <ds:schemaRef ds:uri="http://schemas.openxmlformats.org/package/2006/metadata/core-properties"/>
    <ds:schemaRef ds:uri="http://schemas.microsoft.com/office/2006/metadata/properties"/>
    <ds:schemaRef ds:uri="http://schemas.microsoft.com/office/2006/documentManagement/types"/>
    <ds:schemaRef ds:uri="http://schemas.microsoft.com/office/infopath/2007/PartnerControls"/>
    <ds:schemaRef ds:uri="ff236c08-9611-4854-a4bb-16d44b7327b6"/>
    <ds:schemaRef ds:uri="64eff3df-e3d6-48ed-978f-45ff25640900"/>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otalTime>2264</TotalTime>
  <Words>3343</Words>
  <Application>Microsoft Office PowerPoint</Application>
  <PresentationFormat>Widescreen</PresentationFormat>
  <Paragraphs>428</Paragraphs>
  <Slides>26</Slides>
  <Notes>26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26</vt:i4>
      </vt:variant>
    </vt:vector>
  </HeadingPairs>
  <TitlesOfParts>
    <vt:vector size="34" baseType="lpstr">
      <vt:lpstr>Arial</vt:lpstr>
      <vt:lpstr>Calibri</vt:lpstr>
      <vt:lpstr>Calibri Light</vt:lpstr>
      <vt:lpstr>Segoe UI</vt:lpstr>
      <vt:lpstr>Symbol</vt:lpstr>
      <vt:lpstr>Tenorite</vt:lpstr>
      <vt:lpstr>Verdana</vt:lpstr>
      <vt:lpstr>Office Theme</vt:lpstr>
      <vt:lpstr>Slide 1 Start of presentation, Suffix –s (noun)</vt:lpstr>
      <vt:lpstr>Slide 2 Phonemic awareness review</vt:lpstr>
      <vt:lpstr>Slide 3 Review</vt:lpstr>
      <vt:lpstr>Slide 4 Review</vt:lpstr>
      <vt:lpstr>Slide 5 Review</vt:lpstr>
      <vt:lpstr>Slide 6 Review</vt:lpstr>
      <vt:lpstr>Slide 7 Review</vt:lpstr>
      <vt:lpstr>Slide 8 Review</vt:lpstr>
      <vt:lpstr>Slide 9 Review</vt:lpstr>
      <vt:lpstr>End of review</vt:lpstr>
      <vt:lpstr>Slide 11 Revision: nouns and verbs</vt:lpstr>
      <vt:lpstr>Slide 12 Learning intention and success criteria</vt:lpstr>
      <vt:lpstr>Slide 13 Hand out student sheet</vt:lpstr>
      <vt:lpstr>Slide 14 I do</vt:lpstr>
      <vt:lpstr>Slide 15 I do</vt:lpstr>
      <vt:lpstr>Slide 16 We do</vt:lpstr>
      <vt:lpstr>Slide 17 I do</vt:lpstr>
      <vt:lpstr>Slide 18 We do</vt:lpstr>
      <vt:lpstr>Slide 19 I do</vt:lpstr>
      <vt:lpstr>Slide 20 We do</vt:lpstr>
      <vt:lpstr>Slide 21 We do</vt:lpstr>
      <vt:lpstr>Slide 22 We do</vt:lpstr>
      <vt:lpstr>Slide 23 Suffix</vt:lpstr>
      <vt:lpstr>Slide 24 Check for understanding</vt:lpstr>
      <vt:lpstr>Slide 25 You do</vt:lpstr>
      <vt:lpstr>Slide 26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7</cp:revision>
  <dcterms:created xsi:type="dcterms:W3CDTF">2021-01-11T06:19:08Z</dcterms:created>
  <dcterms:modified xsi:type="dcterms:W3CDTF">2025-04-28T23:39:23Z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65655C9D-DB4F-40D3-AC8A-3E0445F2047E</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6.2_0807</vt:lpwstr>
  </property>
</Properties>
</file>