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3.xml" ContentType="application/vnd.openxmlformats-officedocument.presentationml.tags+xml"/>
  <Override PartName="/ppt/notesSlides/notesSlide13.xml" ContentType="application/vnd.openxmlformats-officedocument.presentationml.notesSlide+xml"/>
  <Override PartName="/ppt/tags/tag4.xml" ContentType="application/vnd.openxmlformats-officedocument.presentationml.tags+xml"/>
  <Override PartName="/ppt/notesSlides/notesSlide14.xml" ContentType="application/vnd.openxmlformats-officedocument.presentationml.notesSlide+xml"/>
  <Override PartName="/ppt/tags/tag5.xml" ContentType="application/vnd.openxmlformats-officedocument.presentationml.tags+xml"/>
  <Override PartName="/ppt/notesSlides/notesSlide15.xml" ContentType="application/vnd.openxmlformats-officedocument.presentationml.notesSlide+xml"/>
  <Override PartName="/ppt/tags/tag6.xml" ContentType="application/vnd.openxmlformats-officedocument.presentationml.tags+xml"/>
  <Override PartName="/ppt/notesSlides/notesSlide16.xml" ContentType="application/vnd.openxmlformats-officedocument.presentationml.notesSlide+xml"/>
  <Override PartName="/ppt/tags/tag7.xml" ContentType="application/vnd.openxmlformats-officedocument.presentationml.tags+xml"/>
  <Override PartName="/ppt/notesSlides/notesSlide17.xml" ContentType="application/vnd.openxmlformats-officedocument.presentationml.notesSlide+xml"/>
  <Override PartName="/ppt/tags/tag8.xml" ContentType="application/vnd.openxmlformats-officedocument.presentationml.tags+xml"/>
  <Override PartName="/ppt/notesSlides/notesSlide18.xml" ContentType="application/vnd.openxmlformats-officedocument.presentationml.notesSlide+xml"/>
  <Override PartName="/ppt/tags/tag9.xml" ContentType="application/vnd.openxmlformats-officedocument.presentationml.tags+xml"/>
  <Override PartName="/ppt/notesSlides/notesSlide19.xml" ContentType="application/vnd.openxmlformats-officedocument.presentationml.notesSlide+xml"/>
  <Override PartName="/ppt/tags/tag10.xml" ContentType="application/vnd.openxmlformats-officedocument.presentationml.tags+xml"/>
  <Override PartName="/ppt/notesSlides/notesSlide20.xml" ContentType="application/vnd.openxmlformats-officedocument.presentationml.notesSlide+xml"/>
  <Override PartName="/ppt/tags/tag11.xml" ContentType="application/vnd.openxmlformats-officedocument.presentationml.tags+xml"/>
  <Override PartName="/ppt/notesSlides/notesSlide21.xml" ContentType="application/vnd.openxmlformats-officedocument.presentationml.notesSlide+xml"/>
  <Override PartName="/ppt/tags/tag12.xml" ContentType="application/vnd.openxmlformats-officedocument.presentationml.tags+xml"/>
  <Override PartName="/ppt/notesSlides/notesSlide22.xml" ContentType="application/vnd.openxmlformats-officedocument.presentationml.notesSlide+xml"/>
  <Override PartName="/ppt/tags/tag13.xml" ContentType="application/vnd.openxmlformats-officedocument.presentationml.tags+xml"/>
  <Override PartName="/ppt/notesSlides/notesSlide23.xml" ContentType="application/vnd.openxmlformats-officedocument.presentationml.notesSlide+xml"/>
  <Override PartName="/ppt/tags/tag14.xml" ContentType="application/vnd.openxmlformats-officedocument.presentationml.tags+xml"/>
  <Override PartName="/ppt/notesSlides/notesSlide24.xml" ContentType="application/vnd.openxmlformats-officedocument.presentationml.notesSlide+xml"/>
  <Override PartName="/ppt/tags/tag15.xml" ContentType="application/vnd.openxmlformats-officedocument.presentationml.tags+xml"/>
  <Override PartName="/ppt/notesSlides/notesSlide25.xml" ContentType="application/vnd.openxmlformats-officedocument.presentationml.notesSlide+xml"/>
  <Override PartName="/ppt/tags/tag16.xml" ContentType="application/vnd.openxmlformats-officedocument.presentationml.tags+xml"/>
  <Override PartName="/ppt/notesSlides/notesSlide26.xml" ContentType="application/vnd.openxmlformats-officedocument.presentationml.notesSlide+xml"/>
  <Override PartName="/ppt/tags/tag17.xml" ContentType="application/vnd.openxmlformats-officedocument.presentationml.tags+xml"/>
  <Override PartName="/ppt/notesSlides/notesSlide27.xml" ContentType="application/vnd.openxmlformats-officedocument.presentationml.notesSlide+xml"/>
  <Override PartName="/ppt/tags/tag18.xml" ContentType="application/vnd.openxmlformats-officedocument.presentationml.tags+xml"/>
  <Override PartName="/ppt/notesSlides/notesSlide28.xml" ContentType="application/vnd.openxmlformats-officedocument.presentationml.notesSlide+xml"/>
  <Override PartName="/ppt/tags/tag19.xml" ContentType="application/vnd.openxmlformats-officedocument.presentationml.tags+xml"/>
  <Override PartName="/ppt/notesSlides/notesSlide29.xml" ContentType="application/vnd.openxmlformats-officedocument.presentationml.notesSlide+xml"/>
  <Override PartName="/ppt/tags/tag20.xml" ContentType="application/vnd.openxmlformats-officedocument.presentationml.tags+xml"/>
  <Override PartName="/ppt/notesSlides/notesSlide30.xml" ContentType="application/vnd.openxmlformats-officedocument.presentationml.notesSlide+xml"/>
  <Override PartName="/ppt/tags/tag21.xml" ContentType="application/vnd.openxmlformats-officedocument.presentationml.tags+xml"/>
  <Override PartName="/ppt/notesSlides/notesSlide31.xml" ContentType="application/vnd.openxmlformats-officedocument.presentationml.notesSlide+xml"/>
  <Override PartName="/ppt/tags/tag22.xml" ContentType="application/vnd.openxmlformats-officedocument.presentationml.tags+xml"/>
  <Override PartName="/ppt/notesSlides/notesSlide32.xml" ContentType="application/vnd.openxmlformats-officedocument.presentationml.notesSlide+xml"/>
  <Override PartName="/ppt/tags/tag23.xml" ContentType="application/vnd.openxmlformats-officedocument.presentationml.tags+xml"/>
  <Override PartName="/ppt/notesSlides/notesSlide33.xml" ContentType="application/vnd.openxmlformats-officedocument.presentationml.notesSlide+xml"/>
  <Override PartName="/ppt/tags/tag24.xml" ContentType="application/vnd.openxmlformats-officedocument.presentationml.tags+xml"/>
  <Override PartName="/ppt/notesSlides/notesSlide34.xml" ContentType="application/vnd.openxmlformats-officedocument.presentationml.notesSlide+xml"/>
  <Override PartName="/ppt/tags/tag25.xml" ContentType="application/vnd.openxmlformats-officedocument.presentationml.tags+xml"/>
  <Override PartName="/ppt/notesSlides/notesSlide35.xml" ContentType="application/vnd.openxmlformats-officedocument.presentationml.notesSlide+xml"/>
  <Override PartName="/ppt/tags/tag26.xml" ContentType="application/vnd.openxmlformats-officedocument.presentationml.tags+xml"/>
  <Override PartName="/ppt/notesSlides/notesSlide36.xml" ContentType="application/vnd.openxmlformats-officedocument.presentationml.notesSlide+xml"/>
  <Override PartName="/ppt/tags/tag27.xml" ContentType="application/vnd.openxmlformats-officedocument.presentationml.tags+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2"/>
  </p:notesMasterIdLst>
  <p:handoutMasterIdLst>
    <p:handoutMasterId r:id="rId43"/>
  </p:handoutMasterIdLst>
  <p:sldIdLst>
    <p:sldId id="514" r:id="rId5"/>
    <p:sldId id="515" r:id="rId6"/>
    <p:sldId id="500" r:id="rId7"/>
    <p:sldId id="501" r:id="rId8"/>
    <p:sldId id="502" r:id="rId9"/>
    <p:sldId id="503" r:id="rId10"/>
    <p:sldId id="504" r:id="rId11"/>
    <p:sldId id="505" r:id="rId12"/>
    <p:sldId id="506" r:id="rId13"/>
    <p:sldId id="497" r:id="rId14"/>
    <p:sldId id="507" r:id="rId15"/>
    <p:sldId id="508" r:id="rId16"/>
    <p:sldId id="492" r:id="rId17"/>
    <p:sldId id="464" r:id="rId18"/>
    <p:sldId id="465" r:id="rId19"/>
    <p:sldId id="466" r:id="rId20"/>
    <p:sldId id="496" r:id="rId21"/>
    <p:sldId id="468" r:id="rId22"/>
    <p:sldId id="469" r:id="rId23"/>
    <p:sldId id="470" r:id="rId24"/>
    <p:sldId id="471" r:id="rId25"/>
    <p:sldId id="472" r:id="rId26"/>
    <p:sldId id="473" r:id="rId27"/>
    <p:sldId id="474" r:id="rId28"/>
    <p:sldId id="475" r:id="rId29"/>
    <p:sldId id="476" r:id="rId30"/>
    <p:sldId id="477" r:id="rId31"/>
    <p:sldId id="478" r:id="rId32"/>
    <p:sldId id="479" r:id="rId33"/>
    <p:sldId id="480" r:id="rId34"/>
    <p:sldId id="483" r:id="rId35"/>
    <p:sldId id="481" r:id="rId36"/>
    <p:sldId id="482" r:id="rId37"/>
    <p:sldId id="493" r:id="rId38"/>
    <p:sldId id="485" r:id="rId39"/>
    <p:sldId id="486" r:id="rId40"/>
    <p:sldId id="494" r:id="rId41"/>
  </p:sldIdLst>
  <p:sldSz cx="12192000" cy="6858000"/>
  <p:notesSz cx="6858000" cy="9144000"/>
  <p:custDataLst>
    <p:tags r:id="rId4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D3DF46B-767A-D2D4-E3CA-B591AC581DB4}" name="Rebecca McEwan" initials="RM" userId="S::rebecca.mcewan@esa.edu.au::ff810c5d-fc8a-4cb6-9b96-8b31b958f764"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DCE8"/>
    <a:srgbClr val="B51963"/>
    <a:srgbClr val="ED1654"/>
    <a:srgbClr val="F03F73"/>
    <a:srgbClr val="FCDCE5"/>
    <a:srgbClr val="0E1E42"/>
    <a:srgbClr val="E8EAED"/>
    <a:srgbClr val="4557AD"/>
    <a:srgbClr val="0E1D42"/>
    <a:srgbClr val="FEECF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8814" autoAdjust="0"/>
  </p:normalViewPr>
  <p:slideViewPr>
    <p:cSldViewPr snapToGrid="0">
      <p:cViewPr varScale="1">
        <p:scale>
          <a:sx n="87" d="100"/>
          <a:sy n="87" d="100"/>
        </p:scale>
        <p:origin x="1476" y="96"/>
      </p:cViewPr>
      <p:guideLst>
        <p:guide orient="horz" pos="2160"/>
        <p:guide pos="3840"/>
      </p:guideLst>
    </p:cSldViewPr>
  </p:slideViewPr>
  <p:notesTextViewPr>
    <p:cViewPr>
      <p:scale>
        <a:sx n="1" d="1"/>
        <a:sy n="1" d="1"/>
      </p:scale>
      <p:origin x="0" y="-30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openxmlformats.org/officeDocument/2006/relationships/theme" Target="theme/theme1.xml"/><Relationship Id="rId50"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handoutMaster" Target="handoutMasters/handoutMaster1.xml"/><Relationship Id="rId48"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rish Wilson" userId="1a8d7cc3620296f7" providerId="LiveId" clId="{42E04E79-A614-4933-A419-71F931BEB530}"/>
    <pc:docChg chg="undo custSel modSld">
      <pc:chgData name="Trish Wilson" userId="1a8d7cc3620296f7" providerId="LiveId" clId="{42E04E79-A614-4933-A419-71F931BEB530}" dt="2025-04-03T04:56:57.437" v="256" actId="114"/>
      <pc:docMkLst>
        <pc:docMk/>
      </pc:docMkLst>
      <pc:sldChg chg="modNotesTx">
        <pc:chgData name="Trish Wilson" userId="1a8d7cc3620296f7" providerId="LiveId" clId="{42E04E79-A614-4933-A419-71F931BEB530}" dt="2025-04-03T00:46:17.017" v="167" actId="114"/>
        <pc:sldMkLst>
          <pc:docMk/>
          <pc:sldMk cId="2776412724" sldId="465"/>
        </pc:sldMkLst>
      </pc:sldChg>
      <pc:sldChg chg="modNotesTx">
        <pc:chgData name="Trish Wilson" userId="1a8d7cc3620296f7" providerId="LiveId" clId="{42E04E79-A614-4933-A419-71F931BEB530}" dt="2025-04-03T00:47:11.589" v="174" actId="20577"/>
        <pc:sldMkLst>
          <pc:docMk/>
          <pc:sldMk cId="3868218024" sldId="470"/>
        </pc:sldMkLst>
      </pc:sldChg>
      <pc:sldChg chg="modNotesTx">
        <pc:chgData name="Trish Wilson" userId="1a8d7cc3620296f7" providerId="LiveId" clId="{42E04E79-A614-4933-A419-71F931BEB530}" dt="2025-04-03T00:51:33.573" v="177" actId="20577"/>
        <pc:sldMkLst>
          <pc:docMk/>
          <pc:sldMk cId="2667868244" sldId="473"/>
        </pc:sldMkLst>
      </pc:sldChg>
      <pc:sldChg chg="modNotesTx">
        <pc:chgData name="Trish Wilson" userId="1a8d7cc3620296f7" providerId="LiveId" clId="{42E04E79-A614-4933-A419-71F931BEB530}" dt="2025-04-03T00:51:54.864" v="179" actId="113"/>
        <pc:sldMkLst>
          <pc:docMk/>
          <pc:sldMk cId="1436218551" sldId="474"/>
        </pc:sldMkLst>
      </pc:sldChg>
      <pc:sldChg chg="modNotesTx">
        <pc:chgData name="Trish Wilson" userId="1a8d7cc3620296f7" providerId="LiveId" clId="{42E04E79-A614-4933-A419-71F931BEB530}" dt="2025-04-03T00:52:31.686" v="184" actId="20577"/>
        <pc:sldMkLst>
          <pc:docMk/>
          <pc:sldMk cId="908412850" sldId="475"/>
        </pc:sldMkLst>
      </pc:sldChg>
      <pc:sldChg chg="modNotesTx">
        <pc:chgData name="Trish Wilson" userId="1a8d7cc3620296f7" providerId="LiveId" clId="{42E04E79-A614-4933-A419-71F931BEB530}" dt="2025-04-03T00:52:58.020" v="189" actId="20577"/>
        <pc:sldMkLst>
          <pc:docMk/>
          <pc:sldMk cId="1716554648" sldId="476"/>
        </pc:sldMkLst>
      </pc:sldChg>
      <pc:sldChg chg="modNotesTx">
        <pc:chgData name="Trish Wilson" userId="1a8d7cc3620296f7" providerId="LiveId" clId="{42E04E79-A614-4933-A419-71F931BEB530}" dt="2025-04-03T00:53:21.804" v="195" actId="20577"/>
        <pc:sldMkLst>
          <pc:docMk/>
          <pc:sldMk cId="607994850" sldId="477"/>
        </pc:sldMkLst>
      </pc:sldChg>
      <pc:sldChg chg="modNotesTx">
        <pc:chgData name="Trish Wilson" userId="1a8d7cc3620296f7" providerId="LiveId" clId="{42E04E79-A614-4933-A419-71F931BEB530}" dt="2025-04-03T04:56:57.437" v="256" actId="114"/>
        <pc:sldMkLst>
          <pc:docMk/>
          <pc:sldMk cId="2664320030" sldId="478"/>
        </pc:sldMkLst>
      </pc:sldChg>
      <pc:sldChg chg="modNotesTx">
        <pc:chgData name="Trish Wilson" userId="1a8d7cc3620296f7" providerId="LiveId" clId="{42E04E79-A614-4933-A419-71F931BEB530}" dt="2025-04-03T00:57:36.807" v="220" actId="114"/>
        <pc:sldMkLst>
          <pc:docMk/>
          <pc:sldMk cId="1611399072" sldId="479"/>
        </pc:sldMkLst>
      </pc:sldChg>
      <pc:sldChg chg="modNotesTx">
        <pc:chgData name="Trish Wilson" userId="1a8d7cc3620296f7" providerId="LiveId" clId="{42E04E79-A614-4933-A419-71F931BEB530}" dt="2025-04-03T00:58:39.956" v="231" actId="12"/>
        <pc:sldMkLst>
          <pc:docMk/>
          <pc:sldMk cId="3005270447" sldId="480"/>
        </pc:sldMkLst>
      </pc:sldChg>
      <pc:sldChg chg="modNotesTx">
        <pc:chgData name="Trish Wilson" userId="1a8d7cc3620296f7" providerId="LiveId" clId="{42E04E79-A614-4933-A419-71F931BEB530}" dt="2025-04-03T01:00:35.806" v="247" actId="20577"/>
        <pc:sldMkLst>
          <pc:docMk/>
          <pc:sldMk cId="43502053" sldId="482"/>
        </pc:sldMkLst>
      </pc:sldChg>
      <pc:sldChg chg="modNotesTx">
        <pc:chgData name="Trish Wilson" userId="1a8d7cc3620296f7" providerId="LiveId" clId="{42E04E79-A614-4933-A419-71F931BEB530}" dt="2025-04-03T00:59:43.630" v="243" actId="6549"/>
        <pc:sldMkLst>
          <pc:docMk/>
          <pc:sldMk cId="1436297680" sldId="483"/>
        </pc:sldMkLst>
      </pc:sldChg>
      <pc:sldChg chg="modNotesTx">
        <pc:chgData name="Trish Wilson" userId="1a8d7cc3620296f7" providerId="LiveId" clId="{42E04E79-A614-4933-A419-71F931BEB530}" dt="2025-04-03T01:02:55.951" v="254"/>
        <pc:sldMkLst>
          <pc:docMk/>
          <pc:sldMk cId="202420733" sldId="485"/>
        </pc:sldMkLst>
      </pc:sldChg>
      <pc:sldChg chg="modNotesTx">
        <pc:chgData name="Trish Wilson" userId="1a8d7cc3620296f7" providerId="LiveId" clId="{42E04E79-A614-4933-A419-71F931BEB530}" dt="2025-04-03T00:44:28.736" v="147" actId="20577"/>
        <pc:sldMkLst>
          <pc:docMk/>
          <pc:sldMk cId="437983971" sldId="492"/>
        </pc:sldMkLst>
      </pc:sldChg>
      <pc:sldChg chg="modNotesTx">
        <pc:chgData name="Trish Wilson" userId="1a8d7cc3620296f7" providerId="LiveId" clId="{42E04E79-A614-4933-A419-71F931BEB530}" dt="2025-04-03T01:01:30.288" v="249" actId="113"/>
        <pc:sldMkLst>
          <pc:docMk/>
          <pc:sldMk cId="3539524888" sldId="493"/>
        </pc:sldMkLst>
      </pc:sldChg>
      <pc:sldChg chg="modNotesTx">
        <pc:chgData name="Trish Wilson" userId="1a8d7cc3620296f7" providerId="LiveId" clId="{42E04E79-A614-4933-A419-71F931BEB530}" dt="2025-04-03T00:25:02.327" v="23"/>
        <pc:sldMkLst>
          <pc:docMk/>
          <pc:sldMk cId="4124420387" sldId="500"/>
        </pc:sldMkLst>
      </pc:sldChg>
      <pc:sldChg chg="modNotesTx">
        <pc:chgData name="Trish Wilson" userId="1a8d7cc3620296f7" providerId="LiveId" clId="{42E04E79-A614-4933-A419-71F931BEB530}" dt="2025-04-03T00:26:18.839" v="26" actId="20577"/>
        <pc:sldMkLst>
          <pc:docMk/>
          <pc:sldMk cId="889955691" sldId="501"/>
        </pc:sldMkLst>
      </pc:sldChg>
      <pc:sldChg chg="modNotesTx">
        <pc:chgData name="Trish Wilson" userId="1a8d7cc3620296f7" providerId="LiveId" clId="{42E04E79-A614-4933-A419-71F931BEB530}" dt="2025-04-03T00:27:36.221" v="40" actId="20577"/>
        <pc:sldMkLst>
          <pc:docMk/>
          <pc:sldMk cId="483294497" sldId="502"/>
        </pc:sldMkLst>
      </pc:sldChg>
      <pc:sldChg chg="modNotesTx">
        <pc:chgData name="Trish Wilson" userId="1a8d7cc3620296f7" providerId="LiveId" clId="{42E04E79-A614-4933-A419-71F931BEB530}" dt="2025-04-03T00:28:52.619" v="42" actId="113"/>
        <pc:sldMkLst>
          <pc:docMk/>
          <pc:sldMk cId="3262189886" sldId="503"/>
        </pc:sldMkLst>
      </pc:sldChg>
      <pc:sldChg chg="modNotesTx">
        <pc:chgData name="Trish Wilson" userId="1a8d7cc3620296f7" providerId="LiveId" clId="{42E04E79-A614-4933-A419-71F931BEB530}" dt="2025-04-03T00:31:31.528" v="51" actId="6549"/>
        <pc:sldMkLst>
          <pc:docMk/>
          <pc:sldMk cId="2367113089" sldId="504"/>
        </pc:sldMkLst>
      </pc:sldChg>
      <pc:sldChg chg="modNotesTx">
        <pc:chgData name="Trish Wilson" userId="1a8d7cc3620296f7" providerId="LiveId" clId="{42E04E79-A614-4933-A419-71F931BEB530}" dt="2025-04-03T00:32:05.894" v="53" actId="12"/>
        <pc:sldMkLst>
          <pc:docMk/>
          <pc:sldMk cId="2057219722" sldId="505"/>
        </pc:sldMkLst>
      </pc:sldChg>
      <pc:sldChg chg="modNotesTx">
        <pc:chgData name="Trish Wilson" userId="1a8d7cc3620296f7" providerId="LiveId" clId="{42E04E79-A614-4933-A419-71F931BEB530}" dt="2025-04-03T00:32:51.710" v="56" actId="20577"/>
        <pc:sldMkLst>
          <pc:docMk/>
          <pc:sldMk cId="2097342218" sldId="506"/>
        </pc:sldMkLst>
      </pc:sldChg>
      <pc:sldChg chg="addCm modNotesTx">
        <pc:chgData name="Trish Wilson" userId="1a8d7cc3620296f7" providerId="LiveId" clId="{42E04E79-A614-4933-A419-71F931BEB530}" dt="2025-04-03T00:40:50.701" v="84" actId="113"/>
        <pc:sldMkLst>
          <pc:docMk/>
          <pc:sldMk cId="849105142" sldId="507"/>
        </pc:sldMkLst>
      </pc:sldChg>
      <pc:sldChg chg="modNotesTx">
        <pc:chgData name="Trish Wilson" userId="1a8d7cc3620296f7" providerId="LiveId" clId="{42E04E79-A614-4933-A419-71F931BEB530}" dt="2025-04-03T00:43:55.574" v="141" actId="948"/>
        <pc:sldMkLst>
          <pc:docMk/>
          <pc:sldMk cId="2578423008" sldId="508"/>
        </pc:sldMkLst>
      </pc:sldChg>
      <pc:sldChg chg="modNotesTx">
        <pc:chgData name="Trish Wilson" userId="1a8d7cc3620296f7" providerId="LiveId" clId="{42E04E79-A614-4933-A419-71F931BEB530}" dt="2025-04-03T00:19:43.643" v="1" actId="2711"/>
        <pc:sldMkLst>
          <pc:docMk/>
          <pc:sldMk cId="409148390" sldId="514"/>
        </pc:sldMkLst>
      </pc:sldChg>
      <pc:sldChg chg="modNotesTx">
        <pc:chgData name="Trish Wilson" userId="1a8d7cc3620296f7" providerId="LiveId" clId="{42E04E79-A614-4933-A419-71F931BEB530}" dt="2025-04-03T00:24:20.904" v="21" actId="113"/>
        <pc:sldMkLst>
          <pc:docMk/>
          <pc:sldMk cId="421111476" sldId="515"/>
        </pc:sldMkLst>
      </pc:sldChg>
    </pc:docChg>
  </pc:docChgLst>
  <pc:docChgLst>
    <pc:chgData name="Kerrie Shanahan" userId="S::kerrie.shanahan@esa.edu.au::ae473d9f-76e9-476f-892f-2674ea963afc" providerId="AD" clId="Web-{F82D0158-5950-0238-816B-2E169CA8057F}"/>
    <pc:docChg chg="modSld">
      <pc:chgData name="Kerrie Shanahan" userId="S::kerrie.shanahan@esa.edu.au::ae473d9f-76e9-476f-892f-2674ea963afc" providerId="AD" clId="Web-{F82D0158-5950-0238-816B-2E169CA8057F}" dt="2025-04-07T00:20:03.051" v="2"/>
      <pc:docMkLst>
        <pc:docMk/>
      </pc:docMkLst>
      <pc:sldChg chg="modNotes">
        <pc:chgData name="Kerrie Shanahan" userId="S::kerrie.shanahan@esa.edu.au::ae473d9f-76e9-476f-892f-2674ea963afc" providerId="AD" clId="Web-{F82D0158-5950-0238-816B-2E169CA8057F}" dt="2025-04-07T00:19:53.926" v="0"/>
        <pc:sldMkLst>
          <pc:docMk/>
          <pc:sldMk cId="908412850" sldId="475"/>
        </pc:sldMkLst>
      </pc:sldChg>
      <pc:sldChg chg="modNotes">
        <pc:chgData name="Kerrie Shanahan" userId="S::kerrie.shanahan@esa.edu.au::ae473d9f-76e9-476f-892f-2674ea963afc" providerId="AD" clId="Web-{F82D0158-5950-0238-816B-2E169CA8057F}" dt="2025-04-07T00:19:59.598" v="1"/>
        <pc:sldMkLst>
          <pc:docMk/>
          <pc:sldMk cId="1716554648" sldId="476"/>
        </pc:sldMkLst>
      </pc:sldChg>
      <pc:sldChg chg="modNotes">
        <pc:chgData name="Kerrie Shanahan" userId="S::kerrie.shanahan@esa.edu.au::ae473d9f-76e9-476f-892f-2674ea963afc" providerId="AD" clId="Web-{F82D0158-5950-0238-816B-2E169CA8057F}" dt="2025-04-07T00:20:03.051" v="2"/>
        <pc:sldMkLst>
          <pc:docMk/>
          <pc:sldMk cId="607994850" sldId="477"/>
        </pc:sldMkLst>
      </pc:sldChg>
    </pc:docChg>
  </pc:docChgLst>
  <pc:docChgLst>
    <pc:chgData name="Kerrie Shanahan" userId="ae473d9f-76e9-476f-892f-2674ea963afc" providerId="ADAL" clId="{5D6DAE0A-3954-49D3-8EDC-6FCAAF901B93}"/>
    <pc:docChg chg="modSld">
      <pc:chgData name="Kerrie Shanahan" userId="ae473d9f-76e9-476f-892f-2674ea963afc" providerId="ADAL" clId="{5D6DAE0A-3954-49D3-8EDC-6FCAAF901B93}" dt="2025-04-14T06:46:36.997" v="210" actId="962"/>
      <pc:docMkLst>
        <pc:docMk/>
      </pc:docMkLst>
      <pc:sldChg chg="modSp mod">
        <pc:chgData name="Kerrie Shanahan" userId="ae473d9f-76e9-476f-892f-2674ea963afc" providerId="ADAL" clId="{5D6DAE0A-3954-49D3-8EDC-6FCAAF901B93}" dt="2025-04-14T06:42:20.600" v="11"/>
        <pc:sldMkLst>
          <pc:docMk/>
          <pc:sldMk cId="2801862050" sldId="464"/>
        </pc:sldMkLst>
        <pc:spChg chg="ord">
          <ac:chgData name="Kerrie Shanahan" userId="ae473d9f-76e9-476f-892f-2674ea963afc" providerId="ADAL" clId="{5D6DAE0A-3954-49D3-8EDC-6FCAAF901B93}" dt="2025-04-14T06:42:20.600" v="11"/>
          <ac:spMkLst>
            <pc:docMk/>
            <pc:sldMk cId="2801862050" sldId="464"/>
            <ac:spMk id="2" creationId="{0ABCAEE2-3B79-C00A-3EF4-E834228B0682}"/>
          </ac:spMkLst>
        </pc:spChg>
      </pc:sldChg>
      <pc:sldChg chg="modSp mod">
        <pc:chgData name="Kerrie Shanahan" userId="ae473d9f-76e9-476f-892f-2674ea963afc" providerId="ADAL" clId="{5D6DAE0A-3954-49D3-8EDC-6FCAAF901B93}" dt="2025-04-14T06:42:24.564" v="12"/>
        <pc:sldMkLst>
          <pc:docMk/>
          <pc:sldMk cId="3096463887" sldId="468"/>
        </pc:sldMkLst>
        <pc:spChg chg="ord">
          <ac:chgData name="Kerrie Shanahan" userId="ae473d9f-76e9-476f-892f-2674ea963afc" providerId="ADAL" clId="{5D6DAE0A-3954-49D3-8EDC-6FCAAF901B93}" dt="2025-04-14T06:42:24.564" v="12"/>
          <ac:spMkLst>
            <pc:docMk/>
            <pc:sldMk cId="3096463887" sldId="468"/>
            <ac:spMk id="3" creationId="{A451ED1E-2E53-7868-78F2-699CD2F4C10A}"/>
          </ac:spMkLst>
        </pc:spChg>
      </pc:sldChg>
      <pc:sldChg chg="modSp mod">
        <pc:chgData name="Kerrie Shanahan" userId="ae473d9f-76e9-476f-892f-2674ea963afc" providerId="ADAL" clId="{5D6DAE0A-3954-49D3-8EDC-6FCAAF901B93}" dt="2025-04-14T06:42:27.909" v="13"/>
        <pc:sldMkLst>
          <pc:docMk/>
          <pc:sldMk cId="2325795097" sldId="471"/>
        </pc:sldMkLst>
        <pc:spChg chg="ord">
          <ac:chgData name="Kerrie Shanahan" userId="ae473d9f-76e9-476f-892f-2674ea963afc" providerId="ADAL" clId="{5D6DAE0A-3954-49D3-8EDC-6FCAAF901B93}" dt="2025-04-14T06:42:27.909" v="13"/>
          <ac:spMkLst>
            <pc:docMk/>
            <pc:sldMk cId="2325795097" sldId="471"/>
            <ac:spMk id="2" creationId="{FD8678E1-67A5-FE12-F3F0-19411BDB6467}"/>
          </ac:spMkLst>
        </pc:spChg>
      </pc:sldChg>
      <pc:sldChg chg="modSp mod">
        <pc:chgData name="Kerrie Shanahan" userId="ae473d9f-76e9-476f-892f-2674ea963afc" providerId="ADAL" clId="{5D6DAE0A-3954-49D3-8EDC-6FCAAF901B93}" dt="2025-04-14T06:45:56.273" v="154" actId="962"/>
        <pc:sldMkLst>
          <pc:docMk/>
          <pc:sldMk cId="2806691242" sldId="472"/>
        </pc:sldMkLst>
        <pc:picChg chg="mod">
          <ac:chgData name="Kerrie Shanahan" userId="ae473d9f-76e9-476f-892f-2674ea963afc" providerId="ADAL" clId="{5D6DAE0A-3954-49D3-8EDC-6FCAAF901B93}" dt="2025-04-14T06:45:56.273" v="154" actId="962"/>
          <ac:picMkLst>
            <pc:docMk/>
            <pc:sldMk cId="2806691242" sldId="472"/>
            <ac:picMk id="4" creationId="{3321435E-6979-5BC3-C94E-8D45879D88B4}"/>
          </ac:picMkLst>
        </pc:picChg>
      </pc:sldChg>
      <pc:sldChg chg="modSp mod">
        <pc:chgData name="Kerrie Shanahan" userId="ae473d9f-76e9-476f-892f-2674ea963afc" providerId="ADAL" clId="{5D6DAE0A-3954-49D3-8EDC-6FCAAF901B93}" dt="2025-04-14T06:46:10.266" v="174" actId="962"/>
        <pc:sldMkLst>
          <pc:docMk/>
          <pc:sldMk cId="2667868244" sldId="473"/>
        </pc:sldMkLst>
        <pc:picChg chg="mod">
          <ac:chgData name="Kerrie Shanahan" userId="ae473d9f-76e9-476f-892f-2674ea963afc" providerId="ADAL" clId="{5D6DAE0A-3954-49D3-8EDC-6FCAAF901B93}" dt="2025-04-14T06:46:02.615" v="164" actId="962"/>
          <ac:picMkLst>
            <pc:docMk/>
            <pc:sldMk cId="2667868244" sldId="473"/>
            <ac:picMk id="5" creationId="{068411A9-496A-38DD-8246-8D594D034489}"/>
          </ac:picMkLst>
        </pc:picChg>
        <pc:picChg chg="mod">
          <ac:chgData name="Kerrie Shanahan" userId="ae473d9f-76e9-476f-892f-2674ea963afc" providerId="ADAL" clId="{5D6DAE0A-3954-49D3-8EDC-6FCAAF901B93}" dt="2025-04-14T06:46:10.266" v="174" actId="962"/>
          <ac:picMkLst>
            <pc:docMk/>
            <pc:sldMk cId="2667868244" sldId="473"/>
            <ac:picMk id="6" creationId="{A88D9DEE-3637-466D-21BC-74647C76D222}"/>
          </ac:picMkLst>
        </pc:picChg>
      </pc:sldChg>
      <pc:sldChg chg="modSp mod">
        <pc:chgData name="Kerrie Shanahan" userId="ae473d9f-76e9-476f-892f-2674ea963afc" providerId="ADAL" clId="{5D6DAE0A-3954-49D3-8EDC-6FCAAF901B93}" dt="2025-04-14T06:46:31.060" v="202" actId="962"/>
        <pc:sldMkLst>
          <pc:docMk/>
          <pc:sldMk cId="1436218551" sldId="474"/>
        </pc:sldMkLst>
        <pc:picChg chg="mod">
          <ac:chgData name="Kerrie Shanahan" userId="ae473d9f-76e9-476f-892f-2674ea963afc" providerId="ADAL" clId="{5D6DAE0A-3954-49D3-8EDC-6FCAAF901B93}" dt="2025-04-14T06:46:17.258" v="182" actId="962"/>
          <ac:picMkLst>
            <pc:docMk/>
            <pc:sldMk cId="1436218551" sldId="474"/>
            <ac:picMk id="3" creationId="{8E08DADF-DAE4-10EE-ED47-5AE23CEA43A3}"/>
          </ac:picMkLst>
        </pc:picChg>
        <pc:picChg chg="mod">
          <ac:chgData name="Kerrie Shanahan" userId="ae473d9f-76e9-476f-892f-2674ea963afc" providerId="ADAL" clId="{5D6DAE0A-3954-49D3-8EDC-6FCAAF901B93}" dt="2025-04-14T06:46:24.392" v="192" actId="962"/>
          <ac:picMkLst>
            <pc:docMk/>
            <pc:sldMk cId="1436218551" sldId="474"/>
            <ac:picMk id="6" creationId="{80FA8D1E-C6E6-A97A-198A-7C24E1B11FDF}"/>
          </ac:picMkLst>
        </pc:picChg>
        <pc:picChg chg="mod">
          <ac:chgData name="Kerrie Shanahan" userId="ae473d9f-76e9-476f-892f-2674ea963afc" providerId="ADAL" clId="{5D6DAE0A-3954-49D3-8EDC-6FCAAF901B93}" dt="2025-04-14T06:46:31.060" v="202" actId="962"/>
          <ac:picMkLst>
            <pc:docMk/>
            <pc:sldMk cId="1436218551" sldId="474"/>
            <ac:picMk id="8" creationId="{F00D62CC-C6C0-10C1-E537-1D99C85BF7C9}"/>
          </ac:picMkLst>
        </pc:picChg>
      </pc:sldChg>
      <pc:sldChg chg="modSp mod">
        <pc:chgData name="Kerrie Shanahan" userId="ae473d9f-76e9-476f-892f-2674ea963afc" providerId="ADAL" clId="{5D6DAE0A-3954-49D3-8EDC-6FCAAF901B93}" dt="2025-04-14T06:46:36.997" v="210" actId="962"/>
        <pc:sldMkLst>
          <pc:docMk/>
          <pc:sldMk cId="908412850" sldId="475"/>
        </pc:sldMkLst>
        <pc:picChg chg="mod">
          <ac:chgData name="Kerrie Shanahan" userId="ae473d9f-76e9-476f-892f-2674ea963afc" providerId="ADAL" clId="{5D6DAE0A-3954-49D3-8EDC-6FCAAF901B93}" dt="2025-04-14T06:46:36.997" v="210" actId="962"/>
          <ac:picMkLst>
            <pc:docMk/>
            <pc:sldMk cId="908412850" sldId="475"/>
            <ac:picMk id="4" creationId="{FDA4E8AD-3ADC-E233-F748-9752E271E436}"/>
          </ac:picMkLst>
        </pc:picChg>
      </pc:sldChg>
      <pc:sldChg chg="modSp mod">
        <pc:chgData name="Kerrie Shanahan" userId="ae473d9f-76e9-476f-892f-2674ea963afc" providerId="ADAL" clId="{5D6DAE0A-3954-49D3-8EDC-6FCAAF901B93}" dt="2025-04-14T06:45:39.181" v="112" actId="962"/>
        <pc:sldMkLst>
          <pc:docMk/>
          <pc:sldMk cId="1716554648" sldId="476"/>
        </pc:sldMkLst>
        <pc:grpChg chg="mod">
          <ac:chgData name="Kerrie Shanahan" userId="ae473d9f-76e9-476f-892f-2674ea963afc" providerId="ADAL" clId="{5D6DAE0A-3954-49D3-8EDC-6FCAAF901B93}" dt="2025-04-14T06:45:39.181" v="112" actId="962"/>
          <ac:grpSpMkLst>
            <pc:docMk/>
            <pc:sldMk cId="1716554648" sldId="476"/>
            <ac:grpSpMk id="6" creationId="{1E1F452A-A908-F5C0-11D9-07723F8C422E}"/>
          </ac:grpSpMkLst>
        </pc:grpChg>
      </pc:sldChg>
      <pc:sldChg chg="modSp mod">
        <pc:chgData name="Kerrie Shanahan" userId="ae473d9f-76e9-476f-892f-2674ea963afc" providerId="ADAL" clId="{5D6DAE0A-3954-49D3-8EDC-6FCAAF901B93}" dt="2025-04-14T06:45:47.471" v="146" actId="962"/>
        <pc:sldMkLst>
          <pc:docMk/>
          <pc:sldMk cId="607994850" sldId="477"/>
        </pc:sldMkLst>
        <pc:grpChg chg="mod">
          <ac:chgData name="Kerrie Shanahan" userId="ae473d9f-76e9-476f-892f-2674ea963afc" providerId="ADAL" clId="{5D6DAE0A-3954-49D3-8EDC-6FCAAF901B93}" dt="2025-04-14T06:45:47.471" v="146" actId="962"/>
          <ac:grpSpMkLst>
            <pc:docMk/>
            <pc:sldMk cId="607994850" sldId="477"/>
            <ac:grpSpMk id="12" creationId="{5BB41A26-3238-FB78-6116-70A46920F81E}"/>
          </ac:grpSpMkLst>
        </pc:grpChg>
      </pc:sldChg>
      <pc:sldChg chg="modSp mod">
        <pc:chgData name="Kerrie Shanahan" userId="ae473d9f-76e9-476f-892f-2674ea963afc" providerId="ADAL" clId="{5D6DAE0A-3954-49D3-8EDC-6FCAAF901B93}" dt="2025-04-14T06:42:31.168" v="14"/>
        <pc:sldMkLst>
          <pc:docMk/>
          <pc:sldMk cId="2664320030" sldId="478"/>
        </pc:sldMkLst>
        <pc:spChg chg="ord">
          <ac:chgData name="Kerrie Shanahan" userId="ae473d9f-76e9-476f-892f-2674ea963afc" providerId="ADAL" clId="{5D6DAE0A-3954-49D3-8EDC-6FCAAF901B93}" dt="2025-04-14T06:42:31.168" v="14"/>
          <ac:spMkLst>
            <pc:docMk/>
            <pc:sldMk cId="2664320030" sldId="478"/>
            <ac:spMk id="2" creationId="{28898DB9-5DA9-CA65-13FC-2FF5CFF7A9B6}"/>
          </ac:spMkLst>
        </pc:spChg>
      </pc:sldChg>
      <pc:sldChg chg="modSp mod">
        <pc:chgData name="Kerrie Shanahan" userId="ae473d9f-76e9-476f-892f-2674ea963afc" providerId="ADAL" clId="{5D6DAE0A-3954-49D3-8EDC-6FCAAF901B93}" dt="2025-04-14T06:42:34.798" v="15"/>
        <pc:sldMkLst>
          <pc:docMk/>
          <pc:sldMk cId="3005270447" sldId="480"/>
        </pc:sldMkLst>
        <pc:spChg chg="ord">
          <ac:chgData name="Kerrie Shanahan" userId="ae473d9f-76e9-476f-892f-2674ea963afc" providerId="ADAL" clId="{5D6DAE0A-3954-49D3-8EDC-6FCAAF901B93}" dt="2025-04-14T06:42:34.798" v="15"/>
          <ac:spMkLst>
            <pc:docMk/>
            <pc:sldMk cId="3005270447" sldId="480"/>
            <ac:spMk id="3" creationId="{1E0EC989-6F17-BD63-166F-4753A23E6935}"/>
          </ac:spMkLst>
        </pc:spChg>
      </pc:sldChg>
      <pc:sldChg chg="modSp mod">
        <pc:chgData name="Kerrie Shanahan" userId="ae473d9f-76e9-476f-892f-2674ea963afc" providerId="ADAL" clId="{5D6DAE0A-3954-49D3-8EDC-6FCAAF901B93}" dt="2025-04-14T06:42:54.174" v="17"/>
        <pc:sldMkLst>
          <pc:docMk/>
          <pc:sldMk cId="4046771955" sldId="481"/>
        </pc:sldMkLst>
        <pc:spChg chg="ord">
          <ac:chgData name="Kerrie Shanahan" userId="ae473d9f-76e9-476f-892f-2674ea963afc" providerId="ADAL" clId="{5D6DAE0A-3954-49D3-8EDC-6FCAAF901B93}" dt="2025-04-14T06:42:54.174" v="17"/>
          <ac:spMkLst>
            <pc:docMk/>
            <pc:sldMk cId="4046771955" sldId="481"/>
            <ac:spMk id="3" creationId="{605C2114-C957-1A9B-4CAD-D5351E00D9CA}"/>
          </ac:spMkLst>
        </pc:spChg>
      </pc:sldChg>
      <pc:sldChg chg="modSp mod">
        <pc:chgData name="Kerrie Shanahan" userId="ae473d9f-76e9-476f-892f-2674ea963afc" providerId="ADAL" clId="{5D6DAE0A-3954-49D3-8EDC-6FCAAF901B93}" dt="2025-04-14T06:42:58.132" v="18"/>
        <pc:sldMkLst>
          <pc:docMk/>
          <pc:sldMk cId="43502053" sldId="482"/>
        </pc:sldMkLst>
        <pc:spChg chg="ord">
          <ac:chgData name="Kerrie Shanahan" userId="ae473d9f-76e9-476f-892f-2674ea963afc" providerId="ADAL" clId="{5D6DAE0A-3954-49D3-8EDC-6FCAAF901B93}" dt="2025-04-14T06:42:58.132" v="18"/>
          <ac:spMkLst>
            <pc:docMk/>
            <pc:sldMk cId="43502053" sldId="482"/>
            <ac:spMk id="3" creationId="{D8DCF06B-AB24-5F92-92B4-E6740A18EACB}"/>
          </ac:spMkLst>
        </pc:spChg>
      </pc:sldChg>
      <pc:sldChg chg="modSp mod">
        <pc:chgData name="Kerrie Shanahan" userId="ae473d9f-76e9-476f-892f-2674ea963afc" providerId="ADAL" clId="{5D6DAE0A-3954-49D3-8EDC-6FCAAF901B93}" dt="2025-04-14T06:42:50.134" v="16"/>
        <pc:sldMkLst>
          <pc:docMk/>
          <pc:sldMk cId="1436297680" sldId="483"/>
        </pc:sldMkLst>
        <pc:spChg chg="ord">
          <ac:chgData name="Kerrie Shanahan" userId="ae473d9f-76e9-476f-892f-2674ea963afc" providerId="ADAL" clId="{5D6DAE0A-3954-49D3-8EDC-6FCAAF901B93}" dt="2025-04-14T06:42:50.134" v="16"/>
          <ac:spMkLst>
            <pc:docMk/>
            <pc:sldMk cId="1436297680" sldId="483"/>
            <ac:spMk id="3" creationId="{CA045AF1-808A-245E-3AFA-D73B845A9625}"/>
          </ac:spMkLst>
        </pc:spChg>
      </pc:sldChg>
      <pc:sldChg chg="modSp mod">
        <pc:chgData name="Kerrie Shanahan" userId="ae473d9f-76e9-476f-892f-2674ea963afc" providerId="ADAL" clId="{5D6DAE0A-3954-49D3-8EDC-6FCAAF901B93}" dt="2025-04-14T06:44:22.767" v="29" actId="962"/>
        <pc:sldMkLst>
          <pc:docMk/>
          <pc:sldMk cId="202420733" sldId="485"/>
        </pc:sldMkLst>
        <pc:spChg chg="ord">
          <ac:chgData name="Kerrie Shanahan" userId="ae473d9f-76e9-476f-892f-2674ea963afc" providerId="ADAL" clId="{5D6DAE0A-3954-49D3-8EDC-6FCAAF901B93}" dt="2025-04-14T06:43:58.991" v="28"/>
          <ac:spMkLst>
            <pc:docMk/>
            <pc:sldMk cId="202420733" sldId="485"/>
            <ac:spMk id="3" creationId="{2B41B50D-B2D7-1F30-2953-619C75D7EF79}"/>
          </ac:spMkLst>
        </pc:spChg>
        <pc:picChg chg="mod">
          <ac:chgData name="Kerrie Shanahan" userId="ae473d9f-76e9-476f-892f-2674ea963afc" providerId="ADAL" clId="{5D6DAE0A-3954-49D3-8EDC-6FCAAF901B93}" dt="2025-04-14T06:44:22.767" v="29" actId="962"/>
          <ac:picMkLst>
            <pc:docMk/>
            <pc:sldMk cId="202420733" sldId="485"/>
            <ac:picMk id="2" creationId="{15ECFB37-D6C5-F34F-AFD3-233779850918}"/>
          </ac:picMkLst>
        </pc:picChg>
      </pc:sldChg>
      <pc:sldChg chg="modSp mod">
        <pc:chgData name="Kerrie Shanahan" userId="ae473d9f-76e9-476f-892f-2674ea963afc" providerId="ADAL" clId="{5D6DAE0A-3954-49D3-8EDC-6FCAAF901B93}" dt="2025-04-14T06:44:33.857" v="34" actId="13244"/>
        <pc:sldMkLst>
          <pc:docMk/>
          <pc:sldMk cId="2252570692" sldId="486"/>
        </pc:sldMkLst>
        <pc:spChg chg="ord">
          <ac:chgData name="Kerrie Shanahan" userId="ae473d9f-76e9-476f-892f-2674ea963afc" providerId="ADAL" clId="{5D6DAE0A-3954-49D3-8EDC-6FCAAF901B93}" dt="2025-04-14T06:44:29.209" v="33"/>
          <ac:spMkLst>
            <pc:docMk/>
            <pc:sldMk cId="2252570692" sldId="486"/>
            <ac:spMk id="4" creationId="{822C008F-7439-8A76-514A-3B1E92FF463B}"/>
          </ac:spMkLst>
        </pc:spChg>
        <pc:spChg chg="ord">
          <ac:chgData name="Kerrie Shanahan" userId="ae473d9f-76e9-476f-892f-2674ea963afc" providerId="ADAL" clId="{5D6DAE0A-3954-49D3-8EDC-6FCAAF901B93}" dt="2025-04-14T06:44:33.857" v="34" actId="13244"/>
          <ac:spMkLst>
            <pc:docMk/>
            <pc:sldMk cId="2252570692" sldId="486"/>
            <ac:spMk id="6" creationId="{4776FC3F-18EA-E243-A2B5-B6E1F6F87C04}"/>
          </ac:spMkLst>
        </pc:spChg>
      </pc:sldChg>
      <pc:sldChg chg="modSp mod">
        <pc:chgData name="Kerrie Shanahan" userId="ae473d9f-76e9-476f-892f-2674ea963afc" providerId="ADAL" clId="{5D6DAE0A-3954-49D3-8EDC-6FCAAF901B93}" dt="2025-04-14T06:43:54.368" v="27" actId="962"/>
        <pc:sldMkLst>
          <pc:docMk/>
          <pc:sldMk cId="3539524888" sldId="493"/>
        </pc:sldMkLst>
        <pc:spChg chg="ord">
          <ac:chgData name="Kerrie Shanahan" userId="ae473d9f-76e9-476f-892f-2674ea963afc" providerId="ADAL" clId="{5D6DAE0A-3954-49D3-8EDC-6FCAAF901B93}" dt="2025-04-14T06:43:26.680" v="24" actId="13244"/>
          <ac:spMkLst>
            <pc:docMk/>
            <pc:sldMk cId="3539524888" sldId="493"/>
            <ac:spMk id="5" creationId="{B0848FDF-0F9D-9258-E642-73DC2ACD04DD}"/>
          </ac:spMkLst>
        </pc:spChg>
        <pc:spChg chg="ord">
          <ac:chgData name="Kerrie Shanahan" userId="ae473d9f-76e9-476f-892f-2674ea963afc" providerId="ADAL" clId="{5D6DAE0A-3954-49D3-8EDC-6FCAAF901B93}" dt="2025-04-14T06:43:14.411" v="20" actId="13244"/>
          <ac:spMkLst>
            <pc:docMk/>
            <pc:sldMk cId="3539524888" sldId="493"/>
            <ac:spMk id="11" creationId="{2559C9B1-5E5D-222A-6D79-9DC848ADCD90}"/>
          </ac:spMkLst>
        </pc:spChg>
        <pc:spChg chg="ord">
          <ac:chgData name="Kerrie Shanahan" userId="ae473d9f-76e9-476f-892f-2674ea963afc" providerId="ADAL" clId="{5D6DAE0A-3954-49D3-8EDC-6FCAAF901B93}" dt="2025-04-14T06:43:18.623" v="21" actId="13244"/>
          <ac:spMkLst>
            <pc:docMk/>
            <pc:sldMk cId="3539524888" sldId="493"/>
            <ac:spMk id="20" creationId="{72A61D4C-12FB-CB45-94B1-D926DD62123A}"/>
          </ac:spMkLst>
        </pc:spChg>
        <pc:grpChg chg="mod">
          <ac:chgData name="Kerrie Shanahan" userId="ae473d9f-76e9-476f-892f-2674ea963afc" providerId="ADAL" clId="{5D6DAE0A-3954-49D3-8EDC-6FCAAF901B93}" dt="2025-04-14T06:43:23.412" v="23" actId="962"/>
          <ac:grpSpMkLst>
            <pc:docMk/>
            <pc:sldMk cId="3539524888" sldId="493"/>
            <ac:grpSpMk id="8" creationId="{06765C0A-6B59-3E3E-E410-D7F83FF8FF27}"/>
          </ac:grpSpMkLst>
        </pc:grpChg>
        <pc:grpChg chg="mod">
          <ac:chgData name="Kerrie Shanahan" userId="ae473d9f-76e9-476f-892f-2674ea963afc" providerId="ADAL" clId="{5D6DAE0A-3954-49D3-8EDC-6FCAAF901B93}" dt="2025-04-14T06:43:21.970" v="22" actId="962"/>
          <ac:grpSpMkLst>
            <pc:docMk/>
            <pc:sldMk cId="3539524888" sldId="493"/>
            <ac:grpSpMk id="9" creationId="{B7794EB4-D9C4-1DB4-8B9A-4169D917DD1C}"/>
          </ac:grpSpMkLst>
        </pc:grpChg>
        <pc:picChg chg="mod">
          <ac:chgData name="Kerrie Shanahan" userId="ae473d9f-76e9-476f-892f-2674ea963afc" providerId="ADAL" clId="{5D6DAE0A-3954-49D3-8EDC-6FCAAF901B93}" dt="2025-04-14T06:43:05.577" v="19" actId="962"/>
          <ac:picMkLst>
            <pc:docMk/>
            <pc:sldMk cId="3539524888" sldId="493"/>
            <ac:picMk id="3" creationId="{9CED66DD-2405-5243-8046-2F5CA8A8798C}"/>
          </ac:picMkLst>
        </pc:picChg>
        <pc:picChg chg="mod">
          <ac:chgData name="Kerrie Shanahan" userId="ae473d9f-76e9-476f-892f-2674ea963afc" providerId="ADAL" clId="{5D6DAE0A-3954-49D3-8EDC-6FCAAF901B93}" dt="2025-04-14T06:43:35.370" v="25" actId="962"/>
          <ac:picMkLst>
            <pc:docMk/>
            <pc:sldMk cId="3539524888" sldId="493"/>
            <ac:picMk id="13" creationId="{D6044701-477E-C717-68A5-AFA66BE58C04}"/>
          </ac:picMkLst>
        </pc:picChg>
        <pc:picChg chg="mod">
          <ac:chgData name="Kerrie Shanahan" userId="ae473d9f-76e9-476f-892f-2674ea963afc" providerId="ADAL" clId="{5D6DAE0A-3954-49D3-8EDC-6FCAAF901B93}" dt="2025-04-14T06:43:45.730" v="26" actId="962"/>
          <ac:picMkLst>
            <pc:docMk/>
            <pc:sldMk cId="3539524888" sldId="493"/>
            <ac:picMk id="15" creationId="{BDFBD32D-2FBB-57AA-9474-F7DE785CAA12}"/>
          </ac:picMkLst>
        </pc:picChg>
        <pc:picChg chg="mod">
          <ac:chgData name="Kerrie Shanahan" userId="ae473d9f-76e9-476f-892f-2674ea963afc" providerId="ADAL" clId="{5D6DAE0A-3954-49D3-8EDC-6FCAAF901B93}" dt="2025-04-14T06:43:54.368" v="27" actId="962"/>
          <ac:picMkLst>
            <pc:docMk/>
            <pc:sldMk cId="3539524888" sldId="493"/>
            <ac:picMk id="17" creationId="{CDA5AF5E-2315-A7AB-5AFF-B23148B37D0C}"/>
          </ac:picMkLst>
        </pc:picChg>
      </pc:sldChg>
      <pc:sldChg chg="modSp mod">
        <pc:chgData name="Kerrie Shanahan" userId="ae473d9f-76e9-476f-892f-2674ea963afc" providerId="ADAL" clId="{5D6DAE0A-3954-49D3-8EDC-6FCAAF901B93}" dt="2025-04-14T06:45:17.831" v="80" actId="962"/>
        <pc:sldMkLst>
          <pc:docMk/>
          <pc:sldMk cId="4124420387" sldId="500"/>
        </pc:sldMkLst>
        <pc:grpChg chg="mod">
          <ac:chgData name="Kerrie Shanahan" userId="ae473d9f-76e9-476f-892f-2674ea963afc" providerId="ADAL" clId="{5D6DAE0A-3954-49D3-8EDC-6FCAAF901B93}" dt="2025-04-14T06:45:17.831" v="80" actId="962"/>
          <ac:grpSpMkLst>
            <pc:docMk/>
            <pc:sldMk cId="4124420387" sldId="500"/>
            <ac:grpSpMk id="12" creationId="{06211C19-3C79-A53E-ED6D-E714E58926F6}"/>
          </ac:grpSpMkLst>
        </pc:grpChg>
      </pc:sldChg>
      <pc:sldChg chg="modSp mod">
        <pc:chgData name="Kerrie Shanahan" userId="ae473d9f-76e9-476f-892f-2674ea963afc" providerId="ADAL" clId="{5D6DAE0A-3954-49D3-8EDC-6FCAAF901B93}" dt="2025-04-14T06:41:22.801" v="1"/>
        <pc:sldMkLst>
          <pc:docMk/>
          <pc:sldMk cId="889955691" sldId="501"/>
        </pc:sldMkLst>
        <pc:spChg chg="ord">
          <ac:chgData name="Kerrie Shanahan" userId="ae473d9f-76e9-476f-892f-2674ea963afc" providerId="ADAL" clId="{5D6DAE0A-3954-49D3-8EDC-6FCAAF901B93}" dt="2025-04-14T06:41:22.801" v="1"/>
          <ac:spMkLst>
            <pc:docMk/>
            <pc:sldMk cId="889955691" sldId="501"/>
            <ac:spMk id="3" creationId="{0F4F1430-6EEB-08C0-5EC7-8A36DC1EDDB7}"/>
          </ac:spMkLst>
        </pc:spChg>
      </pc:sldChg>
      <pc:sldChg chg="modSp mod">
        <pc:chgData name="Kerrie Shanahan" userId="ae473d9f-76e9-476f-892f-2674ea963afc" providerId="ADAL" clId="{5D6DAE0A-3954-49D3-8EDC-6FCAAF901B93}" dt="2025-04-14T06:41:27.070" v="2"/>
        <pc:sldMkLst>
          <pc:docMk/>
          <pc:sldMk cId="483294497" sldId="502"/>
        </pc:sldMkLst>
        <pc:spChg chg="ord">
          <ac:chgData name="Kerrie Shanahan" userId="ae473d9f-76e9-476f-892f-2674ea963afc" providerId="ADAL" clId="{5D6DAE0A-3954-49D3-8EDC-6FCAAF901B93}" dt="2025-04-14T06:41:27.070" v="2"/>
          <ac:spMkLst>
            <pc:docMk/>
            <pc:sldMk cId="483294497" sldId="502"/>
            <ac:spMk id="2" creationId="{F6203668-4408-0A52-79BA-F5A2968573B5}"/>
          </ac:spMkLst>
        </pc:spChg>
      </pc:sldChg>
      <pc:sldChg chg="modSp mod">
        <pc:chgData name="Kerrie Shanahan" userId="ae473d9f-76e9-476f-892f-2674ea963afc" providerId="ADAL" clId="{5D6DAE0A-3954-49D3-8EDC-6FCAAF901B93}" dt="2025-04-14T06:42:03.488" v="7"/>
        <pc:sldMkLst>
          <pc:docMk/>
          <pc:sldMk cId="3262189886" sldId="503"/>
        </pc:sldMkLst>
        <pc:picChg chg="mod">
          <ac:chgData name="Kerrie Shanahan" userId="ae473d9f-76e9-476f-892f-2674ea963afc" providerId="ADAL" clId="{5D6DAE0A-3954-49D3-8EDC-6FCAAF901B93}" dt="2025-04-14T06:41:48.095" v="4" actId="962"/>
          <ac:picMkLst>
            <pc:docMk/>
            <pc:sldMk cId="3262189886" sldId="503"/>
            <ac:picMk id="8" creationId="{2AB5B0C4-46C1-B6C7-20C2-601D4A5F3C54}"/>
          </ac:picMkLst>
        </pc:picChg>
        <pc:picChg chg="mod ord">
          <ac:chgData name="Kerrie Shanahan" userId="ae473d9f-76e9-476f-892f-2674ea963afc" providerId="ADAL" clId="{5D6DAE0A-3954-49D3-8EDC-6FCAAF901B93}" dt="2025-04-14T06:42:03.488" v="7"/>
          <ac:picMkLst>
            <pc:docMk/>
            <pc:sldMk cId="3262189886" sldId="503"/>
            <ac:picMk id="10" creationId="{F23D0574-1B5F-A6ED-C6A5-D293181616B6}"/>
          </ac:picMkLst>
        </pc:picChg>
        <pc:picChg chg="mod">
          <ac:chgData name="Kerrie Shanahan" userId="ae473d9f-76e9-476f-892f-2674ea963afc" providerId="ADAL" clId="{5D6DAE0A-3954-49D3-8EDC-6FCAAF901B93}" dt="2025-04-14T06:42:01.683" v="6" actId="962"/>
          <ac:picMkLst>
            <pc:docMk/>
            <pc:sldMk cId="3262189886" sldId="503"/>
            <ac:picMk id="12" creationId="{ACA51C71-17EE-05BC-EC94-84C7E85A01B0}"/>
          </ac:picMkLst>
        </pc:picChg>
      </pc:sldChg>
      <pc:sldChg chg="modSp mod">
        <pc:chgData name="Kerrie Shanahan" userId="ae473d9f-76e9-476f-892f-2674ea963afc" providerId="ADAL" clId="{5D6DAE0A-3954-49D3-8EDC-6FCAAF901B93}" dt="2025-04-14T06:42:09.323" v="8"/>
        <pc:sldMkLst>
          <pc:docMk/>
          <pc:sldMk cId="2367113089" sldId="504"/>
        </pc:sldMkLst>
        <pc:spChg chg="ord">
          <ac:chgData name="Kerrie Shanahan" userId="ae473d9f-76e9-476f-892f-2674ea963afc" providerId="ADAL" clId="{5D6DAE0A-3954-49D3-8EDC-6FCAAF901B93}" dt="2025-04-14T06:42:09.323" v="8"/>
          <ac:spMkLst>
            <pc:docMk/>
            <pc:sldMk cId="2367113089" sldId="504"/>
            <ac:spMk id="3" creationId="{ABD4873B-FC2B-2597-EA36-6373C84FF1F0}"/>
          </ac:spMkLst>
        </pc:spChg>
      </pc:sldChg>
      <pc:sldChg chg="modSp mod">
        <pc:chgData name="Kerrie Shanahan" userId="ae473d9f-76e9-476f-892f-2674ea963afc" providerId="ADAL" clId="{5D6DAE0A-3954-49D3-8EDC-6FCAAF901B93}" dt="2025-04-14T06:42:12.920" v="9"/>
        <pc:sldMkLst>
          <pc:docMk/>
          <pc:sldMk cId="2057219722" sldId="505"/>
        </pc:sldMkLst>
        <pc:spChg chg="ord">
          <ac:chgData name="Kerrie Shanahan" userId="ae473d9f-76e9-476f-892f-2674ea963afc" providerId="ADAL" clId="{5D6DAE0A-3954-49D3-8EDC-6FCAAF901B93}" dt="2025-04-14T06:42:12.920" v="9"/>
          <ac:spMkLst>
            <pc:docMk/>
            <pc:sldMk cId="2057219722" sldId="505"/>
            <ac:spMk id="3" creationId="{E13264D7-4C85-0549-EE5E-554205989FF1}"/>
          </ac:spMkLst>
        </pc:spChg>
      </pc:sldChg>
      <pc:sldChg chg="modSp mod">
        <pc:chgData name="Kerrie Shanahan" userId="ae473d9f-76e9-476f-892f-2674ea963afc" providerId="ADAL" clId="{5D6DAE0A-3954-49D3-8EDC-6FCAAF901B93}" dt="2025-04-14T06:42:16.335" v="10"/>
        <pc:sldMkLst>
          <pc:docMk/>
          <pc:sldMk cId="2097342218" sldId="506"/>
        </pc:sldMkLst>
        <pc:spChg chg="ord">
          <ac:chgData name="Kerrie Shanahan" userId="ae473d9f-76e9-476f-892f-2674ea963afc" providerId="ADAL" clId="{5D6DAE0A-3954-49D3-8EDC-6FCAAF901B93}" dt="2025-04-14T06:42:16.335" v="10"/>
          <ac:spMkLst>
            <pc:docMk/>
            <pc:sldMk cId="2097342218" sldId="506"/>
            <ac:spMk id="3" creationId="{9A8E1A18-DE17-B0E9-44BB-D4F4A6495DA1}"/>
          </ac:spMkLst>
        </pc:spChg>
      </pc:sldChg>
      <pc:sldChg chg="modSp mod">
        <pc:chgData name="Kerrie Shanahan" userId="ae473d9f-76e9-476f-892f-2674ea963afc" providerId="ADAL" clId="{5D6DAE0A-3954-49D3-8EDC-6FCAAF901B93}" dt="2025-04-14T06:45:26.110" v="82" actId="962"/>
        <pc:sldMkLst>
          <pc:docMk/>
          <pc:sldMk cId="849105142" sldId="507"/>
        </pc:sldMkLst>
        <pc:grpChg chg="mod">
          <ac:chgData name="Kerrie Shanahan" userId="ae473d9f-76e9-476f-892f-2674ea963afc" providerId="ADAL" clId="{5D6DAE0A-3954-49D3-8EDC-6FCAAF901B93}" dt="2025-04-14T06:45:26.110" v="82" actId="962"/>
          <ac:grpSpMkLst>
            <pc:docMk/>
            <pc:sldMk cId="849105142" sldId="507"/>
            <ac:grpSpMk id="4" creationId="{4696491E-DD26-FF79-4D4E-5BFC39F879C7}"/>
          </ac:grpSpMkLst>
        </pc:grpChg>
      </pc:sldChg>
      <pc:sldChg chg="modSp mod">
        <pc:chgData name="Kerrie Shanahan" userId="ae473d9f-76e9-476f-892f-2674ea963afc" providerId="ADAL" clId="{5D6DAE0A-3954-49D3-8EDC-6FCAAF901B93}" dt="2025-04-14T06:45:30.795" v="84" actId="962"/>
        <pc:sldMkLst>
          <pc:docMk/>
          <pc:sldMk cId="2578423008" sldId="508"/>
        </pc:sldMkLst>
        <pc:grpChg chg="mod">
          <ac:chgData name="Kerrie Shanahan" userId="ae473d9f-76e9-476f-892f-2674ea963afc" providerId="ADAL" clId="{5D6DAE0A-3954-49D3-8EDC-6FCAAF901B93}" dt="2025-04-14T06:45:30.795" v="84" actId="962"/>
          <ac:grpSpMkLst>
            <pc:docMk/>
            <pc:sldMk cId="2578423008" sldId="508"/>
            <ac:grpSpMk id="12" creationId="{ED98DBDC-0547-E7BA-3347-89C92AB4CFED}"/>
          </ac:grpSpMkLst>
        </pc:grpChg>
      </pc:sldChg>
      <pc:sldChg chg="modSp mod">
        <pc:chgData name="Kerrie Shanahan" userId="ae473d9f-76e9-476f-892f-2674ea963afc" providerId="ADAL" clId="{5D6DAE0A-3954-49D3-8EDC-6FCAAF901B93}" dt="2025-04-14T06:41:16.480" v="0" actId="13244"/>
        <pc:sldMkLst>
          <pc:docMk/>
          <pc:sldMk cId="409148390" sldId="514"/>
        </pc:sldMkLst>
        <pc:spChg chg="ord">
          <ac:chgData name="Kerrie Shanahan" userId="ae473d9f-76e9-476f-892f-2674ea963afc" providerId="ADAL" clId="{5D6DAE0A-3954-49D3-8EDC-6FCAAF901B93}" dt="2025-04-14T06:41:16.480" v="0" actId="13244"/>
          <ac:spMkLst>
            <pc:docMk/>
            <pc:sldMk cId="409148390" sldId="514"/>
            <ac:spMk id="11" creationId="{D80113A2-139D-D145-5847-96DA8389B06E}"/>
          </ac:spMkLst>
        </pc:spChg>
      </pc:sldChg>
      <pc:sldChg chg="modSp mod">
        <pc:chgData name="Kerrie Shanahan" userId="ae473d9f-76e9-476f-892f-2674ea963afc" providerId="ADAL" clId="{5D6DAE0A-3954-49D3-8EDC-6FCAAF901B93}" dt="2025-04-14T06:45:06.539" v="36" actId="962"/>
        <pc:sldMkLst>
          <pc:docMk/>
          <pc:sldMk cId="421111476" sldId="515"/>
        </pc:sldMkLst>
        <pc:grpChg chg="mod">
          <ac:chgData name="Kerrie Shanahan" userId="ae473d9f-76e9-476f-892f-2674ea963afc" providerId="ADAL" clId="{5D6DAE0A-3954-49D3-8EDC-6FCAAF901B93}" dt="2025-04-14T06:45:06.539" v="36" actId="962"/>
          <ac:grpSpMkLst>
            <pc:docMk/>
            <pc:sldMk cId="421111476" sldId="515"/>
            <ac:grpSpMk id="6" creationId="{A10D709E-982C-A8A7-8BE8-E5E88DB20582}"/>
          </ac:grpSpMkLst>
        </pc:grpChg>
      </pc:sldChg>
    </pc:docChg>
  </pc:docChgLst>
  <pc:docChgLst>
    <pc:chgData name="Kerrie Shanahan" userId="ae473d9f-76e9-476f-892f-2674ea963afc" providerId="ADAL" clId="{FCC44915-0856-4FCF-B242-47EC7BD64A62}"/>
    <pc:docChg chg="custSel modSld">
      <pc:chgData name="Kerrie Shanahan" userId="ae473d9f-76e9-476f-892f-2674ea963afc" providerId="ADAL" clId="{FCC44915-0856-4FCF-B242-47EC7BD64A62}" dt="2025-04-16T05:28:05.626" v="8" actId="20577"/>
      <pc:docMkLst>
        <pc:docMk/>
      </pc:docMkLst>
      <pc:sldChg chg="modNotesTx">
        <pc:chgData name="Kerrie Shanahan" userId="ae473d9f-76e9-476f-892f-2674ea963afc" providerId="ADAL" clId="{FCC44915-0856-4FCF-B242-47EC7BD64A62}" dt="2025-04-16T05:07:04.220" v="6" actId="6549"/>
        <pc:sldMkLst>
          <pc:docMk/>
          <pc:sldMk cId="889955691" sldId="501"/>
        </pc:sldMkLst>
      </pc:sldChg>
      <pc:sldChg chg="modNotesTx">
        <pc:chgData name="Kerrie Shanahan" userId="ae473d9f-76e9-476f-892f-2674ea963afc" providerId="ADAL" clId="{FCC44915-0856-4FCF-B242-47EC7BD64A62}" dt="2025-04-16T05:28:05.626" v="8" actId="20577"/>
        <pc:sldMkLst>
          <pc:docMk/>
          <pc:sldMk cId="409148390" sldId="514"/>
        </pc:sldMkLst>
      </pc:sldChg>
    </pc:docChg>
  </pc:docChgLst>
  <pc:docChgLst>
    <pc:chgData name="Kerrie Shanahan" userId="ae473d9f-76e9-476f-892f-2674ea963afc" providerId="ADAL" clId="{5A85195E-4E20-49E1-9557-167807FACCA8}"/>
    <pc:docChg chg="modSld">
      <pc:chgData name="Kerrie Shanahan" userId="ae473d9f-76e9-476f-892f-2674ea963afc" providerId="ADAL" clId="{5A85195E-4E20-49E1-9557-167807FACCA8}" dt="2025-04-06T23:05:21.064" v="0" actId="20577"/>
      <pc:docMkLst>
        <pc:docMk/>
      </pc:docMkLst>
      <pc:sldChg chg="modNotesTx">
        <pc:chgData name="Kerrie Shanahan" userId="ae473d9f-76e9-476f-892f-2674ea963afc" providerId="ADAL" clId="{5A85195E-4E20-49E1-9557-167807FACCA8}" dt="2025-04-06T23:05:21.064" v="0" actId="20577"/>
        <pc:sldMkLst>
          <pc:docMk/>
          <pc:sldMk cId="849105142" sldId="507"/>
        </pc:sldMkLst>
      </pc:sldChg>
    </pc:docChg>
  </pc:docChgLst>
  <pc:docChgLst>
    <pc:chgData name="Emma Durbridge" userId="fa194594-074f-43bd-8de7-d322108f10cf" providerId="ADAL" clId="{A48F6AA9-3100-4FAA-B820-70F550188A90}"/>
    <pc:docChg chg="modSld">
      <pc:chgData name="Emma Durbridge" userId="fa194594-074f-43bd-8de7-d322108f10cf" providerId="ADAL" clId="{A48F6AA9-3100-4FAA-B820-70F550188A90}" dt="2025-04-08T22:39:08.595" v="1" actId="120"/>
      <pc:docMkLst>
        <pc:docMk/>
      </pc:docMkLst>
      <pc:sldChg chg="modSp mod">
        <pc:chgData name="Emma Durbridge" userId="fa194594-074f-43bd-8de7-d322108f10cf" providerId="ADAL" clId="{A48F6AA9-3100-4FAA-B820-70F550188A90}" dt="2025-04-08T22:39:05.118" v="0" actId="120"/>
        <pc:sldMkLst>
          <pc:docMk/>
          <pc:sldMk cId="2801862050" sldId="464"/>
        </pc:sldMkLst>
        <pc:spChg chg="mod">
          <ac:chgData name="Emma Durbridge" userId="fa194594-074f-43bd-8de7-d322108f10cf" providerId="ADAL" clId="{A48F6AA9-3100-4FAA-B820-70F550188A90}" dt="2025-04-08T22:39:05.118" v="0" actId="120"/>
          <ac:spMkLst>
            <pc:docMk/>
            <pc:sldMk cId="2801862050" sldId="464"/>
            <ac:spMk id="3" creationId="{1C18D3DC-8DC2-348A-2FA6-CEB1D0FDFB5B}"/>
          </ac:spMkLst>
        </pc:spChg>
      </pc:sldChg>
      <pc:sldChg chg="modSp mod">
        <pc:chgData name="Emma Durbridge" userId="fa194594-074f-43bd-8de7-d322108f10cf" providerId="ADAL" clId="{A48F6AA9-3100-4FAA-B820-70F550188A90}" dt="2025-04-08T22:39:08.595" v="1" actId="120"/>
        <pc:sldMkLst>
          <pc:docMk/>
          <pc:sldMk cId="2776412724" sldId="465"/>
        </pc:sldMkLst>
        <pc:spChg chg="mod">
          <ac:chgData name="Emma Durbridge" userId="fa194594-074f-43bd-8de7-d322108f10cf" providerId="ADAL" clId="{A48F6AA9-3100-4FAA-B820-70F550188A90}" dt="2025-04-08T22:39:08.595" v="1" actId="120"/>
          <ac:spMkLst>
            <pc:docMk/>
            <pc:sldMk cId="2776412724" sldId="465"/>
            <ac:spMk id="4" creationId="{1A9EC038-0B10-567B-D222-DBB7FD2BCFA4}"/>
          </ac:spMkLst>
        </pc:spChg>
      </pc:sldChg>
    </pc:docChg>
  </pc:docChgLst>
  <pc:docChgLst>
    <pc:chgData name="Liz Heynes" userId="e5ff50d5-f39a-42f6-9e9f-e790bcc8c38d" providerId="ADAL" clId="{C7418878-43D0-4ED8-A7BC-FB630587BCEC}"/>
    <pc:docChg chg="modSld">
      <pc:chgData name="Liz Heynes" userId="e5ff50d5-f39a-42f6-9e9f-e790bcc8c38d" providerId="ADAL" clId="{C7418878-43D0-4ED8-A7BC-FB630587BCEC}" dt="2025-04-18T06:51:37.915" v="22" actId="20577"/>
      <pc:docMkLst>
        <pc:docMk/>
      </pc:docMkLst>
      <pc:sldChg chg="modNotesTx">
        <pc:chgData name="Liz Heynes" userId="e5ff50d5-f39a-42f6-9e9f-e790bcc8c38d" providerId="ADAL" clId="{C7418878-43D0-4ED8-A7BC-FB630587BCEC}" dt="2025-04-18T06:26:22.085" v="16" actId="20577"/>
        <pc:sldMkLst>
          <pc:docMk/>
          <pc:sldMk cId="1611399072" sldId="479"/>
        </pc:sldMkLst>
      </pc:sldChg>
      <pc:sldChg chg="modNotesTx">
        <pc:chgData name="Liz Heynes" userId="e5ff50d5-f39a-42f6-9e9f-e790bcc8c38d" providerId="ADAL" clId="{C7418878-43D0-4ED8-A7BC-FB630587BCEC}" dt="2025-04-18T06:51:37.915" v="22" actId="20577"/>
        <pc:sldMkLst>
          <pc:docMk/>
          <pc:sldMk cId="1436297680" sldId="483"/>
        </pc:sldMkLst>
      </pc:sldChg>
      <pc:sldChg chg="modSp mod">
        <pc:chgData name="Liz Heynes" userId="e5ff50d5-f39a-42f6-9e9f-e790bcc8c38d" providerId="ADAL" clId="{C7418878-43D0-4ED8-A7BC-FB630587BCEC}" dt="2025-04-18T06:24:50.533" v="9" actId="1036"/>
        <pc:sldMkLst>
          <pc:docMk/>
          <pc:sldMk cId="409148390" sldId="514"/>
        </pc:sldMkLst>
        <pc:spChg chg="mod">
          <ac:chgData name="Liz Heynes" userId="e5ff50d5-f39a-42f6-9e9f-e790bcc8c38d" providerId="ADAL" clId="{C7418878-43D0-4ED8-A7BC-FB630587BCEC}" dt="2025-04-18T06:24:43.971" v="4" actId="1035"/>
          <ac:spMkLst>
            <pc:docMk/>
            <pc:sldMk cId="409148390" sldId="514"/>
            <ac:spMk id="9" creationId="{6E027D23-5EB2-A2FB-C8E7-BB16080753FC}"/>
          </ac:spMkLst>
        </pc:spChg>
        <pc:spChg chg="mod">
          <ac:chgData name="Liz Heynes" userId="e5ff50d5-f39a-42f6-9e9f-e790bcc8c38d" providerId="ADAL" clId="{C7418878-43D0-4ED8-A7BC-FB630587BCEC}" dt="2025-04-18T06:24:50.533" v="9" actId="1036"/>
          <ac:spMkLst>
            <pc:docMk/>
            <pc:sldMk cId="409148390" sldId="514"/>
            <ac:spMk id="10" creationId="{1F1CF97D-2ACD-B599-C36E-21A65749EC97}"/>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18/04/2025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18/04/2025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learnt content (slides 2 to 10), takes approximately 15 minutes. </a:t>
            </a:r>
            <a:endParaRPr lang="en-AU" dirty="0">
              <a:latin typeface="+mn-lt"/>
              <a:cs typeface="Calibri"/>
            </a:endParaRPr>
          </a:p>
          <a:p>
            <a:pPr>
              <a:defRPr/>
            </a:pPr>
            <a:r>
              <a:rPr lang="en-AU" dirty="0">
                <a:latin typeface="+mn-lt"/>
              </a:rPr>
              <a:t>Explicit teaching of:</a:t>
            </a:r>
          </a:p>
          <a:p>
            <a:pPr marL="171450" indent="-171450">
              <a:buFont typeface="Arial" panose="020B0604020202020204" pitchFamily="34" charset="0"/>
              <a:buChar char="•"/>
              <a:defRPr/>
            </a:pPr>
            <a:r>
              <a:rPr lang="en-AU" dirty="0">
                <a:latin typeface="+mn-lt"/>
              </a:rPr>
              <a:t>new phonemic awareness skills (slides 11 and 12)</a:t>
            </a:r>
          </a:p>
          <a:p>
            <a:pPr marL="171450" indent="-171450">
              <a:buFont typeface="Arial" panose="020B0604020202020204" pitchFamily="34" charset="0"/>
              <a:buChar char="•"/>
              <a:defRPr/>
            </a:pPr>
            <a:r>
              <a:rPr lang="en-AU" dirty="0">
                <a:latin typeface="+mn-lt"/>
              </a:rPr>
              <a:t>the letter–sound correspondence </a:t>
            </a:r>
            <a:r>
              <a:rPr lang="en-AU" b="1" dirty="0" err="1">
                <a:latin typeface="+mn-lt"/>
              </a:rPr>
              <a:t>ch</a:t>
            </a:r>
            <a:r>
              <a:rPr lang="en-AU" dirty="0">
                <a:latin typeface="+mn-lt"/>
              </a:rPr>
              <a:t> says /</a:t>
            </a:r>
            <a:r>
              <a:rPr lang="en-AU" dirty="0" err="1">
                <a:latin typeface="+mn-lt"/>
              </a:rPr>
              <a:t>ch</a:t>
            </a:r>
            <a:r>
              <a:rPr lang="en-AU" dirty="0">
                <a:latin typeface="+mn-lt"/>
              </a:rPr>
              <a:t>/ (slides 13 to 36)</a:t>
            </a:r>
          </a:p>
          <a:p>
            <a:pPr marL="171450" indent="-171450">
              <a:buFont typeface="Arial" panose="020B0604020202020204" pitchFamily="34" charset="0"/>
              <a:buChar char="•"/>
              <a:defRPr/>
            </a:pPr>
            <a:r>
              <a:rPr lang="en-AU" dirty="0">
                <a:latin typeface="+mn-lt"/>
              </a:rPr>
              <a:t>the irregular word </a:t>
            </a:r>
            <a:r>
              <a:rPr lang="en-AU" b="1" dirty="0">
                <a:latin typeface="+mn-lt"/>
              </a:rPr>
              <a:t>because </a:t>
            </a:r>
            <a:r>
              <a:rPr lang="en-AU" b="0" dirty="0">
                <a:latin typeface="+mn-lt"/>
              </a:rPr>
              <a:t>(slides 28 and 29).</a:t>
            </a:r>
          </a:p>
          <a:p>
            <a:pPr>
              <a:defRPr/>
            </a:pPr>
            <a:r>
              <a:rPr lang="en-AU" b="0" dirty="0">
                <a:latin typeface="+mn-lt"/>
              </a:rPr>
              <a:t>T</a:t>
            </a:r>
            <a:r>
              <a:rPr lang="en-AU" dirty="0">
                <a:latin typeface="+mn-lt"/>
              </a:rPr>
              <a:t>akes </a:t>
            </a:r>
            <a:r>
              <a:rPr lang="en-AU">
                <a:latin typeface="+mn-lt"/>
              </a:rPr>
              <a:t>approximately 25 </a:t>
            </a:r>
            <a:r>
              <a:rPr lang="en-AU" dirty="0">
                <a:latin typeface="+mn-lt"/>
              </a:rPr>
              <a:t>minutes. </a:t>
            </a:r>
            <a:endParaRPr lang="en-AU" dirty="0">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endParaRPr lang="en-US" b="1" dirty="0">
              <a:latin typeface="+mn-lt"/>
              <a:cs typeface="Calibri"/>
            </a:endParaRPr>
          </a:p>
          <a:p>
            <a:endParaRPr lang="en-US" dirty="0">
              <a:latin typeface="+mn-lt"/>
            </a:endParaRPr>
          </a:p>
          <a:p>
            <a:pPr marL="171450" indent="-171450">
              <a:buFont typeface="Arial" panose="020B0604020202020204" pitchFamily="34" charset="0"/>
              <a:buChar char="•"/>
            </a:pPr>
            <a:r>
              <a:rPr lang="en-US" dirty="0">
                <a:latin typeface="+mn-lt"/>
              </a:rPr>
              <a:t>Go to the download folder for this phase; it includes a Word file for the student sheet for this lesson. </a:t>
            </a:r>
            <a:r>
              <a:rPr lang="en-US" dirty="0">
                <a:effectLst/>
                <a:latin typeface="+mn-lt"/>
              </a:rPr>
              <a:t>Print one student sheet for each student </a:t>
            </a:r>
            <a:r>
              <a:rPr lang="en-AU" u="none" dirty="0">
                <a:latin typeface="+mn-lt"/>
              </a:rPr>
              <a:t>(to be used with slide 35).</a:t>
            </a:r>
            <a:endParaRPr lang="en-AU"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00000"/>
                </a:solidFill>
                <a:effectLst/>
                <a:latin typeface="+mn-lt"/>
              </a:rPr>
              <a:t>If desired, edit the letters on slides 14 and 15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Prepare application tasks for independent practice (slide 36). For example, you could use the Phonics Pair Game Templates found on the Literacy Hub (www.literacyhub.edu.au/search/phonics-pair-game-templates) and add words containing letter–sound correspondences students have already learnt.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a:t>
            </a:fld>
            <a:endParaRPr lang="en-AU"/>
          </a:p>
        </p:txBody>
      </p:sp>
    </p:spTree>
    <p:extLst>
      <p:ext uri="{BB962C8B-B14F-4D97-AF65-F5344CB8AC3E}">
        <p14:creationId xmlns:p14="http://schemas.microsoft.com/office/powerpoint/2010/main" val="13720508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End of review </a:t>
            </a:r>
          </a:p>
          <a:p>
            <a:endParaRPr lang="en-US" dirty="0"/>
          </a:p>
          <a:p>
            <a:r>
              <a:rPr lang="en-US" dirty="0"/>
              <a:t>The following slides are the </a:t>
            </a:r>
            <a:r>
              <a:rPr lang="en-US" b="1" dirty="0"/>
              <a:t>explicit teaching </a:t>
            </a:r>
            <a:r>
              <a:rPr lang="en-US" dirty="0"/>
              <a:t>part of the lesson where students are taught new skills and knowledge.</a:t>
            </a:r>
          </a:p>
          <a:p>
            <a:endParaRPr lang="en-US" dirty="0"/>
          </a:p>
          <a:p>
            <a:r>
              <a:rPr lang="en-US" dirty="0"/>
              <a:t>You might like to give the students a short break before starting the explicit teaching section.</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2896043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I do</a:t>
            </a:r>
          </a:p>
          <a:p>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Sit down for the second sound (/l/): </a:t>
            </a:r>
            <a:r>
              <a:rPr lang="en-US" sz="1200" b="0" dirty="0">
                <a:latin typeface="+mn-lt"/>
              </a:rPr>
              <a:t>isolating and recording the individual sounds in initial adjacent consonants (CCVC words)</a:t>
            </a:r>
          </a:p>
          <a:p>
            <a:endParaRPr lang="en-US" sz="1200" dirty="0">
              <a:effectLst/>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latin typeface="+mn-lt"/>
              </a:rPr>
              <a:t>Note: </a:t>
            </a:r>
            <a:endParaRPr lang="en-US" sz="1200" b="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mn-lt"/>
              </a:rPr>
              <a:t>This phonemic awareness activity incorporates the use of already taught letter</a:t>
            </a:r>
            <a:r>
              <a:rPr lang="en-AU" sz="1200" dirty="0">
                <a:effectLst/>
                <a:latin typeface="+mn-lt"/>
                <a:ea typeface="Calibri" panose="020F0502020204030204" pitchFamily="34" charset="0"/>
              </a:rPr>
              <a:t>–</a:t>
            </a:r>
            <a:r>
              <a:rPr lang="en-US" sz="1200" b="0" dirty="0">
                <a:latin typeface="+mn-lt"/>
              </a:rPr>
              <a:t>sound correspondences. </a:t>
            </a:r>
            <a:endParaRPr lang="en-US" sz="1200" b="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mn-lt"/>
              </a:rPr>
              <a:t>Students should continue to be given other opportunities to practise phonemic awareness skills orally with </a:t>
            </a:r>
            <a:r>
              <a:rPr lang="en-US" sz="1200" b="0" i="0" dirty="0">
                <a:latin typeface="+mn-lt"/>
              </a:rPr>
              <a:t>all</a:t>
            </a:r>
            <a:r>
              <a:rPr lang="en-US" sz="1200" b="0" dirty="0">
                <a:latin typeface="+mn-lt"/>
              </a:rPr>
              <a:t> English speech sounds and varied word types.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mn-lt"/>
              </a:rPr>
              <a:t>When demonstrating, it is important to isolate and highlight the two adjacent consonant sounds at the beginning of each word.</a:t>
            </a:r>
            <a:r>
              <a:rPr lang="en-US" sz="1200" b="0" i="1" dirty="0">
                <a:latin typeface="+mn-lt"/>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latin typeface="+mn-lt"/>
            </a:endParaRPr>
          </a:p>
          <a:p>
            <a:r>
              <a:rPr lang="en-US" sz="1200" b="0" dirty="0">
                <a:latin typeface="+mn-lt"/>
              </a:rPr>
              <a:t>Explain that you will:</a:t>
            </a:r>
          </a:p>
          <a:p>
            <a:pPr marL="171450" indent="-171450">
              <a:buFont typeface="Arial" panose="020B0604020202020204" pitchFamily="34" charset="0"/>
              <a:buChar char="•"/>
            </a:pPr>
            <a:r>
              <a:rPr lang="en-US" sz="1200" b="0" dirty="0">
                <a:latin typeface="+mn-lt"/>
              </a:rPr>
              <a:t>say some CCVC words aloud</a:t>
            </a:r>
          </a:p>
          <a:p>
            <a:pPr marL="171450" indent="-171450">
              <a:buFont typeface="Arial" panose="020B0604020202020204" pitchFamily="34" charset="0"/>
              <a:buChar char="•"/>
            </a:pPr>
            <a:r>
              <a:rPr lang="en-US" sz="1200" b="0" dirty="0">
                <a:latin typeface="+mn-lt"/>
              </a:rPr>
              <a:t>listen carefully to each sound in the word</a:t>
            </a:r>
          </a:p>
          <a:p>
            <a:pPr marL="171450" indent="-171450">
              <a:buFont typeface="Arial" panose="020B0604020202020204" pitchFamily="34" charset="0"/>
              <a:buChar char="•"/>
            </a:pPr>
            <a:r>
              <a:rPr lang="en-US" sz="1200" b="0" dirty="0">
                <a:latin typeface="+mn-lt"/>
              </a:rPr>
              <a:t>sit down when you hear a word with /l/ as the </a:t>
            </a:r>
            <a:r>
              <a:rPr lang="en-US" sz="1200" b="1" dirty="0">
                <a:latin typeface="+mn-lt"/>
              </a:rPr>
              <a:t>second</a:t>
            </a:r>
            <a:r>
              <a:rPr lang="en-US" sz="1200" b="0" dirty="0">
                <a:latin typeface="+mn-lt"/>
              </a:rPr>
              <a:t> sound </a:t>
            </a:r>
          </a:p>
          <a:p>
            <a:pPr marL="171450" indent="-171450">
              <a:buFont typeface="Arial" panose="020B0604020202020204" pitchFamily="34" charset="0"/>
              <a:buChar char="•"/>
            </a:pPr>
            <a:r>
              <a:rPr lang="en-US" sz="1200" b="0" dirty="0">
                <a:latin typeface="+mn-lt"/>
              </a:rPr>
              <a:t>segment the sounds in the word and write the word on the class whiteboard.</a:t>
            </a:r>
          </a:p>
          <a:p>
            <a:endParaRPr lang="en-US" sz="1200" b="0" dirty="0">
              <a:latin typeface="+mn-lt"/>
              <a:ea typeface="Calibri"/>
              <a:cs typeface="Calibri"/>
            </a:endParaRPr>
          </a:p>
          <a:p>
            <a:r>
              <a:rPr lang="en-US" sz="1200" b="0" dirty="0">
                <a:latin typeface="+mn-lt"/>
              </a:rPr>
              <a:t>Say:</a:t>
            </a:r>
            <a:r>
              <a:rPr lang="en-US" sz="1200" b="0" i="1" dirty="0">
                <a:latin typeface="+mn-lt"/>
              </a:rPr>
              <a:t> It can be tricky to notice the second sound when two consonant sounds are next to each other. I will pay extra attention to the first two sounds</a:t>
            </a:r>
            <a:r>
              <a:rPr lang="en-US" sz="1200" b="0" i="1" dirty="0">
                <a:latin typeface="+mn-lt"/>
                <a:ea typeface="Calibri"/>
                <a:cs typeface="Calibri"/>
              </a:rPr>
              <a:t>. </a:t>
            </a:r>
          </a:p>
          <a:p>
            <a:r>
              <a:rPr lang="en-US" sz="1200" b="0" i="1" dirty="0">
                <a:latin typeface="+mn-lt"/>
                <a:ea typeface="Calibri"/>
                <a:cs typeface="Calibri"/>
              </a:rPr>
              <a:t>I will sit down when I hear a word that has /l/ as the second sound. </a:t>
            </a:r>
            <a:endParaRPr lang="en-US" sz="1200" b="0" dirty="0">
              <a:latin typeface="+mn-lt"/>
              <a:ea typeface="Calibri"/>
              <a:cs typeface="Calibri"/>
            </a:endParaRPr>
          </a:p>
          <a:p>
            <a:endParaRPr lang="en-US" sz="1200" b="0" dirty="0">
              <a:latin typeface="+mn-lt"/>
            </a:endParaRPr>
          </a:p>
          <a:p>
            <a:r>
              <a:rPr lang="en-US" sz="1200" b="0" dirty="0">
                <a:latin typeface="+mn-lt"/>
              </a:rPr>
              <a:t>Begin with the following set of words: </a:t>
            </a:r>
            <a:r>
              <a:rPr lang="en-US" sz="1200" b="1" dirty="0">
                <a:latin typeface="+mn-lt"/>
              </a:rPr>
              <a:t>spun</a:t>
            </a:r>
            <a:r>
              <a:rPr lang="en-US" sz="1200" b="0" dirty="0">
                <a:latin typeface="+mn-lt"/>
              </a:rPr>
              <a:t>,</a:t>
            </a:r>
            <a:r>
              <a:rPr lang="en-US" sz="1200" b="1" dirty="0">
                <a:latin typeface="+mn-lt"/>
              </a:rPr>
              <a:t> pram</a:t>
            </a:r>
            <a:r>
              <a:rPr lang="en-US" sz="1200" b="0" dirty="0">
                <a:latin typeface="+mn-lt"/>
              </a:rPr>
              <a:t>,</a:t>
            </a:r>
            <a:r>
              <a:rPr lang="en-US" sz="1200" b="1" dirty="0">
                <a:latin typeface="+mn-lt"/>
              </a:rPr>
              <a:t> stem</a:t>
            </a:r>
            <a:r>
              <a:rPr lang="en-US" sz="1200" b="0" dirty="0">
                <a:latin typeface="+mn-lt"/>
              </a:rPr>
              <a:t>, </a:t>
            </a:r>
            <a:r>
              <a:rPr lang="en-US" sz="1200" b="1" dirty="0">
                <a:latin typeface="+mn-lt"/>
              </a:rPr>
              <a:t>clap</a:t>
            </a:r>
            <a:r>
              <a:rPr lang="en-US" sz="1200" b="0" dirty="0">
                <a:latin typeface="+mn-lt"/>
              </a:rPr>
              <a:t>.</a:t>
            </a:r>
          </a:p>
          <a:p>
            <a:pPr marL="171450" indent="-171450">
              <a:buFont typeface="Arial" panose="020B0604020202020204" pitchFamily="34" charset="0"/>
              <a:buChar char="•"/>
            </a:pPr>
            <a:r>
              <a:rPr lang="en-US" sz="1200" b="0" dirty="0">
                <a:latin typeface="+mn-lt"/>
                <a:ea typeface="Calibri"/>
                <a:cs typeface="Calibri"/>
              </a:rPr>
              <a:t>Say each word aloud slowly, </a:t>
            </a:r>
            <a:r>
              <a:rPr lang="en-US" sz="1200" b="0" dirty="0" err="1">
                <a:latin typeface="+mn-lt"/>
                <a:ea typeface="Calibri"/>
                <a:cs typeface="Calibri"/>
              </a:rPr>
              <a:t>emphasising</a:t>
            </a:r>
            <a:r>
              <a:rPr lang="en-US" sz="1200" b="0" dirty="0">
                <a:latin typeface="+mn-lt"/>
                <a:ea typeface="Calibri"/>
                <a:cs typeface="Calibri"/>
              </a:rPr>
              <a:t> the second consonant.</a:t>
            </a:r>
          </a:p>
          <a:p>
            <a:pPr marL="171450" indent="-171450">
              <a:buFont typeface="Arial" panose="020B0604020202020204" pitchFamily="34" charset="0"/>
              <a:buChar char="•"/>
            </a:pPr>
            <a:r>
              <a:rPr lang="en-US" sz="1200" b="0" dirty="0">
                <a:latin typeface="+mn-lt"/>
                <a:ea typeface="Calibri"/>
                <a:cs typeface="Calibri"/>
              </a:rPr>
              <a:t>After saying </a:t>
            </a:r>
            <a:r>
              <a:rPr lang="en-US" sz="1200" b="1" dirty="0">
                <a:latin typeface="+mn-lt"/>
                <a:ea typeface="Calibri"/>
                <a:cs typeface="Calibri"/>
              </a:rPr>
              <a:t>clap,</a:t>
            </a:r>
            <a:r>
              <a:rPr lang="en-US" sz="1200" b="0" dirty="0">
                <a:latin typeface="+mn-lt"/>
                <a:ea typeface="Calibri"/>
                <a:cs typeface="Calibri"/>
              </a:rPr>
              <a:t> say: </a:t>
            </a:r>
            <a:r>
              <a:rPr lang="en-US" sz="1200" b="0" i="1" dirty="0">
                <a:latin typeface="+mn-lt"/>
                <a:ea typeface="Calibri"/>
                <a:cs typeface="Calibri"/>
              </a:rPr>
              <a:t>I heard the /l/ sound in </a:t>
            </a:r>
            <a:r>
              <a:rPr lang="en-US" sz="1200" b="1" i="1" dirty="0">
                <a:latin typeface="+mn-lt"/>
                <a:ea typeface="Calibri"/>
                <a:cs typeface="Calibri"/>
              </a:rPr>
              <a:t>clap</a:t>
            </a:r>
            <a:r>
              <a:rPr lang="en-US" sz="1200" b="0" i="1" dirty="0">
                <a:latin typeface="+mn-lt"/>
                <a:ea typeface="Calibri"/>
                <a:cs typeface="Calibri"/>
              </a:rPr>
              <a:t>. </a:t>
            </a:r>
          </a:p>
          <a:p>
            <a:pPr marL="171450" indent="-171450">
              <a:buFont typeface="Arial" panose="020B0604020202020204" pitchFamily="34" charset="0"/>
              <a:buChar char="•"/>
            </a:pPr>
            <a:r>
              <a:rPr lang="en-US" sz="1200" b="0" i="0" dirty="0">
                <a:latin typeface="+mn-lt"/>
                <a:ea typeface="Calibri"/>
                <a:cs typeface="Calibri"/>
              </a:rPr>
              <a:t>Say </a:t>
            </a:r>
            <a:r>
              <a:rPr lang="en-US" sz="1200" b="1" i="0" dirty="0">
                <a:latin typeface="+mn-lt"/>
                <a:ea typeface="Calibri"/>
                <a:cs typeface="Calibri"/>
              </a:rPr>
              <a:t>clap</a:t>
            </a:r>
            <a:r>
              <a:rPr lang="en-US" sz="1200" b="0" i="0" dirty="0">
                <a:latin typeface="+mn-lt"/>
                <a:ea typeface="Calibri"/>
                <a:cs typeface="Calibri"/>
              </a:rPr>
              <a:t> again slowly, </a:t>
            </a:r>
            <a:r>
              <a:rPr lang="en-US" sz="1200" b="0" i="0" dirty="0" err="1">
                <a:latin typeface="+mn-lt"/>
                <a:ea typeface="Calibri"/>
                <a:cs typeface="Calibri"/>
              </a:rPr>
              <a:t>emphasising</a:t>
            </a:r>
            <a:r>
              <a:rPr lang="en-US" sz="1200" b="0" i="0" dirty="0">
                <a:latin typeface="+mn-lt"/>
                <a:ea typeface="Calibri"/>
                <a:cs typeface="Calibri"/>
              </a:rPr>
              <a:t> the second sound, /l/. Say: </a:t>
            </a:r>
            <a:r>
              <a:rPr lang="en-US" sz="1200" b="0" i="1" dirty="0">
                <a:latin typeface="+mn-lt"/>
                <a:ea typeface="Calibri"/>
                <a:cs typeface="Calibri"/>
              </a:rPr>
              <a:t>The second sound is /l/, so I will sit down.</a:t>
            </a:r>
          </a:p>
          <a:p>
            <a:pPr marL="171450" indent="-171450">
              <a:buFont typeface="Arial" panose="020B0604020202020204" pitchFamily="34" charset="0"/>
              <a:buChar char="•"/>
            </a:pPr>
            <a:r>
              <a:rPr lang="en-US" sz="1200" b="0" dirty="0">
                <a:latin typeface="+mn-lt"/>
                <a:ea typeface="Calibri"/>
                <a:cs typeface="Calibri"/>
              </a:rPr>
              <a:t>Sit down and demonstrate segmenting the word and writing it on the class whiteboard: /c/, /l/, /a/, /p/, </a:t>
            </a:r>
            <a:r>
              <a:rPr lang="en-US" sz="1200" b="1" dirty="0">
                <a:latin typeface="+mn-lt"/>
                <a:ea typeface="Calibri"/>
                <a:cs typeface="Calibri"/>
              </a:rPr>
              <a:t>clap.</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1" dirty="0">
              <a:latin typeface="+mn-lt"/>
            </a:endParaRPr>
          </a:p>
          <a:p>
            <a:pPr marL="0" indent="0">
              <a:buFont typeface="Arial" panose="020B0604020202020204" pitchFamily="34" charset="0"/>
              <a:buNone/>
              <a:defRPr/>
            </a:pPr>
            <a:r>
              <a:rPr lang="en-US" sz="1200" b="0" i="0" dirty="0">
                <a:latin typeface="+mn-lt"/>
              </a:rPr>
              <a:t>Repeat using the following sets of words:</a:t>
            </a:r>
            <a:endParaRPr lang="en-US" sz="1200" b="0" i="0" dirty="0">
              <a:latin typeface="+mn-lt"/>
              <a:ea typeface="Calibri"/>
              <a:cs typeface="Calibri"/>
            </a:endParaRPr>
          </a:p>
          <a:p>
            <a:pPr marL="171450" indent="-171450">
              <a:buFont typeface="Arial" panose="020B0604020202020204" pitchFamily="34" charset="0"/>
              <a:buChar char="•"/>
              <a:defRPr/>
            </a:pPr>
            <a:r>
              <a:rPr lang="en-US" sz="1200" b="1" u="none" dirty="0">
                <a:latin typeface="+mn-lt"/>
              </a:rPr>
              <a:t>sped</a:t>
            </a:r>
            <a:r>
              <a:rPr lang="en-US" sz="1200" b="0" u="none" dirty="0">
                <a:latin typeface="+mn-lt"/>
              </a:rPr>
              <a:t>,</a:t>
            </a:r>
            <a:r>
              <a:rPr lang="en-US" sz="1200" b="1" u="none" dirty="0">
                <a:latin typeface="+mn-lt"/>
              </a:rPr>
              <a:t> grip</a:t>
            </a:r>
            <a:r>
              <a:rPr lang="en-US" sz="1200" b="0" u="none" dirty="0">
                <a:latin typeface="+mn-lt"/>
              </a:rPr>
              <a:t>,</a:t>
            </a:r>
            <a:r>
              <a:rPr lang="en-US" sz="1200" b="1" u="none" dirty="0">
                <a:latin typeface="+mn-lt"/>
              </a:rPr>
              <a:t> sled</a:t>
            </a:r>
          </a:p>
          <a:p>
            <a:pPr marL="171450" indent="-171450">
              <a:buFont typeface="Arial" panose="020B0604020202020204" pitchFamily="34" charset="0"/>
              <a:buChar char="•"/>
              <a:defRPr/>
            </a:pPr>
            <a:r>
              <a:rPr lang="en-US" sz="1200" b="1" i="0" u="none" dirty="0">
                <a:latin typeface="+mn-lt"/>
              </a:rPr>
              <a:t>drop</a:t>
            </a:r>
            <a:r>
              <a:rPr lang="en-US" sz="1200" b="0" i="0" u="none" dirty="0">
                <a:latin typeface="+mn-lt"/>
              </a:rPr>
              <a:t>, </a:t>
            </a:r>
            <a:r>
              <a:rPr lang="en-US" sz="1200" b="1" i="0" u="none" dirty="0">
                <a:latin typeface="+mn-lt"/>
              </a:rPr>
              <a:t>stick</a:t>
            </a:r>
            <a:r>
              <a:rPr lang="en-US" sz="1200" b="0" i="0" u="none" dirty="0">
                <a:latin typeface="+mn-lt"/>
              </a:rPr>
              <a:t>, </a:t>
            </a:r>
            <a:r>
              <a:rPr lang="en-US" sz="1200" b="1" i="0" u="none" dirty="0">
                <a:latin typeface="+mn-lt"/>
              </a:rPr>
              <a:t>fret</a:t>
            </a:r>
            <a:r>
              <a:rPr lang="en-US" sz="1200" b="0" i="0" u="none" dirty="0">
                <a:latin typeface="+mn-lt"/>
              </a:rPr>
              <a:t>,</a:t>
            </a:r>
            <a:r>
              <a:rPr lang="en-US" sz="1200" b="1" i="0" u="none" dirty="0">
                <a:latin typeface="+mn-lt"/>
              </a:rPr>
              <a:t> flip</a:t>
            </a:r>
          </a:p>
          <a:p>
            <a:pPr marL="171450" indent="-171450">
              <a:buFont typeface="Arial" panose="020B0604020202020204" pitchFamily="34" charset="0"/>
              <a:buChar char="•"/>
              <a:defRPr/>
            </a:pPr>
            <a:r>
              <a:rPr lang="en-US" sz="1200" b="1" i="0" u="none" dirty="0">
                <a:latin typeface="+mn-lt"/>
              </a:rPr>
              <a:t>trip</a:t>
            </a:r>
            <a:r>
              <a:rPr lang="en-US" sz="1200" b="0" i="0" u="none" dirty="0">
                <a:latin typeface="+mn-lt"/>
              </a:rPr>
              <a:t>,</a:t>
            </a:r>
            <a:r>
              <a:rPr lang="en-US" sz="1200" b="1" i="0" u="none" dirty="0">
                <a:latin typeface="+mn-lt"/>
              </a:rPr>
              <a:t> crab</a:t>
            </a:r>
            <a:r>
              <a:rPr lang="en-US" sz="1200" b="0" i="0" u="none" dirty="0">
                <a:latin typeface="+mn-lt"/>
              </a:rPr>
              <a:t>,</a:t>
            </a:r>
            <a:r>
              <a:rPr lang="en-US" sz="1200" b="1" i="0" u="none" dirty="0">
                <a:latin typeface="+mn-lt"/>
              </a:rPr>
              <a:t> blot</a:t>
            </a:r>
          </a:p>
          <a:p>
            <a:pPr marL="171450" indent="-171450">
              <a:buFont typeface="Arial" panose="020B0604020202020204" pitchFamily="34" charset="0"/>
              <a:buChar char="•"/>
              <a:defRPr/>
            </a:pPr>
            <a:endParaRPr lang="en-US" sz="1200" b="1" i="0" u="sng"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23375587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We do</a:t>
            </a:r>
          </a:p>
          <a:p>
            <a:endParaRPr lang="en-US" sz="1200"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Sit down for the second sound (/l/): </a:t>
            </a:r>
            <a:r>
              <a:rPr lang="en-US" sz="1200" b="0" dirty="0">
                <a:latin typeface="+mn-lt"/>
              </a:rPr>
              <a:t>isolating and recording the individual sounds in initial adjacent consonants (CCVC words)</a:t>
            </a:r>
          </a:p>
          <a:p>
            <a:endParaRPr lang="en-US" sz="1200"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latin typeface="+mn-lt"/>
              </a:rPr>
              <a:t>Say: </a:t>
            </a:r>
            <a:r>
              <a:rPr lang="en-US" sz="1200" b="0" i="1" dirty="0">
                <a:latin typeface="+mn-lt"/>
              </a:rPr>
              <a:t>Let’s all play Sit down for the second sound. Remember, we must listen carefully for the second sound. If it is an /l/ sound, we sit down.</a:t>
            </a:r>
          </a:p>
          <a:p>
            <a:endParaRPr lang="en-US" sz="1200" dirty="0">
              <a:effectLst/>
              <a:latin typeface="+mn-lt"/>
            </a:endParaRPr>
          </a:p>
          <a:p>
            <a:pPr marL="172800" indent="-172800">
              <a:buFont typeface="Arial" panose="020B0604020202020204" pitchFamily="34" charset="0"/>
              <a:buChar char="•"/>
            </a:pPr>
            <a:r>
              <a:rPr lang="en-US" sz="1200" dirty="0">
                <a:effectLst/>
                <a:latin typeface="+mn-lt"/>
              </a:rPr>
              <a:t>Have the students stand up.</a:t>
            </a:r>
          </a:p>
          <a:p>
            <a:pPr marL="172800" marR="0" lvl="0" indent="-172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rPr>
              <a:t>Say the following set of CCVC words: </a:t>
            </a:r>
            <a:r>
              <a:rPr lang="en-US" sz="1200" b="1" i="1" u="none" dirty="0">
                <a:latin typeface="+mn-lt"/>
              </a:rPr>
              <a:t>bran</a:t>
            </a:r>
            <a:r>
              <a:rPr lang="en-US" sz="1200" b="0" i="1" u="none" dirty="0">
                <a:latin typeface="+mn-lt"/>
              </a:rPr>
              <a:t>,</a:t>
            </a:r>
            <a:r>
              <a:rPr lang="en-US" sz="1200" b="1" i="1" u="none" dirty="0">
                <a:latin typeface="+mn-lt"/>
              </a:rPr>
              <a:t> stop</a:t>
            </a:r>
            <a:r>
              <a:rPr lang="en-US" sz="1200" b="0" i="1" u="none" dirty="0">
                <a:latin typeface="+mn-lt"/>
              </a:rPr>
              <a:t>,</a:t>
            </a:r>
            <a:r>
              <a:rPr lang="en-US" sz="1200" b="1" i="1" u="none" dirty="0">
                <a:latin typeface="+mn-lt"/>
              </a:rPr>
              <a:t> trip</a:t>
            </a:r>
            <a:r>
              <a:rPr lang="en-US" sz="1200" b="0" i="1" u="none" dirty="0">
                <a:latin typeface="+mn-lt"/>
              </a:rPr>
              <a:t>,</a:t>
            </a:r>
            <a:r>
              <a:rPr lang="en-US" sz="1200" b="1" i="1" u="none" dirty="0">
                <a:latin typeface="+mn-lt"/>
              </a:rPr>
              <a:t> glum</a:t>
            </a:r>
            <a:r>
              <a:rPr lang="en-US" sz="1200" b="0" i="1" u="none" dirty="0">
                <a:latin typeface="+mn-lt"/>
              </a:rPr>
              <a:t>.</a:t>
            </a:r>
            <a:endParaRPr lang="en-US" sz="1200" i="1" dirty="0">
              <a:effectLst/>
              <a:latin typeface="+mn-lt"/>
            </a:endParaRPr>
          </a:p>
          <a:p>
            <a:pPr marL="172800" indent="-172800">
              <a:buFont typeface="Arial" panose="020B0604020202020204" pitchFamily="34" charset="0"/>
              <a:buChar char="•"/>
            </a:pPr>
            <a:r>
              <a:rPr lang="en-US" sz="1200" dirty="0">
                <a:effectLst/>
                <a:latin typeface="+mn-lt"/>
              </a:rPr>
              <a:t>When they hear </a:t>
            </a:r>
            <a:r>
              <a:rPr lang="en-US" sz="1200" b="1" i="0" dirty="0">
                <a:effectLst/>
                <a:latin typeface="+mn-lt"/>
              </a:rPr>
              <a:t>glum</a:t>
            </a:r>
            <a:r>
              <a:rPr lang="en-US" sz="1200" dirty="0">
                <a:effectLst/>
                <a:latin typeface="+mn-lt"/>
              </a:rPr>
              <a:t> the students sit down because it has /l/ as the second sound.</a:t>
            </a:r>
          </a:p>
          <a:p>
            <a:pPr marL="172800" indent="-172800">
              <a:buFont typeface="Arial" panose="020B0604020202020204" pitchFamily="34" charset="0"/>
              <a:buChar char="•"/>
            </a:pPr>
            <a:r>
              <a:rPr lang="en-US" sz="1200" dirty="0">
                <a:effectLst/>
                <a:latin typeface="+mn-lt"/>
              </a:rPr>
              <a:t>Support students as they segment </a:t>
            </a:r>
            <a:r>
              <a:rPr lang="en-US" sz="1200" b="1" dirty="0">
                <a:effectLst/>
                <a:latin typeface="+mn-lt"/>
              </a:rPr>
              <a:t>glum</a:t>
            </a:r>
            <a:r>
              <a:rPr lang="en-US" sz="1200" dirty="0">
                <a:effectLst/>
                <a:latin typeface="+mn-lt"/>
              </a:rPr>
              <a:t> and record it on their whiteboard: /g/, /l/, /u/, /m/, </a:t>
            </a:r>
            <a:r>
              <a:rPr lang="en-US" sz="1200" b="1" dirty="0">
                <a:effectLst/>
                <a:latin typeface="+mn-lt"/>
              </a:rPr>
              <a:t>glum</a:t>
            </a:r>
            <a:r>
              <a:rPr lang="en-US" sz="1200" dirty="0">
                <a:effectLst/>
                <a:latin typeface="+mn-lt"/>
              </a:rPr>
              <a:t>  </a:t>
            </a:r>
          </a:p>
          <a:p>
            <a:endParaRPr lang="en-AU"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rPr>
              <a:t>Note: give students sufficient processing time to identify the second sound. They may need to segment the sounds aloud to do this, so providing extra time will be helpful.</a:t>
            </a:r>
          </a:p>
          <a:p>
            <a:endParaRPr lang="en-AU" sz="1200" dirty="0">
              <a:latin typeface="+mn-lt"/>
            </a:endParaRPr>
          </a:p>
          <a:p>
            <a:pPr marL="0" indent="0">
              <a:buFont typeface="Arial" panose="020B0604020202020204" pitchFamily="34" charset="0"/>
              <a:buNone/>
              <a:defRPr/>
            </a:pPr>
            <a:r>
              <a:rPr lang="en-US" sz="1200" b="0" i="0" dirty="0">
                <a:latin typeface="+mn-lt"/>
              </a:rPr>
              <a:t>Repeat using the following sets of CCVC words:</a:t>
            </a:r>
          </a:p>
          <a:p>
            <a:pPr marL="171450" indent="-171450">
              <a:buFont typeface="Arial" panose="020B0604020202020204" pitchFamily="34" charset="0"/>
              <a:buChar char="•"/>
            </a:pPr>
            <a:r>
              <a:rPr lang="en-US" sz="1200" b="1" u="none" dirty="0">
                <a:latin typeface="+mn-lt"/>
              </a:rPr>
              <a:t>skit</a:t>
            </a:r>
            <a:r>
              <a:rPr lang="en-US" sz="1200" b="0" u="none" dirty="0">
                <a:latin typeface="+mn-lt"/>
              </a:rPr>
              <a:t>, </a:t>
            </a:r>
            <a:r>
              <a:rPr lang="en-US" sz="1200" b="1" u="none" dirty="0">
                <a:latin typeface="+mn-lt"/>
              </a:rPr>
              <a:t>crab</a:t>
            </a:r>
            <a:r>
              <a:rPr lang="en-US" sz="1200" b="0" u="none" dirty="0">
                <a:latin typeface="+mn-lt"/>
              </a:rPr>
              <a:t>,</a:t>
            </a:r>
            <a:r>
              <a:rPr lang="en-US" sz="1200" b="1" u="none" dirty="0">
                <a:latin typeface="+mn-lt"/>
              </a:rPr>
              <a:t> frock</a:t>
            </a:r>
            <a:r>
              <a:rPr lang="en-US" sz="1200" b="0" u="none" dirty="0">
                <a:latin typeface="+mn-lt"/>
              </a:rPr>
              <a:t>, </a:t>
            </a:r>
            <a:r>
              <a:rPr lang="en-US" sz="1200" b="1" u="none" dirty="0">
                <a:latin typeface="+mn-lt"/>
              </a:rPr>
              <a:t>plan</a:t>
            </a:r>
          </a:p>
          <a:p>
            <a:pPr marL="171450" indent="-171450">
              <a:buFont typeface="Arial" panose="020B0604020202020204" pitchFamily="34" charset="0"/>
              <a:buChar char="•"/>
            </a:pPr>
            <a:r>
              <a:rPr lang="en-US" sz="1200" b="1" u="none" dirty="0">
                <a:latin typeface="+mn-lt"/>
              </a:rPr>
              <a:t>dreg</a:t>
            </a:r>
            <a:r>
              <a:rPr lang="en-US" sz="1200" b="0" u="none" dirty="0">
                <a:latin typeface="+mn-lt"/>
              </a:rPr>
              <a:t>,</a:t>
            </a:r>
            <a:r>
              <a:rPr lang="en-US" sz="1200" b="1" u="none" dirty="0">
                <a:latin typeface="+mn-lt"/>
              </a:rPr>
              <a:t> snap</a:t>
            </a:r>
            <a:r>
              <a:rPr lang="en-US" sz="1200" b="0" u="none" dirty="0">
                <a:latin typeface="+mn-lt"/>
              </a:rPr>
              <a:t>,</a:t>
            </a:r>
            <a:r>
              <a:rPr lang="en-US" sz="1200" b="1" u="none" dirty="0">
                <a:latin typeface="+mn-lt"/>
              </a:rPr>
              <a:t> trod</a:t>
            </a:r>
            <a:r>
              <a:rPr lang="en-US" sz="1200" b="0" u="none" dirty="0">
                <a:latin typeface="+mn-lt"/>
              </a:rPr>
              <a:t>, </a:t>
            </a:r>
            <a:r>
              <a:rPr lang="en-US" sz="1200" b="1" u="none" dirty="0">
                <a:latin typeface="+mn-lt"/>
              </a:rPr>
              <a:t>flex</a:t>
            </a:r>
          </a:p>
          <a:p>
            <a:pPr marL="171450" indent="-171450">
              <a:buFont typeface="Arial" panose="020B0604020202020204" pitchFamily="34" charset="0"/>
              <a:buChar char="•"/>
            </a:pPr>
            <a:r>
              <a:rPr lang="en-US" sz="1200" b="1" u="none" dirty="0">
                <a:latin typeface="+mn-lt"/>
              </a:rPr>
              <a:t>track</a:t>
            </a:r>
            <a:r>
              <a:rPr lang="en-US" sz="1200" b="0" u="none" dirty="0">
                <a:latin typeface="+mn-lt"/>
              </a:rPr>
              <a:t>,</a:t>
            </a:r>
            <a:r>
              <a:rPr lang="en-US" sz="1200" b="1" u="none" dirty="0">
                <a:latin typeface="+mn-lt"/>
              </a:rPr>
              <a:t> prep</a:t>
            </a:r>
            <a:r>
              <a:rPr lang="en-US" sz="1200" b="0" u="none" dirty="0">
                <a:latin typeface="+mn-lt"/>
              </a:rPr>
              <a:t>,</a:t>
            </a:r>
            <a:r>
              <a:rPr lang="en-US" sz="1200" b="1" u="none" dirty="0">
                <a:latin typeface="+mn-lt"/>
              </a:rPr>
              <a:t> slit</a:t>
            </a:r>
          </a:p>
          <a:p>
            <a:endParaRPr lang="en-US" sz="1200" b="0" dirty="0">
              <a:latin typeface="+mn-lt"/>
            </a:endParaRPr>
          </a:p>
          <a:p>
            <a:r>
              <a:rPr lang="en-US" sz="1200" b="0" dirty="0">
                <a:latin typeface="+mn-lt"/>
              </a:rPr>
              <a:t>Note: depending on how quickly your students work, you may choose to complete all sets of words or just some.</a:t>
            </a:r>
            <a:endParaRPr lang="en-AU" sz="1200" b="0" dirty="0">
              <a:latin typeface="+mn-lt"/>
            </a:endParaRPr>
          </a:p>
          <a:p>
            <a:endParaRPr lang="en-US" sz="1200" b="0" dirty="0">
              <a:latin typeface="+mn-lt"/>
            </a:endParaRPr>
          </a:p>
          <a:p>
            <a:pPr marL="0" indent="0">
              <a:buFont typeface="Arial" panose="020B0604020202020204" pitchFamily="34" charset="0"/>
              <a:buNone/>
            </a:pPr>
            <a:endParaRPr lang="en-US" sz="1200" b="0" dirty="0">
              <a:latin typeface="+mn-lt"/>
              <a:ea typeface="Calibri"/>
              <a:cs typeface="Calibri"/>
            </a:endParaRPr>
          </a:p>
          <a:p>
            <a:endParaRPr lang="en-US" sz="1200" b="0" dirty="0">
              <a:latin typeface="+mn-lt"/>
            </a:endParaRPr>
          </a:p>
          <a:p>
            <a:endParaRPr lang="en-US" sz="1200" b="0"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29064447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Set learning intention and success criteria</a:t>
            </a:r>
            <a:endParaRPr lang="en-AU" sz="1200" kern="1200" dirty="0">
              <a:effectLst/>
              <a:latin typeface="+mn-lt"/>
              <a:ea typeface="Times New Roman" panose="02020603050405020304" pitchFamily="18" charset="0"/>
            </a:endParaRP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letter–sound correspondence introduced in this lesson is </a:t>
            </a:r>
            <a:r>
              <a:rPr lang="en-AU" sz="1200" b="1" kern="1200" dirty="0" err="1">
                <a:effectLst/>
                <a:latin typeface="+mn-lt"/>
                <a:ea typeface="Times New Roman" panose="02020603050405020304" pitchFamily="18" charset="0"/>
              </a:rPr>
              <a:t>ch</a:t>
            </a:r>
            <a:r>
              <a:rPr lang="en-AU" sz="1200" kern="1200" dirty="0">
                <a:effectLst/>
                <a:latin typeface="+mn-lt"/>
                <a:ea typeface="Times New Roman" panose="02020603050405020304" pitchFamily="18" charset="0"/>
              </a:rPr>
              <a:t> making a /</a:t>
            </a:r>
            <a:r>
              <a:rPr lang="en-AU" sz="1200" kern="1200" dirty="0" err="1">
                <a:effectLst/>
                <a:latin typeface="+mn-lt"/>
                <a:ea typeface="Times New Roman" panose="02020603050405020304" pitchFamily="18" charset="0"/>
              </a:rPr>
              <a:t>ch</a:t>
            </a:r>
            <a:r>
              <a:rPr lang="en-AU" sz="1200" kern="1200" dirty="0">
                <a:effectLst/>
                <a:latin typeface="+mn-lt"/>
                <a:ea typeface="Times New Roman" panose="02020603050405020304" pitchFamily="18" charset="0"/>
              </a:rPr>
              <a:t>/ sound. </a:t>
            </a:r>
          </a:p>
          <a:p>
            <a:endParaRPr lang="en-AU" sz="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irregular word* in this lesson is </a:t>
            </a:r>
            <a:r>
              <a:rPr lang="en-AU" sz="1200" b="1" kern="1200" dirty="0">
                <a:effectLst/>
                <a:latin typeface="+mn-lt"/>
                <a:ea typeface="Times New Roman" panose="02020603050405020304" pitchFamily="18" charset="0"/>
              </a:rPr>
              <a:t>because</a:t>
            </a:r>
            <a:r>
              <a:rPr lang="en-AU" sz="1200" kern="1200" dirty="0">
                <a:effectLst/>
                <a:latin typeface="+mn-lt"/>
                <a:ea typeface="Times New Roman" panose="02020603050405020304" pitchFamily="18" charset="0"/>
              </a:rPr>
              <a:t>. </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a:t>
            </a:r>
            <a:r>
              <a:rPr lang="en-US" sz="1200" dirty="0">
                <a:effectLst/>
                <a:latin typeface="+mn-lt"/>
                <a:ea typeface="Times New Roman" panose="02020603050405020304" pitchFamily="18" charset="0"/>
              </a:rPr>
              <a:t>Irregular words are words containing letter–sound correspondences that students have not yet learnt. </a:t>
            </a:r>
            <a:r>
              <a:rPr lang="en-US" sz="1200" kern="1200" dirty="0">
                <a:effectLst/>
                <a:latin typeface="+mn-lt"/>
                <a:ea typeface="Times New Roman" panose="02020603050405020304" pitchFamily="18" charset="0"/>
              </a:rPr>
              <a:t>These </a:t>
            </a:r>
            <a:r>
              <a:rPr lang="en-AU" sz="1200" kern="1200" dirty="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endParaRPr lang="en-AU" sz="1200" dirty="0">
              <a:effectLst/>
              <a:latin typeface="+mn-lt"/>
              <a:ea typeface="Times New Roman" panose="02020603050405020304" pitchFamily="18" charset="0"/>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Note: When spelling an irregular word orally, say the letter names aloud, grouping the letter names together according to the sounds in the word, for example, </a:t>
            </a:r>
            <a:r>
              <a:rPr lang="en-US" sz="1200" b="1" dirty="0">
                <a:latin typeface="+mn-lt"/>
              </a:rPr>
              <a:t>be-c-au-se </a:t>
            </a:r>
            <a:r>
              <a:rPr lang="en-US" sz="1200" b="0" dirty="0">
                <a:latin typeface="+mn-lt"/>
              </a:rPr>
              <a:t>spells </a:t>
            </a:r>
            <a:r>
              <a:rPr lang="en-US" sz="1200" b="1" dirty="0">
                <a:latin typeface="+mn-lt"/>
              </a:rPr>
              <a:t>because</a:t>
            </a:r>
            <a:r>
              <a:rPr lang="en-US" sz="1200" b="0" dirty="0">
                <a:latin typeface="+mn-lt"/>
              </a:rPr>
              <a:t>.</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2556255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Today we are learning a new digraph.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A digraph is two letters making one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When we see </a:t>
            </a:r>
            <a:r>
              <a:rPr lang="en-US" b="1" i="1" dirty="0"/>
              <a:t>c</a:t>
            </a:r>
            <a:r>
              <a:rPr lang="en-US" i="1" dirty="0"/>
              <a:t> and </a:t>
            </a:r>
            <a:r>
              <a:rPr lang="en-US" b="1" i="1" dirty="0"/>
              <a:t>h</a:t>
            </a:r>
            <a:r>
              <a:rPr lang="en-US" i="1" dirty="0"/>
              <a:t> together in a word, we can say /</a:t>
            </a:r>
            <a:r>
              <a:rPr lang="en-US" i="1" dirty="0" err="1"/>
              <a:t>ch</a:t>
            </a:r>
            <a:r>
              <a:rPr lang="en-US" i="1" dirty="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When we hear /</a:t>
            </a:r>
            <a:r>
              <a:rPr lang="en-US" i="1" dirty="0" err="1"/>
              <a:t>ch</a:t>
            </a:r>
            <a:r>
              <a:rPr lang="en-US" i="1" dirty="0"/>
              <a:t>/ in a word, we can spell it using </a:t>
            </a:r>
            <a:r>
              <a:rPr lang="en-US" b="1" i="1" dirty="0" err="1"/>
              <a:t>ch.</a:t>
            </a:r>
            <a:r>
              <a:rPr lang="en-US" i="1" dirty="0"/>
              <a:t> </a:t>
            </a:r>
            <a:endParaRPr lang="en-US" dirty="0"/>
          </a:p>
          <a:p>
            <a:endParaRPr lang="en-US" dirty="0"/>
          </a:p>
          <a:p>
            <a:r>
              <a:rPr lang="en-US" dirty="0"/>
              <a:t>Demonstrate tracing over the letters on the large screen while saying the target sound.</a:t>
            </a:r>
          </a:p>
          <a:p>
            <a:pPr marL="171450" indent="-171450">
              <a:buFont typeface="Arial" panose="020B0604020202020204" pitchFamily="34" charset="0"/>
              <a:buChar char="•"/>
            </a:pPr>
            <a:r>
              <a:rPr lang="en-US" b="1" i="1" dirty="0" err="1"/>
              <a:t>ch</a:t>
            </a:r>
            <a:r>
              <a:rPr lang="en-US" i="1" dirty="0"/>
              <a:t> says /</a:t>
            </a:r>
            <a:r>
              <a:rPr lang="en-US" i="1" dirty="0" err="1"/>
              <a:t>ch</a:t>
            </a:r>
            <a:r>
              <a:rPr lang="en-US" i="1" dirty="0"/>
              <a:t>/</a:t>
            </a:r>
            <a:endParaRPr lang="en-AU" i="1" dirty="0"/>
          </a:p>
          <a:p>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t>Holding up two fingers and then bringing them together as you explain what a digraph is can support students’ understanding of this concept.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Saying the letter names one after the other in quick succession (rather than saying each letter name with a pause in between) can support students’ understanding that they are a single unit, a digraph.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16668419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Ask: </a:t>
            </a:r>
            <a:r>
              <a:rPr lang="en-US" b="0" i="1" dirty="0"/>
              <a:t>What do we call two letters making one sound?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Students: </a:t>
            </a:r>
            <a:r>
              <a:rPr lang="en-US" b="0" i="1" dirty="0"/>
              <a:t>A digraph.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form the letters in the air, on the carpet or on a mini-whiteboard while saying the target sound.</a:t>
            </a:r>
          </a:p>
          <a:p>
            <a:pPr marL="171450" indent="-171450">
              <a:buFont typeface="Arial" panose="020B0604020202020204" pitchFamily="34" charset="0"/>
              <a:buChar char="•"/>
            </a:pPr>
            <a:r>
              <a:rPr lang="en-US" b="1" i="1" dirty="0" err="1"/>
              <a:t>ch</a:t>
            </a:r>
            <a:r>
              <a:rPr lang="en-US" i="1" dirty="0"/>
              <a:t> says /</a:t>
            </a:r>
            <a:r>
              <a:rPr lang="en-US" i="1" dirty="0" err="1"/>
              <a:t>ch</a:t>
            </a:r>
            <a:r>
              <a:rPr lang="en-US" i="1" dirty="0"/>
              <a:t>/</a:t>
            </a:r>
            <a:endParaRPr lang="en-AU" i="1" dirty="0"/>
          </a:p>
          <a:p>
            <a:endParaRPr lang="en-US" dirty="0"/>
          </a:p>
          <a:p>
            <a:r>
              <a:rPr lang="en-US" dirty="0"/>
              <a:t>Check that students are using the correct entry and exit points for their letter formation and give feedback.</a:t>
            </a:r>
            <a:endParaRPr lang="en-AU" dirty="0"/>
          </a:p>
          <a:p>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t>Having students hold up two fingers and then bring them together as they say the letter names and sound can support students’ understanding of this concept.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Encouraging students to say the letter names one after the other in quick succession (rather than saying each letter name with a pause in between) can support their understanding that they are a single unit, a digraph.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3322242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to reinforce the concept of a digraph tap just once as you point underneath the middle of the </a:t>
            </a:r>
            <a:r>
              <a:rPr lang="en-US" b="1" dirty="0" err="1"/>
              <a:t>ch</a:t>
            </a:r>
            <a:r>
              <a:rPr lang="en-US" dirty="0"/>
              <a:t> digraph and, at the same time, say the letter</a:t>
            </a:r>
            <a:r>
              <a:rPr lang="en-AU" dirty="0">
                <a:latin typeface="+mn-lt"/>
              </a:rPr>
              <a:t>–</a:t>
            </a:r>
            <a:r>
              <a:rPr lang="en-US" dirty="0"/>
              <a:t>sound correspondence, /</a:t>
            </a:r>
            <a:r>
              <a:rPr lang="en-US" dirty="0" err="1"/>
              <a:t>ch</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r>
              <a:rPr lang="en-US" dirty="0"/>
              <a:t> </a:t>
            </a:r>
            <a:endParaRPr lang="en-AU" dirty="0"/>
          </a:p>
          <a:p>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2682480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t>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endParaRPr lang="en-AU" dirty="0"/>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participate in saying each letter–sound correspondence then blending these sounds to read the word.</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Phonemic awareness review</a:t>
            </a:r>
          </a:p>
          <a:p>
            <a:endParaRPr lang="en-US" sz="1200"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Sit down for the second sound (/r/): </a:t>
            </a:r>
            <a:r>
              <a:rPr lang="en-US" sz="1200" b="0" dirty="0">
                <a:latin typeface="+mn-lt"/>
              </a:rPr>
              <a:t>isolating and recording the individual sounds in initial adjacent consonants (CCVC words)</a:t>
            </a:r>
          </a:p>
          <a:p>
            <a:endParaRPr lang="en-US" sz="1200"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latin typeface="+mn-lt"/>
              </a:rPr>
              <a:t>Say: </a:t>
            </a:r>
            <a:r>
              <a:rPr lang="en-US" sz="1200" b="0" i="1" dirty="0">
                <a:latin typeface="+mn-lt"/>
              </a:rPr>
              <a:t>Let’s play Sit down for the second sound. Remember, we must listen carefully for the second sound. If it is an /r/ sound, we sit down.</a:t>
            </a:r>
          </a:p>
          <a:p>
            <a:endParaRPr lang="en-US" sz="1200" dirty="0">
              <a:effectLst/>
              <a:latin typeface="+mn-lt"/>
            </a:endParaRPr>
          </a:p>
          <a:p>
            <a:pPr marL="172800" indent="-172800">
              <a:buFont typeface="Arial" panose="020B0604020202020204" pitchFamily="34" charset="0"/>
              <a:buChar char="•"/>
            </a:pPr>
            <a:r>
              <a:rPr lang="en-US" sz="1200" b="0" dirty="0">
                <a:effectLst/>
                <a:latin typeface="+mn-lt"/>
              </a:rPr>
              <a:t>Have the students stand up.</a:t>
            </a:r>
          </a:p>
          <a:p>
            <a:pPr marL="172800" marR="0" lvl="0" indent="-1728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effectLst/>
                <a:latin typeface="+mn-lt"/>
              </a:rPr>
              <a:t>Say sets of CCVC words aloud.</a:t>
            </a:r>
          </a:p>
          <a:p>
            <a:pPr marL="172800" indent="-172800">
              <a:buFont typeface="Arial" panose="020B0604020202020204" pitchFamily="34" charset="0"/>
              <a:buChar char="•"/>
            </a:pPr>
            <a:r>
              <a:rPr lang="en-US" sz="1200" b="0" dirty="0">
                <a:effectLst/>
                <a:latin typeface="+mn-lt"/>
              </a:rPr>
              <a:t>When a word has /r/ as the second sound, students sit down.</a:t>
            </a:r>
          </a:p>
          <a:p>
            <a:pPr marL="172800" indent="-172800">
              <a:buFont typeface="Arial" panose="020B0604020202020204" pitchFamily="34" charset="0"/>
              <a:buChar char="•"/>
            </a:pPr>
            <a:r>
              <a:rPr lang="en-US" sz="1200" b="0" dirty="0">
                <a:effectLst/>
                <a:latin typeface="+mn-lt"/>
              </a:rPr>
              <a:t>Students then segment the word and record it on their whiteboard.</a:t>
            </a:r>
          </a:p>
          <a:p>
            <a:endParaRPr lang="en-AU"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rPr>
              <a:t>Note: give students sufficient processing time to identify the second sound. They may need to segment the sounds aloud to do this, so providing extra time will be helpful.</a:t>
            </a:r>
          </a:p>
          <a:p>
            <a:endParaRPr lang="en-AU" sz="1200" dirty="0">
              <a:latin typeface="+mn-lt"/>
            </a:endParaRPr>
          </a:p>
          <a:p>
            <a:pPr marL="0" indent="0">
              <a:buFont typeface="Arial" panose="020B0604020202020204" pitchFamily="34" charset="0"/>
              <a:buNone/>
              <a:defRPr/>
            </a:pPr>
            <a:r>
              <a:rPr lang="en-US" sz="1200" b="0" i="0" dirty="0">
                <a:latin typeface="+mn-lt"/>
              </a:rPr>
              <a:t>Use the following sets of CVCC words:</a:t>
            </a:r>
          </a:p>
          <a:p>
            <a:pPr marL="171450" indent="-171450">
              <a:buFont typeface="Arial" panose="020B0604020202020204" pitchFamily="34" charset="0"/>
              <a:buChar char="•"/>
            </a:pPr>
            <a:r>
              <a:rPr lang="en-US" sz="1200" b="1" dirty="0">
                <a:latin typeface="+mn-lt"/>
              </a:rPr>
              <a:t>twin</a:t>
            </a:r>
            <a:r>
              <a:rPr lang="en-US" sz="1200" b="0" dirty="0">
                <a:latin typeface="+mn-lt"/>
              </a:rPr>
              <a:t>,</a:t>
            </a:r>
            <a:r>
              <a:rPr lang="en-US" sz="1200" b="1" dirty="0">
                <a:latin typeface="+mn-lt"/>
              </a:rPr>
              <a:t> slum</a:t>
            </a:r>
            <a:r>
              <a:rPr lang="en-US" sz="1200" b="0" dirty="0">
                <a:latin typeface="+mn-lt"/>
              </a:rPr>
              <a:t>,</a:t>
            </a:r>
            <a:r>
              <a:rPr lang="en-US" sz="1200" b="1" dirty="0">
                <a:latin typeface="+mn-lt"/>
              </a:rPr>
              <a:t> prep</a:t>
            </a:r>
          </a:p>
          <a:p>
            <a:pPr marL="171450" indent="-171450">
              <a:buFont typeface="Arial" panose="020B0604020202020204" pitchFamily="34" charset="0"/>
              <a:buChar char="•"/>
            </a:pPr>
            <a:r>
              <a:rPr lang="en-US" sz="1200" b="1" dirty="0">
                <a:latin typeface="+mn-lt"/>
              </a:rPr>
              <a:t>sniff</a:t>
            </a:r>
            <a:r>
              <a:rPr lang="en-US" sz="1200" b="0" dirty="0">
                <a:latin typeface="+mn-lt"/>
              </a:rPr>
              <a:t>,</a:t>
            </a:r>
            <a:r>
              <a:rPr lang="en-US" sz="1200" b="1" dirty="0">
                <a:latin typeface="+mn-lt"/>
              </a:rPr>
              <a:t> spam</a:t>
            </a:r>
            <a:r>
              <a:rPr lang="en-US" sz="1200" b="0" dirty="0">
                <a:latin typeface="+mn-lt"/>
              </a:rPr>
              <a:t>,</a:t>
            </a:r>
            <a:r>
              <a:rPr lang="en-US" sz="1200" b="1" dirty="0">
                <a:latin typeface="+mn-lt"/>
              </a:rPr>
              <a:t> drum</a:t>
            </a:r>
          </a:p>
          <a:p>
            <a:pPr marL="171450" indent="-171450">
              <a:buFont typeface="Arial" panose="020B0604020202020204" pitchFamily="34" charset="0"/>
              <a:buChar char="•"/>
            </a:pPr>
            <a:r>
              <a:rPr lang="en-US" sz="1200" b="1" dirty="0">
                <a:latin typeface="+mn-lt"/>
              </a:rPr>
              <a:t>bliss</a:t>
            </a:r>
            <a:r>
              <a:rPr lang="en-US" sz="1200" b="0" dirty="0">
                <a:latin typeface="+mn-lt"/>
              </a:rPr>
              <a:t>,</a:t>
            </a:r>
            <a:r>
              <a:rPr lang="en-US" sz="1200" b="1" dirty="0">
                <a:latin typeface="+mn-lt"/>
              </a:rPr>
              <a:t> slap</a:t>
            </a:r>
            <a:r>
              <a:rPr lang="en-US" sz="1200" b="0" dirty="0">
                <a:latin typeface="+mn-lt"/>
              </a:rPr>
              <a:t>,</a:t>
            </a:r>
            <a:r>
              <a:rPr lang="en-US" sz="1200" b="1" dirty="0">
                <a:latin typeface="+mn-lt"/>
              </a:rPr>
              <a:t> speck</a:t>
            </a:r>
            <a:r>
              <a:rPr lang="en-US" sz="1200" b="0" dirty="0">
                <a:latin typeface="+mn-lt"/>
              </a:rPr>
              <a:t>,</a:t>
            </a:r>
            <a:r>
              <a:rPr lang="en-US" sz="1200" b="1" dirty="0">
                <a:latin typeface="+mn-lt"/>
              </a:rPr>
              <a:t> twig</a:t>
            </a:r>
            <a:r>
              <a:rPr lang="en-US" sz="1200" b="0" dirty="0">
                <a:latin typeface="+mn-lt"/>
              </a:rPr>
              <a:t>,</a:t>
            </a:r>
            <a:r>
              <a:rPr lang="en-US" sz="1200" b="1" dirty="0">
                <a:latin typeface="+mn-lt"/>
              </a:rPr>
              <a:t> grin</a:t>
            </a:r>
          </a:p>
          <a:p>
            <a:pPr marL="171450" indent="-171450">
              <a:buFont typeface="Arial" panose="020B0604020202020204" pitchFamily="34" charset="0"/>
              <a:buChar char="•"/>
            </a:pPr>
            <a:r>
              <a:rPr lang="en-US" sz="1200" b="1" dirty="0">
                <a:latin typeface="+mn-lt"/>
              </a:rPr>
              <a:t>skin</a:t>
            </a:r>
            <a:r>
              <a:rPr lang="en-US" sz="1200" b="0" dirty="0">
                <a:latin typeface="+mn-lt"/>
              </a:rPr>
              <a:t>,</a:t>
            </a:r>
            <a:r>
              <a:rPr lang="en-US" sz="1200" b="1" dirty="0">
                <a:latin typeface="+mn-lt"/>
              </a:rPr>
              <a:t> flan</a:t>
            </a:r>
            <a:r>
              <a:rPr lang="en-US" sz="1200" b="0" dirty="0">
                <a:latin typeface="+mn-lt"/>
              </a:rPr>
              <a:t>,</a:t>
            </a:r>
            <a:r>
              <a:rPr lang="en-US" sz="1200" b="1" dirty="0">
                <a:latin typeface="+mn-lt"/>
              </a:rPr>
              <a:t> crop</a:t>
            </a:r>
          </a:p>
          <a:p>
            <a:endParaRPr lang="en-US" sz="1200" b="0" dirty="0">
              <a:latin typeface="+mn-lt"/>
            </a:endParaRPr>
          </a:p>
          <a:p>
            <a:r>
              <a:rPr lang="en-US" sz="1200" b="0" dirty="0">
                <a:latin typeface="+mn-lt"/>
              </a:rPr>
              <a:t>Note: depending on how quickly your students work, you may choose to complete all sets of words or just some.</a:t>
            </a:r>
            <a:endParaRPr lang="en-AU" sz="1200" b="0" dirty="0">
              <a:latin typeface="+mn-lt"/>
            </a:endParaRPr>
          </a:p>
          <a:p>
            <a:endParaRPr lang="en-US" sz="1200" b="0" dirty="0">
              <a:latin typeface="+mn-lt"/>
            </a:endParaRPr>
          </a:p>
          <a:p>
            <a:pPr marL="0" indent="0">
              <a:buFont typeface="Arial" panose="020B0604020202020204" pitchFamily="34" charset="0"/>
              <a:buNone/>
            </a:pPr>
            <a:endParaRPr lang="en-US" sz="1200" b="0" dirty="0">
              <a:latin typeface="+mn-lt"/>
              <a:ea typeface="Calibri"/>
              <a:cs typeface="Calibri"/>
            </a:endParaRPr>
          </a:p>
          <a:p>
            <a:endParaRPr lang="en-US" sz="1200" b="0" dirty="0">
              <a:latin typeface="+mn-lt"/>
            </a:endParaRPr>
          </a:p>
          <a:p>
            <a:endParaRPr lang="en-US" sz="1200" b="0"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29945163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15855678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 represents the word to be written: </a:t>
            </a:r>
            <a:r>
              <a:rPr lang="en-US" b="1" dirty="0"/>
              <a:t>chin</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chin</a:t>
            </a:r>
            <a:r>
              <a:rPr lang="en-US" b="0" dirty="0"/>
              <a:t>,</a:t>
            </a:r>
            <a:r>
              <a:rPr lang="en-US" b="1" dirty="0"/>
              <a:t> chips</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chin</a:t>
            </a:r>
            <a:r>
              <a:rPr lang="en-US" b="0" dirty="0"/>
              <a:t>,</a:t>
            </a:r>
            <a:r>
              <a:rPr lang="en-US" b="1" dirty="0"/>
              <a:t> chips</a:t>
            </a:r>
            <a:r>
              <a:rPr lang="en-US" b="0" dirty="0"/>
              <a:t>,</a:t>
            </a:r>
            <a:r>
              <a:rPr lang="en-US" b="1" dirty="0"/>
              <a:t> chick</a:t>
            </a:r>
            <a:r>
              <a:rPr lang="en-US" b="0" dirty="0"/>
              <a:t>.</a:t>
            </a:r>
            <a:endParaRPr lang="en-AU" b="0" dirty="0"/>
          </a:p>
          <a:p>
            <a:endParaRPr lang="en-AU"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5271739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The image represents the word to be written: </a:t>
            </a:r>
            <a:r>
              <a:rPr lang="en-US" sz="1200" b="1" dirty="0">
                <a:latin typeface="+mn-lt"/>
              </a:rPr>
              <a:t>chop</a:t>
            </a:r>
            <a:r>
              <a:rPr lang="en-US" sz="1200" b="0" dirty="0">
                <a:latin typeface="+mn-lt"/>
              </a:rPr>
              <a:t>.</a:t>
            </a:r>
            <a:endParaRPr lang="en-AU" sz="1200" b="0" dirty="0">
              <a:latin typeface="+mn-lt"/>
            </a:endParaRPr>
          </a:p>
          <a:p>
            <a:endParaRPr lang="en-US" sz="1200" dirty="0">
              <a:highlight>
                <a:srgbClr val="FFFF00"/>
              </a:highlight>
              <a:latin typeface="+mn-lt"/>
            </a:endParaRPr>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word aloud and segment the individual sounds</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latin typeface="+mn-lt"/>
              </a:rPr>
              <a:t>on their mini-whiteboard or on paper</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t> saying the individual sounds, blending them together, then saying the complete word.</a:t>
            </a:r>
            <a:r>
              <a:rPr lang="en-US" sz="1200" dirty="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a:t>
            </a:r>
            <a:r>
              <a:rPr lang="en-US" b="0" dirty="0"/>
              <a:t>:</a:t>
            </a:r>
            <a:r>
              <a:rPr lang="en-US" b="1" dirty="0"/>
              <a:t> chop</a:t>
            </a:r>
            <a:r>
              <a:rPr lang="en-US" b="0" dirty="0"/>
              <a:t>, </a:t>
            </a:r>
            <a:r>
              <a:rPr lang="en-US" b="1" dirty="0"/>
              <a:t>chin</a:t>
            </a:r>
            <a:r>
              <a:rPr lang="en-US" b="0" dirty="0"/>
              <a:t>.</a:t>
            </a:r>
            <a:endParaRPr lang="en-AU" b="1"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chop</a:t>
            </a:r>
            <a:r>
              <a:rPr lang="en-US" b="0" dirty="0"/>
              <a:t>,</a:t>
            </a:r>
            <a:r>
              <a:rPr lang="en-US" b="1" dirty="0"/>
              <a:t> chin</a:t>
            </a:r>
            <a:r>
              <a:rPr lang="en-US" b="0" dirty="0"/>
              <a:t>,</a:t>
            </a:r>
            <a:r>
              <a:rPr lang="en-US" b="1" dirty="0"/>
              <a:t> chick</a:t>
            </a:r>
            <a:r>
              <a:rPr lang="en-US" b="0" dirty="0"/>
              <a:t>.</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21204227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effectLst/>
                <a:latin typeface="+mn-lt"/>
                <a:ea typeface="Times New Roman" panose="02020603050405020304" pitchFamily="18" charset="0"/>
              </a:rPr>
              <a:t>I do</a:t>
            </a: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dirty="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the word you are going to spell. </a:t>
            </a:r>
            <a:endParaRPr lang="en-AU" sz="1200" dirty="0">
              <a:effectLst/>
              <a:latin typeface="+mn-lt"/>
              <a:ea typeface="Calibri" panose="020F0502020204030204" pitchFamily="34" charset="0"/>
              <a:cs typeface="Times New Roman" panose="02020603050405020304" pitchFamily="18" charset="0"/>
            </a:endParaRPr>
          </a:p>
          <a:p>
            <a:pPr marL="172800" lvl="0" indent="-172800">
              <a:buFont typeface="+mj-lt"/>
              <a:buAutoNum type="arabicPeriod"/>
            </a:pPr>
            <a:r>
              <a:rPr lang="en-US" sz="1200" kern="1200" dirty="0">
                <a:effectLst/>
                <a:latin typeface="+mn-lt"/>
                <a:ea typeface="Times New Roman" panose="02020603050405020304" pitchFamily="18" charset="0"/>
              </a:rPr>
              <a:t>Use the word in a sentence for context, for example: </a:t>
            </a:r>
            <a:r>
              <a:rPr lang="en-US" sz="1200" b="1" i="1" kern="1200" dirty="0">
                <a:effectLst/>
                <a:latin typeface="+mn-lt"/>
                <a:ea typeface="Times New Roman" panose="02020603050405020304" pitchFamily="18" charset="0"/>
              </a:rPr>
              <a:t>I feel sick because I ate too much</a:t>
            </a:r>
            <a:r>
              <a:rPr lang="en-US" sz="1200" i="1" kern="1200" dirty="0">
                <a:effectLst/>
                <a:latin typeface="+mn-lt"/>
                <a:ea typeface="Times New Roman" panose="02020603050405020304" pitchFamily="18" charset="0"/>
              </a:rPr>
              <a:t>.</a:t>
            </a:r>
            <a:endParaRPr lang="en-AU" sz="1200" i="1" dirty="0">
              <a:effectLst/>
              <a:latin typeface="+mn-lt"/>
              <a:ea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Say the five sounds in the word: </a:t>
            </a:r>
            <a:r>
              <a:rPr lang="en-AU" sz="1200" b="1" i="1" dirty="0">
                <a:effectLst/>
                <a:latin typeface="+mn-lt"/>
                <a:ea typeface="Times New Roman" panose="02020603050405020304" pitchFamily="18" charset="0"/>
                <a:cs typeface="Calibri" panose="020F0502020204030204" pitchFamily="34" charset="0"/>
              </a:rPr>
              <a:t>b/e/c/au/se.</a:t>
            </a:r>
            <a:endParaRPr lang="en-AU" sz="1200" b="1" i="1"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On the class whiteboard, draw five short horizontal lines.</a:t>
            </a: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corresponding letter/s on each sound line. </a:t>
            </a: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Circle the irregular parts of the word, in this case the letters </a:t>
            </a:r>
            <a:r>
              <a:rPr lang="en-AU" sz="1200" b="1" dirty="0">
                <a:effectLst/>
                <a:latin typeface="+mn-lt"/>
                <a:ea typeface="Times New Roman" panose="02020603050405020304" pitchFamily="18" charset="0"/>
                <a:cs typeface="Calibri" panose="020F0502020204030204" pitchFamily="34" charset="0"/>
              </a:rPr>
              <a:t>au</a:t>
            </a:r>
            <a:r>
              <a:rPr lang="en-AU" sz="1200" dirty="0">
                <a:effectLst/>
                <a:latin typeface="+mn-lt"/>
                <a:ea typeface="Times New Roman" panose="02020603050405020304" pitchFamily="18" charset="0"/>
                <a:cs typeface="Calibri" panose="020F0502020204030204" pitchFamily="34" charset="0"/>
              </a:rPr>
              <a:t> and </a:t>
            </a:r>
            <a:r>
              <a:rPr lang="en-AU" sz="1200" b="1" dirty="0">
                <a:effectLst/>
                <a:latin typeface="+mn-lt"/>
                <a:ea typeface="Times New Roman" panose="02020603050405020304" pitchFamily="18" charset="0"/>
                <a:cs typeface="Calibri" panose="020F0502020204030204" pitchFamily="34" charset="0"/>
              </a:rPr>
              <a:t>se</a:t>
            </a:r>
            <a:r>
              <a:rPr lang="en-AU" sz="1200" b="0" dirty="0">
                <a:effectLst/>
                <a:latin typeface="+mn-lt"/>
                <a:ea typeface="Times New Roman" panose="02020603050405020304" pitchFamily="18" charset="0"/>
                <a:cs typeface="Calibri" panose="020F0502020204030204" pitchFamily="34" charset="0"/>
              </a:rPr>
              <a:t> in </a:t>
            </a:r>
            <a:r>
              <a:rPr lang="en-AU" sz="1200" b="1" dirty="0">
                <a:effectLst/>
                <a:latin typeface="+mn-lt"/>
                <a:ea typeface="Times New Roman" panose="02020603050405020304" pitchFamily="18" charset="0"/>
                <a:cs typeface="Calibri" panose="020F0502020204030204" pitchFamily="34" charset="0"/>
              </a:rPr>
              <a:t>because</a:t>
            </a:r>
            <a:r>
              <a:rPr lang="en-AU" sz="1200" b="0" dirty="0">
                <a:effectLst/>
                <a:latin typeface="+mn-lt"/>
                <a:ea typeface="Times New Roman" panose="02020603050405020304" pitchFamily="18" charset="0"/>
                <a:cs typeface="Calibri" panose="020F0502020204030204" pitchFamily="34" charset="0"/>
              </a:rPr>
              <a:t>.</a:t>
            </a:r>
            <a:endParaRPr lang="en-AU" sz="1200" b="0" kern="1200" dirty="0">
              <a:effectLst/>
              <a:latin typeface="+mn-lt"/>
              <a:ea typeface="Times New Roman" panose="02020603050405020304" pitchFamily="18"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for example: </a:t>
            </a:r>
            <a:r>
              <a:rPr lang="en-AU" sz="1200" b="1" i="1" kern="0" dirty="0">
                <a:effectLst/>
                <a:latin typeface="+mn-lt"/>
                <a:ea typeface="Times New Roman" panose="02020603050405020304" pitchFamily="18" charset="0"/>
              </a:rPr>
              <a:t>b-e-c-au-se</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because</a:t>
            </a:r>
            <a:r>
              <a:rPr lang="en-AU" sz="1200" kern="0" dirty="0">
                <a:effectLst/>
                <a:latin typeface="+mn-lt"/>
                <a:ea typeface="Times New Roman" panose="02020603050405020304" pitchFamily="18" charset="0"/>
              </a:rPr>
              <a:t>.</a:t>
            </a:r>
            <a:endParaRPr lang="en-AU"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42205400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Aft>
                <a:spcPts val="800"/>
              </a:spcAft>
            </a:pPr>
            <a:r>
              <a:rPr lang="en-AU" sz="1200" b="1" dirty="0">
                <a:effectLst/>
                <a:latin typeface="+mn-lt"/>
                <a:ea typeface="Calibri" panose="020F0502020204030204" pitchFamily="34" charset="0"/>
                <a:cs typeface="Calibri" panose="020F0502020204030204" pitchFamily="34" charset="0"/>
              </a:rPr>
              <a:t>We do</a:t>
            </a:r>
          </a:p>
          <a:p>
            <a:pPr>
              <a:lnSpc>
                <a:spcPct val="106000"/>
              </a:lnSpc>
              <a:spcAft>
                <a:spcPts val="800"/>
              </a:spcAft>
            </a:pPr>
            <a:endParaRPr lang="en-AU" sz="1200" dirty="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dirty="0">
                <a:effectLst/>
                <a:latin typeface="+mn-lt"/>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which word they are going to spell.</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Use the word in a sentence (students can participate in this).</a:t>
            </a:r>
            <a:endParaRPr lang="en-AU" sz="1200" dirty="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Say the five sounds in the word: </a:t>
            </a:r>
            <a:r>
              <a:rPr lang="en-AU" sz="1200" b="1" dirty="0">
                <a:effectLst/>
                <a:latin typeface="+mn-lt"/>
                <a:ea typeface="Times New Roman" panose="02020603050405020304" pitchFamily="18" charset="0"/>
                <a:cs typeface="Calibri" panose="020F0502020204030204" pitchFamily="34" charset="0"/>
              </a:rPr>
              <a:t>b/e/c/au/se</a:t>
            </a:r>
            <a:r>
              <a:rPr lang="en-AU" sz="1200" b="0" dirty="0">
                <a:effectLst/>
                <a:latin typeface="+mn-lt"/>
                <a:ea typeface="Times New Roman" panose="02020603050405020304" pitchFamily="18" charset="0"/>
                <a:cs typeface="Calibri" panose="020F0502020204030204" pitchFamily="34" charset="0"/>
              </a:rPr>
              <a:t>.</a:t>
            </a:r>
            <a:endParaRPr lang="en-AU" sz="1200" b="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Draw five sound lines.</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letters on the sound lines.</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Circle the irregular part of the word: </a:t>
            </a:r>
            <a:r>
              <a:rPr lang="en-AU" sz="1200" b="1" dirty="0">
                <a:effectLst/>
                <a:latin typeface="+mn-lt"/>
                <a:ea typeface="Times New Roman" panose="02020603050405020304" pitchFamily="18" charset="0"/>
                <a:cs typeface="Calibri" panose="020F0502020204030204" pitchFamily="34" charset="0"/>
              </a:rPr>
              <a:t>au</a:t>
            </a:r>
            <a:r>
              <a:rPr lang="en-AU" sz="1200" dirty="0">
                <a:effectLst/>
                <a:latin typeface="+mn-lt"/>
                <a:ea typeface="Times New Roman" panose="02020603050405020304" pitchFamily="18" charset="0"/>
                <a:cs typeface="Calibri" panose="020F0502020204030204" pitchFamily="34" charset="0"/>
              </a:rPr>
              <a:t> and </a:t>
            </a:r>
            <a:r>
              <a:rPr lang="en-AU" sz="1200" b="1" dirty="0">
                <a:effectLst/>
                <a:latin typeface="+mn-lt"/>
                <a:ea typeface="Times New Roman" panose="02020603050405020304" pitchFamily="18" charset="0"/>
                <a:cs typeface="Calibri" panose="020F0502020204030204" pitchFamily="34" charset="0"/>
              </a:rPr>
              <a:t>se</a:t>
            </a:r>
            <a:r>
              <a:rPr lang="en-AU" sz="1200" b="0" dirty="0">
                <a:effectLst/>
                <a:latin typeface="+mn-lt"/>
                <a:ea typeface="Times New Roman" panose="02020603050405020304" pitchFamily="18" charset="0"/>
                <a:cs typeface="Calibri" panose="020F0502020204030204" pitchFamily="34" charset="0"/>
              </a:rPr>
              <a:t> in </a:t>
            </a:r>
            <a:r>
              <a:rPr lang="en-AU" sz="1200" b="1" dirty="0">
                <a:effectLst/>
                <a:latin typeface="+mn-lt"/>
                <a:ea typeface="Times New Roman" panose="02020603050405020304" pitchFamily="18" charset="0"/>
                <a:cs typeface="Calibri" panose="020F0502020204030204" pitchFamily="34" charset="0"/>
              </a:rPr>
              <a:t>because</a:t>
            </a:r>
            <a:r>
              <a:rPr lang="en-AU" sz="1200" b="0" dirty="0">
                <a:effectLst/>
                <a:latin typeface="+mn-lt"/>
                <a:ea typeface="Times New Roman" panose="02020603050405020304" pitchFamily="18" charset="0"/>
                <a:cs typeface="Calibri" panose="020F0502020204030204" pitchFamily="34" charset="0"/>
              </a:rPr>
              <a:t>.</a:t>
            </a:r>
          </a:p>
          <a:p>
            <a:pPr marL="172800" lvl="0" indent="-172800">
              <a:lnSpc>
                <a:spcPct val="106000"/>
              </a:lnSpc>
              <a:buFont typeface="+mj-lt"/>
              <a:buAutoNum type="arabicPeriod"/>
            </a:pPr>
            <a:r>
              <a:rPr lang="en-AU" sz="1200" kern="0" dirty="0">
                <a:effectLst/>
                <a:latin typeface="+mn-lt"/>
                <a:ea typeface="Times New Roman" panose="02020603050405020304" pitchFamily="18" charset="0"/>
              </a:rPr>
              <a:t>Spell the word orally: </a:t>
            </a:r>
            <a:r>
              <a:rPr lang="en-AU" sz="1200" b="1" i="1" kern="0" dirty="0">
                <a:effectLst/>
                <a:latin typeface="+mn-lt"/>
                <a:ea typeface="Times New Roman" panose="02020603050405020304" pitchFamily="18" charset="0"/>
              </a:rPr>
              <a:t>b-e-c-au-se</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because</a:t>
            </a:r>
            <a:r>
              <a:rPr lang="en-AU" sz="1200" i="1" kern="0" dirty="0">
                <a:effectLst/>
                <a:latin typeface="+mn-lt"/>
                <a:ea typeface="Times New Roman" panose="02020603050405020304" pitchFamily="18" charset="0"/>
              </a:rPr>
              <a:t>. </a:t>
            </a:r>
            <a:endParaRPr lang="en-AU" i="1" dirty="0">
              <a:latin typeface="+mn-lt"/>
            </a:endParaRPr>
          </a:p>
          <a:p>
            <a:pPr marL="342900" lvl="0" indent="-342900">
              <a:lnSpc>
                <a:spcPct val="106000"/>
              </a:lnSpc>
              <a:spcAft>
                <a:spcPts val="800"/>
              </a:spcAft>
              <a:buFont typeface="+mj-lt"/>
              <a:buAutoNum type="arabicPeriod"/>
            </a:pPr>
            <a:endParaRPr lang="en-AU" sz="1200" dirty="0">
              <a:effectLst/>
              <a:latin typeface="+mn-lt"/>
              <a:ea typeface="Calibri" panose="020F0502020204030204" pitchFamily="34" charset="0"/>
              <a:cs typeface="Calibri" panose="020F0502020204030204" pitchFamily="34" charset="0"/>
            </a:endParaRPr>
          </a:p>
          <a:p>
            <a:pPr marL="0" lvl="0" indent="0">
              <a:lnSpc>
                <a:spcPct val="106000"/>
              </a:lnSpc>
              <a:spcAft>
                <a:spcPts val="800"/>
              </a:spcAft>
              <a:buFont typeface="+mj-lt"/>
              <a:buNone/>
            </a:pPr>
            <a:endParaRPr lang="en-AU"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9082098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Point to each set of letters in random order. As you point, students say the sound that has been taught. *</a:t>
            </a:r>
          </a:p>
          <a:p>
            <a:endParaRPr lang="en-US" b="0" dirty="0">
              <a:latin typeface="+mn-lt"/>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endParaRPr lang="en-AU" dirty="0">
              <a:latin typeface="+mn-lt"/>
            </a:endParaRPr>
          </a:p>
          <a:p>
            <a:r>
              <a:rPr lang="en-AU" dirty="0">
                <a:latin typeface="+mn-lt"/>
              </a:rPr>
              <a:t>*/</a:t>
            </a:r>
            <a:r>
              <a:rPr lang="en-AU" dirty="0" err="1">
                <a:latin typeface="+mn-lt"/>
              </a:rPr>
              <a:t>th</a:t>
            </a:r>
            <a:r>
              <a:rPr lang="en-AU" dirty="0">
                <a:latin typeface="+mn-lt"/>
              </a:rPr>
              <a:t>/ (unvoiced as in </a:t>
            </a:r>
            <a:r>
              <a:rPr lang="en-AU" b="1" dirty="0">
                <a:latin typeface="+mn-lt"/>
              </a:rPr>
              <a:t>thin</a:t>
            </a:r>
            <a:r>
              <a:rPr lang="en-AU" dirty="0">
                <a:latin typeface="+mn-lt"/>
              </a:rPr>
              <a:t>)</a:t>
            </a:r>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15863289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dirty="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As you do so: </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Arial" panose="020B0604020202020204" pitchFamily="34" charset="0"/>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172800" marR="0" lvl="0" indent="-172800" algn="l" defTabSz="914400" rtl="0" eaLnBrk="1" fontAlgn="auto" latinLnBrk="0" hangingPunct="1">
              <a:lnSpc>
                <a:spcPct val="107000"/>
              </a:lnSpc>
              <a:spcBef>
                <a:spcPts val="0"/>
              </a:spcBef>
              <a:spcAft>
                <a:spcPts val="0"/>
              </a:spcAft>
              <a:buClrTx/>
              <a:buSzTx/>
              <a:buFont typeface="Arial" panose="020B0604020202020204" pitchFamily="34" charset="0"/>
              <a:buChar char="•"/>
              <a:tabLst>
                <a:tab pos="5731510" algn="r"/>
              </a:tabLst>
              <a:defRPr/>
            </a:pPr>
            <a:r>
              <a:rPr lang="en-US" sz="1200" dirty="0">
                <a:effectLst/>
                <a:latin typeface="+mn-lt"/>
                <a:ea typeface="Aptos" panose="020B0004020202020204" pitchFamily="34" charset="0"/>
                <a:cs typeface="Times New Roman" panose="02020603050405020304" pitchFamily="18" charset="0"/>
              </a:rPr>
              <a:t>draw students’ attention to </a:t>
            </a:r>
            <a:r>
              <a:rPr lang="en-US" sz="1200" b="1" dirty="0">
                <a:effectLst/>
                <a:latin typeface="+mn-lt"/>
                <a:ea typeface="Aptos" panose="020B0004020202020204" pitchFamily="34" charset="0"/>
                <a:cs typeface="Times New Roman" panose="02020603050405020304" pitchFamily="18" charset="0"/>
              </a:rPr>
              <a:t>b-e-c-au-se</a:t>
            </a:r>
            <a:r>
              <a:rPr lang="en-US" sz="1200" dirty="0">
                <a:effectLst/>
                <a:latin typeface="+mn-lt"/>
                <a:ea typeface="Aptos" panose="020B0004020202020204" pitchFamily="34" charset="0"/>
                <a:cs typeface="Times New Roman" panose="02020603050405020304" pitchFamily="18" charset="0"/>
              </a:rPr>
              <a:t> spells </a:t>
            </a:r>
            <a:r>
              <a:rPr lang="en-US" sz="1200" b="1" dirty="0">
                <a:effectLst/>
                <a:latin typeface="+mn-lt"/>
                <a:ea typeface="Aptos" panose="020B0004020202020204" pitchFamily="34" charset="0"/>
                <a:cs typeface="Times New Roman" panose="02020603050405020304" pitchFamily="18" charset="0"/>
              </a:rPr>
              <a:t>because</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spcAft>
                <a:spcPts val="800"/>
              </a:spcAft>
              <a:buFont typeface="Arial" panose="020B0604020202020204" pitchFamily="34" charset="0"/>
              <a:buChar char="•"/>
              <a:tabLst>
                <a:tab pos="5731510" algn="r"/>
              </a:tabLst>
            </a:pPr>
            <a:r>
              <a:rPr lang="en-US" sz="1200" dirty="0">
                <a:effectLst/>
                <a:latin typeface="+mn-lt"/>
                <a:ea typeface="Aptos" panose="020B0004020202020204" pitchFamily="34" charset="0"/>
                <a:cs typeface="Times New Roman" panose="02020603050405020304" pitchFamily="18" charset="0"/>
              </a:rPr>
              <a:t>emphasise sounding out and blending to read the other words, in particular the words with </a:t>
            </a:r>
            <a:r>
              <a:rPr lang="en-US" sz="1200" b="1" dirty="0" err="1">
                <a:effectLst/>
                <a:latin typeface="+mn-lt"/>
                <a:ea typeface="Aptos" panose="020B0004020202020204" pitchFamily="34" charset="0"/>
                <a:cs typeface="Times New Roman" panose="02020603050405020304" pitchFamily="18" charset="0"/>
              </a:rPr>
              <a:t>ch</a:t>
            </a:r>
            <a:r>
              <a:rPr lang="en-US" sz="1200" b="0" dirty="0" err="1">
                <a:effectLst/>
                <a:latin typeface="+mn-lt"/>
                <a:ea typeface="Aptos" panose="020B0004020202020204" pitchFamily="34" charset="0"/>
                <a:cs typeface="Times New Roman" panose="02020603050405020304" pitchFamily="18" charset="0"/>
              </a:rPr>
              <a:t>.</a:t>
            </a:r>
            <a:endParaRPr lang="en-US" sz="1200" b="0" dirty="0">
              <a:effectLst/>
              <a:latin typeface="+mn-lt"/>
              <a:ea typeface="Aptos" panose="020B000402020202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tabLst>
                <a:tab pos="5731510" algn="r"/>
              </a:tabLst>
            </a:pP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Demonstrate re-reading the sentence with fluency.</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Times New Roman" panose="02020603050405020304" pitchFamily="18" charset="0"/>
              </a:rPr>
              <a:t>Students participate in reading the sentence. </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Prompt students to:</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Arial" panose="020B0604020202020204" pitchFamily="34" charset="0"/>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172800" marR="0" lvl="0" indent="-172800" algn="l" defTabSz="914400" rtl="0" eaLnBrk="1" fontAlgn="auto" latinLnBrk="0" hangingPunct="1">
              <a:lnSpc>
                <a:spcPct val="107000"/>
              </a:lnSpc>
              <a:spcBef>
                <a:spcPts val="0"/>
              </a:spcBef>
              <a:spcAft>
                <a:spcPts val="0"/>
              </a:spcAft>
              <a:buClrTx/>
              <a:buSzTx/>
              <a:buFont typeface="Arial" panose="020B0604020202020204" pitchFamily="34" charset="0"/>
              <a:buChar char="•"/>
              <a:tabLst>
                <a:tab pos="5731510" algn="r"/>
              </a:tabLst>
              <a:defRPr/>
            </a:pPr>
            <a:r>
              <a:rPr lang="en-US" sz="1200" dirty="0">
                <a:effectLst/>
                <a:latin typeface="+mn-lt"/>
                <a:ea typeface="Aptos" panose="020B0004020202020204" pitchFamily="34" charset="0"/>
                <a:cs typeface="Times New Roman" panose="02020603050405020304" pitchFamily="18" charset="0"/>
              </a:rPr>
              <a:t>say: </a:t>
            </a:r>
            <a:r>
              <a:rPr lang="en-US" sz="1200" b="1" i="1" dirty="0">
                <a:effectLst/>
                <a:latin typeface="+mn-lt"/>
                <a:ea typeface="Aptos" panose="020B0004020202020204" pitchFamily="34" charset="0"/>
                <a:cs typeface="Times New Roman" panose="02020603050405020304" pitchFamily="18" charset="0"/>
              </a:rPr>
              <a:t>b-e-c-au-se</a:t>
            </a:r>
            <a:r>
              <a:rPr lang="en-US" sz="1200" i="1" dirty="0">
                <a:effectLst/>
                <a:latin typeface="+mn-lt"/>
                <a:ea typeface="Aptos" panose="020B0004020202020204" pitchFamily="34" charset="0"/>
                <a:cs typeface="Times New Roman" panose="02020603050405020304" pitchFamily="18" charset="0"/>
              </a:rPr>
              <a:t> spells </a:t>
            </a:r>
            <a:r>
              <a:rPr lang="en-US" sz="1200" b="1" i="1" dirty="0">
                <a:effectLst/>
                <a:latin typeface="+mn-lt"/>
                <a:ea typeface="Aptos" panose="020B0004020202020204" pitchFamily="34" charset="0"/>
                <a:cs typeface="Times New Roman" panose="02020603050405020304" pitchFamily="18" charset="0"/>
              </a:rPr>
              <a:t>because</a:t>
            </a:r>
            <a:r>
              <a:rPr lang="en-US" sz="1200" i="1" dirty="0">
                <a:effectLst/>
                <a:latin typeface="+mn-lt"/>
                <a:ea typeface="Aptos" panose="020B0004020202020204" pitchFamily="34" charset="0"/>
                <a:cs typeface="Times New Roman" panose="02020603050405020304" pitchFamily="18" charset="0"/>
              </a:rPr>
              <a:t> </a:t>
            </a:r>
          </a:p>
          <a:p>
            <a:pPr marL="172800" lvl="0" indent="-172800">
              <a:lnSpc>
                <a:spcPct val="107000"/>
              </a:lnSpc>
              <a:buFont typeface="Arial" panose="020B0604020202020204" pitchFamily="34" charset="0"/>
              <a:buChar char="•"/>
              <a:tabLst>
                <a:tab pos="5731510" algn="r"/>
              </a:tabLst>
            </a:pPr>
            <a:r>
              <a:rPr lang="en-US" sz="1200" dirty="0">
                <a:effectLst/>
                <a:latin typeface="+mn-lt"/>
                <a:ea typeface="Aptos" panose="020B0004020202020204" pitchFamily="34" charset="0"/>
                <a:cs typeface="Times New Roman" panose="02020603050405020304" pitchFamily="18" charset="0"/>
              </a:rPr>
              <a:t>sound out and blend to read the other words, in particular the words with </a:t>
            </a:r>
            <a:r>
              <a:rPr lang="en-US" sz="1200" b="1" dirty="0" err="1">
                <a:effectLst/>
                <a:latin typeface="+mn-lt"/>
                <a:ea typeface="Aptos" panose="020B0004020202020204" pitchFamily="34" charset="0"/>
                <a:cs typeface="Times New Roman" panose="02020603050405020304" pitchFamily="18" charset="0"/>
              </a:rPr>
              <a:t>ch</a:t>
            </a:r>
            <a:r>
              <a:rPr lang="en-US" sz="1200" b="0" dirty="0" err="1">
                <a:effectLst/>
                <a:latin typeface="+mn-lt"/>
                <a:ea typeface="Aptos" panose="020B0004020202020204" pitchFamily="34" charset="0"/>
                <a:cs typeface="Times New Roman" panose="02020603050405020304" pitchFamily="18" charset="0"/>
              </a:rPr>
              <a:t>.</a:t>
            </a:r>
            <a:endParaRPr lang="en-AU" sz="1200" b="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Students participate in re-reading the sentence with fluency</a:t>
            </a:r>
            <a:r>
              <a:rPr lang="en-US" sz="1200">
                <a:latin typeface="+mn-lt"/>
              </a:rPr>
              <a:t>. </a:t>
            </a:r>
            <a:endParaRPr lang="en-AU" sz="120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3591612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t>Sentence dictation: </a:t>
            </a:r>
            <a:r>
              <a:rPr lang="en-US" b="1" dirty="0"/>
              <a:t>Chen had chips because she did not get a chop.</a:t>
            </a:r>
          </a:p>
          <a:p>
            <a:endParaRPr lang="en-US" b="1" dirty="0"/>
          </a:p>
          <a:p>
            <a:r>
              <a:rPr lang="en-US" dirty="0"/>
              <a:t>Demonstrate:</a:t>
            </a:r>
          </a:p>
          <a:p>
            <a:pPr marL="171450" indent="-171450">
              <a:buFont typeface="Arial" panose="020B0604020202020204" pitchFamily="34" charset="0"/>
              <a:buChar char="•"/>
            </a:pPr>
            <a:r>
              <a:rPr lang="en-US" dirty="0"/>
              <a:t>saying the sentence aloud</a:t>
            </a:r>
          </a:p>
          <a:p>
            <a:pPr marL="171450" indent="-171450">
              <a:buFont typeface="Arial" panose="020B0604020202020204" pitchFamily="34" charset="0"/>
              <a:buChar char="•"/>
            </a:pPr>
            <a:r>
              <a:rPr lang="en-US" dirty="0"/>
              <a:t>recording the sentence word by word, focusing on letter–sound correspondences, known and new irregular words, and checking for accuracy</a:t>
            </a:r>
          </a:p>
          <a:p>
            <a:pPr marL="171450" indent="-171450">
              <a:buFont typeface="Arial" panose="020B0604020202020204" pitchFamily="34" charset="0"/>
              <a:buChar char="•"/>
            </a:pPr>
            <a:r>
              <a:rPr lang="en-US" dirty="0"/>
              <a:t>re-reading the whole sentence to check for accuracy or any editing required. </a:t>
            </a:r>
          </a:p>
          <a:p>
            <a:endParaRPr lang="en-US" dirty="0"/>
          </a:p>
          <a:p>
            <a:r>
              <a:rPr lang="en-US" dirty="0"/>
              <a:t>Note:</a:t>
            </a:r>
          </a:p>
          <a:p>
            <a:pPr marL="171450" indent="-171450">
              <a:buFont typeface="Arial" panose="020B0604020202020204" pitchFamily="34" charset="0"/>
              <a:buChar char="•"/>
            </a:pPr>
            <a:r>
              <a:rPr lang="en-US" dirty="0"/>
              <a:t>Use of correct punctuation and spaces between words should also be explicitly taught during sentence dictation. </a:t>
            </a:r>
          </a:p>
          <a:p>
            <a:pPr marL="171450" indent="-171450">
              <a:buFont typeface="Arial" panose="020B0604020202020204" pitchFamily="34" charset="0"/>
              <a:buChar char="•"/>
            </a:pPr>
            <a:r>
              <a:rPr lang="en-US" dirty="0"/>
              <a:t>Letter formation and placement can also be a focus here.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23801011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p>
          <a:p>
            <a:endParaRPr lang="en-US" dirty="0"/>
          </a:p>
          <a:p>
            <a:r>
              <a:rPr lang="en-US" dirty="0"/>
              <a:t>Sentence dictation: </a:t>
            </a:r>
            <a:r>
              <a:rPr lang="en-US" b="1" dirty="0"/>
              <a:t>The chap had to chop a lot of thick logs because it was cold.</a:t>
            </a:r>
          </a:p>
          <a:p>
            <a:endParaRPr lang="en-US" dirty="0"/>
          </a:p>
          <a:p>
            <a:r>
              <a:rPr lang="en-US" dirty="0"/>
              <a:t>Say the sentence aloud and have students repeat it after you.</a:t>
            </a:r>
          </a:p>
          <a:p>
            <a:endParaRPr lang="en-US" dirty="0"/>
          </a:p>
          <a:p>
            <a:r>
              <a:rPr lang="en-US" dirty="0"/>
              <a:t>Support and scaffold students to:</a:t>
            </a:r>
          </a:p>
          <a:p>
            <a:pPr marL="171450" indent="-171450">
              <a:buFont typeface="Arial" panose="020B0604020202020204" pitchFamily="34" charset="0"/>
              <a:buChar char="•"/>
            </a:pPr>
            <a:r>
              <a:rPr lang="en-US" dirty="0"/>
              <a:t>use segmenting to track sounds and write corresponding letters for each word </a:t>
            </a:r>
          </a:p>
          <a:p>
            <a:pPr marL="171450" indent="-171450">
              <a:buFont typeface="Arial" panose="020B0604020202020204" pitchFamily="34" charset="0"/>
              <a:buChar char="•"/>
            </a:pPr>
            <a:r>
              <a:rPr lang="en-US" dirty="0"/>
              <a:t>remember the sounds in and spelling for known and new irregular words</a:t>
            </a:r>
          </a:p>
          <a:p>
            <a:pPr marL="171450" indent="-171450">
              <a:buFont typeface="Arial" panose="020B0604020202020204" pitchFamily="34" charset="0"/>
              <a:buChar char="•"/>
            </a:pPr>
            <a:r>
              <a:rPr lang="en-US" dirty="0"/>
              <a:t>use correct punctuation and spaces.</a:t>
            </a:r>
          </a:p>
          <a:p>
            <a:pPr marL="0" indent="0">
              <a:buFont typeface="Arial" panose="020B0604020202020204" pitchFamily="34" charset="0"/>
              <a:buNone/>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Students re-read their sentence to check for accuracy or any editing then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dirty="0"/>
          </a:p>
          <a:p>
            <a:r>
              <a:rPr lang="en-US" dirty="0"/>
              <a:t>Note: </a:t>
            </a:r>
          </a:p>
          <a:p>
            <a:pPr marL="171450" indent="-171450">
              <a:buFont typeface="Arial" panose="020B0604020202020204" pitchFamily="34" charset="0"/>
              <a:buChar char="•"/>
            </a:pPr>
            <a:r>
              <a:rPr lang="en-US" dirty="0"/>
              <a:t>If students need a high level of support, have them say the sounds they can hear and which letters to write for each word. Record this on the class whiteboard to complete the sentence.</a:t>
            </a:r>
          </a:p>
          <a:p>
            <a:pPr marL="171450" indent="-171450">
              <a:buFont typeface="Arial" panose="020B0604020202020204" pitchFamily="34" charset="0"/>
              <a:buChar char="•"/>
            </a:pPr>
            <a:r>
              <a:rPr lang="en-US" dirty="0"/>
              <a:t>If students need less support, they can write the sentence on their mini-whiteboards or on a piece of paper.</a:t>
            </a:r>
          </a:p>
          <a:p>
            <a:pPr marL="171450" indent="-171450">
              <a:buFont typeface="Arial" panose="020B0604020202020204" pitchFamily="34" charset="0"/>
              <a:buChar char="•"/>
            </a:pPr>
            <a:r>
              <a:rPr lang="en-US" dirty="0"/>
              <a:t>Students who are able can extend the sentence or write additional sentences containing the target spelling for the lesson. </a:t>
            </a:r>
          </a:p>
          <a:p>
            <a:endParaRPr lang="en-US" dirty="0"/>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67937404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AU" sz="1200" dirty="0">
                <a:solidFill>
                  <a:srgbClr val="404040"/>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spell a word </a:t>
            </a:r>
            <a:r>
              <a:rPr lang="en-US" sz="1200" dirty="0">
                <a:effectLst/>
                <a:latin typeface="+mn-lt"/>
                <a:cs typeface="Times New Roman" panose="02020603050405020304" pitchFamily="18" charset="0"/>
              </a:rPr>
              <a:t>on their mini-whiteboard using the icons on the slide: </a:t>
            </a:r>
            <a:r>
              <a:rPr lang="en-US" sz="1200" b="1" dirty="0">
                <a:effectLst/>
                <a:latin typeface="+mn-lt"/>
                <a:cs typeface="Times New Roman" panose="02020603050405020304" pitchFamily="18" charset="0"/>
              </a:rPr>
              <a:t>chop</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chips</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chick</a:t>
            </a:r>
            <a:endParaRPr lang="en-AU" sz="1200" b="1" dirty="0">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effectLst/>
                <a:latin typeface="+mn-lt"/>
                <a:cs typeface="Times New Roman" panose="02020603050405020304" pitchFamily="18" charset="0"/>
              </a:rPr>
              <a:t>show the word they have written by placing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sz="1200" dirty="0">
              <a:effectLst/>
              <a:latin typeface="+mn-lt"/>
              <a:ea typeface="Calibri" panose="020F0502020204030204" pitchFamily="34" charset="0"/>
              <a:cs typeface="Times New Roman" panose="02020603050405020304" pitchFamily="18" charset="0"/>
            </a:endParaRPr>
          </a:p>
          <a:p>
            <a:r>
              <a:rPr lang="en-US" sz="1200" dirty="0">
                <a:effectLst/>
                <a:latin typeface="+mn-lt"/>
                <a:ea typeface="Calibri" panose="020F0502020204030204" pitchFamily="34" charset="0"/>
                <a:cs typeface="Times New Roman" panose="02020603050405020304" pitchFamily="18" charset="0"/>
              </a:rPr>
              <a:t>Note: students who have not met the success criteria are top priority for small-group targeted instruction.</a:t>
            </a:r>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28957608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US"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worksheet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 practice</a:t>
            </a: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b="1" dirty="0">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chin</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chop</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chick</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r>
              <a:rPr lang="en-US" sz="1200" b="0" u="none" dirty="0">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u="none"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dirty="0">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reading</a:t>
            </a:r>
            <a:endParaRPr lang="en-US" sz="1200" b="1" dirty="0">
              <a:solidFill>
                <a:srgbClr val="404040"/>
              </a:solidFill>
              <a:effectLst/>
              <a:latin typeface="+mn-lt"/>
              <a:ea typeface="Calibri" panose="020F0502020204030204" pitchFamily="34" charset="0"/>
              <a:cs typeface="Calibri"/>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to students whisper-read* the sentence from the worksheet.</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dictation</a:t>
            </a:r>
            <a:endParaRPr lang="en-US" sz="1200" b="1" dirty="0">
              <a:solidFill>
                <a:srgbClr val="404040"/>
              </a:solidFill>
              <a:effectLst/>
              <a:latin typeface="+mn-lt"/>
              <a:ea typeface="Calibri" panose="020F0502020204030204" pitchFamily="34" charset="0"/>
              <a:cs typeface="Calibri"/>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D</a:t>
            </a:r>
            <a:r>
              <a:rPr lang="en-US" dirty="0">
                <a:solidFill>
                  <a:srgbClr val="404040"/>
                </a:solidFill>
                <a:latin typeface="+mn-lt"/>
                <a:ea typeface="Calibri" panose="020F0502020204030204" pitchFamily="34" charset="0"/>
                <a:cs typeface="Times New Roman" panose="02020603050405020304" pitchFamily="18" charset="0"/>
              </a:rPr>
              <a:t>ictate</a:t>
            </a:r>
            <a:r>
              <a:rPr lang="en-US" sz="1200" b="0" dirty="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dirty="0">
                <a:solidFill>
                  <a:srgbClr val="404040"/>
                </a:solidFill>
                <a:latin typeface="+mn-lt"/>
                <a:ea typeface="Calibri" panose="020F0502020204030204" pitchFamily="34" charset="0"/>
                <a:cs typeface="Times New Roman" panose="02020603050405020304" pitchFamily="18" charset="0"/>
              </a:rPr>
              <a:t>the target</a:t>
            </a:r>
            <a:r>
              <a:rPr lang="en-US" sz="1200" b="0" dirty="0">
                <a:solidFill>
                  <a:srgbClr val="404040"/>
                </a:solidFill>
                <a:effectLst/>
                <a:latin typeface="+mn-lt"/>
                <a:ea typeface="Calibri" panose="020F0502020204030204" pitchFamily="34" charset="0"/>
                <a:cs typeface="Times New Roman" panose="02020603050405020304" pitchFamily="18" charset="0"/>
              </a:rPr>
              <a:t> letter</a:t>
            </a:r>
            <a:r>
              <a:rPr lang="en-AU" dirty="0">
                <a:latin typeface="+mn-lt"/>
              </a:rPr>
              <a:t>–</a:t>
            </a:r>
            <a:r>
              <a:rPr lang="en-US" sz="1200" b="0" dirty="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US" sz="1200" b="1" dirty="0">
                <a:solidFill>
                  <a:srgbClr val="404040"/>
                </a:solidFill>
                <a:effectLst/>
                <a:latin typeface="+mn-lt"/>
                <a:ea typeface="Calibri" panose="020F0502020204030204" pitchFamily="34" charset="0"/>
                <a:cs typeface="Times New Roman" panose="02020603050405020304" pitchFamily="18" charset="0"/>
              </a:rPr>
              <a:t>Chan went to check the chick because it was cold. </a:t>
            </a:r>
          </a:p>
          <a:p>
            <a:pPr marL="0" lvl="0" indent="0">
              <a:lnSpc>
                <a:spcPct val="106000"/>
              </a:lnSpc>
              <a:spcAft>
                <a:spcPts val="800"/>
              </a:spcAft>
              <a:buFont typeface="Arial"/>
              <a:buNone/>
            </a:pPr>
            <a:endParaRPr lang="en-US" sz="1200" b="1"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AU" sz="1200" b="0" dirty="0">
                <a:effectLst/>
                <a:latin typeface="+mn-lt"/>
                <a:ea typeface="Calibri" panose="020F0502020204030204" pitchFamily="34" charset="0"/>
                <a:cs typeface="Times New Roman" panose="02020603050405020304" pitchFamily="18" charset="0"/>
              </a:rPr>
              <a:t>*</a:t>
            </a:r>
            <a:r>
              <a:rPr lang="en-US" sz="1200" b="0" dirty="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cannot hear.</a:t>
            </a:r>
          </a:p>
          <a:p>
            <a:pPr marL="0" lvl="0" indent="0">
              <a:lnSpc>
                <a:spcPct val="106000"/>
              </a:lnSpc>
              <a:spcAft>
                <a:spcPts val="800"/>
              </a:spcAft>
              <a:buFont typeface="Arial"/>
              <a:buNone/>
            </a:pPr>
            <a:endParaRPr lang="en-AU" sz="1200" b="0" dirty="0">
              <a:effectLst/>
              <a:latin typeface="+mn-lt"/>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284797530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a:t>You do</a:t>
            </a:r>
          </a:p>
          <a:p>
            <a:pPr marL="0" indent="0" algn="l">
              <a:spcBef>
                <a:spcPts val="100"/>
              </a:spcBef>
              <a:spcAft>
                <a:spcPts val="400"/>
              </a:spcAft>
              <a:buFont typeface="Arial"/>
              <a:buNone/>
            </a:pPr>
            <a:endParaRPr lang="en-US" b="0"/>
          </a:p>
          <a:p>
            <a:pPr marL="0" indent="0" algn="l">
              <a:spcBef>
                <a:spcPts val="100"/>
              </a:spcBef>
              <a:spcAft>
                <a:spcPts val="400"/>
              </a:spcAft>
              <a:buFont typeface="Arial"/>
              <a:buNone/>
            </a:pPr>
            <a:r>
              <a:rPr lang="en-US" b="0"/>
              <a:t>Students who have been identified during the ‘check for understanding’ phase of the lesson stay with the teacher for small-group targeted instruction.</a:t>
            </a:r>
          </a:p>
          <a:p>
            <a:pPr marL="0" indent="0" algn="l">
              <a:spcBef>
                <a:spcPts val="100"/>
              </a:spcBef>
              <a:spcAft>
                <a:spcPts val="400"/>
              </a:spcAft>
              <a:buFont typeface="Arial"/>
              <a:buNone/>
            </a:pPr>
            <a:endParaRPr lang="en-US" b="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a:t>The remaining students continue independent practice with application tasks that have been taught previously and can be carried out independently.</a:t>
            </a:r>
            <a:r>
              <a:rPr lang="en-US"/>
              <a:t> </a:t>
            </a:r>
            <a:endParaRPr lang="en-AU" b="0">
              <a:cs typeface="Calibri" panose="020F0502020204030204"/>
            </a:endParaRPr>
          </a:p>
          <a:p>
            <a:pPr marL="0" indent="0" algn="l">
              <a:spcBef>
                <a:spcPts val="100"/>
              </a:spcBef>
              <a:spcAft>
                <a:spcPts val="400"/>
              </a:spcAft>
              <a:buFont typeface="Arial"/>
              <a:buNone/>
            </a:pPr>
            <a:endParaRPr lang="en-US" b="0"/>
          </a:p>
          <a:p>
            <a:pPr marL="374650" indent="-230505" algn="l">
              <a:spcBef>
                <a:spcPts val="100"/>
              </a:spcBef>
              <a:spcAft>
                <a:spcPts val="400"/>
              </a:spcAft>
            </a:pPr>
            <a:endParaRPr lang="en-US"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21386425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AU" sz="1200" dirty="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/f/ as in </a:t>
            </a:r>
            <a:r>
              <a:rPr lang="en-US" sz="1200" b="1" dirty="0">
                <a:effectLst/>
                <a:latin typeface="+mn-lt"/>
                <a:ea typeface="Aptos" panose="020B0004020202020204" pitchFamily="34" charset="0"/>
                <a:cs typeface="Aptos" panose="020B0004020202020204" pitchFamily="34" charset="0"/>
              </a:rPr>
              <a:t>buff</a:t>
            </a: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/l/ as in </a:t>
            </a:r>
            <a:r>
              <a:rPr lang="en-US" sz="1200" b="1" dirty="0">
                <a:effectLst/>
                <a:latin typeface="+mn-lt"/>
                <a:ea typeface="Aptos" panose="020B0004020202020204" pitchFamily="34" charset="0"/>
                <a:cs typeface="Aptos" panose="020B0004020202020204" pitchFamily="34" charset="0"/>
              </a:rPr>
              <a:t>tell</a:t>
            </a: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/s/ as in </a:t>
            </a:r>
            <a:r>
              <a:rPr lang="en-US" sz="1200" b="1" dirty="0">
                <a:effectLst/>
                <a:latin typeface="+mn-lt"/>
                <a:ea typeface="Aptos" panose="020B0004020202020204" pitchFamily="34" charset="0"/>
                <a:cs typeface="Aptos" panose="020B0004020202020204" pitchFamily="34" charset="0"/>
              </a:rPr>
              <a:t>mess</a:t>
            </a: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/z/ as in </a:t>
            </a:r>
            <a:r>
              <a:rPr lang="en-US" sz="1200" b="1" dirty="0">
                <a:effectLst/>
                <a:latin typeface="+mn-lt"/>
                <a:ea typeface="Aptos" panose="020B0004020202020204" pitchFamily="34" charset="0"/>
                <a:cs typeface="Aptos" panose="020B0004020202020204" pitchFamily="34" charset="0"/>
              </a:rPr>
              <a:t>buzz</a:t>
            </a: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a:t>
            </a:r>
            <a:r>
              <a:rPr lang="en-US" sz="1200" dirty="0" err="1">
                <a:effectLst/>
                <a:latin typeface="+mn-lt"/>
                <a:ea typeface="Aptos" panose="020B0004020202020204" pitchFamily="34" charset="0"/>
                <a:cs typeface="Aptos" panose="020B0004020202020204" pitchFamily="34" charset="0"/>
              </a:rPr>
              <a:t>sh</a:t>
            </a:r>
            <a:r>
              <a:rPr lang="en-US" sz="1200" dirty="0">
                <a:effectLst/>
                <a:latin typeface="+mn-lt"/>
                <a:ea typeface="Aptos" panose="020B0004020202020204" pitchFamily="34" charset="0"/>
                <a:cs typeface="Aptos" panose="020B0004020202020204" pitchFamily="34" charset="0"/>
              </a:rPr>
              <a:t>/ as in </a:t>
            </a:r>
            <a:r>
              <a:rPr lang="en-US" sz="1200" b="1" dirty="0">
                <a:effectLst/>
                <a:latin typeface="+mn-lt"/>
                <a:ea typeface="Aptos" panose="020B0004020202020204" pitchFamily="34" charset="0"/>
                <a:cs typeface="Aptos" panose="020B0004020202020204" pitchFamily="34" charset="0"/>
              </a:rPr>
              <a:t>shop</a:t>
            </a: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a:t>
            </a:r>
            <a:r>
              <a:rPr lang="en-US" sz="1200" dirty="0" err="1">
                <a:effectLst/>
                <a:latin typeface="+mn-lt"/>
                <a:ea typeface="Aptos" panose="020B0004020202020204" pitchFamily="34" charset="0"/>
                <a:cs typeface="Aptos" panose="020B0004020202020204" pitchFamily="34" charset="0"/>
              </a:rPr>
              <a:t>th</a:t>
            </a:r>
            <a:r>
              <a:rPr lang="en-US" sz="1200" dirty="0">
                <a:effectLst/>
                <a:latin typeface="+mn-lt"/>
                <a:ea typeface="Aptos" panose="020B0004020202020204" pitchFamily="34" charset="0"/>
                <a:cs typeface="Aptos" panose="020B0004020202020204" pitchFamily="34" charset="0"/>
              </a:rPr>
              <a:t>/ as in </a:t>
            </a:r>
            <a:r>
              <a:rPr lang="en-US" sz="1200" b="1" dirty="0">
                <a:effectLst/>
                <a:latin typeface="+mn-lt"/>
                <a:ea typeface="Aptos" panose="020B0004020202020204" pitchFamily="34" charset="0"/>
                <a:cs typeface="Aptos" panose="020B0004020202020204" pitchFamily="34" charset="0"/>
              </a:rPr>
              <a:t>thin</a:t>
            </a:r>
            <a:endParaRPr lang="en-AU" sz="1200" b="1"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As you say each sound relating to the floss spelling </a:t>
            </a:r>
            <a:r>
              <a:rPr lang="en-US" dirty="0" err="1">
                <a:latin typeface="+mn-lt"/>
              </a:rPr>
              <a:t>generalisation</a:t>
            </a:r>
            <a:r>
              <a:rPr lang="en-US" dirty="0">
                <a:latin typeface="+mn-lt"/>
              </a:rPr>
              <a:t>, say</a:t>
            </a:r>
            <a:r>
              <a:rPr lang="en-US" sz="1200" b="0" dirty="0">
                <a:effectLst/>
                <a:latin typeface="+mn-lt"/>
              </a:rPr>
              <a:t>: </a:t>
            </a:r>
            <a:r>
              <a:rPr lang="en-US" sz="1200" b="0" i="1" dirty="0">
                <a:effectLst/>
                <a:latin typeface="+mn-lt"/>
              </a:rPr>
              <a:t>Write the letters you would write for this sound when it is at the end of a one-syllable word after a short vowel sound.</a:t>
            </a:r>
            <a:br>
              <a:rPr lang="en-US" sz="1200" b="0" i="1" dirty="0">
                <a:effectLst/>
                <a:latin typeface="+mn-lt"/>
              </a:rPr>
            </a:br>
            <a:r>
              <a:rPr lang="en-US" sz="1200" b="0" i="0" dirty="0">
                <a:effectLst/>
                <a:latin typeface="+mn-lt"/>
              </a:rPr>
              <a:t>You could also refer to the floss spelling generalization: </a:t>
            </a:r>
            <a:r>
              <a:rPr lang="en-US" dirty="0">
                <a:latin typeface="+mn-lt"/>
              </a:rPr>
              <a:t>W</a:t>
            </a:r>
            <a:r>
              <a:rPr lang="en-US" sz="1200" b="0" i="0" u="none" strike="noStrike" baseline="0" dirty="0">
                <a:solidFill>
                  <a:srgbClr val="000000"/>
                </a:solidFill>
                <a:latin typeface="+mn-lt"/>
              </a:rPr>
              <a:t>hen a one-syllable word ends in </a:t>
            </a:r>
            <a:r>
              <a:rPr lang="en-US" sz="1200" b="1" i="0" u="none" strike="noStrike" baseline="0" dirty="0">
                <a:solidFill>
                  <a:srgbClr val="000000"/>
                </a:solidFill>
                <a:latin typeface="+mn-lt"/>
              </a:rPr>
              <a:t>f</a:t>
            </a:r>
            <a:r>
              <a:rPr lang="en-US" sz="1200" b="0" i="0" u="none" strike="noStrike" baseline="0" dirty="0">
                <a:solidFill>
                  <a:srgbClr val="000000"/>
                </a:solidFill>
                <a:latin typeface="+mn-lt"/>
              </a:rPr>
              <a:t>,</a:t>
            </a:r>
            <a:r>
              <a:rPr lang="en-US" sz="1200" b="1" i="0" u="none" strike="noStrike" baseline="0" dirty="0">
                <a:solidFill>
                  <a:srgbClr val="000000"/>
                </a:solidFill>
                <a:latin typeface="+mn-lt"/>
              </a:rPr>
              <a:t> l</a:t>
            </a:r>
            <a:r>
              <a:rPr lang="en-US" sz="1200" b="0" i="0" u="none" strike="noStrike" baseline="0" dirty="0">
                <a:solidFill>
                  <a:srgbClr val="000000"/>
                </a:solidFill>
                <a:latin typeface="+mn-lt"/>
              </a:rPr>
              <a:t>,</a:t>
            </a:r>
            <a:r>
              <a:rPr lang="en-US" sz="1200" b="1" i="0" u="none" strike="noStrike" baseline="0" dirty="0">
                <a:solidFill>
                  <a:srgbClr val="000000"/>
                </a:solidFill>
                <a:latin typeface="+mn-lt"/>
              </a:rPr>
              <a:t> s </a:t>
            </a:r>
            <a:r>
              <a:rPr lang="en-US" sz="1200" b="0" i="0" u="none" strike="noStrike" baseline="0" dirty="0">
                <a:solidFill>
                  <a:srgbClr val="000000"/>
                </a:solidFill>
                <a:latin typeface="+mn-lt"/>
              </a:rPr>
              <a:t>or </a:t>
            </a:r>
            <a:r>
              <a:rPr lang="en-US" sz="1200" b="1" i="0" u="none" strike="noStrike" baseline="0" dirty="0">
                <a:solidFill>
                  <a:srgbClr val="000000"/>
                </a:solidFill>
                <a:latin typeface="+mn-lt"/>
              </a:rPr>
              <a:t>z</a:t>
            </a:r>
            <a:r>
              <a:rPr lang="en-US" sz="1200" b="0" i="0" u="none" strike="noStrike" baseline="0" dirty="0">
                <a:solidFill>
                  <a:srgbClr val="000000"/>
                </a:solidFill>
                <a:latin typeface="+mn-lt"/>
              </a:rPr>
              <a:t> after a short vowel sound, the final consonant is doubled.</a:t>
            </a:r>
            <a:endParaRPr lang="en-US" i="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letters or write the letters incorrectly, give corrective feedback and modelling.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17061257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words by saying each letter</a:t>
            </a:r>
            <a:r>
              <a:rPr lang="en-AU" dirty="0"/>
              <a:t>–</a:t>
            </a:r>
            <a:r>
              <a:rPr lang="en-US" dirty="0"/>
              <a:t>sound correspondence then reading the word fluently while you point to it, for example, /m/, /o/, /</a:t>
            </a:r>
            <a:r>
              <a:rPr lang="en-US" dirty="0" err="1"/>
              <a:t>th</a:t>
            </a:r>
            <a:r>
              <a:rPr lang="en-US" dirty="0"/>
              <a:t>/, </a:t>
            </a:r>
            <a:r>
              <a:rPr lang="en-US" b="1" dirty="0"/>
              <a:t>moth</a:t>
            </a:r>
            <a:r>
              <a:rPr lang="en-US" dirty="0"/>
              <a:t>.</a:t>
            </a:r>
          </a:p>
          <a:p>
            <a:endParaRPr lang="en-US" dirty="0"/>
          </a:p>
          <a:p>
            <a:r>
              <a:rPr lang="en-US" b="1" dirty="0"/>
              <a:t>Provide corrective feedback as needed:</a:t>
            </a:r>
          </a:p>
          <a:p>
            <a:r>
              <a:rPr lang="en-US" dirty="0"/>
              <a:t>If any students have difficulty with a letter</a:t>
            </a:r>
            <a:r>
              <a:rPr lang="en-AU" dirty="0"/>
              <a:t>–</a:t>
            </a:r>
            <a:r>
              <a:rPr lang="en-US" dirty="0"/>
              <a:t>sound correspondence or with blending,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you may choose to ask a particular student/group/row of students to read each word.</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33126253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shell</a:t>
            </a:r>
            <a:r>
              <a:rPr lang="en-US" b="0" dirty="0"/>
              <a:t>,</a:t>
            </a:r>
            <a:r>
              <a:rPr lang="en-US" b="1" dirty="0"/>
              <a:t> off</a:t>
            </a:r>
            <a:r>
              <a:rPr lang="en-US" b="0" dirty="0"/>
              <a:t>,</a:t>
            </a:r>
            <a:r>
              <a:rPr lang="en-US" b="1" dirty="0"/>
              <a:t> toss</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 saying the word aloud, stretching and segmenting individual sounds, and recording the relevant letters as they do so.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a:t>
            </a:r>
          </a:p>
          <a:p>
            <a:r>
              <a:rPr lang="en-US" dirty="0"/>
              <a:t>If any students have difficulty provide scaffolding as required or model the process for them. Then ask students to try again.</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1308940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b="0" dirty="0"/>
          </a:p>
          <a:p>
            <a:r>
              <a:rPr lang="en-US" b="0" dirty="0"/>
              <a:t>Point to each irregular word in random order. As you point, students read the word.</a:t>
            </a:r>
          </a:p>
          <a:p>
            <a:endParaRPr lang="en-US" b="0"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the word or say the wrong word, remind them of the sounds in the word, and the spelling of the word. For example: </a:t>
            </a:r>
            <a:r>
              <a:rPr lang="en-US" b="1" dirty="0" err="1"/>
              <a:t>th</a:t>
            </a:r>
            <a:r>
              <a:rPr lang="en-US" b="1" dirty="0"/>
              <a:t>/ere</a:t>
            </a:r>
            <a:r>
              <a:rPr lang="en-US" b="0" dirty="0"/>
              <a:t>,</a:t>
            </a:r>
            <a:r>
              <a:rPr lang="en-US" b="1" dirty="0"/>
              <a:t> there</a:t>
            </a:r>
            <a:r>
              <a:rPr lang="en-US" b="0" dirty="0"/>
              <a:t>,</a:t>
            </a:r>
            <a:r>
              <a:rPr lang="en-US" b="1" dirty="0"/>
              <a:t> </a:t>
            </a:r>
            <a:r>
              <a:rPr lang="en-US" b="1" dirty="0" err="1"/>
              <a:t>th</a:t>
            </a:r>
            <a:r>
              <a:rPr lang="en-US" b="1" dirty="0"/>
              <a:t>-ere</a:t>
            </a:r>
            <a:r>
              <a:rPr lang="en-US" b="0" dirty="0"/>
              <a:t> spells </a:t>
            </a:r>
            <a:r>
              <a:rPr lang="en-US" b="1" dirty="0"/>
              <a:t>there</a:t>
            </a:r>
            <a:r>
              <a:rPr lang="en-US" b="0" dirty="0"/>
              <a:t>.</a:t>
            </a:r>
            <a:r>
              <a:rPr lang="en-US" b="1" dirty="0"/>
              <a:t> </a:t>
            </a:r>
            <a:r>
              <a:rPr lang="en-US" dirty="0"/>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37938936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a:t>
            </a:r>
          </a:p>
          <a:p>
            <a:pPr marL="172800" lvl="0" indent="-172800">
              <a:lnSpc>
                <a:spcPct val="107000"/>
              </a:lnSpc>
              <a:buFont typeface="Arial" panose="020B0604020202020204" pitchFamily="34" charset="0"/>
              <a:buChar char="•"/>
              <a:tabLst>
                <a:tab pos="5731510" algn="r"/>
              </a:tabLst>
            </a:pPr>
            <a:r>
              <a:rPr lang="en-US" sz="1200" kern="1200" dirty="0">
                <a:solidFill>
                  <a:schemeClr val="tx1"/>
                </a:solidFill>
                <a:latin typeface="+mn-lt"/>
                <a:ea typeface="+mn-ea"/>
                <a:cs typeface="+mn-cs"/>
              </a:rPr>
              <a:t>read previously taught irregular words fluently</a:t>
            </a:r>
            <a:endParaRPr lang="en-AU" sz="1200" kern="1200" dirty="0">
              <a:solidFill>
                <a:schemeClr val="tx1"/>
              </a:solidFill>
              <a:latin typeface="+mn-lt"/>
              <a:ea typeface="+mn-ea"/>
              <a:cs typeface="+mn-cs"/>
            </a:endParaRPr>
          </a:p>
          <a:p>
            <a:pPr marL="172800" lvl="0" indent="-172800">
              <a:lnSpc>
                <a:spcPct val="107000"/>
              </a:lnSpc>
              <a:spcAft>
                <a:spcPts val="800"/>
              </a:spcAft>
              <a:buFont typeface="Arial" panose="020B0604020202020204" pitchFamily="34" charset="0"/>
              <a:buChar char="•"/>
              <a:tabLst>
                <a:tab pos="5731510" algn="r"/>
              </a:tabLst>
            </a:pPr>
            <a:r>
              <a:rPr lang="en-US" sz="1200" kern="1200" dirty="0">
                <a:solidFill>
                  <a:schemeClr val="tx1"/>
                </a:solidFill>
                <a:latin typeface="+mn-lt"/>
                <a:ea typeface="+mn-ea"/>
                <a:cs typeface="+mn-cs"/>
              </a:rPr>
              <a:t>sound out and blend to read the other words</a:t>
            </a:r>
          </a:p>
          <a:p>
            <a:pPr marL="172800" lvl="0" indent="-172800">
              <a:lnSpc>
                <a:spcPct val="107000"/>
              </a:lnSpc>
              <a:spcAft>
                <a:spcPts val="800"/>
              </a:spcAft>
              <a:buFont typeface="Arial" panose="020B0604020202020204" pitchFamily="34" charset="0"/>
              <a:buChar char="•"/>
              <a:tabLst>
                <a:tab pos="5731510" algn="r"/>
              </a:tabLst>
            </a:pPr>
            <a:r>
              <a:rPr lang="en-US" sz="1200" kern="1200" dirty="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with an aspect of reading the sentence, model the process.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2360193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Tell students the sentence they are going to write: </a:t>
            </a:r>
            <a:r>
              <a:rPr lang="en-US" b="1" dirty="0"/>
              <a:t>I had to sniff when I saw the sloth.</a:t>
            </a:r>
            <a:r>
              <a:rPr lang="en-US" dirty="0"/>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repeat the sentence to you</a:t>
            </a:r>
            <a:endParaRPr lang="en-US"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cs typeface="Calibri"/>
              </a:rPr>
              <a:t>show the sentence they have written by placing their mini-whiteboard underneath their chin for you to check.</a:t>
            </a:r>
            <a:endParaRPr lang="en-US" sz="1200" dirty="0">
              <a:effectLst/>
              <a:latin typeface="+mn-lt"/>
              <a:ea typeface="Calibri"/>
              <a:cs typeface="Calibri"/>
            </a:endParaRPr>
          </a:p>
          <a:p>
            <a:endParaRPr lang="en-US" b="1" dirty="0"/>
          </a:p>
          <a:p>
            <a:r>
              <a:rPr lang="en-US" b="1" dirty="0"/>
              <a:t>Provide corrective feedback as needed:</a:t>
            </a:r>
          </a:p>
          <a:p>
            <a:r>
              <a:rPr lang="en-US" dirty="0"/>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2973767387"/>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file:////Volumes/Big%20Storage/0_For%20MacBook%20Pro%20Changeover/ESA%20Design/0_2024%20WIP/LitHub%20Phases%20Templates/PP%20Templates/Links/phase1-lozenge-maroon.png" TargetMode="External"/><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svg"/><Relationship Id="rId4" Type="http://schemas.openxmlformats.org/officeDocument/2006/relationships/image" Target="../media/image2.png"/><Relationship Id="rId9" Type="http://schemas.openxmlformats.org/officeDocument/2006/relationships/image" Target="../media/image7.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15.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15.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23.png"/><Relationship Id="rId4" Type="http://schemas.openxmlformats.org/officeDocument/2006/relationships/image" Target="../media/image17.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1.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5.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9.sv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14.png"/><Relationship Id="rId7"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svg"/></Relationships>
</file>

<file path=ppt/slideLayouts/_rels/slideLayout2.xml.rels><?xml version="1.0" encoding="UTF-8" standalone="yes"?>
<Relationships xmlns="http://schemas.openxmlformats.org/package/2006/relationships"><Relationship Id="rId3" Type="http://schemas.openxmlformats.org/officeDocument/2006/relationships/image" Target="file:////Volumes/Big%20Storage/0_For%20MacBook%20Pro%20Changeover/ESA%20Design/0_2024%20WIP/LitHub%20Phases%20Templates/PP%20Templates/Links/phase1-lozenge-maroon.png"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11.svg"/><Relationship Id="rId13" Type="http://schemas.openxmlformats.org/officeDocument/2006/relationships/image" Target="../media/image16.png"/><Relationship Id="rId18" Type="http://schemas.openxmlformats.org/officeDocument/2006/relationships/image" Target="../media/image21.svg"/><Relationship Id="rId3" Type="http://schemas.openxmlformats.org/officeDocument/2006/relationships/image" Target="file:////Volumes/Big%20Storage/0_For%20MacBook%20Pro%20Changeover/ESA%20Design/0_2024%20WIP/LitHub%20Phases%20Templates/PP%20Templates/Links/phase1-lozenge-maroon.png" TargetMode="External"/><Relationship Id="rId7" Type="http://schemas.openxmlformats.org/officeDocument/2006/relationships/image" Target="../media/image10.png"/><Relationship Id="rId12" Type="http://schemas.openxmlformats.org/officeDocument/2006/relationships/image" Target="../media/image15.svg"/><Relationship Id="rId17" Type="http://schemas.openxmlformats.org/officeDocument/2006/relationships/image" Target="../media/image20.png"/><Relationship Id="rId2" Type="http://schemas.openxmlformats.org/officeDocument/2006/relationships/image" Target="../media/image1.png"/><Relationship Id="rId16" Type="http://schemas.openxmlformats.org/officeDocument/2006/relationships/image" Target="../media/image19.svg"/><Relationship Id="rId1" Type="http://schemas.openxmlformats.org/officeDocument/2006/relationships/slideMaster" Target="../slideMasters/slideMaster1.xml"/><Relationship Id="rId6" Type="http://schemas.openxmlformats.org/officeDocument/2006/relationships/image" Target="../media/image9.svg"/><Relationship Id="rId11" Type="http://schemas.openxmlformats.org/officeDocument/2006/relationships/image" Target="../media/image14.png"/><Relationship Id="rId5" Type="http://schemas.openxmlformats.org/officeDocument/2006/relationships/image" Target="../media/image8.png"/><Relationship Id="rId15" Type="http://schemas.openxmlformats.org/officeDocument/2006/relationships/image" Target="../media/image18.png"/><Relationship Id="rId10" Type="http://schemas.openxmlformats.org/officeDocument/2006/relationships/image" Target="../media/image13.svg"/><Relationship Id="rId4" Type="http://schemas.openxmlformats.org/officeDocument/2006/relationships/image" Target="../media/image4.png"/><Relationship Id="rId9" Type="http://schemas.openxmlformats.org/officeDocument/2006/relationships/image" Target="../media/image12.png"/><Relationship Id="rId14" Type="http://schemas.openxmlformats.org/officeDocument/2006/relationships/image" Target="../media/image17.svg"/></Relationships>
</file>

<file path=ppt/slideLayouts/_rels/slideLayout30.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3.svg"/><Relationship Id="rId7"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28.png"/><Relationship Id="rId4" Type="http://schemas.openxmlformats.org/officeDocument/2006/relationships/image" Target="../media/image4.png"/></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3.svg"/><Relationship Id="rId11" Type="http://schemas.openxmlformats.org/officeDocument/2006/relationships/image" Target="../media/image7.jpeg"/><Relationship Id="rId5" Type="http://schemas.openxmlformats.org/officeDocument/2006/relationships/image" Target="../media/image2.png"/><Relationship Id="rId10" Type="http://schemas.openxmlformats.org/officeDocument/2006/relationships/hyperlink" Target="https://www.literacyhub.edu.au/plan-teach-and-assess/lesson-packs/" TargetMode="External"/><Relationship Id="rId4" Type="http://schemas.openxmlformats.org/officeDocument/2006/relationships/image" Target="file:////Volumes/Big%20Storage/0_For%20MacBook%20Pro%20Changeover/ESA%20Design/0_2024%20WIP/LitHub%20Phases%20Templates/PP%20Templates/Links/phase1-lozenge-maroon.png" TargetMode="External"/><Relationship Id="rId9" Type="http://schemas.openxmlformats.org/officeDocument/2006/relationships/image" Target="../media/image6.sv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1.sv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4.png"/><Relationship Id="rId7" Type="http://schemas.openxmlformats.org/officeDocument/2006/relationships/image" Target="../media/image16.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15.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22.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1.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 Slide 8.1">
    <p:spTree>
      <p:nvGrpSpPr>
        <p:cNvPr id="1" name=""/>
        <p:cNvGrpSpPr/>
        <p:nvPr/>
      </p:nvGrpSpPr>
      <p:grpSpPr>
        <a:xfrm>
          <a:off x="0" y="0"/>
          <a:ext cx="0" cy="0"/>
          <a:chOff x="0" y="0"/>
          <a:chExt cx="0" cy="0"/>
        </a:xfrm>
      </p:grpSpPr>
      <p:sp>
        <p:nvSpPr>
          <p:cNvPr id="31" name="Rounded Rectangle 30">
            <a:extLst>
              <a:ext uri="{FF2B5EF4-FFF2-40B4-BE49-F238E27FC236}">
                <a16:creationId xmlns:a16="http://schemas.microsoft.com/office/drawing/2014/main" id="{6EAF196C-6B47-DE43-8950-10EE1FBC1398}"/>
              </a:ext>
            </a:extLst>
          </p:cNvPr>
          <p:cNvSpPr/>
          <p:nvPr userDrawn="1"/>
        </p:nvSpPr>
        <p:spPr>
          <a:xfrm>
            <a:off x="262752" y="2077652"/>
            <a:ext cx="11666496" cy="2581735"/>
          </a:xfrm>
          <a:prstGeom prst="roundRect">
            <a:avLst>
              <a:gd name="adj" fmla="val 9282"/>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10FBED5B-6779-824F-9AB1-0E0F12653870}"/>
              </a:ext>
            </a:extLst>
          </p:cNvPr>
          <p:cNvPicPr>
            <a:picLocks noChangeAspect="1"/>
          </p:cNvPicPr>
          <p:nvPr userDrawn="1"/>
        </p:nvPicPr>
        <p:blipFill>
          <a:blip r:embed="rId2" r:link="rId3">
            <a:extLst>
              <a:ext uri="{28A0092B-C50C-407E-A947-70E740481C1C}">
                <a14:useLocalDpi xmlns:a14="http://schemas.microsoft.com/office/drawing/2010/main" val="0"/>
              </a:ext>
            </a:extLst>
          </a:blip>
          <a:srcRect/>
          <a:stretch>
            <a:fillRect/>
          </a:stretch>
        </p:blipFill>
        <p:spPr>
          <a:xfrm>
            <a:off x="6275877" y="429634"/>
            <a:ext cx="5547360" cy="711199"/>
          </a:xfrm>
          <a:prstGeom prst="rect">
            <a:avLst/>
          </a:prstGeom>
        </p:spPr>
      </p:pic>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itle 1">
            <a:extLst>
              <a:ext uri="{FF2B5EF4-FFF2-40B4-BE49-F238E27FC236}">
                <a16:creationId xmlns:a16="http://schemas.microsoft.com/office/drawing/2014/main" id="{A009DE28-07D8-6C40-9E76-FB1E1C58762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B51963"/>
                </a:solidFill>
                <a:latin typeface="Calibri" panose="020F0502020204030204" pitchFamily="34" charset="0"/>
                <a:cs typeface="Calibri" panose="020F0502020204030204" pitchFamily="34" charset="0"/>
              </a:rPr>
              <a:t>Lesson 1</a:t>
            </a:r>
          </a:p>
        </p:txBody>
      </p:sp>
      <p:sp>
        <p:nvSpPr>
          <p:cNvPr id="26" name="Title 1">
            <a:extLst>
              <a:ext uri="{FF2B5EF4-FFF2-40B4-BE49-F238E27FC236}">
                <a16:creationId xmlns:a16="http://schemas.microsoft.com/office/drawing/2014/main" id="{11E76201-29C4-5642-B9AD-982B19A4C748}"/>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8</a:t>
            </a:r>
          </a:p>
        </p:txBody>
      </p:sp>
      <p:pic>
        <p:nvPicPr>
          <p:cNvPr id="27" name="Graphic 26" descr="Circle with left arrow outline">
            <a:extLst>
              <a:ext uri="{FF2B5EF4-FFF2-40B4-BE49-F238E27FC236}">
                <a16:creationId xmlns:a16="http://schemas.microsoft.com/office/drawing/2014/main" id="{27D32C36-2CCA-DB44-9A79-D2E7199C89DA}"/>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239214" y="5129556"/>
            <a:ext cx="624548" cy="624548"/>
          </a:xfrm>
          <a:prstGeom prst="rect">
            <a:avLst/>
          </a:prstGeom>
        </p:spPr>
      </p:pic>
      <p:sp>
        <p:nvSpPr>
          <p:cNvPr id="28" name="TextBox 27">
            <a:extLst>
              <a:ext uri="{FF2B5EF4-FFF2-40B4-BE49-F238E27FC236}">
                <a16:creationId xmlns:a16="http://schemas.microsoft.com/office/drawing/2014/main" id="{67832792-58D0-7A4B-9C4C-A448966C8B51}"/>
              </a:ext>
            </a:extLst>
          </p:cNvPr>
          <p:cNvSpPr txBox="1"/>
          <p:nvPr userDrawn="1"/>
        </p:nvSpPr>
        <p:spPr>
          <a:xfrm>
            <a:off x="863761" y="5149442"/>
            <a:ext cx="642556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a:solidFill>
                  <a:srgbClr val="0E1E42"/>
                </a:solidFill>
                <a:latin typeface="Calibri" panose="020F0502020204030204" pitchFamily="34" charset="0"/>
                <a:ea typeface="Verdana" panose="020B0604030504040204" pitchFamily="34" charset="0"/>
                <a:cs typeface="Calibri" panose="020F0502020204030204" pitchFamily="34" charset="0"/>
              </a:rPr>
              <a:t>student sheet</a:t>
            </a:r>
          </a:p>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a:t>
            </a:r>
          </a:p>
        </p:txBody>
      </p:sp>
      <p:sp>
        <p:nvSpPr>
          <p:cNvPr id="29" name="Rectangle 28">
            <a:extLst>
              <a:ext uri="{FF2B5EF4-FFF2-40B4-BE49-F238E27FC236}">
                <a16:creationId xmlns:a16="http://schemas.microsoft.com/office/drawing/2014/main" id="{88A3092C-6768-6F4F-B2F5-813F4E0891A4}"/>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E42"/>
                </a:solidFill>
                <a:effectLst/>
                <a:latin typeface="Calibri" panose="020F0502020204030204" pitchFamily="34" charset="0"/>
                <a:ea typeface="Aptos"/>
                <a:cs typeface="Calibri" panose="020F0502020204030204" pitchFamily="34" charset="0"/>
              </a:rPr>
              <a:t>SSP lesson </a:t>
            </a:r>
            <a:endParaRPr lang="en-US" sz="3200" b="1">
              <a:solidFill>
                <a:srgbClr val="0E1E42"/>
              </a:solidFill>
              <a:latin typeface="Calibri" panose="020F0502020204030204" pitchFamily="34" charset="0"/>
              <a:cs typeface="Calibri" panose="020F0502020204030204" pitchFamily="34" charset="0"/>
            </a:endParaRPr>
          </a:p>
        </p:txBody>
      </p:sp>
      <p:sp>
        <p:nvSpPr>
          <p:cNvPr id="30" name="Title 1">
            <a:extLst>
              <a:ext uri="{FF2B5EF4-FFF2-40B4-BE49-F238E27FC236}">
                <a16:creationId xmlns:a16="http://schemas.microsoft.com/office/drawing/2014/main" id="{30448437-3BA8-9B4C-B05B-2421EE4B289B}"/>
              </a:ext>
            </a:extLst>
          </p:cNvPr>
          <p:cNvSpPr>
            <a:spLocks noGrp="1"/>
          </p:cNvSpPr>
          <p:nvPr>
            <p:ph type="title" hasCustomPrompt="1"/>
          </p:nvPr>
        </p:nvSpPr>
        <p:spPr>
          <a:xfrm>
            <a:off x="8866" y="-936819"/>
            <a:ext cx="11666497" cy="820953"/>
          </a:xfrm>
        </p:spPr>
        <p:txBody>
          <a:bodyPr anchor="ctr" anchorCtr="0">
            <a:noAutofit/>
          </a:bodyPr>
          <a:lstStyle>
            <a:lvl1pPr algn="l" defTabSz="914400" rtl="0" eaLnBrk="1" latinLnBrk="0" hangingPunct="1">
              <a:lnSpc>
                <a:spcPct val="70000"/>
              </a:lnSpc>
              <a:spcBef>
                <a:spcPct val="0"/>
              </a:spcBef>
              <a:buNone/>
              <a:defRPr lang="en-AU" sz="4400" b="0"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Slide 1 Start of presentation</a:t>
            </a:r>
            <a:endParaRPr lang="en-AU"/>
          </a:p>
        </p:txBody>
      </p:sp>
      <p:sp>
        <p:nvSpPr>
          <p:cNvPr id="32" name="Footer Placeholder 4">
            <a:extLst>
              <a:ext uri="{FF2B5EF4-FFF2-40B4-BE49-F238E27FC236}">
                <a16:creationId xmlns:a16="http://schemas.microsoft.com/office/drawing/2014/main" id="{21CD715E-3170-F941-A6BF-69ED8BCF6374}"/>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US" sz="1000">
                <a:latin typeface="Calibri" panose="020F0502020204030204" pitchFamily="34" charset="0"/>
                <a:ea typeface="Verdana" panose="020B0604030504040204" pitchFamily="34" charset="0"/>
                <a:cs typeface="Calibri" panose="020F0502020204030204" pitchFamily="34" charset="0"/>
              </a:rPr>
              <a:t>Access web version: [</a:t>
            </a:r>
            <a:r>
              <a:rPr lang="en-US" sz="1000" err="1">
                <a:latin typeface="Calibri" panose="020F0502020204030204" pitchFamily="34" charset="0"/>
                <a:ea typeface="Verdana" panose="020B0604030504040204" pitchFamily="34" charset="0"/>
                <a:cs typeface="Calibri" panose="020F0502020204030204" pitchFamily="34" charset="0"/>
              </a:rPr>
              <a:t>url</a:t>
            </a:r>
            <a:r>
              <a:rPr lang="en-US" sz="1000">
                <a:latin typeface="Calibri" panose="020F0502020204030204" pitchFamily="34" charset="0"/>
                <a:ea typeface="Verdana" panose="020B0604030504040204" pitchFamily="34" charset="0"/>
                <a:cs typeface="Calibri" panose="020F0502020204030204" pitchFamily="34" charset="0"/>
              </a:rPr>
              <a:t>]</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33" name="Picture 32">
            <a:extLst>
              <a:ext uri="{FF2B5EF4-FFF2-40B4-BE49-F238E27FC236}">
                <a16:creationId xmlns:a16="http://schemas.microsoft.com/office/drawing/2014/main" id="{4F102485-FDB9-CE49-8A51-76D0DD18346C}"/>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Tree>
    <p:extLst>
      <p:ext uri="{BB962C8B-B14F-4D97-AF65-F5344CB8AC3E}">
        <p14:creationId xmlns:p14="http://schemas.microsoft.com/office/powerpoint/2010/main" val="2132320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Review + You do +  pen + chi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2468" y="377327"/>
            <a:ext cx="490017" cy="490017"/>
          </a:xfrm>
          <a:prstGeom prst="rect">
            <a:avLst/>
          </a:prstGeom>
        </p:spPr>
      </p:pic>
      <p:pic>
        <p:nvPicPr>
          <p:cNvPr id="6" name="Picture 5">
            <a:extLst>
              <a:ext uri="{FF2B5EF4-FFF2-40B4-BE49-F238E27FC236}">
                <a16:creationId xmlns:a16="http://schemas.microsoft.com/office/drawing/2014/main" id="{4043EDB4-A149-1E60-6174-9FAD771EA2E6}"/>
              </a:ext>
            </a:extLst>
          </p:cNvPr>
          <p:cNvPicPr>
            <a:picLocks noChangeAspect="1"/>
          </p:cNvPicPr>
          <p:nvPr userDrawn="1"/>
        </p:nvPicPr>
        <p:blipFill>
          <a:blip r:embed="rId5"/>
          <a:stretch>
            <a:fillRect/>
          </a:stretch>
        </p:blipFill>
        <p:spPr>
          <a:xfrm>
            <a:off x="11120768" y="208824"/>
            <a:ext cx="695004" cy="810838"/>
          </a:xfrm>
          <a:prstGeom prst="rect">
            <a:avLst/>
          </a:prstGeom>
        </p:spPr>
      </p:pic>
      <p:sp>
        <p:nvSpPr>
          <p:cNvPr id="2" name="Rectangle 1">
            <a:extLst>
              <a:ext uri="{FF2B5EF4-FFF2-40B4-BE49-F238E27FC236}">
                <a16:creationId xmlns:a16="http://schemas.microsoft.com/office/drawing/2014/main" id="{DD9A77A6-8713-C766-3D88-E24BCC9F7F53}"/>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800DCF4D-3DB5-4160-5DC8-C605355A9D24}"/>
              </a:ext>
            </a:extLst>
          </p:cNvPr>
          <p:cNvSpPr>
            <a:spLocks noGrp="1"/>
          </p:cNvSpPr>
          <p:nvPr>
            <p:ph type="title" hasCustomPrompt="1"/>
          </p:nvPr>
        </p:nvSpPr>
        <p:spPr>
          <a:xfrm>
            <a:off x="0" y="-1517160"/>
            <a:ext cx="10515600" cy="1325563"/>
          </a:xfrm>
        </p:spPr>
        <p:txBody>
          <a:bodyPr/>
          <a:lstStyle>
            <a:lvl1pPr>
              <a:defRPr/>
            </a:lvl1pPr>
          </a:lstStyle>
          <a:p>
            <a:r>
              <a:rPr lang="en-US"/>
              <a:t>Slide # Review</a:t>
            </a:r>
            <a:endParaRPr lang="en-AU"/>
          </a:p>
        </p:txBody>
      </p:sp>
      <p:pic>
        <p:nvPicPr>
          <p:cNvPr id="10" name="Picture 9">
            <a:extLst>
              <a:ext uri="{FF2B5EF4-FFF2-40B4-BE49-F238E27FC236}">
                <a16:creationId xmlns:a16="http://schemas.microsoft.com/office/drawing/2014/main" id="{540824C7-4868-88F2-C0F8-9BD699C2D0E7}"/>
              </a:ext>
            </a:extLst>
          </p:cNvPr>
          <p:cNvPicPr>
            <a:picLocks noChangeAspect="1"/>
          </p:cNvPicPr>
          <p:nvPr userDrawn="1"/>
        </p:nvPicPr>
        <p:blipFill>
          <a:blip r:embed="rId6"/>
          <a:stretch>
            <a:fillRect/>
          </a:stretch>
        </p:blipFill>
        <p:spPr>
          <a:xfrm>
            <a:off x="9065621" y="277881"/>
            <a:ext cx="877900" cy="688908"/>
          </a:xfrm>
          <a:prstGeom prst="rect">
            <a:avLst/>
          </a:prstGeom>
        </p:spPr>
      </p:pic>
    </p:spTree>
    <p:extLst>
      <p:ext uri="{BB962C8B-B14F-4D97-AF65-F5344CB8AC3E}">
        <p14:creationId xmlns:p14="http://schemas.microsoft.com/office/powerpoint/2010/main" val="29718763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Review + You do +  pen + chi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2468" y="377327"/>
            <a:ext cx="490017" cy="490017"/>
          </a:xfrm>
          <a:prstGeom prst="rect">
            <a:avLst/>
          </a:prstGeom>
        </p:spPr>
      </p:pic>
      <p:pic>
        <p:nvPicPr>
          <p:cNvPr id="6" name="Picture 5">
            <a:extLst>
              <a:ext uri="{FF2B5EF4-FFF2-40B4-BE49-F238E27FC236}">
                <a16:creationId xmlns:a16="http://schemas.microsoft.com/office/drawing/2014/main" id="{4043EDB4-A149-1E60-6174-9FAD771EA2E6}"/>
              </a:ext>
            </a:extLst>
          </p:cNvPr>
          <p:cNvPicPr>
            <a:picLocks noChangeAspect="1"/>
          </p:cNvPicPr>
          <p:nvPr userDrawn="1"/>
        </p:nvPicPr>
        <p:blipFill>
          <a:blip r:embed="rId5"/>
          <a:stretch>
            <a:fillRect/>
          </a:stretch>
        </p:blipFill>
        <p:spPr>
          <a:xfrm>
            <a:off x="11120768" y="208824"/>
            <a:ext cx="695004" cy="810838"/>
          </a:xfrm>
          <a:prstGeom prst="rect">
            <a:avLst/>
          </a:prstGeom>
        </p:spPr>
      </p:pic>
      <p:sp>
        <p:nvSpPr>
          <p:cNvPr id="2" name="Rectangle 1">
            <a:extLst>
              <a:ext uri="{FF2B5EF4-FFF2-40B4-BE49-F238E27FC236}">
                <a16:creationId xmlns:a16="http://schemas.microsoft.com/office/drawing/2014/main" id="{DD9A77A6-8713-C766-3D88-E24BCC9F7F53}"/>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00BCB3E5-EF72-E8D4-C9B2-D73B3D9F1FB3}"/>
              </a:ext>
            </a:extLst>
          </p:cNvPr>
          <p:cNvSpPr>
            <a:spLocks noGrp="1"/>
          </p:cNvSpPr>
          <p:nvPr>
            <p:ph type="title" hasCustomPrompt="1"/>
          </p:nvPr>
        </p:nvSpPr>
        <p:spPr>
          <a:xfrm>
            <a:off x="0" y="-1463462"/>
            <a:ext cx="10515600" cy="1325563"/>
          </a:xfrm>
        </p:spPr>
        <p:txBody>
          <a:bodyPr/>
          <a:lstStyle>
            <a:lvl1pPr>
              <a:defRPr/>
            </a:lvl1pPr>
          </a:lstStyle>
          <a:p>
            <a:r>
              <a:rPr lang="en-US"/>
              <a:t>Slide # Review</a:t>
            </a:r>
            <a:endParaRPr lang="en-AU"/>
          </a:p>
        </p:txBody>
      </p:sp>
      <p:pic>
        <p:nvPicPr>
          <p:cNvPr id="10" name="Picture 9">
            <a:extLst>
              <a:ext uri="{FF2B5EF4-FFF2-40B4-BE49-F238E27FC236}">
                <a16:creationId xmlns:a16="http://schemas.microsoft.com/office/drawing/2014/main" id="{42F0004B-F4AE-4209-CE5C-E7CA523B4973}"/>
              </a:ext>
            </a:extLst>
          </p:cNvPr>
          <p:cNvPicPr>
            <a:picLocks noChangeAspect="1"/>
          </p:cNvPicPr>
          <p:nvPr userDrawn="1"/>
        </p:nvPicPr>
        <p:blipFill>
          <a:blip r:embed="rId6"/>
          <a:stretch>
            <a:fillRect/>
          </a:stretch>
        </p:blipFill>
        <p:spPr>
          <a:xfrm>
            <a:off x="9065621" y="277881"/>
            <a:ext cx="877900" cy="688908"/>
          </a:xfrm>
          <a:prstGeom prst="rect">
            <a:avLst/>
          </a:prstGeom>
        </p:spPr>
      </p:pic>
    </p:spTree>
    <p:extLst>
      <p:ext uri="{BB962C8B-B14F-4D97-AF65-F5344CB8AC3E}">
        <p14:creationId xmlns:p14="http://schemas.microsoft.com/office/powerpoint/2010/main" val="40637332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Review + You do +  rea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sp>
        <p:nvSpPr>
          <p:cNvPr id="2" name="Rectangle 1">
            <a:extLst>
              <a:ext uri="{FF2B5EF4-FFF2-40B4-BE49-F238E27FC236}">
                <a16:creationId xmlns:a16="http://schemas.microsoft.com/office/drawing/2014/main" id="{DD9A77A6-8713-C766-3D88-E24BCC9F7F53}"/>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Glasses outline">
            <a:extLst>
              <a:ext uri="{FF2B5EF4-FFF2-40B4-BE49-F238E27FC236}">
                <a16:creationId xmlns:a16="http://schemas.microsoft.com/office/drawing/2014/main" id="{44D5EF98-F2E9-56CF-B101-A7728FE533C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sp>
        <p:nvSpPr>
          <p:cNvPr id="6" name="Title 5">
            <a:extLst>
              <a:ext uri="{FF2B5EF4-FFF2-40B4-BE49-F238E27FC236}">
                <a16:creationId xmlns:a16="http://schemas.microsoft.com/office/drawing/2014/main" id="{72ED16B5-E0AC-4E1C-AD8C-B80C408DE0E6}"/>
              </a:ext>
            </a:extLst>
          </p:cNvPr>
          <p:cNvSpPr>
            <a:spLocks noGrp="1"/>
          </p:cNvSpPr>
          <p:nvPr>
            <p:ph type="title" hasCustomPrompt="1"/>
          </p:nvPr>
        </p:nvSpPr>
        <p:spPr>
          <a:xfrm>
            <a:off x="0" y="-1513795"/>
            <a:ext cx="10515600" cy="1325563"/>
          </a:xfrm>
        </p:spPr>
        <p:txBody>
          <a:bodyPr/>
          <a:lstStyle>
            <a:lvl1pPr>
              <a:defRPr/>
            </a:lvl1pPr>
          </a:lstStyle>
          <a:p>
            <a:r>
              <a:rPr lang="en-US"/>
              <a:t>Slide # Review</a:t>
            </a:r>
            <a:endParaRPr lang="en-AU"/>
          </a:p>
        </p:txBody>
      </p:sp>
      <p:pic>
        <p:nvPicPr>
          <p:cNvPr id="8" name="Picture 7">
            <a:extLst>
              <a:ext uri="{FF2B5EF4-FFF2-40B4-BE49-F238E27FC236}">
                <a16:creationId xmlns:a16="http://schemas.microsoft.com/office/drawing/2014/main" id="{C367E9D3-B5A6-E701-85EA-D9BAFF1ABCC1}"/>
              </a:ext>
            </a:extLst>
          </p:cNvPr>
          <p:cNvPicPr>
            <a:picLocks noChangeAspect="1"/>
          </p:cNvPicPr>
          <p:nvPr userDrawn="1"/>
        </p:nvPicPr>
        <p:blipFill>
          <a:blip r:embed="rId5"/>
          <a:stretch>
            <a:fillRect/>
          </a:stretch>
        </p:blipFill>
        <p:spPr>
          <a:xfrm>
            <a:off x="10025262" y="277882"/>
            <a:ext cx="877900" cy="688908"/>
          </a:xfrm>
          <a:prstGeom prst="rect">
            <a:avLst/>
          </a:prstGeom>
        </p:spPr>
      </p:pic>
    </p:spTree>
    <p:extLst>
      <p:ext uri="{BB962C8B-B14F-4D97-AF65-F5344CB8AC3E}">
        <p14:creationId xmlns:p14="http://schemas.microsoft.com/office/powerpoint/2010/main" val="19309120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Review + You do ">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sp>
        <p:nvSpPr>
          <p:cNvPr id="2" name="Rectangle 1">
            <a:extLst>
              <a:ext uri="{FF2B5EF4-FFF2-40B4-BE49-F238E27FC236}">
                <a16:creationId xmlns:a16="http://schemas.microsoft.com/office/drawing/2014/main" id="{DD9A77A6-8713-C766-3D88-E24BCC9F7F53}"/>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7">
            <a:extLst>
              <a:ext uri="{FF2B5EF4-FFF2-40B4-BE49-F238E27FC236}">
                <a16:creationId xmlns:a16="http://schemas.microsoft.com/office/drawing/2014/main" id="{9A269DFE-25F5-FA74-8BBF-F37118348C62}"/>
              </a:ext>
            </a:extLst>
          </p:cNvPr>
          <p:cNvSpPr>
            <a:spLocks noGrp="1"/>
          </p:cNvSpPr>
          <p:nvPr>
            <p:ph type="title" hasCustomPrompt="1"/>
          </p:nvPr>
        </p:nvSpPr>
        <p:spPr>
          <a:xfrm>
            <a:off x="0" y="-1424973"/>
            <a:ext cx="10515600" cy="1325563"/>
          </a:xfrm>
        </p:spPr>
        <p:txBody>
          <a:bodyPr/>
          <a:lstStyle/>
          <a:p>
            <a:r>
              <a:rPr lang="en-US"/>
              <a:t>Slide # Review</a:t>
            </a:r>
            <a:endParaRPr lang="en-AU"/>
          </a:p>
        </p:txBody>
      </p:sp>
      <p:grpSp>
        <p:nvGrpSpPr>
          <p:cNvPr id="9" name="Group 8">
            <a:extLst>
              <a:ext uri="{FF2B5EF4-FFF2-40B4-BE49-F238E27FC236}">
                <a16:creationId xmlns:a16="http://schemas.microsoft.com/office/drawing/2014/main" id="{ADCD1B5C-0AF8-450D-438E-7754764E080B}"/>
              </a:ext>
            </a:extLst>
          </p:cNvPr>
          <p:cNvGrpSpPr/>
          <p:nvPr userDrawn="1"/>
        </p:nvGrpSpPr>
        <p:grpSpPr>
          <a:xfrm>
            <a:off x="11029911" y="263900"/>
            <a:ext cx="876718" cy="688952"/>
            <a:chOff x="11029911" y="263900"/>
            <a:chExt cx="876718" cy="688952"/>
          </a:xfrm>
        </p:grpSpPr>
        <p:sp>
          <p:nvSpPr>
            <p:cNvPr id="10" name="Rounded Rectangle 19">
              <a:extLst>
                <a:ext uri="{FF2B5EF4-FFF2-40B4-BE49-F238E27FC236}">
                  <a16:creationId xmlns:a16="http://schemas.microsoft.com/office/drawing/2014/main" id="{2339CC2E-0111-6A7F-70D3-1FF975B095E8}"/>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3" descr="Users outline">
              <a:extLst>
                <a:ext uri="{FF2B5EF4-FFF2-40B4-BE49-F238E27FC236}">
                  <a16:creationId xmlns:a16="http://schemas.microsoft.com/office/drawing/2014/main" id="{3C96A107-FCC0-160F-11AD-B63F27A17D5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Tree>
    <p:extLst>
      <p:ext uri="{BB962C8B-B14F-4D97-AF65-F5344CB8AC3E}">
        <p14:creationId xmlns:p14="http://schemas.microsoft.com/office/powerpoint/2010/main" val="15556089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We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38E6AB8F-3A0E-7F4F-972E-A940E03ECC1A}"/>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F881B8EF-A6DF-5E40-A10C-A6916B700DD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03906" y="299356"/>
            <a:ext cx="612851" cy="612851"/>
          </a:xfrm>
          <a:prstGeom prst="rect">
            <a:avLst/>
          </a:prstGeom>
        </p:spPr>
      </p:pic>
      <p:sp>
        <p:nvSpPr>
          <p:cNvPr id="3" name="Rectangle: Rounded Corners 2">
            <a:extLst>
              <a:ext uri="{FF2B5EF4-FFF2-40B4-BE49-F238E27FC236}">
                <a16:creationId xmlns:a16="http://schemas.microsoft.com/office/drawing/2014/main" id="{0CB2E184-AED5-79AA-BCD7-EEE5FCF6FCD9}"/>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4D5FF1A9-BEBA-A05A-9B37-BB6E52E8F2C4}"/>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59F05235-ACAD-FEE0-C39B-6D08A675218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5">
            <a:extLst>
              <a:ext uri="{FF2B5EF4-FFF2-40B4-BE49-F238E27FC236}">
                <a16:creationId xmlns:a16="http://schemas.microsoft.com/office/drawing/2014/main" id="{B3F301EA-15E2-7A0D-14F5-A8BD8B24A30D}"/>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C3C1024-0FA9-E6C8-BCF6-D6F4535EC46A}"/>
              </a:ext>
            </a:extLst>
          </p:cNvPr>
          <p:cNvSpPr>
            <a:spLocks noGrp="1"/>
          </p:cNvSpPr>
          <p:nvPr>
            <p:ph type="title" hasCustomPrompt="1"/>
          </p:nvPr>
        </p:nvSpPr>
        <p:spPr>
          <a:xfrm>
            <a:off x="0" y="-1423726"/>
            <a:ext cx="10515600" cy="1325563"/>
          </a:xfrm>
        </p:spPr>
        <p:txBody>
          <a:bodyPr/>
          <a:lstStyle>
            <a:lvl1pPr>
              <a:defRPr/>
            </a:lvl1pPr>
          </a:lstStyle>
          <a:p>
            <a:r>
              <a:rPr lang="en-US"/>
              <a:t>Slide # We do</a:t>
            </a:r>
            <a:endParaRPr lang="en-AU"/>
          </a:p>
        </p:txBody>
      </p:sp>
    </p:spTree>
    <p:extLst>
      <p:ext uri="{BB962C8B-B14F-4D97-AF65-F5344CB8AC3E}">
        <p14:creationId xmlns:p14="http://schemas.microsoft.com/office/powerpoint/2010/main" val="36344573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e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Rounded Corners 1">
            <a:extLst>
              <a:ext uri="{FF2B5EF4-FFF2-40B4-BE49-F238E27FC236}">
                <a16:creationId xmlns:a16="http://schemas.microsoft.com/office/drawing/2014/main" id="{2BEB0592-E82E-B57B-7ABB-33E4C618B4CF}"/>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3" name="Rounded Rectangle 8">
            <a:extLst>
              <a:ext uri="{FF2B5EF4-FFF2-40B4-BE49-F238E27FC236}">
                <a16:creationId xmlns:a16="http://schemas.microsoft.com/office/drawing/2014/main" id="{4D06EC13-142C-1A2D-66EE-DA829D1C9513}"/>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294E1136-28C7-4819-E5E8-EB0D65D14DF4}"/>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5" name="Rectangle 4">
            <a:extLst>
              <a:ext uri="{FF2B5EF4-FFF2-40B4-BE49-F238E27FC236}">
                <a16:creationId xmlns:a16="http://schemas.microsoft.com/office/drawing/2014/main" id="{0A6D0ED0-0F07-F61C-405F-EEEB217E2D41}"/>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5">
            <a:extLst>
              <a:ext uri="{FF2B5EF4-FFF2-40B4-BE49-F238E27FC236}">
                <a16:creationId xmlns:a16="http://schemas.microsoft.com/office/drawing/2014/main" id="{88FB0E62-DD72-0BE0-4771-435FB10C99EA}"/>
              </a:ext>
            </a:extLst>
          </p:cNvPr>
          <p:cNvSpPr>
            <a:spLocks noGrp="1"/>
          </p:cNvSpPr>
          <p:nvPr>
            <p:ph type="title" hasCustomPrompt="1"/>
          </p:nvPr>
        </p:nvSpPr>
        <p:spPr>
          <a:xfrm>
            <a:off x="0" y="-1423726"/>
            <a:ext cx="10515600" cy="1325563"/>
          </a:xfrm>
        </p:spPr>
        <p:txBody>
          <a:bodyPr/>
          <a:lstStyle>
            <a:lvl1pPr>
              <a:defRPr/>
            </a:lvl1pPr>
          </a:lstStyle>
          <a:p>
            <a:r>
              <a:rPr lang="en-US"/>
              <a:t>Slide # We do</a:t>
            </a:r>
            <a:endParaRPr lang="en-AU"/>
          </a:p>
        </p:txBody>
      </p:sp>
    </p:spTree>
    <p:extLst>
      <p:ext uri="{BB962C8B-B14F-4D97-AF65-F5344CB8AC3E}">
        <p14:creationId xmlns:p14="http://schemas.microsoft.com/office/powerpoint/2010/main" val="11058723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F7BF8009-D673-8046-B44C-52D1995349AA}"/>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67FC5CBD-DCD2-BD4D-B112-6356E4415CF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Rounded Corners 2">
            <a:extLst>
              <a:ext uri="{FF2B5EF4-FFF2-40B4-BE49-F238E27FC236}">
                <a16:creationId xmlns:a16="http://schemas.microsoft.com/office/drawing/2014/main" id="{93160382-B28E-1D5A-1E3A-E3C609E88E60}"/>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25AF33E8-747D-820D-E0D9-B52717C3C678}"/>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65D80CE0-A472-5B8A-3131-E6D9870E7840}"/>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5">
            <a:extLst>
              <a:ext uri="{FF2B5EF4-FFF2-40B4-BE49-F238E27FC236}">
                <a16:creationId xmlns:a16="http://schemas.microsoft.com/office/drawing/2014/main" id="{FE7FF4FD-F8EE-4AEE-7F98-21D79F7DD0CF}"/>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8F8E10F-06FE-2A6F-1F45-AB6C36A87DD4}"/>
              </a:ext>
            </a:extLst>
          </p:cNvPr>
          <p:cNvSpPr>
            <a:spLocks noGrp="1"/>
          </p:cNvSpPr>
          <p:nvPr>
            <p:ph type="title" hasCustomPrompt="1"/>
          </p:nvPr>
        </p:nvSpPr>
        <p:spPr>
          <a:xfrm>
            <a:off x="0" y="-1470803"/>
            <a:ext cx="10515600" cy="1325563"/>
          </a:xfrm>
        </p:spPr>
        <p:txBody>
          <a:bodyPr/>
          <a:lstStyle>
            <a:lvl1pPr>
              <a:defRPr/>
            </a:lvl1pPr>
          </a:lstStyle>
          <a:p>
            <a:r>
              <a:rPr lang="en-US"/>
              <a:t>Slide # I do</a:t>
            </a:r>
            <a:endParaRPr lang="en-AU"/>
          </a:p>
        </p:txBody>
      </p:sp>
    </p:spTree>
    <p:extLst>
      <p:ext uri="{BB962C8B-B14F-4D97-AF65-F5344CB8AC3E}">
        <p14:creationId xmlns:p14="http://schemas.microsoft.com/office/powerpoint/2010/main" val="8406850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I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3" name="Rectangle: Rounded Corners 2">
            <a:extLst>
              <a:ext uri="{FF2B5EF4-FFF2-40B4-BE49-F238E27FC236}">
                <a16:creationId xmlns:a16="http://schemas.microsoft.com/office/drawing/2014/main" id="{C4B40547-4E13-5DF7-7AAF-02E0D3744C57}"/>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197AF118-DBA4-A3EB-622B-E8F2A4AA2628}"/>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6F8F8CA6-D1A9-2446-3BD9-1873F8F3836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5">
            <a:extLst>
              <a:ext uri="{FF2B5EF4-FFF2-40B4-BE49-F238E27FC236}">
                <a16:creationId xmlns:a16="http://schemas.microsoft.com/office/drawing/2014/main" id="{A29DEAFE-767C-29EC-9991-D5F4A2F8AF59}"/>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A95EB3D0-DBC0-FA15-A537-6B4808BFB4AA}"/>
              </a:ext>
            </a:extLst>
          </p:cNvPr>
          <p:cNvGrpSpPr/>
          <p:nvPr userDrawn="1"/>
        </p:nvGrpSpPr>
        <p:grpSpPr>
          <a:xfrm>
            <a:off x="10048357" y="248271"/>
            <a:ext cx="876718" cy="688952"/>
            <a:chOff x="10048357" y="248271"/>
            <a:chExt cx="876718" cy="688952"/>
          </a:xfrm>
        </p:grpSpPr>
        <p:sp>
          <p:nvSpPr>
            <p:cNvPr id="10" name="Rounded Rectangle 9">
              <a:extLst>
                <a:ext uri="{FF2B5EF4-FFF2-40B4-BE49-F238E27FC236}">
                  <a16:creationId xmlns:a16="http://schemas.microsoft.com/office/drawing/2014/main" id="{B713BFBB-EEA3-F56A-59BF-8DEC27946433}"/>
                </a:ext>
              </a:extLst>
            </p:cNvPr>
            <p:cNvSpPr/>
            <p:nvPr userDrawn="1"/>
          </p:nvSpPr>
          <p:spPr>
            <a:xfrm>
              <a:off x="10048357"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0" descr="Teacher outline">
              <a:extLst>
                <a:ext uri="{FF2B5EF4-FFF2-40B4-BE49-F238E27FC236}">
                  <a16:creationId xmlns:a16="http://schemas.microsoft.com/office/drawing/2014/main" id="{042C958E-E2EE-8E45-A559-FFA79596D8DA}"/>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2" name="Title 1">
            <a:extLst>
              <a:ext uri="{FF2B5EF4-FFF2-40B4-BE49-F238E27FC236}">
                <a16:creationId xmlns:a16="http://schemas.microsoft.com/office/drawing/2014/main" id="{99D674F0-FCB9-A7D1-49F8-DBA4713B05C0}"/>
              </a:ext>
            </a:extLst>
          </p:cNvPr>
          <p:cNvSpPr>
            <a:spLocks noGrp="1"/>
          </p:cNvSpPr>
          <p:nvPr>
            <p:ph type="title" hasCustomPrompt="1"/>
          </p:nvPr>
        </p:nvSpPr>
        <p:spPr>
          <a:xfrm>
            <a:off x="0" y="-1470803"/>
            <a:ext cx="10515600" cy="1325563"/>
          </a:xfrm>
        </p:spPr>
        <p:txBody>
          <a:bodyPr/>
          <a:lstStyle>
            <a:lvl1pPr>
              <a:defRPr/>
            </a:lvl1pPr>
          </a:lstStyle>
          <a:p>
            <a:r>
              <a:rPr lang="en-US"/>
              <a:t>Slide # I do</a:t>
            </a:r>
            <a:endParaRPr lang="en-AU"/>
          </a:p>
        </p:txBody>
      </p:sp>
    </p:spTree>
    <p:extLst>
      <p:ext uri="{BB962C8B-B14F-4D97-AF65-F5344CB8AC3E}">
        <p14:creationId xmlns:p14="http://schemas.microsoft.com/office/powerpoint/2010/main" val="25278176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I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6" name="Group 5">
            <a:extLst>
              <a:ext uri="{FF2B5EF4-FFF2-40B4-BE49-F238E27FC236}">
                <a16:creationId xmlns:a16="http://schemas.microsoft.com/office/drawing/2014/main" id="{4A51B148-37BC-BC18-5723-D886632D6F73}"/>
              </a:ext>
            </a:extLst>
          </p:cNvPr>
          <p:cNvGrpSpPr/>
          <p:nvPr userDrawn="1"/>
        </p:nvGrpSpPr>
        <p:grpSpPr>
          <a:xfrm>
            <a:off x="10048357" y="248271"/>
            <a:ext cx="876718" cy="688952"/>
            <a:chOff x="10048357" y="248271"/>
            <a:chExt cx="876718" cy="688952"/>
          </a:xfrm>
        </p:grpSpPr>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21674" y="248271"/>
              <a:ext cx="688952" cy="688952"/>
            </a:xfrm>
            <a:prstGeom prst="rect">
              <a:avLst/>
            </a:prstGeom>
          </p:spPr>
        </p:pic>
      </p:grpSp>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Rounded Corners 1">
            <a:extLst>
              <a:ext uri="{FF2B5EF4-FFF2-40B4-BE49-F238E27FC236}">
                <a16:creationId xmlns:a16="http://schemas.microsoft.com/office/drawing/2014/main" id="{9663EB63-CBB7-A85C-43A7-6347AE38558D}"/>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3" name="Rounded Rectangle 8">
            <a:extLst>
              <a:ext uri="{FF2B5EF4-FFF2-40B4-BE49-F238E27FC236}">
                <a16:creationId xmlns:a16="http://schemas.microsoft.com/office/drawing/2014/main" id="{D433446B-4563-9A05-1EE8-81027A3BB99E}"/>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1FAC9EB-381D-0EAD-8FE7-E0A5A3E1711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4">
            <a:extLst>
              <a:ext uri="{FF2B5EF4-FFF2-40B4-BE49-F238E27FC236}">
                <a16:creationId xmlns:a16="http://schemas.microsoft.com/office/drawing/2014/main" id="{88D4FED5-835B-692A-E1EF-901DAE7CD477}"/>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7">
            <a:extLst>
              <a:ext uri="{FF2B5EF4-FFF2-40B4-BE49-F238E27FC236}">
                <a16:creationId xmlns:a16="http://schemas.microsoft.com/office/drawing/2014/main" id="{C870222E-9764-40F9-F29C-1055A453AC04}"/>
              </a:ext>
            </a:extLst>
          </p:cNvPr>
          <p:cNvSpPr>
            <a:spLocks noGrp="1"/>
          </p:cNvSpPr>
          <p:nvPr>
            <p:ph type="title" hasCustomPrompt="1"/>
          </p:nvPr>
        </p:nvSpPr>
        <p:spPr>
          <a:xfrm>
            <a:off x="0" y="-1446872"/>
            <a:ext cx="10515600" cy="1325563"/>
          </a:xfrm>
        </p:spPr>
        <p:txBody>
          <a:bodyPr/>
          <a:lstStyle>
            <a:lvl1pPr>
              <a:defRPr/>
            </a:lvl1pPr>
          </a:lstStyle>
          <a:p>
            <a:r>
              <a:rPr lang="en-US"/>
              <a:t>Slide # I do</a:t>
            </a:r>
            <a:endParaRPr lang="en-AU"/>
          </a:p>
        </p:txBody>
      </p:sp>
    </p:spTree>
    <p:extLst>
      <p:ext uri="{BB962C8B-B14F-4D97-AF65-F5344CB8AC3E}">
        <p14:creationId xmlns:p14="http://schemas.microsoft.com/office/powerpoint/2010/main" val="28705477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sp>
        <p:nvSpPr>
          <p:cNvPr id="37" name="Title 1">
            <a:extLst>
              <a:ext uri="{FF2B5EF4-FFF2-40B4-BE49-F238E27FC236}">
                <a16:creationId xmlns:a16="http://schemas.microsoft.com/office/drawing/2014/main" id="{0CA1E5B1-743A-9448-A467-3D57AF293EF4}"/>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I do</a:t>
            </a:r>
          </a:p>
        </p:txBody>
      </p:sp>
      <p:sp>
        <p:nvSpPr>
          <p:cNvPr id="2" name="Rectangle: Rounded Corners 1">
            <a:extLst>
              <a:ext uri="{FF2B5EF4-FFF2-40B4-BE49-F238E27FC236}">
                <a16:creationId xmlns:a16="http://schemas.microsoft.com/office/drawing/2014/main" id="{66CCD238-AB33-2C9E-76DC-9B09715E07D2}"/>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3" name="Rounded Rectangle 8">
            <a:extLst>
              <a:ext uri="{FF2B5EF4-FFF2-40B4-BE49-F238E27FC236}">
                <a16:creationId xmlns:a16="http://schemas.microsoft.com/office/drawing/2014/main" id="{9E9D63F6-BFC7-B03B-F2F8-615F79B804E3}"/>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7A5D7C7A-64DC-77F4-F82F-555E6FC31956}"/>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4" name="Rectangle 3">
            <a:extLst>
              <a:ext uri="{FF2B5EF4-FFF2-40B4-BE49-F238E27FC236}">
                <a16:creationId xmlns:a16="http://schemas.microsoft.com/office/drawing/2014/main" id="{1D1AFC09-2149-EE1A-4B07-0FA18DA7AFA3}"/>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5">
            <a:extLst>
              <a:ext uri="{FF2B5EF4-FFF2-40B4-BE49-F238E27FC236}">
                <a16:creationId xmlns:a16="http://schemas.microsoft.com/office/drawing/2014/main" id="{3DDFF4A1-A551-6B4A-3B05-18F3A0958C3F}"/>
              </a:ext>
            </a:extLst>
          </p:cNvPr>
          <p:cNvSpPr>
            <a:spLocks noGrp="1"/>
          </p:cNvSpPr>
          <p:nvPr>
            <p:ph type="title" hasCustomPrompt="1"/>
          </p:nvPr>
        </p:nvSpPr>
        <p:spPr>
          <a:xfrm>
            <a:off x="0" y="-1424973"/>
            <a:ext cx="10515600" cy="1325563"/>
          </a:xfrm>
        </p:spPr>
        <p:txBody>
          <a:bodyPr/>
          <a:lstStyle>
            <a:lvl1pPr>
              <a:defRPr/>
            </a:lvl1pPr>
          </a:lstStyle>
          <a:p>
            <a:r>
              <a:rPr lang="en-US"/>
              <a:t>Slide # I do</a:t>
            </a:r>
            <a:endParaRPr lang="en-AU"/>
          </a:p>
        </p:txBody>
      </p:sp>
    </p:spTree>
    <p:extLst>
      <p:ext uri="{BB962C8B-B14F-4D97-AF65-F5344CB8AC3E}">
        <p14:creationId xmlns:p14="http://schemas.microsoft.com/office/powerpoint/2010/main" val="21449668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acher Slide 8:1">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9F6F9809-BB33-C646-9C0B-0E40D9903ACD}"/>
              </a:ext>
            </a:extLst>
          </p:cNvPr>
          <p:cNvPicPr>
            <a:picLocks noChangeAspect="1"/>
          </p:cNvPicPr>
          <p:nvPr userDrawn="1"/>
        </p:nvPicPr>
        <p:blipFill>
          <a:blip r:embed="rId2" r:link="rId3">
            <a:extLst>
              <a:ext uri="{28A0092B-C50C-407E-A947-70E740481C1C}">
                <a14:useLocalDpi xmlns:a14="http://schemas.microsoft.com/office/drawing/2010/main" val="0"/>
              </a:ext>
            </a:extLst>
          </a:blip>
          <a:srcRect/>
          <a:stretch>
            <a:fillRect/>
          </a:stretch>
        </p:blipFill>
        <p:spPr>
          <a:xfrm>
            <a:off x="8133899" y="298369"/>
            <a:ext cx="3847120" cy="493220"/>
          </a:xfrm>
          <a:prstGeom prst="rect">
            <a:avLst/>
          </a:prstGeom>
        </p:spPr>
      </p:pic>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4DCE8"/>
              </a:solidFill>
            </a:endParaRPr>
          </a:p>
        </p:txBody>
      </p:sp>
      <p:pic>
        <p:nvPicPr>
          <p:cNvPr id="20" name="Picture 19">
            <a:extLst>
              <a:ext uri="{FF2B5EF4-FFF2-40B4-BE49-F238E27FC236}">
                <a16:creationId xmlns:a16="http://schemas.microsoft.com/office/drawing/2014/main" id="{5F0EB72B-A8C5-4A46-87A6-D2AF6CC034E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Title 1">
            <a:extLst>
              <a:ext uri="{FF2B5EF4-FFF2-40B4-BE49-F238E27FC236}">
                <a16:creationId xmlns:a16="http://schemas.microsoft.com/office/drawing/2014/main" id="{75735CFA-F79D-8C4D-9851-1516EB7943ED}"/>
              </a:ext>
            </a:extLst>
          </p:cNvPr>
          <p:cNvSpPr>
            <a:spLocks noGrp="1"/>
          </p:cNvSpPr>
          <p:nvPr>
            <p:ph type="title"/>
          </p:nvPr>
        </p:nvSpPr>
        <p:spPr>
          <a:xfrm>
            <a:off x="0" y="-1094113"/>
            <a:ext cx="7546590" cy="892927"/>
          </a:xfrm>
        </p:spPr>
        <p:txBody>
          <a:bodyPr>
            <a:noAutofit/>
          </a:bodyPr>
          <a:lstStyle>
            <a:lvl1pPr algn="l" defTabSz="914400" rtl="0" eaLnBrk="1" latinLnBrk="0" hangingPunct="1">
              <a:lnSpc>
                <a:spcPct val="90000"/>
              </a:lnSpc>
              <a:spcBef>
                <a:spcPct val="0"/>
              </a:spcBef>
              <a:buNone/>
              <a:defRPr lang="en-AU" sz="4400" b="0"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Subtitle 2">
            <a:extLst>
              <a:ext uri="{FF2B5EF4-FFF2-40B4-BE49-F238E27FC236}">
                <a16:creationId xmlns:a16="http://schemas.microsoft.com/office/drawing/2014/main" id="{E56C1A04-B767-984C-BDA5-B8D499ACDDC7}"/>
              </a:ext>
            </a:extLst>
          </p:cNvPr>
          <p:cNvSpPr>
            <a:spLocks noGrp="1"/>
          </p:cNvSpPr>
          <p:nvPr>
            <p:ph type="subTitle" idx="11"/>
          </p:nvPr>
        </p:nvSpPr>
        <p:spPr>
          <a:xfrm>
            <a:off x="283765" y="1386635"/>
            <a:ext cx="9144000" cy="690151"/>
          </a:xfrm>
        </p:spPr>
        <p:txBody>
          <a:bodyPr>
            <a:normAutofit/>
          </a:bodyPr>
          <a:lstStyle>
            <a:lvl1pPr marL="0" indent="0" algn="l">
              <a:lnSpc>
                <a:spcPct val="100000"/>
              </a:lnSpc>
              <a:buNone/>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3">
            <a:extLst>
              <a:ext uri="{FF2B5EF4-FFF2-40B4-BE49-F238E27FC236}">
                <a16:creationId xmlns:a16="http://schemas.microsoft.com/office/drawing/2014/main" id="{9D92B21F-28B3-F040-9099-5CA9DC39B1DA}"/>
              </a:ext>
            </a:extLst>
          </p:cNvPr>
          <p:cNvSpPr>
            <a:spLocks noGrp="1"/>
          </p:cNvSpPr>
          <p:nvPr>
            <p:ph type="body" sz="half" idx="2"/>
          </p:nvPr>
        </p:nvSpPr>
        <p:spPr>
          <a:xfrm>
            <a:off x="287446" y="2224011"/>
            <a:ext cx="5210174" cy="4176789"/>
          </a:xfrm>
        </p:spPr>
        <p:txBody>
          <a:bodyPr>
            <a:normAutofit/>
          </a:bodyPr>
          <a:lstStyle>
            <a:lvl1pPr marL="342900" indent="-342900">
              <a:lnSpc>
                <a:spcPct val="100000"/>
              </a:lnSpc>
              <a:buFont typeface="+mj-lt"/>
              <a:buAutoNum type="arabicPeriod"/>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15" name="Text Placeholder 3">
            <a:extLst>
              <a:ext uri="{FF2B5EF4-FFF2-40B4-BE49-F238E27FC236}">
                <a16:creationId xmlns:a16="http://schemas.microsoft.com/office/drawing/2014/main" id="{7784519A-9E38-3A42-91BC-C908582C924F}"/>
              </a:ext>
            </a:extLst>
          </p:cNvPr>
          <p:cNvSpPr>
            <a:spLocks noGrp="1"/>
          </p:cNvSpPr>
          <p:nvPr>
            <p:ph type="body" sz="half" idx="13"/>
          </p:nvPr>
        </p:nvSpPr>
        <p:spPr>
          <a:xfrm>
            <a:off x="6027223" y="2224010"/>
            <a:ext cx="5210174" cy="4176790"/>
          </a:xfrm>
        </p:spPr>
        <p:txBody>
          <a:bodyPr>
            <a:normAutofit/>
          </a:bodyPr>
          <a:lstStyle>
            <a:lvl1pPr marL="342900" indent="-342900">
              <a:lnSpc>
                <a:spcPct val="100000"/>
              </a:lnSpc>
              <a:buFont typeface="+mj-lt"/>
              <a:buAutoNum type="arabicPeriod"/>
              <a:defRPr sz="1700" b="0" i="0">
                <a:solidFill>
                  <a:srgbClr val="0E1F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16" name="Title 1">
            <a:extLst>
              <a:ext uri="{FF2B5EF4-FFF2-40B4-BE49-F238E27FC236}">
                <a16:creationId xmlns:a16="http://schemas.microsoft.com/office/drawing/2014/main" id="{2CD425CE-5DAC-B34A-B579-AAE0A37AB17F}"/>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8</a:t>
            </a:r>
          </a:p>
        </p:txBody>
      </p:sp>
      <p:sp>
        <p:nvSpPr>
          <p:cNvPr id="21" name="Title 1">
            <a:extLst>
              <a:ext uri="{FF2B5EF4-FFF2-40B4-BE49-F238E27FC236}">
                <a16:creationId xmlns:a16="http://schemas.microsoft.com/office/drawing/2014/main" id="{609CB1ED-6C9B-2D4B-9C38-631340391CF3}"/>
              </a:ext>
            </a:extLst>
          </p:cNvPr>
          <p:cNvSpPr txBox="1">
            <a:spLocks/>
          </p:cNvSpPr>
          <p:nvPr userDrawn="1"/>
        </p:nvSpPr>
        <p:spPr>
          <a:xfrm>
            <a:off x="10058401" y="305348"/>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B51963"/>
                </a:solidFill>
                <a:latin typeface="Calibri" panose="020F0502020204030204" pitchFamily="34" charset="0"/>
                <a:cs typeface="Calibri" panose="020F0502020204030204" pitchFamily="34" charset="0"/>
              </a:rPr>
              <a:t>Lesson 1</a:t>
            </a:r>
          </a:p>
        </p:txBody>
      </p:sp>
      <p:sp>
        <p:nvSpPr>
          <p:cNvPr id="3" name="Rectangle 2">
            <a:extLst>
              <a:ext uri="{FF2B5EF4-FFF2-40B4-BE49-F238E27FC236}">
                <a16:creationId xmlns:a16="http://schemas.microsoft.com/office/drawing/2014/main" id="{C9BFBC52-D27A-9E70-1B18-FA57EE8F1F0E}"/>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083600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8_Break after review_Phonemic awareness">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A1F54B8A-7ECB-5D5D-A044-2E0A59C30D62}"/>
              </a:ext>
            </a:extLst>
          </p:cNvPr>
          <p:cNvSpPr/>
          <p:nvPr userDrawn="1"/>
        </p:nvSpPr>
        <p:spPr>
          <a:xfrm>
            <a:off x="0" y="2307"/>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20725" y="3617299"/>
            <a:ext cx="9637728" cy="2029968"/>
          </a:xfrm>
          <a:prstGeom prst="round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t>
              </a: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3" name="Title 2">
            <a:extLst>
              <a:ext uri="{FF2B5EF4-FFF2-40B4-BE49-F238E27FC236}">
                <a16:creationId xmlns:a16="http://schemas.microsoft.com/office/drawing/2014/main" id="{69610E61-24F2-DA14-A0F5-812FA7BD3EA0}"/>
              </a:ext>
            </a:extLst>
          </p:cNvPr>
          <p:cNvSpPr>
            <a:spLocks noGrp="1"/>
          </p:cNvSpPr>
          <p:nvPr>
            <p:ph type="title" hasCustomPrompt="1"/>
          </p:nvPr>
        </p:nvSpPr>
        <p:spPr>
          <a:xfrm>
            <a:off x="0" y="-1392877"/>
            <a:ext cx="10515600" cy="1325563"/>
          </a:xfrm>
        </p:spPr>
        <p:txBody>
          <a:bodyPr/>
          <a:lstStyle>
            <a:lvl1pPr>
              <a:defRPr/>
            </a:lvl1pPr>
          </a:lstStyle>
          <a:p>
            <a:r>
              <a:rPr lang="en-US"/>
              <a:t>Slide # End of review, start of lesson</a:t>
            </a:r>
            <a:endParaRPr lang="en-AU"/>
          </a:p>
        </p:txBody>
      </p:sp>
      <p:sp>
        <p:nvSpPr>
          <p:cNvPr id="5" name="Title 1">
            <a:extLst>
              <a:ext uri="{FF2B5EF4-FFF2-40B4-BE49-F238E27FC236}">
                <a16:creationId xmlns:a16="http://schemas.microsoft.com/office/drawing/2014/main" id="{60D2EC9E-140C-5D15-F5D7-03BA5354E491}"/>
              </a:ext>
            </a:extLst>
          </p:cNvPr>
          <p:cNvSpPr txBox="1">
            <a:spLocks/>
          </p:cNvSpPr>
          <p:nvPr userDrawn="1"/>
        </p:nvSpPr>
        <p:spPr>
          <a:xfrm>
            <a:off x="1753308" y="794889"/>
            <a:ext cx="6220243" cy="215156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7200" b="1">
                <a:latin typeface="+mn-lt"/>
              </a:rPr>
              <a:t>End of review</a:t>
            </a:r>
            <a:endParaRPr lang="en-AU" sz="7200" b="1">
              <a:latin typeface="+mn-lt"/>
            </a:endParaRPr>
          </a:p>
        </p:txBody>
      </p:sp>
      <p:sp>
        <p:nvSpPr>
          <p:cNvPr id="11" name="TextBox 10">
            <a:extLst>
              <a:ext uri="{FF2B5EF4-FFF2-40B4-BE49-F238E27FC236}">
                <a16:creationId xmlns:a16="http://schemas.microsoft.com/office/drawing/2014/main" id="{0074EB26-13AC-CE98-7DA4-54560F92351D}"/>
              </a:ext>
            </a:extLst>
          </p:cNvPr>
          <p:cNvSpPr txBox="1"/>
          <p:nvPr userDrawn="1"/>
        </p:nvSpPr>
        <p:spPr>
          <a:xfrm>
            <a:off x="3873205"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Tree>
    <p:extLst>
      <p:ext uri="{BB962C8B-B14F-4D97-AF65-F5344CB8AC3E}">
        <p14:creationId xmlns:p14="http://schemas.microsoft.com/office/powerpoint/2010/main" val="32945633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 do EDITABLE 8: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F7C341F0-EBE3-A74F-9DA1-418C7376FF6C}"/>
              </a:ext>
            </a:extLst>
          </p:cNvPr>
          <p:cNvSpPr/>
          <p:nvPr userDrawn="1"/>
        </p:nvSpPr>
        <p:spPr>
          <a:xfrm>
            <a:off x="283765" y="299356"/>
            <a:ext cx="2414556"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2">
            <a:extLst>
              <a:ext uri="{FF2B5EF4-FFF2-40B4-BE49-F238E27FC236}">
                <a16:creationId xmlns:a16="http://schemas.microsoft.com/office/drawing/2014/main" id="{C957D54E-CB6C-F944-95E6-746EAD67D2A2}"/>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7" name="Title 1">
            <a:extLst>
              <a:ext uri="{FF2B5EF4-FFF2-40B4-BE49-F238E27FC236}">
                <a16:creationId xmlns:a16="http://schemas.microsoft.com/office/drawing/2014/main" id="{07609C22-D19A-224D-9DB7-EFBD479247F1}"/>
              </a:ext>
            </a:extLst>
          </p:cNvPr>
          <p:cNvSpPr>
            <a:spLocks noGrp="1"/>
          </p:cNvSpPr>
          <p:nvPr>
            <p:ph type="title"/>
          </p:nvPr>
        </p:nvSpPr>
        <p:spPr>
          <a:xfrm>
            <a:off x="0" y="-890828"/>
            <a:ext cx="6878472" cy="777559"/>
          </a:xfrm>
        </p:spPr>
        <p:txBody>
          <a:bodyPr>
            <a:noAutofit/>
          </a:bodyPr>
          <a:lstStyle>
            <a:lvl1pPr algn="l" defTabSz="914400" rtl="0" eaLnBrk="1" latinLnBrk="0" hangingPunct="1">
              <a:lnSpc>
                <a:spcPct val="70000"/>
              </a:lnSpc>
              <a:spcBef>
                <a:spcPct val="0"/>
              </a:spcBef>
              <a:buNone/>
              <a:defRPr lang="en-AU" sz="4400" b="0"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9" name="Rounded Rectangle 18">
            <a:extLst>
              <a:ext uri="{FF2B5EF4-FFF2-40B4-BE49-F238E27FC236}">
                <a16:creationId xmlns:a16="http://schemas.microsoft.com/office/drawing/2014/main" id="{DE5206A2-928F-1448-B4A8-47F1B03C58AE}"/>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Teacher outline">
            <a:extLst>
              <a:ext uri="{FF2B5EF4-FFF2-40B4-BE49-F238E27FC236}">
                <a16:creationId xmlns:a16="http://schemas.microsoft.com/office/drawing/2014/main" id="{BAE73B5B-34EE-F248-BC42-2068DA2BAE3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Rounded Corners 2">
            <a:extLst>
              <a:ext uri="{FF2B5EF4-FFF2-40B4-BE49-F238E27FC236}">
                <a16:creationId xmlns:a16="http://schemas.microsoft.com/office/drawing/2014/main" id="{82A7831B-15C2-419A-B8F7-89FEF008ABEF}"/>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474659F5-94E4-1F3A-CE34-AD3A0B1FD36A}"/>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443153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Check for understanding A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F50F054B-AE35-0205-6324-C79E7E81D19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19F2D8BB-3CD0-AA09-6B9B-F8AEA22785AC}"/>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A8D999E3-F42D-7754-A492-9EE52419E5F3}"/>
              </a:ext>
            </a:extLst>
          </p:cNvPr>
          <p:cNvSpPr>
            <a:spLocks noGrp="1"/>
          </p:cNvSpPr>
          <p:nvPr>
            <p:ph type="title" hasCustomPrompt="1"/>
          </p:nvPr>
        </p:nvSpPr>
        <p:spPr>
          <a:xfrm>
            <a:off x="0" y="-1492745"/>
            <a:ext cx="10515600" cy="1325563"/>
          </a:xfrm>
        </p:spPr>
        <p:txBody>
          <a:bodyPr/>
          <a:lstStyle>
            <a:lvl1pPr>
              <a:defRPr/>
            </a:lvl1pPr>
          </a:lstStyle>
          <a:p>
            <a:r>
              <a:rPr lang="en-US"/>
              <a:t>Slide # Check for understanding</a:t>
            </a:r>
            <a:endParaRPr lang="en-AU"/>
          </a:p>
        </p:txBody>
      </p:sp>
    </p:spTree>
    <p:extLst>
      <p:ext uri="{BB962C8B-B14F-4D97-AF65-F5344CB8AC3E}">
        <p14:creationId xmlns:p14="http://schemas.microsoft.com/office/powerpoint/2010/main" val="2213008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Phonemic awareness + We do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5" y="299356"/>
            <a:ext cx="421059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4" y="293758"/>
            <a:ext cx="4210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19F2D8BB-3CD0-AA09-6B9B-F8AEA22785AC}"/>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descr="Classroom outline">
            <a:extLst>
              <a:ext uri="{FF2B5EF4-FFF2-40B4-BE49-F238E27FC236}">
                <a16:creationId xmlns:a16="http://schemas.microsoft.com/office/drawing/2014/main" id="{0EDA6979-A0F3-A511-CFE9-EADDA9258E8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5" name="Title 4">
            <a:extLst>
              <a:ext uri="{FF2B5EF4-FFF2-40B4-BE49-F238E27FC236}">
                <a16:creationId xmlns:a16="http://schemas.microsoft.com/office/drawing/2014/main" id="{3986FD7A-1682-F3BF-8762-42F73D58F5AA}"/>
              </a:ext>
            </a:extLst>
          </p:cNvPr>
          <p:cNvSpPr>
            <a:spLocks noGrp="1"/>
          </p:cNvSpPr>
          <p:nvPr>
            <p:ph type="title" hasCustomPrompt="1"/>
          </p:nvPr>
        </p:nvSpPr>
        <p:spPr>
          <a:xfrm>
            <a:off x="0" y="-1420927"/>
            <a:ext cx="10515600" cy="1325563"/>
          </a:xfrm>
        </p:spPr>
        <p:txBody>
          <a:bodyPr/>
          <a:lstStyle>
            <a:lvl1pPr>
              <a:defRPr/>
            </a:lvl1pPr>
          </a:lstStyle>
          <a:p>
            <a:r>
              <a:rPr lang="en-US"/>
              <a:t>Slide # Phonemic awareness</a:t>
            </a:r>
            <a:endParaRPr lang="en-AU"/>
          </a:p>
        </p:txBody>
      </p:sp>
    </p:spTree>
    <p:extLst>
      <p:ext uri="{BB962C8B-B14F-4D97-AF65-F5344CB8AC3E}">
        <p14:creationId xmlns:p14="http://schemas.microsoft.com/office/powerpoint/2010/main" val="29188103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Phonemic awareness + We do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5" y="299356"/>
            <a:ext cx="421059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4" y="293758"/>
            <a:ext cx="4210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19F2D8BB-3CD0-AA09-6B9B-F8AEA22785AC}"/>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descr="Classroom outline">
            <a:extLst>
              <a:ext uri="{FF2B5EF4-FFF2-40B4-BE49-F238E27FC236}">
                <a16:creationId xmlns:a16="http://schemas.microsoft.com/office/drawing/2014/main" id="{0EDA6979-A0F3-A511-CFE9-EADDA9258E8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5" name="Title 4">
            <a:extLst>
              <a:ext uri="{FF2B5EF4-FFF2-40B4-BE49-F238E27FC236}">
                <a16:creationId xmlns:a16="http://schemas.microsoft.com/office/drawing/2014/main" id="{3EA5C5AD-7B77-F139-548F-D601C70BC5F9}"/>
              </a:ext>
            </a:extLst>
          </p:cNvPr>
          <p:cNvSpPr>
            <a:spLocks noGrp="1"/>
          </p:cNvSpPr>
          <p:nvPr>
            <p:ph type="title" hasCustomPrompt="1"/>
          </p:nvPr>
        </p:nvSpPr>
        <p:spPr>
          <a:xfrm>
            <a:off x="0" y="-1420927"/>
            <a:ext cx="10515600" cy="1325563"/>
          </a:xfrm>
        </p:spPr>
        <p:txBody>
          <a:bodyPr/>
          <a:lstStyle/>
          <a:p>
            <a:r>
              <a:rPr lang="en-US"/>
              <a:t>Slide # Phonemic awareness</a:t>
            </a:r>
            <a:endParaRPr lang="en-AU"/>
          </a:p>
        </p:txBody>
      </p:sp>
    </p:spTree>
    <p:extLst>
      <p:ext uri="{BB962C8B-B14F-4D97-AF65-F5344CB8AC3E}">
        <p14:creationId xmlns:p14="http://schemas.microsoft.com/office/powerpoint/2010/main" val="141248459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_Phonemic awareness + I do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5" y="299356"/>
            <a:ext cx="421059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4" y="293758"/>
            <a:ext cx="4210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19F2D8BB-3CD0-AA09-6B9B-F8AEA22785AC}"/>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Teacher outline">
            <a:extLst>
              <a:ext uri="{FF2B5EF4-FFF2-40B4-BE49-F238E27FC236}">
                <a16:creationId xmlns:a16="http://schemas.microsoft.com/office/drawing/2014/main" id="{6238F5DF-689D-F6AC-9720-B175FAF74F6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Title 2">
            <a:extLst>
              <a:ext uri="{FF2B5EF4-FFF2-40B4-BE49-F238E27FC236}">
                <a16:creationId xmlns:a16="http://schemas.microsoft.com/office/drawing/2014/main" id="{EBBF87D5-1DEB-86D4-021B-6E88CC1361F7}"/>
              </a:ext>
            </a:extLst>
          </p:cNvPr>
          <p:cNvSpPr>
            <a:spLocks noGrp="1"/>
          </p:cNvSpPr>
          <p:nvPr>
            <p:ph type="title" hasCustomPrompt="1"/>
          </p:nvPr>
        </p:nvSpPr>
        <p:spPr>
          <a:xfrm>
            <a:off x="0" y="-1420927"/>
            <a:ext cx="10515600" cy="1325563"/>
          </a:xfrm>
        </p:spPr>
        <p:txBody>
          <a:bodyPr/>
          <a:lstStyle/>
          <a:p>
            <a:r>
              <a:rPr lang="en-US"/>
              <a:t>Slide # Phonemic awareness</a:t>
            </a:r>
            <a:endParaRPr lang="en-AU"/>
          </a:p>
        </p:txBody>
      </p:sp>
    </p:spTree>
    <p:extLst>
      <p:ext uri="{BB962C8B-B14F-4D97-AF65-F5344CB8AC3E}">
        <p14:creationId xmlns:p14="http://schemas.microsoft.com/office/powerpoint/2010/main" val="334114285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heck for understanding A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pic>
        <p:nvPicPr>
          <p:cNvPr id="9" name="Picture 8">
            <a:extLst>
              <a:ext uri="{FF2B5EF4-FFF2-40B4-BE49-F238E27FC236}">
                <a16:creationId xmlns:a16="http://schemas.microsoft.com/office/drawing/2014/main" id="{E7C1FFD5-3253-8E9E-0C7D-A3BF2419AA16}"/>
              </a:ext>
            </a:extLst>
          </p:cNvPr>
          <p:cNvPicPr>
            <a:picLocks noChangeAspect="1"/>
          </p:cNvPicPr>
          <p:nvPr userDrawn="1"/>
        </p:nvPicPr>
        <p:blipFill>
          <a:blip r:embed="rId3"/>
          <a:stretch>
            <a:fillRect/>
          </a:stretch>
        </p:blipFill>
        <p:spPr>
          <a:xfrm>
            <a:off x="11120768" y="208824"/>
            <a:ext cx="695004" cy="810838"/>
          </a:xfrm>
          <a:prstGeom prst="rect">
            <a:avLst/>
          </a:prstGeom>
        </p:spPr>
      </p:pic>
      <p:sp>
        <p:nvSpPr>
          <p:cNvPr id="3" name="Rectangle 2">
            <a:extLst>
              <a:ext uri="{FF2B5EF4-FFF2-40B4-BE49-F238E27FC236}">
                <a16:creationId xmlns:a16="http://schemas.microsoft.com/office/drawing/2014/main" id="{372D0DF5-DB77-125B-047A-5767A02EAADE}"/>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1B523EBD-D2B8-A902-2EBF-D41B3577C91B}"/>
              </a:ext>
            </a:extLst>
          </p:cNvPr>
          <p:cNvSpPr>
            <a:spLocks noGrp="1"/>
          </p:cNvSpPr>
          <p:nvPr>
            <p:ph type="title" hasCustomPrompt="1"/>
          </p:nvPr>
        </p:nvSpPr>
        <p:spPr>
          <a:xfrm>
            <a:off x="0" y="-1421073"/>
            <a:ext cx="10515600" cy="1325563"/>
          </a:xfrm>
        </p:spPr>
        <p:txBody>
          <a:bodyPr/>
          <a:lstStyle>
            <a:lvl1pPr>
              <a:defRPr/>
            </a:lvl1pPr>
          </a:lstStyle>
          <a:p>
            <a:r>
              <a:rPr lang="en-US"/>
              <a:t>Slide # Check for understanding</a:t>
            </a:r>
            <a:endParaRPr lang="en-AU"/>
          </a:p>
        </p:txBody>
      </p:sp>
    </p:spTree>
    <p:extLst>
      <p:ext uri="{BB962C8B-B14F-4D97-AF65-F5344CB8AC3E}">
        <p14:creationId xmlns:p14="http://schemas.microsoft.com/office/powerpoint/2010/main" val="30997759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Phonemic awareneww review + You doA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280274"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5" y="301851"/>
            <a:ext cx="528027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 review</a:t>
            </a:r>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372D0DF5-DB77-125B-047A-5767A02EAADE}"/>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6">
            <a:extLst>
              <a:ext uri="{FF2B5EF4-FFF2-40B4-BE49-F238E27FC236}">
                <a16:creationId xmlns:a16="http://schemas.microsoft.com/office/drawing/2014/main" id="{DF53E14C-9B81-57E2-45EC-A5D165441CBE}"/>
              </a:ext>
            </a:extLst>
          </p:cNvPr>
          <p:cNvSpPr>
            <a:spLocks noGrp="1"/>
          </p:cNvSpPr>
          <p:nvPr>
            <p:ph type="title" hasCustomPrompt="1"/>
          </p:nvPr>
        </p:nvSpPr>
        <p:spPr>
          <a:xfrm>
            <a:off x="0" y="-1395184"/>
            <a:ext cx="10515600" cy="1325563"/>
          </a:xfrm>
        </p:spPr>
        <p:txBody>
          <a:bodyPr/>
          <a:lstStyle>
            <a:lvl1pPr>
              <a:defRPr/>
            </a:lvl1pPr>
          </a:lstStyle>
          <a:p>
            <a:r>
              <a:rPr lang="en-US"/>
              <a:t>Slide # Phonemic awareness review</a:t>
            </a:r>
            <a:endParaRPr lang="en-AU"/>
          </a:p>
        </p:txBody>
      </p:sp>
      <p:grpSp>
        <p:nvGrpSpPr>
          <p:cNvPr id="9" name="Group 8">
            <a:extLst>
              <a:ext uri="{FF2B5EF4-FFF2-40B4-BE49-F238E27FC236}">
                <a16:creationId xmlns:a16="http://schemas.microsoft.com/office/drawing/2014/main" id="{6D32EB66-4623-C47E-9F18-F69D0733CC08}"/>
              </a:ext>
            </a:extLst>
          </p:cNvPr>
          <p:cNvGrpSpPr/>
          <p:nvPr userDrawn="1"/>
        </p:nvGrpSpPr>
        <p:grpSpPr>
          <a:xfrm>
            <a:off x="11029911" y="263900"/>
            <a:ext cx="876718" cy="688952"/>
            <a:chOff x="11029911" y="263900"/>
            <a:chExt cx="876718" cy="688952"/>
          </a:xfrm>
        </p:grpSpPr>
        <p:sp>
          <p:nvSpPr>
            <p:cNvPr id="11" name="Rounded Rectangle 19">
              <a:extLst>
                <a:ext uri="{FF2B5EF4-FFF2-40B4-BE49-F238E27FC236}">
                  <a16:creationId xmlns:a16="http://schemas.microsoft.com/office/drawing/2014/main" id="{FCEC09A7-FC74-B6D3-DFAF-87BF2BAEB658}"/>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3" descr="Users outline">
              <a:extLst>
                <a:ext uri="{FF2B5EF4-FFF2-40B4-BE49-F238E27FC236}">
                  <a16:creationId xmlns:a16="http://schemas.microsoft.com/office/drawing/2014/main" id="{F638FB59-E118-9B25-C5B7-188BAF06EE6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Tree>
    <p:extLst>
      <p:ext uri="{BB962C8B-B14F-4D97-AF65-F5344CB8AC3E}">
        <p14:creationId xmlns:p14="http://schemas.microsoft.com/office/powerpoint/2010/main" val="124947869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heck for understanding B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9B992885-7676-3E48-BA76-E4F607896BBC}"/>
              </a:ext>
            </a:extLst>
          </p:cNvPr>
          <p:cNvSpPr/>
          <p:nvPr userDrawn="1"/>
        </p:nvSpPr>
        <p:spPr>
          <a:xfrm>
            <a:off x="283765" y="299355"/>
            <a:ext cx="3418714" cy="918569"/>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ED203B1F-1018-634E-9E7E-744910809C42}"/>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FF96786C-E230-2CB9-6CFD-865DB8C209EE}"/>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ounded Rectangle 2">
            <a:extLst>
              <a:ext uri="{FF2B5EF4-FFF2-40B4-BE49-F238E27FC236}">
                <a16:creationId xmlns:a16="http://schemas.microsoft.com/office/drawing/2014/main" id="{06418E51-A6B9-9908-20AC-0F5FA51CBE16}"/>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B5E5C47E-0070-0784-8339-3AD1D7C70CC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9" name="Rectangle 8">
            <a:extLst>
              <a:ext uri="{FF2B5EF4-FFF2-40B4-BE49-F238E27FC236}">
                <a16:creationId xmlns:a16="http://schemas.microsoft.com/office/drawing/2014/main" id="{82C53AA5-64C0-F1E2-8D25-5682FC34FF3F}"/>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C39FEBF6-BD22-412F-1601-79ED8659F317}"/>
              </a:ext>
            </a:extLst>
          </p:cNvPr>
          <p:cNvSpPr>
            <a:spLocks noGrp="1"/>
          </p:cNvSpPr>
          <p:nvPr>
            <p:ph type="title" hasCustomPrompt="1"/>
          </p:nvPr>
        </p:nvSpPr>
        <p:spPr>
          <a:xfrm>
            <a:off x="0" y="-1395184"/>
            <a:ext cx="10515600" cy="1325563"/>
          </a:xfrm>
        </p:spPr>
        <p:txBody>
          <a:bodyPr/>
          <a:lstStyle>
            <a:lvl1pPr>
              <a:defRPr/>
            </a:lvl1pPr>
          </a:lstStyle>
          <a:p>
            <a:r>
              <a:rPr lang="en-US"/>
              <a:t>Slide # Check for understanding</a:t>
            </a:r>
            <a:endParaRPr lang="en-AU"/>
          </a:p>
        </p:txBody>
      </p:sp>
    </p:spTree>
    <p:extLst>
      <p:ext uri="{BB962C8B-B14F-4D97-AF65-F5344CB8AC3E}">
        <p14:creationId xmlns:p14="http://schemas.microsoft.com/office/powerpoint/2010/main" val="8302972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heck for understanding C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83A94724-0667-CC49-B14A-08EF9B24ADD7}"/>
              </a:ext>
            </a:extLst>
          </p:cNvPr>
          <p:cNvSpPr/>
          <p:nvPr userDrawn="1"/>
        </p:nvSpPr>
        <p:spPr>
          <a:xfrm>
            <a:off x="283765" y="2628206"/>
            <a:ext cx="3418714" cy="918569"/>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C3FE651-706F-8148-90AF-0F85B006AC3F}"/>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3" name="Rounded Rectangle 2">
            <a:extLst>
              <a:ext uri="{FF2B5EF4-FFF2-40B4-BE49-F238E27FC236}">
                <a16:creationId xmlns:a16="http://schemas.microsoft.com/office/drawing/2014/main" id="{21E642E9-56EA-2EFD-45CC-0491F0AC72A6}"/>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847CAF98-1A98-0C44-D29A-CA4009D22CB7}"/>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5" name="Rectangle: Rounded Corners 4">
            <a:extLst>
              <a:ext uri="{FF2B5EF4-FFF2-40B4-BE49-F238E27FC236}">
                <a16:creationId xmlns:a16="http://schemas.microsoft.com/office/drawing/2014/main" id="{337CD266-4AA9-5C65-BA5D-6D3416411408}"/>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32DE5B84-883F-612B-003F-E1197784C299}"/>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76D536F-6CD6-95DA-B0A6-B7C85C2C3551}"/>
              </a:ext>
            </a:extLst>
          </p:cNvPr>
          <p:cNvSpPr>
            <a:spLocks noGrp="1"/>
          </p:cNvSpPr>
          <p:nvPr>
            <p:ph type="title" hasCustomPrompt="1"/>
          </p:nvPr>
        </p:nvSpPr>
        <p:spPr>
          <a:xfrm>
            <a:off x="0" y="-1395184"/>
            <a:ext cx="10515600" cy="1325563"/>
          </a:xfrm>
        </p:spPr>
        <p:txBody>
          <a:bodyPr/>
          <a:lstStyle>
            <a:lvl1pPr>
              <a:defRPr/>
            </a:lvl1pPr>
          </a:lstStyle>
          <a:p>
            <a:r>
              <a:rPr lang="en-US"/>
              <a:t>Slide # Check for understanding</a:t>
            </a:r>
            <a:endParaRPr lang="en-AU"/>
          </a:p>
        </p:txBody>
      </p:sp>
    </p:spTree>
    <p:extLst>
      <p:ext uri="{BB962C8B-B14F-4D97-AF65-F5344CB8AC3E}">
        <p14:creationId xmlns:p14="http://schemas.microsoft.com/office/powerpoint/2010/main" val="2333846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Icons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E477084-23B7-2387-B7B0-90BE6F37E74B}"/>
              </a:ext>
            </a:extLst>
          </p:cNvPr>
          <p:cNvPicPr>
            <a:picLocks noChangeAspect="1"/>
          </p:cNvPicPr>
          <p:nvPr userDrawn="1"/>
        </p:nvPicPr>
        <p:blipFill>
          <a:blip r:embed="rId2" r:link="rId3">
            <a:extLst>
              <a:ext uri="{28A0092B-C50C-407E-A947-70E740481C1C}">
                <a14:useLocalDpi xmlns:a14="http://schemas.microsoft.com/office/drawing/2010/main" val="0"/>
              </a:ext>
            </a:extLst>
          </a:blip>
          <a:srcRect/>
          <a:stretch>
            <a:fillRect/>
          </a:stretch>
        </p:blipFill>
        <p:spPr>
          <a:xfrm>
            <a:off x="8133899" y="298369"/>
            <a:ext cx="3847120" cy="493220"/>
          </a:xfrm>
          <a:prstGeom prst="rect">
            <a:avLst/>
          </a:prstGeom>
        </p:spPr>
      </p:pic>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1386636"/>
            <a:ext cx="11702532" cy="4920924"/>
          </a:xfrm>
          <a:prstGeom prst="roundRect">
            <a:avLst>
              <a:gd name="adj" fmla="val 2873"/>
            </a:avLst>
          </a:prstGeom>
          <a:noFill/>
          <a:ln w="19050">
            <a:solidFill>
              <a:srgbClr val="F4DC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ontent Placeholder 2">
            <a:extLst>
              <a:ext uri="{FF2B5EF4-FFF2-40B4-BE49-F238E27FC236}">
                <a16:creationId xmlns:a16="http://schemas.microsoft.com/office/drawing/2014/main" id="{64ED0A40-9B5B-DC49-A95A-279026D76BA1}"/>
              </a:ext>
            </a:extLst>
          </p:cNvPr>
          <p:cNvSpPr txBox="1">
            <a:spLocks/>
          </p:cNvSpPr>
          <p:nvPr userDrawn="1"/>
        </p:nvSpPr>
        <p:spPr>
          <a:xfrm>
            <a:off x="1843247" y="2216284"/>
            <a:ext cx="3219436"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The teacher explicitly teaches and models (‘I do’).</a:t>
            </a:r>
          </a:p>
        </p:txBody>
      </p:sp>
      <p:sp>
        <p:nvSpPr>
          <p:cNvPr id="33" name="Content Placeholder 2">
            <a:extLst>
              <a:ext uri="{FF2B5EF4-FFF2-40B4-BE49-F238E27FC236}">
                <a16:creationId xmlns:a16="http://schemas.microsoft.com/office/drawing/2014/main" id="{A4E7D7C0-025A-A14E-A855-B94648F6A4DA}"/>
              </a:ext>
            </a:extLst>
          </p:cNvPr>
          <p:cNvSpPr txBox="1">
            <a:spLocks/>
          </p:cNvSpPr>
          <p:nvPr userDrawn="1"/>
        </p:nvSpPr>
        <p:spPr>
          <a:xfrm>
            <a:off x="1843246" y="3288618"/>
            <a:ext cx="3219436" cy="923330"/>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The teacher guides students and provides immediate feedback (‘We do’).</a:t>
            </a:r>
          </a:p>
        </p:txBody>
      </p:sp>
      <p:sp>
        <p:nvSpPr>
          <p:cNvPr id="34" name="Content Placeholder 2">
            <a:extLst>
              <a:ext uri="{FF2B5EF4-FFF2-40B4-BE49-F238E27FC236}">
                <a16:creationId xmlns:a16="http://schemas.microsoft.com/office/drawing/2014/main" id="{505F2477-05FE-834F-880B-A572C450712D}"/>
              </a:ext>
            </a:extLst>
          </p:cNvPr>
          <p:cNvSpPr txBox="1">
            <a:spLocks/>
          </p:cNvSpPr>
          <p:nvPr userDrawn="1"/>
        </p:nvSpPr>
        <p:spPr>
          <a:xfrm>
            <a:off x="1843247" y="4532151"/>
            <a:ext cx="3219436"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Students apply their knowledge independently (‘You do’).</a:t>
            </a:r>
          </a:p>
        </p:txBody>
      </p:sp>
      <p:sp>
        <p:nvSpPr>
          <p:cNvPr id="35" name="Content Placeholder 2">
            <a:extLst>
              <a:ext uri="{FF2B5EF4-FFF2-40B4-BE49-F238E27FC236}">
                <a16:creationId xmlns:a16="http://schemas.microsoft.com/office/drawing/2014/main" id="{7F085598-55DC-1C44-9124-6CD80D6A6EF2}"/>
              </a:ext>
            </a:extLst>
          </p:cNvPr>
          <p:cNvSpPr txBox="1">
            <a:spLocks/>
          </p:cNvSpPr>
          <p:nvPr userDrawn="1"/>
        </p:nvSpPr>
        <p:spPr>
          <a:xfrm>
            <a:off x="7299698" y="2216284"/>
            <a:ext cx="3523839"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Students have something to fill out/write/draw.</a:t>
            </a:r>
          </a:p>
        </p:txBody>
      </p:sp>
      <p:sp>
        <p:nvSpPr>
          <p:cNvPr id="36" name="Content Placeholder 2">
            <a:extLst>
              <a:ext uri="{FF2B5EF4-FFF2-40B4-BE49-F238E27FC236}">
                <a16:creationId xmlns:a16="http://schemas.microsoft.com/office/drawing/2014/main" id="{3669798A-054D-2C42-8FB6-AC4A28ECC968}"/>
              </a:ext>
            </a:extLst>
          </p:cNvPr>
          <p:cNvSpPr txBox="1">
            <a:spLocks/>
          </p:cNvSpPr>
          <p:nvPr userDrawn="1"/>
        </p:nvSpPr>
        <p:spPr>
          <a:xfrm>
            <a:off x="7299698" y="4285930"/>
            <a:ext cx="4538433" cy="1200329"/>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‘Chin it’: students apply their learning by writing on a mini-whiteboard or worksheet. They hold this under their chins so the teacher can monitor the students’ understanding.</a:t>
            </a:r>
          </a:p>
        </p:txBody>
      </p:sp>
      <p:sp>
        <p:nvSpPr>
          <p:cNvPr id="43" name="Content Placeholder 2">
            <a:extLst>
              <a:ext uri="{FF2B5EF4-FFF2-40B4-BE49-F238E27FC236}">
                <a16:creationId xmlns:a16="http://schemas.microsoft.com/office/drawing/2014/main" id="{2AB1CB4C-8012-394B-BBEA-3F374AB09A53}"/>
              </a:ext>
            </a:extLst>
          </p:cNvPr>
          <p:cNvSpPr txBox="1">
            <a:spLocks/>
          </p:cNvSpPr>
          <p:nvPr userDrawn="1"/>
        </p:nvSpPr>
        <p:spPr>
          <a:xfrm>
            <a:off x="7299698" y="3324246"/>
            <a:ext cx="3350672"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Students have something to look at/read.</a:t>
            </a:r>
          </a:p>
        </p:txBody>
      </p:sp>
      <p:pic>
        <p:nvPicPr>
          <p:cNvPr id="48" name="Picture 47">
            <a:extLst>
              <a:ext uri="{FF2B5EF4-FFF2-40B4-BE49-F238E27FC236}">
                <a16:creationId xmlns:a16="http://schemas.microsoft.com/office/drawing/2014/main" id="{CEEC2DAC-DC62-8049-9ECF-A6B257B89A7A}"/>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6" name="Title 1">
            <a:extLst>
              <a:ext uri="{FF2B5EF4-FFF2-40B4-BE49-F238E27FC236}">
                <a16:creationId xmlns:a16="http://schemas.microsoft.com/office/drawing/2014/main" id="{0197EA64-E955-0A4F-9292-D87DC5A3F9F3}"/>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8</a:t>
            </a:r>
          </a:p>
        </p:txBody>
      </p:sp>
      <p:sp>
        <p:nvSpPr>
          <p:cNvPr id="47" name="Title 1">
            <a:extLst>
              <a:ext uri="{FF2B5EF4-FFF2-40B4-BE49-F238E27FC236}">
                <a16:creationId xmlns:a16="http://schemas.microsoft.com/office/drawing/2014/main" id="{FF1D36A3-CE9D-0848-A88D-CDCEDBFBE54E}"/>
              </a:ext>
            </a:extLst>
          </p:cNvPr>
          <p:cNvSpPr txBox="1">
            <a:spLocks/>
          </p:cNvSpPr>
          <p:nvPr userDrawn="1"/>
        </p:nvSpPr>
        <p:spPr>
          <a:xfrm>
            <a:off x="10058401" y="305348"/>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B51963"/>
                </a:solidFill>
                <a:latin typeface="Calibri" panose="020F0502020204030204" pitchFamily="34" charset="0"/>
                <a:cs typeface="Calibri" panose="020F0502020204030204" pitchFamily="34" charset="0"/>
              </a:rPr>
              <a:t>Lesson 1</a:t>
            </a:r>
          </a:p>
        </p:txBody>
      </p:sp>
      <p:sp>
        <p:nvSpPr>
          <p:cNvPr id="52" name="Rounded Rectangle 51">
            <a:extLst>
              <a:ext uri="{FF2B5EF4-FFF2-40B4-BE49-F238E27FC236}">
                <a16:creationId xmlns:a16="http://schemas.microsoft.com/office/drawing/2014/main" id="{EBA58373-703B-FA42-89FB-11C6B909F852}"/>
              </a:ext>
            </a:extLst>
          </p:cNvPr>
          <p:cNvSpPr/>
          <p:nvPr userDrawn="1"/>
        </p:nvSpPr>
        <p:spPr>
          <a:xfrm>
            <a:off x="526589" y="2114288"/>
            <a:ext cx="1088423" cy="801943"/>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3" name="Graphic 52" descr="Teacher outline">
            <a:extLst>
              <a:ext uri="{FF2B5EF4-FFF2-40B4-BE49-F238E27FC236}">
                <a16:creationId xmlns:a16="http://schemas.microsoft.com/office/drawing/2014/main" id="{C7F412C3-6759-8E4C-A415-B60BFE4F3EF1}"/>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617610" y="2060915"/>
            <a:ext cx="855316" cy="855316"/>
          </a:xfrm>
          <a:prstGeom prst="rect">
            <a:avLst/>
          </a:prstGeom>
        </p:spPr>
      </p:pic>
      <p:sp>
        <p:nvSpPr>
          <p:cNvPr id="59" name="Rounded Rectangle 58">
            <a:extLst>
              <a:ext uri="{FF2B5EF4-FFF2-40B4-BE49-F238E27FC236}">
                <a16:creationId xmlns:a16="http://schemas.microsoft.com/office/drawing/2014/main" id="{17FC75BE-6BF8-CF43-B949-3C5613A38DA1}"/>
              </a:ext>
            </a:extLst>
          </p:cNvPr>
          <p:cNvSpPr/>
          <p:nvPr userDrawn="1"/>
        </p:nvSpPr>
        <p:spPr>
          <a:xfrm>
            <a:off x="535727" y="3259883"/>
            <a:ext cx="1090690" cy="803613"/>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0" name="Graphic 59" descr="Classroom outline">
            <a:extLst>
              <a:ext uri="{FF2B5EF4-FFF2-40B4-BE49-F238E27FC236}">
                <a16:creationId xmlns:a16="http://schemas.microsoft.com/office/drawing/2014/main" id="{1F056495-C1AE-5540-8B6B-E2281D9047F2}"/>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99860" y="3280477"/>
            <a:ext cx="762424" cy="762423"/>
          </a:xfrm>
          <a:prstGeom prst="rect">
            <a:avLst/>
          </a:prstGeom>
        </p:spPr>
      </p:pic>
      <p:sp>
        <p:nvSpPr>
          <p:cNvPr id="62" name="Rounded Rectangle 61">
            <a:extLst>
              <a:ext uri="{FF2B5EF4-FFF2-40B4-BE49-F238E27FC236}">
                <a16:creationId xmlns:a16="http://schemas.microsoft.com/office/drawing/2014/main" id="{8BDDBE9F-5642-BC4F-944B-B6DEFDC1A703}"/>
              </a:ext>
            </a:extLst>
          </p:cNvPr>
          <p:cNvSpPr/>
          <p:nvPr userDrawn="1"/>
        </p:nvSpPr>
        <p:spPr>
          <a:xfrm>
            <a:off x="533127" y="4440996"/>
            <a:ext cx="1084484" cy="799041"/>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3" name="Graphic 13" descr="Users outline">
            <a:extLst>
              <a:ext uri="{FF2B5EF4-FFF2-40B4-BE49-F238E27FC236}">
                <a16:creationId xmlns:a16="http://schemas.microsoft.com/office/drawing/2014/main" id="{F63A8A75-A3B6-F842-BA41-6B47CBEF552C}"/>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649259" y="4407148"/>
            <a:ext cx="852221" cy="852221"/>
          </a:xfrm>
          <a:prstGeom prst="rect">
            <a:avLst/>
          </a:prstGeom>
        </p:spPr>
      </p:pic>
      <p:sp>
        <p:nvSpPr>
          <p:cNvPr id="65" name="Rounded Rectangle 64">
            <a:extLst>
              <a:ext uri="{FF2B5EF4-FFF2-40B4-BE49-F238E27FC236}">
                <a16:creationId xmlns:a16="http://schemas.microsoft.com/office/drawing/2014/main" id="{7D1EFAB0-7233-5A4E-BBEA-0824AEC69D50}"/>
              </a:ext>
            </a:extLst>
          </p:cNvPr>
          <p:cNvSpPr/>
          <p:nvPr userDrawn="1"/>
        </p:nvSpPr>
        <p:spPr>
          <a:xfrm>
            <a:off x="5987529" y="2116167"/>
            <a:ext cx="1082040" cy="79724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6" name="Graphic 65" descr="Pencil outline">
            <a:extLst>
              <a:ext uri="{FF2B5EF4-FFF2-40B4-BE49-F238E27FC236}">
                <a16:creationId xmlns:a16="http://schemas.microsoft.com/office/drawing/2014/main" id="{0303C34B-6BB2-A04E-A78A-92C04C2C0917}"/>
              </a:ext>
            </a:extLst>
          </p:cNvPr>
          <p:cNvPicPr>
            <a:picLocks noChangeAspect="1"/>
          </p:cNvPicPr>
          <p:nvPr userDrawn="1"/>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225442" y="2203771"/>
            <a:ext cx="604776" cy="604776"/>
          </a:xfrm>
          <a:prstGeom prst="rect">
            <a:avLst/>
          </a:prstGeom>
        </p:spPr>
      </p:pic>
      <p:sp>
        <p:nvSpPr>
          <p:cNvPr id="68" name="Rounded Rectangle 67">
            <a:extLst>
              <a:ext uri="{FF2B5EF4-FFF2-40B4-BE49-F238E27FC236}">
                <a16:creationId xmlns:a16="http://schemas.microsoft.com/office/drawing/2014/main" id="{4801577E-5AC5-AA46-BCB5-77A495C0B7B0}"/>
              </a:ext>
            </a:extLst>
          </p:cNvPr>
          <p:cNvSpPr/>
          <p:nvPr userDrawn="1"/>
        </p:nvSpPr>
        <p:spPr>
          <a:xfrm>
            <a:off x="5987529" y="3253189"/>
            <a:ext cx="1082040" cy="79724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9" name="Graphic 68" descr="Glasses outline">
            <a:extLst>
              <a:ext uri="{FF2B5EF4-FFF2-40B4-BE49-F238E27FC236}">
                <a16:creationId xmlns:a16="http://schemas.microsoft.com/office/drawing/2014/main" id="{6E1FCEDE-704B-C946-96DB-470B4E9179B4}"/>
              </a:ext>
            </a:extLst>
          </p:cNvPr>
          <p:cNvPicPr>
            <a:picLocks noChangeAspect="1"/>
          </p:cNvPicPr>
          <p:nvPr userDrawn="1"/>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135031" y="3253189"/>
            <a:ext cx="808683" cy="808683"/>
          </a:xfrm>
          <a:prstGeom prst="rect">
            <a:avLst/>
          </a:prstGeom>
        </p:spPr>
      </p:pic>
      <p:sp>
        <p:nvSpPr>
          <p:cNvPr id="71" name="Rounded Rectangle 70">
            <a:extLst>
              <a:ext uri="{FF2B5EF4-FFF2-40B4-BE49-F238E27FC236}">
                <a16:creationId xmlns:a16="http://schemas.microsoft.com/office/drawing/2014/main" id="{C529D053-1F53-6543-AEFD-AF502808D1D2}"/>
              </a:ext>
            </a:extLst>
          </p:cNvPr>
          <p:cNvSpPr/>
          <p:nvPr userDrawn="1"/>
        </p:nvSpPr>
        <p:spPr>
          <a:xfrm>
            <a:off x="5963237" y="4409055"/>
            <a:ext cx="1082040" cy="79724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2" name="Group 71">
            <a:extLst>
              <a:ext uri="{FF2B5EF4-FFF2-40B4-BE49-F238E27FC236}">
                <a16:creationId xmlns:a16="http://schemas.microsoft.com/office/drawing/2014/main" id="{601E61F2-20EE-9A47-B007-4B4FC1B769EE}"/>
              </a:ext>
            </a:extLst>
          </p:cNvPr>
          <p:cNvGrpSpPr/>
          <p:nvPr userDrawn="1"/>
        </p:nvGrpSpPr>
        <p:grpSpPr>
          <a:xfrm>
            <a:off x="6155709" y="4401654"/>
            <a:ext cx="695187" cy="811621"/>
            <a:chOff x="1733006" y="4059633"/>
            <a:chExt cx="914400" cy="1126270"/>
          </a:xfrm>
          <a:solidFill>
            <a:srgbClr val="0E1F42"/>
          </a:solidFill>
        </p:grpSpPr>
        <p:pic>
          <p:nvPicPr>
            <p:cNvPr id="73" name="Graphic 72" descr="School boy outline">
              <a:extLst>
                <a:ext uri="{FF2B5EF4-FFF2-40B4-BE49-F238E27FC236}">
                  <a16:creationId xmlns:a16="http://schemas.microsoft.com/office/drawing/2014/main" id="{F4DD6767-ADE0-524B-9D6D-6F9D6577DDB2}"/>
                </a:ext>
              </a:extLst>
            </p:cNvPr>
            <p:cNvPicPr>
              <a:picLocks noChangeAspect="1"/>
            </p:cNvPicPr>
            <p:nvPr/>
          </p:nvPicPr>
          <p:blipFill rotWithShape="1">
            <a:blip r:embed="rId15" cstate="print">
              <a:extLst>
                <a:ext uri="{28A0092B-C50C-407E-A947-70E740481C1C}">
                  <a14:useLocalDpi xmlns:a14="http://schemas.microsoft.com/office/drawing/2010/main" val="0"/>
                </a:ext>
                <a:ext uri="{96DAC541-7B7A-43D3-8B79-37D633B846F1}">
                  <asvg:svgBlip xmlns:asvg="http://schemas.microsoft.com/office/drawing/2016/SVG/main" r:embed="rId16"/>
                </a:ext>
              </a:extLst>
            </a:blip>
            <a:srcRect b="24762"/>
            <a:stretch/>
          </p:blipFill>
          <p:spPr>
            <a:xfrm>
              <a:off x="1733006" y="4059633"/>
              <a:ext cx="914400" cy="687976"/>
            </a:xfrm>
            <a:prstGeom prst="rect">
              <a:avLst/>
            </a:prstGeom>
          </p:spPr>
        </p:pic>
        <p:pic>
          <p:nvPicPr>
            <p:cNvPr id="74" name="Graphic 73" descr="Blackboard with solid fill">
              <a:extLst>
                <a:ext uri="{FF2B5EF4-FFF2-40B4-BE49-F238E27FC236}">
                  <a16:creationId xmlns:a16="http://schemas.microsoft.com/office/drawing/2014/main" id="{7AF182F6-C52F-514E-82BF-87739F729E54}"/>
                </a:ext>
              </a:extLst>
            </p:cNvPr>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852748" y="4497925"/>
              <a:ext cx="687978" cy="687978"/>
            </a:xfrm>
            <a:prstGeom prst="rect">
              <a:avLst/>
            </a:prstGeom>
          </p:spPr>
        </p:pic>
      </p:grpSp>
      <p:sp>
        <p:nvSpPr>
          <p:cNvPr id="5" name="Rectangle 4">
            <a:extLst>
              <a:ext uri="{FF2B5EF4-FFF2-40B4-BE49-F238E27FC236}">
                <a16:creationId xmlns:a16="http://schemas.microsoft.com/office/drawing/2014/main" id="{1BBC506F-3F77-C7A3-F79C-563E82CF27E7}"/>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9E230E21-AAB8-D960-4EC1-0AA09D7CBA64}"/>
              </a:ext>
            </a:extLst>
          </p:cNvPr>
          <p:cNvSpPr>
            <a:spLocks noGrp="1"/>
          </p:cNvSpPr>
          <p:nvPr>
            <p:ph type="title"/>
          </p:nvPr>
        </p:nvSpPr>
        <p:spPr>
          <a:xfrm>
            <a:off x="0" y="-1410605"/>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901020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ounded Rectangle 11">
            <a:extLst>
              <a:ext uri="{FF2B5EF4-FFF2-40B4-BE49-F238E27FC236}">
                <a16:creationId xmlns:a16="http://schemas.microsoft.com/office/drawing/2014/main" id="{C5C1F86C-AD23-304E-9AA3-AD0161C05F0D}"/>
              </a:ext>
            </a:extLst>
          </p:cNvPr>
          <p:cNvSpPr/>
          <p:nvPr userDrawn="1"/>
        </p:nvSpPr>
        <p:spPr>
          <a:xfrm>
            <a:off x="283765" y="2077653"/>
            <a:ext cx="11666496" cy="2581735"/>
          </a:xfrm>
          <a:prstGeom prst="roundRect">
            <a:avLst>
              <a:gd name="adj" fmla="val 9282"/>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8CCC378A-6B21-6141-97B9-BC3D4E969A5C}"/>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83D5A208-F215-EE4E-89CE-341BF1CA0C8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FB35B5F7-5F41-6847-A3F9-DC802AD291C9}"/>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4169B69C-0B5C-50DB-8721-A89657483112}"/>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
        <p:nvSpPr>
          <p:cNvPr id="2" name="Rectangle 1">
            <a:extLst>
              <a:ext uri="{FF2B5EF4-FFF2-40B4-BE49-F238E27FC236}">
                <a16:creationId xmlns:a16="http://schemas.microsoft.com/office/drawing/2014/main" id="{12A06683-9DC1-DA75-9E16-78A4B5F117CE}"/>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D848D8ED-7671-6B28-5785-9D1E4CB03267}"/>
              </a:ext>
            </a:extLst>
          </p:cNvPr>
          <p:cNvSpPr>
            <a:spLocks noGrp="1"/>
          </p:cNvSpPr>
          <p:nvPr>
            <p:ph type="title" hasCustomPrompt="1"/>
          </p:nvPr>
        </p:nvSpPr>
        <p:spPr>
          <a:xfrm>
            <a:off x="0" y="-1447875"/>
            <a:ext cx="10515600" cy="1325563"/>
          </a:xfrm>
        </p:spPr>
        <p:txBody>
          <a:bodyPr/>
          <a:lstStyle>
            <a:lvl1pPr>
              <a:defRPr/>
            </a:lvl1pPr>
          </a:lstStyle>
          <a:p>
            <a:r>
              <a:rPr lang="en-US"/>
              <a:t>Slide # End of presentation</a:t>
            </a:r>
            <a:endParaRPr lang="en-AU"/>
          </a:p>
        </p:txBody>
      </p:sp>
    </p:spTree>
    <p:extLst>
      <p:ext uri="{BB962C8B-B14F-4D97-AF65-F5344CB8AC3E}">
        <p14:creationId xmlns:p14="http://schemas.microsoft.com/office/powerpoint/2010/main" val="48805585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Open Slide Phase8">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B673649A-E279-03BF-9505-F6D93E6BDEA8}"/>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6275877" y="429634"/>
            <a:ext cx="5547360" cy="711199"/>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B51963"/>
                </a:solidFill>
                <a:latin typeface="Calibri" panose="020F0502020204030204" pitchFamily="34" charset="0"/>
                <a:cs typeface="Calibri" panose="020F0502020204030204" pitchFamily="34" charset="0"/>
              </a:rPr>
              <a:t>Lesson 3</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8</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2" y="5257164"/>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28" name="Text Placeholder 2">
            <a:extLst>
              <a:ext uri="{FF2B5EF4-FFF2-40B4-BE49-F238E27FC236}">
                <a16:creationId xmlns:a16="http://schemas.microsoft.com/office/drawing/2014/main" id="{89C2BF87-D31E-246E-25BD-A4424B41BFD7}"/>
              </a:ext>
            </a:extLst>
          </p:cNvPr>
          <p:cNvSpPr>
            <a:spLocks noGrp="1"/>
          </p:cNvSpPr>
          <p:nvPr>
            <p:ph type="body" idx="12" hasCustomPrompt="1"/>
          </p:nvPr>
        </p:nvSpPr>
        <p:spPr>
          <a:xfrm>
            <a:off x="6374978" y="3005621"/>
            <a:ext cx="5300385" cy="498249"/>
          </a:xfrm>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SSP lesson</a:t>
            </a:r>
          </a:p>
        </p:txBody>
      </p:sp>
      <p:grpSp>
        <p:nvGrpSpPr>
          <p:cNvPr id="9" name="Group 8">
            <a:extLst>
              <a:ext uri="{FF2B5EF4-FFF2-40B4-BE49-F238E27FC236}">
                <a16:creationId xmlns:a16="http://schemas.microsoft.com/office/drawing/2014/main" id="{6A003A97-22C8-FB12-648F-AE868F67A38B}"/>
              </a:ext>
            </a:extLst>
          </p:cNvPr>
          <p:cNvGrpSpPr/>
          <p:nvPr userDrawn="1"/>
        </p:nvGrpSpPr>
        <p:grpSpPr>
          <a:xfrm>
            <a:off x="283765" y="2071136"/>
            <a:ext cx="11666496" cy="686828"/>
            <a:chOff x="283765" y="2071136"/>
            <a:chExt cx="11666496" cy="686828"/>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03531"/>
              <a:ext cx="11666496" cy="454433"/>
            </a:xfrm>
            <a:prstGeom prst="roundRect">
              <a:avLst>
                <a:gd name="adj" fmla="val 0"/>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7" name="Title 1">
            <a:extLst>
              <a:ext uri="{FF2B5EF4-FFF2-40B4-BE49-F238E27FC236}">
                <a16:creationId xmlns:a16="http://schemas.microsoft.com/office/drawing/2014/main" id="{09CB324C-AB80-7B80-5966-FA70AA9003EE}"/>
              </a:ext>
            </a:extLst>
          </p:cNvPr>
          <p:cNvSpPr>
            <a:spLocks noGrp="1"/>
          </p:cNvSpPr>
          <p:nvPr userDrawn="1">
            <p:ph type="title" hasCustomPrompt="1"/>
          </p:nvPr>
        </p:nvSpPr>
        <p:spPr>
          <a:xfrm>
            <a:off x="0" y="-895522"/>
            <a:ext cx="7763774" cy="736963"/>
          </a:xfrm>
        </p:spPr>
        <p:txBody>
          <a:bodyPr>
            <a:noAutofit/>
          </a:bodyPr>
          <a:lstStyle>
            <a:lvl1pPr algn="l" defTabSz="914400" rtl="0" eaLnBrk="1" latinLnBrk="0" hangingPunct="1">
              <a:lnSpc>
                <a:spcPct val="70000"/>
              </a:lnSpc>
              <a:spcBef>
                <a:spcPct val="0"/>
              </a:spcBef>
              <a:buNone/>
              <a:defRPr lang="en-AU" sz="3600" b="0" i="0" kern="1200">
                <a:solidFill>
                  <a:schemeClr val="tx1"/>
                </a:solidFill>
                <a:latin typeface="Calibri" panose="020F0502020204030204" pitchFamily="34" charset="0"/>
                <a:ea typeface="Verdana" panose="020B0604030504040204" pitchFamily="34" charset="0"/>
                <a:cs typeface="Calibri" panose="020F0502020204030204" pitchFamily="34" charset="0"/>
              </a:defRPr>
            </a:lvl1pPr>
          </a:lstStyle>
          <a:p>
            <a:r>
              <a:rPr lang="en-US"/>
              <a:t>Slide 1 Start of presentation</a:t>
            </a:r>
            <a:endParaRPr lang="en-AU"/>
          </a:p>
        </p:txBody>
      </p:sp>
      <p:sp>
        <p:nvSpPr>
          <p:cNvPr id="13" name="Title 5">
            <a:extLst>
              <a:ext uri="{FF2B5EF4-FFF2-40B4-BE49-F238E27FC236}">
                <a16:creationId xmlns:a16="http://schemas.microsoft.com/office/drawing/2014/main" id="{CEC27230-4A1A-3DEA-B555-9D0A06AD6C82}"/>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5" name="Title 5">
            <a:extLst>
              <a:ext uri="{FF2B5EF4-FFF2-40B4-BE49-F238E27FC236}">
                <a16:creationId xmlns:a16="http://schemas.microsoft.com/office/drawing/2014/main" id="{0379DFE3-9E2C-A106-8EC6-A9BCCFE75E03}"/>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grpSp>
        <p:nvGrpSpPr>
          <p:cNvPr id="2" name="Group 1">
            <a:extLst>
              <a:ext uri="{FF2B5EF4-FFF2-40B4-BE49-F238E27FC236}">
                <a16:creationId xmlns:a16="http://schemas.microsoft.com/office/drawing/2014/main" id="{BD8A1611-60BB-8BBE-8D4C-256C3086B14D}"/>
              </a:ext>
            </a:extLst>
          </p:cNvPr>
          <p:cNvGrpSpPr/>
          <p:nvPr userDrawn="1"/>
        </p:nvGrpSpPr>
        <p:grpSpPr>
          <a:xfrm>
            <a:off x="324326" y="6183550"/>
            <a:ext cx="11574178" cy="365125"/>
            <a:chOff x="324326" y="6162429"/>
            <a:chExt cx="11574178" cy="365125"/>
          </a:xfrm>
        </p:grpSpPr>
        <p:sp>
          <p:nvSpPr>
            <p:cNvPr id="6" name="Footer Placeholder 4">
              <a:extLst>
                <a:ext uri="{FF2B5EF4-FFF2-40B4-BE49-F238E27FC236}">
                  <a16:creationId xmlns:a16="http://schemas.microsoft.com/office/drawing/2014/main" id="{7AF80591-E4C1-6A06-F056-C0B5A7B24B6A}"/>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t>
              </a:r>
              <a:br>
                <a:rPr lang="en-AU" sz="1000">
                  <a:latin typeface="Calibri" panose="020F0502020204030204" pitchFamily="34" charset="0"/>
                  <a:ea typeface="Verdana" panose="020B0604030504040204" pitchFamily="34" charset="0"/>
                  <a:cs typeface="Calibri" panose="020F0502020204030204" pitchFamily="34" charset="0"/>
                </a:rPr>
              </a:br>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latin typeface="Calibri" panose="020F0502020204030204" pitchFamily="34" charset="0"/>
                  <a:ea typeface="Verdana" panose="020B0604030504040204" pitchFamily="34" charset="0"/>
                  <a:cs typeface="Calibri" panose="020F0502020204030204" pitchFamily="34" charset="0"/>
                  <a:hlinkClick r:id="rId10"/>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pic>
          <p:nvPicPr>
            <p:cNvPr id="18" name="Picture 17">
              <a:extLst>
                <a:ext uri="{FF2B5EF4-FFF2-40B4-BE49-F238E27FC236}">
                  <a16:creationId xmlns:a16="http://schemas.microsoft.com/office/drawing/2014/main" id="{6A42EAFC-3787-E4D3-2D3E-4CC49D2CF003}"/>
                </a:ext>
              </a:extLst>
            </p:cNvPr>
            <p:cNvPicPr/>
            <p:nvPr userDrawn="1"/>
          </p:nvPicPr>
          <p:blipFill>
            <a:blip r:embed="rId11"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Tree>
    <p:custDataLst>
      <p:tags r:id="rId1"/>
    </p:custDataLst>
    <p:extLst>
      <p:ext uri="{BB962C8B-B14F-4D97-AF65-F5344CB8AC3E}">
        <p14:creationId xmlns:p14="http://schemas.microsoft.com/office/powerpoint/2010/main" val="1186793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Intention/Criteria 8: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734588"/>
            <a:ext cx="4552252"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Title 1">
            <a:extLst>
              <a:ext uri="{FF2B5EF4-FFF2-40B4-BE49-F238E27FC236}">
                <a16:creationId xmlns:a16="http://schemas.microsoft.com/office/drawing/2014/main" id="{9F19AB33-9E75-2E46-A5D8-AF31536AEFD0}"/>
              </a:ext>
            </a:extLst>
          </p:cNvPr>
          <p:cNvSpPr>
            <a:spLocks noGrp="1"/>
          </p:cNvSpPr>
          <p:nvPr>
            <p:ph type="title" hasCustomPrompt="1"/>
          </p:nvPr>
        </p:nvSpPr>
        <p:spPr>
          <a:xfrm>
            <a:off x="-1" y="-796208"/>
            <a:ext cx="10890913" cy="625578"/>
          </a:xfrm>
        </p:spPr>
        <p:txBody>
          <a:bodyPr>
            <a:noAutofit/>
          </a:bodyPr>
          <a:lstStyle>
            <a:lvl1pPr algn="l" defTabSz="914400" rtl="0" eaLnBrk="1" latinLnBrk="0" hangingPunct="1">
              <a:lnSpc>
                <a:spcPct val="70000"/>
              </a:lnSpc>
              <a:spcBef>
                <a:spcPct val="0"/>
              </a:spcBef>
              <a:buNone/>
              <a:defRPr lang="en-AU" sz="4400" b="0"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Slide # Lesson intention and success criteria</a:t>
            </a:r>
            <a:endParaRPr lang="en-AU"/>
          </a:p>
        </p:txBody>
      </p:sp>
      <p:sp>
        <p:nvSpPr>
          <p:cNvPr id="13" name="Text Placeholder 2">
            <a:extLst>
              <a:ext uri="{FF2B5EF4-FFF2-40B4-BE49-F238E27FC236}">
                <a16:creationId xmlns:a16="http://schemas.microsoft.com/office/drawing/2014/main" id="{027F5E14-9415-3B4F-8FD5-58358E3515B9}"/>
              </a:ext>
            </a:extLst>
          </p:cNvPr>
          <p:cNvSpPr>
            <a:spLocks noGrp="1"/>
          </p:cNvSpPr>
          <p:nvPr>
            <p:ph type="body" idx="12"/>
          </p:nvPr>
        </p:nvSpPr>
        <p:spPr>
          <a:xfrm>
            <a:off x="984800" y="1626945"/>
            <a:ext cx="8791301" cy="970781"/>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5" name="Text Placeholder 2">
            <a:extLst>
              <a:ext uri="{FF2B5EF4-FFF2-40B4-BE49-F238E27FC236}">
                <a16:creationId xmlns:a16="http://schemas.microsoft.com/office/drawing/2014/main" id="{85534E57-F25A-CC48-B2FF-01C3EADA85EC}"/>
              </a:ext>
            </a:extLst>
          </p:cNvPr>
          <p:cNvSpPr>
            <a:spLocks noGrp="1"/>
          </p:cNvSpPr>
          <p:nvPr>
            <p:ph type="body" idx="13" hasCustomPrompt="1"/>
          </p:nvPr>
        </p:nvSpPr>
        <p:spPr>
          <a:xfrm>
            <a:off x="984801" y="3659945"/>
            <a:ext cx="8791300" cy="1241130"/>
          </a:xfrm>
        </p:spPr>
        <p:txBody>
          <a:bodyPr anchor="t" anchorCtr="0">
            <a:normAutofit/>
          </a:bodyPr>
          <a:lstStyle>
            <a:lvl1pPr marL="0" indent="0">
              <a:buFont typeface="Arial" panose="020B0604020202020204" pitchFamily="34" charse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a:p>
            <a:pPr lvl="0"/>
            <a:endParaRPr lang="en-US"/>
          </a:p>
        </p:txBody>
      </p:sp>
      <p:sp>
        <p:nvSpPr>
          <p:cNvPr id="2" name="Rectangle: Rounded Corners 1">
            <a:extLst>
              <a:ext uri="{FF2B5EF4-FFF2-40B4-BE49-F238E27FC236}">
                <a16:creationId xmlns:a16="http://schemas.microsoft.com/office/drawing/2014/main" id="{C344B2B9-65B9-58C2-A5CC-AE53F7F13167}"/>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50FE01D1-D5EC-10E5-F549-15DBC8695E7C}"/>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C0947B30-BB77-B338-95D3-55CD48823107}"/>
              </a:ext>
            </a:extLst>
          </p:cNvPr>
          <p:cNvSpPr txBox="1">
            <a:spLocks/>
          </p:cNvSpPr>
          <p:nvPr userDrawn="1"/>
        </p:nvSpPr>
        <p:spPr>
          <a:xfrm>
            <a:off x="902913" y="729083"/>
            <a:ext cx="5850050" cy="62557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500" b="1">
                <a:solidFill>
                  <a:srgbClr val="0E1E42"/>
                </a:solidFill>
                <a:latin typeface="+mn-lt"/>
              </a:rPr>
              <a:t>Learning intention</a:t>
            </a:r>
          </a:p>
        </p:txBody>
      </p:sp>
      <p:sp>
        <p:nvSpPr>
          <p:cNvPr id="6" name="Title 1">
            <a:extLst>
              <a:ext uri="{FF2B5EF4-FFF2-40B4-BE49-F238E27FC236}">
                <a16:creationId xmlns:a16="http://schemas.microsoft.com/office/drawing/2014/main" id="{CDA4CE15-4A28-9816-BFCC-777A39FE5499}"/>
              </a:ext>
            </a:extLst>
          </p:cNvPr>
          <p:cNvSpPr txBox="1">
            <a:spLocks/>
          </p:cNvSpPr>
          <p:nvPr userDrawn="1"/>
        </p:nvSpPr>
        <p:spPr>
          <a:xfrm>
            <a:off x="902913" y="2767099"/>
            <a:ext cx="5850050" cy="62557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500" b="1">
                <a:solidFill>
                  <a:srgbClr val="0E1E42"/>
                </a:solidFill>
                <a:latin typeface="+mn-lt"/>
              </a:rPr>
              <a:t>Success criteria</a:t>
            </a:r>
          </a:p>
        </p:txBody>
      </p:sp>
    </p:spTree>
    <p:extLst>
      <p:ext uri="{BB962C8B-B14F-4D97-AF65-F5344CB8AC3E}">
        <p14:creationId xmlns:p14="http://schemas.microsoft.com/office/powerpoint/2010/main" val="16773629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 do We do EDITABLE 8: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283765" y="475375"/>
            <a:ext cx="3852806" cy="864029"/>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Title 1">
            <a:extLst>
              <a:ext uri="{FF2B5EF4-FFF2-40B4-BE49-F238E27FC236}">
                <a16:creationId xmlns:a16="http://schemas.microsoft.com/office/drawing/2014/main" id="{5CCD99FE-4021-2343-9391-366B0640F93F}"/>
              </a:ext>
            </a:extLst>
          </p:cNvPr>
          <p:cNvSpPr>
            <a:spLocks noGrp="1"/>
          </p:cNvSpPr>
          <p:nvPr>
            <p:ph type="title"/>
          </p:nvPr>
        </p:nvSpPr>
        <p:spPr>
          <a:xfrm>
            <a:off x="0" y="-1073786"/>
            <a:ext cx="7546590" cy="864029"/>
          </a:xfrm>
        </p:spPr>
        <p:txBody>
          <a:bodyPr>
            <a:noAutofit/>
          </a:bodyPr>
          <a:lstStyle>
            <a:lvl1pPr algn="l" defTabSz="914400" rtl="0" eaLnBrk="1" latinLnBrk="0" hangingPunct="1">
              <a:lnSpc>
                <a:spcPct val="90000"/>
              </a:lnSpc>
              <a:spcBef>
                <a:spcPct val="0"/>
              </a:spcBef>
              <a:buNone/>
              <a:defRPr lang="en-AU" sz="4400" b="0"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0" name="Text Placeholder 2">
            <a:extLst>
              <a:ext uri="{FF2B5EF4-FFF2-40B4-BE49-F238E27FC236}">
                <a16:creationId xmlns:a16="http://schemas.microsoft.com/office/drawing/2014/main" id="{CE3C5A69-A3D6-D54F-97EC-44FFE096F970}"/>
              </a:ext>
            </a:extLst>
          </p:cNvPr>
          <p:cNvSpPr>
            <a:spLocks noGrp="1"/>
          </p:cNvSpPr>
          <p:nvPr>
            <p:ph type="body" idx="13"/>
          </p:nvPr>
        </p:nvSpPr>
        <p:spPr>
          <a:xfrm>
            <a:off x="586694" y="1577857"/>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Rounded Corners 1">
            <a:extLst>
              <a:ext uri="{FF2B5EF4-FFF2-40B4-BE49-F238E27FC236}">
                <a16:creationId xmlns:a16="http://schemas.microsoft.com/office/drawing/2014/main" id="{73E6F30E-DF7D-239C-3958-A17258ED5251}"/>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2CF2E7CB-6493-9EB9-D47C-3A26352CA89D}"/>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724166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You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B5D26BC6-CEDA-154D-956A-5B394817DCCD}"/>
              </a:ext>
            </a:extLst>
          </p:cNvPr>
          <p:cNvSpPr/>
          <p:nvPr userDrawn="1"/>
        </p:nvSpPr>
        <p:spPr>
          <a:xfrm>
            <a:off x="283765" y="299356"/>
            <a:ext cx="1864212" cy="637867"/>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02B96A27-393F-0744-BED6-5A448D514A33}"/>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16" name="Rounded Rectangle 15">
            <a:extLst>
              <a:ext uri="{FF2B5EF4-FFF2-40B4-BE49-F238E27FC236}">
                <a16:creationId xmlns:a16="http://schemas.microsoft.com/office/drawing/2014/main" id="{D90A1C79-2A5E-F140-908F-59F9D0067F30}"/>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09876D47-6856-3548-9088-DDD24ACAF42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3" name="Rectangle: Rounded Corners 2">
            <a:extLst>
              <a:ext uri="{FF2B5EF4-FFF2-40B4-BE49-F238E27FC236}">
                <a16:creationId xmlns:a16="http://schemas.microsoft.com/office/drawing/2014/main" id="{C5EA6789-4D8F-68D6-C838-A317D329F9E0}"/>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96650EE3-8A3F-EBBB-C87C-5D357ED298E5}"/>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4D0334F-F53C-7158-771A-D6D4DA4CD40F}"/>
              </a:ext>
            </a:extLst>
          </p:cNvPr>
          <p:cNvSpPr>
            <a:spLocks noGrp="1"/>
          </p:cNvSpPr>
          <p:nvPr>
            <p:ph type="title" hasCustomPrompt="1"/>
          </p:nvPr>
        </p:nvSpPr>
        <p:spPr>
          <a:xfrm>
            <a:off x="12032" y="-1423726"/>
            <a:ext cx="10515600" cy="1325563"/>
          </a:xfrm>
        </p:spPr>
        <p:txBody>
          <a:bodyPr/>
          <a:lstStyle>
            <a:lvl1pPr>
              <a:defRPr/>
            </a:lvl1pPr>
          </a:lstStyle>
          <a:p>
            <a:r>
              <a:rPr lang="en-US"/>
              <a:t>Slide # You do</a:t>
            </a:r>
            <a:endParaRPr lang="en-AU"/>
          </a:p>
        </p:txBody>
      </p:sp>
    </p:spTree>
    <p:extLst>
      <p:ext uri="{BB962C8B-B14F-4D97-AF65-F5344CB8AC3E}">
        <p14:creationId xmlns:p14="http://schemas.microsoft.com/office/powerpoint/2010/main" val="25163702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e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9" name="Rounded Rectangle 28">
            <a:extLst>
              <a:ext uri="{FF2B5EF4-FFF2-40B4-BE49-F238E27FC236}">
                <a16:creationId xmlns:a16="http://schemas.microsoft.com/office/drawing/2014/main" id="{9768AE3E-F66F-0642-8496-C74D7D9185FD}"/>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2" name="Rounded Rectangle 31">
            <a:extLst>
              <a:ext uri="{FF2B5EF4-FFF2-40B4-BE49-F238E27FC236}">
                <a16:creationId xmlns:a16="http://schemas.microsoft.com/office/drawing/2014/main" id="{1ADE0065-6921-4F47-A748-053EB5204B6E}"/>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Pencil outline">
            <a:extLst>
              <a:ext uri="{FF2B5EF4-FFF2-40B4-BE49-F238E27FC236}">
                <a16:creationId xmlns:a16="http://schemas.microsoft.com/office/drawing/2014/main" id="{370E713A-9177-A845-A4D1-AABC0B3DE720}"/>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4" name="Rectangle: Rounded Corners 3">
            <a:extLst>
              <a:ext uri="{FF2B5EF4-FFF2-40B4-BE49-F238E27FC236}">
                <a16:creationId xmlns:a16="http://schemas.microsoft.com/office/drawing/2014/main" id="{F921B701-256D-4EE3-A3E2-62E7E69E55A8}"/>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5" name="Rounded Rectangle 8">
            <a:extLst>
              <a:ext uri="{FF2B5EF4-FFF2-40B4-BE49-F238E27FC236}">
                <a16:creationId xmlns:a16="http://schemas.microsoft.com/office/drawing/2014/main" id="{1AB0E661-0A64-30C7-E942-62ABF8A98D2E}"/>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D227854A-0CF0-BE50-14CB-D31DCD324790}"/>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Rectangle 8">
            <a:extLst>
              <a:ext uri="{FF2B5EF4-FFF2-40B4-BE49-F238E27FC236}">
                <a16:creationId xmlns:a16="http://schemas.microsoft.com/office/drawing/2014/main" id="{E813CE24-30D9-A95F-5015-EBD090FEBEE3}"/>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67FF704-CC41-36B7-FC96-876976E363D0}"/>
              </a:ext>
            </a:extLst>
          </p:cNvPr>
          <p:cNvSpPr>
            <a:spLocks noGrp="1"/>
          </p:cNvSpPr>
          <p:nvPr>
            <p:ph type="title" hasCustomPrompt="1"/>
          </p:nvPr>
        </p:nvSpPr>
        <p:spPr>
          <a:xfrm>
            <a:off x="0" y="-1423726"/>
            <a:ext cx="10515600" cy="1325563"/>
          </a:xfrm>
        </p:spPr>
        <p:txBody>
          <a:bodyPr/>
          <a:lstStyle>
            <a:lvl1pPr>
              <a:defRPr/>
            </a:lvl1pPr>
          </a:lstStyle>
          <a:p>
            <a:r>
              <a:rPr lang="en-US"/>
              <a:t>Slide # We do</a:t>
            </a:r>
            <a:endParaRPr lang="en-AU"/>
          </a:p>
        </p:txBody>
      </p:sp>
    </p:spTree>
    <p:extLst>
      <p:ext uri="{BB962C8B-B14F-4D97-AF65-F5344CB8AC3E}">
        <p14:creationId xmlns:p14="http://schemas.microsoft.com/office/powerpoint/2010/main" val="6095264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5">
            <a:extLst>
              <a:ext uri="{FF2B5EF4-FFF2-40B4-BE49-F238E27FC236}">
                <a16:creationId xmlns:a16="http://schemas.microsoft.com/office/drawing/2014/main" id="{0210BA73-D110-2627-0A2B-431B292BC6AD}"/>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6043D58-9ADA-A1DF-99E8-332CFF34F104}"/>
              </a:ext>
            </a:extLst>
          </p:cNvPr>
          <p:cNvSpPr>
            <a:spLocks noGrp="1"/>
          </p:cNvSpPr>
          <p:nvPr>
            <p:ph type="title" hasCustomPrompt="1"/>
          </p:nvPr>
        </p:nvSpPr>
        <p:spPr>
          <a:xfrm>
            <a:off x="0" y="-1521888"/>
            <a:ext cx="10515600" cy="1325563"/>
          </a:xfrm>
        </p:spPr>
        <p:txBody>
          <a:bodyPr/>
          <a:lstStyle>
            <a:lvl1pPr>
              <a:defRPr/>
            </a:lvl1pPr>
          </a:lstStyle>
          <a:p>
            <a:r>
              <a:rPr lang="en-US"/>
              <a:t>Slide # We do</a:t>
            </a:r>
            <a:endParaRPr lang="en-AU"/>
          </a:p>
        </p:txBody>
      </p:sp>
    </p:spTree>
    <p:extLst>
      <p:ext uri="{BB962C8B-B14F-4D97-AF65-F5344CB8AC3E}">
        <p14:creationId xmlns:p14="http://schemas.microsoft.com/office/powerpoint/2010/main" val="13659557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We do +  pen + chi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77327"/>
            <a:ext cx="490017" cy="490017"/>
          </a:xfrm>
          <a:prstGeom prst="rect">
            <a:avLst/>
          </a:prstGeom>
        </p:spPr>
      </p:pic>
      <p:pic>
        <p:nvPicPr>
          <p:cNvPr id="6" name="Picture 5">
            <a:extLst>
              <a:ext uri="{FF2B5EF4-FFF2-40B4-BE49-F238E27FC236}">
                <a16:creationId xmlns:a16="http://schemas.microsoft.com/office/drawing/2014/main" id="{4043EDB4-A149-1E60-6174-9FAD771EA2E6}"/>
              </a:ext>
            </a:extLst>
          </p:cNvPr>
          <p:cNvPicPr>
            <a:picLocks noChangeAspect="1"/>
          </p:cNvPicPr>
          <p:nvPr userDrawn="1"/>
        </p:nvPicPr>
        <p:blipFill>
          <a:blip r:embed="rId7"/>
          <a:stretch>
            <a:fillRect/>
          </a:stretch>
        </p:blipFill>
        <p:spPr>
          <a:xfrm>
            <a:off x="11120768" y="208824"/>
            <a:ext cx="695004" cy="810838"/>
          </a:xfrm>
          <a:prstGeom prst="rect">
            <a:avLst/>
          </a:prstGeom>
        </p:spPr>
      </p:pic>
      <p:sp>
        <p:nvSpPr>
          <p:cNvPr id="2" name="Rectangle 1">
            <a:extLst>
              <a:ext uri="{FF2B5EF4-FFF2-40B4-BE49-F238E27FC236}">
                <a16:creationId xmlns:a16="http://schemas.microsoft.com/office/drawing/2014/main" id="{DD9A77A6-8713-C766-3D88-E24BCC9F7F53}"/>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7">
            <a:extLst>
              <a:ext uri="{FF2B5EF4-FFF2-40B4-BE49-F238E27FC236}">
                <a16:creationId xmlns:a16="http://schemas.microsoft.com/office/drawing/2014/main" id="{E6A7D79B-5ED2-4DA9-8B5E-9000E62CC5F0}"/>
              </a:ext>
            </a:extLst>
          </p:cNvPr>
          <p:cNvSpPr>
            <a:spLocks noGrp="1"/>
          </p:cNvSpPr>
          <p:nvPr>
            <p:ph type="title" hasCustomPrompt="1"/>
          </p:nvPr>
        </p:nvSpPr>
        <p:spPr>
          <a:xfrm>
            <a:off x="0" y="-1525253"/>
            <a:ext cx="10515600" cy="1325563"/>
          </a:xfrm>
        </p:spPr>
        <p:txBody>
          <a:bodyPr/>
          <a:lstStyle>
            <a:lvl1pPr>
              <a:defRPr/>
            </a:lvl1pPr>
          </a:lstStyle>
          <a:p>
            <a:r>
              <a:rPr lang="en-US"/>
              <a:t>Slide # We do</a:t>
            </a:r>
            <a:endParaRPr lang="en-AU"/>
          </a:p>
        </p:txBody>
      </p:sp>
    </p:spTree>
    <p:extLst>
      <p:ext uri="{BB962C8B-B14F-4D97-AF65-F5344CB8AC3E}">
        <p14:creationId xmlns:p14="http://schemas.microsoft.com/office/powerpoint/2010/main" val="14767277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18/04/2025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49" r:id="rId1"/>
    <p:sldLayoutId id="2147483671" r:id="rId2"/>
    <p:sldLayoutId id="2147483707" r:id="rId3"/>
    <p:sldLayoutId id="2147483672" r:id="rId4"/>
    <p:sldLayoutId id="2147483690" r:id="rId5"/>
    <p:sldLayoutId id="2147483696" r:id="rId6"/>
    <p:sldLayoutId id="2147483697" r:id="rId7"/>
    <p:sldLayoutId id="2147483705" r:id="rId8"/>
    <p:sldLayoutId id="2147483709" r:id="rId9"/>
    <p:sldLayoutId id="2147483715" r:id="rId10"/>
    <p:sldLayoutId id="2147483716" r:id="rId11"/>
    <p:sldLayoutId id="2147483717" r:id="rId12"/>
    <p:sldLayoutId id="2147483718" r:id="rId13"/>
    <p:sldLayoutId id="2147483698" r:id="rId14"/>
    <p:sldLayoutId id="2147483703" r:id="rId15"/>
    <p:sldLayoutId id="2147483699" r:id="rId16"/>
    <p:sldLayoutId id="2147483701" r:id="rId17"/>
    <p:sldLayoutId id="2147483702" r:id="rId18"/>
    <p:sldLayoutId id="2147483704" r:id="rId19"/>
    <p:sldLayoutId id="2147483710" r:id="rId20"/>
    <p:sldLayoutId id="2147483695" r:id="rId21"/>
    <p:sldLayoutId id="2147483708" r:id="rId22"/>
    <p:sldLayoutId id="2147483711" r:id="rId23"/>
    <p:sldLayoutId id="2147483712" r:id="rId24"/>
    <p:sldLayoutId id="2147483713" r:id="rId25"/>
    <p:sldLayoutId id="2147483691" r:id="rId26"/>
    <p:sldLayoutId id="2147483714" r:id="rId27"/>
    <p:sldLayoutId id="2147483692" r:id="rId28"/>
    <p:sldLayoutId id="2147483693" r:id="rId29"/>
    <p:sldLayoutId id="2147483694" r:id="rId30"/>
    <p:sldLayoutId id="2147483719" r:id="rId3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25.xml"/><Relationship Id="rId4" Type="http://schemas.openxmlformats.org/officeDocument/2006/relationships/image" Target="../media/image30.svg"/></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24.xml"/><Relationship Id="rId4" Type="http://schemas.openxmlformats.org/officeDocument/2006/relationships/image" Target="../media/image30.sv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7.xml"/><Relationship Id="rId1" Type="http://schemas.openxmlformats.org/officeDocument/2006/relationships/tags" Target="../tags/tag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8.xml"/><Relationship Id="rId1" Type="http://schemas.openxmlformats.org/officeDocument/2006/relationships/tags" Target="../tags/tag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8.xml"/><Relationship Id="rId1" Type="http://schemas.openxmlformats.org/officeDocument/2006/relationships/tags" Target="../tags/tag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8.xml"/><Relationship Id="rId1" Type="http://schemas.openxmlformats.org/officeDocument/2006/relationships/tags" Target="../tags/tag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5.xml"/><Relationship Id="rId1" Type="http://schemas.openxmlformats.org/officeDocument/2006/relationships/tags" Target="../tags/tag9.xml"/></Relationships>
</file>

<file path=ppt/slides/_rels/slide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xml"/><Relationship Id="rId1" Type="http://schemas.openxmlformats.org/officeDocument/2006/relationships/slideLayout" Target="../slideLayouts/slideLayout27.xml"/><Relationship Id="rId4" Type="http://schemas.openxmlformats.org/officeDocument/2006/relationships/image" Target="../media/image30.sv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5.xml"/><Relationship Id="rId1" Type="http://schemas.openxmlformats.org/officeDocument/2006/relationships/tags" Target="../tags/tag1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5.xml"/><Relationship Id="rId1" Type="http://schemas.openxmlformats.org/officeDocument/2006/relationships/tags" Target="../tags/tag1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7.xml"/><Relationship Id="rId1" Type="http://schemas.openxmlformats.org/officeDocument/2006/relationships/tags" Target="../tags/tag12.xml"/><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7.xml"/><Relationship Id="rId1" Type="http://schemas.openxmlformats.org/officeDocument/2006/relationships/tags" Target="../tags/tag13.xml"/><Relationship Id="rId5" Type="http://schemas.openxmlformats.org/officeDocument/2006/relationships/image" Target="../media/image37.png"/><Relationship Id="rId4" Type="http://schemas.openxmlformats.org/officeDocument/2006/relationships/image" Target="../media/image36.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7.xml"/><Relationship Id="rId1" Type="http://schemas.openxmlformats.org/officeDocument/2006/relationships/tags" Target="../tags/tag14.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9.xml"/><Relationship Id="rId1" Type="http://schemas.openxmlformats.org/officeDocument/2006/relationships/tags" Target="../tags/tag15.xml"/><Relationship Id="rId4" Type="http://schemas.openxmlformats.org/officeDocument/2006/relationships/image" Target="../media/image39.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9.xml"/><Relationship Id="rId1" Type="http://schemas.openxmlformats.org/officeDocument/2006/relationships/tags" Target="../tags/tag16.xml"/><Relationship Id="rId5" Type="http://schemas.openxmlformats.org/officeDocument/2006/relationships/image" Target="../media/image36.png"/><Relationship Id="rId4" Type="http://schemas.openxmlformats.org/officeDocument/2006/relationships/image" Target="../media/image39.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9.xml"/><Relationship Id="rId1" Type="http://schemas.openxmlformats.org/officeDocument/2006/relationships/tags" Target="../tags/tag17.xml"/><Relationship Id="rId6" Type="http://schemas.openxmlformats.org/officeDocument/2006/relationships/image" Target="../media/image38.png"/><Relationship Id="rId5" Type="http://schemas.openxmlformats.org/officeDocument/2006/relationships/image" Target="../media/image36.png"/><Relationship Id="rId4" Type="http://schemas.openxmlformats.org/officeDocument/2006/relationships/image" Target="../media/image39.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9.xml"/><Relationship Id="rId1" Type="http://schemas.openxmlformats.org/officeDocument/2006/relationships/tags" Target="../tags/tag18.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8.xml"/><Relationship Id="rId1" Type="http://schemas.openxmlformats.org/officeDocument/2006/relationships/tags" Target="../tags/tag1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8.xml"/><Relationship Id="rId1" Type="http://schemas.openxmlformats.org/officeDocument/2006/relationships/tags" Target="../tags/tag20.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5.xml"/><Relationship Id="rId1" Type="http://schemas.openxmlformats.org/officeDocument/2006/relationships/tags" Target="../tags/tag21.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7.xml"/><Relationship Id="rId1" Type="http://schemas.openxmlformats.org/officeDocument/2006/relationships/tags" Target="../tags/tag22.xml"/><Relationship Id="rId5" Type="http://schemas.openxmlformats.org/officeDocument/2006/relationships/image" Target="../media/image32.svg"/><Relationship Id="rId4" Type="http://schemas.openxmlformats.org/officeDocument/2006/relationships/image" Target="../media/image31.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9.xml"/><Relationship Id="rId1" Type="http://schemas.openxmlformats.org/officeDocument/2006/relationships/tags" Target="../tags/tag23.xml"/><Relationship Id="rId5" Type="http://schemas.openxmlformats.org/officeDocument/2006/relationships/image" Target="../media/image32.svg"/><Relationship Id="rId4" Type="http://schemas.openxmlformats.org/officeDocument/2006/relationships/image" Target="../media/image31.png"/></Relationships>
</file>

<file path=ppt/slides/_rels/slide3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notesSlide" Target="../notesSlides/notesSlide34.xml"/><Relationship Id="rId7" Type="http://schemas.openxmlformats.org/officeDocument/2006/relationships/image" Target="../media/image15.svg"/><Relationship Id="rId12" Type="http://schemas.openxmlformats.org/officeDocument/2006/relationships/image" Target="../media/image38.png"/><Relationship Id="rId2" Type="http://schemas.openxmlformats.org/officeDocument/2006/relationships/slideLayout" Target="../slideLayouts/slideLayout26.xml"/><Relationship Id="rId1" Type="http://schemas.openxmlformats.org/officeDocument/2006/relationships/tags" Target="../tags/tag24.xml"/><Relationship Id="rId6" Type="http://schemas.openxmlformats.org/officeDocument/2006/relationships/image" Target="../media/image14.png"/><Relationship Id="rId11" Type="http://schemas.openxmlformats.org/officeDocument/2006/relationships/image" Target="../media/image37.png"/><Relationship Id="rId5" Type="http://schemas.openxmlformats.org/officeDocument/2006/relationships/image" Target="../media/image41.svg"/><Relationship Id="rId10" Type="http://schemas.openxmlformats.org/officeDocument/2006/relationships/image" Target="../media/image39.png"/><Relationship Id="rId4" Type="http://schemas.openxmlformats.org/officeDocument/2006/relationships/image" Target="../media/image40.png"/><Relationship Id="rId9" Type="http://schemas.openxmlformats.org/officeDocument/2006/relationships/image" Target="../media/image17.sv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2.xml"/><Relationship Id="rId1" Type="http://schemas.openxmlformats.org/officeDocument/2006/relationships/tags" Target="../tags/tag25.xml"/><Relationship Id="rId4" Type="http://schemas.openxmlformats.org/officeDocument/2006/relationships/image" Target="../media/image42.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7" Type="http://schemas.openxmlformats.org/officeDocument/2006/relationships/image" Target="../media/image46.svg"/><Relationship Id="rId2" Type="http://schemas.openxmlformats.org/officeDocument/2006/relationships/slideLayout" Target="../slideLayouts/slideLayout6.xml"/><Relationship Id="rId1" Type="http://schemas.openxmlformats.org/officeDocument/2006/relationships/tags" Target="../tags/tag26.xml"/><Relationship Id="rId6" Type="http://schemas.openxmlformats.org/officeDocument/2006/relationships/image" Target="../media/image45.png"/><Relationship Id="rId5" Type="http://schemas.openxmlformats.org/officeDocument/2006/relationships/image" Target="../media/image44.svg"/><Relationship Id="rId4" Type="http://schemas.openxmlformats.org/officeDocument/2006/relationships/image" Target="../media/image43.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tags" Target="../tags/tag27.xml"/></Relationships>
</file>

<file path=ppt/slides/_rels/slide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xml"/><Relationship Id="rId1" Type="http://schemas.openxmlformats.org/officeDocument/2006/relationships/slideLayout" Target="../slideLayouts/slideLayout11.xml"/><Relationship Id="rId4" Type="http://schemas.openxmlformats.org/officeDocument/2006/relationships/image" Target="../media/image32.sv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11.xml"/><Relationship Id="rId5" Type="http://schemas.openxmlformats.org/officeDocument/2006/relationships/image" Target="../media/image35.png"/><Relationship Id="rId4" Type="http://schemas.openxmlformats.org/officeDocument/2006/relationships/image" Target="../media/image3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9.xml"/><Relationship Id="rId1" Type="http://schemas.openxmlformats.org/officeDocument/2006/relationships/slideLayout" Target="../slideLayouts/slideLayout11.xml"/><Relationship Id="rId4" Type="http://schemas.openxmlformats.org/officeDocument/2006/relationships/image" Target="../media/image32.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p:txBody>
          <a:bodyPr/>
          <a:lstStyle/>
          <a:p>
            <a:r>
              <a:rPr lang="en-AU" sz="800" b="0" i="0" kern="1200">
                <a:solidFill>
                  <a:schemeClr val="bg2"/>
                </a:solidFill>
                <a:effectLst/>
                <a:latin typeface="Calibri" panose="020F0502020204030204" pitchFamily="34" charset="0"/>
                <a:ea typeface="Verdana" panose="020B0604030504040204" pitchFamily="34" charset="0"/>
                <a:cs typeface="Calibri" panose="020F0502020204030204" pitchFamily="34" charset="0"/>
              </a:rPr>
              <a:t>Slide 1 Start of presentation, </a:t>
            </a:r>
            <a:r>
              <a:rPr lang="en-AU" sz="800" b="0" i="0" kern="1200" err="1">
                <a:solidFill>
                  <a:schemeClr val="bg2"/>
                </a:solidFill>
                <a:effectLst/>
                <a:latin typeface="Calibri" panose="020F0502020204030204" pitchFamily="34" charset="0"/>
                <a:ea typeface="Verdana" panose="020B0604030504040204" pitchFamily="34" charset="0"/>
                <a:cs typeface="Calibri" panose="020F0502020204030204" pitchFamily="34" charset="0"/>
              </a:rPr>
              <a:t>ch</a:t>
            </a:r>
            <a:r>
              <a:rPr lang="en-AU" sz="800" b="0" i="0" kern="1200">
                <a:solidFill>
                  <a:schemeClr val="bg2"/>
                </a:solidFill>
                <a:effectLst/>
                <a:latin typeface="Calibri" panose="020F0502020204030204" pitchFamily="34" charset="0"/>
                <a:ea typeface="Verdana" panose="020B0604030504040204" pitchFamily="34" charset="0"/>
                <a:cs typeface="Calibri" panose="020F0502020204030204" pitchFamily="34" charset="0"/>
              </a:rPr>
              <a:t> says /</a:t>
            </a:r>
            <a:r>
              <a:rPr lang="en-AU" sz="800" b="0" i="0" kern="1200" err="1">
                <a:solidFill>
                  <a:schemeClr val="bg2"/>
                </a:solidFill>
                <a:effectLst/>
                <a:latin typeface="Calibri" panose="020F0502020204030204" pitchFamily="34" charset="0"/>
                <a:ea typeface="Verdana" panose="020B0604030504040204" pitchFamily="34" charset="0"/>
                <a:cs typeface="Calibri" panose="020F0502020204030204" pitchFamily="34" charset="0"/>
              </a:rPr>
              <a:t>ch</a:t>
            </a:r>
            <a:r>
              <a:rPr lang="en-AU" sz="800" b="0" i="0" kern="1200">
                <a:solidFill>
                  <a:schemeClr val="bg2"/>
                </a:solidFill>
                <a:effectLst/>
                <a:latin typeface="Calibri" panose="020F0502020204030204" pitchFamily="34" charset="0"/>
                <a:ea typeface="Verdana" panose="020B0604030504040204" pitchFamily="34" charset="0"/>
                <a:cs typeface="Calibri" panose="020F0502020204030204" pitchFamily="34" charset="0"/>
              </a:rPr>
              <a:t>/</a:t>
            </a:r>
            <a:endParaRPr lang="en-US" sz="800">
              <a:solidFill>
                <a:schemeClr val="bg2"/>
              </a:solidFill>
            </a:endParaRPr>
          </a:p>
        </p:txBody>
      </p:sp>
      <p:sp>
        <p:nvSpPr>
          <p:cNvPr id="11" name="TextBox 10">
            <a:extLst>
              <a:ext uri="{FF2B5EF4-FFF2-40B4-BE49-F238E27FC236}">
                <a16:creationId xmlns:a16="http://schemas.microsoft.com/office/drawing/2014/main" id="{D80113A2-139D-D145-5847-96DA8389B06E}"/>
              </a:ext>
            </a:extLst>
          </p:cNvPr>
          <p:cNvSpPr txBox="1"/>
          <p:nvPr/>
        </p:nvSpPr>
        <p:spPr>
          <a:xfrm>
            <a:off x="900753" y="3026620"/>
            <a:ext cx="4626591" cy="1354217"/>
          </a:xfrm>
          <a:prstGeom prst="rect">
            <a:avLst/>
          </a:prstGeom>
          <a:noFill/>
        </p:spPr>
        <p:txBody>
          <a:bodyPr wrap="square" rtlCol="0">
            <a:spAutoFit/>
          </a:bodyPr>
          <a:lstStyle/>
          <a:p>
            <a:pPr algn="ctr"/>
            <a:r>
              <a:rPr lang="en-US" sz="3200">
                <a:solidFill>
                  <a:srgbClr val="0E1E42"/>
                </a:solidFill>
              </a:rPr>
              <a:t>    ff    </a:t>
            </a:r>
            <a:r>
              <a:rPr lang="en-US" sz="3200" err="1">
                <a:solidFill>
                  <a:srgbClr val="0E1E42"/>
                </a:solidFill>
              </a:rPr>
              <a:t>ll</a:t>
            </a:r>
            <a:r>
              <a:rPr lang="en-US" sz="3200">
                <a:solidFill>
                  <a:srgbClr val="0E1E42"/>
                </a:solidFill>
              </a:rPr>
              <a:t>    ss    </a:t>
            </a:r>
            <a:r>
              <a:rPr lang="en-US" sz="3200" err="1">
                <a:solidFill>
                  <a:srgbClr val="0E1E42"/>
                </a:solidFill>
              </a:rPr>
              <a:t>zz</a:t>
            </a:r>
            <a:r>
              <a:rPr lang="en-US" sz="3200">
                <a:solidFill>
                  <a:srgbClr val="0E1E42"/>
                </a:solidFill>
              </a:rPr>
              <a:t>    </a:t>
            </a:r>
            <a:r>
              <a:rPr lang="en-US" sz="3200" err="1">
                <a:solidFill>
                  <a:srgbClr val="0E1E42"/>
                </a:solidFill>
              </a:rPr>
              <a:t>sh</a:t>
            </a:r>
            <a:r>
              <a:rPr lang="en-US" sz="3200">
                <a:solidFill>
                  <a:srgbClr val="0E1E42"/>
                </a:solidFill>
              </a:rPr>
              <a:t>    </a:t>
            </a:r>
            <a:r>
              <a:rPr lang="en-US" sz="3200" err="1">
                <a:solidFill>
                  <a:srgbClr val="0E1E42"/>
                </a:solidFill>
              </a:rPr>
              <a:t>th</a:t>
            </a:r>
            <a:endParaRPr lang="en-US" sz="3200">
              <a:solidFill>
                <a:srgbClr val="0E1E42"/>
              </a:solidFill>
            </a:endParaRPr>
          </a:p>
          <a:p>
            <a:pPr algn="ctr"/>
            <a:r>
              <a:rPr lang="en-US" sz="3200">
                <a:solidFill>
                  <a:srgbClr val="0E1E42"/>
                </a:solidFill>
              </a:rPr>
              <a:t>there    here    saw    put</a:t>
            </a:r>
          </a:p>
          <a:p>
            <a:endParaRPr lang="en-AU"/>
          </a:p>
        </p:txBody>
      </p:sp>
      <p:sp>
        <p:nvSpPr>
          <p:cNvPr id="9" name="TextBox 8">
            <a:extLst>
              <a:ext uri="{FF2B5EF4-FFF2-40B4-BE49-F238E27FC236}">
                <a16:creationId xmlns:a16="http://schemas.microsoft.com/office/drawing/2014/main" id="{6E027D23-5EB2-A2FB-C8E7-BB16080753FC}"/>
              </a:ext>
            </a:extLst>
          </p:cNvPr>
          <p:cNvSpPr txBox="1"/>
          <p:nvPr/>
        </p:nvSpPr>
        <p:spPr>
          <a:xfrm>
            <a:off x="7358495" y="2800157"/>
            <a:ext cx="3343701" cy="584775"/>
          </a:xfrm>
          <a:prstGeom prst="rect">
            <a:avLst/>
          </a:prstGeom>
          <a:noFill/>
        </p:spPr>
        <p:txBody>
          <a:bodyPr wrap="square" rtlCol="0">
            <a:spAutoFit/>
          </a:bodyPr>
          <a:lstStyle/>
          <a:p>
            <a:pPr algn="ctr"/>
            <a:r>
              <a:rPr lang="en-AU" sz="3200" dirty="0"/>
              <a:t>SSP lesson</a:t>
            </a:r>
          </a:p>
        </p:txBody>
      </p:sp>
      <p:sp>
        <p:nvSpPr>
          <p:cNvPr id="10" name="TextBox 9">
            <a:extLst>
              <a:ext uri="{FF2B5EF4-FFF2-40B4-BE49-F238E27FC236}">
                <a16:creationId xmlns:a16="http://schemas.microsoft.com/office/drawing/2014/main" id="{1F1CF97D-2ACD-B599-C36E-21A65749EC97}"/>
              </a:ext>
            </a:extLst>
          </p:cNvPr>
          <p:cNvSpPr txBox="1"/>
          <p:nvPr/>
        </p:nvSpPr>
        <p:spPr>
          <a:xfrm>
            <a:off x="6096000" y="3484085"/>
            <a:ext cx="5868692" cy="707886"/>
          </a:xfrm>
          <a:prstGeom prst="rect">
            <a:avLst/>
          </a:prstGeom>
          <a:noFill/>
        </p:spPr>
        <p:txBody>
          <a:bodyPr wrap="square" rtlCol="0">
            <a:spAutoFit/>
          </a:bodyPr>
          <a:lstStyle/>
          <a:p>
            <a:pPr algn="ctr"/>
            <a:r>
              <a:rPr lang="en-AU" sz="4000" b="1" dirty="0" err="1"/>
              <a:t>ch</a:t>
            </a:r>
            <a:r>
              <a:rPr lang="en-AU" sz="4000" b="1" dirty="0"/>
              <a:t> says /</a:t>
            </a:r>
            <a:r>
              <a:rPr lang="en-AU" sz="4000" b="1" dirty="0" err="1"/>
              <a:t>ch</a:t>
            </a:r>
            <a:r>
              <a:rPr lang="en-AU" sz="4000" b="1" dirty="0"/>
              <a:t>/    because</a:t>
            </a: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16A502A-DF04-C015-9D11-BEBBA35EB27B}"/>
              </a:ext>
            </a:extLst>
          </p:cNvPr>
          <p:cNvSpPr>
            <a:spLocks noGrp="1"/>
          </p:cNvSpPr>
          <p:nvPr>
            <p:ph type="title"/>
          </p:nvPr>
        </p:nvSpPr>
        <p:spPr>
          <a:xfrm>
            <a:off x="-54095" y="-1078174"/>
            <a:ext cx="10603814" cy="999961"/>
          </a:xfrm>
        </p:spPr>
        <p:txBody>
          <a:bodyPr/>
          <a:lstStyle/>
          <a:p>
            <a:r>
              <a:rPr lang="en-AU" sz="800" kern="1200">
                <a:solidFill>
                  <a:schemeClr val="bg2"/>
                </a:solidFill>
                <a:effectLst/>
                <a:latin typeface="+mj-lt"/>
                <a:ea typeface="+mj-ea"/>
                <a:cs typeface="+mj-cs"/>
              </a:rPr>
              <a:t>Slide </a:t>
            </a:r>
            <a:r>
              <a:rPr lang="en-AU" sz="800" kern="1200" baseline="0">
                <a:solidFill>
                  <a:schemeClr val="bg2"/>
                </a:solidFill>
                <a:effectLst/>
                <a:latin typeface="+mj-lt"/>
                <a:ea typeface="+mj-ea"/>
                <a:cs typeface="+mj-cs"/>
              </a:rPr>
              <a:t>10 </a:t>
            </a:r>
            <a:r>
              <a:rPr lang="en-US" sz="800">
                <a:solidFill>
                  <a:schemeClr val="bg2"/>
                </a:solidFill>
              </a:rPr>
              <a:t>End of review, start of lesson</a:t>
            </a:r>
            <a:endParaRPr lang="en-AU" sz="800">
              <a:solidFill>
                <a:schemeClr val="bg2"/>
              </a:solidFill>
            </a:endParaRPr>
          </a:p>
        </p:txBody>
      </p:sp>
    </p:spTree>
    <p:extLst>
      <p:ext uri="{BB962C8B-B14F-4D97-AF65-F5344CB8AC3E}">
        <p14:creationId xmlns:p14="http://schemas.microsoft.com/office/powerpoint/2010/main" val="34783266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BE5D3D-DE79-D003-4A49-FBB80AEEAE08}"/>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11 Phonemic</a:t>
            </a:r>
            <a:r>
              <a:rPr lang="en-AU" sz="800" kern="1200" baseline="0">
                <a:solidFill>
                  <a:schemeClr val="bg2"/>
                </a:solidFill>
                <a:effectLst/>
                <a:latin typeface="Calibri Light" panose="020F0302020204030204" pitchFamily="34" charset="0"/>
                <a:ea typeface="+mj-ea"/>
                <a:cs typeface="+mj-cs"/>
              </a:rPr>
              <a:t> awareness</a:t>
            </a:r>
            <a:endParaRPr lang="en-AU" sz="800">
              <a:solidFill>
                <a:schemeClr val="bg2"/>
              </a:solidFill>
            </a:endParaRPr>
          </a:p>
        </p:txBody>
      </p:sp>
      <p:grpSp>
        <p:nvGrpSpPr>
          <p:cNvPr id="4" name="Group 3" descr="Four shapes in a row; two squares (the second square has a picture of a chair inside it), followed by a circle and then a square.">
            <a:extLst>
              <a:ext uri="{FF2B5EF4-FFF2-40B4-BE49-F238E27FC236}">
                <a16:creationId xmlns:a16="http://schemas.microsoft.com/office/drawing/2014/main" id="{4696491E-DD26-FF79-4D4E-5BFC39F879C7}"/>
              </a:ext>
            </a:extLst>
          </p:cNvPr>
          <p:cNvGrpSpPr/>
          <p:nvPr/>
        </p:nvGrpSpPr>
        <p:grpSpPr>
          <a:xfrm>
            <a:off x="2091942" y="2472780"/>
            <a:ext cx="8008116" cy="1912440"/>
            <a:chOff x="2433056" y="2878710"/>
            <a:chExt cx="6843204" cy="1544702"/>
          </a:xfrm>
        </p:grpSpPr>
        <p:sp>
          <p:nvSpPr>
            <p:cNvPr id="5" name="Rounded Rectangle 13">
              <a:extLst>
                <a:ext uri="{FF2B5EF4-FFF2-40B4-BE49-F238E27FC236}">
                  <a16:creationId xmlns:a16="http://schemas.microsoft.com/office/drawing/2014/main" id="{CCE4BAAF-2390-DBDF-A7FB-6E2CDBE66C7E}"/>
                </a:ext>
              </a:extLst>
            </p:cNvPr>
            <p:cNvSpPr/>
            <p:nvPr/>
          </p:nvSpPr>
          <p:spPr>
            <a:xfrm>
              <a:off x="2433056"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A64F5D79-9EDD-C6B1-CA32-05A52047E30F}"/>
                </a:ext>
              </a:extLst>
            </p:cNvPr>
            <p:cNvSpPr/>
            <p:nvPr/>
          </p:nvSpPr>
          <p:spPr>
            <a:xfrm>
              <a:off x="5967856" y="2878710"/>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13">
              <a:extLst>
                <a:ext uri="{FF2B5EF4-FFF2-40B4-BE49-F238E27FC236}">
                  <a16:creationId xmlns:a16="http://schemas.microsoft.com/office/drawing/2014/main" id="{D3771AE8-11E6-A6BA-FAF5-28FF12991AB7}"/>
                </a:ext>
              </a:extLst>
            </p:cNvPr>
            <p:cNvSpPr/>
            <p:nvPr/>
          </p:nvSpPr>
          <p:spPr>
            <a:xfrm>
              <a:off x="4201383" y="2881481"/>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13">
              <a:extLst>
                <a:ext uri="{FF2B5EF4-FFF2-40B4-BE49-F238E27FC236}">
                  <a16:creationId xmlns:a16="http://schemas.microsoft.com/office/drawing/2014/main" id="{FC6AA1DC-3F7E-4EA3-DE86-BDF241C14BDD}"/>
                </a:ext>
              </a:extLst>
            </p:cNvPr>
            <p:cNvSpPr/>
            <p:nvPr/>
          </p:nvSpPr>
          <p:spPr>
            <a:xfrm>
              <a:off x="7734329"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 name="Graphic 9" descr="Director's Chair with solid fill">
            <a:extLst>
              <a:ext uri="{FF2B5EF4-FFF2-40B4-BE49-F238E27FC236}">
                <a16:creationId xmlns:a16="http://schemas.microsoft.com/office/drawing/2014/main" id="{477973AF-812B-BC77-E776-FD916780253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159120" y="2538385"/>
            <a:ext cx="1728815" cy="1728815"/>
          </a:xfrm>
          <a:prstGeom prst="rect">
            <a:avLst/>
          </a:prstGeom>
        </p:spPr>
      </p:pic>
    </p:spTree>
    <p:extLst>
      <p:ext uri="{BB962C8B-B14F-4D97-AF65-F5344CB8AC3E}">
        <p14:creationId xmlns:p14="http://schemas.microsoft.com/office/powerpoint/2010/main" val="8491051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BBC650-3F66-4D67-BC7C-07FF29419ED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07CC84F-FF5B-2E66-EC55-A9B480A1AB5B}"/>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12 </a:t>
            </a:r>
            <a:r>
              <a:rPr lang="en-AU" sz="800" kern="1200">
                <a:solidFill>
                  <a:schemeClr val="bg2"/>
                </a:solidFill>
                <a:effectLst/>
                <a:latin typeface="+mj-lt"/>
                <a:ea typeface="+mj-ea"/>
                <a:cs typeface="+mj-cs"/>
              </a:rPr>
              <a:t>Phonemic</a:t>
            </a:r>
            <a:r>
              <a:rPr lang="en-AU" sz="800" kern="1200" baseline="0">
                <a:solidFill>
                  <a:schemeClr val="bg2"/>
                </a:solidFill>
                <a:effectLst/>
                <a:latin typeface="+mj-lt"/>
                <a:ea typeface="+mj-ea"/>
                <a:cs typeface="+mj-cs"/>
              </a:rPr>
              <a:t> awareness</a:t>
            </a:r>
            <a:endParaRPr lang="en-AU" sz="800">
              <a:solidFill>
                <a:schemeClr val="bg2"/>
              </a:solidFill>
            </a:endParaRPr>
          </a:p>
        </p:txBody>
      </p:sp>
      <p:grpSp>
        <p:nvGrpSpPr>
          <p:cNvPr id="12" name="Group 11" descr="Four shapes in a row; two squares (the second square has a picture of a chair inside it), followed by a circle and then a square.">
            <a:extLst>
              <a:ext uri="{FF2B5EF4-FFF2-40B4-BE49-F238E27FC236}">
                <a16:creationId xmlns:a16="http://schemas.microsoft.com/office/drawing/2014/main" id="{ED98DBDC-0547-E7BA-3347-89C92AB4CFED}"/>
              </a:ext>
            </a:extLst>
          </p:cNvPr>
          <p:cNvGrpSpPr/>
          <p:nvPr/>
        </p:nvGrpSpPr>
        <p:grpSpPr>
          <a:xfrm>
            <a:off x="2091942" y="2472780"/>
            <a:ext cx="8008116" cy="1912440"/>
            <a:chOff x="2091942" y="2472780"/>
            <a:chExt cx="8008116" cy="1912440"/>
          </a:xfrm>
        </p:grpSpPr>
        <p:grpSp>
          <p:nvGrpSpPr>
            <p:cNvPr id="5" name="Group 4">
              <a:extLst>
                <a:ext uri="{FF2B5EF4-FFF2-40B4-BE49-F238E27FC236}">
                  <a16:creationId xmlns:a16="http://schemas.microsoft.com/office/drawing/2014/main" id="{3924B0E7-C2E4-F7BB-4BAD-1D485BA82DAD}"/>
                </a:ext>
              </a:extLst>
            </p:cNvPr>
            <p:cNvGrpSpPr/>
            <p:nvPr/>
          </p:nvGrpSpPr>
          <p:grpSpPr>
            <a:xfrm>
              <a:off x="2091942" y="2472780"/>
              <a:ext cx="8008116" cy="1912440"/>
              <a:chOff x="2433056" y="2878710"/>
              <a:chExt cx="6843204" cy="1544702"/>
            </a:xfrm>
          </p:grpSpPr>
          <p:sp>
            <p:nvSpPr>
              <p:cNvPr id="6" name="Rounded Rectangle 13">
                <a:extLst>
                  <a:ext uri="{FF2B5EF4-FFF2-40B4-BE49-F238E27FC236}">
                    <a16:creationId xmlns:a16="http://schemas.microsoft.com/office/drawing/2014/main" id="{7C32A133-D324-BE28-CFB9-60D7F091C78A}"/>
                  </a:ext>
                </a:extLst>
              </p:cNvPr>
              <p:cNvSpPr/>
              <p:nvPr/>
            </p:nvSpPr>
            <p:spPr>
              <a:xfrm>
                <a:off x="2433056"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20D57675-A139-594E-E6EA-14E42C8B03B3}"/>
                  </a:ext>
                </a:extLst>
              </p:cNvPr>
              <p:cNvSpPr/>
              <p:nvPr/>
            </p:nvSpPr>
            <p:spPr>
              <a:xfrm>
                <a:off x="5967856" y="2878710"/>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13">
                <a:extLst>
                  <a:ext uri="{FF2B5EF4-FFF2-40B4-BE49-F238E27FC236}">
                    <a16:creationId xmlns:a16="http://schemas.microsoft.com/office/drawing/2014/main" id="{96F92767-C649-76F3-35C9-9211AB708791}"/>
                  </a:ext>
                </a:extLst>
              </p:cNvPr>
              <p:cNvSpPr/>
              <p:nvPr/>
            </p:nvSpPr>
            <p:spPr>
              <a:xfrm>
                <a:off x="4201383" y="2881481"/>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13">
                <a:extLst>
                  <a:ext uri="{FF2B5EF4-FFF2-40B4-BE49-F238E27FC236}">
                    <a16:creationId xmlns:a16="http://schemas.microsoft.com/office/drawing/2014/main" id="{178B896F-8F65-4FFA-4CDB-C2514B2EE90D}"/>
                  </a:ext>
                </a:extLst>
              </p:cNvPr>
              <p:cNvSpPr/>
              <p:nvPr/>
            </p:nvSpPr>
            <p:spPr>
              <a:xfrm>
                <a:off x="7734329"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 name="Graphic 3" descr="Director's Chair with solid fill">
              <a:extLst>
                <a:ext uri="{FF2B5EF4-FFF2-40B4-BE49-F238E27FC236}">
                  <a16:creationId xmlns:a16="http://schemas.microsoft.com/office/drawing/2014/main" id="{165886B8-1A66-CFDA-BA9F-82C0515AA5E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159120" y="2538385"/>
              <a:ext cx="1728815" cy="1728815"/>
            </a:xfrm>
            <a:prstGeom prst="rect">
              <a:avLst/>
            </a:prstGeom>
          </p:spPr>
        </p:pic>
      </p:grpSp>
    </p:spTree>
    <p:extLst>
      <p:ext uri="{BB962C8B-B14F-4D97-AF65-F5344CB8AC3E}">
        <p14:creationId xmlns:p14="http://schemas.microsoft.com/office/powerpoint/2010/main" val="25784230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620CFF-B70F-D447-BB68-FCF1F709DD0A}"/>
              </a:ext>
            </a:extLst>
          </p:cNvPr>
          <p:cNvSpPr>
            <a:spLocks noGrp="1"/>
          </p:cNvSpPr>
          <p:nvPr>
            <p:ph type="title"/>
          </p:nvPr>
        </p:nvSpPr>
        <p:spPr/>
        <p:txBody>
          <a:bodyPr/>
          <a:lstStyle/>
          <a:p>
            <a:r>
              <a:rPr lang="en-AU" sz="800" b="0" i="0" kern="1200">
                <a:solidFill>
                  <a:schemeClr val="bg2"/>
                </a:solidFill>
                <a:effectLst/>
                <a:latin typeface="Calibri" panose="020F0502020204030204" pitchFamily="34" charset="0"/>
                <a:ea typeface="Verdana" panose="020B0604030504040204" pitchFamily="34" charset="0"/>
                <a:cs typeface="Calibri" panose="020F0502020204030204" pitchFamily="34" charset="0"/>
              </a:rPr>
              <a:t>Slide 13 </a:t>
            </a:r>
            <a:r>
              <a:rPr lang="en-US" sz="800">
                <a:solidFill>
                  <a:schemeClr val="bg2"/>
                </a:solidFill>
              </a:rPr>
              <a:t>Learning intention and</a:t>
            </a:r>
            <a:r>
              <a:rPr lang="en-US" sz="800" baseline="0">
                <a:solidFill>
                  <a:schemeClr val="bg2"/>
                </a:solidFill>
              </a:rPr>
              <a:t> success criteria</a:t>
            </a:r>
            <a:endParaRPr lang="en-US" sz="800">
              <a:solidFill>
                <a:schemeClr val="bg2"/>
              </a:solidFill>
            </a:endParaRPr>
          </a:p>
        </p:txBody>
      </p:sp>
      <p:sp>
        <p:nvSpPr>
          <p:cNvPr id="6" name="TextBox 5">
            <a:extLst>
              <a:ext uri="{FF2B5EF4-FFF2-40B4-BE49-F238E27FC236}">
                <a16:creationId xmlns:a16="http://schemas.microsoft.com/office/drawing/2014/main" id="{238256A2-0F8B-55BD-B22D-6804AFAF95C6}"/>
              </a:ext>
            </a:extLst>
          </p:cNvPr>
          <p:cNvSpPr txBox="1"/>
          <p:nvPr/>
        </p:nvSpPr>
        <p:spPr>
          <a:xfrm>
            <a:off x="791569" y="1392070"/>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8" name="TextBox 7">
            <a:extLst>
              <a:ext uri="{FF2B5EF4-FFF2-40B4-BE49-F238E27FC236}">
                <a16:creationId xmlns:a16="http://schemas.microsoft.com/office/drawing/2014/main" id="{8BA53477-668F-F527-E8D0-2845B9156910}"/>
              </a:ext>
            </a:extLst>
          </p:cNvPr>
          <p:cNvSpPr txBox="1"/>
          <p:nvPr/>
        </p:nvSpPr>
        <p:spPr>
          <a:xfrm>
            <a:off x="791569" y="3459707"/>
            <a:ext cx="9894627" cy="2215991"/>
          </a:xfrm>
          <a:prstGeom prst="rect">
            <a:avLst/>
          </a:prstGeom>
          <a:noFill/>
        </p:spPr>
        <p:txBody>
          <a:bodyPr wrap="square" rtlCol="0">
            <a:spAutoFit/>
          </a:bodyPr>
          <a:lstStyle/>
          <a:p>
            <a:r>
              <a:rPr lang="en-US" sz="3000">
                <a:solidFill>
                  <a:srgbClr val="0E1E42"/>
                </a:solidFill>
                <a:ea typeface="Verdana"/>
                <a:cs typeface="Calibri"/>
              </a:rPr>
              <a:t>I will know I have been successful if I can:</a:t>
            </a:r>
          </a:p>
          <a:p>
            <a:pPr marL="342900" indent="-342900">
              <a:buFont typeface="Arial" panose="020B0604020202020204" pitchFamily="34" charset="0"/>
              <a:buChar char="•"/>
            </a:pPr>
            <a:r>
              <a:rPr lang="en-US" sz="3000">
                <a:solidFill>
                  <a:srgbClr val="0E1E42"/>
                </a:solidFill>
                <a:ea typeface="Verdana"/>
                <a:cs typeface="Calibri"/>
              </a:rPr>
              <a:t>say the sound for </a:t>
            </a:r>
            <a:r>
              <a:rPr lang="en-US" sz="3000" err="1">
                <a:solidFill>
                  <a:srgbClr val="0E1E42"/>
                </a:solidFill>
                <a:ea typeface="Verdana"/>
                <a:cs typeface="Calibri"/>
              </a:rPr>
              <a:t>ch</a:t>
            </a:r>
            <a:endParaRPr lang="en-US" sz="3000">
              <a:solidFill>
                <a:srgbClr val="0E1E42"/>
              </a:solidFill>
              <a:ea typeface="Verdana"/>
              <a:cs typeface="Calibri"/>
            </a:endParaRPr>
          </a:p>
          <a:p>
            <a:pPr marL="342900" indent="-342900">
              <a:buFont typeface="Arial" panose="020B0604020202020204" pitchFamily="34" charset="0"/>
              <a:buChar char="•"/>
            </a:pPr>
            <a:r>
              <a:rPr lang="en-US" sz="3000">
                <a:solidFill>
                  <a:srgbClr val="0E1E42"/>
                </a:solidFill>
                <a:ea typeface="Verdana"/>
                <a:cs typeface="Calibri"/>
              </a:rPr>
              <a:t>read</a:t>
            </a:r>
            <a:r>
              <a:rPr lang="en-US" sz="3000">
                <a:ea typeface="Verdana"/>
                <a:cs typeface="Calibri"/>
              </a:rPr>
              <a:t> words</a:t>
            </a:r>
            <a:r>
              <a:rPr lang="en-US" sz="3000">
                <a:solidFill>
                  <a:srgbClr val="0E1E42"/>
                </a:solidFill>
                <a:ea typeface="Verdana"/>
                <a:cs typeface="Calibri"/>
              </a:rPr>
              <a:t> with </a:t>
            </a:r>
            <a:r>
              <a:rPr lang="en-US" sz="3000" err="1">
                <a:solidFill>
                  <a:srgbClr val="0E1E42"/>
                </a:solidFill>
                <a:ea typeface="Verdana"/>
                <a:cs typeface="Calibri"/>
              </a:rPr>
              <a:t>ch</a:t>
            </a:r>
            <a:endParaRPr lang="en-US" sz="3000">
              <a:solidFill>
                <a:srgbClr val="0E1E42"/>
              </a:solidFill>
              <a:ea typeface="Verdana"/>
              <a:cs typeface="Calibri"/>
            </a:endParaRPr>
          </a:p>
          <a:p>
            <a:pPr marL="342900" indent="-342900">
              <a:buFont typeface="Arial" panose="020B0604020202020204" pitchFamily="34" charset="0"/>
              <a:buChar char="•"/>
            </a:pPr>
            <a:r>
              <a:rPr lang="en-US" sz="3000">
                <a:ea typeface="Verdana"/>
                <a:cs typeface="Calibri"/>
              </a:rPr>
              <a:t>spell</a:t>
            </a:r>
            <a:r>
              <a:rPr lang="en-US" sz="3000">
                <a:solidFill>
                  <a:srgbClr val="0E1E42"/>
                </a:solidFill>
                <a:ea typeface="Verdana"/>
                <a:cs typeface="Calibri"/>
              </a:rPr>
              <a:t> </a:t>
            </a:r>
            <a:r>
              <a:rPr lang="en-US" sz="3000">
                <a:ea typeface="Verdana"/>
                <a:cs typeface="Calibri"/>
              </a:rPr>
              <a:t>words</a:t>
            </a:r>
            <a:r>
              <a:rPr lang="en-US" sz="3000">
                <a:solidFill>
                  <a:srgbClr val="0E1E42"/>
                </a:solidFill>
                <a:ea typeface="Verdana"/>
                <a:cs typeface="Calibri"/>
              </a:rPr>
              <a:t> with </a:t>
            </a:r>
            <a:r>
              <a:rPr lang="en-US" sz="3000" err="1">
                <a:solidFill>
                  <a:srgbClr val="0E1E42"/>
                </a:solidFill>
                <a:ea typeface="Verdana"/>
                <a:cs typeface="Calibri"/>
              </a:rPr>
              <a:t>ch.</a:t>
            </a:r>
            <a:endParaRPr lang="en-US" sz="3000">
              <a:solidFill>
                <a:srgbClr val="0E1E42"/>
              </a:solidFill>
              <a:ea typeface="Verdana"/>
              <a:cs typeface="Calibri"/>
            </a:endParaRPr>
          </a:p>
          <a:p>
            <a:endParaRPr lang="en-AU"/>
          </a:p>
        </p:txBody>
      </p:sp>
    </p:spTree>
    <p:custDataLst>
      <p:tags r:id="rId1"/>
    </p:custDataLst>
    <p:extLst>
      <p:ext uri="{BB962C8B-B14F-4D97-AF65-F5344CB8AC3E}">
        <p14:creationId xmlns:p14="http://schemas.microsoft.com/office/powerpoint/2010/main" val="4379839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BCAEE2-3B79-C00A-3EF4-E834228B0682}"/>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14 I do</a:t>
            </a:r>
            <a:endParaRPr lang="en-AU" sz="800">
              <a:solidFill>
                <a:schemeClr val="bg2"/>
              </a:solidFill>
            </a:endParaRPr>
          </a:p>
        </p:txBody>
      </p:sp>
      <p:sp>
        <p:nvSpPr>
          <p:cNvPr id="3" name="Content Placeholder 2">
            <a:extLst>
              <a:ext uri="{FF2B5EF4-FFF2-40B4-BE49-F238E27FC236}">
                <a16:creationId xmlns:a16="http://schemas.microsoft.com/office/drawing/2014/main" id="{1C18D3DC-8DC2-348A-2FA6-CEB1D0FDFB5B}"/>
              </a:ext>
            </a:extLst>
          </p:cNvPr>
          <p:cNvSpPr txBox="1">
            <a:spLocks/>
          </p:cNvSpPr>
          <p:nvPr/>
        </p:nvSpPr>
        <p:spPr>
          <a:xfrm>
            <a:off x="285750" y="2910432"/>
            <a:ext cx="11578872" cy="158049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12000" dirty="0" err="1">
                <a:solidFill>
                  <a:srgbClr val="4557AD"/>
                </a:solidFill>
                <a:latin typeface="Tenorite" pitchFamily="2" charset="0"/>
                <a:ea typeface="Verdana" panose="020B0604030504040204" pitchFamily="34" charset="0"/>
                <a:cs typeface="Verdana" panose="020B0604030504040204" pitchFamily="34" charset="0"/>
              </a:rPr>
              <a:t>ch</a:t>
            </a:r>
            <a:r>
              <a:rPr lang="en-US" sz="12000" dirty="0">
                <a:solidFill>
                  <a:srgbClr val="4557AD"/>
                </a:solidFill>
                <a:latin typeface="Tenorite" pitchFamily="2" charset="0"/>
                <a:ea typeface="Verdana" panose="020B0604030504040204" pitchFamily="34" charset="0"/>
                <a:cs typeface="Verdana" panose="020B0604030504040204" pitchFamily="34" charset="0"/>
              </a:rPr>
              <a:t>       </a:t>
            </a:r>
            <a:r>
              <a:rPr lang="en-US" sz="12000" dirty="0" err="1">
                <a:solidFill>
                  <a:srgbClr val="4557AD"/>
                </a:solidFill>
                <a:latin typeface="Tenorite" pitchFamily="2" charset="0"/>
                <a:ea typeface="Verdana" panose="020B0604030504040204" pitchFamily="34" charset="0"/>
                <a:cs typeface="Verdana" panose="020B0604030504040204" pitchFamily="34" charset="0"/>
              </a:rPr>
              <a:t>ch</a:t>
            </a:r>
            <a:r>
              <a:rPr lang="en-US" sz="12000" dirty="0">
                <a:solidFill>
                  <a:srgbClr val="4557AD"/>
                </a:solidFill>
                <a:latin typeface="Tenorite" pitchFamily="2" charset="0"/>
                <a:ea typeface="Verdana" panose="020B0604030504040204" pitchFamily="34" charset="0"/>
                <a:cs typeface="Verdana" panose="020B0604030504040204" pitchFamily="34" charset="0"/>
              </a:rPr>
              <a:t>       </a:t>
            </a:r>
            <a:r>
              <a:rPr lang="en-US" sz="12000" dirty="0" err="1">
                <a:solidFill>
                  <a:srgbClr val="4557AD"/>
                </a:solidFill>
                <a:latin typeface="Tenorite" pitchFamily="2" charset="0"/>
                <a:ea typeface="Verdana" panose="020B0604030504040204" pitchFamily="34" charset="0"/>
                <a:cs typeface="Verdana" panose="020B0604030504040204" pitchFamily="34" charset="0"/>
              </a:rPr>
              <a:t>ch</a:t>
            </a:r>
            <a:endParaRPr lang="en-US"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8018620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D6FF09-5ACB-6304-B346-5CD00472F489}"/>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15</a:t>
            </a:r>
            <a:r>
              <a:rPr lang="en-AU" sz="800" kern="1200" baseline="0">
                <a:solidFill>
                  <a:schemeClr val="bg2"/>
                </a:solidFill>
                <a:effectLst/>
                <a:latin typeface="Calibri Light" panose="020F0302020204030204" pitchFamily="34" charset="0"/>
                <a:ea typeface="+mj-ea"/>
                <a:cs typeface="+mj-cs"/>
              </a:rPr>
              <a:t> We do</a:t>
            </a:r>
            <a:endParaRPr lang="en-AU" sz="800">
              <a:solidFill>
                <a:schemeClr val="bg2"/>
              </a:solidFill>
            </a:endParaRPr>
          </a:p>
        </p:txBody>
      </p:sp>
      <p:sp>
        <p:nvSpPr>
          <p:cNvPr id="4" name="Content Placeholder 2">
            <a:extLst>
              <a:ext uri="{FF2B5EF4-FFF2-40B4-BE49-F238E27FC236}">
                <a16:creationId xmlns:a16="http://schemas.microsoft.com/office/drawing/2014/main" id="{1A9EC038-0B10-567B-D222-DBB7FD2BCFA4}"/>
              </a:ext>
            </a:extLst>
          </p:cNvPr>
          <p:cNvSpPr txBox="1">
            <a:spLocks/>
          </p:cNvSpPr>
          <p:nvPr/>
        </p:nvSpPr>
        <p:spPr>
          <a:xfrm>
            <a:off x="285750" y="2910432"/>
            <a:ext cx="11578872" cy="158049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12000" dirty="0" err="1">
                <a:solidFill>
                  <a:srgbClr val="4557AD"/>
                </a:solidFill>
                <a:latin typeface="Tenorite" pitchFamily="2" charset="0"/>
                <a:ea typeface="Verdana" panose="020B0604030504040204" pitchFamily="34" charset="0"/>
                <a:cs typeface="Verdana" panose="020B0604030504040204" pitchFamily="34" charset="0"/>
              </a:rPr>
              <a:t>ch</a:t>
            </a:r>
            <a:r>
              <a:rPr lang="en-US" sz="12000" dirty="0">
                <a:solidFill>
                  <a:srgbClr val="4557AD"/>
                </a:solidFill>
                <a:latin typeface="Tenorite" pitchFamily="2" charset="0"/>
                <a:ea typeface="Verdana" panose="020B0604030504040204" pitchFamily="34" charset="0"/>
                <a:cs typeface="Verdana" panose="020B0604030504040204" pitchFamily="34" charset="0"/>
              </a:rPr>
              <a:t>       </a:t>
            </a:r>
            <a:r>
              <a:rPr lang="en-US" sz="12000" dirty="0" err="1">
                <a:solidFill>
                  <a:srgbClr val="4557AD"/>
                </a:solidFill>
                <a:latin typeface="Tenorite" pitchFamily="2" charset="0"/>
                <a:ea typeface="Verdana" panose="020B0604030504040204" pitchFamily="34" charset="0"/>
                <a:cs typeface="Verdana" panose="020B0604030504040204" pitchFamily="34" charset="0"/>
              </a:rPr>
              <a:t>ch</a:t>
            </a:r>
            <a:r>
              <a:rPr lang="en-US" sz="12000" dirty="0">
                <a:solidFill>
                  <a:srgbClr val="4557AD"/>
                </a:solidFill>
                <a:latin typeface="Tenorite" pitchFamily="2" charset="0"/>
                <a:ea typeface="Verdana" panose="020B0604030504040204" pitchFamily="34" charset="0"/>
                <a:cs typeface="Verdana" panose="020B0604030504040204" pitchFamily="34" charset="0"/>
              </a:rPr>
              <a:t>       </a:t>
            </a:r>
            <a:r>
              <a:rPr lang="en-US" sz="12000" dirty="0" err="1">
                <a:solidFill>
                  <a:srgbClr val="4557AD"/>
                </a:solidFill>
                <a:latin typeface="Tenorite" pitchFamily="2" charset="0"/>
                <a:ea typeface="Verdana" panose="020B0604030504040204" pitchFamily="34" charset="0"/>
                <a:cs typeface="Verdana" panose="020B0604030504040204" pitchFamily="34" charset="0"/>
              </a:rPr>
              <a:t>ch</a:t>
            </a:r>
            <a:endParaRPr lang="en-US"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7764127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6DE14E-89ED-5ED2-7B16-48E0236C8533}"/>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16 I do</a:t>
            </a:r>
            <a:endParaRPr lang="en-AU" sz="800">
              <a:solidFill>
                <a:schemeClr val="bg2"/>
              </a:solidFill>
            </a:endParaRPr>
          </a:p>
        </p:txBody>
      </p:sp>
      <p:sp>
        <p:nvSpPr>
          <p:cNvPr id="5" name="Content Placeholder 2">
            <a:extLst>
              <a:ext uri="{FF2B5EF4-FFF2-40B4-BE49-F238E27FC236}">
                <a16:creationId xmlns:a16="http://schemas.microsoft.com/office/drawing/2014/main" id="{566A2EC2-6372-253B-2006-63FD0BE819E9}"/>
              </a:ext>
            </a:extLst>
          </p:cNvPr>
          <p:cNvSpPr txBox="1">
            <a:spLocks/>
          </p:cNvSpPr>
          <p:nvPr/>
        </p:nvSpPr>
        <p:spPr>
          <a:xfrm>
            <a:off x="266700" y="2910432"/>
            <a:ext cx="11903266" cy="15465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500">
                <a:solidFill>
                  <a:srgbClr val="4557AD"/>
                </a:solidFill>
                <a:latin typeface="Tenorite" pitchFamily="2" charset="0"/>
                <a:ea typeface="Verdana" panose="020B0604030504040204" pitchFamily="34" charset="0"/>
                <a:cs typeface="Verdana" panose="020B0604030504040204" pitchFamily="34" charset="0"/>
              </a:rPr>
              <a:t>chap</a:t>
            </a:r>
            <a:endParaRPr lang="en-AU" sz="105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F6104C-6D79-D9C3-4C97-B85D10E5C716}"/>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17 I do</a:t>
            </a:r>
            <a:endParaRPr lang="en-AU" sz="800">
              <a:solidFill>
                <a:schemeClr val="bg2"/>
              </a:solidFill>
            </a:endParaRPr>
          </a:p>
        </p:txBody>
      </p:sp>
      <p:sp>
        <p:nvSpPr>
          <p:cNvPr id="5" name="Content Placeholder 2">
            <a:extLst>
              <a:ext uri="{FF2B5EF4-FFF2-40B4-BE49-F238E27FC236}">
                <a16:creationId xmlns:a16="http://schemas.microsoft.com/office/drawing/2014/main" id="{1554FA5C-F61D-1A8A-F254-1E7FD555D9E3}"/>
              </a:ext>
            </a:extLst>
          </p:cNvPr>
          <p:cNvSpPr txBox="1">
            <a:spLocks/>
          </p:cNvSpPr>
          <p:nvPr/>
        </p:nvSpPr>
        <p:spPr>
          <a:xfrm>
            <a:off x="266700" y="2910432"/>
            <a:ext cx="11903266" cy="15465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500">
                <a:solidFill>
                  <a:srgbClr val="4557AD"/>
                </a:solidFill>
                <a:latin typeface="Tenorite" pitchFamily="2" charset="0"/>
                <a:ea typeface="Verdana" panose="020B0604030504040204" pitchFamily="34" charset="0"/>
                <a:cs typeface="Verdana" panose="020B0604030504040204" pitchFamily="34" charset="0"/>
              </a:rPr>
              <a:t>chap   check</a:t>
            </a:r>
            <a:endParaRPr lang="en-AU" sz="105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451ED1E-2E53-7868-78F2-699CD2F4C10A}"/>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18 </a:t>
            </a:r>
            <a:r>
              <a:rPr lang="en-AU" sz="800" kern="1200" baseline="0">
                <a:solidFill>
                  <a:schemeClr val="bg2"/>
                </a:solidFill>
                <a:effectLst/>
                <a:latin typeface="Calibri Light" panose="020F0302020204030204" pitchFamily="34" charset="0"/>
                <a:ea typeface="+mj-ea"/>
                <a:cs typeface="+mj-cs"/>
              </a:rPr>
              <a:t>I do</a:t>
            </a:r>
            <a:endParaRPr lang="en-AU" sz="800">
              <a:solidFill>
                <a:schemeClr val="bg2"/>
              </a:solidFill>
            </a:endParaRPr>
          </a:p>
        </p:txBody>
      </p:sp>
      <p:sp>
        <p:nvSpPr>
          <p:cNvPr id="2" name="Content Placeholder 2">
            <a:extLst>
              <a:ext uri="{FF2B5EF4-FFF2-40B4-BE49-F238E27FC236}">
                <a16:creationId xmlns:a16="http://schemas.microsoft.com/office/drawing/2014/main" id="{C91F3D74-B826-3171-EFD9-F79F8D4940E5}"/>
              </a:ext>
            </a:extLst>
          </p:cNvPr>
          <p:cNvSpPr txBox="1">
            <a:spLocks/>
          </p:cNvSpPr>
          <p:nvPr/>
        </p:nvSpPr>
        <p:spPr>
          <a:xfrm>
            <a:off x="266700" y="2910432"/>
            <a:ext cx="11903266" cy="15465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500">
                <a:solidFill>
                  <a:srgbClr val="4557AD"/>
                </a:solidFill>
                <a:latin typeface="Tenorite" pitchFamily="2" charset="0"/>
                <a:ea typeface="Verdana" panose="020B0604030504040204" pitchFamily="34" charset="0"/>
                <a:cs typeface="Verdana" panose="020B0604030504040204" pitchFamily="34" charset="0"/>
              </a:rPr>
              <a:t>chap   check   pinch</a:t>
            </a:r>
            <a:endParaRPr lang="en-AU" sz="105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67C1AA-B214-C887-CF18-FFE065FF614E}"/>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19 We do</a:t>
            </a:r>
            <a:endParaRPr lang="en-AU" sz="800">
              <a:solidFill>
                <a:schemeClr val="bg2"/>
              </a:solidFill>
            </a:endParaRPr>
          </a:p>
        </p:txBody>
      </p:sp>
      <p:sp>
        <p:nvSpPr>
          <p:cNvPr id="4" name="Content Placeholder 2">
            <a:extLst>
              <a:ext uri="{FF2B5EF4-FFF2-40B4-BE49-F238E27FC236}">
                <a16:creationId xmlns:a16="http://schemas.microsoft.com/office/drawing/2014/main" id="{BA7D946D-C52F-A1E7-2EF2-79AEA6C856C1}"/>
              </a:ext>
            </a:extLst>
          </p:cNvPr>
          <p:cNvSpPr txBox="1">
            <a:spLocks/>
          </p:cNvSpPr>
          <p:nvPr/>
        </p:nvSpPr>
        <p:spPr>
          <a:xfrm>
            <a:off x="317500" y="2910432"/>
            <a:ext cx="11852466" cy="15465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500">
                <a:solidFill>
                  <a:srgbClr val="4557AD"/>
                </a:solidFill>
                <a:latin typeface="Tenorite" pitchFamily="2" charset="0"/>
                <a:ea typeface="Verdana" panose="020B0604030504040204" pitchFamily="34" charset="0"/>
                <a:cs typeface="Verdana" panose="020B0604030504040204" pitchFamily="34" charset="0"/>
              </a:rPr>
              <a:t>chat</a:t>
            </a:r>
            <a:endParaRPr lang="en-AU" sz="105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1374570-2F0F-E33F-1EB9-B9418EEF0549}"/>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 Phonemic awareness review</a:t>
            </a:r>
            <a:endParaRPr lang="en-AU" sz="800">
              <a:solidFill>
                <a:schemeClr val="bg2"/>
              </a:solidFill>
            </a:endParaRPr>
          </a:p>
        </p:txBody>
      </p:sp>
      <p:grpSp>
        <p:nvGrpSpPr>
          <p:cNvPr id="6" name="Group 5" descr="Four shapes in a row; two squares (the second square has a picture of a chair inside it), followed by a circle and then a square.">
            <a:extLst>
              <a:ext uri="{FF2B5EF4-FFF2-40B4-BE49-F238E27FC236}">
                <a16:creationId xmlns:a16="http://schemas.microsoft.com/office/drawing/2014/main" id="{A10D709E-982C-A8A7-8BE8-E5E88DB20582}"/>
              </a:ext>
            </a:extLst>
          </p:cNvPr>
          <p:cNvGrpSpPr/>
          <p:nvPr/>
        </p:nvGrpSpPr>
        <p:grpSpPr>
          <a:xfrm>
            <a:off x="2091942" y="2472780"/>
            <a:ext cx="8008116" cy="1912440"/>
            <a:chOff x="2091942" y="2472780"/>
            <a:chExt cx="8008116" cy="1912440"/>
          </a:xfrm>
        </p:grpSpPr>
        <p:grpSp>
          <p:nvGrpSpPr>
            <p:cNvPr id="25" name="Group 24">
              <a:extLst>
                <a:ext uri="{FF2B5EF4-FFF2-40B4-BE49-F238E27FC236}">
                  <a16:creationId xmlns:a16="http://schemas.microsoft.com/office/drawing/2014/main" id="{117F693C-2F87-2C9B-0D6A-A39867353E52}"/>
                </a:ext>
              </a:extLst>
            </p:cNvPr>
            <p:cNvGrpSpPr/>
            <p:nvPr/>
          </p:nvGrpSpPr>
          <p:grpSpPr>
            <a:xfrm>
              <a:off x="2091942" y="2472780"/>
              <a:ext cx="8008116" cy="1912440"/>
              <a:chOff x="2433056" y="2878710"/>
              <a:chExt cx="6843204" cy="1544702"/>
            </a:xfrm>
          </p:grpSpPr>
          <p:sp>
            <p:nvSpPr>
              <p:cNvPr id="27" name="Rounded Rectangle 13">
                <a:extLst>
                  <a:ext uri="{FF2B5EF4-FFF2-40B4-BE49-F238E27FC236}">
                    <a16:creationId xmlns:a16="http://schemas.microsoft.com/office/drawing/2014/main" id="{0229CFA2-F0D3-30DA-93D0-914280AA646E}"/>
                  </a:ext>
                </a:extLst>
              </p:cNvPr>
              <p:cNvSpPr/>
              <p:nvPr/>
            </p:nvSpPr>
            <p:spPr>
              <a:xfrm>
                <a:off x="2433056"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0F837F7F-76E6-7CE4-9F41-E8E990EFE833}"/>
                  </a:ext>
                </a:extLst>
              </p:cNvPr>
              <p:cNvSpPr/>
              <p:nvPr/>
            </p:nvSpPr>
            <p:spPr>
              <a:xfrm>
                <a:off x="5967856" y="2878710"/>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ounded Rectangle 13">
                <a:extLst>
                  <a:ext uri="{FF2B5EF4-FFF2-40B4-BE49-F238E27FC236}">
                    <a16:creationId xmlns:a16="http://schemas.microsoft.com/office/drawing/2014/main" id="{E23AC5F3-498B-39FD-9D2F-018220CEFA65}"/>
                  </a:ext>
                </a:extLst>
              </p:cNvPr>
              <p:cNvSpPr/>
              <p:nvPr/>
            </p:nvSpPr>
            <p:spPr>
              <a:xfrm>
                <a:off x="4201383" y="2881481"/>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ounded Rectangle 13">
                <a:extLst>
                  <a:ext uri="{FF2B5EF4-FFF2-40B4-BE49-F238E27FC236}">
                    <a16:creationId xmlns:a16="http://schemas.microsoft.com/office/drawing/2014/main" id="{16B8343A-7F63-D6D0-CFE6-AA23DD554CED}"/>
                  </a:ext>
                </a:extLst>
              </p:cNvPr>
              <p:cNvSpPr/>
              <p:nvPr/>
            </p:nvSpPr>
            <p:spPr>
              <a:xfrm>
                <a:off x="7734329"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6" name="Graphic 25" descr="Director's Chair with solid fill">
              <a:extLst>
                <a:ext uri="{FF2B5EF4-FFF2-40B4-BE49-F238E27FC236}">
                  <a16:creationId xmlns:a16="http://schemas.microsoft.com/office/drawing/2014/main" id="{E8242F2C-0BAD-4567-42F1-EFB8F22F25D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159120" y="2538385"/>
              <a:ext cx="1728815" cy="1728815"/>
            </a:xfrm>
            <a:prstGeom prst="rect">
              <a:avLst/>
            </a:prstGeom>
          </p:spPr>
        </p:pic>
      </p:grpSp>
    </p:spTree>
    <p:extLst>
      <p:ext uri="{BB962C8B-B14F-4D97-AF65-F5344CB8AC3E}">
        <p14:creationId xmlns:p14="http://schemas.microsoft.com/office/powerpoint/2010/main" val="4211114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0CB1C6-1102-7D71-72DD-F42F111AA1CC}"/>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20 We do</a:t>
            </a:r>
            <a:endParaRPr lang="en-AU" sz="800">
              <a:solidFill>
                <a:schemeClr val="bg2"/>
              </a:solidFill>
            </a:endParaRPr>
          </a:p>
        </p:txBody>
      </p:sp>
      <p:sp>
        <p:nvSpPr>
          <p:cNvPr id="4" name="Content Placeholder 2">
            <a:extLst>
              <a:ext uri="{FF2B5EF4-FFF2-40B4-BE49-F238E27FC236}">
                <a16:creationId xmlns:a16="http://schemas.microsoft.com/office/drawing/2014/main" id="{0FEC901E-37DA-DCB2-46AA-7634F487AEEE}"/>
              </a:ext>
            </a:extLst>
          </p:cNvPr>
          <p:cNvSpPr txBox="1">
            <a:spLocks/>
          </p:cNvSpPr>
          <p:nvPr/>
        </p:nvSpPr>
        <p:spPr>
          <a:xfrm>
            <a:off x="317500" y="2910432"/>
            <a:ext cx="11852466" cy="15465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500">
                <a:solidFill>
                  <a:srgbClr val="4557AD"/>
                </a:solidFill>
                <a:latin typeface="Tenorite" pitchFamily="2" charset="0"/>
                <a:ea typeface="Verdana" panose="020B0604030504040204" pitchFamily="34" charset="0"/>
                <a:cs typeface="Verdana" panose="020B0604030504040204" pitchFamily="34" charset="0"/>
              </a:rPr>
              <a:t>chat   chill</a:t>
            </a:r>
            <a:endParaRPr lang="en-AU" sz="105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8678E1-67A5-FE12-F3F0-19411BDB6467}"/>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21 We do</a:t>
            </a:r>
            <a:endParaRPr lang="en-AU" sz="800">
              <a:solidFill>
                <a:schemeClr val="bg2"/>
              </a:solidFill>
            </a:endParaRP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317500" y="2910432"/>
            <a:ext cx="11852466" cy="154657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500">
                <a:solidFill>
                  <a:srgbClr val="4557AD"/>
                </a:solidFill>
                <a:latin typeface="Tenorite" pitchFamily="2" charset="0"/>
                <a:ea typeface="Verdana" panose="020B0604030504040204" pitchFamily="34" charset="0"/>
                <a:cs typeface="Verdana" panose="020B0604030504040204" pitchFamily="34" charset="0"/>
              </a:rPr>
              <a:t>chat   chill   lunch</a:t>
            </a:r>
            <a:endParaRPr lang="en-AU" sz="105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664D176-7736-7AAA-9306-256372A9CFD3}"/>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22 I do</a:t>
            </a:r>
            <a:endParaRPr lang="en-AU" sz="800">
              <a:solidFill>
                <a:schemeClr val="bg2"/>
              </a:solidFill>
            </a:endParaRPr>
          </a:p>
        </p:txBody>
      </p:sp>
      <p:pic>
        <p:nvPicPr>
          <p:cNvPr id="4" name="Picture 3" descr="chin">
            <a:extLst>
              <a:ext uri="{FF2B5EF4-FFF2-40B4-BE49-F238E27FC236}">
                <a16:creationId xmlns:a16="http://schemas.microsoft.com/office/drawing/2014/main" id="{3321435E-6979-5BC3-C94E-8D45879D88B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1298" y="2004527"/>
            <a:ext cx="3142861" cy="3142861"/>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A775B6F-A527-822B-2B3F-9A444EBBC29C}"/>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23 I do</a:t>
            </a:r>
            <a:endParaRPr lang="en-AU" sz="800">
              <a:solidFill>
                <a:schemeClr val="bg2"/>
              </a:solidFill>
            </a:endParaRPr>
          </a:p>
        </p:txBody>
      </p:sp>
      <p:pic>
        <p:nvPicPr>
          <p:cNvPr id="5" name="Picture 4" descr="chips">
            <a:extLst>
              <a:ext uri="{FF2B5EF4-FFF2-40B4-BE49-F238E27FC236}">
                <a16:creationId xmlns:a16="http://schemas.microsoft.com/office/drawing/2014/main" id="{068411A9-496A-38DD-8246-8D594D03448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1298" y="2004527"/>
            <a:ext cx="3142861" cy="3142861"/>
          </a:xfrm>
          <a:prstGeom prst="rect">
            <a:avLst/>
          </a:prstGeom>
        </p:spPr>
      </p:pic>
      <p:pic>
        <p:nvPicPr>
          <p:cNvPr id="6" name="Picture 5" descr="chips">
            <a:extLst>
              <a:ext uri="{FF2B5EF4-FFF2-40B4-BE49-F238E27FC236}">
                <a16:creationId xmlns:a16="http://schemas.microsoft.com/office/drawing/2014/main" id="{A88D9DEE-3637-466D-21BC-74647C76D22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77612" y="1710612"/>
            <a:ext cx="3436776" cy="3436776"/>
          </a:xfrm>
          <a:prstGeom prst="rect">
            <a:avLst/>
          </a:prstGeom>
        </p:spPr>
      </p:pic>
    </p:spTree>
    <p:custDataLst>
      <p:tags r:id="rId1"/>
    </p:custDataLst>
    <p:extLst>
      <p:ext uri="{BB962C8B-B14F-4D97-AF65-F5344CB8AC3E}">
        <p14:creationId xmlns:p14="http://schemas.microsoft.com/office/powerpoint/2010/main" val="26678682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05DEC71-F1AF-E166-2460-BC9E50EB992D}"/>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24 I do</a:t>
            </a:r>
            <a:endParaRPr lang="en-AU" sz="800">
              <a:solidFill>
                <a:schemeClr val="bg2"/>
              </a:solidFill>
            </a:endParaRPr>
          </a:p>
        </p:txBody>
      </p:sp>
      <p:pic>
        <p:nvPicPr>
          <p:cNvPr id="3" name="Picture 2" descr="chin">
            <a:extLst>
              <a:ext uri="{FF2B5EF4-FFF2-40B4-BE49-F238E27FC236}">
                <a16:creationId xmlns:a16="http://schemas.microsoft.com/office/drawing/2014/main" id="{8E08DADF-DAE4-10EE-ED47-5AE23CEA43A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1298" y="2004527"/>
            <a:ext cx="3142861" cy="3142861"/>
          </a:xfrm>
          <a:prstGeom prst="rect">
            <a:avLst/>
          </a:prstGeom>
        </p:spPr>
      </p:pic>
      <p:pic>
        <p:nvPicPr>
          <p:cNvPr id="6" name="Picture 5" descr="chips">
            <a:extLst>
              <a:ext uri="{FF2B5EF4-FFF2-40B4-BE49-F238E27FC236}">
                <a16:creationId xmlns:a16="http://schemas.microsoft.com/office/drawing/2014/main" id="{80FA8D1E-C6E6-A97A-198A-7C24E1B11FD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77612" y="1710612"/>
            <a:ext cx="3436776" cy="3436776"/>
          </a:xfrm>
          <a:prstGeom prst="rect">
            <a:avLst/>
          </a:prstGeom>
        </p:spPr>
      </p:pic>
      <p:pic>
        <p:nvPicPr>
          <p:cNvPr id="8" name="Picture 7" descr="chick">
            <a:extLst>
              <a:ext uri="{FF2B5EF4-FFF2-40B4-BE49-F238E27FC236}">
                <a16:creationId xmlns:a16="http://schemas.microsoft.com/office/drawing/2014/main" id="{F00D62CC-C6C0-10C1-E537-1D99C85BF7C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927841" y="2287554"/>
            <a:ext cx="2859834" cy="2859834"/>
          </a:xfrm>
          <a:prstGeom prst="rect">
            <a:avLst/>
          </a:prstGeom>
        </p:spPr>
      </p:pic>
    </p:spTree>
    <p:custDataLst>
      <p:tags r:id="rId1"/>
    </p:custDataLst>
    <p:extLst>
      <p:ext uri="{BB962C8B-B14F-4D97-AF65-F5344CB8AC3E}">
        <p14:creationId xmlns:p14="http://schemas.microsoft.com/office/powerpoint/2010/main" val="143621855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CA6DF4-3F84-4612-A4D1-A054D7E7BAAE}"/>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25 We do</a:t>
            </a:r>
            <a:endParaRPr lang="en-AU" sz="800">
              <a:solidFill>
                <a:schemeClr val="bg2"/>
              </a:solidFill>
            </a:endParaRPr>
          </a:p>
        </p:txBody>
      </p:sp>
      <p:pic>
        <p:nvPicPr>
          <p:cNvPr id="4" name="Picture 3" descr="chop">
            <a:extLst>
              <a:ext uri="{FF2B5EF4-FFF2-40B4-BE49-F238E27FC236}">
                <a16:creationId xmlns:a16="http://schemas.microsoft.com/office/drawing/2014/main" id="{FDA4E8AD-3ADC-E233-F748-9752E271E4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0675" y="2506852"/>
            <a:ext cx="2592406" cy="2592406"/>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B8F76C-EE1E-3AFF-2BD9-D1EF2BE96BC6}"/>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26 We do</a:t>
            </a:r>
            <a:endParaRPr lang="en-AU" sz="800">
              <a:solidFill>
                <a:schemeClr val="bg2"/>
              </a:solidFill>
            </a:endParaRPr>
          </a:p>
        </p:txBody>
      </p:sp>
      <p:grpSp>
        <p:nvGrpSpPr>
          <p:cNvPr id="6" name="Group 5" descr="chop, chin">
            <a:extLst>
              <a:ext uri="{FF2B5EF4-FFF2-40B4-BE49-F238E27FC236}">
                <a16:creationId xmlns:a16="http://schemas.microsoft.com/office/drawing/2014/main" id="{1E1F452A-A908-F5C0-11D9-07723F8C422E}"/>
              </a:ext>
            </a:extLst>
          </p:cNvPr>
          <p:cNvGrpSpPr/>
          <p:nvPr/>
        </p:nvGrpSpPr>
        <p:grpSpPr>
          <a:xfrm>
            <a:off x="600675" y="2336801"/>
            <a:ext cx="6627231" cy="2762457"/>
            <a:chOff x="600675" y="2336801"/>
            <a:chExt cx="6627231" cy="2762457"/>
          </a:xfrm>
        </p:grpSpPr>
        <p:pic>
          <p:nvPicPr>
            <p:cNvPr id="7" name="Picture 6" descr="A black background with a black square&#10;&#10;Description automatically generated with medium confidence">
              <a:extLst>
                <a:ext uri="{FF2B5EF4-FFF2-40B4-BE49-F238E27FC236}">
                  <a16:creationId xmlns:a16="http://schemas.microsoft.com/office/drawing/2014/main" id="{3129CD18-9A30-3942-51F2-1A2E68A8500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0675" y="2506852"/>
              <a:ext cx="2592406" cy="2592406"/>
            </a:xfrm>
            <a:prstGeom prst="rect">
              <a:avLst/>
            </a:prstGeom>
          </p:spPr>
        </p:pic>
        <p:pic>
          <p:nvPicPr>
            <p:cNvPr id="8" name="Picture 7" descr="A black background with a black square&#10;&#10;Description automatically generated with medium confidence">
              <a:extLst>
                <a:ext uri="{FF2B5EF4-FFF2-40B4-BE49-F238E27FC236}">
                  <a16:creationId xmlns:a16="http://schemas.microsoft.com/office/drawing/2014/main" id="{97C75F87-9BB5-D5AE-D505-C059F0FA545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35500" y="2336801"/>
              <a:ext cx="2592406" cy="2592406"/>
            </a:xfrm>
            <a:prstGeom prst="rect">
              <a:avLst/>
            </a:prstGeom>
          </p:spPr>
        </p:pic>
      </p:grpSp>
    </p:spTree>
    <p:custDataLst>
      <p:tags r:id="rId1"/>
    </p:custDataLst>
    <p:extLst>
      <p:ext uri="{BB962C8B-B14F-4D97-AF65-F5344CB8AC3E}">
        <p14:creationId xmlns:p14="http://schemas.microsoft.com/office/powerpoint/2010/main" val="17165546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14CEE1E-F4D1-7611-90A2-15DE1327EB54}"/>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27 We do</a:t>
            </a:r>
            <a:endParaRPr lang="en-AU" sz="800">
              <a:solidFill>
                <a:schemeClr val="bg2"/>
              </a:solidFill>
            </a:endParaRPr>
          </a:p>
        </p:txBody>
      </p:sp>
      <p:grpSp>
        <p:nvGrpSpPr>
          <p:cNvPr id="12" name="Group 11" descr="chop, chin, chick">
            <a:extLst>
              <a:ext uri="{FF2B5EF4-FFF2-40B4-BE49-F238E27FC236}">
                <a16:creationId xmlns:a16="http://schemas.microsoft.com/office/drawing/2014/main" id="{5BB41A26-3238-FB78-6116-70A46920F81E}"/>
              </a:ext>
            </a:extLst>
          </p:cNvPr>
          <p:cNvGrpSpPr/>
          <p:nvPr/>
        </p:nvGrpSpPr>
        <p:grpSpPr>
          <a:xfrm>
            <a:off x="600675" y="2336801"/>
            <a:ext cx="10662056" cy="2762457"/>
            <a:chOff x="600675" y="2336801"/>
            <a:chExt cx="10662056" cy="2762457"/>
          </a:xfrm>
        </p:grpSpPr>
        <p:pic>
          <p:nvPicPr>
            <p:cNvPr id="7" name="Picture 6" descr="A black background with a black square&#10;&#10;Description automatically generated with medium confidence">
              <a:extLst>
                <a:ext uri="{FF2B5EF4-FFF2-40B4-BE49-F238E27FC236}">
                  <a16:creationId xmlns:a16="http://schemas.microsoft.com/office/drawing/2014/main" id="{D16E2978-4934-750B-B566-40DAB56E588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0675" y="2506852"/>
              <a:ext cx="2592406" cy="2592406"/>
            </a:xfrm>
            <a:prstGeom prst="rect">
              <a:avLst/>
            </a:prstGeom>
          </p:spPr>
        </p:pic>
        <p:pic>
          <p:nvPicPr>
            <p:cNvPr id="9" name="Picture 8" descr="A black background with a black square&#10;&#10;Description automatically generated with medium confidence">
              <a:extLst>
                <a:ext uri="{FF2B5EF4-FFF2-40B4-BE49-F238E27FC236}">
                  <a16:creationId xmlns:a16="http://schemas.microsoft.com/office/drawing/2014/main" id="{93DDE13C-A2E4-B718-CFB4-837747EFA93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35500" y="2336801"/>
              <a:ext cx="2592406" cy="2592406"/>
            </a:xfrm>
            <a:prstGeom prst="rect">
              <a:avLst/>
            </a:prstGeom>
          </p:spPr>
        </p:pic>
        <p:pic>
          <p:nvPicPr>
            <p:cNvPr id="11" name="Picture 10" descr="A black background with a black square&#10;&#10;Description automatically generated with medium confidence">
              <a:extLst>
                <a:ext uri="{FF2B5EF4-FFF2-40B4-BE49-F238E27FC236}">
                  <a16:creationId xmlns:a16="http://schemas.microsoft.com/office/drawing/2014/main" id="{E8FC85B7-75B1-EC5B-11A5-A570E4EA3F3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70325" y="2506852"/>
              <a:ext cx="2592406" cy="2592406"/>
            </a:xfrm>
            <a:prstGeom prst="rect">
              <a:avLst/>
            </a:prstGeom>
          </p:spPr>
        </p:pic>
      </p:grpSp>
    </p:spTree>
    <p:custDataLst>
      <p:tags r:id="rId1"/>
    </p:custDataLst>
    <p:extLst>
      <p:ext uri="{BB962C8B-B14F-4D97-AF65-F5344CB8AC3E}">
        <p14:creationId xmlns:p14="http://schemas.microsoft.com/office/powerpoint/2010/main" val="6079948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898DB9-5DA9-CA65-13FC-2FF5CFF7A9B6}"/>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28 I do</a:t>
            </a:r>
            <a:endParaRPr lang="en-AU" sz="800">
              <a:solidFill>
                <a:schemeClr val="bg2"/>
              </a:solidFill>
            </a:endParaRPr>
          </a:p>
        </p:txBody>
      </p:sp>
      <p:sp>
        <p:nvSpPr>
          <p:cNvPr id="4" name="Content Placeholder 2">
            <a:extLst>
              <a:ext uri="{FF2B5EF4-FFF2-40B4-BE49-F238E27FC236}">
                <a16:creationId xmlns:a16="http://schemas.microsoft.com/office/drawing/2014/main" id="{0D0279DB-C4F0-188F-14A7-6B4DDAF5C529}"/>
              </a:ext>
            </a:extLst>
          </p:cNvPr>
          <p:cNvSpPr txBox="1">
            <a:spLocks/>
          </p:cNvSpPr>
          <p:nvPr/>
        </p:nvSpPr>
        <p:spPr>
          <a:xfrm>
            <a:off x="263716" y="2910432"/>
            <a:ext cx="11601450" cy="10895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a:solidFill>
                  <a:srgbClr val="4557AD"/>
                </a:solidFill>
                <a:latin typeface="Tenorite" pitchFamily="2" charset="0"/>
                <a:ea typeface="Verdana" panose="020B0604030504040204" pitchFamily="34" charset="0"/>
                <a:cs typeface="Verdana" panose="020B0604030504040204" pitchFamily="34" charset="0"/>
              </a:rPr>
              <a:t>because   </a:t>
            </a:r>
            <a:r>
              <a:rPr lang="en-US" sz="7200" err="1">
                <a:solidFill>
                  <a:srgbClr val="4557AD"/>
                </a:solidFill>
                <a:latin typeface="Tenorite" pitchFamily="2" charset="0"/>
                <a:ea typeface="Verdana" panose="020B0604030504040204" pitchFamily="34" charset="0"/>
                <a:cs typeface="Verdana" panose="020B0604030504040204" pitchFamily="34" charset="0"/>
              </a:rPr>
              <a:t>because</a:t>
            </a:r>
            <a:r>
              <a:rPr lang="en-US" sz="7200">
                <a:solidFill>
                  <a:srgbClr val="4557AD"/>
                </a:solidFill>
                <a:latin typeface="Tenorite" pitchFamily="2" charset="0"/>
                <a:ea typeface="Verdana" panose="020B0604030504040204" pitchFamily="34" charset="0"/>
                <a:cs typeface="Verdana" panose="020B0604030504040204" pitchFamily="34" charset="0"/>
              </a:rPr>
              <a:t>  </a:t>
            </a:r>
            <a:r>
              <a:rPr lang="en-US" sz="7200" err="1">
                <a:solidFill>
                  <a:srgbClr val="4557AD"/>
                </a:solidFill>
                <a:latin typeface="Tenorite" pitchFamily="2" charset="0"/>
                <a:ea typeface="Verdana" panose="020B0604030504040204" pitchFamily="34" charset="0"/>
                <a:cs typeface="Verdana" panose="020B0604030504040204" pitchFamily="34" charset="0"/>
              </a:rPr>
              <a:t>because</a:t>
            </a:r>
            <a:endParaRPr lang="en-AU" sz="72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6643200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DE465E9-8D5D-1228-8DF9-67FA936E28E7}"/>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29</a:t>
            </a:r>
            <a:r>
              <a:rPr lang="en-AU" sz="800" kern="1200" baseline="0">
                <a:solidFill>
                  <a:schemeClr val="bg2"/>
                </a:solidFill>
                <a:effectLst/>
                <a:latin typeface="Calibri Light" panose="020F0302020204030204" pitchFamily="34" charset="0"/>
                <a:ea typeface="+mj-ea"/>
                <a:cs typeface="+mj-cs"/>
              </a:rPr>
              <a:t> We do</a:t>
            </a:r>
            <a:endParaRPr lang="en-AU" sz="800">
              <a:solidFill>
                <a:schemeClr val="bg2"/>
              </a:solidFill>
            </a:endParaRPr>
          </a:p>
        </p:txBody>
      </p:sp>
      <p:sp>
        <p:nvSpPr>
          <p:cNvPr id="4" name="Content Placeholder 2">
            <a:extLst>
              <a:ext uri="{FF2B5EF4-FFF2-40B4-BE49-F238E27FC236}">
                <a16:creationId xmlns:a16="http://schemas.microsoft.com/office/drawing/2014/main" id="{9DE458C1-FEA0-D46B-507E-F34442A13E79}"/>
              </a:ext>
            </a:extLst>
          </p:cNvPr>
          <p:cNvSpPr txBox="1">
            <a:spLocks/>
          </p:cNvSpPr>
          <p:nvPr/>
        </p:nvSpPr>
        <p:spPr>
          <a:xfrm>
            <a:off x="263716" y="2910432"/>
            <a:ext cx="11601450" cy="10895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a:solidFill>
                  <a:srgbClr val="4557AD"/>
                </a:solidFill>
                <a:latin typeface="Tenorite" pitchFamily="2" charset="0"/>
                <a:ea typeface="Verdana" panose="020B0604030504040204" pitchFamily="34" charset="0"/>
                <a:cs typeface="Verdana" panose="020B0604030504040204" pitchFamily="34" charset="0"/>
              </a:rPr>
              <a:t>because   </a:t>
            </a:r>
            <a:r>
              <a:rPr lang="en-US" sz="7200" err="1">
                <a:solidFill>
                  <a:srgbClr val="4557AD"/>
                </a:solidFill>
                <a:latin typeface="Tenorite" pitchFamily="2" charset="0"/>
                <a:ea typeface="Verdana" panose="020B0604030504040204" pitchFamily="34" charset="0"/>
                <a:cs typeface="Verdana" panose="020B0604030504040204" pitchFamily="34" charset="0"/>
              </a:rPr>
              <a:t>because</a:t>
            </a:r>
            <a:r>
              <a:rPr lang="en-US" sz="7200">
                <a:solidFill>
                  <a:srgbClr val="4557AD"/>
                </a:solidFill>
                <a:latin typeface="Tenorite" pitchFamily="2" charset="0"/>
                <a:ea typeface="Verdana" panose="020B0604030504040204" pitchFamily="34" charset="0"/>
                <a:cs typeface="Verdana" panose="020B0604030504040204" pitchFamily="34" charset="0"/>
              </a:rPr>
              <a:t>  </a:t>
            </a:r>
            <a:r>
              <a:rPr lang="en-US" sz="7200" err="1">
                <a:solidFill>
                  <a:srgbClr val="4557AD"/>
                </a:solidFill>
                <a:latin typeface="Tenorite" pitchFamily="2" charset="0"/>
                <a:ea typeface="Verdana" panose="020B0604030504040204" pitchFamily="34" charset="0"/>
                <a:cs typeface="Verdana" panose="020B0604030504040204" pitchFamily="34" charset="0"/>
              </a:rPr>
              <a:t>because</a:t>
            </a:r>
            <a:endParaRPr lang="en-AU" sz="72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6113990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CEC614-2689-8367-B748-382BE66DD3BA}"/>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3 Review</a:t>
            </a:r>
            <a:endParaRPr lang="en-AU" sz="800">
              <a:solidFill>
                <a:schemeClr val="bg2"/>
              </a:solidFill>
            </a:endParaRPr>
          </a:p>
        </p:txBody>
      </p:sp>
      <p:grpSp>
        <p:nvGrpSpPr>
          <p:cNvPr id="12" name="Group 11" descr="ff, zz, th, ss, ll, sh">
            <a:extLst>
              <a:ext uri="{FF2B5EF4-FFF2-40B4-BE49-F238E27FC236}">
                <a16:creationId xmlns:a16="http://schemas.microsoft.com/office/drawing/2014/main" id="{06211C19-3C79-A53E-ED6D-E714E58926F6}"/>
              </a:ext>
            </a:extLst>
          </p:cNvPr>
          <p:cNvGrpSpPr/>
          <p:nvPr/>
        </p:nvGrpSpPr>
        <p:grpSpPr>
          <a:xfrm>
            <a:off x="615139" y="1157506"/>
            <a:ext cx="10961721" cy="4776162"/>
            <a:chOff x="358801" y="1144309"/>
            <a:chExt cx="10961721" cy="4776162"/>
          </a:xfrm>
        </p:grpSpPr>
        <p:sp>
          <p:nvSpPr>
            <p:cNvPr id="13" name="Content Placeholder 2">
              <a:extLst>
                <a:ext uri="{FF2B5EF4-FFF2-40B4-BE49-F238E27FC236}">
                  <a16:creationId xmlns:a16="http://schemas.microsoft.com/office/drawing/2014/main" id="{F4A714F0-C6C3-36B8-B840-FE2656785D59}"/>
                </a:ext>
              </a:extLst>
            </p:cNvPr>
            <p:cNvSpPr txBox="1">
              <a:spLocks/>
            </p:cNvSpPr>
            <p:nvPr/>
          </p:nvSpPr>
          <p:spPr>
            <a:xfrm>
              <a:off x="358801" y="3750646"/>
              <a:ext cx="3088639" cy="216982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5000">
                  <a:solidFill>
                    <a:srgbClr val="4557AD"/>
                  </a:solidFill>
                  <a:latin typeface="Tenorite" pitchFamily="2" charset="0"/>
                  <a:cs typeface="Arial"/>
                </a:rPr>
                <a:t>ss</a:t>
              </a:r>
              <a:endParaRPr lang="en-AU" sz="15000">
                <a:solidFill>
                  <a:srgbClr val="4557AD"/>
                </a:solidFill>
                <a:latin typeface="Tenorite" pitchFamily="2" charset="0"/>
                <a:cs typeface="Arial"/>
              </a:endParaRPr>
            </a:p>
          </p:txBody>
        </p:sp>
        <p:sp>
          <p:nvSpPr>
            <p:cNvPr id="14" name="Content Placeholder 2">
              <a:extLst>
                <a:ext uri="{FF2B5EF4-FFF2-40B4-BE49-F238E27FC236}">
                  <a16:creationId xmlns:a16="http://schemas.microsoft.com/office/drawing/2014/main" id="{134CA84A-7C98-F6C0-D19E-18E84139FBE1}"/>
                </a:ext>
              </a:extLst>
            </p:cNvPr>
            <p:cNvSpPr txBox="1">
              <a:spLocks/>
            </p:cNvSpPr>
            <p:nvPr/>
          </p:nvSpPr>
          <p:spPr>
            <a:xfrm>
              <a:off x="8231883" y="1234573"/>
              <a:ext cx="3088639" cy="216982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5000" err="1">
                  <a:solidFill>
                    <a:srgbClr val="4557AD"/>
                  </a:solidFill>
                  <a:latin typeface="Tenorite" pitchFamily="2" charset="0"/>
                  <a:cs typeface="Arial"/>
                </a:rPr>
                <a:t>th</a:t>
              </a:r>
              <a:endParaRPr lang="en-AU" sz="15000">
                <a:solidFill>
                  <a:srgbClr val="4557AD"/>
                </a:solidFill>
                <a:latin typeface="Tenorite" pitchFamily="2" charset="0"/>
                <a:cs typeface="Arial"/>
              </a:endParaRPr>
            </a:p>
          </p:txBody>
        </p:sp>
        <p:sp>
          <p:nvSpPr>
            <p:cNvPr id="15" name="Content Placeholder 2">
              <a:extLst>
                <a:ext uri="{FF2B5EF4-FFF2-40B4-BE49-F238E27FC236}">
                  <a16:creationId xmlns:a16="http://schemas.microsoft.com/office/drawing/2014/main" id="{8EF963E9-1A52-DD74-54AC-894959819F19}"/>
                </a:ext>
              </a:extLst>
            </p:cNvPr>
            <p:cNvSpPr txBox="1">
              <a:spLocks/>
            </p:cNvSpPr>
            <p:nvPr/>
          </p:nvSpPr>
          <p:spPr>
            <a:xfrm>
              <a:off x="8231883" y="3750645"/>
              <a:ext cx="3088639" cy="216982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5000" err="1">
                  <a:solidFill>
                    <a:srgbClr val="4557AD"/>
                  </a:solidFill>
                  <a:latin typeface="Tenorite" pitchFamily="2" charset="0"/>
                  <a:cs typeface="Arial"/>
                </a:rPr>
                <a:t>sh</a:t>
              </a:r>
              <a:endParaRPr lang="en-AU" sz="15000">
                <a:solidFill>
                  <a:srgbClr val="4557AD"/>
                </a:solidFill>
                <a:latin typeface="Tenorite" pitchFamily="2" charset="0"/>
                <a:cs typeface="Arial"/>
              </a:endParaRPr>
            </a:p>
          </p:txBody>
        </p:sp>
        <p:sp>
          <p:nvSpPr>
            <p:cNvPr id="16" name="Content Placeholder 2">
              <a:extLst>
                <a:ext uri="{FF2B5EF4-FFF2-40B4-BE49-F238E27FC236}">
                  <a16:creationId xmlns:a16="http://schemas.microsoft.com/office/drawing/2014/main" id="{FC92CB8D-2A1A-F50E-C045-4EAE55AEE9D2}"/>
                </a:ext>
              </a:extLst>
            </p:cNvPr>
            <p:cNvSpPr txBox="1">
              <a:spLocks/>
            </p:cNvSpPr>
            <p:nvPr/>
          </p:nvSpPr>
          <p:spPr>
            <a:xfrm>
              <a:off x="358802" y="1234573"/>
              <a:ext cx="3088639" cy="216982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5000">
                  <a:solidFill>
                    <a:srgbClr val="4557AD"/>
                  </a:solidFill>
                  <a:latin typeface="Tenorite" pitchFamily="2" charset="0"/>
                  <a:cs typeface="Arial"/>
                </a:rPr>
                <a:t>ff</a:t>
              </a:r>
              <a:endParaRPr lang="en-AU" sz="15000">
                <a:solidFill>
                  <a:srgbClr val="4557AD"/>
                </a:solidFill>
                <a:latin typeface="Tenorite" pitchFamily="2" charset="0"/>
                <a:cs typeface="Arial"/>
              </a:endParaRPr>
            </a:p>
          </p:txBody>
        </p:sp>
        <p:sp>
          <p:nvSpPr>
            <p:cNvPr id="17" name="Content Placeholder 2">
              <a:extLst>
                <a:ext uri="{FF2B5EF4-FFF2-40B4-BE49-F238E27FC236}">
                  <a16:creationId xmlns:a16="http://schemas.microsoft.com/office/drawing/2014/main" id="{F1600E3F-1DEC-D062-5E0E-C7E1CE7613FF}"/>
                </a:ext>
              </a:extLst>
            </p:cNvPr>
            <p:cNvSpPr txBox="1">
              <a:spLocks/>
            </p:cNvSpPr>
            <p:nvPr/>
          </p:nvSpPr>
          <p:spPr>
            <a:xfrm>
              <a:off x="4231722" y="3750646"/>
              <a:ext cx="3088639" cy="216982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5000" err="1">
                  <a:solidFill>
                    <a:srgbClr val="4557AD"/>
                  </a:solidFill>
                  <a:latin typeface="Tenorite" pitchFamily="2" charset="0"/>
                  <a:cs typeface="Arial"/>
                </a:rPr>
                <a:t>ll</a:t>
              </a:r>
              <a:endParaRPr lang="en-AU" sz="15000">
                <a:solidFill>
                  <a:srgbClr val="4557AD"/>
                </a:solidFill>
                <a:latin typeface="Tenorite" pitchFamily="2" charset="0"/>
                <a:cs typeface="Arial"/>
              </a:endParaRPr>
            </a:p>
          </p:txBody>
        </p:sp>
        <p:sp>
          <p:nvSpPr>
            <p:cNvPr id="18" name="Content Placeholder 2">
              <a:extLst>
                <a:ext uri="{FF2B5EF4-FFF2-40B4-BE49-F238E27FC236}">
                  <a16:creationId xmlns:a16="http://schemas.microsoft.com/office/drawing/2014/main" id="{08EED015-2C23-BA77-F73B-5295AA467227}"/>
                </a:ext>
              </a:extLst>
            </p:cNvPr>
            <p:cNvSpPr txBox="1">
              <a:spLocks/>
            </p:cNvSpPr>
            <p:nvPr/>
          </p:nvSpPr>
          <p:spPr>
            <a:xfrm>
              <a:off x="4050605" y="1144309"/>
              <a:ext cx="3088639" cy="216982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5000" err="1">
                  <a:solidFill>
                    <a:srgbClr val="4557AD"/>
                  </a:solidFill>
                  <a:latin typeface="Tenorite" pitchFamily="2" charset="0"/>
                  <a:cs typeface="Arial"/>
                </a:rPr>
                <a:t>zz</a:t>
              </a:r>
              <a:endParaRPr lang="en-AU" sz="15000">
                <a:solidFill>
                  <a:srgbClr val="4557AD"/>
                </a:solidFill>
                <a:latin typeface="Tenorite" pitchFamily="2" charset="0"/>
                <a:cs typeface="Arial"/>
              </a:endParaRPr>
            </a:p>
          </p:txBody>
        </p:sp>
      </p:grpSp>
    </p:spTree>
    <p:extLst>
      <p:ext uri="{BB962C8B-B14F-4D97-AF65-F5344CB8AC3E}">
        <p14:creationId xmlns:p14="http://schemas.microsoft.com/office/powerpoint/2010/main" val="41244203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E0EC989-6F17-BD63-166F-4753A23E6935}"/>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30 I do </a:t>
            </a:r>
            <a:endParaRPr lang="en-AU" sz="800">
              <a:solidFill>
                <a:schemeClr val="bg2"/>
              </a:solidFill>
            </a:endParaRPr>
          </a:p>
        </p:txBody>
      </p:sp>
      <p:sp>
        <p:nvSpPr>
          <p:cNvPr id="2" name="Content Placeholder 2">
            <a:extLst>
              <a:ext uri="{FF2B5EF4-FFF2-40B4-BE49-F238E27FC236}">
                <a16:creationId xmlns:a16="http://schemas.microsoft.com/office/drawing/2014/main" id="{3AA61864-491A-5E40-41DA-0C8A5CCE78EB}"/>
              </a:ext>
            </a:extLst>
          </p:cNvPr>
          <p:cNvSpPr txBox="1">
            <a:spLocks/>
          </p:cNvSpPr>
          <p:nvPr/>
        </p:nvSpPr>
        <p:spPr>
          <a:xfrm>
            <a:off x="285750" y="2910432"/>
            <a:ext cx="11906250" cy="206928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Chad had a chop because it was his lunch.</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A045AF1-808A-245E-3AFA-D73B845A9625}"/>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31 We do</a:t>
            </a:r>
            <a:endParaRPr lang="en-AU" sz="800">
              <a:solidFill>
                <a:schemeClr val="bg2"/>
              </a:solidFill>
            </a:endParaRPr>
          </a:p>
        </p:txBody>
      </p:sp>
      <p:sp>
        <p:nvSpPr>
          <p:cNvPr id="2" name="Content Placeholder 2">
            <a:extLst>
              <a:ext uri="{FF2B5EF4-FFF2-40B4-BE49-F238E27FC236}">
                <a16:creationId xmlns:a16="http://schemas.microsoft.com/office/drawing/2014/main" id="{C5184287-EE4F-3AF2-E416-F4E741D49281}"/>
              </a:ext>
            </a:extLst>
          </p:cNvPr>
          <p:cNvSpPr txBox="1">
            <a:spLocks/>
          </p:cNvSpPr>
          <p:nvPr/>
        </p:nvSpPr>
        <p:spPr>
          <a:xfrm>
            <a:off x="285750" y="2910432"/>
            <a:ext cx="11906250" cy="305416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Chad and Chen sat on the bench because they had to chat.</a:t>
            </a:r>
          </a:p>
        </p:txBody>
      </p:sp>
    </p:spTree>
    <p:custDataLst>
      <p:tags r:id="rId1"/>
    </p:custDataLst>
    <p:extLst>
      <p:ext uri="{BB962C8B-B14F-4D97-AF65-F5344CB8AC3E}">
        <p14:creationId xmlns:p14="http://schemas.microsoft.com/office/powerpoint/2010/main" val="14362976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05C2114-C957-1A9B-4CAD-D5351E00D9CA}"/>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32 I do</a:t>
            </a:r>
            <a:endParaRPr lang="en-AU" sz="800">
              <a:solidFill>
                <a:schemeClr val="bg2"/>
              </a:solidFill>
            </a:endParaRPr>
          </a:p>
        </p:txBody>
      </p:sp>
      <p:pic>
        <p:nvPicPr>
          <p:cNvPr id="2" name="Graphic 1" descr="Pencil outline">
            <a:extLst>
              <a:ext uri="{FF2B5EF4-FFF2-40B4-BE49-F238E27FC236}">
                <a16:creationId xmlns:a16="http://schemas.microsoft.com/office/drawing/2014/main" id="{0360CE95-82E1-044D-B8F5-319CAAAA728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04677195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8DCF06B-AB24-5F92-92B4-E6740A18EACB}"/>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33 We do</a:t>
            </a:r>
            <a:endParaRPr lang="en-AU" sz="800">
              <a:solidFill>
                <a:schemeClr val="bg2"/>
              </a:solidFill>
            </a:endParaRPr>
          </a:p>
        </p:txBody>
      </p:sp>
      <p:pic>
        <p:nvPicPr>
          <p:cNvPr id="2" name="Graphic 1" descr="Pencil outline">
            <a:extLst>
              <a:ext uri="{FF2B5EF4-FFF2-40B4-BE49-F238E27FC236}">
                <a16:creationId xmlns:a16="http://schemas.microsoft.com/office/drawing/2014/main" id="{EEAE3CC1-BD25-0C4C-BE6F-068DDB5ABF2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350205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848FDF-0F9D-9258-E642-73DC2ACD04DD}"/>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34 Check for understanding</a:t>
            </a:r>
            <a:endParaRPr lang="en-AU" sz="800">
              <a:solidFill>
                <a:schemeClr val="bg2"/>
              </a:solidFill>
            </a:endParaRPr>
          </a:p>
        </p:txBody>
      </p:sp>
      <p:pic>
        <p:nvPicPr>
          <p:cNvPr id="3" name="Graphic 2">
            <a:extLst>
              <a:ext uri="{FF2B5EF4-FFF2-40B4-BE49-F238E27FC236}">
                <a16:creationId xmlns:a16="http://schemas.microsoft.com/office/drawing/2014/main" id="{9CED66DD-2405-5243-8046-2F5CA8A8798C}"/>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4" name="TextBox 3">
            <a:extLst>
              <a:ext uri="{FF2B5EF4-FFF2-40B4-BE49-F238E27FC236}">
                <a16:creationId xmlns:a16="http://schemas.microsoft.com/office/drawing/2014/main" id="{86125C9F-FFD0-CB45-AD95-DBC2690A50D3}"/>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12" name="Title 1">
            <a:extLst>
              <a:ext uri="{FF2B5EF4-FFF2-40B4-BE49-F238E27FC236}">
                <a16:creationId xmlns:a16="http://schemas.microsoft.com/office/drawing/2014/main" id="{FA64074C-00CD-A648-A213-5BDFB399214B}"/>
              </a:ext>
            </a:extLst>
          </p:cNvPr>
          <p:cNvSpPr txBox="1">
            <a:spLocks/>
          </p:cNvSpPr>
          <p:nvPr/>
        </p:nvSpPr>
        <p:spPr>
          <a:xfrm>
            <a:off x="3813303" y="2832253"/>
            <a:ext cx="252667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say the sound</a:t>
            </a:r>
            <a:endParaRPr lang="en-US" sz="2800">
              <a:solidFill>
                <a:srgbClr val="0E1E42"/>
              </a:solidFill>
              <a:latin typeface="Calibri" panose="020F0502020204030204" pitchFamily="34" charset="0"/>
              <a:ea typeface="Verdana" panose="020B0604030504040204" pitchFamily="34" charset="0"/>
            </a:endParaRPr>
          </a:p>
        </p:txBody>
      </p:sp>
      <p:sp>
        <p:nvSpPr>
          <p:cNvPr id="11" name="TextBox 10">
            <a:extLst>
              <a:ext uri="{FF2B5EF4-FFF2-40B4-BE49-F238E27FC236}">
                <a16:creationId xmlns:a16="http://schemas.microsoft.com/office/drawing/2014/main" id="{2559C9B1-5E5D-222A-6D79-9DC848ADCD90}"/>
              </a:ext>
            </a:extLst>
          </p:cNvPr>
          <p:cNvSpPr txBox="1"/>
          <p:nvPr/>
        </p:nvSpPr>
        <p:spPr>
          <a:xfrm>
            <a:off x="4375581" y="3428524"/>
            <a:ext cx="1401346" cy="1569660"/>
          </a:xfrm>
          <a:prstGeom prst="rect">
            <a:avLst/>
          </a:prstGeom>
          <a:noFill/>
        </p:spPr>
        <p:txBody>
          <a:bodyPr wrap="none" rtlCol="0">
            <a:spAutoFit/>
          </a:bodyPr>
          <a:lstStyle/>
          <a:p>
            <a:r>
              <a:rPr lang="en-US" sz="9600" err="1">
                <a:solidFill>
                  <a:srgbClr val="4857A6"/>
                </a:solidFill>
                <a:latin typeface="Tenorite" pitchFamily="2" charset="0"/>
                <a:ea typeface="Verdana" panose="020B0604030504040204" pitchFamily="34" charset="0"/>
              </a:rPr>
              <a:t>ch</a:t>
            </a:r>
            <a:endParaRPr lang="en-AU" sz="9600"/>
          </a:p>
        </p:txBody>
      </p:sp>
      <p:sp>
        <p:nvSpPr>
          <p:cNvPr id="20" name="Title 1">
            <a:extLst>
              <a:ext uri="{FF2B5EF4-FFF2-40B4-BE49-F238E27FC236}">
                <a16:creationId xmlns:a16="http://schemas.microsoft.com/office/drawing/2014/main" id="{72A61D4C-12FB-CB45-94B1-D926DD62123A}"/>
              </a:ext>
            </a:extLst>
          </p:cNvPr>
          <p:cNvSpPr txBox="1">
            <a:spLocks/>
          </p:cNvSpPr>
          <p:nvPr/>
        </p:nvSpPr>
        <p:spPr>
          <a:xfrm>
            <a:off x="6755753" y="2832253"/>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19" name="Content Placeholder 3">
            <a:extLst>
              <a:ext uri="{FF2B5EF4-FFF2-40B4-BE49-F238E27FC236}">
                <a16:creationId xmlns:a16="http://schemas.microsoft.com/office/drawing/2014/main" id="{9CA1237A-0A85-8547-B7E2-065D0DB5116C}"/>
              </a:ext>
            </a:extLst>
          </p:cNvPr>
          <p:cNvSpPr txBox="1">
            <a:spLocks/>
          </p:cNvSpPr>
          <p:nvPr/>
        </p:nvSpPr>
        <p:spPr>
          <a:xfrm>
            <a:off x="6696974" y="3791784"/>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much</a:t>
            </a:r>
          </a:p>
          <a:p>
            <a:pPr marL="0" indent="0" algn="ctr">
              <a:buFont typeface="Arial" panose="020B0604020202020204" pitchFamily="34" charset="0"/>
              <a:buNone/>
            </a:pPr>
            <a:r>
              <a:rPr lang="en-US" sz="4400">
                <a:solidFill>
                  <a:srgbClr val="4557AD"/>
                </a:solidFill>
                <a:latin typeface="Tenorite" pitchFamily="2" charset="0"/>
                <a:cs typeface="Arial"/>
              </a:rPr>
              <a:t>chat</a:t>
            </a:r>
          </a:p>
          <a:p>
            <a:pPr marL="0" indent="0" algn="ctr">
              <a:buFont typeface="Arial" panose="020B0604020202020204" pitchFamily="34" charset="0"/>
              <a:buNone/>
            </a:pPr>
            <a:r>
              <a:rPr lang="en-US" sz="4400">
                <a:solidFill>
                  <a:srgbClr val="4557AD"/>
                </a:solidFill>
                <a:latin typeface="Tenorite" pitchFamily="2" charset="0"/>
                <a:cs typeface="Arial"/>
              </a:rPr>
              <a:t>check</a:t>
            </a:r>
          </a:p>
        </p:txBody>
      </p:sp>
      <p:sp>
        <p:nvSpPr>
          <p:cNvPr id="21" name="Title 1">
            <a:extLst>
              <a:ext uri="{FF2B5EF4-FFF2-40B4-BE49-F238E27FC236}">
                <a16:creationId xmlns:a16="http://schemas.microsoft.com/office/drawing/2014/main" id="{1FBEC4BF-C8A8-4E41-A7B5-A806F55A7670}"/>
              </a:ext>
            </a:extLst>
          </p:cNvPr>
          <p:cNvSpPr txBox="1">
            <a:spLocks/>
          </p:cNvSpPr>
          <p:nvPr/>
        </p:nvSpPr>
        <p:spPr>
          <a:xfrm>
            <a:off x="9347068" y="2832253"/>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spell a word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grpSp>
        <p:nvGrpSpPr>
          <p:cNvPr id="9" name="Group 8">
            <a:extLst>
              <a:ext uri="{FF2B5EF4-FFF2-40B4-BE49-F238E27FC236}">
                <a16:creationId xmlns:a16="http://schemas.microsoft.com/office/drawing/2014/main" id="{B7794EB4-D9C4-1DB4-8B9A-4169D917DD1C}"/>
              </a:ext>
              <a:ext uri="{C183D7F6-B498-43B3-948B-1728B52AA6E4}">
                <adec:decorative xmlns:adec="http://schemas.microsoft.com/office/drawing/2017/decorative" val="1"/>
              </a:ext>
            </a:extLst>
          </p:cNvPr>
          <p:cNvGrpSpPr/>
          <p:nvPr/>
        </p:nvGrpSpPr>
        <p:grpSpPr>
          <a:xfrm>
            <a:off x="10000872" y="1900112"/>
            <a:ext cx="800799" cy="590023"/>
            <a:chOff x="10000872" y="1900112"/>
            <a:chExt cx="800799" cy="590023"/>
          </a:xfrm>
        </p:grpSpPr>
        <p:sp>
          <p:nvSpPr>
            <p:cNvPr id="23" name="Rounded Rectangle 22">
              <a:extLst>
                <a:ext uri="{FF2B5EF4-FFF2-40B4-BE49-F238E27FC236}">
                  <a16:creationId xmlns:a16="http://schemas.microsoft.com/office/drawing/2014/main" id="{340F8334-8658-CE4B-90F2-585D85B93D0A}"/>
                </a:ext>
              </a:extLst>
            </p:cNvPr>
            <p:cNvSpPr/>
            <p:nvPr userDrawn="1"/>
          </p:nvSpPr>
          <p:spPr>
            <a:xfrm>
              <a:off x="10000872" y="1900112"/>
              <a:ext cx="800799" cy="590023"/>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A9A07C20-F140-C944-9547-9680FEE973D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76947" y="1964946"/>
              <a:ext cx="447584" cy="447584"/>
            </a:xfrm>
            <a:prstGeom prst="rect">
              <a:avLst/>
            </a:prstGeom>
          </p:spPr>
        </p:pic>
      </p:grpSp>
      <p:grpSp>
        <p:nvGrpSpPr>
          <p:cNvPr id="8" name="Group 7">
            <a:extLst>
              <a:ext uri="{FF2B5EF4-FFF2-40B4-BE49-F238E27FC236}">
                <a16:creationId xmlns:a16="http://schemas.microsoft.com/office/drawing/2014/main" id="{06765C0A-6B59-3E3E-E410-D7F83FF8FF27}"/>
              </a:ext>
              <a:ext uri="{C183D7F6-B498-43B3-948B-1728B52AA6E4}">
                <adec:decorative xmlns:adec="http://schemas.microsoft.com/office/drawing/2017/decorative" val="1"/>
              </a:ext>
            </a:extLst>
          </p:cNvPr>
          <p:cNvGrpSpPr/>
          <p:nvPr/>
        </p:nvGrpSpPr>
        <p:grpSpPr>
          <a:xfrm>
            <a:off x="7304531" y="1891643"/>
            <a:ext cx="800799" cy="598492"/>
            <a:chOff x="7304531" y="1891643"/>
            <a:chExt cx="800799" cy="598492"/>
          </a:xfrm>
        </p:grpSpPr>
        <p:sp>
          <p:nvSpPr>
            <p:cNvPr id="26" name="Rounded Rectangle 25">
              <a:extLst>
                <a:ext uri="{FF2B5EF4-FFF2-40B4-BE49-F238E27FC236}">
                  <a16:creationId xmlns:a16="http://schemas.microsoft.com/office/drawing/2014/main" id="{D1776D6C-CB5A-5248-A6F9-D1C2C6C99B2B}"/>
                </a:ext>
              </a:extLst>
            </p:cNvPr>
            <p:cNvSpPr/>
            <p:nvPr/>
          </p:nvSpPr>
          <p:spPr>
            <a:xfrm>
              <a:off x="7304531" y="1891643"/>
              <a:ext cx="800799" cy="590023"/>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AF11A6D7-F3DB-A545-83F8-5AF1FD4398F7}"/>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413695" y="1891643"/>
              <a:ext cx="598492" cy="598492"/>
            </a:xfrm>
            <a:prstGeom prst="rect">
              <a:avLst/>
            </a:prstGeom>
          </p:spPr>
        </p:pic>
      </p:grpSp>
      <p:pic>
        <p:nvPicPr>
          <p:cNvPr id="13" name="Picture 12" descr="chop">
            <a:extLst>
              <a:ext uri="{FF2B5EF4-FFF2-40B4-BE49-F238E27FC236}">
                <a16:creationId xmlns:a16="http://schemas.microsoft.com/office/drawing/2014/main" id="{D6044701-477E-C717-68A5-AFA66BE58C0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781218" y="3395184"/>
            <a:ext cx="843313" cy="843313"/>
          </a:xfrm>
          <a:prstGeom prst="rect">
            <a:avLst/>
          </a:prstGeom>
        </p:spPr>
      </p:pic>
      <p:pic>
        <p:nvPicPr>
          <p:cNvPr id="15" name="Picture 14" descr="chips">
            <a:extLst>
              <a:ext uri="{FF2B5EF4-FFF2-40B4-BE49-F238E27FC236}">
                <a16:creationId xmlns:a16="http://schemas.microsoft.com/office/drawing/2014/main" id="{BDFBD32D-2FBB-57AA-9474-F7DE785CAA12}"/>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911148" y="4485757"/>
            <a:ext cx="932141" cy="932141"/>
          </a:xfrm>
          <a:prstGeom prst="rect">
            <a:avLst/>
          </a:prstGeom>
        </p:spPr>
      </p:pic>
      <p:pic>
        <p:nvPicPr>
          <p:cNvPr id="17" name="Picture 16" descr="chick">
            <a:extLst>
              <a:ext uri="{FF2B5EF4-FFF2-40B4-BE49-F238E27FC236}">
                <a16:creationId xmlns:a16="http://schemas.microsoft.com/office/drawing/2014/main" id="{CDA5AF5E-2315-A7AB-5AFF-B23148B37D0C}"/>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049130" y="5569265"/>
            <a:ext cx="832905" cy="832905"/>
          </a:xfrm>
          <a:prstGeom prst="rect">
            <a:avLst/>
          </a:prstGeom>
        </p:spPr>
      </p:pic>
    </p:spTree>
    <p:custDataLst>
      <p:tags r:id="rId1"/>
    </p:custDataLst>
    <p:extLst>
      <p:ext uri="{BB962C8B-B14F-4D97-AF65-F5344CB8AC3E}">
        <p14:creationId xmlns:p14="http://schemas.microsoft.com/office/powerpoint/2010/main" val="353952488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41B50D-B2D7-1F30-2953-619C75D7EF79}"/>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35 </a:t>
            </a:r>
            <a:r>
              <a:rPr lang="en-AU" sz="800" kern="1200">
                <a:solidFill>
                  <a:schemeClr val="bg2"/>
                </a:solidFill>
                <a:effectLst/>
                <a:latin typeface="+mj-lt"/>
                <a:ea typeface="+mj-ea"/>
                <a:cs typeface="+mj-cs"/>
              </a:rPr>
              <a:t>Check for understanding</a:t>
            </a:r>
            <a:endParaRPr lang="en-AU" sz="800">
              <a:solidFill>
                <a:schemeClr val="bg2"/>
              </a:solidFill>
            </a:endParaRPr>
          </a:p>
        </p:txBody>
      </p:sp>
      <p:pic>
        <p:nvPicPr>
          <p:cNvPr id="2" name="Picture 1" descr="Image of Phase 8, lesson 3 student sheet">
            <a:extLst>
              <a:ext uri="{FF2B5EF4-FFF2-40B4-BE49-F238E27FC236}">
                <a16:creationId xmlns:a16="http://schemas.microsoft.com/office/drawing/2014/main" id="{15ECFB37-D6C5-F34F-AFD3-23377985091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39004" y="391372"/>
            <a:ext cx="4114791" cy="5829801"/>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0242073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22C008F-7439-8A76-514A-3B1E92FF463B}"/>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36 You do</a:t>
            </a:r>
            <a:endParaRPr lang="en-AU" sz="800">
              <a:solidFill>
                <a:schemeClr val="bg2"/>
              </a:solidFill>
            </a:endParaRPr>
          </a:p>
        </p:txBody>
      </p:sp>
      <p:pic>
        <p:nvPicPr>
          <p:cNvPr id="2" name="Graphic 7" descr="Social network outline">
            <a:extLst>
              <a:ext uri="{FF2B5EF4-FFF2-40B4-BE49-F238E27FC236}">
                <a16:creationId xmlns:a16="http://schemas.microsoft.com/office/drawing/2014/main" id="{3115E1E7-1746-4A40-B2EA-CDE58E8D15B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4776FC3F-18EA-E243-A2B5-B6E1F6F87C04}"/>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FD475DF4-BDE0-584B-9572-8910234AA37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E8489B30-21AB-254A-86D3-559FC2238501}"/>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custDataLst>
      <p:tags r:id="rId1"/>
    </p:custDataLst>
    <p:extLst>
      <p:ext uri="{BB962C8B-B14F-4D97-AF65-F5344CB8AC3E}">
        <p14:creationId xmlns:p14="http://schemas.microsoft.com/office/powerpoint/2010/main" val="22525706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25A20-D5C0-067B-04BC-F0727F4AD5D9}"/>
              </a:ext>
            </a:extLst>
          </p:cNvPr>
          <p:cNvSpPr>
            <a:spLocks noGrp="1"/>
          </p:cNvSpPr>
          <p:nvPr>
            <p:ph type="title"/>
          </p:nvPr>
        </p:nvSpPr>
        <p:spPr/>
        <p:txBody>
          <a:bodyPr>
            <a:normAutofit/>
          </a:bodyPr>
          <a:lstStyle/>
          <a:p>
            <a:r>
              <a:rPr lang="en-AU" sz="800" kern="1200">
                <a:solidFill>
                  <a:schemeClr val="bg2"/>
                </a:solidFill>
                <a:effectLst/>
                <a:latin typeface="Calibri Light" panose="020F0302020204030204" pitchFamily="34" charset="0"/>
                <a:ea typeface="+mj-ea"/>
                <a:cs typeface="+mj-cs"/>
              </a:rPr>
              <a:t>Slide 37 End</a:t>
            </a:r>
            <a:r>
              <a:rPr lang="en-AU" sz="800" kern="1200" baseline="0">
                <a:solidFill>
                  <a:schemeClr val="bg2"/>
                </a:solidFill>
                <a:effectLst/>
                <a:latin typeface="Calibri Light" panose="020F0302020204030204" pitchFamily="34" charset="0"/>
                <a:ea typeface="+mj-ea"/>
                <a:cs typeface="+mj-cs"/>
              </a:rPr>
              <a:t> of presentation</a:t>
            </a:r>
            <a:endParaRPr lang="en-AU" sz="800">
              <a:solidFill>
                <a:schemeClr val="bg2"/>
              </a:solidFill>
            </a:endParaRPr>
          </a:p>
        </p:txBody>
      </p:sp>
    </p:spTree>
    <p:custDataLst>
      <p:tags r:id="rId1"/>
    </p:custDataLst>
    <p:extLst>
      <p:ext uri="{BB962C8B-B14F-4D97-AF65-F5344CB8AC3E}">
        <p14:creationId xmlns:p14="http://schemas.microsoft.com/office/powerpoint/2010/main" val="27326590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4F1430-6EEB-08C0-5EC7-8A36DC1EDDB7}"/>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4 Review</a:t>
            </a:r>
            <a:endParaRPr lang="en-AU" sz="800">
              <a:solidFill>
                <a:schemeClr val="bg2"/>
              </a:solidFill>
            </a:endParaRPr>
          </a:p>
        </p:txBody>
      </p:sp>
      <p:pic>
        <p:nvPicPr>
          <p:cNvPr id="2" name="Graphic 1" descr="Pencil outline">
            <a:extLst>
              <a:ext uri="{FF2B5EF4-FFF2-40B4-BE49-F238E27FC236}">
                <a16:creationId xmlns:a16="http://schemas.microsoft.com/office/drawing/2014/main" id="{BDD00C41-B838-E65A-76DA-BA790D8630D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107831" y="1764062"/>
            <a:ext cx="3671538" cy="3671538"/>
          </a:xfrm>
          <a:prstGeom prst="rect">
            <a:avLst/>
          </a:prstGeom>
        </p:spPr>
      </p:pic>
    </p:spTree>
    <p:extLst>
      <p:ext uri="{BB962C8B-B14F-4D97-AF65-F5344CB8AC3E}">
        <p14:creationId xmlns:p14="http://schemas.microsoft.com/office/powerpoint/2010/main" val="8899556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03668-4408-0A52-79BA-F5A2968573B5}"/>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5 Review</a:t>
            </a:r>
            <a:endParaRPr lang="en-AU" sz="800">
              <a:solidFill>
                <a:schemeClr val="bg2"/>
              </a:solidFill>
            </a:endParaRPr>
          </a:p>
        </p:txBody>
      </p:sp>
      <p:sp>
        <p:nvSpPr>
          <p:cNvPr id="4" name="Content Placeholder 2">
            <a:extLst>
              <a:ext uri="{FF2B5EF4-FFF2-40B4-BE49-F238E27FC236}">
                <a16:creationId xmlns:a16="http://schemas.microsoft.com/office/drawing/2014/main" id="{D62B74EC-96FA-4FBD-6FD1-CC746C34CE51}"/>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moth   fizz   shot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832944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5CB0546-F843-D6A7-D9F8-BFA701F8E4FB}"/>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6 Review</a:t>
            </a:r>
            <a:endParaRPr lang="en-AU" sz="800">
              <a:solidFill>
                <a:schemeClr val="bg2"/>
              </a:solidFill>
            </a:endParaRPr>
          </a:p>
        </p:txBody>
      </p:sp>
      <p:pic>
        <p:nvPicPr>
          <p:cNvPr id="10" name="Picture 9" descr="shell">
            <a:extLst>
              <a:ext uri="{FF2B5EF4-FFF2-40B4-BE49-F238E27FC236}">
                <a16:creationId xmlns:a16="http://schemas.microsoft.com/office/drawing/2014/main" id="{F23D0574-1B5F-A6ED-C6A5-D293181616B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27897" y="2244436"/>
            <a:ext cx="2291937" cy="2291937"/>
          </a:xfrm>
          <a:prstGeom prst="rect">
            <a:avLst/>
          </a:prstGeom>
        </p:spPr>
      </p:pic>
      <p:pic>
        <p:nvPicPr>
          <p:cNvPr id="8" name="Picture 7" descr="off">
            <a:extLst>
              <a:ext uri="{FF2B5EF4-FFF2-40B4-BE49-F238E27FC236}">
                <a16:creationId xmlns:a16="http://schemas.microsoft.com/office/drawing/2014/main" id="{2AB5B0C4-46C1-B6C7-20C2-601D4A5F3C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65806" y="2475986"/>
            <a:ext cx="2060388" cy="2060388"/>
          </a:xfrm>
          <a:prstGeom prst="rect">
            <a:avLst/>
          </a:prstGeom>
        </p:spPr>
      </p:pic>
      <p:pic>
        <p:nvPicPr>
          <p:cNvPr id="12" name="Picture 11" descr="toss">
            <a:extLst>
              <a:ext uri="{FF2B5EF4-FFF2-40B4-BE49-F238E27FC236}">
                <a16:creationId xmlns:a16="http://schemas.microsoft.com/office/drawing/2014/main" id="{ACA51C71-17EE-05BC-EC94-84C7E85A01B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72165" y="2244436"/>
            <a:ext cx="2291938" cy="2291938"/>
          </a:xfrm>
          <a:prstGeom prst="rect">
            <a:avLst/>
          </a:prstGeom>
        </p:spPr>
      </p:pic>
    </p:spTree>
    <p:extLst>
      <p:ext uri="{BB962C8B-B14F-4D97-AF65-F5344CB8AC3E}">
        <p14:creationId xmlns:p14="http://schemas.microsoft.com/office/powerpoint/2010/main" val="32621898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BD4873B-FC2B-2597-EA36-6373C84FF1F0}"/>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7 Review</a:t>
            </a:r>
            <a:endParaRPr lang="en-AU" sz="800">
              <a:solidFill>
                <a:schemeClr val="bg2"/>
              </a:solidFill>
            </a:endParaRPr>
          </a:p>
        </p:txBody>
      </p:sp>
      <p:sp>
        <p:nvSpPr>
          <p:cNvPr id="2" name="Content Placeholder 2">
            <a:extLst>
              <a:ext uri="{FF2B5EF4-FFF2-40B4-BE49-F238E27FC236}">
                <a16:creationId xmlns:a16="http://schemas.microsoft.com/office/drawing/2014/main" id="{82C518C5-302B-1999-06F4-A43C02BBAC9C}"/>
              </a:ext>
            </a:extLst>
          </p:cNvPr>
          <p:cNvSpPr txBox="1">
            <a:spLocks/>
          </p:cNvSpPr>
          <p:nvPr/>
        </p:nvSpPr>
        <p:spPr>
          <a:xfrm>
            <a:off x="263716" y="2910432"/>
            <a:ext cx="11601450" cy="13111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800" dirty="0">
                <a:solidFill>
                  <a:srgbClr val="4557AD"/>
                </a:solidFill>
                <a:latin typeface="Tenorite" pitchFamily="2" charset="0"/>
                <a:ea typeface="Verdana" panose="020B0604030504040204" pitchFamily="34" charset="0"/>
                <a:cs typeface="Verdana" panose="020B0604030504040204" pitchFamily="34" charset="0"/>
              </a:rPr>
              <a:t>there   here   saw   put</a:t>
            </a:r>
            <a:endParaRPr lang="en-AU" sz="88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3671130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3264D7-4C85-0549-EE5E-554205989FF1}"/>
              </a:ext>
            </a:extLst>
          </p:cNvPr>
          <p:cNvSpPr>
            <a:spLocks noGrp="1"/>
          </p:cNvSpPr>
          <p:nvPr>
            <p:ph type="title"/>
          </p:nvPr>
        </p:nvSpPr>
        <p:spPr>
          <a:xfrm>
            <a:off x="0" y="-1554739"/>
            <a:ext cx="10515600" cy="1325563"/>
          </a:xfrm>
        </p:spPr>
        <p:txBody>
          <a:bodyPr/>
          <a:lstStyle/>
          <a:p>
            <a:r>
              <a:rPr lang="en-AU" sz="800" kern="1200">
                <a:solidFill>
                  <a:schemeClr val="bg2"/>
                </a:solidFill>
                <a:effectLst/>
                <a:latin typeface="Calibri Light" panose="020F0302020204030204" pitchFamily="34" charset="0"/>
                <a:ea typeface="+mj-ea"/>
                <a:cs typeface="+mj-cs"/>
              </a:rPr>
              <a:t>Slide 8 Review</a:t>
            </a:r>
            <a:endParaRPr lang="en-AU" sz="800">
              <a:solidFill>
                <a:schemeClr val="bg2"/>
              </a:solidFill>
            </a:endParaRPr>
          </a:p>
        </p:txBody>
      </p:sp>
      <p:sp>
        <p:nvSpPr>
          <p:cNvPr id="2" name="Content Placeholder 2">
            <a:extLst>
              <a:ext uri="{FF2B5EF4-FFF2-40B4-BE49-F238E27FC236}">
                <a16:creationId xmlns:a16="http://schemas.microsoft.com/office/drawing/2014/main" id="{BA41D904-2A36-69CF-D574-56CBF0E5F90F}"/>
              </a:ext>
            </a:extLst>
          </p:cNvPr>
          <p:cNvSpPr txBox="1">
            <a:spLocks/>
          </p:cNvSpPr>
          <p:nvPr/>
        </p:nvSpPr>
        <p:spPr>
          <a:xfrm>
            <a:off x="295275" y="2569806"/>
            <a:ext cx="11601450" cy="230832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Beth put the thin cloth here. It fell off the shelf.</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0572197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A8E1A18-DE17-B0E9-44BB-D4F4A6495DA1}"/>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9 Review</a:t>
            </a:r>
            <a:endParaRPr lang="en-AU" sz="800">
              <a:solidFill>
                <a:schemeClr val="bg2"/>
              </a:solidFill>
            </a:endParaRPr>
          </a:p>
        </p:txBody>
      </p:sp>
      <p:pic>
        <p:nvPicPr>
          <p:cNvPr id="2" name="Graphic 1" descr="Pencil outline">
            <a:extLst>
              <a:ext uri="{FF2B5EF4-FFF2-40B4-BE49-F238E27FC236}">
                <a16:creationId xmlns:a16="http://schemas.microsoft.com/office/drawing/2014/main" id="{36FB0127-56B5-8E0E-3C69-CEFBA2AB6EC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209734221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29"/>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0" ma:contentTypeDescription="Create a new document." ma:contentTypeScope="" ma:versionID="36f546040c4d41bd62010454437995a1">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6aea3962c7ff30db7370bbad54bc214e"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2.xml><?xml version="1.0" encoding="utf-8"?>
<ds:datastoreItem xmlns:ds="http://schemas.openxmlformats.org/officeDocument/2006/customXml" ds:itemID="{34B6B44C-FE25-47D4-AD61-028CF4DE9483}">
  <ds:schemaRefs>
    <ds:schemaRef ds:uri="http://schemas.microsoft.com/office/2006/documentManagement/types"/>
    <ds:schemaRef ds:uri="http://purl.org/dc/dcmitype/"/>
    <ds:schemaRef ds:uri="http://schemas.microsoft.com/office/infopath/2007/PartnerControls"/>
    <ds:schemaRef ds:uri="http://purl.org/dc/terms/"/>
    <ds:schemaRef ds:uri="http://schemas.openxmlformats.org/package/2006/metadata/core-properties"/>
    <ds:schemaRef ds:uri="64eff3df-e3d6-48ed-978f-45ff25640900"/>
    <ds:schemaRef ds:uri="http://schemas.microsoft.com/office/2006/metadata/properties"/>
    <ds:schemaRef ds:uri="ff236c08-9611-4854-a4bb-16d44b7327b6"/>
    <ds:schemaRef ds:uri="http://www.w3.org/XML/1998/namespace"/>
    <ds:schemaRef ds:uri="http://purl.org/dc/elements/1.1/"/>
  </ds:schemaRefs>
</ds:datastoreItem>
</file>

<file path=customXml/itemProps3.xml><?xml version="1.0" encoding="utf-8"?>
<ds:datastoreItem xmlns:ds="http://schemas.openxmlformats.org/officeDocument/2006/customXml" ds:itemID="{BCF1507D-FB51-41EB-966D-ABF82FF9C77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4eff3df-e3d6-48ed-978f-45ff25640900"/>
    <ds:schemaRef ds:uri="ff236c08-9611-4854-a4bb-16d44b7327b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86</TotalTime>
  <Words>4079</Words>
  <Application>Microsoft Office PowerPoint</Application>
  <PresentationFormat>Widescreen</PresentationFormat>
  <Paragraphs>546</Paragraphs>
  <Slides>37</Slides>
  <Notes>36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37</vt:i4>
      </vt:variant>
    </vt:vector>
  </HeadingPairs>
  <TitlesOfParts>
    <vt:vector size="44" baseType="lpstr">
      <vt:lpstr>Arial</vt:lpstr>
      <vt:lpstr>Calibri</vt:lpstr>
      <vt:lpstr>Calibri Light</vt:lpstr>
      <vt:lpstr>Symbol</vt:lpstr>
      <vt:lpstr>Tenorite</vt:lpstr>
      <vt:lpstr>Verdana</vt:lpstr>
      <vt:lpstr>Office Theme</vt:lpstr>
      <vt:lpstr>Slide 1 Start of presentation, ch says /ch/</vt:lpstr>
      <vt:lpstr>Slide 2 Phonemic awareness review</vt:lpstr>
      <vt:lpstr>Slide 3 Review</vt:lpstr>
      <vt:lpstr>Slide 4 Review</vt:lpstr>
      <vt:lpstr>Slide 5 Review</vt:lpstr>
      <vt:lpstr>Slide 6 Review</vt:lpstr>
      <vt:lpstr>Slide 7 Review</vt:lpstr>
      <vt:lpstr>Slide 8 Review</vt:lpstr>
      <vt:lpstr>Slide 9 Review</vt:lpstr>
      <vt:lpstr>Slide 10 End of review, start of lesson</vt:lpstr>
      <vt:lpstr>Slide 11 Phonemic awareness</vt:lpstr>
      <vt:lpstr>Slide 12 Phonemic awareness</vt:lpstr>
      <vt:lpstr>Slide 13 Learning intention and success criteria</vt:lpstr>
      <vt:lpstr>Slide 14 I do</vt:lpstr>
      <vt:lpstr>Slide 15 We do</vt:lpstr>
      <vt:lpstr>Slide 16 I do</vt:lpstr>
      <vt:lpstr>Slide 17 I do</vt:lpstr>
      <vt:lpstr>Slide 18 I do</vt:lpstr>
      <vt:lpstr>Slide 19 We do</vt:lpstr>
      <vt:lpstr>Slide 20 We do</vt:lpstr>
      <vt:lpstr>Slide 21 We do</vt:lpstr>
      <vt:lpstr>Slide 22 I do</vt:lpstr>
      <vt:lpstr>Slide 23 I do</vt:lpstr>
      <vt:lpstr>Slide 24 I do</vt:lpstr>
      <vt:lpstr>Slide 25 We do</vt:lpstr>
      <vt:lpstr>Slide 26 We do</vt:lpstr>
      <vt:lpstr>Slide 27 We do</vt:lpstr>
      <vt:lpstr>Slide 28 I do</vt:lpstr>
      <vt:lpstr>Slide 29 We do</vt:lpstr>
      <vt:lpstr>Slide 30 I do </vt:lpstr>
      <vt:lpstr>Slide 31 We do</vt:lpstr>
      <vt:lpstr>Slide 32 I do</vt:lpstr>
      <vt:lpstr>Slide 33 We do</vt:lpstr>
      <vt:lpstr>Slide 34 Check for understanding</vt:lpstr>
      <vt:lpstr>Slide 35 Check for understanding</vt:lpstr>
      <vt:lpstr>Slide 36 You do</vt:lpstr>
      <vt:lpstr>Slide 37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Liz Heynes</cp:lastModifiedBy>
  <cp:revision>5</cp:revision>
  <dcterms:created xsi:type="dcterms:W3CDTF">2021-01-11T06:19:08Z</dcterms:created>
  <dcterms:modified xsi:type="dcterms:W3CDTF">2025-04-18T06:51:39Z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80A9CB41-D9C9-45F8-A08A-7ED4A1C4E421</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8.1_0807</vt:lpwstr>
  </property>
</Properties>
</file>