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3.xml" ContentType="application/vnd.openxmlformats-officedocument.presentationml.tags+xml"/>
  <Override PartName="/ppt/notesSlides/notesSlide16.xml" ContentType="application/vnd.openxmlformats-officedocument.presentationml.notesSlide+xml"/>
  <Override PartName="/ppt/tags/tag4.xml" ContentType="application/vnd.openxmlformats-officedocument.presentationml.tags+xml"/>
  <Override PartName="/ppt/notesSlides/notesSlide17.xml" ContentType="application/vnd.openxmlformats-officedocument.presentationml.notesSlide+xml"/>
  <Override PartName="/ppt/tags/tag5.xml" ContentType="application/vnd.openxmlformats-officedocument.presentationml.tags+xml"/>
  <Override PartName="/ppt/notesSlides/notesSlide18.xml" ContentType="application/vnd.openxmlformats-officedocument.presentationml.notesSlide+xml"/>
  <Override PartName="/ppt/tags/tag6.xml" ContentType="application/vnd.openxmlformats-officedocument.presentationml.tags+xml"/>
  <Override PartName="/ppt/notesSlides/notesSlide19.xml" ContentType="application/vnd.openxmlformats-officedocument.presentationml.notesSlide+xml"/>
  <Override PartName="/ppt/tags/tag7.xml" ContentType="application/vnd.openxmlformats-officedocument.presentationml.tags+xml"/>
  <Override PartName="/ppt/notesSlides/notesSlide20.xml" ContentType="application/vnd.openxmlformats-officedocument.presentationml.notesSlide+xml"/>
  <Override PartName="/ppt/tags/tag8.xml" ContentType="application/vnd.openxmlformats-officedocument.presentationml.tags+xml"/>
  <Override PartName="/ppt/notesSlides/notesSlide21.xml" ContentType="application/vnd.openxmlformats-officedocument.presentationml.notesSlide+xml"/>
  <Override PartName="/ppt/tags/tag9.xml" ContentType="application/vnd.openxmlformats-officedocument.presentationml.tags+xml"/>
  <Override PartName="/ppt/notesSlides/notesSlide22.xml" ContentType="application/vnd.openxmlformats-officedocument.presentationml.notesSlide+xml"/>
  <Override PartName="/ppt/tags/tag10.xml" ContentType="application/vnd.openxmlformats-officedocument.presentationml.tags+xml"/>
  <Override PartName="/ppt/notesSlides/notesSlide23.xml" ContentType="application/vnd.openxmlformats-officedocument.presentationml.notesSlide+xml"/>
  <Override PartName="/ppt/tags/tag11.xml" ContentType="application/vnd.openxmlformats-officedocument.presentationml.tags+xml"/>
  <Override PartName="/ppt/notesSlides/notesSlide24.xml" ContentType="application/vnd.openxmlformats-officedocument.presentationml.notesSlide+xml"/>
  <Override PartName="/ppt/tags/tag12.xml" ContentType="application/vnd.openxmlformats-officedocument.presentationml.tags+xml"/>
  <Override PartName="/ppt/notesSlides/notesSlide25.xml" ContentType="application/vnd.openxmlformats-officedocument.presentationml.notesSlide+xml"/>
  <Override PartName="/ppt/tags/tag13.xml" ContentType="application/vnd.openxmlformats-officedocument.presentationml.tags+xml"/>
  <Override PartName="/ppt/notesSlides/notesSlide26.xml" ContentType="application/vnd.openxmlformats-officedocument.presentationml.notesSlide+xml"/>
  <Override PartName="/ppt/tags/tag14.xml" ContentType="application/vnd.openxmlformats-officedocument.presentationml.tags+xml"/>
  <Override PartName="/ppt/notesSlides/notesSlide27.xml" ContentType="application/vnd.openxmlformats-officedocument.presentationml.notesSlide+xml"/>
  <Override PartName="/ppt/tags/tag15.xml" ContentType="application/vnd.openxmlformats-officedocument.presentationml.tags+xml"/>
  <Override PartName="/ppt/notesSlides/notesSlide28.xml" ContentType="application/vnd.openxmlformats-officedocument.presentationml.notesSlide+xml"/>
  <Override PartName="/ppt/tags/tag16.xml" ContentType="application/vnd.openxmlformats-officedocument.presentationml.tags+xml"/>
  <Override PartName="/ppt/notesSlides/notesSlide29.xml" ContentType="application/vnd.openxmlformats-officedocument.presentationml.notesSlide+xml"/>
  <Override PartName="/ppt/tags/tag17.xml" ContentType="application/vnd.openxmlformats-officedocument.presentationml.tags+xml"/>
  <Override PartName="/ppt/notesSlides/notesSlide30.xml" ContentType="application/vnd.openxmlformats-officedocument.presentationml.notesSlide+xml"/>
  <Override PartName="/ppt/tags/tag18.xml" ContentType="application/vnd.openxmlformats-officedocument.presentationml.tags+xml"/>
  <Override PartName="/ppt/notesSlides/notesSlide31.xml" ContentType="application/vnd.openxmlformats-officedocument.presentationml.notesSlide+xml"/>
  <Override PartName="/ppt/tags/tag19.xml" ContentType="application/vnd.openxmlformats-officedocument.presentationml.tags+xml"/>
  <Override PartName="/ppt/notesSlides/notesSlide32.xml" ContentType="application/vnd.openxmlformats-officedocument.presentationml.notesSlide+xml"/>
  <Override PartName="/ppt/tags/tag20.xml" ContentType="application/vnd.openxmlformats-officedocument.presentationml.tags+xml"/>
  <Override PartName="/ppt/notesSlides/notesSlide33.xml" ContentType="application/vnd.openxmlformats-officedocument.presentationml.notesSlide+xml"/>
  <Override PartName="/ppt/tags/tag21.xml" ContentType="application/vnd.openxmlformats-officedocument.presentationml.tags+xml"/>
  <Override PartName="/ppt/notesSlides/notesSlide34.xml" ContentType="application/vnd.openxmlformats-officedocument.presentationml.notesSlide+xml"/>
  <Override PartName="/ppt/tags/tag22.xml" ContentType="application/vnd.openxmlformats-officedocument.presentationml.tags+xml"/>
  <Override PartName="/ppt/notesSlides/notesSlide35.xml" ContentType="application/vnd.openxmlformats-officedocument.presentationml.notesSlide+xml"/>
  <Override PartName="/ppt/tags/tag23.xml" ContentType="application/vnd.openxmlformats-officedocument.presentationml.tags+xml"/>
  <Override PartName="/ppt/notesSlides/notesSlide36.xml" ContentType="application/vnd.openxmlformats-officedocument.presentationml.notesSlide+xml"/>
  <Override PartName="/ppt/tags/tag24.xml" ContentType="application/vnd.openxmlformats-officedocument.presentationml.tags+xml"/>
  <Override PartName="/ppt/notesSlides/notesSlide37.xml" ContentType="application/vnd.openxmlformats-officedocument.presentationml.notesSlide+xml"/>
  <Override PartName="/ppt/tags/tag25.xml" ContentType="application/vnd.openxmlformats-officedocument.presentationml.tag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3"/>
  </p:notesMasterIdLst>
  <p:handoutMasterIdLst>
    <p:handoutMasterId r:id="rId44"/>
  </p:handoutMasterIdLst>
  <p:sldIdLst>
    <p:sldId id="514" r:id="rId5"/>
    <p:sldId id="498" r:id="rId6"/>
    <p:sldId id="500" r:id="rId7"/>
    <p:sldId id="501" r:id="rId8"/>
    <p:sldId id="502" r:id="rId9"/>
    <p:sldId id="503" r:id="rId10"/>
    <p:sldId id="516" r:id="rId11"/>
    <p:sldId id="520" r:id="rId12"/>
    <p:sldId id="523" r:id="rId13"/>
    <p:sldId id="504" r:id="rId14"/>
    <p:sldId id="505" r:id="rId15"/>
    <p:sldId id="506" r:id="rId16"/>
    <p:sldId id="497" r:id="rId17"/>
    <p:sldId id="507" r:id="rId18"/>
    <p:sldId id="508" r:id="rId19"/>
    <p:sldId id="492" r:id="rId20"/>
    <p:sldId id="464" r:id="rId21"/>
    <p:sldId id="465" r:id="rId22"/>
    <p:sldId id="466" r:id="rId23"/>
    <p:sldId id="496" r:id="rId24"/>
    <p:sldId id="468" r:id="rId25"/>
    <p:sldId id="469" r:id="rId26"/>
    <p:sldId id="470" r:id="rId27"/>
    <p:sldId id="471" r:id="rId28"/>
    <p:sldId id="472" r:id="rId29"/>
    <p:sldId id="473" r:id="rId30"/>
    <p:sldId id="474" r:id="rId31"/>
    <p:sldId id="475" r:id="rId32"/>
    <p:sldId id="476" r:id="rId33"/>
    <p:sldId id="477" r:id="rId34"/>
    <p:sldId id="480" r:id="rId35"/>
    <p:sldId id="483" r:id="rId36"/>
    <p:sldId id="481" r:id="rId37"/>
    <p:sldId id="482" r:id="rId38"/>
    <p:sldId id="493" r:id="rId39"/>
    <p:sldId id="485" r:id="rId40"/>
    <p:sldId id="486" r:id="rId41"/>
    <p:sldId id="494" r:id="rId42"/>
  </p:sldIdLst>
  <p:sldSz cx="12192000" cy="6858000"/>
  <p:notesSz cx="6858000" cy="9144000"/>
  <p:custDataLst>
    <p:tags r:id="rId4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DCFF56C-C452-04AB-1CC8-788A250198E2}" name="Rebecca McEwan" initials="RM" userId="S::Rebecca.McEwan@esa.edu.au::ff810c5d-fc8a-4cb6-9b96-8b31b958f764" providerId="AD"/>
  <p188:author id="{31FB519C-E53A-3E7D-97B3-82C01CED1935}" name="Kerrie Shanahan" initials="KS" userId="S::Kerrie.Shanahan@esa.edu.au::ae473d9f-76e9-476f-892f-2674ea963afc" providerId="AD"/>
  <p188:author id="{F2AA16A7-A401-F1E4-AE7E-451003CA81B3}" name="Elaine Stanley" initials="ES" userId="S::elaine.stanley@esa.edu.au::9dfc5ab9-b876-4d2e-b928-2720deac3464" providerId="AD"/>
  <p188:author id="{AC1A14C9-5C87-F7A0-98A6-59A8A750B5A3}" name="Liz Heynes" initials="LH" userId="S::Liz.Heynes@esa.edu.au::e5ff50d5-f39a-42f6-9e9f-e790bcc8c38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DCE8"/>
    <a:srgbClr val="B51963"/>
    <a:srgbClr val="ED1654"/>
    <a:srgbClr val="F03F73"/>
    <a:srgbClr val="FCDCE5"/>
    <a:srgbClr val="0E1E42"/>
    <a:srgbClr val="E8EAED"/>
    <a:srgbClr val="4557AD"/>
    <a:srgbClr val="0E1D42"/>
    <a:srgbClr val="FEEC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9298" autoAdjust="0"/>
  </p:normalViewPr>
  <p:slideViewPr>
    <p:cSldViewPr snapToGrid="0">
      <p:cViewPr varScale="1">
        <p:scale>
          <a:sx n="88" d="100"/>
          <a:sy n="88" d="100"/>
        </p:scale>
        <p:origin x="1434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rrie Shanahan" userId="ae473d9f-76e9-476f-892f-2674ea963afc" providerId="ADAL" clId="{9913CB08-8D50-43D5-9144-2772F9C8E7C6}"/>
    <pc:docChg chg="custSel modSld">
      <pc:chgData name="Kerrie Shanahan" userId="ae473d9f-76e9-476f-892f-2674ea963afc" providerId="ADAL" clId="{9913CB08-8D50-43D5-9144-2772F9C8E7C6}" dt="2025-04-16T05:51:33.552" v="35" actId="20577"/>
      <pc:docMkLst>
        <pc:docMk/>
      </pc:docMkLst>
      <pc:sldChg chg="modSp mod">
        <pc:chgData name="Kerrie Shanahan" userId="ae473d9f-76e9-476f-892f-2674ea963afc" providerId="ADAL" clId="{9913CB08-8D50-43D5-9144-2772F9C8E7C6}" dt="2025-04-16T05:51:33.552" v="35" actId="20577"/>
        <pc:sldMkLst>
          <pc:docMk/>
          <pc:sldMk cId="1436297680" sldId="483"/>
        </pc:sldMkLst>
        <pc:spChg chg="mod">
          <ac:chgData name="Kerrie Shanahan" userId="ae473d9f-76e9-476f-892f-2674ea963afc" providerId="ADAL" clId="{9913CB08-8D50-43D5-9144-2772F9C8E7C6}" dt="2025-04-16T05:51:33.552" v="35" actId="20577"/>
          <ac:spMkLst>
            <pc:docMk/>
            <pc:sldMk cId="1436297680" sldId="483"/>
            <ac:spMk id="2" creationId="{C5184287-EE4F-3AF2-E416-F4E741D49281}"/>
          </ac:spMkLst>
        </pc:spChg>
      </pc:sldChg>
      <pc:sldChg chg="modNotesTx">
        <pc:chgData name="Kerrie Shanahan" userId="ae473d9f-76e9-476f-892f-2674ea963afc" providerId="ADAL" clId="{9913CB08-8D50-43D5-9144-2772F9C8E7C6}" dt="2025-04-16T05:06:12.220" v="6" actId="20577"/>
        <pc:sldMkLst>
          <pc:docMk/>
          <pc:sldMk cId="889955691" sldId="501"/>
        </pc:sldMkLst>
      </pc:sldChg>
      <pc:sldChg chg="modNotesTx">
        <pc:chgData name="Kerrie Shanahan" userId="ae473d9f-76e9-476f-892f-2674ea963afc" providerId="ADAL" clId="{9913CB08-8D50-43D5-9144-2772F9C8E7C6}" dt="2025-04-16T05:27:56.933" v="8" actId="20577"/>
        <pc:sldMkLst>
          <pc:docMk/>
          <pc:sldMk cId="409148390" sldId="514"/>
        </pc:sldMkLst>
      </pc:sldChg>
    </pc:docChg>
  </pc:docChgLst>
  <pc:docChgLst>
    <pc:chgData name="Kerrie Shanahan" userId="S::kerrie.shanahan@esa.edu.au::ae473d9f-76e9-476f-892f-2674ea963afc" providerId="AD" clId="Web-{4A013E30-AD5E-CAE7-72AC-B0BDEDDF9757}"/>
    <pc:docChg chg="modSld">
      <pc:chgData name="Kerrie Shanahan" userId="S::kerrie.shanahan@esa.edu.au::ae473d9f-76e9-476f-892f-2674ea963afc" providerId="AD" clId="Web-{4A013E30-AD5E-CAE7-72AC-B0BDEDDF9757}" dt="2025-04-07T00:13:48.278" v="2"/>
      <pc:docMkLst>
        <pc:docMk/>
      </pc:docMkLst>
      <pc:sldChg chg="modNotes">
        <pc:chgData name="Kerrie Shanahan" userId="S::kerrie.shanahan@esa.edu.au::ae473d9f-76e9-476f-892f-2674ea963afc" providerId="AD" clId="Web-{4A013E30-AD5E-CAE7-72AC-B0BDEDDF9757}" dt="2025-04-07T00:13:36.543" v="0"/>
        <pc:sldMkLst>
          <pc:docMk/>
          <pc:sldMk cId="908412850" sldId="475"/>
        </pc:sldMkLst>
      </pc:sldChg>
      <pc:sldChg chg="modNotes">
        <pc:chgData name="Kerrie Shanahan" userId="S::kerrie.shanahan@esa.edu.au::ae473d9f-76e9-476f-892f-2674ea963afc" providerId="AD" clId="Web-{4A013E30-AD5E-CAE7-72AC-B0BDEDDF9757}" dt="2025-04-07T00:13:42.934" v="1"/>
        <pc:sldMkLst>
          <pc:docMk/>
          <pc:sldMk cId="1716554648" sldId="476"/>
        </pc:sldMkLst>
      </pc:sldChg>
      <pc:sldChg chg="modNotes">
        <pc:chgData name="Kerrie Shanahan" userId="S::kerrie.shanahan@esa.edu.au::ae473d9f-76e9-476f-892f-2674ea963afc" providerId="AD" clId="Web-{4A013E30-AD5E-CAE7-72AC-B0BDEDDF9757}" dt="2025-04-07T00:13:48.278" v="2"/>
        <pc:sldMkLst>
          <pc:docMk/>
          <pc:sldMk cId="607994850" sldId="477"/>
        </pc:sldMkLst>
      </pc:sldChg>
    </pc:docChg>
  </pc:docChgLst>
  <pc:docChgLst>
    <pc:chgData name="Kerrie Shanahan" userId="ae473d9f-76e9-476f-892f-2674ea963afc" providerId="ADAL" clId="{C0540746-5EDD-4B71-871E-04EE4554EF03}"/>
    <pc:docChg chg="modSld">
      <pc:chgData name="Kerrie Shanahan" userId="ae473d9f-76e9-476f-892f-2674ea963afc" providerId="ADAL" clId="{C0540746-5EDD-4B71-871E-04EE4554EF03}" dt="2025-04-14T06:39:31.094" v="728" actId="962"/>
      <pc:docMkLst>
        <pc:docMk/>
      </pc:docMkLst>
      <pc:sldChg chg="modSp mod">
        <pc:chgData name="Kerrie Shanahan" userId="ae473d9f-76e9-476f-892f-2674ea963afc" providerId="ADAL" clId="{C0540746-5EDD-4B71-871E-04EE4554EF03}" dt="2025-04-14T06:34:20.543" v="17"/>
        <pc:sldMkLst>
          <pc:docMk/>
          <pc:sldMk cId="2801862050" sldId="464"/>
        </pc:sldMkLst>
        <pc:spChg chg="ord">
          <ac:chgData name="Kerrie Shanahan" userId="ae473d9f-76e9-476f-892f-2674ea963afc" providerId="ADAL" clId="{C0540746-5EDD-4B71-871E-04EE4554EF03}" dt="2025-04-14T06:34:20.543" v="17"/>
          <ac:spMkLst>
            <pc:docMk/>
            <pc:sldMk cId="2801862050" sldId="464"/>
            <ac:spMk id="2" creationId="{0ABCAEE2-3B79-C00A-3EF4-E834228B0682}"/>
          </ac:spMkLst>
        </pc:spChg>
      </pc:sldChg>
      <pc:sldChg chg="modSp mod">
        <pc:chgData name="Kerrie Shanahan" userId="ae473d9f-76e9-476f-892f-2674ea963afc" providerId="ADAL" clId="{C0540746-5EDD-4B71-871E-04EE4554EF03}" dt="2025-04-14T06:34:24.909" v="18"/>
        <pc:sldMkLst>
          <pc:docMk/>
          <pc:sldMk cId="2776412724" sldId="465"/>
        </pc:sldMkLst>
        <pc:spChg chg="ord">
          <ac:chgData name="Kerrie Shanahan" userId="ae473d9f-76e9-476f-892f-2674ea963afc" providerId="ADAL" clId="{C0540746-5EDD-4B71-871E-04EE4554EF03}" dt="2025-04-14T06:34:24.909" v="18"/>
          <ac:spMkLst>
            <pc:docMk/>
            <pc:sldMk cId="2776412724" sldId="465"/>
            <ac:spMk id="2" creationId="{8BD6FF09-5ACB-6304-B346-5CD00472F489}"/>
          </ac:spMkLst>
        </pc:spChg>
      </pc:sldChg>
      <pc:sldChg chg="modSp mod">
        <pc:chgData name="Kerrie Shanahan" userId="ae473d9f-76e9-476f-892f-2674ea963afc" providerId="ADAL" clId="{C0540746-5EDD-4B71-871E-04EE4554EF03}" dt="2025-04-14T06:34:29.284" v="19"/>
        <pc:sldMkLst>
          <pc:docMk/>
          <pc:sldMk cId="3096463887" sldId="468"/>
        </pc:sldMkLst>
        <pc:spChg chg="ord">
          <ac:chgData name="Kerrie Shanahan" userId="ae473d9f-76e9-476f-892f-2674ea963afc" providerId="ADAL" clId="{C0540746-5EDD-4B71-871E-04EE4554EF03}" dt="2025-04-14T06:34:29.284" v="19"/>
          <ac:spMkLst>
            <pc:docMk/>
            <pc:sldMk cId="3096463887" sldId="468"/>
            <ac:spMk id="3" creationId="{A451ED1E-2E53-7868-78F2-699CD2F4C10A}"/>
          </ac:spMkLst>
        </pc:spChg>
      </pc:sldChg>
      <pc:sldChg chg="modSp mod">
        <pc:chgData name="Kerrie Shanahan" userId="ae473d9f-76e9-476f-892f-2674ea963afc" providerId="ADAL" clId="{C0540746-5EDD-4B71-871E-04EE4554EF03}" dt="2025-04-14T06:34:33.158" v="20"/>
        <pc:sldMkLst>
          <pc:docMk/>
          <pc:sldMk cId="2325795097" sldId="471"/>
        </pc:sldMkLst>
        <pc:spChg chg="ord">
          <ac:chgData name="Kerrie Shanahan" userId="ae473d9f-76e9-476f-892f-2674ea963afc" providerId="ADAL" clId="{C0540746-5EDD-4B71-871E-04EE4554EF03}" dt="2025-04-14T06:34:33.158" v="20"/>
          <ac:spMkLst>
            <pc:docMk/>
            <pc:sldMk cId="2325795097" sldId="471"/>
            <ac:spMk id="2" creationId="{FD8678E1-67A5-FE12-F3F0-19411BDB6467}"/>
          </ac:spMkLst>
        </pc:spChg>
      </pc:sldChg>
      <pc:sldChg chg="modSp mod">
        <pc:chgData name="Kerrie Shanahan" userId="ae473d9f-76e9-476f-892f-2674ea963afc" providerId="ADAL" clId="{C0540746-5EDD-4B71-871E-04EE4554EF03}" dt="2025-04-14T06:38:56.235" v="600" actId="962"/>
        <pc:sldMkLst>
          <pc:docMk/>
          <pc:sldMk cId="2806691242" sldId="472"/>
        </pc:sldMkLst>
        <pc:picChg chg="mod">
          <ac:chgData name="Kerrie Shanahan" userId="ae473d9f-76e9-476f-892f-2674ea963afc" providerId="ADAL" clId="{C0540746-5EDD-4B71-871E-04EE4554EF03}" dt="2025-04-14T06:38:56.235" v="600" actId="962"/>
          <ac:picMkLst>
            <pc:docMk/>
            <pc:sldMk cId="2806691242" sldId="472"/>
            <ac:picMk id="4" creationId="{1E20B537-98AC-24D1-1185-E394BB56B90B}"/>
          </ac:picMkLst>
        </pc:picChg>
      </pc:sldChg>
      <pc:sldChg chg="modSp mod">
        <pc:chgData name="Kerrie Shanahan" userId="ae473d9f-76e9-476f-892f-2674ea963afc" providerId="ADAL" clId="{C0540746-5EDD-4B71-871E-04EE4554EF03}" dt="2025-04-14T06:39:04.405" v="626" actId="962"/>
        <pc:sldMkLst>
          <pc:docMk/>
          <pc:sldMk cId="2667868244" sldId="473"/>
        </pc:sldMkLst>
        <pc:grpChg chg="mod">
          <ac:chgData name="Kerrie Shanahan" userId="ae473d9f-76e9-476f-892f-2674ea963afc" providerId="ADAL" clId="{C0540746-5EDD-4B71-871E-04EE4554EF03}" dt="2025-04-14T06:39:04.405" v="626" actId="962"/>
          <ac:grpSpMkLst>
            <pc:docMk/>
            <pc:sldMk cId="2667868244" sldId="473"/>
            <ac:grpSpMk id="7" creationId="{737EB8F9-873B-B84A-9A44-CF42D3168CE6}"/>
          </ac:grpSpMkLst>
        </pc:grpChg>
      </pc:sldChg>
      <pc:sldChg chg="modSp mod">
        <pc:chgData name="Kerrie Shanahan" userId="ae473d9f-76e9-476f-892f-2674ea963afc" providerId="ADAL" clId="{C0540746-5EDD-4B71-871E-04EE4554EF03}" dt="2025-04-14T06:39:16.589" v="670" actId="962"/>
        <pc:sldMkLst>
          <pc:docMk/>
          <pc:sldMk cId="1436218551" sldId="474"/>
        </pc:sldMkLst>
        <pc:grpChg chg="mod">
          <ac:chgData name="Kerrie Shanahan" userId="ae473d9f-76e9-476f-892f-2674ea963afc" providerId="ADAL" clId="{C0540746-5EDD-4B71-871E-04EE4554EF03}" dt="2025-04-14T06:39:16.589" v="670" actId="962"/>
          <ac:grpSpMkLst>
            <pc:docMk/>
            <pc:sldMk cId="1436218551" sldId="474"/>
            <ac:grpSpMk id="12" creationId="{1125F802-F699-9AA7-7C85-B4A37F99C0E2}"/>
          </ac:grpSpMkLst>
        </pc:grpChg>
      </pc:sldChg>
      <pc:sldChg chg="modSp mod">
        <pc:chgData name="Kerrie Shanahan" userId="ae473d9f-76e9-476f-892f-2674ea963afc" providerId="ADAL" clId="{C0540746-5EDD-4B71-871E-04EE4554EF03}" dt="2025-04-14T06:36:43.418" v="54" actId="962"/>
        <pc:sldMkLst>
          <pc:docMk/>
          <pc:sldMk cId="908412850" sldId="475"/>
        </pc:sldMkLst>
        <pc:picChg chg="mod">
          <ac:chgData name="Kerrie Shanahan" userId="ae473d9f-76e9-476f-892f-2674ea963afc" providerId="ADAL" clId="{C0540746-5EDD-4B71-871E-04EE4554EF03}" dt="2025-04-14T06:36:43.418" v="54" actId="962"/>
          <ac:picMkLst>
            <pc:docMk/>
            <pc:sldMk cId="908412850" sldId="475"/>
            <ac:picMk id="9" creationId="{36172221-71F4-BB23-EED8-ECC4C9421C70}"/>
          </ac:picMkLst>
        </pc:picChg>
      </pc:sldChg>
      <pc:sldChg chg="modSp mod">
        <pc:chgData name="Kerrie Shanahan" userId="ae473d9f-76e9-476f-892f-2674ea963afc" providerId="ADAL" clId="{C0540746-5EDD-4B71-871E-04EE4554EF03}" dt="2025-04-14T06:39:22.832" v="692" actId="962"/>
        <pc:sldMkLst>
          <pc:docMk/>
          <pc:sldMk cId="1716554648" sldId="476"/>
        </pc:sldMkLst>
        <pc:grpChg chg="mod">
          <ac:chgData name="Kerrie Shanahan" userId="ae473d9f-76e9-476f-892f-2674ea963afc" providerId="ADAL" clId="{C0540746-5EDD-4B71-871E-04EE4554EF03}" dt="2025-04-14T06:39:22.832" v="692" actId="962"/>
          <ac:grpSpMkLst>
            <pc:docMk/>
            <pc:sldMk cId="1716554648" sldId="476"/>
            <ac:grpSpMk id="11" creationId="{BCCAE2EB-5A82-E3BA-6FEA-4CD71A49DFC5}"/>
          </ac:grpSpMkLst>
        </pc:grpChg>
      </pc:sldChg>
      <pc:sldChg chg="modSp mod">
        <pc:chgData name="Kerrie Shanahan" userId="ae473d9f-76e9-476f-892f-2674ea963afc" providerId="ADAL" clId="{C0540746-5EDD-4B71-871E-04EE4554EF03}" dt="2025-04-14T06:39:31.094" v="728" actId="962"/>
        <pc:sldMkLst>
          <pc:docMk/>
          <pc:sldMk cId="607994850" sldId="477"/>
        </pc:sldMkLst>
        <pc:grpChg chg="mod">
          <ac:chgData name="Kerrie Shanahan" userId="ae473d9f-76e9-476f-892f-2674ea963afc" providerId="ADAL" clId="{C0540746-5EDD-4B71-871E-04EE4554EF03}" dt="2025-04-14T06:39:31.094" v="728" actId="962"/>
          <ac:grpSpMkLst>
            <pc:docMk/>
            <pc:sldMk cId="607994850" sldId="477"/>
            <ac:grpSpMk id="13" creationId="{F024B7DF-2B62-6ABF-B542-39A5B22CE637}"/>
          </ac:grpSpMkLst>
        </pc:grpChg>
      </pc:sldChg>
      <pc:sldChg chg="modSp mod">
        <pc:chgData name="Kerrie Shanahan" userId="ae473d9f-76e9-476f-892f-2674ea963afc" providerId="ADAL" clId="{C0540746-5EDD-4B71-871E-04EE4554EF03}" dt="2025-04-14T06:34:36.941" v="21"/>
        <pc:sldMkLst>
          <pc:docMk/>
          <pc:sldMk cId="3005270447" sldId="480"/>
        </pc:sldMkLst>
        <pc:spChg chg="ord">
          <ac:chgData name="Kerrie Shanahan" userId="ae473d9f-76e9-476f-892f-2674ea963afc" providerId="ADAL" clId="{C0540746-5EDD-4B71-871E-04EE4554EF03}" dt="2025-04-14T06:34:36.941" v="21"/>
          <ac:spMkLst>
            <pc:docMk/>
            <pc:sldMk cId="3005270447" sldId="480"/>
            <ac:spMk id="3" creationId="{1E0EC989-6F17-BD63-166F-4753A23E6935}"/>
          </ac:spMkLst>
        </pc:spChg>
      </pc:sldChg>
      <pc:sldChg chg="modSp mod">
        <pc:chgData name="Kerrie Shanahan" userId="ae473d9f-76e9-476f-892f-2674ea963afc" providerId="ADAL" clId="{C0540746-5EDD-4B71-871E-04EE4554EF03}" dt="2025-04-14T06:34:43.842" v="23"/>
        <pc:sldMkLst>
          <pc:docMk/>
          <pc:sldMk cId="4046771955" sldId="481"/>
        </pc:sldMkLst>
        <pc:spChg chg="ord">
          <ac:chgData name="Kerrie Shanahan" userId="ae473d9f-76e9-476f-892f-2674ea963afc" providerId="ADAL" clId="{C0540746-5EDD-4B71-871E-04EE4554EF03}" dt="2025-04-14T06:34:43.842" v="23"/>
          <ac:spMkLst>
            <pc:docMk/>
            <pc:sldMk cId="4046771955" sldId="481"/>
            <ac:spMk id="3" creationId="{605C2114-C957-1A9B-4CAD-D5351E00D9CA}"/>
          </ac:spMkLst>
        </pc:spChg>
      </pc:sldChg>
      <pc:sldChg chg="modSp mod">
        <pc:chgData name="Kerrie Shanahan" userId="ae473d9f-76e9-476f-892f-2674ea963afc" providerId="ADAL" clId="{C0540746-5EDD-4B71-871E-04EE4554EF03}" dt="2025-04-14T06:34:47.722" v="24"/>
        <pc:sldMkLst>
          <pc:docMk/>
          <pc:sldMk cId="43502053" sldId="482"/>
        </pc:sldMkLst>
        <pc:spChg chg="ord">
          <ac:chgData name="Kerrie Shanahan" userId="ae473d9f-76e9-476f-892f-2674ea963afc" providerId="ADAL" clId="{C0540746-5EDD-4B71-871E-04EE4554EF03}" dt="2025-04-14T06:34:47.722" v="24"/>
          <ac:spMkLst>
            <pc:docMk/>
            <pc:sldMk cId="43502053" sldId="482"/>
            <ac:spMk id="3" creationId="{D8DCF06B-AB24-5F92-92B4-E6740A18EACB}"/>
          </ac:spMkLst>
        </pc:spChg>
      </pc:sldChg>
      <pc:sldChg chg="modSp mod">
        <pc:chgData name="Kerrie Shanahan" userId="ae473d9f-76e9-476f-892f-2674ea963afc" providerId="ADAL" clId="{C0540746-5EDD-4B71-871E-04EE4554EF03}" dt="2025-04-14T06:34:40.338" v="22"/>
        <pc:sldMkLst>
          <pc:docMk/>
          <pc:sldMk cId="1436297680" sldId="483"/>
        </pc:sldMkLst>
        <pc:spChg chg="ord">
          <ac:chgData name="Kerrie Shanahan" userId="ae473d9f-76e9-476f-892f-2674ea963afc" providerId="ADAL" clId="{C0540746-5EDD-4B71-871E-04EE4554EF03}" dt="2025-04-14T06:34:40.338" v="22"/>
          <ac:spMkLst>
            <pc:docMk/>
            <pc:sldMk cId="1436297680" sldId="483"/>
            <ac:spMk id="3" creationId="{CA045AF1-808A-245E-3AFA-D73B845A9625}"/>
          </ac:spMkLst>
        </pc:spChg>
      </pc:sldChg>
      <pc:sldChg chg="modSp mod">
        <pc:chgData name="Kerrie Shanahan" userId="ae473d9f-76e9-476f-892f-2674ea963afc" providerId="ADAL" clId="{C0540746-5EDD-4B71-871E-04EE4554EF03}" dt="2025-04-14T06:36:11.400" v="37" actId="962"/>
        <pc:sldMkLst>
          <pc:docMk/>
          <pc:sldMk cId="202420733" sldId="485"/>
        </pc:sldMkLst>
        <pc:spChg chg="ord">
          <ac:chgData name="Kerrie Shanahan" userId="ae473d9f-76e9-476f-892f-2674ea963afc" providerId="ADAL" clId="{C0540746-5EDD-4B71-871E-04EE4554EF03}" dt="2025-04-14T06:35:55.205" v="36"/>
          <ac:spMkLst>
            <pc:docMk/>
            <pc:sldMk cId="202420733" sldId="485"/>
            <ac:spMk id="3" creationId="{2B41B50D-B2D7-1F30-2953-619C75D7EF79}"/>
          </ac:spMkLst>
        </pc:spChg>
        <pc:picChg chg="mod">
          <ac:chgData name="Kerrie Shanahan" userId="ae473d9f-76e9-476f-892f-2674ea963afc" providerId="ADAL" clId="{C0540746-5EDD-4B71-871E-04EE4554EF03}" dt="2025-04-14T06:36:11.400" v="37" actId="962"/>
          <ac:picMkLst>
            <pc:docMk/>
            <pc:sldMk cId="202420733" sldId="485"/>
            <ac:picMk id="2" creationId="{15ECFB37-D6C5-F34F-AFD3-233779850918}"/>
          </ac:picMkLst>
        </pc:picChg>
      </pc:sldChg>
      <pc:sldChg chg="modSp mod">
        <pc:chgData name="Kerrie Shanahan" userId="ae473d9f-76e9-476f-892f-2674ea963afc" providerId="ADAL" clId="{C0540746-5EDD-4B71-871E-04EE4554EF03}" dt="2025-04-14T06:36:25.323" v="44"/>
        <pc:sldMkLst>
          <pc:docMk/>
          <pc:sldMk cId="2252570692" sldId="486"/>
        </pc:sldMkLst>
        <pc:spChg chg="ord">
          <ac:chgData name="Kerrie Shanahan" userId="ae473d9f-76e9-476f-892f-2674ea963afc" providerId="ADAL" clId="{C0540746-5EDD-4B71-871E-04EE4554EF03}" dt="2025-04-14T06:36:18.436" v="41"/>
          <ac:spMkLst>
            <pc:docMk/>
            <pc:sldMk cId="2252570692" sldId="486"/>
            <ac:spMk id="4" creationId="{822C008F-7439-8A76-514A-3B1E92FF463B}"/>
          </ac:spMkLst>
        </pc:spChg>
        <pc:spChg chg="ord">
          <ac:chgData name="Kerrie Shanahan" userId="ae473d9f-76e9-476f-892f-2674ea963afc" providerId="ADAL" clId="{C0540746-5EDD-4B71-871E-04EE4554EF03}" dt="2025-04-14T06:36:25.323" v="44"/>
          <ac:spMkLst>
            <pc:docMk/>
            <pc:sldMk cId="2252570692" sldId="486"/>
            <ac:spMk id="6" creationId="{4776FC3F-18EA-E243-A2B5-B6E1F6F87C04}"/>
          </ac:spMkLst>
        </pc:spChg>
      </pc:sldChg>
      <pc:sldChg chg="modSp mod">
        <pc:chgData name="Kerrie Shanahan" userId="ae473d9f-76e9-476f-892f-2674ea963afc" providerId="ADAL" clId="{C0540746-5EDD-4B71-871E-04EE4554EF03}" dt="2025-04-14T06:35:50.733" v="35" actId="962"/>
        <pc:sldMkLst>
          <pc:docMk/>
          <pc:sldMk cId="3539524888" sldId="493"/>
        </pc:sldMkLst>
        <pc:spChg chg="ord">
          <ac:chgData name="Kerrie Shanahan" userId="ae473d9f-76e9-476f-892f-2674ea963afc" providerId="ADAL" clId="{C0540746-5EDD-4B71-871E-04EE4554EF03}" dt="2025-04-14T06:35:26.481" v="30" actId="13244"/>
          <ac:spMkLst>
            <pc:docMk/>
            <pc:sldMk cId="3539524888" sldId="493"/>
            <ac:spMk id="5" creationId="{B0848FDF-0F9D-9258-E642-73DC2ACD04DD}"/>
          </ac:spMkLst>
        </pc:spChg>
        <pc:spChg chg="ord">
          <ac:chgData name="Kerrie Shanahan" userId="ae473d9f-76e9-476f-892f-2674ea963afc" providerId="ADAL" clId="{C0540746-5EDD-4B71-871E-04EE4554EF03}" dt="2025-04-14T06:35:07.853" v="26" actId="13244"/>
          <ac:spMkLst>
            <pc:docMk/>
            <pc:sldMk cId="3539524888" sldId="493"/>
            <ac:spMk id="11" creationId="{2559C9B1-5E5D-222A-6D79-9DC848ADCD90}"/>
          </ac:spMkLst>
        </pc:spChg>
        <pc:spChg chg="ord">
          <ac:chgData name="Kerrie Shanahan" userId="ae473d9f-76e9-476f-892f-2674ea963afc" providerId="ADAL" clId="{C0540746-5EDD-4B71-871E-04EE4554EF03}" dt="2025-04-14T06:35:12.009" v="27" actId="13244"/>
          <ac:spMkLst>
            <pc:docMk/>
            <pc:sldMk cId="3539524888" sldId="493"/>
            <ac:spMk id="20" creationId="{72A61D4C-12FB-CB45-94B1-D926DD62123A}"/>
          </ac:spMkLst>
        </pc:spChg>
        <pc:grpChg chg="mod">
          <ac:chgData name="Kerrie Shanahan" userId="ae473d9f-76e9-476f-892f-2674ea963afc" providerId="ADAL" clId="{C0540746-5EDD-4B71-871E-04EE4554EF03}" dt="2025-04-14T06:35:19.367" v="29" actId="962"/>
          <ac:grpSpMkLst>
            <pc:docMk/>
            <pc:sldMk cId="3539524888" sldId="493"/>
            <ac:grpSpMk id="8" creationId="{06765C0A-6B59-3E3E-E410-D7F83FF8FF27}"/>
          </ac:grpSpMkLst>
        </pc:grpChg>
        <pc:grpChg chg="mod">
          <ac:chgData name="Kerrie Shanahan" userId="ae473d9f-76e9-476f-892f-2674ea963afc" providerId="ADAL" clId="{C0540746-5EDD-4B71-871E-04EE4554EF03}" dt="2025-04-14T06:35:17.721" v="28" actId="962"/>
          <ac:grpSpMkLst>
            <pc:docMk/>
            <pc:sldMk cId="3539524888" sldId="493"/>
            <ac:grpSpMk id="9" creationId="{B7794EB4-D9C4-1DB4-8B9A-4169D917DD1C}"/>
          </ac:grpSpMkLst>
        </pc:grpChg>
        <pc:picChg chg="mod">
          <ac:chgData name="Kerrie Shanahan" userId="ae473d9f-76e9-476f-892f-2674ea963afc" providerId="ADAL" clId="{C0540746-5EDD-4B71-871E-04EE4554EF03}" dt="2025-04-14T06:35:00.696" v="25" actId="962"/>
          <ac:picMkLst>
            <pc:docMk/>
            <pc:sldMk cId="3539524888" sldId="493"/>
            <ac:picMk id="3" creationId="{9CED66DD-2405-5243-8046-2F5CA8A8798C}"/>
          </ac:picMkLst>
        </pc:picChg>
        <pc:picChg chg="mod">
          <ac:chgData name="Kerrie Shanahan" userId="ae473d9f-76e9-476f-892f-2674ea963afc" providerId="ADAL" clId="{C0540746-5EDD-4B71-871E-04EE4554EF03}" dt="2025-04-14T06:35:32.145" v="31" actId="962"/>
          <ac:picMkLst>
            <pc:docMk/>
            <pc:sldMk cId="3539524888" sldId="493"/>
            <ac:picMk id="13" creationId="{FB37FC62-4A0A-5964-BE95-8B79CB15054D}"/>
          </ac:picMkLst>
        </pc:picChg>
        <pc:picChg chg="mod ord">
          <ac:chgData name="Kerrie Shanahan" userId="ae473d9f-76e9-476f-892f-2674ea963afc" providerId="ADAL" clId="{C0540746-5EDD-4B71-871E-04EE4554EF03}" dt="2025-04-14T06:35:40.188" v="34" actId="962"/>
          <ac:picMkLst>
            <pc:docMk/>
            <pc:sldMk cId="3539524888" sldId="493"/>
            <ac:picMk id="17" creationId="{321F24A9-54C6-8BB8-3229-015DD4660DDF}"/>
          </ac:picMkLst>
        </pc:picChg>
        <pc:picChg chg="mod">
          <ac:chgData name="Kerrie Shanahan" userId="ae473d9f-76e9-476f-892f-2674ea963afc" providerId="ADAL" clId="{C0540746-5EDD-4B71-871E-04EE4554EF03}" dt="2025-04-14T06:35:50.733" v="35" actId="962"/>
          <ac:picMkLst>
            <pc:docMk/>
            <pc:sldMk cId="3539524888" sldId="493"/>
            <ac:picMk id="22" creationId="{3515B81F-2C64-F7F0-D585-22ADD0166B43}"/>
          </ac:picMkLst>
        </pc:picChg>
      </pc:sldChg>
      <pc:sldChg chg="modSp mod">
        <pc:chgData name="Kerrie Shanahan" userId="ae473d9f-76e9-476f-892f-2674ea963afc" providerId="ADAL" clId="{C0540746-5EDD-4B71-871E-04EE4554EF03}" dt="2025-04-14T06:37:27.132" v="258" actId="962"/>
        <pc:sldMkLst>
          <pc:docMk/>
          <pc:sldMk cId="2764480916" sldId="498"/>
        </pc:sldMkLst>
        <pc:grpChg chg="mod">
          <ac:chgData name="Kerrie Shanahan" userId="ae473d9f-76e9-476f-892f-2674ea963afc" providerId="ADAL" clId="{C0540746-5EDD-4B71-871E-04EE4554EF03}" dt="2025-04-14T06:37:27.132" v="258" actId="962"/>
          <ac:grpSpMkLst>
            <pc:docMk/>
            <pc:sldMk cId="2764480916" sldId="498"/>
            <ac:grpSpMk id="2" creationId="{DF52FE87-4CDE-7526-831F-F7CD5B84C17D}"/>
          </ac:grpSpMkLst>
        </pc:grpChg>
      </pc:sldChg>
      <pc:sldChg chg="modSp mod">
        <pc:chgData name="Kerrie Shanahan" userId="ae473d9f-76e9-476f-892f-2674ea963afc" providerId="ADAL" clId="{C0540746-5EDD-4B71-871E-04EE4554EF03}" dt="2025-04-14T06:37:42.415" v="294" actId="962"/>
        <pc:sldMkLst>
          <pc:docMk/>
          <pc:sldMk cId="4124420387" sldId="500"/>
        </pc:sldMkLst>
        <pc:grpChg chg="mod">
          <ac:chgData name="Kerrie Shanahan" userId="ae473d9f-76e9-476f-892f-2674ea963afc" providerId="ADAL" clId="{C0540746-5EDD-4B71-871E-04EE4554EF03}" dt="2025-04-14T06:37:42.415" v="294" actId="962"/>
          <ac:grpSpMkLst>
            <pc:docMk/>
            <pc:sldMk cId="4124420387" sldId="500"/>
            <ac:grpSpMk id="3" creationId="{C2A03749-1F1D-7094-047A-60BF0DD6C7DE}"/>
          </ac:grpSpMkLst>
        </pc:grpChg>
      </pc:sldChg>
      <pc:sldChg chg="modSp mod">
        <pc:chgData name="Kerrie Shanahan" userId="ae473d9f-76e9-476f-892f-2674ea963afc" providerId="ADAL" clId="{C0540746-5EDD-4B71-871E-04EE4554EF03}" dt="2025-04-14T06:32:59.372" v="1"/>
        <pc:sldMkLst>
          <pc:docMk/>
          <pc:sldMk cId="889955691" sldId="501"/>
        </pc:sldMkLst>
        <pc:spChg chg="ord">
          <ac:chgData name="Kerrie Shanahan" userId="ae473d9f-76e9-476f-892f-2674ea963afc" providerId="ADAL" clId="{C0540746-5EDD-4B71-871E-04EE4554EF03}" dt="2025-04-14T06:32:59.372" v="1"/>
          <ac:spMkLst>
            <pc:docMk/>
            <pc:sldMk cId="889955691" sldId="501"/>
            <ac:spMk id="3" creationId="{0F4F1430-6EEB-08C0-5EC7-8A36DC1EDDB7}"/>
          </ac:spMkLst>
        </pc:spChg>
      </pc:sldChg>
      <pc:sldChg chg="modSp mod">
        <pc:chgData name="Kerrie Shanahan" userId="ae473d9f-76e9-476f-892f-2674ea963afc" providerId="ADAL" clId="{C0540746-5EDD-4B71-871E-04EE4554EF03}" dt="2025-04-14T06:33:03.433" v="2"/>
        <pc:sldMkLst>
          <pc:docMk/>
          <pc:sldMk cId="483294497" sldId="502"/>
        </pc:sldMkLst>
        <pc:spChg chg="ord">
          <ac:chgData name="Kerrie Shanahan" userId="ae473d9f-76e9-476f-892f-2674ea963afc" providerId="ADAL" clId="{C0540746-5EDD-4B71-871E-04EE4554EF03}" dt="2025-04-14T06:33:03.433" v="2"/>
          <ac:spMkLst>
            <pc:docMk/>
            <pc:sldMk cId="483294497" sldId="502"/>
            <ac:spMk id="2" creationId="{F6203668-4408-0A52-79BA-F5A2968573B5}"/>
          </ac:spMkLst>
        </pc:spChg>
      </pc:sldChg>
      <pc:sldChg chg="modSp mod">
        <pc:chgData name="Kerrie Shanahan" userId="ae473d9f-76e9-476f-892f-2674ea963afc" providerId="ADAL" clId="{C0540746-5EDD-4B71-871E-04EE4554EF03}" dt="2025-04-14T06:33:38.261" v="10"/>
        <pc:sldMkLst>
          <pc:docMk/>
          <pc:sldMk cId="3262189886" sldId="503"/>
        </pc:sldMkLst>
        <pc:spChg chg="ord">
          <ac:chgData name="Kerrie Shanahan" userId="ae473d9f-76e9-476f-892f-2674ea963afc" providerId="ADAL" clId="{C0540746-5EDD-4B71-871E-04EE4554EF03}" dt="2025-04-14T06:33:08.909" v="5"/>
          <ac:spMkLst>
            <pc:docMk/>
            <pc:sldMk cId="3262189886" sldId="503"/>
            <ac:spMk id="6" creationId="{D5CB0546-F843-D6A7-D9F8-BFA701F8E4FB}"/>
          </ac:spMkLst>
        </pc:spChg>
        <pc:picChg chg="mod">
          <ac:chgData name="Kerrie Shanahan" userId="ae473d9f-76e9-476f-892f-2674ea963afc" providerId="ADAL" clId="{C0540746-5EDD-4B71-871E-04EE4554EF03}" dt="2025-04-14T06:33:16.323" v="6" actId="962"/>
          <ac:picMkLst>
            <pc:docMk/>
            <pc:sldMk cId="3262189886" sldId="503"/>
            <ac:picMk id="3" creationId="{6F84B4C0-60B2-F685-0001-2BE082B702A9}"/>
          </ac:picMkLst>
        </pc:picChg>
        <pc:picChg chg="mod ord">
          <ac:chgData name="Kerrie Shanahan" userId="ae473d9f-76e9-476f-892f-2674ea963afc" providerId="ADAL" clId="{C0540746-5EDD-4B71-871E-04EE4554EF03}" dt="2025-04-14T06:33:38.261" v="10"/>
          <ac:picMkLst>
            <pc:docMk/>
            <pc:sldMk cId="3262189886" sldId="503"/>
            <ac:picMk id="4" creationId="{702945BA-34DC-764A-DEA9-71C3ACF353E1}"/>
          </ac:picMkLst>
        </pc:picChg>
        <pc:picChg chg="mod">
          <ac:chgData name="Kerrie Shanahan" userId="ae473d9f-76e9-476f-892f-2674ea963afc" providerId="ADAL" clId="{C0540746-5EDD-4B71-871E-04EE4554EF03}" dt="2025-04-14T06:33:36.385" v="9" actId="962"/>
          <ac:picMkLst>
            <pc:docMk/>
            <pc:sldMk cId="3262189886" sldId="503"/>
            <ac:picMk id="5" creationId="{1D84DA10-56E2-5EAB-0EF3-21CE2220E9F7}"/>
          </ac:picMkLst>
        </pc:picChg>
      </pc:sldChg>
      <pc:sldChg chg="modSp mod">
        <pc:chgData name="Kerrie Shanahan" userId="ae473d9f-76e9-476f-892f-2674ea963afc" providerId="ADAL" clId="{C0540746-5EDD-4B71-871E-04EE4554EF03}" dt="2025-04-14T06:34:07.354" v="14"/>
        <pc:sldMkLst>
          <pc:docMk/>
          <pc:sldMk cId="2367113089" sldId="504"/>
        </pc:sldMkLst>
        <pc:spChg chg="ord">
          <ac:chgData name="Kerrie Shanahan" userId="ae473d9f-76e9-476f-892f-2674ea963afc" providerId="ADAL" clId="{C0540746-5EDD-4B71-871E-04EE4554EF03}" dt="2025-04-14T06:34:07.354" v="14"/>
          <ac:spMkLst>
            <pc:docMk/>
            <pc:sldMk cId="2367113089" sldId="504"/>
            <ac:spMk id="3" creationId="{ABD4873B-FC2B-2597-EA36-6373C84FF1F0}"/>
          </ac:spMkLst>
        </pc:spChg>
      </pc:sldChg>
      <pc:sldChg chg="modSp mod">
        <pc:chgData name="Kerrie Shanahan" userId="ae473d9f-76e9-476f-892f-2674ea963afc" providerId="ADAL" clId="{C0540746-5EDD-4B71-871E-04EE4554EF03}" dt="2025-04-14T06:34:12.239" v="15"/>
        <pc:sldMkLst>
          <pc:docMk/>
          <pc:sldMk cId="2057219722" sldId="505"/>
        </pc:sldMkLst>
        <pc:spChg chg="ord">
          <ac:chgData name="Kerrie Shanahan" userId="ae473d9f-76e9-476f-892f-2674ea963afc" providerId="ADAL" clId="{C0540746-5EDD-4B71-871E-04EE4554EF03}" dt="2025-04-14T06:34:12.239" v="15"/>
          <ac:spMkLst>
            <pc:docMk/>
            <pc:sldMk cId="2057219722" sldId="505"/>
            <ac:spMk id="3" creationId="{E13264D7-4C85-0549-EE5E-554205989FF1}"/>
          </ac:spMkLst>
        </pc:spChg>
      </pc:sldChg>
      <pc:sldChg chg="modSp mod">
        <pc:chgData name="Kerrie Shanahan" userId="ae473d9f-76e9-476f-892f-2674ea963afc" providerId="ADAL" clId="{C0540746-5EDD-4B71-871E-04EE4554EF03}" dt="2025-04-14T06:34:16.076" v="16"/>
        <pc:sldMkLst>
          <pc:docMk/>
          <pc:sldMk cId="2097342218" sldId="506"/>
        </pc:sldMkLst>
        <pc:spChg chg="ord">
          <ac:chgData name="Kerrie Shanahan" userId="ae473d9f-76e9-476f-892f-2674ea963afc" providerId="ADAL" clId="{C0540746-5EDD-4B71-871E-04EE4554EF03}" dt="2025-04-14T06:34:16.076" v="16"/>
          <ac:spMkLst>
            <pc:docMk/>
            <pc:sldMk cId="2097342218" sldId="506"/>
            <ac:spMk id="3" creationId="{9A8E1A18-DE17-B0E9-44BB-D4F4A6495DA1}"/>
          </ac:spMkLst>
        </pc:spChg>
      </pc:sldChg>
      <pc:sldChg chg="modSp mod">
        <pc:chgData name="Kerrie Shanahan" userId="ae473d9f-76e9-476f-892f-2674ea963afc" providerId="ADAL" clId="{C0540746-5EDD-4B71-871E-04EE4554EF03}" dt="2025-04-14T06:38:35.536" v="590" actId="962"/>
        <pc:sldMkLst>
          <pc:docMk/>
          <pc:sldMk cId="849105142" sldId="507"/>
        </pc:sldMkLst>
        <pc:grpChg chg="mod">
          <ac:chgData name="Kerrie Shanahan" userId="ae473d9f-76e9-476f-892f-2674ea963afc" providerId="ADAL" clId="{C0540746-5EDD-4B71-871E-04EE4554EF03}" dt="2025-04-14T06:38:35.536" v="590" actId="962"/>
          <ac:grpSpMkLst>
            <pc:docMk/>
            <pc:sldMk cId="849105142" sldId="507"/>
            <ac:grpSpMk id="4" creationId="{4696491E-DD26-FF79-4D4E-5BFC39F879C7}"/>
          </ac:grpSpMkLst>
        </pc:grpChg>
      </pc:sldChg>
      <pc:sldChg chg="modSp mod">
        <pc:chgData name="Kerrie Shanahan" userId="ae473d9f-76e9-476f-892f-2674ea963afc" providerId="ADAL" clId="{C0540746-5EDD-4B71-871E-04EE4554EF03}" dt="2025-04-14T06:38:51.583" v="592" actId="962"/>
        <pc:sldMkLst>
          <pc:docMk/>
          <pc:sldMk cId="2578423008" sldId="508"/>
        </pc:sldMkLst>
        <pc:grpChg chg="mod">
          <ac:chgData name="Kerrie Shanahan" userId="ae473d9f-76e9-476f-892f-2674ea963afc" providerId="ADAL" clId="{C0540746-5EDD-4B71-871E-04EE4554EF03}" dt="2025-04-14T06:38:51.583" v="592" actId="962"/>
          <ac:grpSpMkLst>
            <pc:docMk/>
            <pc:sldMk cId="2578423008" sldId="508"/>
            <ac:grpSpMk id="12" creationId="{ED98DBDC-0547-E7BA-3347-89C92AB4CFED}"/>
          </ac:grpSpMkLst>
        </pc:grpChg>
      </pc:sldChg>
      <pc:sldChg chg="modSp mod">
        <pc:chgData name="Kerrie Shanahan" userId="ae473d9f-76e9-476f-892f-2674ea963afc" providerId="ADAL" clId="{C0540746-5EDD-4B71-871E-04EE4554EF03}" dt="2025-04-14T06:32:54.777" v="0" actId="13244"/>
        <pc:sldMkLst>
          <pc:docMk/>
          <pc:sldMk cId="409148390" sldId="514"/>
        </pc:sldMkLst>
        <pc:spChg chg="ord">
          <ac:chgData name="Kerrie Shanahan" userId="ae473d9f-76e9-476f-892f-2674ea963afc" providerId="ADAL" clId="{C0540746-5EDD-4B71-871E-04EE4554EF03}" dt="2025-04-14T06:32:54.777" v="0" actId="13244"/>
          <ac:spMkLst>
            <pc:docMk/>
            <pc:sldMk cId="409148390" sldId="514"/>
            <ac:spMk id="11" creationId="{D80113A2-139D-D145-5847-96DA8389B06E}"/>
          </ac:spMkLst>
        </pc:spChg>
      </pc:sldChg>
      <pc:sldChg chg="modSp mod">
        <pc:chgData name="Kerrie Shanahan" userId="ae473d9f-76e9-476f-892f-2674ea963afc" providerId="ADAL" clId="{C0540746-5EDD-4B71-871E-04EE4554EF03}" dt="2025-04-14T06:33:43.734" v="11"/>
        <pc:sldMkLst>
          <pc:docMk/>
          <pc:sldMk cId="3719215423" sldId="520"/>
        </pc:sldMkLst>
        <pc:spChg chg="ord">
          <ac:chgData name="Kerrie Shanahan" userId="ae473d9f-76e9-476f-892f-2674ea963afc" providerId="ADAL" clId="{C0540746-5EDD-4B71-871E-04EE4554EF03}" dt="2025-04-14T06:33:43.734" v="11"/>
          <ac:spMkLst>
            <pc:docMk/>
            <pc:sldMk cId="3719215423" sldId="520"/>
            <ac:spMk id="2" creationId="{2DCE9C31-3393-6CAB-A9A1-32071A3A695B}"/>
          </ac:spMkLst>
        </pc:spChg>
      </pc:sldChg>
      <pc:sldChg chg="modSp mod">
        <pc:chgData name="Kerrie Shanahan" userId="ae473d9f-76e9-476f-892f-2674ea963afc" providerId="ADAL" clId="{C0540746-5EDD-4B71-871E-04EE4554EF03}" dt="2025-04-14T06:34:03.605" v="13" actId="962"/>
        <pc:sldMkLst>
          <pc:docMk/>
          <pc:sldMk cId="569834751" sldId="523"/>
        </pc:sldMkLst>
        <pc:spChg chg="ord">
          <ac:chgData name="Kerrie Shanahan" userId="ae473d9f-76e9-476f-892f-2674ea963afc" providerId="ADAL" clId="{C0540746-5EDD-4B71-871E-04EE4554EF03}" dt="2025-04-14T06:33:48.747" v="12"/>
          <ac:spMkLst>
            <pc:docMk/>
            <pc:sldMk cId="569834751" sldId="523"/>
            <ac:spMk id="6" creationId="{E684F132-D366-8AEF-9039-728741CA49CA}"/>
          </ac:spMkLst>
        </pc:spChg>
        <pc:grpChg chg="mod">
          <ac:chgData name="Kerrie Shanahan" userId="ae473d9f-76e9-476f-892f-2674ea963afc" providerId="ADAL" clId="{C0540746-5EDD-4B71-871E-04EE4554EF03}" dt="2025-04-14T06:34:03.605" v="13" actId="962"/>
          <ac:grpSpMkLst>
            <pc:docMk/>
            <pc:sldMk cId="569834751" sldId="523"/>
            <ac:grpSpMk id="2" creationId="{F0089D4E-B176-E0D2-C722-A84F869BA1A1}"/>
          </ac:grpSpMkLst>
        </pc:grpChg>
      </pc:sldChg>
    </pc:docChg>
  </pc:docChgLst>
  <pc:docChgLst>
    <pc:chgData name="Trish Wilson" userId="1a8d7cc3620296f7" providerId="LiveId" clId="{FFA67815-15E1-4F20-8033-DF14EE442129}"/>
    <pc:docChg chg="undo custSel modSld">
      <pc:chgData name="Trish Wilson" userId="1a8d7cc3620296f7" providerId="LiveId" clId="{FFA67815-15E1-4F20-8033-DF14EE442129}" dt="2025-04-03T00:38:18.079" v="219" actId="20577"/>
      <pc:docMkLst>
        <pc:docMk/>
      </pc:docMkLst>
      <pc:sldChg chg="modNotesTx">
        <pc:chgData name="Trish Wilson" userId="1a8d7cc3620296f7" providerId="LiveId" clId="{FFA67815-15E1-4F20-8033-DF14EE442129}" dt="2025-04-02T20:53:37.743" v="122" actId="114"/>
        <pc:sldMkLst>
          <pc:docMk/>
          <pc:sldMk cId="2801862050" sldId="464"/>
        </pc:sldMkLst>
      </pc:sldChg>
      <pc:sldChg chg="modNotesTx">
        <pc:chgData name="Trish Wilson" userId="1a8d7cc3620296f7" providerId="LiveId" clId="{FFA67815-15E1-4F20-8033-DF14EE442129}" dt="2025-04-02T20:54:40.451" v="142" actId="114"/>
        <pc:sldMkLst>
          <pc:docMk/>
          <pc:sldMk cId="2776412724" sldId="465"/>
        </pc:sldMkLst>
      </pc:sldChg>
      <pc:sldChg chg="modNotesTx">
        <pc:chgData name="Trish Wilson" userId="1a8d7cc3620296f7" providerId="LiveId" clId="{FFA67815-15E1-4F20-8033-DF14EE442129}" dt="2025-04-02T20:55:11.855" v="143" actId="20577"/>
        <pc:sldMkLst>
          <pc:docMk/>
          <pc:sldMk cId="536094152" sldId="466"/>
        </pc:sldMkLst>
      </pc:sldChg>
      <pc:sldChg chg="modNotesTx">
        <pc:chgData name="Trish Wilson" userId="1a8d7cc3620296f7" providerId="LiveId" clId="{FFA67815-15E1-4F20-8033-DF14EE442129}" dt="2025-04-02T20:55:55.208" v="148" actId="6549"/>
        <pc:sldMkLst>
          <pc:docMk/>
          <pc:sldMk cId="3868218024" sldId="470"/>
        </pc:sldMkLst>
      </pc:sldChg>
      <pc:sldChg chg="modNotesTx">
        <pc:chgData name="Trish Wilson" userId="1a8d7cc3620296f7" providerId="LiveId" clId="{FFA67815-15E1-4F20-8033-DF14EE442129}" dt="2025-04-02T20:57:16.131" v="152"/>
        <pc:sldMkLst>
          <pc:docMk/>
          <pc:sldMk cId="2325795097" sldId="471"/>
        </pc:sldMkLst>
      </pc:sldChg>
      <pc:sldChg chg="modNotesTx">
        <pc:chgData name="Trish Wilson" userId="1a8d7cc3620296f7" providerId="LiveId" clId="{FFA67815-15E1-4F20-8033-DF14EE442129}" dt="2025-04-02T20:57:50.390" v="153" actId="113"/>
        <pc:sldMkLst>
          <pc:docMk/>
          <pc:sldMk cId="2667868244" sldId="473"/>
        </pc:sldMkLst>
      </pc:sldChg>
      <pc:sldChg chg="modNotesTx">
        <pc:chgData name="Trish Wilson" userId="1a8d7cc3620296f7" providerId="LiveId" clId="{FFA67815-15E1-4F20-8033-DF14EE442129}" dt="2025-04-02T20:58:14.506" v="155" actId="113"/>
        <pc:sldMkLst>
          <pc:docMk/>
          <pc:sldMk cId="1436218551" sldId="474"/>
        </pc:sldMkLst>
      </pc:sldChg>
      <pc:sldChg chg="modNotesTx">
        <pc:chgData name="Trish Wilson" userId="1a8d7cc3620296f7" providerId="LiveId" clId="{FFA67815-15E1-4F20-8033-DF14EE442129}" dt="2025-04-02T20:58:43.856" v="160" actId="20577"/>
        <pc:sldMkLst>
          <pc:docMk/>
          <pc:sldMk cId="908412850" sldId="475"/>
        </pc:sldMkLst>
      </pc:sldChg>
      <pc:sldChg chg="modNotesTx">
        <pc:chgData name="Trish Wilson" userId="1a8d7cc3620296f7" providerId="LiveId" clId="{FFA67815-15E1-4F20-8033-DF14EE442129}" dt="2025-04-02T20:59:00.399" v="165" actId="20577"/>
        <pc:sldMkLst>
          <pc:docMk/>
          <pc:sldMk cId="1716554648" sldId="476"/>
        </pc:sldMkLst>
      </pc:sldChg>
      <pc:sldChg chg="modNotesTx">
        <pc:chgData name="Trish Wilson" userId="1a8d7cc3620296f7" providerId="LiveId" clId="{FFA67815-15E1-4F20-8033-DF14EE442129}" dt="2025-04-02T20:59:36.096" v="171" actId="20577"/>
        <pc:sldMkLst>
          <pc:docMk/>
          <pc:sldMk cId="607994850" sldId="477"/>
        </pc:sldMkLst>
      </pc:sldChg>
      <pc:sldChg chg="modNotesTx">
        <pc:chgData name="Trish Wilson" userId="1a8d7cc3620296f7" providerId="LiveId" clId="{FFA67815-15E1-4F20-8033-DF14EE442129}" dt="2025-04-02T21:07:16.817" v="198" actId="12"/>
        <pc:sldMkLst>
          <pc:docMk/>
          <pc:sldMk cId="3005270447" sldId="480"/>
        </pc:sldMkLst>
      </pc:sldChg>
      <pc:sldChg chg="modNotesTx">
        <pc:chgData name="Trish Wilson" userId="1a8d7cc3620296f7" providerId="LiveId" clId="{FFA67815-15E1-4F20-8033-DF14EE442129}" dt="2025-04-02T21:01:37.191" v="181" actId="20577"/>
        <pc:sldMkLst>
          <pc:docMk/>
          <pc:sldMk cId="43502053" sldId="482"/>
        </pc:sldMkLst>
      </pc:sldChg>
      <pc:sldChg chg="modNotesTx">
        <pc:chgData name="Trish Wilson" userId="1a8d7cc3620296f7" providerId="LiveId" clId="{FFA67815-15E1-4F20-8033-DF14EE442129}" dt="2025-04-02T21:07:36.103" v="200" actId="12"/>
        <pc:sldMkLst>
          <pc:docMk/>
          <pc:sldMk cId="1436297680" sldId="483"/>
        </pc:sldMkLst>
      </pc:sldChg>
      <pc:sldChg chg="modNotesTx">
        <pc:chgData name="Trish Wilson" userId="1a8d7cc3620296f7" providerId="LiveId" clId="{FFA67815-15E1-4F20-8033-DF14EE442129}" dt="2025-04-02T21:04:48.193" v="194"/>
        <pc:sldMkLst>
          <pc:docMk/>
          <pc:sldMk cId="202420733" sldId="485"/>
        </pc:sldMkLst>
      </pc:sldChg>
      <pc:sldChg chg="modNotesTx">
        <pc:chgData name="Trish Wilson" userId="1a8d7cc3620296f7" providerId="LiveId" clId="{FFA67815-15E1-4F20-8033-DF14EE442129}" dt="2025-04-02T20:52:38.801" v="120" actId="20577"/>
        <pc:sldMkLst>
          <pc:docMk/>
          <pc:sldMk cId="437983971" sldId="492"/>
        </pc:sldMkLst>
      </pc:sldChg>
      <pc:sldChg chg="modNotesTx">
        <pc:chgData name="Trish Wilson" userId="1a8d7cc3620296f7" providerId="LiveId" clId="{FFA67815-15E1-4F20-8033-DF14EE442129}" dt="2025-04-02T21:03:00.621" v="185" actId="20577"/>
        <pc:sldMkLst>
          <pc:docMk/>
          <pc:sldMk cId="3539524888" sldId="493"/>
        </pc:sldMkLst>
      </pc:sldChg>
      <pc:sldChg chg="modNotesTx">
        <pc:chgData name="Trish Wilson" userId="1a8d7cc3620296f7" providerId="LiveId" clId="{FFA67815-15E1-4F20-8033-DF14EE442129}" dt="2025-04-02T20:46:10.809" v="56" actId="20577"/>
        <pc:sldMkLst>
          <pc:docMk/>
          <pc:sldMk cId="3478326612" sldId="497"/>
        </pc:sldMkLst>
      </pc:sldChg>
      <pc:sldChg chg="modNotesTx">
        <pc:chgData name="Trish Wilson" userId="1a8d7cc3620296f7" providerId="LiveId" clId="{FFA67815-15E1-4F20-8033-DF14EE442129}" dt="2025-04-02T20:33:47.445" v="14" actId="2711"/>
        <pc:sldMkLst>
          <pc:docMk/>
          <pc:sldMk cId="2764480916" sldId="498"/>
        </pc:sldMkLst>
      </pc:sldChg>
      <pc:sldChg chg="modNotesTx">
        <pc:chgData name="Trish Wilson" userId="1a8d7cc3620296f7" providerId="LiveId" clId="{FFA67815-15E1-4F20-8033-DF14EE442129}" dt="2025-04-02T20:34:09.500" v="15" actId="2711"/>
        <pc:sldMkLst>
          <pc:docMk/>
          <pc:sldMk cId="4124420387" sldId="500"/>
        </pc:sldMkLst>
      </pc:sldChg>
      <pc:sldChg chg="modNotesTx">
        <pc:chgData name="Trish Wilson" userId="1a8d7cc3620296f7" providerId="LiveId" clId="{FFA67815-15E1-4F20-8033-DF14EE442129}" dt="2025-04-02T20:35:00.459" v="18" actId="20577"/>
        <pc:sldMkLst>
          <pc:docMk/>
          <pc:sldMk cId="889955691" sldId="501"/>
        </pc:sldMkLst>
      </pc:sldChg>
      <pc:sldChg chg="modNotesTx">
        <pc:chgData name="Trish Wilson" userId="1a8d7cc3620296f7" providerId="LiveId" clId="{FFA67815-15E1-4F20-8033-DF14EE442129}" dt="2025-04-03T00:28:19.823" v="207" actId="20577"/>
        <pc:sldMkLst>
          <pc:docMk/>
          <pc:sldMk cId="483294497" sldId="502"/>
        </pc:sldMkLst>
      </pc:sldChg>
      <pc:sldChg chg="modNotesTx">
        <pc:chgData name="Trish Wilson" userId="1a8d7cc3620296f7" providerId="LiveId" clId="{FFA67815-15E1-4F20-8033-DF14EE442129}" dt="2025-04-02T20:36:52.988" v="26" actId="113"/>
        <pc:sldMkLst>
          <pc:docMk/>
          <pc:sldMk cId="3262189886" sldId="503"/>
        </pc:sldMkLst>
      </pc:sldChg>
      <pc:sldChg chg="modNotesTx">
        <pc:chgData name="Trish Wilson" userId="1a8d7cc3620296f7" providerId="LiveId" clId="{FFA67815-15E1-4F20-8033-DF14EE442129}" dt="2025-04-02T20:40:26.871" v="49" actId="113"/>
        <pc:sldMkLst>
          <pc:docMk/>
          <pc:sldMk cId="2367113089" sldId="504"/>
        </pc:sldMkLst>
      </pc:sldChg>
      <pc:sldChg chg="modNotesTx">
        <pc:chgData name="Trish Wilson" userId="1a8d7cc3620296f7" providerId="LiveId" clId="{FFA67815-15E1-4F20-8033-DF14EE442129}" dt="2025-04-02T21:05:38.256" v="195" actId="12"/>
        <pc:sldMkLst>
          <pc:docMk/>
          <pc:sldMk cId="2057219722" sldId="505"/>
        </pc:sldMkLst>
      </pc:sldChg>
      <pc:sldChg chg="modNotesTx">
        <pc:chgData name="Trish Wilson" userId="1a8d7cc3620296f7" providerId="LiveId" clId="{FFA67815-15E1-4F20-8033-DF14EE442129}" dt="2025-04-02T20:42:42.115" v="51" actId="20577"/>
        <pc:sldMkLst>
          <pc:docMk/>
          <pc:sldMk cId="2097342218" sldId="506"/>
        </pc:sldMkLst>
      </pc:sldChg>
      <pc:sldChg chg="modNotesTx">
        <pc:chgData name="Trish Wilson" userId="1a8d7cc3620296f7" providerId="LiveId" clId="{FFA67815-15E1-4F20-8033-DF14EE442129}" dt="2025-04-03T00:38:18.079" v="219" actId="20577"/>
        <pc:sldMkLst>
          <pc:docMk/>
          <pc:sldMk cId="849105142" sldId="507"/>
        </pc:sldMkLst>
      </pc:sldChg>
      <pc:sldChg chg="modNotesTx">
        <pc:chgData name="Trish Wilson" userId="1a8d7cc3620296f7" providerId="LiveId" clId="{FFA67815-15E1-4F20-8033-DF14EE442129}" dt="2025-04-03T00:23:00.173" v="202" actId="20577"/>
        <pc:sldMkLst>
          <pc:docMk/>
          <pc:sldMk cId="2578423008" sldId="508"/>
        </pc:sldMkLst>
      </pc:sldChg>
      <pc:sldChg chg="modNotesTx">
        <pc:chgData name="Trish Wilson" userId="1a8d7cc3620296f7" providerId="LiveId" clId="{FFA67815-15E1-4F20-8033-DF14EE442129}" dt="2025-04-02T20:33:42.059" v="13" actId="2711"/>
        <pc:sldMkLst>
          <pc:docMk/>
          <pc:sldMk cId="409148390" sldId="514"/>
        </pc:sldMkLst>
      </pc:sldChg>
      <pc:sldChg chg="modNotesTx">
        <pc:chgData name="Trish Wilson" userId="1a8d7cc3620296f7" providerId="LiveId" clId="{FFA67815-15E1-4F20-8033-DF14EE442129}" dt="2025-04-02T20:37:34.972" v="32" actId="20577"/>
        <pc:sldMkLst>
          <pc:docMk/>
          <pc:sldMk cId="1375567566" sldId="516"/>
        </pc:sldMkLst>
      </pc:sldChg>
      <pc:sldChg chg="modNotesTx">
        <pc:chgData name="Trish Wilson" userId="1a8d7cc3620296f7" providerId="LiveId" clId="{FFA67815-15E1-4F20-8033-DF14EE442129}" dt="2025-04-02T20:38:01.226" v="37" actId="20577"/>
        <pc:sldMkLst>
          <pc:docMk/>
          <pc:sldMk cId="3719215423" sldId="520"/>
        </pc:sldMkLst>
      </pc:sldChg>
      <pc:sldChg chg="modNotesTx">
        <pc:chgData name="Trish Wilson" userId="1a8d7cc3620296f7" providerId="LiveId" clId="{FFA67815-15E1-4F20-8033-DF14EE442129}" dt="2025-04-02T20:38:44.099" v="40" actId="113"/>
        <pc:sldMkLst>
          <pc:docMk/>
          <pc:sldMk cId="569834751" sldId="523"/>
        </pc:sldMkLst>
      </pc:sldChg>
    </pc:docChg>
  </pc:docChgLst>
  <pc:docChgLst>
    <pc:chgData name="Kerrie Shanahan" userId="ae473d9f-76e9-476f-892f-2674ea963afc" providerId="ADAL" clId="{4A9FBA13-12EE-4D7F-96D9-B59A125D1458}"/>
    <pc:docChg chg="modSld">
      <pc:chgData name="Kerrie Shanahan" userId="ae473d9f-76e9-476f-892f-2674ea963afc" providerId="ADAL" clId="{4A9FBA13-12EE-4D7F-96D9-B59A125D1458}" dt="2025-04-07T00:01:50.553" v="9" actId="20577"/>
      <pc:docMkLst>
        <pc:docMk/>
      </pc:docMkLst>
      <pc:sldChg chg="modSp mod">
        <pc:chgData name="Kerrie Shanahan" userId="ae473d9f-76e9-476f-892f-2674ea963afc" providerId="ADAL" clId="{4A9FBA13-12EE-4D7F-96D9-B59A125D1458}" dt="2025-04-07T00:01:50.553" v="9" actId="20577"/>
        <pc:sldMkLst>
          <pc:docMk/>
          <pc:sldMk cId="3461911102" sldId="469"/>
        </pc:sldMkLst>
        <pc:spChg chg="mod">
          <ac:chgData name="Kerrie Shanahan" userId="ae473d9f-76e9-476f-892f-2674ea963afc" providerId="ADAL" clId="{4A9FBA13-12EE-4D7F-96D9-B59A125D1458}" dt="2025-04-07T00:01:50.553" v="9" actId="20577"/>
          <ac:spMkLst>
            <pc:docMk/>
            <pc:sldMk cId="3461911102" sldId="469"/>
            <ac:spMk id="3" creationId="{3DB06D28-0C57-154B-466A-9758A3426A92}"/>
          </ac:spMkLst>
        </pc:spChg>
      </pc:sldChg>
      <pc:sldChg chg="modSp mod">
        <pc:chgData name="Kerrie Shanahan" userId="ae473d9f-76e9-476f-892f-2674ea963afc" providerId="ADAL" clId="{4A9FBA13-12EE-4D7F-96D9-B59A125D1458}" dt="2025-04-07T00:01:45.112" v="7" actId="20577"/>
        <pc:sldMkLst>
          <pc:docMk/>
          <pc:sldMk cId="3868218024" sldId="470"/>
        </pc:sldMkLst>
        <pc:spChg chg="mod">
          <ac:chgData name="Kerrie Shanahan" userId="ae473d9f-76e9-476f-892f-2674ea963afc" providerId="ADAL" clId="{4A9FBA13-12EE-4D7F-96D9-B59A125D1458}" dt="2025-04-07T00:01:45.112" v="7" actId="20577"/>
          <ac:spMkLst>
            <pc:docMk/>
            <pc:sldMk cId="3868218024" sldId="470"/>
            <ac:spMk id="3" creationId="{E4A4BB23-F36B-934B-BD03-A89EB66B4015}"/>
          </ac:spMkLst>
        </pc:spChg>
      </pc:sldChg>
      <pc:sldChg chg="modSp mod">
        <pc:chgData name="Kerrie Shanahan" userId="ae473d9f-76e9-476f-892f-2674ea963afc" providerId="ADAL" clId="{4A9FBA13-12EE-4D7F-96D9-B59A125D1458}" dt="2025-04-07T00:01:35.591" v="4" actId="20577"/>
        <pc:sldMkLst>
          <pc:docMk/>
          <pc:sldMk cId="2325795097" sldId="471"/>
        </pc:sldMkLst>
        <pc:spChg chg="mod">
          <ac:chgData name="Kerrie Shanahan" userId="ae473d9f-76e9-476f-892f-2674ea963afc" providerId="ADAL" clId="{4A9FBA13-12EE-4D7F-96D9-B59A125D1458}" dt="2025-04-07T00:01:35.591" v="4" actId="20577"/>
          <ac:spMkLst>
            <pc:docMk/>
            <pc:sldMk cId="2325795097" sldId="471"/>
            <ac:spMk id="3" creationId="{9109948D-5C92-E1CB-E2DE-C5041DE33646}"/>
          </ac:spMkLst>
        </pc:spChg>
      </pc:sldChg>
    </pc:docChg>
  </pc:docChgLst>
  <pc:docChgLst>
    <pc:chgData name="Liz Heynes" userId="e5ff50d5-f39a-42f6-9e9f-e790bcc8c38d" providerId="ADAL" clId="{ECAC0F04-4052-4FEF-8C6D-24FA46E6D740}"/>
    <pc:docChg chg="modSld">
      <pc:chgData name="Liz Heynes" userId="e5ff50d5-f39a-42f6-9e9f-e790bcc8c38d" providerId="ADAL" clId="{ECAC0F04-4052-4FEF-8C6D-24FA46E6D740}" dt="2025-04-18T06:50:00.631" v="24" actId="2711"/>
      <pc:docMkLst>
        <pc:docMk/>
      </pc:docMkLst>
      <pc:sldChg chg="modNotesTx">
        <pc:chgData name="Liz Heynes" userId="e5ff50d5-f39a-42f6-9e9f-e790bcc8c38d" providerId="ADAL" clId="{ECAC0F04-4052-4FEF-8C6D-24FA46E6D740}" dt="2025-04-18T06:50:00.631" v="24" actId="2711"/>
        <pc:sldMkLst>
          <pc:docMk/>
          <pc:sldMk cId="3005270447" sldId="480"/>
        </pc:sldMkLst>
      </pc:sldChg>
      <pc:sldChg chg="modSp mod">
        <pc:chgData name="Liz Heynes" userId="e5ff50d5-f39a-42f6-9e9f-e790bcc8c38d" providerId="ADAL" clId="{ECAC0F04-4052-4FEF-8C6D-24FA46E6D740}" dt="2025-04-18T06:20:50.844" v="19" actId="1037"/>
        <pc:sldMkLst>
          <pc:docMk/>
          <pc:sldMk cId="409148390" sldId="514"/>
        </pc:sldMkLst>
        <pc:spChg chg="mod">
          <ac:chgData name="Liz Heynes" userId="e5ff50d5-f39a-42f6-9e9f-e790bcc8c38d" providerId="ADAL" clId="{ECAC0F04-4052-4FEF-8C6D-24FA46E6D740}" dt="2025-04-18T06:20:50.844" v="19" actId="1037"/>
          <ac:spMkLst>
            <pc:docMk/>
            <pc:sldMk cId="409148390" sldId="514"/>
            <ac:spMk id="9" creationId="{6E027D23-5EB2-A2FB-C8E7-BB16080753FC}"/>
          </ac:spMkLst>
        </pc:spChg>
        <pc:spChg chg="mod">
          <ac:chgData name="Liz Heynes" userId="e5ff50d5-f39a-42f6-9e9f-e790bcc8c38d" providerId="ADAL" clId="{ECAC0F04-4052-4FEF-8C6D-24FA46E6D740}" dt="2025-04-18T06:20:50.844" v="19" actId="1037"/>
          <ac:spMkLst>
            <pc:docMk/>
            <pc:sldMk cId="409148390" sldId="514"/>
            <ac:spMk id="10" creationId="{1F1CF97D-2ACD-B599-C36E-21A65749EC97}"/>
          </ac:spMkLst>
        </pc:spChg>
        <pc:spChg chg="mod">
          <ac:chgData name="Liz Heynes" userId="e5ff50d5-f39a-42f6-9e9f-e790bcc8c38d" providerId="ADAL" clId="{ECAC0F04-4052-4FEF-8C6D-24FA46E6D740}" dt="2025-04-18T06:20:07.670" v="0" actId="1076"/>
          <ac:spMkLst>
            <pc:docMk/>
            <pc:sldMk cId="409148390" sldId="514"/>
            <ac:spMk id="11" creationId="{D80113A2-139D-D145-5847-96DA8389B06E}"/>
          </ac:spMkLst>
        </pc:spChg>
      </pc:sldChg>
      <pc:sldChg chg="modNotesTx">
        <pc:chgData name="Liz Heynes" userId="e5ff50d5-f39a-42f6-9e9f-e790bcc8c38d" providerId="ADAL" clId="{ECAC0F04-4052-4FEF-8C6D-24FA46E6D740}" dt="2025-04-18T06:21:27.764" v="21" actId="20577"/>
        <pc:sldMkLst>
          <pc:docMk/>
          <pc:sldMk cId="1375567566" sldId="516"/>
        </pc:sldMkLst>
      </pc:sldChg>
      <pc:sldChg chg="modNotesTx">
        <pc:chgData name="Liz Heynes" userId="e5ff50d5-f39a-42f6-9e9f-e790bcc8c38d" providerId="ADAL" clId="{ECAC0F04-4052-4FEF-8C6D-24FA46E6D740}" dt="2025-04-18T06:21:44.102" v="23" actId="20577"/>
        <pc:sldMkLst>
          <pc:docMk/>
          <pc:sldMk cId="569834751" sldId="523"/>
        </pc:sldMkLst>
      </pc:sldChg>
    </pc:docChg>
  </pc:docChgLst>
  <pc:docChgLst>
    <pc:chgData name="Emma Durbridge" userId="fa194594-074f-43bd-8de7-d322108f10cf" providerId="ADAL" clId="{C974482E-87CE-4564-9A6C-F674B5B1CE05}"/>
    <pc:docChg chg="modSld">
      <pc:chgData name="Emma Durbridge" userId="fa194594-074f-43bd-8de7-d322108f10cf" providerId="ADAL" clId="{C974482E-87CE-4564-9A6C-F674B5B1CE05}" dt="2025-04-08T22:32:59.778" v="1" actId="120"/>
      <pc:docMkLst>
        <pc:docMk/>
      </pc:docMkLst>
      <pc:sldChg chg="modSp mod">
        <pc:chgData name="Emma Durbridge" userId="fa194594-074f-43bd-8de7-d322108f10cf" providerId="ADAL" clId="{C974482E-87CE-4564-9A6C-F674B5B1CE05}" dt="2025-04-08T22:32:56.622" v="0" actId="120"/>
        <pc:sldMkLst>
          <pc:docMk/>
          <pc:sldMk cId="2801862050" sldId="464"/>
        </pc:sldMkLst>
        <pc:spChg chg="mod">
          <ac:chgData name="Emma Durbridge" userId="fa194594-074f-43bd-8de7-d322108f10cf" providerId="ADAL" clId="{C974482E-87CE-4564-9A6C-F674B5B1CE05}" dt="2025-04-08T22:32:56.622" v="0" actId="120"/>
          <ac:spMkLst>
            <pc:docMk/>
            <pc:sldMk cId="2801862050" sldId="464"/>
            <ac:spMk id="3" creationId="{1C18D3DC-8DC2-348A-2FA6-CEB1D0FDFB5B}"/>
          </ac:spMkLst>
        </pc:spChg>
      </pc:sldChg>
      <pc:sldChg chg="modSp mod">
        <pc:chgData name="Emma Durbridge" userId="fa194594-074f-43bd-8de7-d322108f10cf" providerId="ADAL" clId="{C974482E-87CE-4564-9A6C-F674B5B1CE05}" dt="2025-04-08T22:32:59.778" v="1" actId="120"/>
        <pc:sldMkLst>
          <pc:docMk/>
          <pc:sldMk cId="2776412724" sldId="465"/>
        </pc:sldMkLst>
        <pc:spChg chg="mod">
          <ac:chgData name="Emma Durbridge" userId="fa194594-074f-43bd-8de7-d322108f10cf" providerId="ADAL" clId="{C974482E-87CE-4564-9A6C-F674B5B1CE05}" dt="2025-04-08T22:32:59.778" v="1" actId="120"/>
          <ac:spMkLst>
            <pc:docMk/>
            <pc:sldMk cId="2776412724" sldId="465"/>
            <ac:spMk id="3" creationId="{057C2581-2D72-5C94-880C-09DCEC48F52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18/04/2025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18/04/2025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Review of previously learnt content (slides 2 to 13), takes approximately 15 minutes. </a:t>
            </a:r>
            <a:endParaRPr lang="en-AU" dirty="0">
              <a:latin typeface="+mn-lt"/>
              <a:cs typeface="Calibri"/>
            </a:endParaRPr>
          </a:p>
          <a:p>
            <a:pPr>
              <a:defRPr/>
            </a:pPr>
            <a:r>
              <a:rPr lang="en-AU" dirty="0">
                <a:latin typeface="+mn-lt"/>
              </a:rPr>
              <a:t>Explicit teaching of: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dirty="0">
                <a:latin typeface="+mn-lt"/>
              </a:rPr>
              <a:t>new phonemic awareness skills (slides 14 and 15) 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AU" dirty="0">
                <a:latin typeface="+mn-lt"/>
              </a:rPr>
              <a:t>the letter–sound correspondence </a:t>
            </a:r>
            <a:r>
              <a:rPr lang="en-AU" b="1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 says /</a:t>
            </a:r>
            <a:r>
              <a:rPr lang="en-AU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/ (unvoiced as in </a:t>
            </a:r>
            <a:r>
              <a:rPr lang="en-AU" b="1" dirty="0">
                <a:latin typeface="+mn-lt"/>
              </a:rPr>
              <a:t>thin</a:t>
            </a:r>
            <a:r>
              <a:rPr lang="en-AU" dirty="0">
                <a:latin typeface="+mn-lt"/>
              </a:rPr>
              <a:t>) (slides 16 to 37).</a:t>
            </a:r>
          </a:p>
          <a:p>
            <a:pPr>
              <a:defRPr/>
            </a:pPr>
            <a:r>
              <a:rPr lang="en-AU" dirty="0">
                <a:latin typeface="+mn-lt"/>
              </a:rPr>
              <a:t>Takes </a:t>
            </a:r>
            <a:r>
              <a:rPr lang="en-AU">
                <a:latin typeface="+mn-lt"/>
              </a:rPr>
              <a:t>approximately 25 </a:t>
            </a:r>
            <a:r>
              <a:rPr lang="en-AU" dirty="0">
                <a:latin typeface="+mn-lt"/>
              </a:rPr>
              <a:t>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r>
              <a:rPr lang="en-US" b="1" dirty="0">
                <a:latin typeface="+mn-lt"/>
              </a:rPr>
              <a:t>Lesson preparation</a:t>
            </a:r>
            <a:endParaRPr lang="en-US" b="1" dirty="0">
              <a:latin typeface="+mn-lt"/>
              <a:cs typeface="Calibri"/>
            </a:endParaRPr>
          </a:p>
          <a:p>
            <a:endParaRPr lang="en-US" dirty="0">
              <a:latin typeface="+mn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Go to the download folder for this phase; it includes a Word file for the student sheet for this lesson. </a:t>
            </a:r>
            <a:r>
              <a:rPr lang="en-US" dirty="0">
                <a:effectLst/>
                <a:latin typeface="+mn-lt"/>
              </a:rPr>
              <a:t>Print one student sheet for each student </a:t>
            </a:r>
            <a:r>
              <a:rPr lang="en-AU" u="none" dirty="0">
                <a:latin typeface="+mn-lt"/>
              </a:rPr>
              <a:t>(to be used with slide 36).</a:t>
            </a:r>
            <a:endParaRPr lang="en-AU" u="none" dirty="0">
              <a:latin typeface="+mn-lt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>
                <a:solidFill>
                  <a:srgbClr val="000000"/>
                </a:solidFill>
                <a:effectLst/>
                <a:latin typeface="+mn-lt"/>
              </a:rPr>
              <a:t>If desired, edit the letters on slides 17 and 18 to your preferred font.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>
                <a:latin typeface="+mn-lt"/>
              </a:rPr>
              <a:t>Prepare application tasks for independent practice (slide 37). For example, you could use the Phonics Pair Game Templates found on the Literacy Hub (www.literacyhub.edu.au/search/phonics-pair-game-templates) and add words containing letter–sound correspondences students have already learnt. </a:t>
            </a:r>
          </a:p>
          <a:p>
            <a:endParaRPr lang="en-AU" dirty="0">
              <a:latin typeface="+mn-lt"/>
            </a:endParaRPr>
          </a:p>
          <a:p>
            <a:r>
              <a:rPr lang="en-AU" dirty="0">
                <a:latin typeface="+mn-lt"/>
              </a:rPr>
              <a:t>Note: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>
                <a:latin typeface="+mn-lt"/>
              </a:rPr>
              <a:t>The </a:t>
            </a:r>
            <a:r>
              <a:rPr lang="en-AU" b="1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 digraph can make two sounds; an unvoiced /</a:t>
            </a:r>
            <a:r>
              <a:rPr lang="en-AU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/ sound as in </a:t>
            </a:r>
            <a:r>
              <a:rPr lang="en-AU" b="1" dirty="0">
                <a:latin typeface="+mn-lt"/>
              </a:rPr>
              <a:t>thin </a:t>
            </a:r>
            <a:r>
              <a:rPr lang="en-AU" b="0" dirty="0">
                <a:latin typeface="+mn-lt"/>
              </a:rPr>
              <a:t>(this lesson) and </a:t>
            </a:r>
            <a:r>
              <a:rPr lang="en-AU" dirty="0">
                <a:latin typeface="+mn-lt"/>
              </a:rPr>
              <a:t>a voiced /</a:t>
            </a:r>
            <a:r>
              <a:rPr lang="en-AU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/ sound as in </a:t>
            </a:r>
            <a:r>
              <a:rPr lang="en-AU" b="1" dirty="0">
                <a:latin typeface="+mn-lt"/>
              </a:rPr>
              <a:t>then</a:t>
            </a:r>
            <a:r>
              <a:rPr lang="en-AU" dirty="0">
                <a:latin typeface="+mn-lt"/>
              </a:rPr>
              <a:t> (Lesson 8.6).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dirty="0">
                <a:latin typeface="+mn-lt"/>
              </a:rPr>
              <a:t>The unvoiced /</a:t>
            </a:r>
            <a:r>
              <a:rPr lang="en-AU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/ sound is much more common than the voiced sound. However, many words that students use a lot in reading and writing have the voiced /</a:t>
            </a:r>
            <a:r>
              <a:rPr lang="en-AU" dirty="0" err="1">
                <a:latin typeface="+mn-lt"/>
              </a:rPr>
              <a:t>th</a:t>
            </a:r>
            <a:r>
              <a:rPr lang="en-AU" dirty="0">
                <a:latin typeface="+mn-lt"/>
              </a:rPr>
              <a:t>/ sound such as </a:t>
            </a:r>
            <a:r>
              <a:rPr lang="en-AU" b="1" dirty="0">
                <a:latin typeface="+mn-lt"/>
              </a:rPr>
              <a:t>the</a:t>
            </a:r>
            <a:r>
              <a:rPr lang="en-AU" b="0" dirty="0">
                <a:latin typeface="+mn-lt"/>
              </a:rPr>
              <a:t>,</a:t>
            </a:r>
            <a:r>
              <a:rPr lang="en-AU" b="1" dirty="0">
                <a:latin typeface="+mn-lt"/>
              </a:rPr>
              <a:t> that</a:t>
            </a:r>
            <a:r>
              <a:rPr lang="en-AU" b="0" dirty="0">
                <a:latin typeface="+mn-lt"/>
              </a:rPr>
              <a:t>,</a:t>
            </a:r>
            <a:r>
              <a:rPr lang="en-AU" b="1" dirty="0">
                <a:latin typeface="+mn-lt"/>
              </a:rPr>
              <a:t> then </a:t>
            </a:r>
            <a:r>
              <a:rPr lang="en-AU" dirty="0">
                <a:latin typeface="+mn-lt"/>
              </a:rPr>
              <a:t>and </a:t>
            </a:r>
            <a:r>
              <a:rPr lang="en-AU" b="1" dirty="0">
                <a:latin typeface="+mn-lt"/>
              </a:rPr>
              <a:t>this</a:t>
            </a:r>
            <a:r>
              <a:rPr lang="en-AU" b="0" dirty="0">
                <a:latin typeface="+mn-lt"/>
              </a:rPr>
              <a:t>.</a:t>
            </a:r>
          </a:p>
          <a:p>
            <a:endParaRPr lang="en-AU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20508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endParaRPr lang="en-US" b="0" dirty="0"/>
          </a:p>
          <a:p>
            <a:r>
              <a:rPr lang="en-US" b="0" dirty="0"/>
              <a:t>Point to each irregular word in random order. As you point, students read the word.</a:t>
            </a:r>
          </a:p>
          <a:p>
            <a:endParaRPr lang="en-US" b="0" dirty="0"/>
          </a:p>
          <a:p>
            <a:r>
              <a:rPr lang="en-US" b="1" dirty="0"/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If any students do not know the word or say the wrong word, remind them of the sounds in the word and the spelling of the word. For example: </a:t>
            </a:r>
            <a:r>
              <a:rPr lang="en-US" b="1" dirty="0" err="1"/>
              <a:t>th</a:t>
            </a:r>
            <a:r>
              <a:rPr lang="en-US" b="1" dirty="0"/>
              <a:t>/ere</a:t>
            </a:r>
            <a:r>
              <a:rPr lang="en-US" b="0" dirty="0"/>
              <a:t>,</a:t>
            </a:r>
            <a:r>
              <a:rPr lang="en-US" b="1" dirty="0"/>
              <a:t> there</a:t>
            </a:r>
            <a:r>
              <a:rPr lang="en-US" b="0" dirty="0"/>
              <a:t>, </a:t>
            </a:r>
            <a:r>
              <a:rPr lang="en-US" b="1" dirty="0" err="1"/>
              <a:t>th</a:t>
            </a:r>
            <a:r>
              <a:rPr lang="en-US" b="1" dirty="0"/>
              <a:t>-ere</a:t>
            </a:r>
            <a:r>
              <a:rPr lang="en-US" b="0" dirty="0"/>
              <a:t> spells </a:t>
            </a:r>
            <a:r>
              <a:rPr lang="en-US" b="1" dirty="0"/>
              <a:t>there</a:t>
            </a:r>
            <a:r>
              <a:rPr lang="en-US" b="0" dirty="0"/>
              <a:t>.</a:t>
            </a:r>
            <a:r>
              <a:rPr lang="en-US" b="1" dirty="0"/>
              <a:t> </a:t>
            </a:r>
            <a:r>
              <a:rPr lang="en-US" dirty="0"/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3893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sentence.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students to:</a:t>
            </a: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read previously taught irregular words fluently</a:t>
            </a:r>
            <a:endParaRPr lang="en-AU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sound out and blend to read the other words</a:t>
            </a: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reread the sentence with fluency.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reading the sentence, model the process.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60193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Start by reminding students that when they write sentences they should: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think about irregular words they know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stretch words to help with spelling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leave spaces between words and use previously taught punctuation.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Tell students the sentence they are going to write: </a:t>
            </a:r>
            <a:r>
              <a:rPr lang="en-US" b="1" dirty="0"/>
              <a:t>I will put the mess in the shed here and it will fill a lot of bags.</a:t>
            </a:r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Then have students: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repeat the sentence to you</a:t>
            </a:r>
            <a:endParaRPr lang="en-US" dirty="0"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write the sentence on their mini-whiteboard or on paper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  <a:cs typeface="Calibri"/>
              </a:rPr>
              <a:t>show the sentence they have written by placing their mini-whiteboard underneath their chin for you to check.</a:t>
            </a:r>
            <a:endParaRPr lang="en-US" sz="1200" dirty="0">
              <a:effectLst/>
              <a:latin typeface="+mn-lt"/>
              <a:ea typeface="Calibri"/>
              <a:cs typeface="Calibri"/>
            </a:endParaRPr>
          </a:p>
          <a:p>
            <a:endParaRPr lang="en-US" b="1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an aspect of writing the sentence provide scaffolding as required or model the process for them. Then ask students to try again.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37673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End of review </a:t>
            </a:r>
          </a:p>
          <a:p>
            <a:endParaRPr lang="en-US" dirty="0"/>
          </a:p>
          <a:p>
            <a:r>
              <a:rPr lang="en-US" dirty="0"/>
              <a:t>The following slides are the </a:t>
            </a:r>
            <a:r>
              <a:rPr lang="en-US" b="1" dirty="0"/>
              <a:t>explicit teaching </a:t>
            </a:r>
            <a:r>
              <a:rPr lang="en-US" dirty="0"/>
              <a:t>part of the lesson where students are taught new skills and knowledge.</a:t>
            </a:r>
          </a:p>
          <a:p>
            <a:endParaRPr lang="en-US" dirty="0"/>
          </a:p>
          <a:p>
            <a:r>
              <a:rPr lang="en-US" dirty="0"/>
              <a:t>You might like to give the students a short break before starting the explicit teaching section.</a:t>
            </a:r>
          </a:p>
          <a:p>
            <a:endParaRPr lang="en-US" dirty="0"/>
          </a:p>
          <a:p>
            <a:r>
              <a:rPr lang="en-AU" dirty="0"/>
              <a:t>   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6043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I do</a:t>
            </a:r>
          </a:p>
          <a:p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Sit down for the second sound (/r/): </a:t>
            </a:r>
            <a:r>
              <a:rPr lang="en-US" sz="1200" b="0" dirty="0">
                <a:latin typeface="+mn-lt"/>
              </a:rPr>
              <a:t>isolating and recording the individual sounds in initial adjacent consonants (CCVC words)</a:t>
            </a:r>
          </a:p>
          <a:p>
            <a:endParaRPr lang="en-US" sz="1200" dirty="0">
              <a:effectLst/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n-lt"/>
              </a:rPr>
              <a:t>Note: </a:t>
            </a:r>
            <a:endParaRPr lang="en-US" sz="1200" b="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+mn-lt"/>
              </a:rPr>
              <a:t>This phonemic awareness activity incorporates the use of already taught letter</a:t>
            </a:r>
            <a:r>
              <a:rPr lang="en-AU" sz="1200" dirty="0">
                <a:effectLst/>
                <a:latin typeface="+mn-lt"/>
                <a:ea typeface="Calibri" panose="020F0502020204030204" pitchFamily="34" charset="0"/>
              </a:rPr>
              <a:t>–</a:t>
            </a:r>
            <a:r>
              <a:rPr lang="en-US" sz="1200" b="0" dirty="0">
                <a:latin typeface="+mn-lt"/>
              </a:rPr>
              <a:t>sound correspondences. </a:t>
            </a:r>
            <a:endParaRPr lang="en-US" sz="1200" b="0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+mn-lt"/>
              </a:rPr>
              <a:t>Students should continue to be given other opportunities to practise phonemic awareness skills orally with </a:t>
            </a:r>
            <a:r>
              <a:rPr lang="en-US" sz="1200" b="0" i="0" dirty="0">
                <a:latin typeface="+mn-lt"/>
              </a:rPr>
              <a:t>all</a:t>
            </a:r>
            <a:r>
              <a:rPr lang="en-US" sz="1200" b="0" dirty="0">
                <a:latin typeface="+mn-lt"/>
              </a:rPr>
              <a:t> English speech sounds and varied word types.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dirty="0">
                <a:latin typeface="+mn-lt"/>
              </a:rPr>
              <a:t>When demonstrating, it is important to isolate and highlight the two adjacent consonant sounds at the beginning of each word.</a:t>
            </a:r>
            <a:r>
              <a:rPr lang="en-US" sz="1200" b="0" i="1" dirty="0">
                <a:latin typeface="+mn-lt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dirty="0">
              <a:latin typeface="+mn-lt"/>
            </a:endParaRPr>
          </a:p>
          <a:p>
            <a:r>
              <a:rPr lang="en-US" sz="1200" b="0" dirty="0">
                <a:latin typeface="+mn-lt"/>
              </a:rPr>
              <a:t>Explain that you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</a:rPr>
              <a:t>say some CCVC words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</a:rPr>
              <a:t>listen carefully to each sound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</a:rPr>
              <a:t>sit down when you hear a word with /r/ as the </a:t>
            </a:r>
            <a:r>
              <a:rPr lang="en-US" sz="1200" b="1" dirty="0">
                <a:latin typeface="+mn-lt"/>
              </a:rPr>
              <a:t>second</a:t>
            </a:r>
            <a:r>
              <a:rPr lang="en-US" sz="1200" b="0" dirty="0">
                <a:latin typeface="+mn-lt"/>
              </a:rPr>
              <a:t> sound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</a:rPr>
              <a:t>segment the sounds in the word and write the word on the class whiteboard.</a:t>
            </a:r>
          </a:p>
          <a:p>
            <a:endParaRPr lang="en-US" sz="1200" b="0" dirty="0">
              <a:latin typeface="+mn-lt"/>
              <a:ea typeface="Calibri"/>
              <a:cs typeface="Calibri"/>
            </a:endParaRPr>
          </a:p>
          <a:p>
            <a:r>
              <a:rPr lang="en-US" sz="1200" b="0" dirty="0">
                <a:latin typeface="+mn-lt"/>
              </a:rPr>
              <a:t>Say:</a:t>
            </a:r>
            <a:r>
              <a:rPr lang="en-US" sz="1200" b="0" i="1" dirty="0">
                <a:latin typeface="+mn-lt"/>
              </a:rPr>
              <a:t> It can be tricky to notice the second sound when two consonant sounds are next to each other. I will pay extra attention to the first two sounds</a:t>
            </a:r>
            <a:r>
              <a:rPr lang="en-US" sz="1200" b="0" i="1" dirty="0">
                <a:latin typeface="+mn-lt"/>
                <a:ea typeface="Calibri"/>
                <a:cs typeface="Calibri"/>
              </a:rPr>
              <a:t>. </a:t>
            </a:r>
          </a:p>
          <a:p>
            <a:r>
              <a:rPr lang="en-US" sz="1200" b="0" i="1" dirty="0">
                <a:latin typeface="+mn-lt"/>
                <a:ea typeface="Calibri"/>
                <a:cs typeface="Calibri"/>
              </a:rPr>
              <a:t>I will sit down when I hear a word that has /r/ as the second sound. </a:t>
            </a:r>
            <a:endParaRPr lang="en-US" sz="1200" b="0" dirty="0">
              <a:latin typeface="+mn-lt"/>
              <a:ea typeface="Calibri"/>
              <a:cs typeface="Calibri"/>
            </a:endParaRPr>
          </a:p>
          <a:p>
            <a:endParaRPr lang="en-US" sz="1200" b="0" dirty="0">
              <a:latin typeface="+mn-lt"/>
            </a:endParaRPr>
          </a:p>
          <a:p>
            <a:r>
              <a:rPr lang="en-US" sz="1200" b="0" dirty="0">
                <a:latin typeface="+mn-lt"/>
              </a:rPr>
              <a:t>Begin with the following set of words: </a:t>
            </a:r>
            <a:r>
              <a:rPr lang="en-US" sz="1200" b="1" dirty="0">
                <a:latin typeface="+mn-lt"/>
              </a:rPr>
              <a:t>plan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skid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black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drag</a:t>
            </a:r>
            <a:r>
              <a:rPr lang="en-US" sz="1200" b="0" dirty="0">
                <a:latin typeface="+mn-lt"/>
              </a:rPr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  <a:ea typeface="Calibri"/>
                <a:cs typeface="Calibri"/>
              </a:rPr>
              <a:t>Say each word aloud slowly, </a:t>
            </a:r>
            <a:r>
              <a:rPr lang="en-US" sz="1200" b="0" dirty="0" err="1">
                <a:latin typeface="+mn-lt"/>
                <a:ea typeface="Calibri"/>
                <a:cs typeface="Calibri"/>
              </a:rPr>
              <a:t>emphasising</a:t>
            </a:r>
            <a:r>
              <a:rPr lang="en-US" sz="1200" b="0" dirty="0">
                <a:latin typeface="+mn-lt"/>
                <a:ea typeface="Calibri"/>
                <a:cs typeface="Calibri"/>
              </a:rPr>
              <a:t> the second adjacent consonant.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  <a:ea typeface="Calibri"/>
                <a:cs typeface="Calibri"/>
              </a:rPr>
              <a:t>After saying </a:t>
            </a:r>
            <a:r>
              <a:rPr lang="en-US" sz="1200" b="1" dirty="0">
                <a:latin typeface="+mn-lt"/>
                <a:ea typeface="Calibri"/>
                <a:cs typeface="Calibri"/>
              </a:rPr>
              <a:t>drag,</a:t>
            </a:r>
            <a:r>
              <a:rPr lang="en-US" sz="1200" b="0" dirty="0">
                <a:latin typeface="+mn-lt"/>
                <a:ea typeface="Calibri"/>
                <a:cs typeface="Calibri"/>
              </a:rPr>
              <a:t> say: </a:t>
            </a:r>
            <a:r>
              <a:rPr lang="en-US" sz="1200" b="0" i="1" dirty="0">
                <a:latin typeface="+mn-lt"/>
                <a:ea typeface="Calibri"/>
                <a:cs typeface="Calibri"/>
              </a:rPr>
              <a:t>I heard the /r/ sound in </a:t>
            </a:r>
            <a:r>
              <a:rPr lang="en-US" sz="1200" b="1" i="1" dirty="0">
                <a:latin typeface="+mn-lt"/>
                <a:ea typeface="Calibri"/>
                <a:cs typeface="Calibri"/>
              </a:rPr>
              <a:t>drag</a:t>
            </a:r>
            <a:r>
              <a:rPr lang="en-US" sz="1200" b="0" i="1" dirty="0">
                <a:latin typeface="+mn-lt"/>
                <a:ea typeface="Calibri"/>
                <a:cs typeface="Calibri"/>
              </a:rPr>
              <a:t>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i="0" dirty="0">
                <a:latin typeface="+mn-lt"/>
                <a:ea typeface="Calibri"/>
                <a:cs typeface="Calibri"/>
              </a:rPr>
              <a:t>Say </a:t>
            </a:r>
            <a:r>
              <a:rPr lang="en-US" sz="1200" b="1" i="0" dirty="0">
                <a:latin typeface="+mn-lt"/>
                <a:ea typeface="Calibri"/>
                <a:cs typeface="Calibri"/>
              </a:rPr>
              <a:t>drag</a:t>
            </a:r>
            <a:r>
              <a:rPr lang="en-US" sz="1200" b="0" i="0" dirty="0">
                <a:latin typeface="+mn-lt"/>
                <a:ea typeface="Calibri"/>
                <a:cs typeface="Calibri"/>
              </a:rPr>
              <a:t> again slowly, </a:t>
            </a:r>
            <a:r>
              <a:rPr lang="en-US" sz="1200" b="0" i="0" dirty="0" err="1">
                <a:latin typeface="+mn-lt"/>
                <a:ea typeface="Calibri"/>
                <a:cs typeface="Calibri"/>
              </a:rPr>
              <a:t>emphasising</a:t>
            </a:r>
            <a:r>
              <a:rPr lang="en-US" sz="1200" b="0" i="0" dirty="0">
                <a:latin typeface="+mn-lt"/>
                <a:ea typeface="Calibri"/>
                <a:cs typeface="Calibri"/>
              </a:rPr>
              <a:t> the second sound, /r/. Say: </a:t>
            </a:r>
            <a:r>
              <a:rPr lang="en-US" sz="1200" b="0" i="1" dirty="0">
                <a:latin typeface="+mn-lt"/>
                <a:ea typeface="Calibri"/>
                <a:cs typeface="Calibri"/>
              </a:rPr>
              <a:t>The second sound is /r/, so I will sit down.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0" dirty="0">
                <a:latin typeface="+mn-lt"/>
                <a:ea typeface="Calibri"/>
                <a:cs typeface="Calibri"/>
              </a:rPr>
              <a:t>Sit down and demonstrate segmenting the word and writing it on the class whiteboard: /d/, /r/, /a/, /g/, </a:t>
            </a:r>
            <a:r>
              <a:rPr lang="en-US" sz="1200" b="1" dirty="0">
                <a:latin typeface="+mn-lt"/>
                <a:ea typeface="Calibri"/>
                <a:cs typeface="Calibri"/>
              </a:rPr>
              <a:t>drag</a:t>
            </a:r>
            <a:r>
              <a:rPr lang="en-US" sz="1200" b="0" dirty="0">
                <a:latin typeface="+mn-lt"/>
                <a:ea typeface="Calibri"/>
                <a:cs typeface="Calibri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0" i="1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200" b="0" i="0" dirty="0">
                <a:latin typeface="+mn-lt"/>
              </a:rPr>
              <a:t>Repeat using the following sets of words:</a:t>
            </a:r>
            <a:endParaRPr lang="en-US" sz="1200" b="0" i="0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200" b="1" dirty="0">
                <a:latin typeface="+mn-lt"/>
              </a:rPr>
              <a:t>snap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plum</a:t>
            </a:r>
            <a:r>
              <a:rPr lang="en-US" sz="1200" b="0" u="none" dirty="0">
                <a:latin typeface="+mn-lt"/>
              </a:rPr>
              <a:t>,</a:t>
            </a:r>
            <a:r>
              <a:rPr lang="en-US" sz="1200" b="1" u="none" dirty="0">
                <a:latin typeface="+mn-lt"/>
              </a:rPr>
              <a:t> trek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200" b="1" i="0" u="none" dirty="0">
                <a:latin typeface="+mn-lt"/>
              </a:rPr>
              <a:t>twig</a:t>
            </a:r>
            <a:r>
              <a:rPr lang="en-US" sz="1200" b="0" i="0" u="none" dirty="0">
                <a:latin typeface="+mn-lt"/>
              </a:rPr>
              <a:t>,</a:t>
            </a:r>
            <a:r>
              <a:rPr lang="en-US" sz="1200" b="1" i="0" u="none" dirty="0">
                <a:latin typeface="+mn-lt"/>
              </a:rPr>
              <a:t> clop</a:t>
            </a:r>
            <a:r>
              <a:rPr lang="en-US" sz="1200" b="0" i="0" u="none" dirty="0">
                <a:latin typeface="+mn-lt"/>
              </a:rPr>
              <a:t>,</a:t>
            </a:r>
            <a:r>
              <a:rPr lang="en-US" sz="1200" b="1" i="0" u="none" dirty="0">
                <a:latin typeface="+mn-lt"/>
              </a:rPr>
              <a:t> scam</a:t>
            </a:r>
            <a:r>
              <a:rPr lang="en-US" sz="1200" b="0" i="0" u="none" dirty="0">
                <a:latin typeface="+mn-lt"/>
              </a:rPr>
              <a:t>,</a:t>
            </a:r>
            <a:r>
              <a:rPr lang="en-US" sz="1200" b="1" i="0" u="none" dirty="0">
                <a:latin typeface="+mn-lt"/>
              </a:rPr>
              <a:t> glad</a:t>
            </a:r>
            <a:r>
              <a:rPr lang="en-US" sz="1200" b="0" i="0" u="none" dirty="0">
                <a:latin typeface="+mn-lt"/>
              </a:rPr>
              <a:t>,</a:t>
            </a:r>
            <a:r>
              <a:rPr lang="en-US" sz="1200" b="1" i="0" u="none" dirty="0">
                <a:latin typeface="+mn-lt"/>
              </a:rPr>
              <a:t> crib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en-US" sz="1200" b="1" i="0" u="none" dirty="0">
                <a:latin typeface="+mn-lt"/>
              </a:rPr>
              <a:t>fled</a:t>
            </a:r>
            <a:r>
              <a:rPr lang="en-US" sz="1200" b="0" i="0" u="none" dirty="0">
                <a:latin typeface="+mn-lt"/>
              </a:rPr>
              <a:t>,</a:t>
            </a:r>
            <a:r>
              <a:rPr lang="en-US" sz="1200" b="1" i="0" u="none" dirty="0">
                <a:latin typeface="+mn-lt"/>
              </a:rPr>
              <a:t> skim</a:t>
            </a:r>
            <a:r>
              <a:rPr lang="en-US" sz="1200" b="0" i="0" u="none" dirty="0">
                <a:latin typeface="+mn-lt"/>
              </a:rPr>
              <a:t>,</a:t>
            </a:r>
            <a:r>
              <a:rPr lang="en-US" sz="1200" b="1" i="0" u="none" dirty="0">
                <a:latin typeface="+mn-lt"/>
              </a:rPr>
              <a:t> glum</a:t>
            </a:r>
            <a:r>
              <a:rPr lang="en-US" sz="1200" b="0" i="0" u="none" dirty="0">
                <a:latin typeface="+mn-lt"/>
              </a:rPr>
              <a:t>,</a:t>
            </a:r>
            <a:r>
              <a:rPr lang="en-US" sz="1200" b="1" i="0" u="none" dirty="0">
                <a:latin typeface="+mn-lt"/>
              </a:rPr>
              <a:t> prod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75587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latin typeface="+mn-lt"/>
              </a:rPr>
              <a:t>We do</a:t>
            </a:r>
          </a:p>
          <a:p>
            <a:endParaRPr lang="en-US" sz="1200" b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Sit down for the second sound (/r/): </a:t>
            </a:r>
            <a:r>
              <a:rPr lang="en-US" sz="1200" b="0" dirty="0">
                <a:latin typeface="+mn-lt"/>
              </a:rPr>
              <a:t>isolating and recording the individual sounds in initial adjacent consonants (CCVC words)</a:t>
            </a:r>
          </a:p>
          <a:p>
            <a:endParaRPr lang="en-US" sz="1200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latin typeface="+mn-lt"/>
              </a:rPr>
              <a:t>Say: </a:t>
            </a:r>
            <a:r>
              <a:rPr lang="en-US" sz="1200" b="0" i="1" dirty="0">
                <a:latin typeface="+mn-lt"/>
              </a:rPr>
              <a:t>Let’s all play Sit down for the second sound. Remember, we must listen carefully for the second sound. If it is an /r/ sound, we sit down.</a:t>
            </a:r>
          </a:p>
          <a:p>
            <a:endParaRPr lang="en-US" sz="1200" dirty="0">
              <a:effectLst/>
              <a:latin typeface="+mn-lt"/>
            </a:endParaRPr>
          </a:p>
          <a:p>
            <a:pPr marL="172800" indent="-17280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</a:rPr>
              <a:t>Have the students stand up.</a:t>
            </a:r>
          </a:p>
          <a:p>
            <a:pPr marL="172800" marR="0" lvl="0" indent="-172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dirty="0">
                <a:effectLst/>
                <a:latin typeface="+mn-lt"/>
              </a:rPr>
              <a:t>Say the following set of CCVC words:  </a:t>
            </a:r>
            <a:r>
              <a:rPr lang="en-US" sz="1200" b="1" i="1" u="none" dirty="0">
                <a:latin typeface="+mn-lt"/>
              </a:rPr>
              <a:t>swim</a:t>
            </a:r>
            <a:r>
              <a:rPr lang="en-US" sz="1200" b="0" i="1" u="none" dirty="0">
                <a:latin typeface="+mn-lt"/>
              </a:rPr>
              <a:t>,</a:t>
            </a:r>
            <a:r>
              <a:rPr lang="en-US" sz="1200" b="1" i="1" u="none" dirty="0">
                <a:latin typeface="+mn-lt"/>
              </a:rPr>
              <a:t> flag</a:t>
            </a:r>
            <a:r>
              <a:rPr lang="en-US" sz="1200" b="0" i="1" u="none" dirty="0">
                <a:latin typeface="+mn-lt"/>
              </a:rPr>
              <a:t>,</a:t>
            </a:r>
            <a:r>
              <a:rPr lang="en-US" sz="1200" b="1" i="1" u="none" dirty="0">
                <a:latin typeface="+mn-lt"/>
              </a:rPr>
              <a:t> grub</a:t>
            </a:r>
            <a:r>
              <a:rPr lang="en-US" sz="1200" b="0" i="1" u="none" dirty="0">
                <a:latin typeface="+mn-lt"/>
              </a:rPr>
              <a:t>.</a:t>
            </a:r>
            <a:endParaRPr lang="en-US" sz="1200" i="1" dirty="0">
              <a:effectLst/>
              <a:latin typeface="+mn-lt"/>
            </a:endParaRPr>
          </a:p>
          <a:p>
            <a:pPr marL="172800" indent="-17280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</a:rPr>
              <a:t>When they hear </a:t>
            </a:r>
            <a:r>
              <a:rPr lang="en-US" sz="1200" b="1" dirty="0">
                <a:effectLst/>
                <a:latin typeface="+mn-lt"/>
              </a:rPr>
              <a:t>grub</a:t>
            </a:r>
            <a:r>
              <a:rPr lang="en-US" sz="1200" dirty="0">
                <a:effectLst/>
                <a:latin typeface="+mn-lt"/>
              </a:rPr>
              <a:t> the students sit down because it has /r/ as the second sound.</a:t>
            </a:r>
          </a:p>
          <a:p>
            <a:pPr marL="172800" indent="-17280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</a:rPr>
              <a:t>Support students as they segment </a:t>
            </a:r>
            <a:r>
              <a:rPr lang="en-US" sz="1200" b="1" dirty="0">
                <a:effectLst/>
                <a:latin typeface="+mn-lt"/>
              </a:rPr>
              <a:t>grub</a:t>
            </a:r>
            <a:r>
              <a:rPr lang="en-US" sz="1200" dirty="0">
                <a:effectLst/>
                <a:latin typeface="+mn-lt"/>
              </a:rPr>
              <a:t> and record it on their whiteboard: /g/, /r/, /u/, /b/, </a:t>
            </a:r>
            <a:r>
              <a:rPr lang="en-US" sz="1200" b="1" dirty="0">
                <a:effectLst/>
                <a:latin typeface="+mn-lt"/>
              </a:rPr>
              <a:t>grub</a:t>
            </a:r>
            <a:r>
              <a:rPr lang="en-US" sz="1200" dirty="0">
                <a:effectLst/>
                <a:latin typeface="+mn-lt"/>
              </a:rPr>
              <a:t>  </a:t>
            </a:r>
          </a:p>
          <a:p>
            <a:endParaRPr lang="en-AU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</a:rPr>
              <a:t>Note</a:t>
            </a:r>
            <a:r>
              <a:rPr lang="en-US" sz="1200">
                <a:effectLst/>
                <a:latin typeface="+mn-lt"/>
              </a:rPr>
              <a:t>: give </a:t>
            </a:r>
            <a:r>
              <a:rPr lang="en-US" sz="1200" dirty="0">
                <a:effectLst/>
                <a:latin typeface="+mn-lt"/>
              </a:rPr>
              <a:t>students sufficient processing time to identify the second sound. They may need to segment the sounds aloud to do this, so providing extra time will be helpful.</a:t>
            </a:r>
          </a:p>
          <a:p>
            <a:endParaRPr lang="en-AU" sz="120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sz="1200" b="0" i="0" dirty="0">
                <a:latin typeface="+mn-lt"/>
              </a:rPr>
              <a:t>Repeat using the following sets of CCVC words: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latin typeface="+mn-lt"/>
              </a:rPr>
              <a:t>blob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snip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fled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crab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latin typeface="+mn-lt"/>
              </a:rPr>
              <a:t>flex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spin</a:t>
            </a:r>
            <a:r>
              <a:rPr lang="en-US" sz="1200" b="0" dirty="0">
                <a:latin typeface="+mn-lt"/>
              </a:rPr>
              <a:t>, </a:t>
            </a:r>
            <a:r>
              <a:rPr lang="en-US" sz="1200" b="1" dirty="0">
                <a:latin typeface="+mn-lt"/>
              </a:rPr>
              <a:t>brick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dirty="0">
                <a:latin typeface="+mn-lt"/>
              </a:rPr>
              <a:t>smock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glad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swag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skip</a:t>
            </a:r>
            <a:r>
              <a:rPr lang="en-US" sz="1200" b="0" dirty="0">
                <a:latin typeface="+mn-lt"/>
              </a:rPr>
              <a:t>,</a:t>
            </a:r>
            <a:r>
              <a:rPr lang="en-US" sz="1200" b="1" dirty="0">
                <a:latin typeface="+mn-lt"/>
              </a:rPr>
              <a:t> frog</a:t>
            </a:r>
          </a:p>
          <a:p>
            <a:endParaRPr lang="en-US" sz="1200" b="0" dirty="0">
              <a:latin typeface="+mn-lt"/>
            </a:endParaRPr>
          </a:p>
          <a:p>
            <a:r>
              <a:rPr lang="en-US" sz="1200" b="0" dirty="0">
                <a:latin typeface="+mn-lt"/>
              </a:rPr>
              <a:t>Note: depending on how quickly your students work, you may choose to complete all sets of words or just some.</a:t>
            </a:r>
            <a:endParaRPr lang="en-AU" sz="1200" b="0" dirty="0">
              <a:latin typeface="+mn-lt"/>
            </a:endParaRPr>
          </a:p>
          <a:p>
            <a:endParaRPr lang="en-US" sz="1200" b="0" dirty="0">
              <a:latin typeface="+mn-lt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b="0" dirty="0">
              <a:ea typeface="Calibri"/>
              <a:cs typeface="Calibri"/>
            </a:endParaRPr>
          </a:p>
          <a:p>
            <a:endParaRPr lang="en-US" b="0" dirty="0"/>
          </a:p>
          <a:p>
            <a:endParaRPr lang="en-US" b="0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4447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Set learning intention and success criteria</a:t>
            </a:r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endParaRPr lang="en-AU" sz="1200" kern="1200" dirty="0">
              <a:effectLst/>
              <a:latin typeface="+mn-lt"/>
              <a:ea typeface="Times New Roman" panose="02020603050405020304" pitchFamily="18" charset="0"/>
            </a:endParaRPr>
          </a:p>
          <a:p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The letter–sound correspondence introduced in this lesson is </a:t>
            </a:r>
            <a:r>
              <a:rPr lang="en-AU" sz="1200" b="1" kern="1200" dirty="0" err="1">
                <a:effectLst/>
                <a:latin typeface="+mn-lt"/>
                <a:ea typeface="Times New Roman" panose="02020603050405020304" pitchFamily="18" charset="0"/>
              </a:rPr>
              <a:t>th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 making an unvoiced /</a:t>
            </a:r>
            <a:r>
              <a:rPr lang="en-AU" sz="1200" kern="1200" dirty="0" err="1">
                <a:effectLst/>
                <a:latin typeface="+mn-lt"/>
                <a:ea typeface="Times New Roman" panose="02020603050405020304" pitchFamily="18" charset="0"/>
              </a:rPr>
              <a:t>th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/ sound, as in </a:t>
            </a:r>
            <a:r>
              <a:rPr lang="en-AU" sz="1200" b="1" kern="1200" dirty="0">
                <a:effectLst/>
                <a:latin typeface="+mn-lt"/>
                <a:ea typeface="Times New Roman" panose="02020603050405020304" pitchFamily="18" charset="0"/>
              </a:rPr>
              <a:t>thin</a:t>
            </a:r>
            <a:r>
              <a:rPr lang="en-AU" sz="1200" kern="1200" dirty="0">
                <a:effectLst/>
                <a:latin typeface="+mn-lt"/>
                <a:ea typeface="Times New Roman" panose="02020603050405020304" pitchFamily="18" charset="0"/>
              </a:rPr>
              <a:t>. </a:t>
            </a:r>
          </a:p>
          <a:p>
            <a:endParaRPr lang="en-AU" sz="1200" dirty="0">
              <a:effectLst/>
              <a:latin typeface="+mn-lt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Note: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The </a:t>
            </a:r>
            <a:r>
              <a:rPr lang="en-AU" b="1" dirty="0" err="1"/>
              <a:t>th</a:t>
            </a:r>
            <a:r>
              <a:rPr lang="en-AU" dirty="0"/>
              <a:t> digraph can make two sounds; a voiced /</a:t>
            </a:r>
            <a:r>
              <a:rPr lang="en-AU" dirty="0" err="1"/>
              <a:t>th</a:t>
            </a:r>
            <a:r>
              <a:rPr lang="en-AU" dirty="0"/>
              <a:t>/ sound as </a:t>
            </a:r>
            <a:r>
              <a:rPr lang="en-AU" b="1" dirty="0"/>
              <a:t>then</a:t>
            </a:r>
            <a:r>
              <a:rPr lang="en-AU" dirty="0"/>
              <a:t> (covered in lesson 8.6) and an unvoiced /</a:t>
            </a:r>
            <a:r>
              <a:rPr lang="en-AU" dirty="0" err="1"/>
              <a:t>th</a:t>
            </a:r>
            <a:r>
              <a:rPr lang="en-AU" dirty="0"/>
              <a:t>/ sound as in </a:t>
            </a:r>
            <a:r>
              <a:rPr lang="en-AU" b="1" dirty="0"/>
              <a:t>thin</a:t>
            </a:r>
            <a:r>
              <a:rPr lang="en-AU" dirty="0"/>
              <a:t>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6255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Say: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Today we are learning a new digraph.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A digraph is two letters making one sound.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When we see </a:t>
            </a:r>
            <a:r>
              <a:rPr lang="en-US" b="1" i="1" dirty="0"/>
              <a:t>t</a:t>
            </a:r>
            <a:r>
              <a:rPr lang="en-US" i="1" dirty="0"/>
              <a:t> and </a:t>
            </a:r>
            <a:r>
              <a:rPr lang="en-US" b="1" i="1" dirty="0"/>
              <a:t>h</a:t>
            </a:r>
            <a:r>
              <a:rPr lang="en-US" i="1" dirty="0"/>
              <a:t> together in a word, we can say /</a:t>
            </a:r>
            <a:r>
              <a:rPr lang="en-US" i="1" dirty="0" err="1"/>
              <a:t>th</a:t>
            </a:r>
            <a:r>
              <a:rPr lang="en-US" i="1" dirty="0"/>
              <a:t>/.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When we hear /</a:t>
            </a:r>
            <a:r>
              <a:rPr lang="en-US" i="1" dirty="0" err="1"/>
              <a:t>th</a:t>
            </a:r>
            <a:r>
              <a:rPr lang="en-US" i="1" dirty="0"/>
              <a:t>/ in a word, we can spell it using </a:t>
            </a:r>
            <a:r>
              <a:rPr lang="en-US" b="1" i="1" dirty="0" err="1"/>
              <a:t>th</a:t>
            </a:r>
            <a:r>
              <a:rPr lang="en-US" b="0" i="1" dirty="0" err="1"/>
              <a:t>.</a:t>
            </a:r>
            <a:r>
              <a:rPr lang="en-US" b="0" i="1" dirty="0"/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This is an unvoiced sound. If I touch my throat, I don’t feel any vibration. </a:t>
            </a:r>
            <a:endParaRPr lang="en-US" dirty="0"/>
          </a:p>
          <a:p>
            <a:endParaRPr lang="en-US" dirty="0"/>
          </a:p>
          <a:p>
            <a:r>
              <a:rPr lang="en-US" dirty="0"/>
              <a:t>Demonstrate tracing over the letters on the large screen while saying the target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 dirty="0" err="1"/>
              <a:t>th</a:t>
            </a:r>
            <a:r>
              <a:rPr lang="en-US" i="1" dirty="0"/>
              <a:t> says /</a:t>
            </a:r>
            <a:r>
              <a:rPr lang="en-US" i="1" dirty="0" err="1"/>
              <a:t>th</a:t>
            </a:r>
            <a:r>
              <a:rPr lang="en-US" i="1" dirty="0"/>
              <a:t>/ </a:t>
            </a:r>
            <a:r>
              <a:rPr lang="en-US" dirty="0"/>
              <a:t>(unvoiced as in </a:t>
            </a:r>
            <a:r>
              <a:rPr lang="en-US" b="1" dirty="0"/>
              <a:t>thin</a:t>
            </a:r>
            <a:r>
              <a:rPr lang="en-US" dirty="0"/>
              <a:t>)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 dirty="0"/>
              <a:t>Holding up two fingers and then bringing them together as you explain what a digraph is can support students’ understanding of this concept.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Saying the letter names one after the other in quick succession (rather than saying each letter name with a pause in between) can support students’ understanding that they are a single unit, a digraph.  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668419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Ask: </a:t>
            </a:r>
            <a:r>
              <a:rPr lang="en-US" b="0" i="1" dirty="0"/>
              <a:t>What do we call two letters making one sound?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/>
              <a:t>Students: </a:t>
            </a:r>
            <a:r>
              <a:rPr lang="en-US" b="0" i="1" dirty="0"/>
              <a:t>A digraph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Say:</a:t>
            </a:r>
            <a:r>
              <a:rPr lang="en-US" i="1" dirty="0"/>
              <a:t> If you touch your throat as you say /</a:t>
            </a:r>
            <a:r>
              <a:rPr lang="en-US" i="1" dirty="0" err="1"/>
              <a:t>th</a:t>
            </a:r>
            <a:r>
              <a:rPr lang="en-US" i="1" dirty="0"/>
              <a:t>/, you shouldn’t feel any vibration. This is an unvoiced sound. </a:t>
            </a:r>
          </a:p>
          <a:p>
            <a:endParaRPr lang="en-US" dirty="0"/>
          </a:p>
          <a:p>
            <a:r>
              <a:rPr lang="en-US" dirty="0"/>
              <a:t>Students form the letters in the air, on the carpet or on a mini-whiteboard while saying the target sound.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 i="1" dirty="0" err="1"/>
              <a:t>th</a:t>
            </a:r>
            <a:r>
              <a:rPr lang="en-US" i="1" dirty="0"/>
              <a:t> says /</a:t>
            </a:r>
            <a:r>
              <a:rPr lang="en-US" i="1" dirty="0" err="1"/>
              <a:t>th</a:t>
            </a:r>
            <a:r>
              <a:rPr lang="en-US" i="1" dirty="0"/>
              <a:t>/ </a:t>
            </a:r>
            <a:r>
              <a:rPr lang="en-US" dirty="0"/>
              <a:t>(unvoiced as in </a:t>
            </a:r>
            <a:r>
              <a:rPr lang="en-US" b="1" dirty="0"/>
              <a:t>thin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Check that students are using the correct entry and exit points for their letter formation and give feedback.</a:t>
            </a:r>
            <a:endParaRPr lang="en-AU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/>
              <a:t>Note: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0" dirty="0"/>
              <a:t>Having students hold up two fingers and then bring them together as they say the letter names and sound can support students’ understanding of this concept.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dirty="0"/>
              <a:t>Encouraging students to say the letter names one after the other in quick succession (rather than saying each letter name with a pause in between) can support their understanding that they are a single unit, a digraph.  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22242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Demonstrate saying each letter–sound correspondence then blending these sounds to read the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to reinforce the concept of a digraph tap just once as you point underneath the middle of the </a:t>
            </a:r>
            <a:r>
              <a:rPr lang="en-US" b="1" dirty="0" err="1"/>
              <a:t>th</a:t>
            </a:r>
            <a:r>
              <a:rPr lang="en-US" dirty="0"/>
              <a:t> digraph and, at the same time, say the letter</a:t>
            </a:r>
            <a:r>
              <a:rPr lang="en-AU" dirty="0">
                <a:latin typeface="+mn-lt"/>
              </a:rPr>
              <a:t>–</a:t>
            </a:r>
            <a:r>
              <a:rPr lang="en-US" dirty="0"/>
              <a:t>sound correspondence /</a:t>
            </a:r>
            <a:r>
              <a:rPr lang="en-US" dirty="0" err="1"/>
              <a:t>th</a:t>
            </a:r>
            <a:r>
              <a:rPr lang="en-US" dirty="0"/>
              <a:t>/ (unvoiced).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48367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Phonemic awareness review</a:t>
            </a: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Build it: </a:t>
            </a:r>
            <a:r>
              <a:rPr lang="en-US" b="0" i="0" dirty="0">
                <a:solidFill>
                  <a:srgbClr val="000000"/>
                </a:solidFill>
                <a:effectLst/>
                <a:latin typeface="+mn-lt"/>
              </a:rPr>
              <a:t>Segmenting and recording adjacent consonants in CVCC words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Say: </a:t>
            </a:r>
            <a:r>
              <a:rPr lang="en-US" b="0" i="1" dirty="0">
                <a:latin typeface="+mn-lt"/>
              </a:rPr>
              <a:t>Use the consonants and vowels on the board to build (spell) the word </a:t>
            </a:r>
            <a:r>
              <a:rPr lang="en-US" b="1" i="1" dirty="0">
                <a:latin typeface="+mn-lt"/>
              </a:rPr>
              <a:t>lift</a:t>
            </a:r>
            <a:r>
              <a:rPr lang="en-US" b="0" i="1" dirty="0">
                <a:latin typeface="+mn-lt"/>
              </a:rPr>
              <a:t>.</a:t>
            </a:r>
            <a:br>
              <a:rPr lang="en-US" b="1" i="1" dirty="0">
                <a:latin typeface="+mn-lt"/>
              </a:rPr>
            </a:br>
            <a:endParaRPr lang="en-US" b="1" i="1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Have students: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segment the sounds in the word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identify the consonants and vowel they will need from the slide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write the letters on their mini-whiteboard to spell </a:t>
            </a:r>
            <a:r>
              <a:rPr lang="en-US" b="1" dirty="0">
                <a:latin typeface="+mn-lt"/>
              </a:rPr>
              <a:t>lift</a:t>
            </a:r>
            <a:r>
              <a:rPr lang="en-US" b="0" dirty="0">
                <a:latin typeface="+mn-lt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Continue with the following list: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wilt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gift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left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sift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self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welt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dirty="0">
                <a:latin typeface="+mn-lt"/>
              </a:rPr>
              <a:t>silt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b="0" dirty="0">
                <a:latin typeface="+mn-lt"/>
              </a:rPr>
              <a:t>Note: depending on how quickly your students work, you may choose to have them work through all of the words on the list or just some of the words.</a:t>
            </a:r>
            <a:endParaRPr lang="en-AU" b="0" dirty="0">
              <a:latin typeface="+mn-lt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b="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latin typeface="+mn-lt"/>
              </a:rPr>
              <a:t>Provide corrective feedback as needed:</a:t>
            </a:r>
          </a:p>
          <a:p>
            <a:r>
              <a:rPr lang="en-US" dirty="0">
                <a:latin typeface="+mn-lt"/>
              </a:rPr>
              <a:t>If any students have difficulty </a:t>
            </a:r>
            <a:r>
              <a:rPr lang="en-US" b="0" i="0" dirty="0">
                <a:solidFill>
                  <a:srgbClr val="000000"/>
                </a:solidFill>
                <a:effectLst/>
                <a:latin typeface="+mn-lt"/>
              </a:rPr>
              <a:t>segmenting sounds and recording the letters</a:t>
            </a:r>
            <a:r>
              <a:rPr lang="en-US" dirty="0">
                <a:latin typeface="+mn-lt"/>
              </a:rPr>
              <a:t>, model the process then support students to try again.</a:t>
            </a:r>
            <a:endParaRPr lang="en-US" b="1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45163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Re-read the first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read the new word say each letter–sound correspondence then blend these sounds to read the word.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2480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endParaRPr lang="en-US" dirty="0"/>
          </a:p>
          <a:p>
            <a:r>
              <a:rPr lang="en-US" dirty="0"/>
              <a:t>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read the new word say each letter–sound correspondence then blend these sounds to read the word.</a:t>
            </a:r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08359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Students participate in saying each letter–sound correspondence then blending these sounds to read the word.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24314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Prompt students to re-read the first word.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To read the new word students participate in saying each letter–sound correspondence then blending these sounds to read the word.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556780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  <a:endParaRPr lang="en-AU" dirty="0"/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Prompt students to re-read the first two words.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To read the new word students participate in saying each letter–sound correspondence then blending these sounds to read the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18422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 represents the word to be written: </a:t>
            </a:r>
            <a:r>
              <a:rPr lang="en-US" b="1" dirty="0"/>
              <a:t>thin</a:t>
            </a:r>
            <a:r>
              <a:rPr lang="en-US" b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segmenting individual sounds, recording the relevant letters as you do so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/>
              <a:t> saying the individual sounds, blending them together, then saying the complete word.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80643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written: </a:t>
            </a:r>
            <a:r>
              <a:rPr lang="en-US" b="1" dirty="0"/>
              <a:t>thin</a:t>
            </a:r>
            <a:r>
              <a:rPr lang="en-US" b="0" dirty="0"/>
              <a:t>,</a:t>
            </a:r>
            <a:r>
              <a:rPr lang="en-US" b="1" dirty="0"/>
              <a:t> sloth</a:t>
            </a:r>
            <a:r>
              <a:rPr lang="en-US" b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segmenting individual sounds, recording the relevant letters as you do so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/>
              <a:t> saying the individual sounds, blending them together, then saying the complete word.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60646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 1">
            <a:extLst>
              <a:ext uri="{FF2B5EF4-FFF2-40B4-BE49-F238E27FC236}">
                <a16:creationId xmlns:a16="http://schemas.microsoft.com/office/drawing/2014/main" id="{C3306D8D-5DDB-BAA8-1AC1-9066A6545C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I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written: </a:t>
            </a:r>
            <a:r>
              <a:rPr lang="en-US" b="1" dirty="0"/>
              <a:t>thin</a:t>
            </a:r>
            <a:r>
              <a:rPr lang="en-US" b="0" dirty="0"/>
              <a:t>, </a:t>
            </a:r>
            <a:r>
              <a:rPr lang="en-US" b="1" dirty="0"/>
              <a:t>sloth</a:t>
            </a:r>
            <a:r>
              <a:rPr lang="en-US" b="0" dirty="0"/>
              <a:t>,</a:t>
            </a:r>
            <a:r>
              <a:rPr lang="en-US" b="1" dirty="0"/>
              <a:t> broth</a:t>
            </a:r>
            <a:r>
              <a:rPr lang="en-US" b="0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new word aloud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segmenting individual sounds, recording the relevant letters as you do so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/>
              <a:t> saying the individual sounds, blending them together, then saying the complete word.</a:t>
            </a:r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271739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The image represents the word to be written: </a:t>
            </a:r>
            <a:r>
              <a:rPr lang="en-US" sz="1200" b="1" dirty="0">
                <a:latin typeface="+mn-lt"/>
              </a:rPr>
              <a:t>cloth</a:t>
            </a:r>
            <a:r>
              <a:rPr lang="en-US" sz="1200" b="0" dirty="0">
                <a:latin typeface="+mn-lt"/>
              </a:rPr>
              <a:t>.</a:t>
            </a:r>
            <a:endParaRPr lang="en-AU" sz="1200" b="0" dirty="0">
              <a:latin typeface="+mn-lt"/>
            </a:endParaRPr>
          </a:p>
          <a:p>
            <a:endParaRPr lang="en-US" sz="1200" dirty="0">
              <a:highlight>
                <a:srgbClr val="FFFF00"/>
              </a:highlight>
              <a:latin typeface="+mn-lt"/>
            </a:endParaRPr>
          </a:p>
          <a:p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say the word aloud and segment the individual sounds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write the letters that represent each sound </a:t>
            </a:r>
            <a:r>
              <a:rPr lang="en-US" sz="1200" u="none" dirty="0">
                <a:latin typeface="+mn-lt"/>
              </a:rPr>
              <a:t>on their mini-whiteboard or on paper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u="none" dirty="0">
                <a:latin typeface="+mn-lt"/>
              </a:rPr>
              <a:t>r</a:t>
            </a:r>
            <a:r>
              <a:rPr lang="en-US" sz="1200" dirty="0">
                <a:latin typeface="+mn-lt"/>
              </a:rPr>
              <a:t>e-read the word to make sure it is correct by</a:t>
            </a:r>
            <a:r>
              <a:rPr lang="en-US" dirty="0"/>
              <a:t> saying the individual sounds, blending them together, then saying the complete word.</a:t>
            </a:r>
            <a:r>
              <a:rPr lang="en-US" sz="1200" dirty="0">
                <a:latin typeface="+mn-lt"/>
              </a:rPr>
              <a:t>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700173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</a:t>
            </a:r>
            <a:r>
              <a:rPr lang="en-US" b="0" dirty="0"/>
              <a:t>:</a:t>
            </a:r>
            <a:r>
              <a:rPr lang="en-US" b="1" dirty="0"/>
              <a:t> cloth</a:t>
            </a:r>
            <a:r>
              <a:rPr lang="en-US" b="0" dirty="0"/>
              <a:t>,</a:t>
            </a:r>
            <a:r>
              <a:rPr lang="en-US" b="1" dirty="0"/>
              <a:t> moth</a:t>
            </a:r>
            <a:r>
              <a:rPr lang="en-US" b="0" dirty="0"/>
              <a:t>.</a:t>
            </a:r>
            <a:endParaRPr lang="en-AU" b="1" dirty="0"/>
          </a:p>
          <a:p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and segment individual sounds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write the letters that represent each sound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/>
              <a:t> saying the individual sounds, blending them together, then saying the complete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0201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Review</a:t>
            </a:r>
          </a:p>
          <a:p>
            <a:endParaRPr lang="en-US" b="0" dirty="0">
              <a:latin typeface="+mn-lt"/>
            </a:endParaRPr>
          </a:p>
          <a:p>
            <a:r>
              <a:rPr lang="en-US" b="0" dirty="0">
                <a:latin typeface="+mn-lt"/>
              </a:rPr>
              <a:t>Point to each set of letters in random order. As you point, students say the sound that has been taught.</a:t>
            </a:r>
          </a:p>
          <a:p>
            <a:endParaRPr lang="en-US" b="0" dirty="0">
              <a:latin typeface="+mn-lt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US" b="0" dirty="0">
              <a:latin typeface="+mn-lt"/>
            </a:endParaRPr>
          </a:p>
          <a:p>
            <a:endParaRPr lang="en-US" b="1" dirty="0">
              <a:latin typeface="+mn-lt"/>
            </a:endParaRPr>
          </a:p>
          <a:p>
            <a:r>
              <a:rPr lang="en-US" b="1" dirty="0">
                <a:latin typeface="+mn-lt"/>
              </a:rPr>
              <a:t>Provide corrective feedback as needed: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 dirty="0">
                <a:latin typeface="+mn-lt"/>
              </a:rPr>
              <a:t>If any students do not know a sound or say the wrong sound, provide corrective feedback and modelling. </a:t>
            </a:r>
            <a:r>
              <a:rPr lang="en-US" dirty="0">
                <a:latin typeface="+mn-lt"/>
              </a:rPr>
              <a:t>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 images represent the words to be written: </a:t>
            </a:r>
            <a:r>
              <a:rPr lang="en-US" b="1" dirty="0"/>
              <a:t>cloth</a:t>
            </a:r>
            <a:r>
              <a:rPr lang="en-US" b="0" dirty="0"/>
              <a:t>,</a:t>
            </a:r>
            <a:r>
              <a:rPr lang="en-US" b="1" dirty="0"/>
              <a:t> moth</a:t>
            </a:r>
            <a:r>
              <a:rPr lang="en-US" b="0" dirty="0"/>
              <a:t>, </a:t>
            </a:r>
            <a:r>
              <a:rPr lang="en-US" b="1" dirty="0"/>
              <a:t>broth</a:t>
            </a:r>
            <a:r>
              <a:rPr lang="en-US" b="0" dirty="0"/>
              <a:t>.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none" dirty="0">
                <a:latin typeface="+mn-lt"/>
              </a:rPr>
              <a:t>Support and scaffold students to:</a:t>
            </a:r>
            <a:endParaRPr lang="en-US" sz="1200" u="none" dirty="0">
              <a:latin typeface="+mn-lt"/>
              <a:ea typeface="Calibri"/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say the new word aloud and segment individual sounds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write the letters that represent each sound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re-read the word to make sure it is correct </a:t>
            </a:r>
            <a:r>
              <a:rPr lang="en-US" sz="1200" dirty="0">
                <a:latin typeface="+mn-lt"/>
              </a:rPr>
              <a:t>by</a:t>
            </a:r>
            <a:r>
              <a:rPr lang="en-US" dirty="0"/>
              <a:t> saying the individual sounds, blending them together, then saying the complete word.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dirty="0">
              <a:effectLst/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dirty="0">
                <a:effectLst/>
                <a:latin typeface="+mn-lt"/>
                <a:cs typeface="+mn-cs"/>
              </a:rPr>
              <a:t>Students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04227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>
                <a:latin typeface="+mn-lt"/>
              </a:rPr>
              <a:t>I do</a:t>
            </a:r>
          </a:p>
          <a:p>
            <a:endParaRPr lang="en-US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Demonstrate reading the sentence. </a:t>
            </a: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As you do so: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emphasise sounding out and blending to read the other words, in particular, the words with 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</a:t>
            </a:r>
            <a:r>
              <a:rPr lang="en-US" sz="1200" b="0" dirty="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US" sz="1200" b="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  <a:tabLst>
                <a:tab pos="5731510" algn="r"/>
              </a:tabLst>
            </a:pP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Demonstrate re-reading the sentence with fluency.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662471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dirty="0">
                <a:latin typeface="+mn-lt"/>
              </a:rPr>
              <a:t>We do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Provide as much support for students as needed.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Students participate in reading the sentence.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Prompt students to: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read previously taught irregular words fluently</a:t>
            </a:r>
          </a:p>
          <a:p>
            <a:pPr marL="172800" lvl="0" indent="-172800">
              <a:lnSpc>
                <a:spcPct val="107000"/>
              </a:lnSpc>
              <a:buFont typeface="Arial" panose="020B0604020202020204" pitchFamily="34" charset="0"/>
              <a:buChar char="•"/>
              <a:tabLst>
                <a:tab pos="5731510" algn="r"/>
              </a:tabLst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sound out and blend to read the other words, in particular, the words with </a:t>
            </a:r>
            <a:r>
              <a:rPr lang="en-US" sz="1200" b="1" dirty="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th</a:t>
            </a:r>
            <a:r>
              <a:rPr lang="en-US" sz="1200" b="0" dirty="0" err="1">
                <a:effectLst/>
                <a:latin typeface="+mn-lt"/>
                <a:ea typeface="Aptos" panose="020B0004020202020204" pitchFamily="34" charset="0"/>
                <a:cs typeface="Times New Roman" panose="02020603050405020304" pitchFamily="18" charset="0"/>
              </a:rPr>
              <a:t>.</a:t>
            </a:r>
            <a:endParaRPr lang="en-AU" sz="1200" b="0" dirty="0">
              <a:effectLst/>
              <a:latin typeface="+mn-lt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latin typeface="+mn-lt"/>
              </a:rPr>
              <a:t>Students participate in re-reading the sentence with fluency. </a:t>
            </a:r>
            <a:endParaRPr lang="en-AU" sz="1200" dirty="0"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endParaRPr lang="en-AU" sz="1200" dirty="0">
              <a:latin typeface="+mn-lt"/>
            </a:endParaRPr>
          </a:p>
          <a:p>
            <a:endParaRPr lang="en-A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16122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I do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Sentence dictation: </a:t>
            </a:r>
            <a:r>
              <a:rPr lang="en-US" b="1" dirty="0"/>
              <a:t>Seth fell with a thud on the moth.</a:t>
            </a:r>
          </a:p>
          <a:p>
            <a:endParaRPr lang="en-US" b="1" dirty="0"/>
          </a:p>
          <a:p>
            <a:r>
              <a:rPr lang="en-US" dirty="0"/>
              <a:t>Demonstrate: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saying the sentence aloud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recording the sentence word by word, focusing on letter–sound correspondences, known and new irregular words, and checking for accuracy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re-reading the whole sentence to check for accuracy or any editing required. </a:t>
            </a:r>
          </a:p>
          <a:p>
            <a:endParaRPr lang="en-US" dirty="0"/>
          </a:p>
          <a:p>
            <a:r>
              <a:rPr lang="en-US" dirty="0"/>
              <a:t>Note: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of correct punctuation and spaces between words should also be explicitly taught during sentence dictation.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Letter formation and placement can also be a focus here.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8010115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We do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Provide as much support for students as needed.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Sentence dictation: </a:t>
            </a:r>
            <a:r>
              <a:rPr lang="en-US" b="1" dirty="0"/>
              <a:t>The broth I had with Beth was thick.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dirty="0"/>
              <a:t>Say the sentence aloud and have students repeat it after you.</a:t>
            </a:r>
          </a:p>
          <a:p>
            <a:endParaRPr lang="en-US" dirty="0"/>
          </a:p>
          <a:p>
            <a:r>
              <a:rPr lang="en-US" dirty="0"/>
              <a:t>Support and scaffold students to: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segmenting to track sounds and write corresponding letters for each word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remember the sounds in and spelling for known and new irregular words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use correct punctuation and spaces.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Students re-read their sentence to check for accuracy or any editing then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place their mini-whiteboard underneath their chin for the teacher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  <a:p>
            <a:r>
              <a:rPr lang="en-US" dirty="0"/>
              <a:t>Note: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students need a high level of support, have them say the sounds they can hear and which letters to write for each word. Record this on the class whiteboard to complete the sentence.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If students need less support, they can write the sentence on their mini-whiteboard or on a piece of paper.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Students who are able can extend the sentence or write additional sentences containing the target spelling for the lesson. </a:t>
            </a:r>
          </a:p>
          <a:p>
            <a:endParaRPr lang="en-US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93740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check for understanding by demonstrating the success criteria on the slide.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can demonstrate their understanding directly to you or by working with a partner while you listen in. </a:t>
            </a:r>
          </a:p>
          <a:p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 (unvoiced /</a:t>
            </a:r>
            <a:r>
              <a:rPr lang="en-AU" sz="1200" dirty="0" err="1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</a:t>
            </a: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/)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read a word from the list on the slide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spell a word </a:t>
            </a: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on their mini-whiteboard using the icons on the slide: 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thin</a:t>
            </a:r>
            <a:r>
              <a:rPr lang="en-US" sz="1200" b="0" dirty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 moth</a:t>
            </a:r>
            <a:r>
              <a:rPr lang="en-US" sz="1200" b="0" dirty="0">
                <a:effectLst/>
                <a:latin typeface="+mn-lt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effectLst/>
                <a:latin typeface="+mn-lt"/>
                <a:cs typeface="Times New Roman" panose="02020603050405020304" pitchFamily="18" charset="0"/>
              </a:rPr>
              <a:t> broth</a:t>
            </a:r>
            <a:endParaRPr lang="en-AU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show the word they have written by placing their mini-whiteboard underneath their chin for you to check.</a:t>
            </a: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2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have not met the success criteria are top priority for small-group targeted instruction.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9576080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Check for understanding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student worksheet independently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Letter and sound practice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each letter (or letters) while saying the target sound.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read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to students whisper-read* one or more of the words from the worksheet.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Words to </a:t>
            </a:r>
            <a:r>
              <a:rPr lang="en-US" b="1" dirty="0">
                <a:solidFill>
                  <a:srgbClr val="404040"/>
                </a:solidFill>
                <a:latin typeface="+mn-lt"/>
                <a:ea typeface="Verdana"/>
                <a:cs typeface="Times New Roman" panose="02020603050405020304" pitchFamily="18" charset="0"/>
              </a:rPr>
              <a:t>spell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check students’ work as they segment the sounds and write the words to match each image: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thin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sloth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broth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</a:t>
            </a:r>
            <a:r>
              <a:rPr lang="en-US" sz="1200" b="0" u="none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For students who need support, dictate the words to them.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u="none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Irregular word practice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Students:</a:t>
            </a:r>
          </a:p>
          <a:p>
            <a:pPr marL="171450" indent="-171450" algn="l">
              <a:spcBef>
                <a:spcPts val="100"/>
              </a:spcBef>
              <a:spcAft>
                <a:spcPts val="400"/>
              </a:spcAft>
              <a:buFont typeface="Arial" panose="020B0604020202020204" pitchFamily="34" charset="0"/>
              <a:buChar char="•"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read the word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say the sounds in the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circle the irregular part</a:t>
            </a: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r>
              <a:rPr lang="en-AU" sz="1200" dirty="0">
                <a:effectLst/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write the word while saying the sounds.</a:t>
            </a:r>
            <a:endParaRPr lang="en-AU" sz="1200" b="0" dirty="0">
              <a:effectLst/>
              <a:latin typeface="+mn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" lvl="0" indent="-171450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en-AU" sz="1200" b="1" dirty="0"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reading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Rove around the class to listen to students whisper-read* the sentence from the worksheet.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AU" sz="1200" b="1" dirty="0">
                <a:effectLst/>
                <a:latin typeface="+mn-lt"/>
                <a:ea typeface="Calibri" panose="020F0502020204030204" pitchFamily="34" charset="0"/>
                <a:cs typeface="Calibri"/>
              </a:rPr>
              <a:t>Sentence dictation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ictate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 sentence for the whole class with words containing </a:t>
            </a:r>
            <a:r>
              <a:rPr lang="en-US" dirty="0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 target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letter</a:t>
            </a:r>
            <a:r>
              <a:rPr lang="en-AU" dirty="0">
                <a:latin typeface="+mn-lt"/>
              </a:rPr>
              <a:t>–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sound correspondence for students to write: </a:t>
            </a: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One cloth is thin and one cloth is thick.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AU" sz="1200" b="0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are asked to whisper-read so that students who are nearby and may be asked to read the same word cannot hear.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AU" sz="1200" b="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479753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for small-group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374650" indent="-230505" algn="l">
              <a:spcBef>
                <a:spcPts val="100"/>
              </a:spcBef>
              <a:spcAft>
                <a:spcPts val="400"/>
              </a:spcAft>
            </a:pPr>
            <a:endParaRPr lang="en-US" b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38642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Review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Say the review sounds in random order while students write the corresponding letters on their mini-whiteboard.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Include the following sounds: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/f/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huff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/l/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tell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/s/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mess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/z/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buzz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</a:t>
            </a:r>
            <a:r>
              <a:rPr lang="en-US" sz="1200" dirty="0" err="1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sh</a:t>
            </a:r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/ as in </a:t>
            </a:r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ship</a:t>
            </a:r>
            <a:endParaRPr lang="en-AU" sz="1200" b="1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+mn-lt"/>
              </a:rPr>
              <a:t>As you say each sound relating to the floss spelling </a:t>
            </a:r>
            <a:r>
              <a:rPr lang="en-US" dirty="0" err="1">
                <a:latin typeface="+mn-lt"/>
              </a:rPr>
              <a:t>generalisation</a:t>
            </a:r>
            <a:r>
              <a:rPr lang="en-US" dirty="0">
                <a:latin typeface="+mn-lt"/>
              </a:rPr>
              <a:t>, say</a:t>
            </a:r>
            <a:r>
              <a:rPr lang="en-US" sz="1200" b="0" dirty="0">
                <a:effectLst/>
                <a:latin typeface="+mn-lt"/>
              </a:rPr>
              <a:t>: </a:t>
            </a:r>
            <a:r>
              <a:rPr lang="en-US" sz="1200" b="0" i="1" dirty="0">
                <a:effectLst/>
                <a:latin typeface="+mn-lt"/>
              </a:rPr>
              <a:t>Write the letters you would write for this sound when it is at the end of a one-syllable word after a short vowel sound.</a:t>
            </a:r>
            <a:br>
              <a:rPr lang="en-US" sz="1200" b="0" i="1" dirty="0">
                <a:effectLst/>
                <a:latin typeface="+mn-lt"/>
              </a:rPr>
            </a:br>
            <a:r>
              <a:rPr lang="en-US" sz="1200" b="0" i="0" dirty="0">
                <a:effectLst/>
                <a:latin typeface="+mn-lt"/>
              </a:rPr>
              <a:t>You could also refer to the floss spelling generalization: </a:t>
            </a:r>
            <a:r>
              <a:rPr lang="en-US" dirty="0">
                <a:latin typeface="+mn-lt"/>
              </a:rPr>
              <a:t>W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hen a one-syllable word ends in </a:t>
            </a:r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f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,</a:t>
            </a:r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 l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,</a:t>
            </a:r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 s 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or </a:t>
            </a:r>
            <a:r>
              <a:rPr lang="en-US" sz="1200" b="1" i="0" u="none" strike="noStrike" baseline="0" dirty="0">
                <a:solidFill>
                  <a:srgbClr val="000000"/>
                </a:solidFill>
                <a:latin typeface="+mn-lt"/>
              </a:rPr>
              <a:t>z</a:t>
            </a:r>
            <a:r>
              <a:rPr lang="en-US" sz="1200" b="0" i="0" u="none" strike="noStrike" baseline="0" dirty="0">
                <a:solidFill>
                  <a:srgbClr val="000000"/>
                </a:solidFill>
                <a:latin typeface="+mn-lt"/>
              </a:rPr>
              <a:t> after a short vowel sound, the final consonant is doubled.</a:t>
            </a:r>
            <a:endParaRPr lang="en-US" i="0" dirty="0">
              <a:latin typeface="+mn-lt"/>
            </a:endParaRPr>
          </a:p>
          <a:p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Students then show the letters they have written by placing their mini-whiteboard underneath their chin for you to check.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Repeat this process once or twice according to student need.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b="1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Provide corrective feedback as needed: </a:t>
            </a:r>
            <a:endParaRPr lang="en-AU" sz="1200" dirty="0">
              <a:effectLst/>
              <a:latin typeface="+mn-lt"/>
              <a:ea typeface="Aptos" panose="020B0004020202020204" pitchFamily="34" charset="0"/>
              <a:cs typeface="Aptos" panose="020B0004020202020204" pitchFamily="34" charset="0"/>
            </a:endParaRPr>
          </a:p>
          <a:p>
            <a:r>
              <a:rPr lang="en-US" sz="1200" dirty="0">
                <a:effectLst/>
                <a:latin typeface="+mn-lt"/>
                <a:ea typeface="Aptos" panose="020B0004020202020204" pitchFamily="34" charset="0"/>
                <a:cs typeface="Aptos" panose="020B0004020202020204" pitchFamily="34" charset="0"/>
              </a:rPr>
              <a:t>If any students are unable to write the corresponding letters or write the letters incorrectly, give corrective feedback and modelling. Then ask students to try again.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6125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read the words by saying each letter</a:t>
            </a:r>
            <a:r>
              <a:rPr lang="en-AU" dirty="0"/>
              <a:t>–</a:t>
            </a:r>
            <a:r>
              <a:rPr lang="en-US" dirty="0"/>
              <a:t>sound correspondence then reading the word fluently while you point to it, for example, /b/, /r/, /u/, /</a:t>
            </a:r>
            <a:r>
              <a:rPr lang="en-US" dirty="0" err="1"/>
              <a:t>sh</a:t>
            </a:r>
            <a:r>
              <a:rPr lang="en-US" dirty="0"/>
              <a:t>/ </a:t>
            </a:r>
            <a:r>
              <a:rPr lang="en-US" b="1" dirty="0"/>
              <a:t>brush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with a letter</a:t>
            </a:r>
            <a:r>
              <a:rPr lang="en-AU" dirty="0"/>
              <a:t>–</a:t>
            </a:r>
            <a:r>
              <a:rPr lang="en-US" dirty="0"/>
              <a:t>sound correspondence or with blending, model this process for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Note:</a:t>
            </a:r>
            <a:r>
              <a:rPr lang="en-US" dirty="0"/>
              <a:t> you may choose to ask a particular student/group/row of students to read each word.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26253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represents: </a:t>
            </a:r>
            <a:r>
              <a:rPr lang="en-US" b="1" dirty="0"/>
              <a:t>jazz</a:t>
            </a:r>
            <a:r>
              <a:rPr lang="en-US" b="0" dirty="0"/>
              <a:t>,</a:t>
            </a:r>
            <a:r>
              <a:rPr lang="en-US" b="1" dirty="0"/>
              <a:t> ship</a:t>
            </a:r>
            <a:r>
              <a:rPr lang="en-US" b="0" dirty="0"/>
              <a:t>,</a:t>
            </a:r>
            <a:r>
              <a:rPr lang="en-US" b="1" dirty="0"/>
              <a:t> puff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 saying the word aloud, stretching and segmenting individual sounds, and recording the relevant letters as they do so.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AU" sz="120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provide scaffolding as required or model the process for them. Then ask students to try again.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08940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Suffix 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dirty="0"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AU" dirty="0">
                <a:cs typeface="Calibri" panose="020F0502020204030204"/>
              </a:rPr>
              <a:t>Review the </a:t>
            </a:r>
            <a:r>
              <a:rPr lang="en-AU" b="1" dirty="0">
                <a:cs typeface="Calibri" panose="020F0502020204030204"/>
              </a:rPr>
              <a:t>-s suffix </a:t>
            </a:r>
            <a:r>
              <a:rPr lang="en-AU" dirty="0">
                <a:cs typeface="Calibri" panose="020F0502020204030204"/>
              </a:rPr>
              <a:t> using the following sequence.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lang="en-AU" b="0" dirty="0">
              <a:cs typeface="Calibri" panose="020F0502020204030204"/>
            </a:endParaRP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b="0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is the suffix? </a:t>
            </a:r>
          </a:p>
          <a:p>
            <a:pPr>
              <a:spcBef>
                <a:spcPts val="100"/>
              </a:spcBef>
              <a:spcAft>
                <a:spcPts val="400"/>
              </a:spcAft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/>
              <a:t>-s</a:t>
            </a:r>
            <a:r>
              <a:rPr lang="en-AU" i="0" dirty="0"/>
              <a:t>.</a:t>
            </a:r>
            <a:endParaRPr lang="en-AU" i="0" dirty="0">
              <a:cs typeface="Calibri" panose="020F0502020204030204"/>
            </a:endParaRP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Plural, more than one.</a:t>
            </a:r>
            <a:endParaRPr lang="en-AU" i="1" dirty="0"/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dirty="0">
                <a:cs typeface="Calibri" panose="020F0502020204030204"/>
              </a:rPr>
              <a:t>Say: </a:t>
            </a:r>
            <a:r>
              <a:rPr lang="en-AU" i="1" dirty="0">
                <a:cs typeface="Calibri" panose="020F0502020204030204"/>
              </a:rPr>
              <a:t>Your word is </a:t>
            </a:r>
            <a:r>
              <a:rPr lang="en-AU" b="1" i="1" dirty="0">
                <a:cs typeface="Calibri" panose="020F0502020204030204"/>
              </a:rPr>
              <a:t>dog</a:t>
            </a:r>
            <a:r>
              <a:rPr lang="en-AU" i="1" dirty="0">
                <a:cs typeface="Calibri" panose="020F0502020204030204"/>
              </a:rPr>
              <a:t>. Add the suffix.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b="1" i="1" dirty="0">
                <a:cs typeface="Calibri" panose="020F0502020204030204"/>
              </a:rPr>
              <a:t>Dogs</a:t>
            </a:r>
            <a:r>
              <a:rPr lang="en-AU" i="1" dirty="0">
                <a:cs typeface="Calibri" panose="020F0502020204030204"/>
              </a:rPr>
              <a:t>.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b="0" dirty="0">
                <a:cs typeface="Calibri" panose="020F0502020204030204"/>
              </a:rPr>
              <a:t>Ask: </a:t>
            </a:r>
            <a:r>
              <a:rPr lang="en-AU" i="1" dirty="0">
                <a:cs typeface="Calibri" panose="020F0502020204030204"/>
              </a:rPr>
              <a:t>What does it mean? </a:t>
            </a:r>
          </a:p>
          <a:p>
            <a:pPr marL="0" indent="0">
              <a:spcBef>
                <a:spcPts val="100"/>
              </a:spcBef>
              <a:spcAft>
                <a:spcPts val="400"/>
              </a:spcAft>
              <a:buFont typeface="Arial"/>
              <a:buNone/>
              <a:defRPr/>
            </a:pPr>
            <a:r>
              <a:rPr lang="en-AU" dirty="0">
                <a:cs typeface="Calibri" panose="020F0502020204030204"/>
              </a:rPr>
              <a:t>Students: </a:t>
            </a:r>
            <a:r>
              <a:rPr lang="en-AU" i="1" dirty="0">
                <a:cs typeface="Calibri" panose="020F0502020204030204"/>
              </a:rPr>
              <a:t>More than one dog.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63289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768AD-0F38-F8F1-1582-762341CEE4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03A5A8-71B2-283E-EE09-05DB280B32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6F9B53F-7FA2-DD06-2375-26385304E0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Ask students to read the words by first reading the base word then reading it with the </a:t>
            </a:r>
            <a:r>
              <a:rPr lang="en-US" b="1" dirty="0"/>
              <a:t>-s </a:t>
            </a:r>
            <a:r>
              <a:rPr lang="en-US" b="0" dirty="0"/>
              <a:t>suffix,</a:t>
            </a:r>
            <a:r>
              <a:rPr lang="en-US" dirty="0"/>
              <a:t> for example, </a:t>
            </a:r>
            <a:r>
              <a:rPr lang="en-US" b="1" dirty="0"/>
              <a:t>tin</a:t>
            </a:r>
            <a:r>
              <a:rPr lang="en-US" dirty="0"/>
              <a:t>, </a:t>
            </a:r>
            <a:r>
              <a:rPr lang="en-US" b="1" dirty="0"/>
              <a:t>tins</a:t>
            </a:r>
            <a:r>
              <a:rPr lang="en-US" dirty="0"/>
              <a:t>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 may initially place your hand over the suffix as you ask students to read each word to support this process.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Choose some students to explain what each word means. Encourage them to use the language ‘more than one’.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difficulty, model this process to them. Then ask students to try again.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Note:</a:t>
            </a:r>
            <a:r>
              <a:rPr lang="en-US" dirty="0"/>
              <a:t> you may choose to ask a particular student/group/row of students to read each word.</a:t>
            </a:r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F844C3-9203-69E1-062A-DF52AD7302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71530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9369F5-17CE-2F21-FBCB-CC744EB780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FF0D4B-1A23-5FB3-9BC8-EAE5FA726B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85E537-6A6A-28C5-F485-42B97B769B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/>
              <a:t>Review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Tell students the word each picture represents (</a:t>
            </a:r>
            <a:r>
              <a:rPr lang="en-US" b="1" dirty="0"/>
              <a:t>ducks</a:t>
            </a:r>
            <a:r>
              <a:rPr lang="en-US" b="0" dirty="0"/>
              <a:t>,</a:t>
            </a:r>
            <a:r>
              <a:rPr lang="en-US" b="1" dirty="0"/>
              <a:t> yams</a:t>
            </a:r>
            <a:r>
              <a:rPr lang="en-US" b="0" dirty="0"/>
              <a:t>,</a:t>
            </a:r>
            <a:r>
              <a:rPr lang="en-US" b="1" dirty="0"/>
              <a:t> jets</a:t>
            </a:r>
            <a:r>
              <a:rPr lang="en-US" dirty="0"/>
              <a:t>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Ask students to spell each word by: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identifying and spelling the base word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adding the </a:t>
            </a:r>
            <a:r>
              <a:rPr lang="en-US" b="1" dirty="0"/>
              <a:t>-s </a:t>
            </a:r>
            <a:r>
              <a:rPr lang="en-US" b="0" dirty="0"/>
              <a:t>suffix</a:t>
            </a:r>
            <a:r>
              <a:rPr lang="en-US" dirty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Then choose a student to explain what each word means. Encourage them to use the language ‘more than one’.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200" dirty="0">
                <a:effectLst/>
                <a:latin typeface="+mn-lt"/>
                <a:cs typeface="Times New Roman" panose="02020603050405020304" pitchFamily="18" charset="0"/>
              </a:rPr>
              <a:t>Students show each word they have written by placing their mini-whiteboard underneath their chin for you to check.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dirty="0">
              <a:effectLst/>
              <a:latin typeface="+mn-lt"/>
              <a:cs typeface="Times New Roman" panose="02020603050405020304" pitchFamily="18" charset="0"/>
            </a:endParaRPr>
          </a:p>
          <a:p>
            <a:r>
              <a:rPr lang="en-US" b="1" dirty="0"/>
              <a:t>Provide corrective feedback as needed:</a:t>
            </a:r>
          </a:p>
          <a:p>
            <a:r>
              <a:rPr lang="en-US" dirty="0"/>
              <a:t>If any students have difficulty provide scaffolding as required or model the process for them. Then ask students to try again.</a:t>
            </a:r>
          </a:p>
          <a:p>
            <a:endParaRPr lang="en-US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93B5F-46FF-DAF5-5D26-E59A46D36C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264010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15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3.png"/><Relationship Id="rId4" Type="http://schemas.openxmlformats.org/officeDocument/2006/relationships/image" Target="../media/image17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1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5.sv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9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4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6.png"/><Relationship Id="rId18" Type="http://schemas.openxmlformats.org/officeDocument/2006/relationships/image" Target="../media/image21.svg"/><Relationship Id="rId3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7" Type="http://schemas.openxmlformats.org/officeDocument/2006/relationships/image" Target="../media/image10.png"/><Relationship Id="rId12" Type="http://schemas.openxmlformats.org/officeDocument/2006/relationships/image" Target="../media/image15.svg"/><Relationship Id="rId17" Type="http://schemas.openxmlformats.org/officeDocument/2006/relationships/image" Target="../media/image20.png"/><Relationship Id="rId2" Type="http://schemas.openxmlformats.org/officeDocument/2006/relationships/image" Target="../media/image1.png"/><Relationship Id="rId16" Type="http://schemas.openxmlformats.org/officeDocument/2006/relationships/image" Target="../media/image19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svg"/><Relationship Id="rId4" Type="http://schemas.openxmlformats.org/officeDocument/2006/relationships/image" Target="../media/image4.png"/><Relationship Id="rId9" Type="http://schemas.openxmlformats.org/officeDocument/2006/relationships/image" Target="../media/image12.png"/><Relationship Id="rId14" Type="http://schemas.openxmlformats.org/officeDocument/2006/relationships/image" Target="../media/image17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3.sv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file:////Users/ajabongiornonew/ESA%20Design/0_2024%20WIP/LitHub%20Phases%20Templates/PP%20Templates/Links/Laptop-Icon_TH.png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6" Type="http://schemas.openxmlformats.org/officeDocument/2006/relationships/image" Target="../media/image3.svg"/><Relationship Id="rId11" Type="http://schemas.openxmlformats.org/officeDocument/2006/relationships/image" Target="../media/image7.jpeg"/><Relationship Id="rId5" Type="http://schemas.openxmlformats.org/officeDocument/2006/relationships/image" Target="../media/image2.png"/><Relationship Id="rId10" Type="http://schemas.openxmlformats.org/officeDocument/2006/relationships/hyperlink" Target="https://www.literacyhub.edu.au/plan-teach-and-assess/lesson-packs/" TargetMode="External"/><Relationship Id="rId4" Type="http://schemas.openxmlformats.org/officeDocument/2006/relationships/image" Target="file:////Volumes/Big%20Storage/0_For%20MacBook%20Pro%20Changeover/ESA%20Design/0_2024%20WIP/LitHub%20Phases%20Templates/PP%20Templates/Links/phase1-lozenge-maroon.png" TargetMode="External"/><Relationship Id="rId9" Type="http://schemas.openxmlformats.org/officeDocument/2006/relationships/image" Target="../media/image6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1.sv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15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8.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6EAF196C-6B47-DE43-8950-10EE1FBC1398}"/>
              </a:ext>
            </a:extLst>
          </p:cNvPr>
          <p:cNvSpPr/>
          <p:nvPr userDrawn="1"/>
        </p:nvSpPr>
        <p:spPr>
          <a:xfrm>
            <a:off x="262752" y="2077652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0FBED5B-6779-824F-9AB1-0E0F12653870}"/>
              </a:ext>
            </a:extLst>
          </p:cNvPr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877" y="429634"/>
            <a:ext cx="5547360" cy="711199"/>
          </a:xfrm>
          <a:prstGeom prst="rect">
            <a:avLst/>
          </a:prstGeom>
        </p:spPr>
      </p:pic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009DE28-07D8-6C40-9E76-FB1E1C587621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1E76201-29C4-5642-B9AD-982B19A4C748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8</a:t>
            </a:r>
          </a:p>
        </p:txBody>
      </p:sp>
      <p:pic>
        <p:nvPicPr>
          <p:cNvPr id="27" name="Graphic 26" descr="Circle with left arrow outline">
            <a:extLst>
              <a:ext uri="{FF2B5EF4-FFF2-40B4-BE49-F238E27FC236}">
                <a16:creationId xmlns:a16="http://schemas.microsoft.com/office/drawing/2014/main" id="{27D32C36-2CCA-DB44-9A79-D2E7199C89D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7832792-58D0-7A4B-9C4C-A448966C8B51}"/>
              </a:ext>
            </a:extLst>
          </p:cNvPr>
          <p:cNvSpPr txBox="1"/>
          <p:nvPr userDrawn="1"/>
        </p:nvSpPr>
        <p:spPr>
          <a:xfrm>
            <a:off x="863761" y="5149442"/>
            <a:ext cx="642556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Download </a:t>
            </a:r>
            <a:r>
              <a:rPr lang="en-US" sz="2000" u="sng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 sheet</a:t>
            </a:r>
          </a:p>
          <a:p>
            <a:pPr>
              <a:lnSpc>
                <a:spcPct val="90000"/>
              </a:lnSpc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8A3092C-6768-6F4F-B2F5-813F4E0891A4}"/>
              </a:ext>
            </a:extLst>
          </p:cNvPr>
          <p:cNvSpPr/>
          <p:nvPr userDrawn="1"/>
        </p:nvSpPr>
        <p:spPr>
          <a:xfrm>
            <a:off x="283763" y="2175348"/>
            <a:ext cx="1166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b="1">
                <a:solidFill>
                  <a:srgbClr val="0E1E42"/>
                </a:solidFill>
                <a:effectLst/>
                <a:latin typeface="Calibri" panose="020F0502020204030204" pitchFamily="34" charset="0"/>
                <a:ea typeface="Aptos"/>
                <a:cs typeface="Calibri" panose="020F0502020204030204" pitchFamily="34" charset="0"/>
              </a:rPr>
              <a:t>SSP lesson </a:t>
            </a:r>
            <a:endParaRPr lang="en-US" sz="3200" b="1">
              <a:solidFill>
                <a:srgbClr val="0E1E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0448437-3BA8-9B4C-B05B-2421EE4B28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866" y="-936819"/>
            <a:ext cx="11666497" cy="820953"/>
          </a:xfrm>
        </p:spPr>
        <p:txBody>
          <a:bodyPr anchor="ctr" anchorCtr="0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Slide 1 Start of presentation</a:t>
            </a:r>
            <a:endParaRPr lang="en-AU"/>
          </a:p>
        </p:txBody>
      </p:sp>
      <p:sp>
        <p:nvSpPr>
          <p:cNvPr id="32" name="Footer Placeholder 4">
            <a:extLst>
              <a:ext uri="{FF2B5EF4-FFF2-40B4-BE49-F238E27FC236}">
                <a16:creationId xmlns:a16="http://schemas.microsoft.com/office/drawing/2014/main" id="{21CD715E-3170-F941-A6BF-69ED8BCF6374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2024 Commonwealth of Australia, unless otherwise indicated. Creative Commons Attribution 4.0, unless otherwise indicated.</a:t>
            </a:r>
          </a:p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Access web version: [</a:t>
            </a:r>
            <a:r>
              <a:rPr lang="en-US" sz="1000" err="1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url</a:t>
            </a:r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]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4F102485-FDB9-CE49-8A51-76D0DD18346C}"/>
              </a:ext>
            </a:extLst>
          </p:cNvPr>
          <p:cNvPicPr/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32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Review + You do +  pen + chi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B005EA1-1FD4-ED42-9526-310F8856444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C913728-1AAA-EA4C-8FDD-2DF1F86C4A8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D86A-21A3-CAC8-2587-2C09DB1B16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29" name="Graphic 28" descr="Pencil outline">
            <a:extLst>
              <a:ext uri="{FF2B5EF4-FFF2-40B4-BE49-F238E27FC236}">
                <a16:creationId xmlns:a16="http://schemas.microsoft.com/office/drawing/2014/main" id="{5CB82430-18DF-7545-9731-3D881D3DE8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2468" y="377327"/>
            <a:ext cx="490017" cy="490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43EDB4-A149-1E60-6174-9FAD771EA2E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0768" y="208824"/>
            <a:ext cx="695004" cy="81083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9A77A6-8713-C766-3D88-E24BCC9F7F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800DCF4D-3DB5-4160-5DC8-C605355A9D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7160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Review</a:t>
            </a:r>
            <a:endParaRPr lang="en-AU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DFAD62-E250-F239-C4AC-E60F1D4359E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65621" y="256408"/>
            <a:ext cx="877900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763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Review + You do +  pen + chi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B005EA1-1FD4-ED42-9526-310F8856444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C913728-1AAA-EA4C-8FDD-2DF1F86C4A8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D86A-21A3-CAC8-2587-2C09DB1B16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pic>
        <p:nvPicPr>
          <p:cNvPr id="29" name="Graphic 28" descr="Pencil outline">
            <a:extLst>
              <a:ext uri="{FF2B5EF4-FFF2-40B4-BE49-F238E27FC236}">
                <a16:creationId xmlns:a16="http://schemas.microsoft.com/office/drawing/2014/main" id="{5CB82430-18DF-7545-9731-3D881D3DE8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242468" y="377327"/>
            <a:ext cx="490017" cy="490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43EDB4-A149-1E60-6174-9FAD771EA2E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20768" y="208824"/>
            <a:ext cx="695004" cy="81083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9A77A6-8713-C766-3D88-E24BCC9F7F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00BCB3E5-EF72-E8D4-C9B2-D73B3D9F1F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6346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Review</a:t>
            </a:r>
            <a:endParaRPr lang="en-AU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6C0D62D-001B-5EC9-8E96-4EF485D27E9C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065621" y="256408"/>
            <a:ext cx="877900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733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Review + You do +  r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B005EA1-1FD4-ED42-9526-310F8856444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D86A-21A3-CAC8-2587-2C09DB1B16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9A77A6-8713-C766-3D88-E24BCC9F7F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Graphic 9" descr="Glasses outline">
            <a:extLst>
              <a:ext uri="{FF2B5EF4-FFF2-40B4-BE49-F238E27FC236}">
                <a16:creationId xmlns:a16="http://schemas.microsoft.com/office/drawing/2014/main" id="{44D5EF98-F2E9-56CF-B101-A7728FE533C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2ED16B5-E0AC-4E1C-AD8C-B80C408DE0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1379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Review</a:t>
            </a:r>
            <a:endParaRPr lang="en-AU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9BB26E-551F-5DD2-AAE8-C4B70B74D58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025262" y="291263"/>
            <a:ext cx="877900" cy="68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9120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Review + You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D86A-21A3-CAC8-2587-2C09DB1B16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283764" y="301851"/>
            <a:ext cx="184018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Review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D9A77A6-8713-C766-3D88-E24BCC9F7F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9A269DFE-25F5-FA74-8BBF-F37118348C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/>
          <a:p>
            <a:r>
              <a:rPr lang="en-US"/>
              <a:t>Slide # Review</a:t>
            </a:r>
            <a:endParaRPr lang="en-AU"/>
          </a:p>
        </p:txBody>
      </p:sp>
      <p:sp>
        <p:nvSpPr>
          <p:cNvPr id="10" name="Rounded Rectangle 19">
            <a:extLst>
              <a:ext uri="{FF2B5EF4-FFF2-40B4-BE49-F238E27FC236}">
                <a16:creationId xmlns:a16="http://schemas.microsoft.com/office/drawing/2014/main" id="{400D9732-1CE2-6C25-2C0E-4B467FE7AA84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3" descr="Users outline">
            <a:extLst>
              <a:ext uri="{FF2B5EF4-FFF2-40B4-BE49-F238E27FC236}">
                <a16:creationId xmlns:a16="http://schemas.microsoft.com/office/drawing/2014/main" id="{44EAE834-FA9C-4AF1-1660-6400DB160E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6089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uffix Review +You do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2A3424-BF4A-BF4B-8E69-49A7B54173B2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307816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11">
            <a:extLst>
              <a:ext uri="{FF2B5EF4-FFF2-40B4-BE49-F238E27FC236}">
                <a16:creationId xmlns:a16="http://schemas.microsoft.com/office/drawing/2014/main" id="{BF44D53D-E87B-3946-C37D-70D9EFE3E8A1}"/>
              </a:ext>
            </a:extLst>
          </p:cNvPr>
          <p:cNvSpPr/>
          <p:nvPr userDrawn="1"/>
        </p:nvSpPr>
        <p:spPr>
          <a:xfrm>
            <a:off x="285372" y="299356"/>
            <a:ext cx="2604478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FCF648-2D9C-10EE-AD70-2C47F2B6DDF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12DD373-02E2-7A65-AA58-2AA46055D649}"/>
              </a:ext>
            </a:extLst>
          </p:cNvPr>
          <p:cNvSpPr txBox="1">
            <a:spLocks/>
          </p:cNvSpPr>
          <p:nvPr userDrawn="1"/>
        </p:nvSpPr>
        <p:spPr>
          <a:xfrm>
            <a:off x="285372" y="306688"/>
            <a:ext cx="260447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Suffix review</a:t>
            </a:r>
          </a:p>
        </p:txBody>
      </p:sp>
      <p:pic>
        <p:nvPicPr>
          <p:cNvPr id="5" name="Graphic 13" descr="Users outline">
            <a:extLst>
              <a:ext uri="{FF2B5EF4-FFF2-40B4-BE49-F238E27FC236}">
                <a16:creationId xmlns:a16="http://schemas.microsoft.com/office/drawing/2014/main" id="{2C6023FB-4967-BA3F-33A8-F287CA548C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5383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38E6AB8F-3A0E-7F4F-972E-A940E03ECC1A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Graphic 13" descr="Classroom outline">
            <a:extLst>
              <a:ext uri="{FF2B5EF4-FFF2-40B4-BE49-F238E27FC236}">
                <a16:creationId xmlns:a16="http://schemas.microsoft.com/office/drawing/2014/main" id="{F881B8EF-A6DF-5E40-A10C-A6916B700DD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906" y="299356"/>
            <a:ext cx="612851" cy="612851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CB2E184-AED5-79AA-BCD7-EEE5FCF6FCD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4D5FF1A9-BEBA-A05A-9B37-BB6E52E8F2C4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9F05235-ACAD-FEE0-C39B-6D08A675218E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F301EA-15E2-7A0D-14F5-A8BD8B24A30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C3C1024-0FA9-E6C8-BCF6-D6F4535EC46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44573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view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C0F33481-9DEB-904F-973B-32113411F176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 descr="Classroom outline">
            <a:extLst>
              <a:ext uri="{FF2B5EF4-FFF2-40B4-BE49-F238E27FC236}">
                <a16:creationId xmlns:a16="http://schemas.microsoft.com/office/drawing/2014/main" id="{AF8F1D5A-CB46-654B-BB77-A0083C913E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6B7E4C82-1EAF-ED46-A849-5838C4D8DDFC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Graphic 31" descr="Glasses outline">
            <a:extLst>
              <a:ext uri="{FF2B5EF4-FFF2-40B4-BE49-F238E27FC236}">
                <a16:creationId xmlns:a16="http://schemas.microsoft.com/office/drawing/2014/main" id="{1C3C8DDC-991A-1548-900E-9E2F678E6B7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2BEB0592-E82E-B57B-7ABB-33E4C618B4C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8">
            <a:extLst>
              <a:ext uri="{FF2B5EF4-FFF2-40B4-BE49-F238E27FC236}">
                <a16:creationId xmlns:a16="http://schemas.microsoft.com/office/drawing/2014/main" id="{4D06EC13-142C-1A2D-66EE-DA829D1C951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94E1136-28C7-4819-E5E8-EB0D65D14DF4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A6D0ED0-0F07-F61C-405F-EEEB217E2D41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8FB0E62-DD72-0BE0-4771-435FB10C99E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058723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F7BF8009-D673-8046-B44C-52D1995349AA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6" descr="Teacher outline">
            <a:extLst>
              <a:ext uri="{FF2B5EF4-FFF2-40B4-BE49-F238E27FC236}">
                <a16:creationId xmlns:a16="http://schemas.microsoft.com/office/drawing/2014/main" id="{67FC5CBD-DCD2-BD4D-B112-6356E4415C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3160382-B28E-1D5A-1E3A-E3C609E88E6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25AF33E8-747D-820D-E0D9-B52717C3C67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D80CE0-A472-5B8A-3131-E6D9870E7840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E7FF4FD-F8EE-4AEE-7F98-21D79F7DD0C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8F8E10F-06FE-2A6F-1F45-AB6C36A87DD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7080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06850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 do + pe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5D05A336-35DC-8F4E-AC53-3713C46682E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phic 23" descr="Pencil outline">
            <a:extLst>
              <a:ext uri="{FF2B5EF4-FFF2-40B4-BE49-F238E27FC236}">
                <a16:creationId xmlns:a16="http://schemas.microsoft.com/office/drawing/2014/main" id="{321C30D1-808F-6B43-A3E8-8A767EAA125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4B40547-4E13-5DF7-7AAF-02E0D3744C5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197AF118-DBA4-A3EB-622B-E8F2A4AA2628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8F8CA6-D1A9-2446-3BD9-1873F8F3836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29DEAFE-767C-29EC-9991-D5F4A2F8AF5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95EB3D0-DBC0-FA15-A537-6B4808BFB4AA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B713BFBB-EEA3-F56A-59BF-8DEC27946433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Graphic 10" descr="Teacher outline">
              <a:extLst>
                <a:ext uri="{FF2B5EF4-FFF2-40B4-BE49-F238E27FC236}">
                  <a16:creationId xmlns:a16="http://schemas.microsoft.com/office/drawing/2014/main" id="{042C958E-E2EE-8E45-A559-FFA79596D8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9D674F0-FCB9-A7D1-49F8-DBA4713B05C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7080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278176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 do + view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A51B148-37BC-BC18-5723-D886632D6F73}"/>
              </a:ext>
            </a:extLst>
          </p:cNvPr>
          <p:cNvGrpSpPr/>
          <p:nvPr userDrawn="1"/>
        </p:nvGrpSpPr>
        <p:grpSpPr>
          <a:xfrm>
            <a:off x="10048357" y="248271"/>
            <a:ext cx="876718" cy="688952"/>
            <a:chOff x="10048357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E92B9333-CB00-9947-A713-6038868B2FA0}"/>
                </a:ext>
              </a:extLst>
            </p:cNvPr>
            <p:cNvSpPr/>
            <p:nvPr userDrawn="1"/>
          </p:nvSpPr>
          <p:spPr>
            <a:xfrm>
              <a:off x="10048357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CDE7893A-27CB-5445-B70A-42BB42110B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121674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7E3012B9-62C5-F544-8A10-6AD27166E277}"/>
              </a:ext>
            </a:extLst>
          </p:cNvPr>
          <p:cNvSpPr/>
          <p:nvPr userDrawn="1"/>
        </p:nvSpPr>
        <p:spPr>
          <a:xfrm>
            <a:off x="11029911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Graphic 23" descr="Glasses outline">
            <a:extLst>
              <a:ext uri="{FF2B5EF4-FFF2-40B4-BE49-F238E27FC236}">
                <a16:creationId xmlns:a16="http://schemas.microsoft.com/office/drawing/2014/main" id="{0C549BD3-99A4-2A41-A6E1-562C33D4BCE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141291" y="307816"/>
            <a:ext cx="638589" cy="638589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663EB63-CBB7-A85C-43A7-6347AE38558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8">
            <a:extLst>
              <a:ext uri="{FF2B5EF4-FFF2-40B4-BE49-F238E27FC236}">
                <a16:creationId xmlns:a16="http://schemas.microsoft.com/office/drawing/2014/main" id="{D433446B-4563-9A05-1EE8-81027A3BB99E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1FAC9EB-381D-0EAD-8FE7-E0A5A3E17118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8D4FED5-835B-692A-E1EF-901DAE7CD47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C870222E-9764-40F9-F29C-1055A453AC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46872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0547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cher Slide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9F6F9809-BB33-C646-9C0B-0E40D9903ACD}"/>
              </a:ext>
            </a:extLst>
          </p:cNvPr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33899" y="298369"/>
            <a:ext cx="3847120" cy="49322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CF1C95D-3EB1-3E46-B384-F68DCD304D10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4DCE8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F0EB72B-A8C5-4A46-87A6-D2AF6CC034E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75735CFA-F79D-8C4D-9851-1516EB794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094113"/>
            <a:ext cx="7546590" cy="892927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E56C1A04-B767-984C-BDA5-B8D499ACDDC7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283765" y="1386635"/>
            <a:ext cx="9144000" cy="690151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7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9D92B21F-28B3-F040-9099-5CA9DC39B1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7446" y="2224011"/>
            <a:ext cx="5210174" cy="4176789"/>
          </a:xfrm>
        </p:spPr>
        <p:txBody>
          <a:bodyPr>
            <a:normAutofit/>
          </a:bodyPr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 sz="17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784519A-9E38-3A42-91BC-C908582C924F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027223" y="2224010"/>
            <a:ext cx="5210174" cy="4176790"/>
          </a:xfrm>
        </p:spPr>
        <p:txBody>
          <a:bodyPr>
            <a:normAutofit/>
          </a:bodyPr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 sz="1700" b="0" i="0">
                <a:solidFill>
                  <a:srgbClr val="0E1F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CD425CE-5DAC-B34A-B579-AAE0A37AB17F}"/>
              </a:ext>
            </a:extLst>
          </p:cNvPr>
          <p:cNvSpPr txBox="1">
            <a:spLocks/>
          </p:cNvSpPr>
          <p:nvPr userDrawn="1"/>
        </p:nvSpPr>
        <p:spPr>
          <a:xfrm>
            <a:off x="8133899" y="317224"/>
            <a:ext cx="1924502" cy="49481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25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8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609CB1ED-6C9B-2D4B-9C38-631340391CF3}"/>
              </a:ext>
            </a:extLst>
          </p:cNvPr>
          <p:cNvSpPr txBox="1">
            <a:spLocks/>
          </p:cNvSpPr>
          <p:nvPr userDrawn="1"/>
        </p:nvSpPr>
        <p:spPr>
          <a:xfrm>
            <a:off x="10058401" y="305348"/>
            <a:ext cx="1851803" cy="49481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250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9BFBC52-D27A-9E70-1B18-FA57EE8F1F0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3600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+ view + pe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90F5E1B6-8D4D-3D4C-AB2E-DC374C11AA63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20" descr="Pencil outline">
            <a:extLst>
              <a:ext uri="{FF2B5EF4-FFF2-40B4-BE49-F238E27FC236}">
                <a16:creationId xmlns:a16="http://schemas.microsoft.com/office/drawing/2014/main" id="{5D64F580-3A23-9840-9A76-E551AC0DDD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F347C17-DBEF-A246-A9F8-84B20EF6B3D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Graphic 26" descr="Glasses outline">
            <a:extLst>
              <a:ext uri="{FF2B5EF4-FFF2-40B4-BE49-F238E27FC236}">
                <a16:creationId xmlns:a16="http://schemas.microsoft.com/office/drawing/2014/main" id="{7CD7F190-8708-CA40-B217-85B9C48ECEE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59737" y="307816"/>
            <a:ext cx="638589" cy="638589"/>
          </a:xfrm>
          <a:prstGeom prst="rect">
            <a:avLst/>
          </a:prstGeom>
        </p:spPr>
      </p:pic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F7E74811-86A8-D143-B7FA-A96D0DB475E1}"/>
              </a:ext>
            </a:extLst>
          </p:cNvPr>
          <p:cNvSpPr/>
          <p:nvPr userDrawn="1"/>
        </p:nvSpPr>
        <p:spPr>
          <a:xfrm>
            <a:off x="9066803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Graphic 35" descr="Teacher outline">
            <a:extLst>
              <a:ext uri="{FF2B5EF4-FFF2-40B4-BE49-F238E27FC236}">
                <a16:creationId xmlns:a16="http://schemas.microsoft.com/office/drawing/2014/main" id="{887B9D83-6585-1C4E-962F-EB916B9F2BE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140120" y="248271"/>
            <a:ext cx="688952" cy="688952"/>
          </a:xfrm>
          <a:prstGeom prst="rect">
            <a:avLst/>
          </a:prstGeom>
        </p:spPr>
      </p:pic>
      <p:sp>
        <p:nvSpPr>
          <p:cNvPr id="37" name="Title 1">
            <a:extLst>
              <a:ext uri="{FF2B5EF4-FFF2-40B4-BE49-F238E27FC236}">
                <a16:creationId xmlns:a16="http://schemas.microsoft.com/office/drawing/2014/main" id="{0CA1E5B1-743A-9448-A467-3D57AF293EF4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211162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6CCD238-AB33-2C9E-76DC-9B09715E07D2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ounded Rectangle 8">
            <a:extLst>
              <a:ext uri="{FF2B5EF4-FFF2-40B4-BE49-F238E27FC236}">
                <a16:creationId xmlns:a16="http://schemas.microsoft.com/office/drawing/2014/main" id="{9E9D63F6-BFC7-B03B-F2F8-615F79B804E3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5D7C7A-64DC-77F4-F82F-555E6FC31956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D1AFC09-2149-EE1A-4B07-0FA18DA7AFA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3DDFF4A1-A551-6B4A-3B05-18F3A0958C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497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I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49668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8_Break after review_Phonemic awaren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A1F54B8A-7ECB-5D5D-A044-2E0A59C30D62}"/>
              </a:ext>
            </a:extLst>
          </p:cNvPr>
          <p:cNvSpPr/>
          <p:nvPr userDrawn="1"/>
        </p:nvSpPr>
        <p:spPr>
          <a:xfrm>
            <a:off x="0" y="2307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1BB2F2A-09EC-0708-CA61-DCEBAA29F31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16">
            <a:extLst>
              <a:ext uri="{FF2B5EF4-FFF2-40B4-BE49-F238E27FC236}">
                <a16:creationId xmlns:a16="http://schemas.microsoft.com/office/drawing/2014/main" id="{BC79AE74-51F2-7677-B84D-BAD89C5114D2}"/>
              </a:ext>
            </a:extLst>
          </p:cNvPr>
          <p:cNvSpPr/>
          <p:nvPr userDrawn="1"/>
        </p:nvSpPr>
        <p:spPr>
          <a:xfrm>
            <a:off x="1876248" y="3638587"/>
            <a:ext cx="9637728" cy="2029968"/>
          </a:xfrm>
          <a:prstGeom prst="round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D666460-C125-E287-D70E-E158C0C70392}"/>
              </a:ext>
            </a:extLst>
          </p:cNvPr>
          <p:cNvGrpSpPr/>
          <p:nvPr userDrawn="1"/>
        </p:nvGrpSpPr>
        <p:grpSpPr>
          <a:xfrm>
            <a:off x="0" y="892467"/>
            <a:ext cx="8060635" cy="2029968"/>
            <a:chOff x="0" y="695183"/>
            <a:chExt cx="8060635" cy="2029968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14C0B759-E816-C44B-9AB0-4528F191C8A1}"/>
                </a:ext>
              </a:extLst>
            </p:cNvPr>
            <p:cNvSpPr/>
            <p:nvPr userDrawn="1"/>
          </p:nvSpPr>
          <p:spPr>
            <a:xfrm>
              <a:off x="449580" y="695183"/>
              <a:ext cx="7611055" cy="2029968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214E9F29-E60F-33A4-B504-A075397670AD}"/>
                </a:ext>
              </a:extLst>
            </p:cNvPr>
            <p:cNvSpPr/>
            <p:nvPr userDrawn="1"/>
          </p:nvSpPr>
          <p:spPr>
            <a:xfrm>
              <a:off x="0" y="695183"/>
              <a:ext cx="2504661" cy="2029968"/>
            </a:xfrm>
            <a:prstGeom prst="roundRect">
              <a:avLst>
                <a:gd name="adj" fmla="val 0"/>
              </a:avLst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/>
                <a:t>\</a:t>
              </a:r>
            </a:p>
          </p:txBody>
        </p:sp>
      </p:grpSp>
      <p:sp>
        <p:nvSpPr>
          <p:cNvPr id="7" name="Rounded Rectangle 16">
            <a:extLst>
              <a:ext uri="{FF2B5EF4-FFF2-40B4-BE49-F238E27FC236}">
                <a16:creationId xmlns:a16="http://schemas.microsoft.com/office/drawing/2014/main" id="{BCB66945-3CC0-4D78-BBBA-CF319FBA36FE}"/>
              </a:ext>
            </a:extLst>
          </p:cNvPr>
          <p:cNvSpPr/>
          <p:nvPr userDrawn="1"/>
        </p:nvSpPr>
        <p:spPr>
          <a:xfrm>
            <a:off x="10386390" y="3638587"/>
            <a:ext cx="1805609" cy="2029968"/>
          </a:xfrm>
          <a:prstGeom prst="roundRect">
            <a:avLst>
              <a:gd name="adj" fmla="val 0"/>
            </a:avLst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15" descr="Badge Tick1 with solid fill">
            <a:extLst>
              <a:ext uri="{FF2B5EF4-FFF2-40B4-BE49-F238E27FC236}">
                <a16:creationId xmlns:a16="http://schemas.microsoft.com/office/drawing/2014/main" id="{C7888E28-8055-F983-D973-FC699B4CEEA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2128" y="1278054"/>
            <a:ext cx="1185510" cy="1185510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0A44D4D-26A7-FDB2-AD65-3C7F20FA23CA}"/>
              </a:ext>
            </a:extLst>
          </p:cNvPr>
          <p:cNvGrpSpPr/>
          <p:nvPr userDrawn="1"/>
        </p:nvGrpSpPr>
        <p:grpSpPr>
          <a:xfrm>
            <a:off x="2463789" y="4184400"/>
            <a:ext cx="938341" cy="938341"/>
            <a:chOff x="2463789" y="4184400"/>
            <a:chExt cx="938341" cy="938341"/>
          </a:xfrm>
        </p:grpSpPr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4400C917-BD77-581B-D549-FFA38ED1813A}"/>
                </a:ext>
              </a:extLst>
            </p:cNvPr>
            <p:cNvSpPr/>
            <p:nvPr userDrawn="1"/>
          </p:nvSpPr>
          <p:spPr>
            <a:xfrm>
              <a:off x="2463789" y="4184400"/>
              <a:ext cx="938341" cy="93834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2" name="Graphic 21" descr="Play with solid fill">
              <a:extLst>
                <a:ext uri="{FF2B5EF4-FFF2-40B4-BE49-F238E27FC236}">
                  <a16:creationId xmlns:a16="http://schemas.microsoft.com/office/drawing/2014/main" id="{2B81E913-AECC-E45B-960B-33B9B59506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691283" y="4386730"/>
              <a:ext cx="542736" cy="542736"/>
            </a:xfrm>
            <a:prstGeom prst="rect">
              <a:avLst/>
            </a:prstGeom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69610E61-24F2-DA14-A0F5-812FA7BD3E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2877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End of review, start of lesson</a:t>
            </a:r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0D2EC9E-140C-5D15-F5D7-03BA5354E491}"/>
              </a:ext>
            </a:extLst>
          </p:cNvPr>
          <p:cNvSpPr txBox="1">
            <a:spLocks/>
          </p:cNvSpPr>
          <p:nvPr userDrawn="1"/>
        </p:nvSpPr>
        <p:spPr>
          <a:xfrm>
            <a:off x="1753308" y="794889"/>
            <a:ext cx="6220243" cy="21515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7200" b="1">
                <a:latin typeface="+mn-lt"/>
              </a:rPr>
              <a:t>End of review</a:t>
            </a:r>
            <a:endParaRPr lang="en-AU" sz="7200" b="1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7215E0-A49D-86B4-8881-23752B432169}"/>
              </a:ext>
            </a:extLst>
          </p:cNvPr>
          <p:cNvSpPr txBox="1"/>
          <p:nvPr userDrawn="1"/>
        </p:nvSpPr>
        <p:spPr>
          <a:xfrm>
            <a:off x="3453621" y="4053405"/>
            <a:ext cx="7669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7200" b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Start of SSP lesson</a:t>
            </a:r>
          </a:p>
        </p:txBody>
      </p:sp>
    </p:spTree>
    <p:extLst>
      <p:ext uri="{BB962C8B-B14F-4D97-AF65-F5344CB8AC3E}">
        <p14:creationId xmlns:p14="http://schemas.microsoft.com/office/powerpoint/2010/main" val="329456337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F7C341F0-EBE3-A74F-9DA1-418C7376FF6C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C957D54E-CB6C-F944-95E6-746EAD67D2A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7609C22-D19A-224D-9DB7-EFBD47924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890828"/>
            <a:ext cx="6878472" cy="777559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DE5206A2-928F-1448-B4A8-47F1B03C58A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Graphic 19" descr="Teacher outline">
            <a:extLst>
              <a:ext uri="{FF2B5EF4-FFF2-40B4-BE49-F238E27FC236}">
                <a16:creationId xmlns:a16="http://schemas.microsoft.com/office/drawing/2014/main" id="{BAE73B5B-34EE-F248-BC42-2068DA2BAE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2A7831B-15C2-419A-B8F7-89FEF008ABEF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74659F5-94E4-1F3A-CE34-AD3A0B1FD36A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3153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81155C4F-3271-9CF5-17B7-98376C8DCB99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Pencil outline">
            <a:extLst>
              <a:ext uri="{FF2B5EF4-FFF2-40B4-BE49-F238E27FC236}">
                <a16:creationId xmlns:a16="http://schemas.microsoft.com/office/drawing/2014/main" id="{F50F054B-AE35-0205-6324-C79E7E81D1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5E4A3B-8317-083D-1153-D4F597F6EF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F2D8BB-3CD0-AA09-6B9B-F8AEA22785A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8D999E3-F42D-7754-A492-9EE52419E5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9274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3008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nemic awareness + We do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5" y="299356"/>
            <a:ext cx="421059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21059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81155C4F-3271-9CF5-17B7-98376C8DCB99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5E4A3B-8317-083D-1153-D4F597F6EF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F2D8BB-3CD0-AA09-6B9B-F8AEA22785A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 descr="Classroom outline">
            <a:extLst>
              <a:ext uri="{FF2B5EF4-FFF2-40B4-BE49-F238E27FC236}">
                <a16:creationId xmlns:a16="http://schemas.microsoft.com/office/drawing/2014/main" id="{0EDA6979-A0F3-A511-CFE9-EADDA9258E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986FD7A-1682-F3BF-8762-42F73D58F5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0927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Phonemic awareness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88103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Phonemic awareness + We do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5" y="299356"/>
            <a:ext cx="421059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21059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81155C4F-3271-9CF5-17B7-98376C8DCB99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5E4A3B-8317-083D-1153-D4F597F6EF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F2D8BB-3CD0-AA09-6B9B-F8AEA22785A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 descr="Classroom outline">
            <a:extLst>
              <a:ext uri="{FF2B5EF4-FFF2-40B4-BE49-F238E27FC236}">
                <a16:creationId xmlns:a16="http://schemas.microsoft.com/office/drawing/2014/main" id="{0EDA6979-A0F3-A511-CFE9-EADDA9258E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3EA5C5AD-7B77-F139-548F-D601C70BC5F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0927"/>
            <a:ext cx="10515600" cy="1325563"/>
          </a:xfrm>
        </p:spPr>
        <p:txBody>
          <a:bodyPr/>
          <a:lstStyle/>
          <a:p>
            <a:r>
              <a:rPr lang="en-US"/>
              <a:t>Slide # Phonemic awareness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24845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Phonemic awareness + I do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5" y="299356"/>
            <a:ext cx="421059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21059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81155C4F-3271-9CF5-17B7-98376C8DCB99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5E4A3B-8317-083D-1153-D4F597F6EF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9F2D8BB-3CD0-AA09-6B9B-F8AEA22785A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Teacher outline">
            <a:extLst>
              <a:ext uri="{FF2B5EF4-FFF2-40B4-BE49-F238E27FC236}">
                <a16:creationId xmlns:a16="http://schemas.microsoft.com/office/drawing/2014/main" id="{6238F5DF-689D-F6AC-9720-B175FAF74F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EBBF87D5-1DEB-86D4-021B-6E88CC1361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0927"/>
            <a:ext cx="10515600" cy="1325563"/>
          </a:xfrm>
        </p:spPr>
        <p:txBody>
          <a:bodyPr/>
          <a:lstStyle/>
          <a:p>
            <a:r>
              <a:rPr lang="en-US"/>
              <a:t>Slide # Phonemic awareness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11428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81155C4F-3271-9CF5-17B7-98376C8DCB99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5E4A3B-8317-083D-1153-D4F597F6EF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7C1FFD5-3253-8E9E-0C7D-A3BF2419AA1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20768" y="208824"/>
            <a:ext cx="695004" cy="81083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72D0DF5-DB77-125B-047A-5767A02EAAD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B523EBD-D2B8-A902-2EBF-D41B3577C9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107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nemic awareneww review + You doA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A14DF02-9604-FF4A-B484-0B7ABCFAFB47}"/>
              </a:ext>
            </a:extLst>
          </p:cNvPr>
          <p:cNvSpPr/>
          <p:nvPr userDrawn="1"/>
        </p:nvSpPr>
        <p:spPr>
          <a:xfrm>
            <a:off x="283764" y="299356"/>
            <a:ext cx="5280274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2B7CCCA-C5D0-9A46-82F9-484BC62756C6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5280274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Phonemic awareness review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05E4A3B-8317-083D-1153-D4F597F6EF99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72D0DF5-DB77-125B-047A-5767A02EAAD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F53E14C-9B81-57E2-45EC-A5D165441CB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Phonemic awareness review</a:t>
            </a:r>
            <a:endParaRPr lang="en-A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A0C0F6E-148B-F7C8-4B78-0F10BDD72318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1" name="Rounded Rectangle 19">
              <a:extLst>
                <a:ext uri="{FF2B5EF4-FFF2-40B4-BE49-F238E27FC236}">
                  <a16:creationId xmlns:a16="http://schemas.microsoft.com/office/drawing/2014/main" id="{BB4668CB-50EE-807A-8D70-D536BEC8553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2" name="Graphic 13" descr="Users outline">
              <a:extLst>
                <a:ext uri="{FF2B5EF4-FFF2-40B4-BE49-F238E27FC236}">
                  <a16:creationId xmlns:a16="http://schemas.microsoft.com/office/drawing/2014/main" id="{C13A4FA9-D066-57C2-53E7-AABE6ED4E8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4947869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9B992885-7676-3E48-BA76-E4F607896BBC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D203B1F-1018-634E-9E7E-744910809C42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F96786C-E230-2CB9-6CFD-865DB8C209E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2">
            <a:extLst>
              <a:ext uri="{FF2B5EF4-FFF2-40B4-BE49-F238E27FC236}">
                <a16:creationId xmlns:a16="http://schemas.microsoft.com/office/drawing/2014/main" id="{06418E51-A6B9-9908-20AC-0F5FA51CBE16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 descr="Pencil outline">
            <a:extLst>
              <a:ext uri="{FF2B5EF4-FFF2-40B4-BE49-F238E27FC236}">
                <a16:creationId xmlns:a16="http://schemas.microsoft.com/office/drawing/2014/main" id="{B5E5C47E-0070-0784-8339-3AD1D7C70CC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2C53AA5-64C0-F1E2-8D25-5682FC34FF3F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9FEBF6-BD22-412F-1601-79ED8659F3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cons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E477084-23B7-2387-B7B0-90BE6F37E74B}"/>
              </a:ext>
            </a:extLst>
          </p:cNvPr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33899" y="298369"/>
            <a:ext cx="3847120" cy="493220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CF1C95D-3EB1-3E46-B384-F68DCD304D10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F4DC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4ED0A40-9B5B-DC49-A95A-279026D76BA1}"/>
              </a:ext>
            </a:extLst>
          </p:cNvPr>
          <p:cNvSpPr txBox="1">
            <a:spLocks/>
          </p:cNvSpPr>
          <p:nvPr userDrawn="1"/>
        </p:nvSpPr>
        <p:spPr>
          <a:xfrm>
            <a:off x="1843247" y="2216284"/>
            <a:ext cx="3219436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18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The teacher explicitly teaches and models (‘I do’).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A4E7D7C0-025A-A14E-A855-B94648F6A4DA}"/>
              </a:ext>
            </a:extLst>
          </p:cNvPr>
          <p:cNvSpPr txBox="1">
            <a:spLocks/>
          </p:cNvSpPr>
          <p:nvPr userDrawn="1"/>
        </p:nvSpPr>
        <p:spPr>
          <a:xfrm>
            <a:off x="1843246" y="3288618"/>
            <a:ext cx="3219436" cy="92333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18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The teacher guides students and provides immediate feedback (‘We do’).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505F2477-05FE-834F-880B-A572C450712D}"/>
              </a:ext>
            </a:extLst>
          </p:cNvPr>
          <p:cNvSpPr txBox="1">
            <a:spLocks/>
          </p:cNvSpPr>
          <p:nvPr userDrawn="1"/>
        </p:nvSpPr>
        <p:spPr>
          <a:xfrm>
            <a:off x="1843247" y="4532151"/>
            <a:ext cx="3219436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18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Students apply their knowledge independently (‘You do’).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7F085598-55DC-1C44-9124-6CD80D6A6EF2}"/>
              </a:ext>
            </a:extLst>
          </p:cNvPr>
          <p:cNvSpPr txBox="1">
            <a:spLocks/>
          </p:cNvSpPr>
          <p:nvPr userDrawn="1"/>
        </p:nvSpPr>
        <p:spPr>
          <a:xfrm>
            <a:off x="7299698" y="2216284"/>
            <a:ext cx="3523839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18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Students have something to fill out/write/draw.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3669798A-054D-2C42-8FB6-AC4A28ECC968}"/>
              </a:ext>
            </a:extLst>
          </p:cNvPr>
          <p:cNvSpPr txBox="1">
            <a:spLocks/>
          </p:cNvSpPr>
          <p:nvPr userDrawn="1"/>
        </p:nvSpPr>
        <p:spPr>
          <a:xfrm>
            <a:off x="7299698" y="4285930"/>
            <a:ext cx="4538433" cy="1200329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18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‘Chin it’: students apply their learning by writing on a mini-whiteboard or worksheet. They hold this under their chins so the teacher can monitor the students’ understanding.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2AB1CB4C-8012-394B-BBEA-3F374AB09A53}"/>
              </a:ext>
            </a:extLst>
          </p:cNvPr>
          <p:cNvSpPr txBox="1">
            <a:spLocks/>
          </p:cNvSpPr>
          <p:nvPr userDrawn="1"/>
        </p:nvSpPr>
        <p:spPr>
          <a:xfrm>
            <a:off x="7299698" y="3324246"/>
            <a:ext cx="3350672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sz="18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Students have something to look at/read.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6" name="Title 1">
            <a:extLst>
              <a:ext uri="{FF2B5EF4-FFF2-40B4-BE49-F238E27FC236}">
                <a16:creationId xmlns:a16="http://schemas.microsoft.com/office/drawing/2014/main" id="{0197EA64-E955-0A4F-9292-D87DC5A3F9F3}"/>
              </a:ext>
            </a:extLst>
          </p:cNvPr>
          <p:cNvSpPr txBox="1">
            <a:spLocks/>
          </p:cNvSpPr>
          <p:nvPr userDrawn="1"/>
        </p:nvSpPr>
        <p:spPr>
          <a:xfrm>
            <a:off x="8133899" y="317224"/>
            <a:ext cx="1924502" cy="494812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25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8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FF1D36A3-CE9D-0848-A88D-CDCEDBFBE54E}"/>
              </a:ext>
            </a:extLst>
          </p:cNvPr>
          <p:cNvSpPr txBox="1">
            <a:spLocks/>
          </p:cNvSpPr>
          <p:nvPr userDrawn="1"/>
        </p:nvSpPr>
        <p:spPr>
          <a:xfrm>
            <a:off x="10058401" y="305348"/>
            <a:ext cx="1851803" cy="49481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250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EBA58373-703B-FA42-89FB-11C6B909F852}"/>
              </a:ext>
            </a:extLst>
          </p:cNvPr>
          <p:cNvSpPr/>
          <p:nvPr userDrawn="1"/>
        </p:nvSpPr>
        <p:spPr>
          <a:xfrm>
            <a:off x="526589" y="2114288"/>
            <a:ext cx="1088423" cy="801943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3" name="Graphic 52" descr="Teacher outline">
            <a:extLst>
              <a:ext uri="{FF2B5EF4-FFF2-40B4-BE49-F238E27FC236}">
                <a16:creationId xmlns:a16="http://schemas.microsoft.com/office/drawing/2014/main" id="{C7F412C3-6759-8E4C-A415-B60BFE4F3EF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17610" y="2060915"/>
            <a:ext cx="855316" cy="855316"/>
          </a:xfrm>
          <a:prstGeom prst="rect">
            <a:avLst/>
          </a:prstGeom>
        </p:spPr>
      </p:pic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17FC75BE-6BF8-CF43-B949-3C5613A38DA1}"/>
              </a:ext>
            </a:extLst>
          </p:cNvPr>
          <p:cNvSpPr/>
          <p:nvPr userDrawn="1"/>
        </p:nvSpPr>
        <p:spPr>
          <a:xfrm>
            <a:off x="535727" y="3259883"/>
            <a:ext cx="1090690" cy="803613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0" name="Graphic 59" descr="Classroom outline">
            <a:extLst>
              <a:ext uri="{FF2B5EF4-FFF2-40B4-BE49-F238E27FC236}">
                <a16:creationId xmlns:a16="http://schemas.microsoft.com/office/drawing/2014/main" id="{1F056495-C1AE-5540-8B6B-E2281D9047F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99860" y="3280477"/>
            <a:ext cx="762424" cy="762423"/>
          </a:xfrm>
          <a:prstGeom prst="rect">
            <a:avLst/>
          </a:prstGeom>
        </p:spPr>
      </p:pic>
      <p:sp>
        <p:nvSpPr>
          <p:cNvPr id="62" name="Rounded Rectangle 61">
            <a:extLst>
              <a:ext uri="{FF2B5EF4-FFF2-40B4-BE49-F238E27FC236}">
                <a16:creationId xmlns:a16="http://schemas.microsoft.com/office/drawing/2014/main" id="{8BDDBE9F-5642-BC4F-944B-B6DEFDC1A703}"/>
              </a:ext>
            </a:extLst>
          </p:cNvPr>
          <p:cNvSpPr/>
          <p:nvPr userDrawn="1"/>
        </p:nvSpPr>
        <p:spPr>
          <a:xfrm>
            <a:off x="533127" y="4440996"/>
            <a:ext cx="1084484" cy="799041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Graphic 13" descr="Users outline">
            <a:extLst>
              <a:ext uri="{FF2B5EF4-FFF2-40B4-BE49-F238E27FC236}">
                <a16:creationId xmlns:a16="http://schemas.microsoft.com/office/drawing/2014/main" id="{F63A8A75-A3B6-F842-BA41-6B47CBEF552C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9259" y="4407148"/>
            <a:ext cx="852221" cy="852221"/>
          </a:xfrm>
          <a:prstGeom prst="rect">
            <a:avLst/>
          </a:prstGeom>
        </p:spPr>
      </p:pic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7D1EFAB0-7233-5A4E-BBEA-0824AEC69D50}"/>
              </a:ext>
            </a:extLst>
          </p:cNvPr>
          <p:cNvSpPr/>
          <p:nvPr userDrawn="1"/>
        </p:nvSpPr>
        <p:spPr>
          <a:xfrm>
            <a:off x="5987529" y="2116167"/>
            <a:ext cx="1082040" cy="79724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" name="Graphic 65" descr="Pencil outline">
            <a:extLst>
              <a:ext uri="{FF2B5EF4-FFF2-40B4-BE49-F238E27FC236}">
                <a16:creationId xmlns:a16="http://schemas.microsoft.com/office/drawing/2014/main" id="{0303C34B-6BB2-A04E-A78A-92C04C2C0917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225442" y="2203771"/>
            <a:ext cx="604776" cy="604776"/>
          </a:xfrm>
          <a:prstGeom prst="rect">
            <a:avLst/>
          </a:prstGeom>
        </p:spPr>
      </p:pic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4801577E-5AC5-AA46-BCB5-77A495C0B7B0}"/>
              </a:ext>
            </a:extLst>
          </p:cNvPr>
          <p:cNvSpPr/>
          <p:nvPr userDrawn="1"/>
        </p:nvSpPr>
        <p:spPr>
          <a:xfrm>
            <a:off x="5987529" y="3253189"/>
            <a:ext cx="1082040" cy="79724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9" name="Graphic 68" descr="Glasses outline">
            <a:extLst>
              <a:ext uri="{FF2B5EF4-FFF2-40B4-BE49-F238E27FC236}">
                <a16:creationId xmlns:a16="http://schemas.microsoft.com/office/drawing/2014/main" id="{6E1FCEDE-704B-C946-96DB-470B4E9179B4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135031" y="3253189"/>
            <a:ext cx="808683" cy="808683"/>
          </a:xfrm>
          <a:prstGeom prst="rect">
            <a:avLst/>
          </a:prstGeom>
        </p:spPr>
      </p:pic>
      <p:sp>
        <p:nvSpPr>
          <p:cNvPr id="71" name="Rounded Rectangle 70">
            <a:extLst>
              <a:ext uri="{FF2B5EF4-FFF2-40B4-BE49-F238E27FC236}">
                <a16:creationId xmlns:a16="http://schemas.microsoft.com/office/drawing/2014/main" id="{C529D053-1F53-6543-AEFD-AF502808D1D2}"/>
              </a:ext>
            </a:extLst>
          </p:cNvPr>
          <p:cNvSpPr/>
          <p:nvPr userDrawn="1"/>
        </p:nvSpPr>
        <p:spPr>
          <a:xfrm>
            <a:off x="5963237" y="4409055"/>
            <a:ext cx="1082040" cy="79724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601E61F2-20EE-9A47-B007-4B4FC1B769EE}"/>
              </a:ext>
            </a:extLst>
          </p:cNvPr>
          <p:cNvGrpSpPr/>
          <p:nvPr userDrawn="1"/>
        </p:nvGrpSpPr>
        <p:grpSpPr>
          <a:xfrm>
            <a:off x="6155709" y="4401654"/>
            <a:ext cx="695187" cy="811621"/>
            <a:chOff x="1733006" y="4059633"/>
            <a:chExt cx="914400" cy="1126270"/>
          </a:xfrm>
          <a:solidFill>
            <a:srgbClr val="0E1F42"/>
          </a:solidFill>
        </p:grpSpPr>
        <p:pic>
          <p:nvPicPr>
            <p:cNvPr id="73" name="Graphic 72" descr="School boy outline">
              <a:extLst>
                <a:ext uri="{FF2B5EF4-FFF2-40B4-BE49-F238E27FC236}">
                  <a16:creationId xmlns:a16="http://schemas.microsoft.com/office/drawing/2014/main" id="{F4DD6767-ADE0-524B-9D6D-6F9D6577DD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rcRect b="24762"/>
            <a:stretch/>
          </p:blipFill>
          <p:spPr>
            <a:xfrm>
              <a:off x="1733006" y="4059633"/>
              <a:ext cx="914400" cy="687976"/>
            </a:xfrm>
            <a:prstGeom prst="rect">
              <a:avLst/>
            </a:prstGeom>
          </p:spPr>
        </p:pic>
        <p:pic>
          <p:nvPicPr>
            <p:cNvPr id="74" name="Graphic 73" descr="Blackboard with solid fill">
              <a:extLst>
                <a:ext uri="{FF2B5EF4-FFF2-40B4-BE49-F238E27FC236}">
                  <a16:creationId xmlns:a16="http://schemas.microsoft.com/office/drawing/2014/main" id="{7AF182F6-C52F-514E-82BF-87739F729E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852748" y="4497925"/>
              <a:ext cx="687978" cy="687978"/>
            </a:xfrm>
            <a:prstGeom prst="rect">
              <a:avLst/>
            </a:prstGeom>
          </p:spPr>
        </p:pic>
      </p:grpSp>
      <p:sp>
        <p:nvSpPr>
          <p:cNvPr id="5" name="Rectangle 4">
            <a:extLst>
              <a:ext uri="{FF2B5EF4-FFF2-40B4-BE49-F238E27FC236}">
                <a16:creationId xmlns:a16="http://schemas.microsoft.com/office/drawing/2014/main" id="{1BBC506F-3F77-C7A3-F79C-563E82CF27E7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E230E21-AAB8-D960-4EC1-0AA09D7CB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41060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01020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8: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83A94724-0667-CC49-B14A-08EF9B24ADD7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C3FE651-706F-8148-90AF-0F85B006AC3F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21E642E9-56EA-2EFD-45CC-0491F0AC72A6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Graphic 3" descr="Pencil outline">
            <a:extLst>
              <a:ext uri="{FF2B5EF4-FFF2-40B4-BE49-F238E27FC236}">
                <a16:creationId xmlns:a16="http://schemas.microsoft.com/office/drawing/2014/main" id="{847CAF98-1A98-0C44-D29A-CA4009D22CB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37CD266-4AA9-5C65-BA5D-6D341641140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DE5B84-883F-612B-003F-E1197784C299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6D536F-6CD6-95DA-B0A6-B7C85C2C35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395184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Check for understanding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C5C1F86C-AD23-304E-9AA3-AD0161C05F0D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CCC378A-6B21-6141-97B9-BC3D4E969A5C}"/>
              </a:ext>
            </a:extLst>
          </p:cNvPr>
          <p:cNvPicPr>
            <a:picLocks noChangeAspect="1"/>
          </p:cNvPicPr>
          <p:nvPr userDrawn="1"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83D5A208-F215-EE4E-89CE-341BF1CA0C8C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2025 Commonwealth of Australia, unless otherwise indicated. Creative Commons Attribution 4.0, unless otherwise indicated.</a:t>
            </a:r>
            <a:endParaRPr lang="en-AU" sz="1000"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FB35B5F7-5F41-6847-A3F9-DC802AD291C9}"/>
              </a:ext>
            </a:extLst>
          </p:cNvPr>
          <p:cNvPicPr/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169B69C-0B5C-50DB-8721-A89657483112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A06683-9DC1-DA75-9E16-78A4B5F117C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848D8ED-7671-6B28-5785-9D1E4CB032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47875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End of presentation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 Slide Phas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B673649A-E279-03BF-9505-F6D93E6BDEA8}"/>
              </a:ext>
            </a:extLst>
          </p:cNvPr>
          <p:cNvPicPr>
            <a:picLocks noChangeAspect="1"/>
          </p:cNvPicPr>
          <p:nvPr userDrawn="1"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75877" y="429634"/>
            <a:ext cx="5547360" cy="711199"/>
          </a:xfrm>
          <a:prstGeom prst="rect">
            <a:avLst/>
          </a:prstGeom>
        </p:spPr>
      </p:pic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DBA0CFF-0A7D-BB66-E977-D6B85EDC3B6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355DC917-B4DE-3D46-A254-3FCDAF7B3C71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51DA9A-1FF9-EF4C-9E3F-64571881711C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8</a:t>
            </a:r>
          </a:p>
        </p:txBody>
      </p: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37FD61-74A1-4F91-9EF7-6D0EE5FCEB00}"/>
              </a:ext>
            </a:extLst>
          </p:cNvPr>
          <p:cNvSpPr txBox="1"/>
          <p:nvPr userDrawn="1"/>
        </p:nvSpPr>
        <p:spPr>
          <a:xfrm>
            <a:off x="863762" y="5257164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89D1A9-CFA3-AEB3-1486-0F3CCBD354E4}"/>
              </a:ext>
            </a:extLst>
          </p:cNvPr>
          <p:cNvSpPr txBox="1">
            <a:spLocks/>
          </p:cNvSpPr>
          <p:nvPr userDrawn="1"/>
        </p:nvSpPr>
        <p:spPr>
          <a:xfrm>
            <a:off x="6096000" y="2258567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5128174-FF5F-9845-1621-8F6951D2C244}"/>
              </a:ext>
            </a:extLst>
          </p:cNvPr>
          <p:cNvSpPr txBox="1">
            <a:spLocks/>
          </p:cNvSpPr>
          <p:nvPr userDrawn="1"/>
        </p:nvSpPr>
        <p:spPr>
          <a:xfrm>
            <a:off x="6152688" y="2230918"/>
            <a:ext cx="5522675" cy="234086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6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89C2BF87-D31E-246E-25BD-A4424B41BFD7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6374978" y="3005621"/>
            <a:ext cx="5300385" cy="498249"/>
          </a:xfrm>
        </p:spPr>
        <p:txBody>
          <a:bodyPr anchor="t" anchorCtr="0">
            <a:noAutofit/>
          </a:bodyPr>
          <a:lstStyle>
            <a:lvl1pPr marL="0" indent="0" algn="ctr">
              <a:buNone/>
              <a:defRPr sz="36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SSP lesson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A003A97-22C8-FB12-648F-AE868F67A38B}"/>
              </a:ext>
            </a:extLst>
          </p:cNvPr>
          <p:cNvGrpSpPr/>
          <p:nvPr userDrawn="1"/>
        </p:nvGrpSpPr>
        <p:grpSpPr>
          <a:xfrm>
            <a:off x="283765" y="2071136"/>
            <a:ext cx="11666496" cy="686828"/>
            <a:chOff x="283765" y="2071136"/>
            <a:chExt cx="11666496" cy="686828"/>
          </a:xfrm>
        </p:grpSpPr>
        <p:sp>
          <p:nvSpPr>
            <p:cNvPr id="35" name="Rounded Rectangle 34">
              <a:extLst>
                <a:ext uri="{FF2B5EF4-FFF2-40B4-BE49-F238E27FC236}">
                  <a16:creationId xmlns:a16="http://schemas.microsoft.com/office/drawing/2014/main" id="{60D1E531-3571-853D-FE2E-16BB927641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071136"/>
              <a:ext cx="11666496" cy="638571"/>
            </a:xfrm>
            <a:prstGeom prst="roundRect">
              <a:avLst>
                <a:gd name="adj" fmla="val 41812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ounded Rectangle 35">
              <a:extLst>
                <a:ext uri="{FF2B5EF4-FFF2-40B4-BE49-F238E27FC236}">
                  <a16:creationId xmlns:a16="http://schemas.microsoft.com/office/drawing/2014/main" id="{4A710540-BE23-A028-A025-2B3404ECA67C}"/>
                </a:ext>
              </a:extLst>
            </p:cNvPr>
            <p:cNvSpPr>
              <a:spLocks/>
            </p:cNvSpPr>
            <p:nvPr userDrawn="1"/>
          </p:nvSpPr>
          <p:spPr>
            <a:xfrm>
              <a:off x="283765" y="2303531"/>
              <a:ext cx="11666496" cy="454433"/>
            </a:xfrm>
            <a:prstGeom prst="roundRect">
              <a:avLst>
                <a:gd name="adj" fmla="val 0"/>
              </a:avLst>
            </a:prstGeom>
            <a:solidFill>
              <a:srgbClr val="B519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7A8FCDE1-4BCD-14E7-0DF2-C4E606FF81E7}"/>
              </a:ext>
            </a:extLst>
          </p:cNvPr>
          <p:cNvCxnSpPr>
            <a:cxnSpLocks noGrp="1" noRot="1" noMove="1" noResize="1" noEditPoints="1" noAdjustHandles="1" noChangeArrowheads="1" noChangeShapeType="1"/>
          </p:cNvCxnSpPr>
          <p:nvPr userDrawn="1"/>
        </p:nvCxnSpPr>
        <p:spPr>
          <a:xfrm flipH="1">
            <a:off x="6078383" y="2064931"/>
            <a:ext cx="21697" cy="2665819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extLst>
              <a:ext uri="{FF2B5EF4-FFF2-40B4-BE49-F238E27FC236}">
                <a16:creationId xmlns:a16="http://schemas.microsoft.com/office/drawing/2014/main" id="{09CB324C-AB80-7B80-5966-FA70AA9003E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0" y="-895522"/>
            <a:ext cx="7763774" cy="736963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600" b="0" i="0" kern="1200">
                <a:solidFill>
                  <a:schemeClr val="tx1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Slide 1 Start of presentation</a:t>
            </a:r>
            <a:endParaRPr lang="en-AU"/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id="{CEC27230-4A1A-3DEA-B555-9D0A06AD6C82}"/>
              </a:ext>
            </a:extLst>
          </p:cNvPr>
          <p:cNvSpPr txBox="1">
            <a:spLocks/>
          </p:cNvSpPr>
          <p:nvPr userDrawn="1"/>
        </p:nvSpPr>
        <p:spPr>
          <a:xfrm>
            <a:off x="538554" y="2214587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Review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sp>
        <p:nvSpPr>
          <p:cNvPr id="15" name="Title 5">
            <a:extLst>
              <a:ext uri="{FF2B5EF4-FFF2-40B4-BE49-F238E27FC236}">
                <a16:creationId xmlns:a16="http://schemas.microsoft.com/office/drawing/2014/main" id="{0379DFE3-9E2C-A106-8EC6-A9BCCFE75E03}"/>
              </a:ext>
            </a:extLst>
          </p:cNvPr>
          <p:cNvSpPr txBox="1">
            <a:spLocks/>
          </p:cNvSpPr>
          <p:nvPr userDrawn="1"/>
        </p:nvSpPr>
        <p:spPr>
          <a:xfrm>
            <a:off x="6209185" y="2230918"/>
            <a:ext cx="5300385" cy="5459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>
                <a:solidFill>
                  <a:schemeClr val="bg1"/>
                </a:solidFill>
                <a:latin typeface="+mn-lt"/>
              </a:rPr>
              <a:t>Explicit teaching</a:t>
            </a:r>
            <a:endParaRPr lang="en-US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803022F-19C7-915B-6B31-C619C23A0368}"/>
              </a:ext>
            </a:extLst>
          </p:cNvPr>
          <p:cNvGrpSpPr/>
          <p:nvPr userDrawn="1"/>
        </p:nvGrpSpPr>
        <p:grpSpPr>
          <a:xfrm>
            <a:off x="324326" y="6183550"/>
            <a:ext cx="11574178" cy="365125"/>
            <a:chOff x="324326" y="6162429"/>
            <a:chExt cx="11574178" cy="365125"/>
          </a:xfrm>
        </p:grpSpPr>
        <p:sp>
          <p:nvSpPr>
            <p:cNvPr id="6" name="Footer Placeholder 4">
              <a:extLst>
                <a:ext uri="{FF2B5EF4-FFF2-40B4-BE49-F238E27FC236}">
                  <a16:creationId xmlns:a16="http://schemas.microsoft.com/office/drawing/2014/main" id="{8AD220A5-C253-0762-4662-4F4BDC3F22A2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24326" y="6162429"/>
              <a:ext cx="10930415" cy="365125"/>
            </a:xfrm>
            <a:prstGeom prst="rect">
              <a:avLst/>
            </a:prstGeom>
          </p:spPr>
          <p:txBody>
            <a:bodyPr vert="horz" lIns="0" tIns="0" rIns="0" bIns="0"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V1.0 © 2025 Commonwealth of Australia, unless otherwise indicated. Creative Commons Attribution 4.0, unless otherwise indicated.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  <a:b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</a:b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View online: 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  <a:hlinkClick r:id="rId10"/>
                </a:rPr>
                <a:t>https://www.literacyhub.edu.au/plan-teach-and-assess/lesson-packs/</a:t>
              </a:r>
              <a:r>
                <a:rPr lang="en-AU" sz="1000">
                  <a:latin typeface="Calibri" panose="020F0502020204030204" pitchFamily="34" charset="0"/>
                  <a:ea typeface="Verdana" panose="020B0604030504040204" pitchFamily="34" charset="0"/>
                  <a:cs typeface="Calibri" panose="020F0502020204030204" pitchFamily="34" charset="0"/>
                </a:rPr>
                <a:t> 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2E39A2A-E0E0-50E1-041E-E3B0F6E82F4D}"/>
                </a:ext>
              </a:extLst>
            </p:cNvPr>
            <p:cNvPicPr/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348708" y="6262121"/>
              <a:ext cx="549796" cy="19939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18679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2734588"/>
            <a:ext cx="4552252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9F19AB33-9E75-2E46-A5D8-AF31536AEF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-1" y="-796208"/>
            <a:ext cx="10890913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Slide # Lesson intention and success criteria</a:t>
            </a:r>
            <a:endParaRPr lang="en-AU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27F5E14-9415-3B4F-8FD5-58358E3515B9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970781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85534E57-F25A-CC48-B2FF-01C3EADA85EC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984801" y="3659945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Font typeface="Arial" panose="020B0604020202020204" pitchFamily="34" charset="0"/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  <a:p>
            <a:pPr lvl="0"/>
            <a:endParaRPr lang="en-US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344B2B9-65B9-58C2-A5CC-AE53F7F13167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0FE01D1-D5EC-10E5-F549-15DBC8695E7C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947B30-BB77-B338-95D3-55CD48823107}"/>
              </a:ext>
            </a:extLst>
          </p:cNvPr>
          <p:cNvSpPr txBox="1">
            <a:spLocks/>
          </p:cNvSpPr>
          <p:nvPr userDrawn="1"/>
        </p:nvSpPr>
        <p:spPr>
          <a:xfrm>
            <a:off x="902913" y="729083"/>
            <a:ext cx="5850050" cy="625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b="1">
                <a:solidFill>
                  <a:srgbClr val="0E1E42"/>
                </a:solidFill>
                <a:latin typeface="+mn-lt"/>
              </a:rPr>
              <a:t>Learning intention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DA4CE15-4A28-9816-BFCC-777A39FE5499}"/>
              </a:ext>
            </a:extLst>
          </p:cNvPr>
          <p:cNvSpPr txBox="1">
            <a:spLocks/>
          </p:cNvSpPr>
          <p:nvPr userDrawn="1"/>
        </p:nvSpPr>
        <p:spPr>
          <a:xfrm>
            <a:off x="902913" y="2767099"/>
            <a:ext cx="5850050" cy="625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500" b="1">
                <a:solidFill>
                  <a:srgbClr val="0E1E42"/>
                </a:solidFill>
                <a:latin typeface="+mn-lt"/>
              </a:rPr>
              <a:t>Success criteria</a:t>
            </a: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283765" y="475375"/>
            <a:ext cx="3852806" cy="864029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CCD99FE-4021-2343-9391-366B0640F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073786"/>
            <a:ext cx="7546590" cy="864029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0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E3C5A69-A3D6-D54F-97EC-44FFE096F97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86694" y="1577857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73E6F30E-DF7D-239C-3958-A17258ED525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CF2E7CB-6493-9EB9-D47C-3A26352CA89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5D26BC6-CEDA-154D-956A-5B394817DCCD}"/>
              </a:ext>
            </a:extLst>
          </p:cNvPr>
          <p:cNvSpPr/>
          <p:nvPr userDrawn="1"/>
        </p:nvSpPr>
        <p:spPr>
          <a:xfrm>
            <a:off x="283765" y="299356"/>
            <a:ext cx="1864212" cy="637867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B96A27-393F-0744-BED6-5A448D514A33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90A1C79-2A5E-F140-908F-59F9D0067F30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Graphic 13" descr="Users outline">
            <a:extLst>
              <a:ext uri="{FF2B5EF4-FFF2-40B4-BE49-F238E27FC236}">
                <a16:creationId xmlns:a16="http://schemas.microsoft.com/office/drawing/2014/main" id="{09876D47-6856-3548-9088-DDD24ACAF42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23794" y="263900"/>
            <a:ext cx="688952" cy="6889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5EA6789-4D8F-68D6-C838-A317D329F9E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6650EE3-8A3F-EBBB-C87C-5D357ED298E5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D0334F-F53C-7158-771A-D6D4DA4CD4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032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You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6370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9768AE3E-F66F-0642-8496-C74D7D9185FD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Graphic 29" descr="Classroom outline">
            <a:extLst>
              <a:ext uri="{FF2B5EF4-FFF2-40B4-BE49-F238E27FC236}">
                <a16:creationId xmlns:a16="http://schemas.microsoft.com/office/drawing/2014/main" id="{42F3DE25-53ED-2246-AF75-1AD14DC030F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80290" y="307816"/>
            <a:ext cx="612851" cy="612851"/>
          </a:xfrm>
          <a:prstGeom prst="rect">
            <a:avLst/>
          </a:prstGeom>
        </p:spPr>
      </p:pic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1ADE0065-6921-4F47-A748-053EB5204B6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Graphic 32" descr="Pencil outline">
            <a:extLst>
              <a:ext uri="{FF2B5EF4-FFF2-40B4-BE49-F238E27FC236}">
                <a16:creationId xmlns:a16="http://schemas.microsoft.com/office/drawing/2014/main" id="{370E713A-9177-A845-A4D1-AABC0B3DE72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921B701-256D-4EE3-A3E2-62E7E69E55A8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Rounded Rectangle 8">
            <a:extLst>
              <a:ext uri="{FF2B5EF4-FFF2-40B4-BE49-F238E27FC236}">
                <a16:creationId xmlns:a16="http://schemas.microsoft.com/office/drawing/2014/main" id="{1AB0E661-0A64-30C7-E942-62ABF8A98D2E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227854A-0CF0-BE50-14CB-D31DCD324790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813CE24-30D9-A95F-5015-EBD090FEBEE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67FF704-CC41-36B7-FC96-876976E363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423726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9526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e do + view + pen 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B005EA1-1FD4-ED42-9526-310F8856444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9" name="Graphic 28" descr="Pencil outline">
            <a:extLst>
              <a:ext uri="{FF2B5EF4-FFF2-40B4-BE49-F238E27FC236}">
                <a16:creationId xmlns:a16="http://schemas.microsoft.com/office/drawing/2014/main" id="{5CB82430-18DF-7545-9731-3D881D3DE8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222679" y="362244"/>
            <a:ext cx="490017" cy="490017"/>
          </a:xfrm>
          <a:prstGeom prst="rect">
            <a:avLst/>
          </a:prstGeom>
        </p:spPr>
      </p:pic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7C5CAB6-3B58-A249-893A-EA859AF97840}"/>
              </a:ext>
            </a:extLst>
          </p:cNvPr>
          <p:cNvSpPr/>
          <p:nvPr userDrawn="1"/>
        </p:nvSpPr>
        <p:spPr>
          <a:xfrm>
            <a:off x="9066803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Graphic 31" descr="Classroom outline">
            <a:extLst>
              <a:ext uri="{FF2B5EF4-FFF2-40B4-BE49-F238E27FC236}">
                <a16:creationId xmlns:a16="http://schemas.microsoft.com/office/drawing/2014/main" id="{8341F421-BDBE-D347-9720-F9EA553EA89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198736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C913728-1AAA-EA4C-8FDD-2DF1F86C4A8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Graphic 32" descr="Glasses outline">
            <a:extLst>
              <a:ext uri="{FF2B5EF4-FFF2-40B4-BE49-F238E27FC236}">
                <a16:creationId xmlns:a16="http://schemas.microsoft.com/office/drawing/2014/main" id="{C00DD916-DAEB-EE45-8E7F-C401A95410FE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59737" y="307816"/>
            <a:ext cx="638589" cy="638589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D86A-21A3-CAC8-2587-2C09DB1B16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210BA73-D110-2627-0A2B-431B292BC6AD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6043D58-9ADA-A1DF-99E8-332CFF34F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1888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5955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We do +  pen + chin BLANK 8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B005EA1-1FD4-ED42-9526-310F8856444E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D7C5CAB6-3B58-A249-893A-EA859AF97840}"/>
              </a:ext>
            </a:extLst>
          </p:cNvPr>
          <p:cNvSpPr/>
          <p:nvPr userDrawn="1"/>
        </p:nvSpPr>
        <p:spPr>
          <a:xfrm>
            <a:off x="9066803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Graphic 31" descr="Classroom outline">
            <a:extLst>
              <a:ext uri="{FF2B5EF4-FFF2-40B4-BE49-F238E27FC236}">
                <a16:creationId xmlns:a16="http://schemas.microsoft.com/office/drawing/2014/main" id="{8341F421-BDBE-D347-9720-F9EA553EA89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98736" y="307816"/>
            <a:ext cx="612851" cy="612851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C913728-1AAA-EA4C-8FDD-2DF1F86C4A8E}"/>
              </a:ext>
            </a:extLst>
          </p:cNvPr>
          <p:cNvSpPr/>
          <p:nvPr userDrawn="1"/>
        </p:nvSpPr>
        <p:spPr>
          <a:xfrm>
            <a:off x="10048357" y="291262"/>
            <a:ext cx="876718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F7FD86A-21A3-CAC8-2587-2C09DB1B16ED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B5196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B5196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ounded Rectangle 8">
            <a:extLst>
              <a:ext uri="{FF2B5EF4-FFF2-40B4-BE49-F238E27FC236}">
                <a16:creationId xmlns:a16="http://schemas.microsoft.com/office/drawing/2014/main" id="{BB8CFAA8-DE23-29F1-DE00-2A5877A1DAC0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F4DC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5930D14-635E-5CBB-2918-AAA5B9FE9933}"/>
              </a:ext>
            </a:extLst>
          </p:cNvPr>
          <p:cNvSpPr txBox="1">
            <a:spLocks/>
          </p:cNvSpPr>
          <p:nvPr userDrawn="1"/>
        </p:nvSpPr>
        <p:spPr>
          <a:xfrm>
            <a:off x="475243" y="301851"/>
            <a:ext cx="1457232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solidFill>
                  <a:srgbClr val="0E1E4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pic>
        <p:nvPicPr>
          <p:cNvPr id="29" name="Graphic 28" descr="Pencil outline">
            <a:extLst>
              <a:ext uri="{FF2B5EF4-FFF2-40B4-BE49-F238E27FC236}">
                <a16:creationId xmlns:a16="http://schemas.microsoft.com/office/drawing/2014/main" id="{5CB82430-18DF-7545-9731-3D881D3DE8F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242468" y="377327"/>
            <a:ext cx="490017" cy="4900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43EDB4-A149-1E60-6174-9FAD771EA2E6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1120768" y="208824"/>
            <a:ext cx="695004" cy="81083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D9A77A6-8713-C766-3D88-E24BCC9F7F53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B519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E6A7D79B-5ED2-4DA9-8B5E-9000E62CC5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-1525253"/>
            <a:ext cx="10515600" cy="13255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Slide # We do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6727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18/04/2025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Commonwealth of Australia, unless otherwise indicated. Creative Commons Attribution 4.0, unless otherwise indicated.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707" r:id="rId3"/>
    <p:sldLayoutId id="2147483672" r:id="rId4"/>
    <p:sldLayoutId id="2147483690" r:id="rId5"/>
    <p:sldLayoutId id="2147483696" r:id="rId6"/>
    <p:sldLayoutId id="2147483697" r:id="rId7"/>
    <p:sldLayoutId id="2147483705" r:id="rId8"/>
    <p:sldLayoutId id="2147483709" r:id="rId9"/>
    <p:sldLayoutId id="2147483715" r:id="rId10"/>
    <p:sldLayoutId id="2147483716" r:id="rId11"/>
    <p:sldLayoutId id="2147483717" r:id="rId12"/>
    <p:sldLayoutId id="2147483718" r:id="rId13"/>
    <p:sldLayoutId id="2147483720" r:id="rId14"/>
    <p:sldLayoutId id="2147483698" r:id="rId15"/>
    <p:sldLayoutId id="2147483703" r:id="rId16"/>
    <p:sldLayoutId id="2147483699" r:id="rId17"/>
    <p:sldLayoutId id="2147483701" r:id="rId18"/>
    <p:sldLayoutId id="2147483702" r:id="rId19"/>
    <p:sldLayoutId id="2147483704" r:id="rId20"/>
    <p:sldLayoutId id="2147483710" r:id="rId21"/>
    <p:sldLayoutId id="2147483695" r:id="rId22"/>
    <p:sldLayoutId id="2147483708" r:id="rId23"/>
    <p:sldLayoutId id="2147483711" r:id="rId24"/>
    <p:sldLayoutId id="2147483712" r:id="rId25"/>
    <p:sldLayoutId id="2147483713" r:id="rId26"/>
    <p:sldLayoutId id="2147483691" r:id="rId27"/>
    <p:sldLayoutId id="2147483714" r:id="rId28"/>
    <p:sldLayoutId id="2147483692" r:id="rId29"/>
    <p:sldLayoutId id="2147483693" r:id="rId30"/>
    <p:sldLayoutId id="2147483694" r:id="rId31"/>
    <p:sldLayoutId id="2147483719" r:id="rId3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.xml"/><Relationship Id="rId4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3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5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6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17.xml"/><Relationship Id="rId6" Type="http://schemas.openxmlformats.org/officeDocument/2006/relationships/image" Target="../media/image43.png"/><Relationship Id="rId5" Type="http://schemas.openxmlformats.org/officeDocument/2006/relationships/image" Target="../media/image41.png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0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21.xml"/><Relationship Id="rId5" Type="http://schemas.openxmlformats.org/officeDocument/2006/relationships/image" Target="../media/image30.svg"/><Relationship Id="rId4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15.svg"/><Relationship Id="rId12" Type="http://schemas.openxmlformats.org/officeDocument/2006/relationships/image" Target="../media/image41.png"/><Relationship Id="rId2" Type="http://schemas.openxmlformats.org/officeDocument/2006/relationships/slideLayout" Target="../slideLayouts/slideLayout27.xml"/><Relationship Id="rId1" Type="http://schemas.openxmlformats.org/officeDocument/2006/relationships/tags" Target="../tags/tag22.xml"/><Relationship Id="rId6" Type="http://schemas.openxmlformats.org/officeDocument/2006/relationships/image" Target="../media/image14.png"/><Relationship Id="rId11" Type="http://schemas.openxmlformats.org/officeDocument/2006/relationships/image" Target="../media/image43.png"/><Relationship Id="rId5" Type="http://schemas.openxmlformats.org/officeDocument/2006/relationships/image" Target="../media/image45.svg"/><Relationship Id="rId10" Type="http://schemas.openxmlformats.org/officeDocument/2006/relationships/image" Target="../media/image39.png"/><Relationship Id="rId4" Type="http://schemas.openxmlformats.org/officeDocument/2006/relationships/image" Target="../media/image44.png"/><Relationship Id="rId9" Type="http://schemas.openxmlformats.org/officeDocument/2006/relationships/image" Target="../media/image17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3.xml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7" Type="http://schemas.openxmlformats.org/officeDocument/2006/relationships/image" Target="../media/image50.sv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Relationship Id="rId6" Type="http://schemas.openxmlformats.org/officeDocument/2006/relationships/image" Target="../media/image49.png"/><Relationship Id="rId5" Type="http://schemas.openxmlformats.org/officeDocument/2006/relationships/image" Target="../media/image48.svg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0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E192CB3-B945-9406-F3AE-9F952F274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b="0" i="0" kern="1200">
                <a:solidFill>
                  <a:schemeClr val="bg2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Slide 1 Start of presentation</a:t>
            </a:r>
            <a:endParaRPr lang="en-US" sz="800">
              <a:solidFill>
                <a:schemeClr val="bg2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80113A2-139D-D145-5847-96DA8389B06E}"/>
              </a:ext>
            </a:extLst>
          </p:cNvPr>
          <p:cNvSpPr txBox="1"/>
          <p:nvPr/>
        </p:nvSpPr>
        <p:spPr>
          <a:xfrm>
            <a:off x="818866" y="2838771"/>
            <a:ext cx="462659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E1E42"/>
                </a:solidFill>
              </a:rPr>
              <a:t>-s suffix </a:t>
            </a:r>
          </a:p>
          <a:p>
            <a:pPr algn="ctr"/>
            <a:r>
              <a:rPr lang="en-US" sz="3200" dirty="0">
                <a:solidFill>
                  <a:srgbClr val="0E1E42"/>
                </a:solidFill>
              </a:rPr>
              <a:t>ff    </a:t>
            </a:r>
            <a:r>
              <a:rPr lang="en-US" sz="3200" dirty="0" err="1">
                <a:solidFill>
                  <a:srgbClr val="0E1E42"/>
                </a:solidFill>
              </a:rPr>
              <a:t>ll</a:t>
            </a:r>
            <a:r>
              <a:rPr lang="en-US" sz="3200" dirty="0">
                <a:solidFill>
                  <a:srgbClr val="0E1E42"/>
                </a:solidFill>
              </a:rPr>
              <a:t>    ss    </a:t>
            </a:r>
            <a:r>
              <a:rPr lang="en-US" sz="3200" dirty="0" err="1">
                <a:solidFill>
                  <a:srgbClr val="0E1E42"/>
                </a:solidFill>
              </a:rPr>
              <a:t>zz</a:t>
            </a:r>
            <a:r>
              <a:rPr lang="en-US" sz="3200" dirty="0">
                <a:solidFill>
                  <a:srgbClr val="0E1E42"/>
                </a:solidFill>
              </a:rPr>
              <a:t>   </a:t>
            </a:r>
            <a:r>
              <a:rPr lang="en-US" sz="3200" dirty="0" err="1">
                <a:solidFill>
                  <a:srgbClr val="0E1E42"/>
                </a:solidFill>
              </a:rPr>
              <a:t>sh</a:t>
            </a:r>
            <a:endParaRPr lang="en-US" sz="3200" dirty="0">
              <a:solidFill>
                <a:srgbClr val="0E1E42"/>
              </a:solidFill>
            </a:endParaRPr>
          </a:p>
          <a:p>
            <a:pPr algn="ctr"/>
            <a:r>
              <a:rPr lang="en-US" sz="3200" dirty="0">
                <a:solidFill>
                  <a:srgbClr val="0E1E42"/>
                </a:solidFill>
              </a:rPr>
              <a:t>there    here    saw    put</a:t>
            </a:r>
          </a:p>
          <a:p>
            <a:endParaRPr lang="en-A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027D23-5EB2-A2FB-C8E7-BB16080753FC}"/>
              </a:ext>
            </a:extLst>
          </p:cNvPr>
          <p:cNvSpPr txBox="1"/>
          <p:nvPr/>
        </p:nvSpPr>
        <p:spPr>
          <a:xfrm>
            <a:off x="7326024" y="2835548"/>
            <a:ext cx="33437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dirty="0"/>
              <a:t>SSP lesson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1CF97D-2ACD-B599-C36E-21A65749EC97}"/>
              </a:ext>
            </a:extLst>
          </p:cNvPr>
          <p:cNvSpPr txBox="1"/>
          <p:nvPr/>
        </p:nvSpPr>
        <p:spPr>
          <a:xfrm>
            <a:off x="7167662" y="3420323"/>
            <a:ext cx="36604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000" b="1" dirty="0" err="1"/>
              <a:t>th</a:t>
            </a:r>
            <a:r>
              <a:rPr lang="en-AU" sz="4000" b="1" dirty="0"/>
              <a:t> says /</a:t>
            </a:r>
            <a:r>
              <a:rPr lang="en-AU" sz="4000" b="1" dirty="0" err="1"/>
              <a:t>th</a:t>
            </a:r>
            <a:r>
              <a:rPr lang="en-AU" sz="4000" b="1" dirty="0"/>
              <a:t>/</a:t>
            </a:r>
          </a:p>
          <a:p>
            <a:pPr algn="ctr"/>
            <a:r>
              <a:rPr lang="en-AU" sz="2400" dirty="0"/>
              <a:t>Unvoiced as in </a:t>
            </a:r>
            <a:r>
              <a:rPr lang="en-AU" sz="2400" b="1" dirty="0"/>
              <a:t>thin</a:t>
            </a:r>
          </a:p>
        </p:txBody>
      </p:sp>
    </p:spTree>
    <p:extLst>
      <p:ext uri="{BB962C8B-B14F-4D97-AF65-F5344CB8AC3E}">
        <p14:creationId xmlns:p14="http://schemas.microsoft.com/office/powerpoint/2010/main" val="4091483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BD4873B-FC2B-2597-EA36-6373C84FF1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10 Review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2C518C5-302B-1999-06F4-A43C02BBAC9C}"/>
              </a:ext>
            </a:extLst>
          </p:cNvPr>
          <p:cNvSpPr txBox="1">
            <a:spLocks/>
          </p:cNvSpPr>
          <p:nvPr/>
        </p:nvSpPr>
        <p:spPr>
          <a:xfrm>
            <a:off x="263716" y="2910432"/>
            <a:ext cx="11601450" cy="131112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8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saw   there   put   here</a:t>
            </a:r>
            <a:endParaRPr lang="en-AU" sz="88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71130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13264D7-4C85-0549-EE5E-554205989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554739"/>
            <a:ext cx="10515600" cy="1325563"/>
          </a:xfrm>
        </p:spPr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11 Review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A41D904-2A36-69CF-D574-56CBF0E5F90F}"/>
              </a:ext>
            </a:extLst>
          </p:cNvPr>
          <p:cNvSpPr txBox="1">
            <a:spLocks/>
          </p:cNvSpPr>
          <p:nvPr/>
        </p:nvSpPr>
        <p:spPr>
          <a:xfrm>
            <a:off x="295275" y="2274838"/>
            <a:ext cx="11601450" cy="341632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 will put the stuff I saw in the shop here and I will put the zips there.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219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A8E1A18-DE17-B0E9-44BB-D4F4A6495D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12 Review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36FB0127-56B5-8E0E-3C69-CEFBA2AB6E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342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16A502A-DF04-C015-9D11-BEBBA35EB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4095" y="-1078174"/>
            <a:ext cx="10603814" cy="999961"/>
          </a:xfrm>
        </p:spPr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+mj-lt"/>
                <a:ea typeface="+mj-ea"/>
                <a:cs typeface="+mj-cs"/>
              </a:rPr>
              <a:t>Slide </a:t>
            </a:r>
            <a:r>
              <a:rPr lang="en-AU" sz="800" kern="1200" baseline="0">
                <a:solidFill>
                  <a:schemeClr val="bg2"/>
                </a:solidFill>
                <a:effectLst/>
                <a:latin typeface="+mj-lt"/>
                <a:ea typeface="+mj-ea"/>
                <a:cs typeface="+mj-cs"/>
              </a:rPr>
              <a:t>13 </a:t>
            </a:r>
            <a:r>
              <a:rPr lang="en-US" sz="800">
                <a:solidFill>
                  <a:schemeClr val="bg2"/>
                </a:solidFill>
              </a:rPr>
              <a:t>End of review, start of lesson</a:t>
            </a:r>
            <a:endParaRPr lang="en-AU" sz="80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3266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E5D3D-DE79-D003-4A49-FBB80AEEA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14 Phonemic</a:t>
            </a:r>
            <a:r>
              <a:rPr lang="en-AU" sz="800" kern="1200" baseline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 awareness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4" name="Group 3" descr="Four shapes in a row; two squares (the second square has a picture of a chair inside it), followed by a circle and then a square.">
            <a:extLst>
              <a:ext uri="{FF2B5EF4-FFF2-40B4-BE49-F238E27FC236}">
                <a16:creationId xmlns:a16="http://schemas.microsoft.com/office/drawing/2014/main" id="{4696491E-DD26-FF79-4D4E-5BFC39F879C7}"/>
              </a:ext>
            </a:extLst>
          </p:cNvPr>
          <p:cNvGrpSpPr/>
          <p:nvPr/>
        </p:nvGrpSpPr>
        <p:grpSpPr>
          <a:xfrm>
            <a:off x="2091942" y="2472780"/>
            <a:ext cx="8008116" cy="1912440"/>
            <a:chOff x="2433056" y="2878710"/>
            <a:chExt cx="6843204" cy="1544702"/>
          </a:xfrm>
        </p:grpSpPr>
        <p:sp>
          <p:nvSpPr>
            <p:cNvPr id="5" name="Rounded Rectangle 13">
              <a:extLst>
                <a:ext uri="{FF2B5EF4-FFF2-40B4-BE49-F238E27FC236}">
                  <a16:creationId xmlns:a16="http://schemas.microsoft.com/office/drawing/2014/main" id="{CCE4BAAF-2390-DBDF-A7FB-6E2CDBE66C7E}"/>
                </a:ext>
              </a:extLst>
            </p:cNvPr>
            <p:cNvSpPr/>
            <p:nvPr/>
          </p:nvSpPr>
          <p:spPr>
            <a:xfrm>
              <a:off x="2433056" y="2878710"/>
              <a:ext cx="1541931" cy="1541931"/>
            </a:xfrm>
            <a:prstGeom prst="roundRect">
              <a:avLst>
                <a:gd name="adj" fmla="val 8315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A64F5D79-9EDD-C6B1-CA32-05A52047E30F}"/>
                </a:ext>
              </a:extLst>
            </p:cNvPr>
            <p:cNvSpPr/>
            <p:nvPr/>
          </p:nvSpPr>
          <p:spPr>
            <a:xfrm>
              <a:off x="5967856" y="2878710"/>
              <a:ext cx="1541931" cy="1541931"/>
            </a:xfrm>
            <a:prstGeom prst="ellipse">
              <a:avLst/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13">
              <a:extLst>
                <a:ext uri="{FF2B5EF4-FFF2-40B4-BE49-F238E27FC236}">
                  <a16:creationId xmlns:a16="http://schemas.microsoft.com/office/drawing/2014/main" id="{D3771AE8-11E6-A6BA-FAF5-28FF12991AB7}"/>
                </a:ext>
              </a:extLst>
            </p:cNvPr>
            <p:cNvSpPr/>
            <p:nvPr/>
          </p:nvSpPr>
          <p:spPr>
            <a:xfrm>
              <a:off x="4201383" y="2881481"/>
              <a:ext cx="1541931" cy="1541931"/>
            </a:xfrm>
            <a:prstGeom prst="roundRect">
              <a:avLst>
                <a:gd name="adj" fmla="val 8315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ounded Rectangle 13">
              <a:extLst>
                <a:ext uri="{FF2B5EF4-FFF2-40B4-BE49-F238E27FC236}">
                  <a16:creationId xmlns:a16="http://schemas.microsoft.com/office/drawing/2014/main" id="{FC6AA1DC-3F7E-4EA3-DE86-BDF241C14BDD}"/>
                </a:ext>
              </a:extLst>
            </p:cNvPr>
            <p:cNvSpPr/>
            <p:nvPr/>
          </p:nvSpPr>
          <p:spPr>
            <a:xfrm>
              <a:off x="7734329" y="2878710"/>
              <a:ext cx="1541931" cy="1541931"/>
            </a:xfrm>
            <a:prstGeom prst="roundRect">
              <a:avLst>
                <a:gd name="adj" fmla="val 8315"/>
              </a:avLst>
            </a:prstGeom>
            <a:solidFill>
              <a:srgbClr val="776AAA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" name="Graphic 9" descr="Director's Chair with solid fill">
            <a:extLst>
              <a:ext uri="{FF2B5EF4-FFF2-40B4-BE49-F238E27FC236}">
                <a16:creationId xmlns:a16="http://schemas.microsoft.com/office/drawing/2014/main" id="{477973AF-812B-BC77-E776-FD91678025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59120" y="2538385"/>
            <a:ext cx="1728815" cy="172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05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BC650-3F66-4D67-BC7C-07FF29419E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CC84F-FF5B-2E66-EC55-A9B480A1A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15 </a:t>
            </a:r>
            <a:r>
              <a:rPr lang="en-AU" sz="800" kern="1200">
                <a:solidFill>
                  <a:schemeClr val="bg2"/>
                </a:solidFill>
                <a:effectLst/>
                <a:latin typeface="+mj-lt"/>
                <a:ea typeface="+mj-ea"/>
                <a:cs typeface="+mj-cs"/>
              </a:rPr>
              <a:t>Phonemic</a:t>
            </a:r>
            <a:r>
              <a:rPr lang="en-AU" sz="800" kern="1200" baseline="0">
                <a:solidFill>
                  <a:schemeClr val="bg2"/>
                </a:solidFill>
                <a:effectLst/>
                <a:latin typeface="+mj-lt"/>
                <a:ea typeface="+mj-ea"/>
                <a:cs typeface="+mj-cs"/>
              </a:rPr>
              <a:t> awareness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12" name="Group 11" descr="Four shapes in a row; two squares (the second square has a picture of a chair inside it), followed by a circle and then a square.">
            <a:extLst>
              <a:ext uri="{FF2B5EF4-FFF2-40B4-BE49-F238E27FC236}">
                <a16:creationId xmlns:a16="http://schemas.microsoft.com/office/drawing/2014/main" id="{ED98DBDC-0547-E7BA-3347-89C92AB4CFED}"/>
              </a:ext>
            </a:extLst>
          </p:cNvPr>
          <p:cNvGrpSpPr/>
          <p:nvPr/>
        </p:nvGrpSpPr>
        <p:grpSpPr>
          <a:xfrm>
            <a:off x="2091942" y="2472780"/>
            <a:ext cx="8008116" cy="1912440"/>
            <a:chOff x="2091942" y="2472780"/>
            <a:chExt cx="8008116" cy="191244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3924B0E7-C2E4-F7BB-4BAD-1D485BA82DAD}"/>
                </a:ext>
              </a:extLst>
            </p:cNvPr>
            <p:cNvGrpSpPr/>
            <p:nvPr/>
          </p:nvGrpSpPr>
          <p:grpSpPr>
            <a:xfrm>
              <a:off x="2091942" y="2472780"/>
              <a:ext cx="8008116" cy="1912440"/>
              <a:chOff x="2433056" y="2878710"/>
              <a:chExt cx="6843204" cy="1544702"/>
            </a:xfrm>
          </p:grpSpPr>
          <p:sp>
            <p:nvSpPr>
              <p:cNvPr id="6" name="Rounded Rectangle 13">
                <a:extLst>
                  <a:ext uri="{FF2B5EF4-FFF2-40B4-BE49-F238E27FC236}">
                    <a16:creationId xmlns:a16="http://schemas.microsoft.com/office/drawing/2014/main" id="{7C32A133-D324-BE28-CFB9-60D7F091C78A}"/>
                  </a:ext>
                </a:extLst>
              </p:cNvPr>
              <p:cNvSpPr/>
              <p:nvPr/>
            </p:nvSpPr>
            <p:spPr>
              <a:xfrm>
                <a:off x="2433056" y="2878710"/>
                <a:ext cx="1541931" cy="1541931"/>
              </a:xfrm>
              <a:prstGeom prst="roundRect">
                <a:avLst>
                  <a:gd name="adj" fmla="val 8315"/>
                </a:avLst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20D57675-A139-594E-E6EA-14E42C8B03B3}"/>
                  </a:ext>
                </a:extLst>
              </p:cNvPr>
              <p:cNvSpPr/>
              <p:nvPr/>
            </p:nvSpPr>
            <p:spPr>
              <a:xfrm>
                <a:off x="5967856" y="2878710"/>
                <a:ext cx="1541931" cy="1541931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ounded Rectangle 13">
                <a:extLst>
                  <a:ext uri="{FF2B5EF4-FFF2-40B4-BE49-F238E27FC236}">
                    <a16:creationId xmlns:a16="http://schemas.microsoft.com/office/drawing/2014/main" id="{96F92767-C649-76F3-35C9-9211AB708791}"/>
                  </a:ext>
                </a:extLst>
              </p:cNvPr>
              <p:cNvSpPr/>
              <p:nvPr/>
            </p:nvSpPr>
            <p:spPr>
              <a:xfrm>
                <a:off x="4201383" y="2881481"/>
                <a:ext cx="1541931" cy="1541931"/>
              </a:xfrm>
              <a:prstGeom prst="roundRect">
                <a:avLst>
                  <a:gd name="adj" fmla="val 8315"/>
                </a:avLst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ounded Rectangle 13">
                <a:extLst>
                  <a:ext uri="{FF2B5EF4-FFF2-40B4-BE49-F238E27FC236}">
                    <a16:creationId xmlns:a16="http://schemas.microsoft.com/office/drawing/2014/main" id="{178B896F-8F65-4FFA-4CDB-C2514B2EE90D}"/>
                  </a:ext>
                </a:extLst>
              </p:cNvPr>
              <p:cNvSpPr/>
              <p:nvPr/>
            </p:nvSpPr>
            <p:spPr>
              <a:xfrm>
                <a:off x="7734329" y="2878710"/>
                <a:ext cx="1541931" cy="1541931"/>
              </a:xfrm>
              <a:prstGeom prst="roundRect">
                <a:avLst>
                  <a:gd name="adj" fmla="val 8315"/>
                </a:avLst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4" name="Graphic 3" descr="Director's Chair with solid fill">
              <a:extLst>
                <a:ext uri="{FF2B5EF4-FFF2-40B4-BE49-F238E27FC236}">
                  <a16:creationId xmlns:a16="http://schemas.microsoft.com/office/drawing/2014/main" id="{165886B8-1A66-CFDA-BA9F-82C0515AA5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159120" y="2538385"/>
              <a:ext cx="1728815" cy="172881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8423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20CFF-B70F-D447-BB68-FCF1F709D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b="0" i="0" kern="1200">
                <a:solidFill>
                  <a:schemeClr val="bg2"/>
                </a:solidFill>
                <a:effectLst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Slide 16 </a:t>
            </a:r>
            <a:r>
              <a:rPr lang="en-US" sz="800">
                <a:solidFill>
                  <a:schemeClr val="bg2"/>
                </a:solidFill>
              </a:rPr>
              <a:t>Learning intention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8256A2-0F8B-55BD-B22D-6804AFAF95C6}"/>
              </a:ext>
            </a:extLst>
          </p:cNvPr>
          <p:cNvSpPr txBox="1"/>
          <p:nvPr/>
        </p:nvSpPr>
        <p:spPr>
          <a:xfrm>
            <a:off x="791569" y="1392070"/>
            <a:ext cx="93487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We are learning about letters and sounds so that we can read and </a:t>
            </a:r>
            <a:r>
              <a:rPr lang="en-US" sz="3000">
                <a:ea typeface="+mj-lt"/>
                <a:cs typeface="+mj-lt"/>
              </a:rPr>
              <a:t>spell</a:t>
            </a:r>
            <a:r>
              <a:rPr lang="en-US" sz="3000">
                <a:solidFill>
                  <a:srgbClr val="0E1E42"/>
                </a:solidFill>
                <a:ea typeface="+mj-lt"/>
                <a:cs typeface="+mj-lt"/>
              </a:rPr>
              <a:t> words.</a:t>
            </a:r>
            <a:endParaRPr lang="en-US" sz="3000">
              <a:solidFill>
                <a:srgbClr val="0E1E42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A53477-668F-F527-E8D0-2845B9156910}"/>
              </a:ext>
            </a:extLst>
          </p:cNvPr>
          <p:cNvSpPr txBox="1"/>
          <p:nvPr/>
        </p:nvSpPr>
        <p:spPr>
          <a:xfrm>
            <a:off x="791569" y="3459707"/>
            <a:ext cx="989462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rgbClr val="0E1E42"/>
                </a:solidFill>
                <a:ea typeface="Verdana"/>
                <a:cs typeface="Calibri"/>
              </a:rPr>
              <a:t>I will know I have been successful if I can: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E1E42"/>
                </a:solidFill>
                <a:ea typeface="Verdana"/>
                <a:cs typeface="Calibri"/>
              </a:rPr>
              <a:t>say the unvoiced sound for </a:t>
            </a:r>
            <a:r>
              <a:rPr lang="en-US" sz="3000" err="1">
                <a:solidFill>
                  <a:srgbClr val="0E1E42"/>
                </a:solidFill>
                <a:ea typeface="Verdana"/>
                <a:cs typeface="Calibri"/>
              </a:rPr>
              <a:t>th</a:t>
            </a:r>
            <a:endParaRPr lang="en-US" sz="3000">
              <a:solidFill>
                <a:srgbClr val="0E1E42"/>
              </a:solidFill>
              <a:ea typeface="Verdana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0E1E42"/>
                </a:solidFill>
                <a:ea typeface="Verdana"/>
                <a:cs typeface="Calibri"/>
              </a:rPr>
              <a:t>read</a:t>
            </a:r>
            <a:r>
              <a:rPr lang="en-US" sz="3000">
                <a:ea typeface="Verdana"/>
                <a:cs typeface="Calibri"/>
              </a:rPr>
              <a:t> words</a:t>
            </a:r>
            <a:r>
              <a:rPr lang="en-US" sz="3000">
                <a:solidFill>
                  <a:srgbClr val="0E1E42"/>
                </a:solidFill>
                <a:ea typeface="Verdana"/>
                <a:cs typeface="Calibri"/>
              </a:rPr>
              <a:t> with </a:t>
            </a:r>
            <a:r>
              <a:rPr lang="en-US" sz="3000" err="1">
                <a:solidFill>
                  <a:srgbClr val="0E1E42"/>
                </a:solidFill>
                <a:ea typeface="Verdana"/>
                <a:cs typeface="Calibri"/>
              </a:rPr>
              <a:t>th</a:t>
            </a:r>
            <a:endParaRPr lang="en-US" sz="3000">
              <a:solidFill>
                <a:srgbClr val="0E1E42"/>
              </a:solidFill>
              <a:ea typeface="Verdana"/>
              <a:cs typeface="Calibri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3000">
                <a:ea typeface="Verdana"/>
                <a:cs typeface="Calibri"/>
              </a:rPr>
              <a:t>spell</a:t>
            </a:r>
            <a:r>
              <a:rPr lang="en-US" sz="3000">
                <a:solidFill>
                  <a:srgbClr val="0E1E42"/>
                </a:solidFill>
                <a:ea typeface="Verdana"/>
                <a:cs typeface="Calibri"/>
              </a:rPr>
              <a:t> </a:t>
            </a:r>
            <a:r>
              <a:rPr lang="en-US" sz="3000">
                <a:ea typeface="Verdana"/>
                <a:cs typeface="Calibri"/>
              </a:rPr>
              <a:t>words</a:t>
            </a:r>
            <a:r>
              <a:rPr lang="en-US" sz="3000">
                <a:solidFill>
                  <a:srgbClr val="0E1E42"/>
                </a:solidFill>
                <a:ea typeface="Verdana"/>
                <a:cs typeface="Calibri"/>
              </a:rPr>
              <a:t> with </a:t>
            </a:r>
            <a:r>
              <a:rPr lang="en-US" sz="3000" err="1">
                <a:solidFill>
                  <a:srgbClr val="0E1E42"/>
                </a:solidFill>
                <a:ea typeface="Verdana"/>
                <a:cs typeface="Calibri"/>
              </a:rPr>
              <a:t>th.</a:t>
            </a:r>
            <a:endParaRPr lang="en-US" sz="3000">
              <a:solidFill>
                <a:srgbClr val="0E1E42"/>
              </a:solidFill>
              <a:ea typeface="Verdana"/>
              <a:cs typeface="Calibri"/>
            </a:endParaRPr>
          </a:p>
          <a:p>
            <a:endParaRPr lang="en-A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79839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CAEE2-3B79-C00A-3EF4-E834228B06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17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18D3DC-8DC2-348A-2FA6-CEB1D0FDFB5B}"/>
              </a:ext>
            </a:extLst>
          </p:cNvPr>
          <p:cNvSpPr txBox="1">
            <a:spLocks/>
          </p:cNvSpPr>
          <p:nvPr/>
        </p:nvSpPr>
        <p:spPr>
          <a:xfrm>
            <a:off x="285750" y="2910432"/>
            <a:ext cx="11578872" cy="158049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12000" dirty="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US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</a:t>
            </a:r>
            <a:r>
              <a:rPr lang="en-US" sz="12000" dirty="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US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</a:t>
            </a:r>
            <a:r>
              <a:rPr lang="en-US" sz="12000" dirty="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endParaRPr lang="en-US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18620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6FF09-5ACB-6304-B346-5CD00472F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18</a:t>
            </a:r>
            <a:r>
              <a:rPr lang="en-AU" sz="800" kern="1200" baseline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C2581-2D72-5C94-880C-09DCEC48F52B}"/>
              </a:ext>
            </a:extLst>
          </p:cNvPr>
          <p:cNvSpPr txBox="1">
            <a:spLocks/>
          </p:cNvSpPr>
          <p:nvPr/>
        </p:nvSpPr>
        <p:spPr>
          <a:xfrm>
            <a:off x="285750" y="2910432"/>
            <a:ext cx="11578872" cy="158049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12000" dirty="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US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</a:t>
            </a:r>
            <a:r>
              <a:rPr lang="en-US" sz="12000" dirty="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r>
              <a:rPr lang="en-US" sz="12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       </a:t>
            </a:r>
            <a:r>
              <a:rPr lang="en-US" sz="12000" dirty="0" err="1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</a:t>
            </a:r>
            <a:endParaRPr lang="en-US" sz="12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64127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76DE14E-89ED-5ED2-7B16-48E0236C8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19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B0530D01-1006-E519-A1DF-28710B65BF0D}"/>
              </a:ext>
            </a:extLst>
          </p:cNvPr>
          <p:cNvSpPr txBox="1">
            <a:spLocks/>
          </p:cNvSpPr>
          <p:nvPr/>
        </p:nvSpPr>
        <p:spPr>
          <a:xfrm>
            <a:off x="142875" y="2965850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thin</a:t>
            </a:r>
            <a:endParaRPr lang="en-AU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6094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1374570-2F0F-E33F-1EB9-B9418EEF05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 Phonemic awareness review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2" name="Group 1" descr="6 square consonant letter tiles: w, g, f, s, l, t on the left of the screen&#10;2 vowel letter tiles: e, i">
            <a:extLst>
              <a:ext uri="{FF2B5EF4-FFF2-40B4-BE49-F238E27FC236}">
                <a16:creationId xmlns:a16="http://schemas.microsoft.com/office/drawing/2014/main" id="{DF52FE87-4CDE-7526-831F-F7CD5B84C17D}"/>
              </a:ext>
            </a:extLst>
          </p:cNvPr>
          <p:cNvGrpSpPr/>
          <p:nvPr/>
        </p:nvGrpSpPr>
        <p:grpSpPr>
          <a:xfrm>
            <a:off x="1620981" y="1404841"/>
            <a:ext cx="8709970" cy="4605671"/>
            <a:chOff x="1620981" y="1404841"/>
            <a:chExt cx="8709970" cy="4605671"/>
          </a:xfrm>
        </p:grpSpPr>
        <p:grpSp>
          <p:nvGrpSpPr>
            <p:cNvPr id="4" name="Group 3" descr="Letter tiles for consonants: f, j, h, d, b, x&#10;Letter tiles for vowels: o, a">
              <a:extLst>
                <a:ext uri="{FF2B5EF4-FFF2-40B4-BE49-F238E27FC236}">
                  <a16:creationId xmlns:a16="http://schemas.microsoft.com/office/drawing/2014/main" id="{0D1C4F87-EC17-576C-AD70-AF7ECD78CA04}"/>
                </a:ext>
              </a:extLst>
            </p:cNvPr>
            <p:cNvGrpSpPr/>
            <p:nvPr/>
          </p:nvGrpSpPr>
          <p:grpSpPr>
            <a:xfrm>
              <a:off x="1620981" y="1404841"/>
              <a:ext cx="8709970" cy="4605671"/>
              <a:chOff x="1471079" y="1395029"/>
              <a:chExt cx="8709970" cy="4605671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D253EB5D-9A6D-72C8-48F3-5E8FE68BB88E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1471079" y="1418674"/>
                <a:ext cx="1442443" cy="1421928"/>
                <a:chOff x="599076" y="3828850"/>
                <a:chExt cx="1975945" cy="1971676"/>
              </a:xfrm>
            </p:grpSpPr>
            <p:sp>
              <p:nvSpPr>
                <p:cNvPr id="23" name="Rounded Rectangle 2">
                  <a:extLst>
                    <a:ext uri="{FF2B5EF4-FFF2-40B4-BE49-F238E27FC236}">
                      <a16:creationId xmlns:a16="http://schemas.microsoft.com/office/drawing/2014/main" id="{45D08B54-5151-DC69-1108-BF6082561327}"/>
                    </a:ext>
                  </a:extLst>
                </p:cNvPr>
                <p:cNvSpPr/>
                <p:nvPr/>
              </p:nvSpPr>
              <p:spPr>
                <a:xfrm>
                  <a:off x="599076" y="3883383"/>
                  <a:ext cx="1975945" cy="1800493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E1E42"/>
                    </a:solidFill>
                  </a:endParaRPr>
                </a:p>
              </p:txBody>
            </p:sp>
            <p:sp>
              <p:nvSpPr>
                <p:cNvPr id="24" name="Content Placeholder 2">
                  <a:extLst>
                    <a:ext uri="{FF2B5EF4-FFF2-40B4-BE49-F238E27FC236}">
                      <a16:creationId xmlns:a16="http://schemas.microsoft.com/office/drawing/2014/main" id="{0180A41E-4EF1-BF67-74A2-9A61158AB7F3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99077" y="3828850"/>
                  <a:ext cx="1975944" cy="197167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91440" tIns="45720" rIns="91440" bIns="45720" rtlCol="0" anchor="t">
                  <a:spAutoFit/>
                </a:bodyPr>
                <a:lstStyle>
                  <a:lvl1pPr marL="0" indent="0" algn="ctr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2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9600"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w</a:t>
                  </a:r>
                  <a:endParaRPr lang="en-AU" sz="9600"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endParaRPr>
                </a:p>
              </p:txBody>
            </p:sp>
          </p:grpSp>
          <p:sp>
            <p:nvSpPr>
              <p:cNvPr id="8" name="Rounded Rectangle 15">
                <a:extLst>
                  <a:ext uri="{FF2B5EF4-FFF2-40B4-BE49-F238E27FC236}">
                    <a16:creationId xmlns:a16="http://schemas.microsoft.com/office/drawing/2014/main" id="{498F732B-56FE-BBE7-5D5F-C64AC49CF919}"/>
                  </a:ext>
                </a:extLst>
              </p:cNvPr>
              <p:cNvSpPr/>
              <p:nvPr/>
            </p:nvSpPr>
            <p:spPr>
              <a:xfrm>
                <a:off x="3221557" y="1458001"/>
                <a:ext cx="1442443" cy="1298472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g</a:t>
                </a:r>
              </a:p>
            </p:txBody>
          </p:sp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B6A61498-7276-8149-5EAB-A5BD1E7D389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972035" y="1426253"/>
                <a:ext cx="1442443" cy="1421928"/>
                <a:chOff x="599076" y="3839360"/>
                <a:chExt cx="1975945" cy="1971679"/>
              </a:xfrm>
            </p:grpSpPr>
            <p:sp>
              <p:nvSpPr>
                <p:cNvPr id="21" name="Rounded Rectangle 20">
                  <a:extLst>
                    <a:ext uri="{FF2B5EF4-FFF2-40B4-BE49-F238E27FC236}">
                      <a16:creationId xmlns:a16="http://schemas.microsoft.com/office/drawing/2014/main" id="{36510CE6-6960-A22F-F538-452FD319BBC2}"/>
                    </a:ext>
                  </a:extLst>
                </p:cNvPr>
                <p:cNvSpPr/>
                <p:nvPr/>
              </p:nvSpPr>
              <p:spPr>
                <a:xfrm>
                  <a:off x="599076" y="3883383"/>
                  <a:ext cx="1975945" cy="1800493"/>
                </a:xfrm>
                <a:prstGeom prst="roundRect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rgbClr val="0E1E42"/>
                    </a:solidFill>
                  </a:endParaRPr>
                </a:p>
              </p:txBody>
            </p:sp>
            <p:sp>
              <p:nvSpPr>
                <p:cNvPr id="22" name="Content Placeholder 2">
                  <a:extLst>
                    <a:ext uri="{FF2B5EF4-FFF2-40B4-BE49-F238E27FC236}">
                      <a16:creationId xmlns:a16="http://schemas.microsoft.com/office/drawing/2014/main" id="{3E8FD7A8-5026-D0A3-D632-F1D5C7FAAB8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599077" y="3839360"/>
                  <a:ext cx="1975944" cy="1971679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91440" tIns="45720" rIns="91440" bIns="45720" rtlCol="0" anchor="t">
                  <a:spAutoFit/>
                </a:bodyPr>
                <a:lstStyle>
                  <a:lvl1pPr marL="0" indent="0" algn="ctr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2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9600"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f</a:t>
                  </a:r>
                  <a:endParaRPr lang="en-AU" sz="9600"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endParaRPr>
                </a:p>
              </p:txBody>
            </p:sp>
          </p:grpSp>
          <p:sp>
            <p:nvSpPr>
              <p:cNvPr id="10" name="Rounded Rectangle 23">
                <a:extLst>
                  <a:ext uri="{FF2B5EF4-FFF2-40B4-BE49-F238E27FC236}">
                    <a16:creationId xmlns:a16="http://schemas.microsoft.com/office/drawing/2014/main" id="{D53F4C0A-F758-3AAE-F8C8-A58274F925E2}"/>
                  </a:ext>
                </a:extLst>
              </p:cNvPr>
              <p:cNvSpPr/>
              <p:nvPr/>
            </p:nvSpPr>
            <p:spPr>
              <a:xfrm>
                <a:off x="1471079" y="3024766"/>
                <a:ext cx="1442443" cy="1298472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s</a:t>
                </a:r>
              </a:p>
            </p:txBody>
          </p:sp>
          <p:sp>
            <p:nvSpPr>
              <p:cNvPr id="11" name="Rounded Rectangle 26">
                <a:extLst>
                  <a:ext uri="{FF2B5EF4-FFF2-40B4-BE49-F238E27FC236}">
                    <a16:creationId xmlns:a16="http://schemas.microsoft.com/office/drawing/2014/main" id="{96BE87DE-EDA5-8EDC-AC98-39DFBBF19DB9}"/>
                  </a:ext>
                </a:extLst>
              </p:cNvPr>
              <p:cNvSpPr/>
              <p:nvPr/>
            </p:nvSpPr>
            <p:spPr>
              <a:xfrm>
                <a:off x="3221556" y="3024767"/>
                <a:ext cx="1442443" cy="1298473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l</a:t>
                </a:r>
              </a:p>
            </p:txBody>
          </p:sp>
          <p:sp>
            <p:nvSpPr>
              <p:cNvPr id="12" name="Rounded Rectangle 29">
                <a:extLst>
                  <a:ext uri="{FF2B5EF4-FFF2-40B4-BE49-F238E27FC236}">
                    <a16:creationId xmlns:a16="http://schemas.microsoft.com/office/drawing/2014/main" id="{FB9763E5-E98D-81C2-87BC-803D18DF54DB}"/>
                  </a:ext>
                </a:extLst>
              </p:cNvPr>
              <p:cNvSpPr/>
              <p:nvPr/>
            </p:nvSpPr>
            <p:spPr>
              <a:xfrm>
                <a:off x="4972034" y="3024767"/>
                <a:ext cx="1442443" cy="1298473"/>
              </a:xfrm>
              <a:prstGeom prst="roundRect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>
                    <a:solidFill>
                      <a:schemeClr val="bg1"/>
                    </a:solidFill>
                    <a:latin typeface="Tenorite" panose="00000500000000000000" pitchFamily="2" charset="0"/>
                  </a:rPr>
                  <a:t>t</a:t>
                </a:r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E7E9F997-092B-1349-ECC0-DE96CB57A1AC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8738607" y="1395029"/>
                <a:ext cx="1442442" cy="1421928"/>
                <a:chOff x="9233326" y="1914768"/>
                <a:chExt cx="1975944" cy="1971674"/>
              </a:xfrm>
            </p:grpSpPr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F8AA09EC-3CB3-3401-2FB6-5A43FC3F48C3}"/>
                    </a:ext>
                  </a:extLst>
                </p:cNvPr>
                <p:cNvSpPr/>
                <p:nvPr/>
              </p:nvSpPr>
              <p:spPr>
                <a:xfrm>
                  <a:off x="9322662" y="1981007"/>
                  <a:ext cx="1789984" cy="1789984"/>
                </a:xfrm>
                <a:prstGeom prst="ellipse">
                  <a:avLst/>
                </a:prstGeom>
                <a:solidFill>
                  <a:srgbClr val="776AAA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Content Placeholder 2">
                  <a:extLst>
                    <a:ext uri="{FF2B5EF4-FFF2-40B4-BE49-F238E27FC236}">
                      <a16:creationId xmlns:a16="http://schemas.microsoft.com/office/drawing/2014/main" id="{620E0AB4-523E-D2D8-8652-6FFF3ADB6CAB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9233326" y="1914768"/>
                  <a:ext cx="1975944" cy="1971674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vert="horz" wrap="square" lIns="91440" tIns="45720" rIns="91440" bIns="45720" rtlCol="0" anchor="t">
                  <a:spAutoFit/>
                </a:bodyPr>
                <a:lstStyle>
                  <a:lvl1pPr marL="0" indent="0" algn="ctr" defTabSz="914400" rtl="0" eaLnBrk="1" latinLnBrk="0" hangingPunct="1"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None/>
                    <a:defRPr sz="2400" kern="120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20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indent="0" algn="ctr" defTabSz="914400" rtl="0" eaLnBrk="1" latinLnBrk="0" hangingPunct="1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None/>
                    <a:defRPr sz="16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en-US" sz="9600">
                      <a:latin typeface="Tenorite" pitchFamily="2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e</a:t>
                  </a:r>
                  <a:endParaRPr lang="en-AU" sz="9600">
                    <a:latin typeface="Tenorite" pitchFamily="2" charset="0"/>
                    <a:ea typeface="Verdana" panose="020B0604030504040204" pitchFamily="34" charset="0"/>
                    <a:cs typeface="Verdana" panose="020B0604030504040204" pitchFamily="34" charset="0"/>
                  </a:endParaRPr>
                </a:p>
              </p:txBody>
            </p:sp>
          </p:grp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14C491CA-4E03-A89D-0D1D-8921B93C37BB}"/>
                  </a:ext>
                </a:extLst>
              </p:cNvPr>
              <p:cNvSpPr/>
              <p:nvPr/>
            </p:nvSpPr>
            <p:spPr>
              <a:xfrm>
                <a:off x="8803822" y="3045412"/>
                <a:ext cx="1306691" cy="1290893"/>
              </a:xfrm>
              <a:prstGeom prst="ellipse">
                <a:avLst/>
              </a:prstGeom>
              <a:solidFill>
                <a:srgbClr val="776AAA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9600">
                    <a:latin typeface="Tenorite" panose="00000500000000000000" pitchFamily="2" charset="0"/>
                  </a:rPr>
                  <a:t>i</a:t>
                </a:r>
              </a:p>
            </p:txBody>
          </p: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E2495687-1EBC-2952-624A-F26E5E3A8158}"/>
                  </a:ext>
                </a:extLst>
              </p:cNvPr>
              <p:cNvGrpSpPr/>
              <p:nvPr/>
            </p:nvGrpSpPr>
            <p:grpSpPr>
              <a:xfrm>
                <a:off x="1915508" y="6000700"/>
                <a:ext cx="4905231" cy="0"/>
                <a:chOff x="1249881" y="6218497"/>
                <a:chExt cx="4905231" cy="0"/>
              </a:xfrm>
            </p:grpSpPr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41294C5B-A2FE-2B47-53A3-C924D6887A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49881" y="6218497"/>
                  <a:ext cx="1502979" cy="0"/>
                </a:xfrm>
                <a:prstGeom prst="line">
                  <a:avLst/>
                </a:prstGeom>
                <a:ln w="57150">
                  <a:solidFill>
                    <a:srgbClr val="0E1E4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C5178939-9869-7C36-6E32-7FBAF41EE56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939292" y="6218497"/>
                  <a:ext cx="1502979" cy="0"/>
                </a:xfrm>
                <a:prstGeom prst="line">
                  <a:avLst/>
                </a:prstGeom>
                <a:ln w="57150">
                  <a:solidFill>
                    <a:srgbClr val="0E1E4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6E545B98-5270-3C32-F42D-2CB5B453C7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652133" y="6218497"/>
                  <a:ext cx="1502979" cy="0"/>
                </a:xfrm>
                <a:prstGeom prst="line">
                  <a:avLst/>
                </a:prstGeom>
                <a:ln w="57150">
                  <a:solidFill>
                    <a:srgbClr val="0E1E42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D032BE6F-3129-E9F2-33C0-C9802726028D}"/>
                </a:ext>
              </a:extLst>
            </p:cNvPr>
            <p:cNvCxnSpPr>
              <a:cxnSpLocks/>
            </p:cNvCxnSpPr>
            <p:nvPr/>
          </p:nvCxnSpPr>
          <p:spPr>
            <a:xfrm>
              <a:off x="7134083" y="6010512"/>
              <a:ext cx="1502979" cy="0"/>
            </a:xfrm>
            <a:prstGeom prst="line">
              <a:avLst/>
            </a:prstGeom>
            <a:ln w="57150">
              <a:solidFill>
                <a:srgbClr val="0E1E42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44809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6104C-6D79-D9C3-4C97-B85D10E5C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20 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B6AC3DA-EEA5-37F3-52DD-65432988A92C}"/>
              </a:ext>
            </a:extLst>
          </p:cNvPr>
          <p:cNvSpPr txBox="1">
            <a:spLocks/>
          </p:cNvSpPr>
          <p:nvPr/>
        </p:nvSpPr>
        <p:spPr>
          <a:xfrm>
            <a:off x="142875" y="2965850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thin   thud</a:t>
            </a:r>
            <a:endParaRPr lang="en-AU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21763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451ED1E-2E53-7868-78F2-699CD2F4C1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21 </a:t>
            </a:r>
            <a:r>
              <a:rPr lang="en-AU" sz="800" kern="1200" baseline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I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91F3D74-B826-3171-EFD9-F79F8D4940E5}"/>
              </a:ext>
            </a:extLst>
          </p:cNvPr>
          <p:cNvSpPr txBox="1">
            <a:spLocks/>
          </p:cNvSpPr>
          <p:nvPr/>
        </p:nvSpPr>
        <p:spPr>
          <a:xfrm>
            <a:off x="142875" y="2965850"/>
            <a:ext cx="11906250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thin   thud   with</a:t>
            </a:r>
            <a:endParaRPr lang="en-AU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64638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7C1AA-B214-C887-CF18-FFE065FF6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22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06D28-0C57-154B-466A-9758A3426A92}"/>
              </a:ext>
            </a:extLst>
          </p:cNvPr>
          <p:cNvSpPr txBox="1">
            <a:spLocks/>
          </p:cNvSpPr>
          <p:nvPr/>
        </p:nvSpPr>
        <p:spPr>
          <a:xfrm>
            <a:off x="22034" y="2528753"/>
            <a:ext cx="1216996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thick</a:t>
            </a:r>
            <a:endParaRPr lang="en-AU" sz="11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619111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0CB1C6-1102-7D71-72DD-F42F111AA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23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A4BB23-F36B-934B-BD03-A89EB66B4015}"/>
              </a:ext>
            </a:extLst>
          </p:cNvPr>
          <p:cNvSpPr txBox="1">
            <a:spLocks/>
          </p:cNvSpPr>
          <p:nvPr/>
        </p:nvSpPr>
        <p:spPr>
          <a:xfrm>
            <a:off x="22034" y="2528753"/>
            <a:ext cx="1216996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thick   thin</a:t>
            </a:r>
            <a:endParaRPr lang="en-AU" sz="11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682180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678E1-67A5-FE12-F3F0-19411BDB6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24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09948D-5C92-E1CB-E2DE-C5041DE33646}"/>
              </a:ext>
            </a:extLst>
          </p:cNvPr>
          <p:cNvSpPr txBox="1">
            <a:spLocks/>
          </p:cNvSpPr>
          <p:nvPr/>
        </p:nvSpPr>
        <p:spPr>
          <a:xfrm>
            <a:off x="22034" y="2528753"/>
            <a:ext cx="12169966" cy="161582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thick   thin   tenth</a:t>
            </a:r>
            <a:endParaRPr lang="en-AU" sz="11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57950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664D176-7736-7AAA-9306-256372A9C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25 I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4" name="Picture 3" descr="thin">
            <a:extLst>
              <a:ext uri="{FF2B5EF4-FFF2-40B4-BE49-F238E27FC236}">
                <a16:creationId xmlns:a16="http://schemas.microsoft.com/office/drawing/2014/main" id="{1E20B537-98AC-24D1-1185-E394BB56B9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5800" y="1497659"/>
            <a:ext cx="3048000" cy="386268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66912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A775B6F-A527-822B-2B3F-9A444EBBC2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26 I do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7" name="Group 6" descr="thin, sloth">
            <a:extLst>
              <a:ext uri="{FF2B5EF4-FFF2-40B4-BE49-F238E27FC236}">
                <a16:creationId xmlns:a16="http://schemas.microsoft.com/office/drawing/2014/main" id="{737EB8F9-873B-B84A-9A44-CF42D3168CE6}"/>
              </a:ext>
            </a:extLst>
          </p:cNvPr>
          <p:cNvGrpSpPr/>
          <p:nvPr/>
        </p:nvGrpSpPr>
        <p:grpSpPr>
          <a:xfrm>
            <a:off x="685800" y="1497659"/>
            <a:ext cx="6736773" cy="3862681"/>
            <a:chOff x="685800" y="1497659"/>
            <a:chExt cx="6736773" cy="386268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3714A6-BCE2-38C3-A9D2-00059DB87F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5800" y="1497659"/>
              <a:ext cx="3048000" cy="3862681"/>
            </a:xfrm>
            <a:prstGeom prst="rect">
              <a:avLst/>
            </a:prstGeom>
          </p:spPr>
        </p:pic>
        <p:pic>
          <p:nvPicPr>
            <p:cNvPr id="12" name="Picture 11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F9239D29-31E9-935D-0812-F82E8D425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3627" y="1759526"/>
              <a:ext cx="3338946" cy="333894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6678682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05DEC71-F1AF-E166-2460-BC9E50EB9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27 I do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12" name="Group 11" descr="thin, sloth, broth">
            <a:extLst>
              <a:ext uri="{FF2B5EF4-FFF2-40B4-BE49-F238E27FC236}">
                <a16:creationId xmlns:a16="http://schemas.microsoft.com/office/drawing/2014/main" id="{1125F802-F699-9AA7-7C85-B4A37F99C0E2}"/>
              </a:ext>
            </a:extLst>
          </p:cNvPr>
          <p:cNvGrpSpPr/>
          <p:nvPr/>
        </p:nvGrpSpPr>
        <p:grpSpPr>
          <a:xfrm>
            <a:off x="685800" y="1497659"/>
            <a:ext cx="10820400" cy="3862681"/>
            <a:chOff x="685800" y="1497659"/>
            <a:chExt cx="10820400" cy="3862681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15D375A-61BE-6032-16BC-9B8B50FFA6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85800" y="1497659"/>
              <a:ext cx="3048000" cy="3862681"/>
            </a:xfrm>
            <a:prstGeom prst="rect">
              <a:avLst/>
            </a:prstGeom>
          </p:spPr>
        </p:pic>
        <p:pic>
          <p:nvPicPr>
            <p:cNvPr id="9" name="Picture 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E52405C8-A477-C69E-5546-CE0D40608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3627" y="1759526"/>
              <a:ext cx="3338946" cy="3338946"/>
            </a:xfrm>
            <a:prstGeom prst="rect">
              <a:avLst/>
            </a:prstGeom>
          </p:spPr>
        </p:pic>
        <p:pic>
          <p:nvPicPr>
            <p:cNvPr id="11" name="Picture 10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52ECDC36-17FD-546C-5CFC-5F05A4DAD8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00654" y="2026226"/>
              <a:ext cx="2805546" cy="2805546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4362185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A6DF4-3F84-4612-A4D1-A054D7E7B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28 We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9" name="Picture 8" descr="cloth">
            <a:extLst>
              <a:ext uri="{FF2B5EF4-FFF2-40B4-BE49-F238E27FC236}">
                <a16:creationId xmlns:a16="http://schemas.microsoft.com/office/drawing/2014/main" id="{36172221-71F4-BB23-EED8-ECC4C9421C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78" y="1836593"/>
            <a:ext cx="3184813" cy="31848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084128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8F76C-EE1E-3AFF-2BD9-D1EF2BE96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29 We do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11" name="Group 10" descr="cloth, moth">
            <a:extLst>
              <a:ext uri="{FF2B5EF4-FFF2-40B4-BE49-F238E27FC236}">
                <a16:creationId xmlns:a16="http://schemas.microsoft.com/office/drawing/2014/main" id="{BCCAE2EB-5A82-E3BA-6FEA-4CD71A49DFC5}"/>
              </a:ext>
            </a:extLst>
          </p:cNvPr>
          <p:cNvGrpSpPr/>
          <p:nvPr/>
        </p:nvGrpSpPr>
        <p:grpSpPr>
          <a:xfrm>
            <a:off x="406978" y="1836593"/>
            <a:ext cx="6879381" cy="3184813"/>
            <a:chOff x="406978" y="1836593"/>
            <a:chExt cx="6879381" cy="3184813"/>
          </a:xfrm>
        </p:grpSpPr>
        <p:pic>
          <p:nvPicPr>
            <p:cNvPr id="12" name="Picture 11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5E5F2F17-B37E-EE4F-94D3-6E8BDED841A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978" y="1836593"/>
              <a:ext cx="3184813" cy="3184813"/>
            </a:xfrm>
            <a:prstGeom prst="rect">
              <a:avLst/>
            </a:prstGeom>
          </p:spPr>
        </p:pic>
        <p:pic>
          <p:nvPicPr>
            <p:cNvPr id="14" name="Picture 13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9488D47A-6E4F-D84D-9F73-45D70B4342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5641" y="2238641"/>
              <a:ext cx="2380718" cy="238071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7165546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 Review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3" name="Group 2" descr="sh, ll, ff, ss, zz">
            <a:extLst>
              <a:ext uri="{FF2B5EF4-FFF2-40B4-BE49-F238E27FC236}">
                <a16:creationId xmlns:a16="http://schemas.microsoft.com/office/drawing/2014/main" id="{C2A03749-1F1D-7094-047A-60BF0DD6C7DE}"/>
              </a:ext>
            </a:extLst>
          </p:cNvPr>
          <p:cNvGrpSpPr/>
          <p:nvPr/>
        </p:nvGrpSpPr>
        <p:grpSpPr>
          <a:xfrm>
            <a:off x="587601" y="1189303"/>
            <a:ext cx="10515201" cy="5032144"/>
            <a:chOff x="587601" y="1189303"/>
            <a:chExt cx="10515201" cy="5032144"/>
          </a:xfrm>
        </p:grpSpPr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537F1E97-9463-3C16-6C5C-3F801541DA2F}"/>
                </a:ext>
              </a:extLst>
            </p:cNvPr>
            <p:cNvSpPr txBox="1">
              <a:spLocks/>
            </p:cNvSpPr>
            <p:nvPr/>
          </p:nvSpPr>
          <p:spPr>
            <a:xfrm>
              <a:off x="1836884" y="3705374"/>
              <a:ext cx="3088639" cy="251607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75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ss</a:t>
              </a:r>
              <a:endParaRPr lang="en-AU" sz="17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1D44F427-E93E-06DB-E0E7-BD7CE0F763B7}"/>
                </a:ext>
              </a:extLst>
            </p:cNvPr>
            <p:cNvSpPr txBox="1">
              <a:spLocks/>
            </p:cNvSpPr>
            <p:nvPr/>
          </p:nvSpPr>
          <p:spPr>
            <a:xfrm>
              <a:off x="8014163" y="1189303"/>
              <a:ext cx="3088639" cy="251607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7500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ff</a:t>
              </a:r>
              <a:endParaRPr lang="en-AU" sz="17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46F7B6A5-5508-7DC8-DDB9-3E18F07B1C60}"/>
                </a:ext>
              </a:extLst>
            </p:cNvPr>
            <p:cNvSpPr txBox="1">
              <a:spLocks/>
            </p:cNvSpPr>
            <p:nvPr/>
          </p:nvSpPr>
          <p:spPr>
            <a:xfrm>
              <a:off x="6174806" y="3705373"/>
              <a:ext cx="3088639" cy="251607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75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zz</a:t>
              </a:r>
              <a:endParaRPr lang="en-AU" sz="17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8" name="Content Placeholder 2">
              <a:extLst>
                <a:ext uri="{FF2B5EF4-FFF2-40B4-BE49-F238E27FC236}">
                  <a16:creationId xmlns:a16="http://schemas.microsoft.com/office/drawing/2014/main" id="{85B6705E-9817-010D-BD25-DF374E28B7D1}"/>
                </a:ext>
              </a:extLst>
            </p:cNvPr>
            <p:cNvSpPr txBox="1">
              <a:spLocks/>
            </p:cNvSpPr>
            <p:nvPr/>
          </p:nvSpPr>
          <p:spPr>
            <a:xfrm>
              <a:off x="587601" y="1189303"/>
              <a:ext cx="3088639" cy="251607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75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sh</a:t>
              </a:r>
              <a:endParaRPr lang="en-AU" sz="17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6A555792-9FC9-AA98-1BAE-D148BE630234}"/>
                </a:ext>
              </a:extLst>
            </p:cNvPr>
            <p:cNvSpPr txBox="1">
              <a:spLocks/>
            </p:cNvSpPr>
            <p:nvPr/>
          </p:nvSpPr>
          <p:spPr>
            <a:xfrm>
              <a:off x="3987507" y="1189303"/>
              <a:ext cx="3088639" cy="2516073"/>
            </a:xfrm>
            <a:prstGeom prst="rect">
              <a:avLst/>
            </a:prstGeom>
            <a:noFill/>
            <a:ln>
              <a:noFill/>
            </a:ln>
          </p:spPr>
          <p:txBody>
            <a:bodyPr vert="horz" wrap="square" lIns="91440" tIns="45720" rIns="91440" bIns="45720" rtlCol="0" anchor="t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7500" err="1">
                  <a:solidFill>
                    <a:srgbClr val="4557AD"/>
                  </a:solidFill>
                  <a:latin typeface="Tenorite" pitchFamily="2" charset="0"/>
                  <a:cs typeface="Arial"/>
                </a:rPr>
                <a:t>ll</a:t>
              </a:r>
              <a:endParaRPr lang="en-AU" sz="17500">
                <a:solidFill>
                  <a:srgbClr val="4557AD"/>
                </a:solidFill>
                <a:latin typeface="Tenorite" pitchFamily="2" charset="0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442038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14CEE1E-F4D1-7611-90A2-15DE1327E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30 We do</a:t>
            </a:r>
            <a:endParaRPr lang="en-AU" sz="800">
              <a:solidFill>
                <a:schemeClr val="bg2"/>
              </a:solidFill>
            </a:endParaRPr>
          </a:p>
        </p:txBody>
      </p:sp>
      <p:grpSp>
        <p:nvGrpSpPr>
          <p:cNvPr id="13" name="Group 12" descr="cloth, moth, broth">
            <a:extLst>
              <a:ext uri="{FF2B5EF4-FFF2-40B4-BE49-F238E27FC236}">
                <a16:creationId xmlns:a16="http://schemas.microsoft.com/office/drawing/2014/main" id="{F024B7DF-2B62-6ABF-B542-39A5B22CE637}"/>
              </a:ext>
            </a:extLst>
          </p:cNvPr>
          <p:cNvGrpSpPr/>
          <p:nvPr/>
        </p:nvGrpSpPr>
        <p:grpSpPr>
          <a:xfrm>
            <a:off x="406978" y="1836593"/>
            <a:ext cx="10573949" cy="3184813"/>
            <a:chOff x="406978" y="1836593"/>
            <a:chExt cx="10573949" cy="3184813"/>
          </a:xfrm>
        </p:grpSpPr>
        <p:pic>
          <p:nvPicPr>
            <p:cNvPr id="7" name="Picture 6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3E72887F-1F5C-CCF7-1400-EC2C206826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978" y="1836593"/>
              <a:ext cx="3184813" cy="3184813"/>
            </a:xfrm>
            <a:prstGeom prst="rect">
              <a:avLst/>
            </a:prstGeom>
          </p:spPr>
        </p:pic>
        <p:pic>
          <p:nvPicPr>
            <p:cNvPr id="9" name="Picture 8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81677509-2B95-5A42-E8C5-15A5FDFCC9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00209" y="2238640"/>
              <a:ext cx="2380718" cy="2380718"/>
            </a:xfrm>
            <a:prstGeom prst="rect">
              <a:avLst/>
            </a:prstGeom>
          </p:spPr>
        </p:pic>
        <p:pic>
          <p:nvPicPr>
            <p:cNvPr id="11" name="Picture 10" descr="A black background with a black square&#10;&#10;Description automatically generated with medium confidence">
              <a:extLst>
                <a:ext uri="{FF2B5EF4-FFF2-40B4-BE49-F238E27FC236}">
                  <a16:creationId xmlns:a16="http://schemas.microsoft.com/office/drawing/2014/main" id="{1F397716-ACD3-722B-3B23-E0AA0069839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5641" y="2238641"/>
              <a:ext cx="2380718" cy="2380718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6079948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E0EC989-6F17-BD63-166F-4753A23E6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31 I do 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AA61864-491A-5E40-41DA-0C8A5CCE78EB}"/>
              </a:ext>
            </a:extLst>
          </p:cNvPr>
          <p:cNvSpPr txBox="1">
            <a:spLocks/>
          </p:cNvSpPr>
          <p:nvPr/>
        </p:nvSpPr>
        <p:spPr>
          <a:xfrm>
            <a:off x="285750" y="2910432"/>
            <a:ext cx="11906250" cy="206928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Beth was the fifth one up the hill. It was a big hill!</a:t>
            </a:r>
            <a:endParaRPr lang="en-AU" sz="8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052704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A045AF1-808A-245E-3AFA-D73B845A9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32 We do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5184287-EE4F-3AF2-E416-F4E741D49281}"/>
              </a:ext>
            </a:extLst>
          </p:cNvPr>
          <p:cNvSpPr txBox="1">
            <a:spLocks/>
          </p:cNvSpPr>
          <p:nvPr/>
        </p:nvSpPr>
        <p:spPr>
          <a:xfrm>
            <a:off x="285750" y="2910432"/>
            <a:ext cx="11906250" cy="2069284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80000"/>
              </a:lnSpc>
            </a:pPr>
            <a:r>
              <a:rPr lang="en-US" sz="8000" dirty="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Is that a sloth? It is not a sloth. </a:t>
            </a:r>
            <a:r>
              <a:rPr lang="en-US" sz="8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It is a big moth.</a:t>
            </a:r>
            <a:endParaRPr lang="en-US" sz="8000" dirty="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362976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5C2114-C957-1A9B-4CAD-D5351E00D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33 I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0360CE95-82E1-044D-B8F5-319CAAAA72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67719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8DCF06B-AB24-5F92-92B4-E6740A18E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34 We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EEAE3CC1-BD25-0C4C-BE6F-068DDB5ABF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089743" y="1764062"/>
            <a:ext cx="3671538" cy="36715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50205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848FDF-0F9D-9258-E642-73DC2ACD04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35 Check for understanding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CED66DD-2405-5243-8046-2F5CA8A879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125C9F-FFD0-CB45-AD95-DBC2690A50D3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64074C-00CD-A648-A213-5BDFB399214B}"/>
              </a:ext>
            </a:extLst>
          </p:cNvPr>
          <p:cNvSpPr txBox="1">
            <a:spLocks/>
          </p:cNvSpPr>
          <p:nvPr/>
        </p:nvSpPr>
        <p:spPr>
          <a:xfrm>
            <a:off x="3813303" y="2832253"/>
            <a:ext cx="2526673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59C9B1-5E5D-222A-6D79-9DC848ADCD90}"/>
              </a:ext>
            </a:extLst>
          </p:cNvPr>
          <p:cNvSpPr txBox="1"/>
          <p:nvPr/>
        </p:nvSpPr>
        <p:spPr>
          <a:xfrm>
            <a:off x="4375581" y="3428524"/>
            <a:ext cx="126509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600" err="1">
                <a:solidFill>
                  <a:srgbClr val="4857A6"/>
                </a:solidFill>
                <a:latin typeface="Tenorite" pitchFamily="2" charset="0"/>
                <a:ea typeface="Verdana" panose="020B0604030504040204" pitchFamily="34" charset="0"/>
              </a:rPr>
              <a:t>th</a:t>
            </a:r>
            <a:endParaRPr lang="en-AU" sz="960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72A61D4C-12FB-CB45-94B1-D926DD62123A}"/>
              </a:ext>
            </a:extLst>
          </p:cNvPr>
          <p:cNvSpPr txBox="1">
            <a:spLocks/>
          </p:cNvSpPr>
          <p:nvPr/>
        </p:nvSpPr>
        <p:spPr>
          <a:xfrm>
            <a:off x="6755753" y="2832253"/>
            <a:ext cx="2175538" cy="4801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read a word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9" name="Content Placeholder 3">
            <a:extLst>
              <a:ext uri="{FF2B5EF4-FFF2-40B4-BE49-F238E27FC236}">
                <a16:creationId xmlns:a16="http://schemas.microsoft.com/office/drawing/2014/main" id="{9CA1237A-0A85-8547-B7E2-065D0DB5116C}"/>
              </a:ext>
            </a:extLst>
          </p:cNvPr>
          <p:cNvSpPr txBox="1">
            <a:spLocks/>
          </p:cNvSpPr>
          <p:nvPr/>
        </p:nvSpPr>
        <p:spPr>
          <a:xfrm>
            <a:off x="6696974" y="3791784"/>
            <a:ext cx="2015913" cy="219393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thud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pith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>
                <a:solidFill>
                  <a:srgbClr val="4557AD"/>
                </a:solidFill>
                <a:latin typeface="Tenorite" pitchFamily="2" charset="0"/>
                <a:cs typeface="Arial"/>
              </a:rPr>
              <a:t>thick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FBEC4BF-C8A8-4E41-A7B5-A806F55A7670}"/>
              </a:ext>
            </a:extLst>
          </p:cNvPr>
          <p:cNvSpPr txBox="1">
            <a:spLocks/>
          </p:cNvSpPr>
          <p:nvPr/>
        </p:nvSpPr>
        <p:spPr>
          <a:xfrm>
            <a:off x="9347068" y="2832253"/>
            <a:ext cx="2175538" cy="86793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/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spell a word </a:t>
            </a:r>
            <a:b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</a:b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7794EB4-D9C4-1DB4-8B9A-4169D917DD1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0000872" y="1900112"/>
            <a:ext cx="800799" cy="590023"/>
            <a:chOff x="10000872" y="1900112"/>
            <a:chExt cx="800799" cy="590023"/>
          </a:xfrm>
        </p:grpSpPr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340F8334-8658-CE4B-90F2-585D85B93D0A}"/>
                </a:ext>
              </a:extLst>
            </p:cNvPr>
            <p:cNvSpPr/>
            <p:nvPr userDrawn="1"/>
          </p:nvSpPr>
          <p:spPr>
            <a:xfrm>
              <a:off x="10000872" y="1900112"/>
              <a:ext cx="800799" cy="590023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4" name="Graphic 23" descr="Pencil outline">
              <a:extLst>
                <a:ext uri="{FF2B5EF4-FFF2-40B4-BE49-F238E27FC236}">
                  <a16:creationId xmlns:a16="http://schemas.microsoft.com/office/drawing/2014/main" id="{A9A07C20-F140-C944-9547-9680FEE973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0176947" y="1964946"/>
              <a:ext cx="447584" cy="447584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6765C0A-6B59-3E3E-E410-D7F83FF8FF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04531" y="1891643"/>
            <a:ext cx="800799" cy="598492"/>
            <a:chOff x="7304531" y="1891643"/>
            <a:chExt cx="800799" cy="598492"/>
          </a:xfrm>
        </p:grpSpPr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D1776D6C-CB5A-5248-A6F9-D1C2C6C99B2B}"/>
                </a:ext>
              </a:extLst>
            </p:cNvPr>
            <p:cNvSpPr/>
            <p:nvPr/>
          </p:nvSpPr>
          <p:spPr>
            <a:xfrm>
              <a:off x="7304531" y="1891643"/>
              <a:ext cx="800799" cy="590023"/>
            </a:xfrm>
            <a:prstGeom prst="roundRect">
              <a:avLst/>
            </a:prstGeom>
            <a:solidFill>
              <a:srgbClr val="F4DC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7" name="Graphic 26" descr="Glasses outline">
              <a:extLst>
                <a:ext uri="{FF2B5EF4-FFF2-40B4-BE49-F238E27FC236}">
                  <a16:creationId xmlns:a16="http://schemas.microsoft.com/office/drawing/2014/main" id="{AF11A6D7-F3DB-A545-83F8-5AF1FD439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7413695" y="1891643"/>
              <a:ext cx="598492" cy="598492"/>
            </a:xfrm>
            <a:prstGeom prst="rect">
              <a:avLst/>
            </a:prstGeom>
          </p:spPr>
        </p:pic>
      </p:grpSp>
      <p:pic>
        <p:nvPicPr>
          <p:cNvPr id="13" name="Picture 12" descr="thin">
            <a:extLst>
              <a:ext uri="{FF2B5EF4-FFF2-40B4-BE49-F238E27FC236}">
                <a16:creationId xmlns:a16="http://schemas.microsoft.com/office/drawing/2014/main" id="{FB37FC62-4A0A-5964-BE95-8B79CB15054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58149" y="3190319"/>
            <a:ext cx="1153376" cy="1295438"/>
          </a:xfrm>
          <a:prstGeom prst="rect">
            <a:avLst/>
          </a:prstGeom>
        </p:spPr>
      </p:pic>
      <p:pic>
        <p:nvPicPr>
          <p:cNvPr id="17" name="Picture 16" descr="moth">
            <a:extLst>
              <a:ext uri="{FF2B5EF4-FFF2-40B4-BE49-F238E27FC236}">
                <a16:creationId xmlns:a16="http://schemas.microsoft.com/office/drawing/2014/main" id="{321F24A9-54C6-8BB8-3229-015DD4660DD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910537" y="4320130"/>
            <a:ext cx="1048600" cy="1048600"/>
          </a:xfrm>
          <a:prstGeom prst="rect">
            <a:avLst/>
          </a:prstGeom>
        </p:spPr>
      </p:pic>
      <p:pic>
        <p:nvPicPr>
          <p:cNvPr id="22" name="Picture 21" descr="broth">
            <a:extLst>
              <a:ext uri="{FF2B5EF4-FFF2-40B4-BE49-F238E27FC236}">
                <a16:creationId xmlns:a16="http://schemas.microsoft.com/office/drawing/2014/main" id="{3515B81F-2C64-F7F0-D585-22ADD0166B4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2467" y="5417898"/>
            <a:ext cx="804740" cy="80474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395248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B41B50D-B2D7-1F30-2953-619C75D7E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36 </a:t>
            </a:r>
            <a:r>
              <a:rPr lang="en-AU" sz="800" kern="1200">
                <a:solidFill>
                  <a:schemeClr val="bg2"/>
                </a:solidFill>
                <a:effectLst/>
                <a:latin typeface="+mj-lt"/>
                <a:ea typeface="+mj-ea"/>
                <a:cs typeface="+mj-cs"/>
              </a:rPr>
              <a:t>Check for understanding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Picture 1" descr="Image of student sheet Phase 8, lesson 2">
            <a:extLst>
              <a:ext uri="{FF2B5EF4-FFF2-40B4-BE49-F238E27FC236}">
                <a16:creationId xmlns:a16="http://schemas.microsoft.com/office/drawing/2014/main" id="{15ECFB37-D6C5-F34F-AFD3-2337798509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75142" y="413520"/>
            <a:ext cx="4042513" cy="578550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4207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22C008F-7439-8A76-514A-3B1E92FF46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37 You do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Graphic 7" descr="Social network outline">
            <a:extLst>
              <a:ext uri="{FF2B5EF4-FFF2-40B4-BE49-F238E27FC236}">
                <a16:creationId xmlns:a16="http://schemas.microsoft.com/office/drawing/2014/main" id="{3115E1E7-1746-4A40-B2EA-CDE58E8D15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776FC3F-18EA-E243-A2B5-B6E1F6F87C04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Storytelling outline">
            <a:extLst>
              <a:ext uri="{FF2B5EF4-FFF2-40B4-BE49-F238E27FC236}">
                <a16:creationId xmlns:a16="http://schemas.microsoft.com/office/drawing/2014/main" id="{FD475DF4-BDE0-584B-9572-8910234AA3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E8489B30-21AB-254A-86D3-559FC2238501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257069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25A20-D5C0-067B-04BC-F0727F4AD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38 End</a:t>
            </a:r>
            <a:r>
              <a:rPr lang="en-AU" sz="800" kern="1200" baseline="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 of presentation</a:t>
            </a:r>
            <a:endParaRPr lang="en-AU" sz="800">
              <a:solidFill>
                <a:schemeClr val="bg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2659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F4F1430-6EEB-08C0-5EC7-8A36DC1ED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4 Review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2" name="Graphic 1" descr="Pencil outline">
            <a:extLst>
              <a:ext uri="{FF2B5EF4-FFF2-40B4-BE49-F238E27FC236}">
                <a16:creationId xmlns:a16="http://schemas.microsoft.com/office/drawing/2014/main" id="{BDD00C41-B838-E65A-76DA-BA790D863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07831" y="1764062"/>
            <a:ext cx="3671538" cy="367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955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03668-4408-0A52-79BA-F5A296857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5 Review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62B74EC-96FA-4FBD-6FD1-CC746C34CE51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80049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2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brush   miss   tell   </a:t>
            </a:r>
            <a:endParaRPr lang="en-AU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294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5CB0546-F843-D6A7-D9F8-BFA701F8E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6 Review</a:t>
            </a:r>
            <a:endParaRPr lang="en-AU" sz="800">
              <a:solidFill>
                <a:schemeClr val="bg2"/>
              </a:solidFill>
            </a:endParaRPr>
          </a:p>
        </p:txBody>
      </p:sp>
      <p:pic>
        <p:nvPicPr>
          <p:cNvPr id="3" name="Picture 2" descr="jazz">
            <a:extLst>
              <a:ext uri="{FF2B5EF4-FFF2-40B4-BE49-F238E27FC236}">
                <a16:creationId xmlns:a16="http://schemas.microsoft.com/office/drawing/2014/main" id="{6F84B4C0-60B2-F685-0001-2BE082B702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7310" y="2399251"/>
            <a:ext cx="2330690" cy="2330690"/>
          </a:xfrm>
          <a:prstGeom prst="rect">
            <a:avLst/>
          </a:prstGeom>
        </p:spPr>
      </p:pic>
      <p:pic>
        <p:nvPicPr>
          <p:cNvPr id="4" name="Picture 3" descr="ship">
            <a:extLst>
              <a:ext uri="{FF2B5EF4-FFF2-40B4-BE49-F238E27FC236}">
                <a16:creationId xmlns:a16="http://schemas.microsoft.com/office/drawing/2014/main" id="{702945BA-34DC-764A-DEA9-71C3ACF353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30655" y="2239033"/>
            <a:ext cx="2330690" cy="2330690"/>
          </a:xfrm>
          <a:prstGeom prst="rect">
            <a:avLst/>
          </a:prstGeom>
        </p:spPr>
      </p:pic>
      <p:pic>
        <p:nvPicPr>
          <p:cNvPr id="5" name="Picture 4" descr="puff">
            <a:extLst>
              <a:ext uri="{FF2B5EF4-FFF2-40B4-BE49-F238E27FC236}">
                <a16:creationId xmlns:a16="http://schemas.microsoft.com/office/drawing/2014/main" id="{1D84DA10-56E2-5EAB-0EF3-21CE2220E9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79283" y="2315173"/>
            <a:ext cx="2414768" cy="241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1898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EC614-2689-8367-B748-382BE66DD3B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425575"/>
            <a:ext cx="10515600" cy="1325562"/>
          </a:xfrm>
        </p:spPr>
        <p:txBody>
          <a:bodyPr/>
          <a:lstStyle/>
          <a:p>
            <a:r>
              <a:rPr lang="en-AU" sz="800" kern="1200">
                <a:solidFill>
                  <a:schemeClr val="bg2"/>
                </a:solidFill>
                <a:effectLst/>
                <a:latin typeface="Calibri Light" panose="020F0302020204030204" pitchFamily="34" charset="0"/>
                <a:ea typeface="+mj-ea"/>
                <a:cs typeface="+mj-cs"/>
              </a:rPr>
              <a:t>Slide 7 Suffix review</a:t>
            </a:r>
            <a:endParaRPr lang="en-AU" sz="800">
              <a:solidFill>
                <a:schemeClr val="bg2"/>
              </a:solidFill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6868AE8-E0F0-D570-5897-A773DD53D845}"/>
              </a:ext>
            </a:extLst>
          </p:cNvPr>
          <p:cNvSpPr txBox="1">
            <a:spLocks/>
          </p:cNvSpPr>
          <p:nvPr/>
        </p:nvSpPr>
        <p:spPr>
          <a:xfrm>
            <a:off x="307427" y="945317"/>
            <a:ext cx="10573933" cy="4723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36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25000" b="0">
                <a:solidFill>
                  <a:srgbClr val="4557AD"/>
                </a:solidFill>
                <a:latin typeface="Tenorite" pitchFamily="2" charset="0"/>
              </a:rPr>
              <a:t>-s</a:t>
            </a:r>
            <a:endParaRPr lang="en-US" sz="25000" b="0">
              <a:solidFill>
                <a:srgbClr val="4557AD"/>
              </a:solidFill>
              <a:latin typeface="Tenorite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5675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61220-7668-D267-DF78-FBD5866B7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E9C31-3393-6CAB-A9A1-32071A3A69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8EAED"/>
                </a:solidFill>
                <a:effectLst/>
                <a:latin typeface="+mn-lt"/>
                <a:ea typeface="+mj-ea"/>
                <a:cs typeface="+mj-cs"/>
              </a:rPr>
              <a:t>Slide 8 Review</a:t>
            </a:r>
            <a:endParaRPr lang="en-AU" sz="800">
              <a:solidFill>
                <a:srgbClr val="E8EAED"/>
              </a:solidFill>
              <a:latin typeface="+mn-lt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082C8DF-0F84-C0E3-0B59-EF61F20BCFE9}"/>
              </a:ext>
            </a:extLst>
          </p:cNvPr>
          <p:cNvSpPr txBox="1">
            <a:spLocks/>
          </p:cNvSpPr>
          <p:nvPr/>
        </p:nvSpPr>
        <p:spPr>
          <a:xfrm>
            <a:off x="288209" y="2881403"/>
            <a:ext cx="11906250" cy="1754326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sz="12000">
                <a:solidFill>
                  <a:srgbClr val="4557AD"/>
                </a:solidFill>
                <a:latin typeface="Tenorite" pitchFamily="2" charset="0"/>
                <a:ea typeface="Verdana" panose="020B0604030504040204" pitchFamily="34" charset="0"/>
                <a:cs typeface="Verdana" panose="020B0604030504040204" pitchFamily="34" charset="0"/>
              </a:rPr>
              <a:t>tins   rugs   zips      </a:t>
            </a:r>
            <a:endParaRPr lang="en-AU" sz="12000">
              <a:solidFill>
                <a:srgbClr val="4557AD"/>
              </a:solidFill>
              <a:latin typeface="Tenorite" pitchFamily="2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215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904178-31D1-8D7C-2058-574678CB90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684F132-D366-8AEF-9039-728741CA4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z="800" kern="1200">
                <a:solidFill>
                  <a:srgbClr val="E8EAED"/>
                </a:solidFill>
                <a:effectLst/>
                <a:latin typeface="+mn-lt"/>
                <a:ea typeface="+mj-ea"/>
                <a:cs typeface="+mj-cs"/>
              </a:rPr>
              <a:t>Slide 9 Review</a:t>
            </a:r>
            <a:endParaRPr lang="en-AU" sz="800">
              <a:solidFill>
                <a:srgbClr val="E8EAED"/>
              </a:solidFill>
              <a:latin typeface="+mn-lt"/>
            </a:endParaRPr>
          </a:p>
        </p:txBody>
      </p:sp>
      <p:grpSp>
        <p:nvGrpSpPr>
          <p:cNvPr id="2" name="Group 1" descr="ducks, yams, jets">
            <a:extLst>
              <a:ext uri="{FF2B5EF4-FFF2-40B4-BE49-F238E27FC236}">
                <a16:creationId xmlns:a16="http://schemas.microsoft.com/office/drawing/2014/main" id="{F0089D4E-B176-E0D2-C722-A84F869BA1A1}"/>
              </a:ext>
            </a:extLst>
          </p:cNvPr>
          <p:cNvGrpSpPr/>
          <p:nvPr/>
        </p:nvGrpSpPr>
        <p:grpSpPr>
          <a:xfrm>
            <a:off x="255404" y="2217832"/>
            <a:ext cx="11136160" cy="2490091"/>
            <a:chOff x="255404" y="2217832"/>
            <a:chExt cx="11136160" cy="249009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B3F8DC6-C7CB-EE37-F67C-20E7BD090E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255404" y="2647666"/>
              <a:ext cx="2842638" cy="1482789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62B6A1B-8ADF-BD41-3F54-72786A778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8624" y="2217832"/>
              <a:ext cx="2934751" cy="2422335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CF422A55-8546-98B8-2EF2-F0D859555CB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979309" y="2285588"/>
              <a:ext cx="2412255" cy="242233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983475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29"/>
  <p:tag name="ARTICULATE_PROJECT_OPEN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20" ma:contentTypeDescription="Create a new document." ma:contentTypeScope="" ma:versionID="36f546040c4d41bd62010454437995a1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6aea3962c7ff30db7370bbad54bc214e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  <xsd:element ref="ns3:_Flow_Signoff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Flow_SignoffStatus" ma:index="27" nillable="true" ma:displayName="Sign-off status" ma:internalName="_x0024_Resources_x003a_core_x002c_Signoff_Status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  <_Flow_SignoffStatus xmlns="ff236c08-9611-4854-a4bb-16d44b7327b6" xsi:nil="true"/>
  </documentManagement>
</p:properties>
</file>

<file path=customXml/itemProps1.xml><?xml version="1.0" encoding="utf-8"?>
<ds:datastoreItem xmlns:ds="http://schemas.openxmlformats.org/officeDocument/2006/customXml" ds:itemID="{F79D3BF0-2CB2-49C4-B77D-FCB8EA1352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4eff3df-e3d6-48ed-978f-45ff25640900"/>
    <ds:schemaRef ds:uri="ff236c08-9611-4854-a4bb-16d44b7327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4B6B44C-FE25-47D4-AD61-028CF4DE9483}">
  <ds:schemaRefs>
    <ds:schemaRef ds:uri="http://purl.org/dc/elements/1.1/"/>
    <ds:schemaRef ds:uri="http://schemas.microsoft.com/office/2006/metadata/properties"/>
    <ds:schemaRef ds:uri="64eff3df-e3d6-48ed-978f-45ff25640900"/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dcmitype/"/>
    <ds:schemaRef ds:uri="http://schemas.microsoft.com/office/infopath/2007/PartnerControls"/>
    <ds:schemaRef ds:uri="ff236c08-9611-4854-a4bb-16d44b7327b6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4154</Words>
  <Application>Microsoft Office PowerPoint</Application>
  <PresentationFormat>Widescreen</PresentationFormat>
  <Paragraphs>567</Paragraphs>
  <Slides>38</Slides>
  <Notes>37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5" baseType="lpstr">
      <vt:lpstr>Arial</vt:lpstr>
      <vt:lpstr>Calibri</vt:lpstr>
      <vt:lpstr>Calibri Light</vt:lpstr>
      <vt:lpstr>Symbol</vt:lpstr>
      <vt:lpstr>Tenorite</vt:lpstr>
      <vt:lpstr>Verdana</vt:lpstr>
      <vt:lpstr>Office Theme</vt:lpstr>
      <vt:lpstr>Slide 1 Start of presentation</vt:lpstr>
      <vt:lpstr>Slide 2 Phonemic awareness review</vt:lpstr>
      <vt:lpstr>Slide 3 Review</vt:lpstr>
      <vt:lpstr>Slide 4 Review</vt:lpstr>
      <vt:lpstr>Slide 5 Review</vt:lpstr>
      <vt:lpstr>Slide 6 Review</vt:lpstr>
      <vt:lpstr>Slide 7 Suffix review</vt:lpstr>
      <vt:lpstr>Slide 8 Review</vt:lpstr>
      <vt:lpstr>Slide 9 Review</vt:lpstr>
      <vt:lpstr>Slide 10 Review</vt:lpstr>
      <vt:lpstr>Slide 11 Review</vt:lpstr>
      <vt:lpstr>Slide 12 Review</vt:lpstr>
      <vt:lpstr>Slide 13 End of review, start of lesson</vt:lpstr>
      <vt:lpstr>Slide 14 Phonemic awareness</vt:lpstr>
      <vt:lpstr>Slide 15 Phonemic awareness</vt:lpstr>
      <vt:lpstr>Slide 16 Learning intention</vt:lpstr>
      <vt:lpstr>Slide 17 I do</vt:lpstr>
      <vt:lpstr>Slide 18 We do</vt:lpstr>
      <vt:lpstr>Slide 19 I do</vt:lpstr>
      <vt:lpstr>Slide 20 I do</vt:lpstr>
      <vt:lpstr>Slide 21 I do</vt:lpstr>
      <vt:lpstr>Slide 22 We do</vt:lpstr>
      <vt:lpstr>Slide 23 We do</vt:lpstr>
      <vt:lpstr>Slide 24 We do</vt:lpstr>
      <vt:lpstr>Slide 25 I do</vt:lpstr>
      <vt:lpstr>Slide 26 I do</vt:lpstr>
      <vt:lpstr>Slide 27 I do</vt:lpstr>
      <vt:lpstr>Slide 28 We do</vt:lpstr>
      <vt:lpstr>Slide 29 We do</vt:lpstr>
      <vt:lpstr>Slide 30 We do</vt:lpstr>
      <vt:lpstr>Slide 31 I do </vt:lpstr>
      <vt:lpstr>Slide 32 We do</vt:lpstr>
      <vt:lpstr>Slide 33 I do</vt:lpstr>
      <vt:lpstr>Slide 34 We do</vt:lpstr>
      <vt:lpstr>Slide 35 Check for understanding</vt:lpstr>
      <vt:lpstr>Slide 36 Check for understanding</vt:lpstr>
      <vt:lpstr>Slide 37 You do</vt:lpstr>
      <vt:lpstr>Slide 38 End of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Liz Heynes</cp:lastModifiedBy>
  <cp:revision>5</cp:revision>
  <dcterms:created xsi:type="dcterms:W3CDTF">2021-01-11T06:19:08Z</dcterms:created>
  <dcterms:modified xsi:type="dcterms:W3CDTF">2025-04-18T06:50:09Z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80A9CB41-D9C9-45F8-A08A-7ED4A1C4E421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8.1_0807</vt:lpwstr>
  </property>
</Properties>
</file>