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handoutMasterIdLst>
    <p:handoutMasterId r:id="rId39"/>
  </p:handoutMasterIdLst>
  <p:sldIdLst>
    <p:sldId id="520" r:id="rId5"/>
    <p:sldId id="572" r:id="rId6"/>
    <p:sldId id="573" r:id="rId7"/>
    <p:sldId id="574" r:id="rId8"/>
    <p:sldId id="575" r:id="rId9"/>
    <p:sldId id="588" r:id="rId10"/>
    <p:sldId id="550" r:id="rId11"/>
    <p:sldId id="511" r:id="rId12"/>
    <p:sldId id="512" r:id="rId13"/>
    <p:sldId id="580" r:id="rId14"/>
    <p:sldId id="526" r:id="rId15"/>
    <p:sldId id="527" r:id="rId16"/>
    <p:sldId id="513" r:id="rId17"/>
    <p:sldId id="514" r:id="rId18"/>
    <p:sldId id="515" r:id="rId19"/>
    <p:sldId id="516" r:id="rId20"/>
    <p:sldId id="521" r:id="rId21"/>
    <p:sldId id="475" r:id="rId22"/>
    <p:sldId id="485" r:id="rId23"/>
    <p:sldId id="585" r:id="rId24"/>
    <p:sldId id="586" r:id="rId25"/>
    <p:sldId id="581" r:id="rId26"/>
    <p:sldId id="582" r:id="rId27"/>
    <p:sldId id="587" r:id="rId28"/>
    <p:sldId id="468" r:id="rId29"/>
    <p:sldId id="469" r:id="rId30"/>
    <p:sldId id="470" r:id="rId31"/>
    <p:sldId id="486" r:id="rId32"/>
    <p:sldId id="471" r:id="rId33"/>
    <p:sldId id="590" r:id="rId34"/>
    <p:sldId id="522" r:id="rId35"/>
    <p:sldId id="464" r:id="rId36"/>
    <p:sldId id="440" r:id="rId37"/>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D9EDEE"/>
    <a:srgbClr val="4557AD"/>
    <a:srgbClr val="00858D"/>
    <a:srgbClr val="D9ECF6"/>
    <a:srgbClr val="007FC2"/>
    <a:srgbClr val="0E1E42"/>
    <a:srgbClr val="EBF5F6"/>
    <a:srgbClr val="0E1F42"/>
    <a:srgbClr val="0082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8E8522-F80E-48AC-AA31-7AA841D28B96}" v="3" dt="2025-11-03T05:08:12.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67394" autoAdjust="0"/>
  </p:normalViewPr>
  <p:slideViewPr>
    <p:cSldViewPr snapToGrid="0">
      <p:cViewPr varScale="1">
        <p:scale>
          <a:sx n="74" d="100"/>
          <a:sy n="74" d="100"/>
        </p:scale>
        <p:origin x="1194"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AA60445D-40BD-49A5-8E45-25AAD9CB29D8}"/>
    <pc:docChg chg="modSld">
      <pc:chgData name="Rebecca McEwan" userId="ff810c5d-fc8a-4cb6-9b96-8b31b958f764" providerId="ADAL" clId="{AA60445D-40BD-49A5-8E45-25AAD9CB29D8}" dt="2025-10-01T01:49:47.976" v="0" actId="20577"/>
      <pc:docMkLst>
        <pc:docMk/>
      </pc:docMkLst>
      <pc:sldChg chg="modNotesTx">
        <pc:chgData name="Rebecca McEwan" userId="ff810c5d-fc8a-4cb6-9b96-8b31b958f764" providerId="ADAL" clId="{AA60445D-40BD-49A5-8E45-25AAD9CB29D8}" dt="2025-10-01T01:49:47.976" v="0" actId="20577"/>
        <pc:sldMkLst>
          <pc:docMk/>
          <pc:sldMk cId="3738028381" sldId="574"/>
        </pc:sldMkLst>
      </pc:sldChg>
    </pc:docChg>
  </pc:docChgLst>
  <pc:docChgLst>
    <pc:chgData name="Trish Wilson" userId="1a8d7cc3620296f7" providerId="LiveId" clId="{26AB2431-45E3-4E68-B578-6CAC0F3BD662}"/>
    <pc:docChg chg="undo custSel modSld">
      <pc:chgData name="Trish Wilson" userId="1a8d7cc3620296f7" providerId="LiveId" clId="{26AB2431-45E3-4E68-B578-6CAC0F3BD662}" dt="2025-07-22T02:21:06.110" v="446" actId="20577"/>
      <pc:docMkLst>
        <pc:docMk/>
      </pc:docMkLst>
      <pc:sldChg chg="modNotesTx">
        <pc:chgData name="Trish Wilson" userId="1a8d7cc3620296f7" providerId="LiveId" clId="{26AB2431-45E3-4E68-B578-6CAC0F3BD662}" dt="2025-07-22T02:19:52.171" v="434" actId="20577"/>
        <pc:sldMkLst>
          <pc:docMk/>
          <pc:sldMk cId="811543282" sldId="463"/>
        </pc:sldMkLst>
      </pc:sldChg>
      <pc:sldChg chg="modNotesTx">
        <pc:chgData name="Trish Wilson" userId="1a8d7cc3620296f7" providerId="LiveId" clId="{26AB2431-45E3-4E68-B578-6CAC0F3BD662}" dt="2025-07-22T02:10:07.401" v="300" actId="20577"/>
        <pc:sldMkLst>
          <pc:docMk/>
          <pc:sldMk cId="1760372344" sldId="468"/>
        </pc:sldMkLst>
      </pc:sldChg>
      <pc:sldChg chg="modNotesTx">
        <pc:chgData name="Trish Wilson" userId="1a8d7cc3620296f7" providerId="LiveId" clId="{26AB2431-45E3-4E68-B578-6CAC0F3BD662}" dt="2025-07-22T02:11:13.599" v="319" actId="20577"/>
        <pc:sldMkLst>
          <pc:docMk/>
          <pc:sldMk cId="1255986760" sldId="469"/>
        </pc:sldMkLst>
      </pc:sldChg>
      <pc:sldChg chg="addCm modNotesTx">
        <pc:chgData name="Trish Wilson" userId="1a8d7cc3620296f7" providerId="LiveId" clId="{26AB2431-45E3-4E68-B578-6CAC0F3BD662}" dt="2025-07-22T02:14:22.308" v="346" actId="20577"/>
        <pc:sldMkLst>
          <pc:docMk/>
          <pc:sldMk cId="33849317" sldId="470"/>
        </pc:sldMkLst>
      </pc:sldChg>
      <pc:sldChg chg="modNotesTx">
        <pc:chgData name="Trish Wilson" userId="1a8d7cc3620296f7" providerId="LiveId" clId="{26AB2431-45E3-4E68-B578-6CAC0F3BD662}" dt="2025-07-22T02:17:27.026" v="407" actId="20577"/>
        <pc:sldMkLst>
          <pc:docMk/>
          <pc:sldMk cId="1820075087" sldId="471"/>
        </pc:sldMkLst>
      </pc:sldChg>
      <pc:sldChg chg="modNotesTx">
        <pc:chgData name="Trish Wilson" userId="1a8d7cc3620296f7" providerId="LiveId" clId="{26AB2431-45E3-4E68-B578-6CAC0F3BD662}" dt="2025-07-22T01:56:36.388" v="150" actId="5793"/>
        <pc:sldMkLst>
          <pc:docMk/>
          <pc:sldMk cId="1428149726" sldId="475"/>
        </pc:sldMkLst>
      </pc:sldChg>
      <pc:sldChg chg="modNotesTx">
        <pc:chgData name="Trish Wilson" userId="1a8d7cc3620296f7" providerId="LiveId" clId="{26AB2431-45E3-4E68-B578-6CAC0F3BD662}" dt="2025-07-22T02:15:54.763" v="374" actId="20577"/>
        <pc:sldMkLst>
          <pc:docMk/>
          <pc:sldMk cId="637175277" sldId="486"/>
        </pc:sldMkLst>
      </pc:sldChg>
      <pc:sldChg chg="modNotesTx">
        <pc:chgData name="Trish Wilson" userId="1a8d7cc3620296f7" providerId="LiveId" clId="{26AB2431-45E3-4E68-B578-6CAC0F3BD662}" dt="2025-07-22T00:37:55.460" v="65" actId="2711"/>
        <pc:sldMkLst>
          <pc:docMk/>
          <pc:sldMk cId="702303488" sldId="511"/>
        </pc:sldMkLst>
      </pc:sldChg>
      <pc:sldChg chg="modNotesTx">
        <pc:chgData name="Trish Wilson" userId="1a8d7cc3620296f7" providerId="LiveId" clId="{26AB2431-45E3-4E68-B578-6CAC0F3BD662}" dt="2025-07-22T00:38:44.987" v="67" actId="113"/>
        <pc:sldMkLst>
          <pc:docMk/>
          <pc:sldMk cId="2491177883" sldId="512"/>
        </pc:sldMkLst>
      </pc:sldChg>
      <pc:sldChg chg="modNotesTx">
        <pc:chgData name="Trish Wilson" userId="1a8d7cc3620296f7" providerId="LiveId" clId="{26AB2431-45E3-4E68-B578-6CAC0F3BD662}" dt="2025-07-22T00:42:58.681" v="103" actId="113"/>
        <pc:sldMkLst>
          <pc:docMk/>
          <pc:sldMk cId="868684786" sldId="513"/>
        </pc:sldMkLst>
      </pc:sldChg>
      <pc:sldChg chg="modNotesTx">
        <pc:chgData name="Trish Wilson" userId="1a8d7cc3620296f7" providerId="LiveId" clId="{26AB2431-45E3-4E68-B578-6CAC0F3BD662}" dt="2025-07-22T00:43:21.641" v="104" actId="12"/>
        <pc:sldMkLst>
          <pc:docMk/>
          <pc:sldMk cId="1259779433" sldId="514"/>
        </pc:sldMkLst>
      </pc:sldChg>
      <pc:sldChg chg="modNotesTx">
        <pc:chgData name="Trish Wilson" userId="1a8d7cc3620296f7" providerId="LiveId" clId="{26AB2431-45E3-4E68-B578-6CAC0F3BD662}" dt="2025-07-22T00:28:59.530" v="4" actId="20577"/>
        <pc:sldMkLst>
          <pc:docMk/>
          <pc:sldMk cId="409148390" sldId="520"/>
        </pc:sldMkLst>
      </pc:sldChg>
      <pc:sldChg chg="modNotesTx">
        <pc:chgData name="Trish Wilson" userId="1a8d7cc3620296f7" providerId="LiveId" clId="{26AB2431-45E3-4E68-B578-6CAC0F3BD662}" dt="2025-07-22T01:53:22.811" v="130" actId="113"/>
        <pc:sldMkLst>
          <pc:docMk/>
          <pc:sldMk cId="951529157" sldId="521"/>
        </pc:sldMkLst>
      </pc:sldChg>
      <pc:sldChg chg="modNotesTx">
        <pc:chgData name="Trish Wilson" userId="1a8d7cc3620296f7" providerId="LiveId" clId="{26AB2431-45E3-4E68-B578-6CAC0F3BD662}" dt="2025-07-22T02:21:06.110" v="446" actId="20577"/>
        <pc:sldMkLst>
          <pc:docMk/>
          <pc:sldMk cId="433315397" sldId="522"/>
        </pc:sldMkLst>
      </pc:sldChg>
      <pc:sldChg chg="modNotesTx">
        <pc:chgData name="Trish Wilson" userId="1a8d7cc3620296f7" providerId="LiveId" clId="{26AB2431-45E3-4E68-B578-6CAC0F3BD662}" dt="2025-07-22T00:41:55.959" v="100" actId="12"/>
        <pc:sldMkLst>
          <pc:docMk/>
          <pc:sldMk cId="3297467164" sldId="526"/>
        </pc:sldMkLst>
      </pc:sldChg>
      <pc:sldChg chg="modNotesTx">
        <pc:chgData name="Trish Wilson" userId="1a8d7cc3620296f7" providerId="LiveId" clId="{26AB2431-45E3-4E68-B578-6CAC0F3BD662}" dt="2025-07-22T00:42:32.742" v="102" actId="113"/>
        <pc:sldMkLst>
          <pc:docMk/>
          <pc:sldMk cId="1066069138" sldId="527"/>
        </pc:sldMkLst>
      </pc:sldChg>
      <pc:sldChg chg="modNotesTx">
        <pc:chgData name="Trish Wilson" userId="1a8d7cc3620296f7" providerId="LiveId" clId="{26AB2431-45E3-4E68-B578-6CAC0F3BD662}" dt="2025-07-22T00:37:37.592" v="64" actId="20577"/>
        <pc:sldMkLst>
          <pc:docMk/>
          <pc:sldMk cId="3330237926" sldId="550"/>
        </pc:sldMkLst>
      </pc:sldChg>
      <pc:sldChg chg="modNotesTx">
        <pc:chgData name="Trish Wilson" userId="1a8d7cc3620296f7" providerId="LiveId" clId="{26AB2431-45E3-4E68-B578-6CAC0F3BD662}" dt="2025-07-22T00:32:05.144" v="10" actId="20577"/>
        <pc:sldMkLst>
          <pc:docMk/>
          <pc:sldMk cId="2331923430" sldId="572"/>
        </pc:sldMkLst>
      </pc:sldChg>
      <pc:sldChg chg="modNotesTx">
        <pc:chgData name="Trish Wilson" userId="1a8d7cc3620296f7" providerId="LiveId" clId="{26AB2431-45E3-4E68-B578-6CAC0F3BD662}" dt="2025-07-22T00:34:11.774" v="18" actId="113"/>
        <pc:sldMkLst>
          <pc:docMk/>
          <pc:sldMk cId="2559220963" sldId="573"/>
        </pc:sldMkLst>
      </pc:sldChg>
      <pc:sldChg chg="modNotesTx">
        <pc:chgData name="Trish Wilson" userId="1a8d7cc3620296f7" providerId="LiveId" clId="{26AB2431-45E3-4E68-B578-6CAC0F3BD662}" dt="2025-07-22T00:34:44.628" v="22" actId="20577"/>
        <pc:sldMkLst>
          <pc:docMk/>
          <pc:sldMk cId="3738028381" sldId="574"/>
        </pc:sldMkLst>
      </pc:sldChg>
      <pc:sldChg chg="modNotesTx">
        <pc:chgData name="Trish Wilson" userId="1a8d7cc3620296f7" providerId="LiveId" clId="{26AB2431-45E3-4E68-B578-6CAC0F3BD662}" dt="2025-07-22T00:36:14.283" v="26" actId="12"/>
        <pc:sldMkLst>
          <pc:docMk/>
          <pc:sldMk cId="965464105" sldId="575"/>
        </pc:sldMkLst>
      </pc:sldChg>
      <pc:sldChg chg="modNotesTx">
        <pc:chgData name="Trish Wilson" userId="1a8d7cc3620296f7" providerId="LiveId" clId="{26AB2431-45E3-4E68-B578-6CAC0F3BD662}" dt="2025-07-22T00:41:43.784" v="99" actId="20577"/>
        <pc:sldMkLst>
          <pc:docMk/>
          <pc:sldMk cId="3286048985" sldId="580"/>
        </pc:sldMkLst>
      </pc:sldChg>
      <pc:sldChg chg="modNotesTx">
        <pc:chgData name="Trish Wilson" userId="1a8d7cc3620296f7" providerId="LiveId" clId="{26AB2431-45E3-4E68-B578-6CAC0F3BD662}" dt="2025-07-22T02:03:56.811" v="227" actId="20577"/>
        <pc:sldMkLst>
          <pc:docMk/>
          <pc:sldMk cId="2841004647" sldId="581"/>
        </pc:sldMkLst>
      </pc:sldChg>
      <pc:sldChg chg="modNotesTx">
        <pc:chgData name="Trish Wilson" userId="1a8d7cc3620296f7" providerId="LiveId" clId="{26AB2431-45E3-4E68-B578-6CAC0F3BD662}" dt="2025-07-22T02:07:39.844" v="267" actId="20577"/>
        <pc:sldMkLst>
          <pc:docMk/>
          <pc:sldMk cId="2019558636" sldId="582"/>
        </pc:sldMkLst>
      </pc:sldChg>
      <pc:sldChg chg="modNotesTx">
        <pc:chgData name="Trish Wilson" userId="1a8d7cc3620296f7" providerId="LiveId" clId="{26AB2431-45E3-4E68-B578-6CAC0F3BD662}" dt="2025-07-22T02:01:50.576" v="195" actId="20577"/>
        <pc:sldMkLst>
          <pc:docMk/>
          <pc:sldMk cId="3852625040" sldId="585"/>
        </pc:sldMkLst>
      </pc:sldChg>
      <pc:sldChg chg="modNotesTx">
        <pc:chgData name="Trish Wilson" userId="1a8d7cc3620296f7" providerId="LiveId" clId="{26AB2431-45E3-4E68-B578-6CAC0F3BD662}" dt="2025-07-22T02:03:02.082" v="209" actId="6549"/>
        <pc:sldMkLst>
          <pc:docMk/>
          <pc:sldMk cId="1294042367" sldId="586"/>
        </pc:sldMkLst>
      </pc:sldChg>
      <pc:sldChg chg="modNotesTx">
        <pc:chgData name="Trish Wilson" userId="1a8d7cc3620296f7" providerId="LiveId" clId="{26AB2431-45E3-4E68-B578-6CAC0F3BD662}" dt="2025-07-22T02:08:52.991" v="285" actId="20577"/>
        <pc:sldMkLst>
          <pc:docMk/>
          <pc:sldMk cId="3298277504" sldId="587"/>
        </pc:sldMkLst>
      </pc:sldChg>
      <pc:sldChg chg="modNotesTx">
        <pc:chgData name="Trish Wilson" userId="1a8d7cc3620296f7" providerId="LiveId" clId="{26AB2431-45E3-4E68-B578-6CAC0F3BD662}" dt="2025-07-22T00:36:54.986" v="52" actId="113"/>
        <pc:sldMkLst>
          <pc:docMk/>
          <pc:sldMk cId="1612502561" sldId="588"/>
        </pc:sldMkLst>
      </pc:sldChg>
      <pc:sldChg chg="modNotesTx">
        <pc:chgData name="Trish Wilson" userId="1a8d7cc3620296f7" providerId="LiveId" clId="{26AB2431-45E3-4E68-B578-6CAC0F3BD662}" dt="2025-07-22T00:31:14.240" v="7" actId="20577"/>
        <pc:sldMkLst>
          <pc:docMk/>
          <pc:sldMk cId="2180521951" sldId="589"/>
        </pc:sldMkLst>
      </pc:sldChg>
    </pc:docChg>
  </pc:docChgLst>
  <pc:docChgLst>
    <pc:chgData name="Martine Power" userId="f3410e55-3c0b-475c-b0b5-72038337e5c9" providerId="ADAL" clId="{1B2CC5B1-B358-49C1-88B3-E6FEA5245E00}"/>
    <pc:docChg chg="undo custSel modSld">
      <pc:chgData name="Martine Power" userId="f3410e55-3c0b-475c-b0b5-72038337e5c9" providerId="ADAL" clId="{1B2CC5B1-B358-49C1-88B3-E6FEA5245E00}" dt="2025-08-19T05:13:33.327" v="296" actId="20577"/>
      <pc:docMkLst>
        <pc:docMk/>
      </pc:docMkLst>
      <pc:sldChg chg="modNotesTx">
        <pc:chgData name="Martine Power" userId="f3410e55-3c0b-475c-b0b5-72038337e5c9" providerId="ADAL" clId="{1B2CC5B1-B358-49C1-88B3-E6FEA5245E00}" dt="2025-08-19T04:59:53.900" v="243" actId="20577"/>
        <pc:sldMkLst>
          <pc:docMk/>
          <pc:sldMk cId="1760372344" sldId="468"/>
        </pc:sldMkLst>
      </pc:sldChg>
      <pc:sldChg chg="modNotesTx">
        <pc:chgData name="Martine Power" userId="f3410e55-3c0b-475c-b0b5-72038337e5c9" providerId="ADAL" clId="{1B2CC5B1-B358-49C1-88B3-E6FEA5245E00}" dt="2025-08-19T05:01:13.164" v="247" actId="20577"/>
        <pc:sldMkLst>
          <pc:docMk/>
          <pc:sldMk cId="1255986760" sldId="469"/>
        </pc:sldMkLst>
      </pc:sldChg>
      <pc:sldChg chg="modNotesTx">
        <pc:chgData name="Martine Power" userId="f3410e55-3c0b-475c-b0b5-72038337e5c9" providerId="ADAL" clId="{1B2CC5B1-B358-49C1-88B3-E6FEA5245E00}" dt="2025-08-19T05:05:24.706" v="251" actId="20577"/>
        <pc:sldMkLst>
          <pc:docMk/>
          <pc:sldMk cId="33849317" sldId="470"/>
        </pc:sldMkLst>
      </pc:sldChg>
      <pc:sldChg chg="modNotesTx">
        <pc:chgData name="Martine Power" userId="f3410e55-3c0b-475c-b0b5-72038337e5c9" providerId="ADAL" clId="{1B2CC5B1-B358-49C1-88B3-E6FEA5245E00}" dt="2025-08-19T05:07:48.374" v="275" actId="113"/>
        <pc:sldMkLst>
          <pc:docMk/>
          <pc:sldMk cId="1820075087" sldId="471"/>
        </pc:sldMkLst>
      </pc:sldChg>
      <pc:sldChg chg="modNotesTx">
        <pc:chgData name="Martine Power" userId="f3410e55-3c0b-475c-b0b5-72038337e5c9" providerId="ADAL" clId="{1B2CC5B1-B358-49C1-88B3-E6FEA5245E00}" dt="2025-08-19T04:44:56.951" v="93" actId="20577"/>
        <pc:sldMkLst>
          <pc:docMk/>
          <pc:sldMk cId="1428149726" sldId="475"/>
        </pc:sldMkLst>
      </pc:sldChg>
      <pc:sldChg chg="modNotesTx">
        <pc:chgData name="Martine Power" userId="f3410e55-3c0b-475c-b0b5-72038337e5c9" providerId="ADAL" clId="{1B2CC5B1-B358-49C1-88B3-E6FEA5245E00}" dt="2025-08-19T05:04:58.212" v="250" actId="113"/>
        <pc:sldMkLst>
          <pc:docMk/>
          <pc:sldMk cId="637175277" sldId="486"/>
        </pc:sldMkLst>
      </pc:sldChg>
      <pc:sldChg chg="modNotesTx">
        <pc:chgData name="Martine Power" userId="f3410e55-3c0b-475c-b0b5-72038337e5c9" providerId="ADAL" clId="{1B2CC5B1-B358-49C1-88B3-E6FEA5245E00}" dt="2025-08-19T04:27:46.821" v="76" actId="113"/>
        <pc:sldMkLst>
          <pc:docMk/>
          <pc:sldMk cId="868684786" sldId="513"/>
        </pc:sldMkLst>
      </pc:sldChg>
      <pc:sldChg chg="modNotesTx">
        <pc:chgData name="Martine Power" userId="f3410e55-3c0b-475c-b0b5-72038337e5c9" providerId="ADAL" clId="{1B2CC5B1-B358-49C1-88B3-E6FEA5245E00}" dt="2025-08-19T04:28:24.016" v="79" actId="20577"/>
        <pc:sldMkLst>
          <pc:docMk/>
          <pc:sldMk cId="1259779433" sldId="514"/>
        </pc:sldMkLst>
      </pc:sldChg>
      <pc:sldChg chg="modNotesTx">
        <pc:chgData name="Martine Power" userId="f3410e55-3c0b-475c-b0b5-72038337e5c9" providerId="ADAL" clId="{1B2CC5B1-B358-49C1-88B3-E6FEA5245E00}" dt="2025-08-19T04:29:35.035" v="80" actId="20577"/>
        <pc:sldMkLst>
          <pc:docMk/>
          <pc:sldMk cId="1971552586" sldId="515"/>
        </pc:sldMkLst>
      </pc:sldChg>
      <pc:sldChg chg="modNotesTx">
        <pc:chgData name="Martine Power" userId="f3410e55-3c0b-475c-b0b5-72038337e5c9" providerId="ADAL" clId="{1B2CC5B1-B358-49C1-88B3-E6FEA5245E00}" dt="2025-08-19T04:38:14.201" v="87" actId="113"/>
        <pc:sldMkLst>
          <pc:docMk/>
          <pc:sldMk cId="951529157" sldId="521"/>
        </pc:sldMkLst>
      </pc:sldChg>
      <pc:sldChg chg="modNotesTx">
        <pc:chgData name="Martine Power" userId="f3410e55-3c0b-475c-b0b5-72038337e5c9" providerId="ADAL" clId="{1B2CC5B1-B358-49C1-88B3-E6FEA5245E00}" dt="2025-08-19T05:13:33.327" v="296" actId="20577"/>
        <pc:sldMkLst>
          <pc:docMk/>
          <pc:sldMk cId="433315397" sldId="522"/>
        </pc:sldMkLst>
      </pc:sldChg>
      <pc:sldChg chg="modNotesTx">
        <pc:chgData name="Martine Power" userId="f3410e55-3c0b-475c-b0b5-72038337e5c9" providerId="ADAL" clId="{1B2CC5B1-B358-49C1-88B3-E6FEA5245E00}" dt="2025-08-19T04:25:20.468" v="74" actId="20577"/>
        <pc:sldMkLst>
          <pc:docMk/>
          <pc:sldMk cId="3297467164" sldId="526"/>
        </pc:sldMkLst>
      </pc:sldChg>
      <pc:sldChg chg="modNotesTx">
        <pc:chgData name="Martine Power" userId="f3410e55-3c0b-475c-b0b5-72038337e5c9" providerId="ADAL" clId="{1B2CC5B1-B358-49C1-88B3-E6FEA5245E00}" dt="2025-08-19T04:27:22.402" v="75" actId="20577"/>
        <pc:sldMkLst>
          <pc:docMk/>
          <pc:sldMk cId="1066069138" sldId="527"/>
        </pc:sldMkLst>
      </pc:sldChg>
      <pc:sldChg chg="modNotesTx">
        <pc:chgData name="Martine Power" userId="f3410e55-3c0b-475c-b0b5-72038337e5c9" providerId="ADAL" clId="{1B2CC5B1-B358-49C1-88B3-E6FEA5245E00}" dt="2025-08-19T04:08:06.526" v="15" actId="20577"/>
        <pc:sldMkLst>
          <pc:docMk/>
          <pc:sldMk cId="2331923430" sldId="572"/>
        </pc:sldMkLst>
      </pc:sldChg>
      <pc:sldChg chg="modNotesTx">
        <pc:chgData name="Martine Power" userId="f3410e55-3c0b-475c-b0b5-72038337e5c9" providerId="ADAL" clId="{1B2CC5B1-B358-49C1-88B3-E6FEA5245E00}" dt="2025-08-19T04:08:15.473" v="22" actId="20577"/>
        <pc:sldMkLst>
          <pc:docMk/>
          <pc:sldMk cId="2559220963" sldId="573"/>
        </pc:sldMkLst>
      </pc:sldChg>
      <pc:sldChg chg="modNotesTx">
        <pc:chgData name="Martine Power" userId="f3410e55-3c0b-475c-b0b5-72038337e5c9" providerId="ADAL" clId="{1B2CC5B1-B358-49C1-88B3-E6FEA5245E00}" dt="2025-08-19T04:08:37.042" v="31" actId="20577"/>
        <pc:sldMkLst>
          <pc:docMk/>
          <pc:sldMk cId="3738028381" sldId="574"/>
        </pc:sldMkLst>
      </pc:sldChg>
      <pc:sldChg chg="modNotesTx">
        <pc:chgData name="Martine Power" userId="f3410e55-3c0b-475c-b0b5-72038337e5c9" providerId="ADAL" clId="{1B2CC5B1-B358-49C1-88B3-E6FEA5245E00}" dt="2025-08-19T04:10:40.439" v="61" actId="113"/>
        <pc:sldMkLst>
          <pc:docMk/>
          <pc:sldMk cId="965464105" sldId="575"/>
        </pc:sldMkLst>
      </pc:sldChg>
      <pc:sldChg chg="modNotesTx">
        <pc:chgData name="Martine Power" userId="f3410e55-3c0b-475c-b0b5-72038337e5c9" providerId="ADAL" clId="{1B2CC5B1-B358-49C1-88B3-E6FEA5245E00}" dt="2025-08-19T04:18:39.419" v="72" actId="20577"/>
        <pc:sldMkLst>
          <pc:docMk/>
          <pc:sldMk cId="3286048985" sldId="580"/>
        </pc:sldMkLst>
      </pc:sldChg>
      <pc:sldChg chg="modNotesTx">
        <pc:chgData name="Martine Power" userId="f3410e55-3c0b-475c-b0b5-72038337e5c9" providerId="ADAL" clId="{1B2CC5B1-B358-49C1-88B3-E6FEA5245E00}" dt="2025-08-19T04:50:12.757" v="101" actId="113"/>
        <pc:sldMkLst>
          <pc:docMk/>
          <pc:sldMk cId="2841004647" sldId="581"/>
        </pc:sldMkLst>
      </pc:sldChg>
      <pc:sldChg chg="modNotesTx">
        <pc:chgData name="Martine Power" userId="f3410e55-3c0b-475c-b0b5-72038337e5c9" providerId="ADAL" clId="{1B2CC5B1-B358-49C1-88B3-E6FEA5245E00}" dt="2025-08-19T04:54:44.982" v="163" actId="20577"/>
        <pc:sldMkLst>
          <pc:docMk/>
          <pc:sldMk cId="2019558636" sldId="582"/>
        </pc:sldMkLst>
      </pc:sldChg>
      <pc:sldChg chg="modNotesTx">
        <pc:chgData name="Martine Power" userId="f3410e55-3c0b-475c-b0b5-72038337e5c9" providerId="ADAL" clId="{1B2CC5B1-B358-49C1-88B3-E6FEA5245E00}" dt="2025-08-19T04:48:03.202" v="100" actId="113"/>
        <pc:sldMkLst>
          <pc:docMk/>
          <pc:sldMk cId="3852625040" sldId="585"/>
        </pc:sldMkLst>
      </pc:sldChg>
      <pc:sldChg chg="modNotesTx">
        <pc:chgData name="Martine Power" userId="f3410e55-3c0b-475c-b0b5-72038337e5c9" providerId="ADAL" clId="{1B2CC5B1-B358-49C1-88B3-E6FEA5245E00}" dt="2025-08-19T04:56:07.108" v="164" actId="20577"/>
        <pc:sldMkLst>
          <pc:docMk/>
          <pc:sldMk cId="3298277504" sldId="587"/>
        </pc:sldMkLst>
      </pc:sldChg>
      <pc:sldChg chg="modNotesTx">
        <pc:chgData name="Martine Power" userId="f3410e55-3c0b-475c-b0b5-72038337e5c9" providerId="ADAL" clId="{1B2CC5B1-B358-49C1-88B3-E6FEA5245E00}" dt="2025-08-19T04:14:34.913" v="66" actId="20577"/>
        <pc:sldMkLst>
          <pc:docMk/>
          <pc:sldMk cId="1612502561" sldId="588"/>
        </pc:sldMkLst>
      </pc:sldChg>
      <pc:sldChg chg="modNotesTx">
        <pc:chgData name="Martine Power" userId="f3410e55-3c0b-475c-b0b5-72038337e5c9" providerId="ADAL" clId="{1B2CC5B1-B358-49C1-88B3-E6FEA5245E00}" dt="2025-08-19T05:10:29.257" v="294" actId="20577"/>
        <pc:sldMkLst>
          <pc:docMk/>
          <pc:sldMk cId="392052467" sldId="590"/>
        </pc:sldMkLst>
      </pc:sldChg>
    </pc:docChg>
  </pc:docChgLst>
  <pc:docChgLst>
    <pc:chgData name="Kerrie Shanahan" userId="ae473d9f-76e9-476f-892f-2674ea963afc" providerId="ADAL" clId="{1C2628FB-1F07-4B48-8FB3-27553585B1CA}"/>
    <pc:docChg chg="modSld modMainMaster">
      <pc:chgData name="Kerrie Shanahan" userId="ae473d9f-76e9-476f-892f-2674ea963afc" providerId="ADAL" clId="{1C2628FB-1F07-4B48-8FB3-27553585B1CA}" dt="2025-11-03T05:08:14.764" v="23" actId="20577"/>
      <pc:docMkLst>
        <pc:docMk/>
      </pc:docMkLst>
      <pc:sldChg chg="modNotesTx">
        <pc:chgData name="Kerrie Shanahan" userId="ae473d9f-76e9-476f-892f-2674ea963afc" providerId="ADAL" clId="{1C2628FB-1F07-4B48-8FB3-27553585B1CA}" dt="2025-11-03T05:08:14.764" v="23" actId="20577"/>
        <pc:sldMkLst>
          <pc:docMk/>
          <pc:sldMk cId="409148390" sldId="520"/>
        </pc:sldMkLst>
      </pc:sldChg>
      <pc:sldMasterChg chg="modSldLayout">
        <pc:chgData name="Kerrie Shanahan" userId="ae473d9f-76e9-476f-892f-2674ea963afc" providerId="ADAL" clId="{1C2628FB-1F07-4B48-8FB3-27553585B1CA}" dt="2025-11-03T05:07:38.457" v="16"/>
        <pc:sldMasterMkLst>
          <pc:docMk/>
          <pc:sldMasterMk cId="1034081160" sldId="2147483648"/>
        </pc:sldMasterMkLst>
        <pc:sldLayoutChg chg="modSp">
          <pc:chgData name="Kerrie Shanahan" userId="ae473d9f-76e9-476f-892f-2674ea963afc" providerId="ADAL" clId="{1C2628FB-1F07-4B48-8FB3-27553585B1CA}" dt="2025-11-03T05:07:38.457" v="16"/>
          <pc:sldLayoutMkLst>
            <pc:docMk/>
            <pc:sldMasterMk cId="1034081160" sldId="2147483648"/>
            <pc:sldLayoutMk cId="3448270808" sldId="2147483708"/>
          </pc:sldLayoutMkLst>
          <pc:spChg chg="mod">
            <ac:chgData name="Kerrie Shanahan" userId="ae473d9f-76e9-476f-892f-2674ea963afc" providerId="ADAL" clId="{1C2628FB-1F07-4B48-8FB3-27553585B1CA}" dt="2025-11-03T05:07:38.457" v="16"/>
            <ac:spMkLst>
              <pc:docMk/>
              <pc:sldMasterMk cId="1034081160" sldId="2147483648"/>
              <pc:sldLayoutMk cId="3448270808" sldId="2147483708"/>
              <ac:spMk id="7" creationId="{A75FCD5C-F6AC-D7FC-22AB-936493E48F40}"/>
            </ac:spMkLst>
          </pc:spChg>
        </pc:sldLayoutChg>
      </pc:sldMasterChg>
    </pc:docChg>
  </pc:docChgLst>
  <pc:docChgLst>
    <pc:chgData name="Kerrie Shanahan" userId="ae473d9f-76e9-476f-892f-2674ea963afc" providerId="ADAL" clId="{73385972-97AF-4B0A-B373-206E367DED49}"/>
    <pc:docChg chg="undo custSel delSld modSld">
      <pc:chgData name="Kerrie Shanahan" userId="ae473d9f-76e9-476f-892f-2674ea963afc" providerId="ADAL" clId="{73385972-97AF-4B0A-B373-206E367DED49}" dt="2025-07-30T04:43:58.102" v="878" actId="20577"/>
      <pc:docMkLst>
        <pc:docMk/>
      </pc:docMkLst>
      <pc:sldChg chg="del">
        <pc:chgData name="Kerrie Shanahan" userId="ae473d9f-76e9-476f-892f-2674ea963afc" providerId="ADAL" clId="{73385972-97AF-4B0A-B373-206E367DED49}" dt="2025-07-28T00:47:34.496" v="92" actId="2696"/>
        <pc:sldMkLst>
          <pc:docMk/>
          <pc:sldMk cId="811543282" sldId="463"/>
        </pc:sldMkLst>
      </pc:sldChg>
      <pc:sldChg chg="modNotesTx">
        <pc:chgData name="Kerrie Shanahan" userId="ae473d9f-76e9-476f-892f-2674ea963afc" providerId="ADAL" clId="{73385972-97AF-4B0A-B373-206E367DED49}" dt="2025-07-30T04:21:09.562" v="854" actId="20577"/>
        <pc:sldMkLst>
          <pc:docMk/>
          <pc:sldMk cId="4106526466" sldId="464"/>
        </pc:sldMkLst>
      </pc:sldChg>
      <pc:sldChg chg="modNotesTx">
        <pc:chgData name="Kerrie Shanahan" userId="ae473d9f-76e9-476f-892f-2674ea963afc" providerId="ADAL" clId="{73385972-97AF-4B0A-B373-206E367DED49}" dt="2025-07-23T04:47:39.757" v="90"/>
        <pc:sldMkLst>
          <pc:docMk/>
          <pc:sldMk cId="33849317" sldId="470"/>
        </pc:sldMkLst>
      </pc:sldChg>
      <pc:sldChg chg="modNotesTx">
        <pc:chgData name="Kerrie Shanahan" userId="ae473d9f-76e9-476f-892f-2674ea963afc" providerId="ADAL" clId="{73385972-97AF-4B0A-B373-206E367DED49}" dt="2025-07-30T04:43:58.102" v="878" actId="20577"/>
        <pc:sldMkLst>
          <pc:docMk/>
          <pc:sldMk cId="1820075087" sldId="471"/>
        </pc:sldMkLst>
      </pc:sldChg>
      <pc:sldChg chg="modNotesTx">
        <pc:chgData name="Kerrie Shanahan" userId="ae473d9f-76e9-476f-892f-2674ea963afc" providerId="ADAL" clId="{73385972-97AF-4B0A-B373-206E367DED49}" dt="2025-07-29T04:57:05.002" v="827" actId="20577"/>
        <pc:sldMkLst>
          <pc:docMk/>
          <pc:sldMk cId="1428149726" sldId="475"/>
        </pc:sldMkLst>
      </pc:sldChg>
      <pc:sldChg chg="modNotesTx">
        <pc:chgData name="Kerrie Shanahan" userId="ae473d9f-76e9-476f-892f-2674ea963afc" providerId="ADAL" clId="{73385972-97AF-4B0A-B373-206E367DED49}" dt="2025-07-30T04:43:24.113" v="876" actId="20577"/>
        <pc:sldMkLst>
          <pc:docMk/>
          <pc:sldMk cId="637175277" sldId="486"/>
        </pc:sldMkLst>
      </pc:sldChg>
      <pc:sldChg chg="modNotesTx">
        <pc:chgData name="Kerrie Shanahan" userId="ae473d9f-76e9-476f-892f-2674ea963afc" providerId="ADAL" clId="{73385972-97AF-4B0A-B373-206E367DED49}" dt="2025-07-29T05:02:15.866" v="843" actId="20577"/>
        <pc:sldMkLst>
          <pc:docMk/>
          <pc:sldMk cId="702303488" sldId="511"/>
        </pc:sldMkLst>
      </pc:sldChg>
      <pc:sldChg chg="modNotesTx">
        <pc:chgData name="Kerrie Shanahan" userId="ae473d9f-76e9-476f-892f-2674ea963afc" providerId="ADAL" clId="{73385972-97AF-4B0A-B373-206E367DED49}" dt="2025-07-23T04:45:46.766" v="86" actId="20577"/>
        <pc:sldMkLst>
          <pc:docMk/>
          <pc:sldMk cId="1971552586" sldId="515"/>
        </pc:sldMkLst>
      </pc:sldChg>
      <pc:sldChg chg="modSp mod">
        <pc:chgData name="Kerrie Shanahan" userId="ae473d9f-76e9-476f-892f-2674ea963afc" providerId="ADAL" clId="{73385972-97AF-4B0A-B373-206E367DED49}" dt="2025-07-29T05:06:15.802" v="847" actId="20577"/>
        <pc:sldMkLst>
          <pc:docMk/>
          <pc:sldMk cId="409148390" sldId="520"/>
        </pc:sldMkLst>
      </pc:sldChg>
      <pc:sldChg chg="addSp modSp mod">
        <pc:chgData name="Kerrie Shanahan" userId="ae473d9f-76e9-476f-892f-2674ea963afc" providerId="ADAL" clId="{73385972-97AF-4B0A-B373-206E367DED49}" dt="2025-07-29T04:06:52.171" v="363" actId="1076"/>
        <pc:sldMkLst>
          <pc:docMk/>
          <pc:sldMk cId="951529157" sldId="521"/>
        </pc:sldMkLst>
      </pc:sldChg>
      <pc:sldChg chg="modSp mod modNotesTx">
        <pc:chgData name="Kerrie Shanahan" userId="ae473d9f-76e9-476f-892f-2674ea963afc" providerId="ADAL" clId="{73385972-97AF-4B0A-B373-206E367DED49}" dt="2025-07-28T03:43:29.090" v="281" actId="1076"/>
        <pc:sldMkLst>
          <pc:docMk/>
          <pc:sldMk cId="433315397" sldId="522"/>
        </pc:sldMkLst>
      </pc:sldChg>
      <pc:sldChg chg="modNotesTx">
        <pc:chgData name="Kerrie Shanahan" userId="ae473d9f-76e9-476f-892f-2674ea963afc" providerId="ADAL" clId="{73385972-97AF-4B0A-B373-206E367DED49}" dt="2025-07-28T05:28:38.100" v="349" actId="20577"/>
        <pc:sldMkLst>
          <pc:docMk/>
          <pc:sldMk cId="3330237926" sldId="550"/>
        </pc:sldMkLst>
      </pc:sldChg>
      <pc:sldChg chg="modNotesTx">
        <pc:chgData name="Kerrie Shanahan" userId="ae473d9f-76e9-476f-892f-2674ea963afc" providerId="ADAL" clId="{73385972-97AF-4B0A-B373-206E367DED49}" dt="2025-07-28T05:27:32.814" v="285" actId="115"/>
        <pc:sldMkLst>
          <pc:docMk/>
          <pc:sldMk cId="3738028381" sldId="574"/>
        </pc:sldMkLst>
      </pc:sldChg>
      <pc:sldChg chg="modNotesTx">
        <pc:chgData name="Kerrie Shanahan" userId="ae473d9f-76e9-476f-892f-2674ea963afc" providerId="ADAL" clId="{73385972-97AF-4B0A-B373-206E367DED49}" dt="2025-07-28T05:49:53.220" v="355"/>
        <pc:sldMkLst>
          <pc:docMk/>
          <pc:sldMk cId="965464105" sldId="575"/>
        </pc:sldMkLst>
      </pc:sldChg>
      <pc:sldChg chg="modNotesTx">
        <pc:chgData name="Kerrie Shanahan" userId="ae473d9f-76e9-476f-892f-2674ea963afc" providerId="ADAL" clId="{73385972-97AF-4B0A-B373-206E367DED49}" dt="2025-07-28T00:34:45.215" v="91"/>
        <pc:sldMkLst>
          <pc:docMk/>
          <pc:sldMk cId="3286048985" sldId="580"/>
        </pc:sldMkLst>
      </pc:sldChg>
      <pc:sldChg chg="modNotesTx">
        <pc:chgData name="Kerrie Shanahan" userId="ae473d9f-76e9-476f-892f-2674ea963afc" providerId="ADAL" clId="{73385972-97AF-4B0A-B373-206E367DED49}" dt="2025-07-29T04:58:26.784" v="829" actId="114"/>
        <pc:sldMkLst>
          <pc:docMk/>
          <pc:sldMk cId="1294042367" sldId="586"/>
        </pc:sldMkLst>
      </pc:sldChg>
      <pc:sldChg chg="modNotesTx">
        <pc:chgData name="Kerrie Shanahan" userId="ae473d9f-76e9-476f-892f-2674ea963afc" providerId="ADAL" clId="{73385972-97AF-4B0A-B373-206E367DED49}" dt="2025-07-28T05:56:28.945" v="360" actId="20577"/>
        <pc:sldMkLst>
          <pc:docMk/>
          <pc:sldMk cId="1612502561" sldId="588"/>
        </pc:sldMkLst>
      </pc:sldChg>
      <pc:sldChg chg="addSp delSp modSp mod modNotesTx">
        <pc:chgData name="Kerrie Shanahan" userId="ae473d9f-76e9-476f-892f-2674ea963afc" providerId="ADAL" clId="{73385972-97AF-4B0A-B373-206E367DED49}" dt="2025-07-28T01:17:02.828" v="98" actId="114"/>
        <pc:sldMkLst>
          <pc:docMk/>
          <pc:sldMk cId="392052467" sldId="590"/>
        </pc:sldMkLst>
      </pc:sldChg>
    </pc:docChg>
  </pc:docChgLst>
  <pc:docChgLst>
    <pc:chgData name="Liz Heynes" userId="e5ff50d5-f39a-42f6-9e9f-e790bcc8c38d" providerId="ADAL" clId="{2E477434-F1F0-4C2C-A589-6E362D9AB2A9}"/>
    <pc:docChg chg="undo custSel modSld">
      <pc:chgData name="Liz Heynes" userId="e5ff50d5-f39a-42f6-9e9f-e790bcc8c38d" providerId="ADAL" clId="{2E477434-F1F0-4C2C-A589-6E362D9AB2A9}" dt="2025-07-29T04:42:22.996" v="32" actId="20577"/>
      <pc:docMkLst>
        <pc:docMk/>
      </pc:docMkLst>
      <pc:sldChg chg="modSp mod">
        <pc:chgData name="Liz Heynes" userId="e5ff50d5-f39a-42f6-9e9f-e790bcc8c38d" providerId="ADAL" clId="{2E477434-F1F0-4C2C-A589-6E362D9AB2A9}" dt="2025-07-29T02:58:13.886" v="18" actId="20577"/>
        <pc:sldMkLst>
          <pc:docMk/>
          <pc:sldMk cId="33849317" sldId="470"/>
        </pc:sldMkLst>
      </pc:sldChg>
      <pc:sldChg chg="modNotesTx">
        <pc:chgData name="Liz Heynes" userId="e5ff50d5-f39a-42f6-9e9f-e790bcc8c38d" providerId="ADAL" clId="{2E477434-F1F0-4C2C-A589-6E362D9AB2A9}" dt="2025-07-29T02:59:00.533" v="20" actId="20577"/>
        <pc:sldMkLst>
          <pc:docMk/>
          <pc:sldMk cId="1820075087" sldId="471"/>
        </pc:sldMkLst>
      </pc:sldChg>
      <pc:sldChg chg="modNotesTx">
        <pc:chgData name="Liz Heynes" userId="e5ff50d5-f39a-42f6-9e9f-e790bcc8c38d" providerId="ADAL" clId="{2E477434-F1F0-4C2C-A589-6E362D9AB2A9}" dt="2025-07-29T04:41:43.224" v="28" actId="20577"/>
        <pc:sldMkLst>
          <pc:docMk/>
          <pc:sldMk cId="702303488" sldId="511"/>
        </pc:sldMkLst>
      </pc:sldChg>
      <pc:sldChg chg="modNotesTx">
        <pc:chgData name="Liz Heynes" userId="e5ff50d5-f39a-42f6-9e9f-e790bcc8c38d" providerId="ADAL" clId="{2E477434-F1F0-4C2C-A589-6E362D9AB2A9}" dt="2025-07-29T02:51:14.308" v="15" actId="20577"/>
        <pc:sldMkLst>
          <pc:docMk/>
          <pc:sldMk cId="1259779433" sldId="514"/>
        </pc:sldMkLst>
      </pc:sldChg>
      <pc:sldChg chg="modNotesTx">
        <pc:chgData name="Liz Heynes" userId="e5ff50d5-f39a-42f6-9e9f-e790bcc8c38d" providerId="ADAL" clId="{2E477434-F1F0-4C2C-A589-6E362D9AB2A9}" dt="2025-07-29T02:51:37.043" v="16" actId="20577"/>
        <pc:sldMkLst>
          <pc:docMk/>
          <pc:sldMk cId="1971552586" sldId="515"/>
        </pc:sldMkLst>
      </pc:sldChg>
      <pc:sldChg chg="modNotesTx">
        <pc:chgData name="Liz Heynes" userId="e5ff50d5-f39a-42f6-9e9f-e790bcc8c38d" providerId="ADAL" clId="{2E477434-F1F0-4C2C-A589-6E362D9AB2A9}" dt="2025-07-29T02:47:54.783" v="9" actId="20577"/>
        <pc:sldMkLst>
          <pc:docMk/>
          <pc:sldMk cId="409148390" sldId="520"/>
        </pc:sldMkLst>
      </pc:sldChg>
      <pc:sldChg chg="modNotesTx">
        <pc:chgData name="Liz Heynes" userId="e5ff50d5-f39a-42f6-9e9f-e790bcc8c38d" providerId="ADAL" clId="{2E477434-F1F0-4C2C-A589-6E362D9AB2A9}" dt="2025-07-29T04:42:22.996" v="32" actId="20577"/>
        <pc:sldMkLst>
          <pc:docMk/>
          <pc:sldMk cId="951529157" sldId="521"/>
        </pc:sldMkLst>
      </pc:sldChg>
      <pc:sldChg chg="modNotesTx">
        <pc:chgData name="Liz Heynes" userId="e5ff50d5-f39a-42f6-9e9f-e790bcc8c38d" providerId="ADAL" clId="{2E477434-F1F0-4C2C-A589-6E362D9AB2A9}" dt="2025-07-29T02:50:02.862" v="11" actId="113"/>
        <pc:sldMkLst>
          <pc:docMk/>
          <pc:sldMk cId="3286048985" sldId="580"/>
        </pc:sldMkLst>
      </pc:sldChg>
      <pc:sldChg chg="modNotesTx">
        <pc:chgData name="Liz Heynes" userId="e5ff50d5-f39a-42f6-9e9f-e790bcc8c38d" providerId="ADAL" clId="{2E477434-F1F0-4C2C-A589-6E362D9AB2A9}" dt="2025-07-29T02:57:22.781" v="17" actId="20577"/>
        <pc:sldMkLst>
          <pc:docMk/>
          <pc:sldMk cId="2019558636" sldId="582"/>
        </pc:sldMkLst>
      </pc:sldChg>
      <pc:sldChg chg="modNotesTx">
        <pc:chgData name="Liz Heynes" userId="e5ff50d5-f39a-42f6-9e9f-e790bcc8c38d" providerId="ADAL" clId="{2E477434-F1F0-4C2C-A589-6E362D9AB2A9}" dt="2025-07-29T04:42:09.414" v="30" actId="20577"/>
        <pc:sldMkLst>
          <pc:docMk/>
          <pc:sldMk cId="392052467" sldId="590"/>
        </pc:sldMkLst>
      </pc:sldChg>
    </pc:docChg>
  </pc:docChgLst>
  <pc:docChgLst>
    <pc:chgData name="Rebecca McEwan" userId="ff810c5d-fc8a-4cb6-9b96-8b31b958f764" providerId="ADAL" clId="{578D402A-A8E3-4C06-90DC-FFC23BB4A7F3}"/>
    <pc:docChg chg="modSld">
      <pc:chgData name="Rebecca McEwan" userId="ff810c5d-fc8a-4cb6-9b96-8b31b958f764" providerId="ADAL" clId="{578D402A-A8E3-4C06-90DC-FFC23BB4A7F3}" dt="2025-09-23T06:07:42.721" v="9" actId="20577"/>
      <pc:docMkLst>
        <pc:docMk/>
      </pc:docMkLst>
      <pc:sldChg chg="modNotesTx">
        <pc:chgData name="Rebecca McEwan" userId="ff810c5d-fc8a-4cb6-9b96-8b31b958f764" providerId="ADAL" clId="{578D402A-A8E3-4C06-90DC-FFC23BB4A7F3}" dt="2025-09-23T05:26:15.038" v="3" actId="6549"/>
        <pc:sldMkLst>
          <pc:docMk/>
          <pc:sldMk cId="965464105" sldId="575"/>
        </pc:sldMkLst>
      </pc:sldChg>
      <pc:sldChg chg="modSp mod modNotesTx">
        <pc:chgData name="Rebecca McEwan" userId="ff810c5d-fc8a-4cb6-9b96-8b31b958f764" providerId="ADAL" clId="{578D402A-A8E3-4C06-90DC-FFC23BB4A7F3}" dt="2025-09-23T06:07:42.721" v="9" actId="20577"/>
        <pc:sldMkLst>
          <pc:docMk/>
          <pc:sldMk cId="3852625040" sldId="585"/>
        </pc:sldMkLst>
      </pc:sldChg>
    </pc:docChg>
  </pc:docChgLst>
  <pc:docChgLst>
    <pc:chgData name="Kerrie Shanahan" userId="ae473d9f-76e9-476f-892f-2674ea963afc" providerId="ADAL" clId="{AB62AC58-A82E-48F8-9D17-F18B9285A6FF}"/>
    <pc:docChg chg="undo custSel modSld modMainMaster">
      <pc:chgData name="Kerrie Shanahan" userId="ae473d9f-76e9-476f-892f-2674ea963afc" providerId="ADAL" clId="{AB62AC58-A82E-48F8-9D17-F18B9285A6FF}" dt="2025-09-23T02:43:49.926" v="1672" actId="255"/>
      <pc:docMkLst>
        <pc:docMk/>
      </pc:docMkLst>
      <pc:sldChg chg="modSp">
        <pc:chgData name="Kerrie Shanahan" userId="ae473d9f-76e9-476f-892f-2674ea963afc" providerId="ADAL" clId="{AB62AC58-A82E-48F8-9D17-F18B9285A6FF}" dt="2025-08-27T02:35:35.855" v="126" actId="20577"/>
        <pc:sldMkLst>
          <pc:docMk/>
          <pc:sldMk cId="4106526466" sldId="464"/>
        </pc:sldMkLst>
      </pc:sldChg>
      <pc:sldChg chg="modSp">
        <pc:chgData name="Kerrie Shanahan" userId="ae473d9f-76e9-476f-892f-2674ea963afc" providerId="ADAL" clId="{AB62AC58-A82E-48F8-9D17-F18B9285A6FF}" dt="2025-08-27T02:34:38.104" v="79" actId="20577"/>
        <pc:sldMkLst>
          <pc:docMk/>
          <pc:sldMk cId="1760372344" sldId="468"/>
        </pc:sldMkLst>
      </pc:sldChg>
      <pc:sldChg chg="modSp">
        <pc:chgData name="Kerrie Shanahan" userId="ae473d9f-76e9-476f-892f-2674ea963afc" providerId="ADAL" clId="{AB62AC58-A82E-48F8-9D17-F18B9285A6FF}" dt="2025-08-27T02:34:40.529" v="81" actId="20577"/>
        <pc:sldMkLst>
          <pc:docMk/>
          <pc:sldMk cId="1255986760" sldId="469"/>
        </pc:sldMkLst>
      </pc:sldChg>
      <pc:sldChg chg="modSp">
        <pc:chgData name="Kerrie Shanahan" userId="ae473d9f-76e9-476f-892f-2674ea963afc" providerId="ADAL" clId="{AB62AC58-A82E-48F8-9D17-F18B9285A6FF}" dt="2025-08-27T02:34:44.362" v="83" actId="20577"/>
        <pc:sldMkLst>
          <pc:docMk/>
          <pc:sldMk cId="33849317" sldId="470"/>
        </pc:sldMkLst>
      </pc:sldChg>
      <pc:sldChg chg="modSp">
        <pc:chgData name="Kerrie Shanahan" userId="ae473d9f-76e9-476f-892f-2674ea963afc" providerId="ADAL" clId="{AB62AC58-A82E-48F8-9D17-F18B9285A6FF}" dt="2025-08-27T02:34:50.691" v="87" actId="20577"/>
        <pc:sldMkLst>
          <pc:docMk/>
          <pc:sldMk cId="1820075087" sldId="471"/>
        </pc:sldMkLst>
      </pc:sldChg>
      <pc:sldChg chg="modSp mod">
        <pc:chgData name="Kerrie Shanahan" userId="ae473d9f-76e9-476f-892f-2674ea963afc" providerId="ADAL" clId="{AB62AC58-A82E-48F8-9D17-F18B9285A6FF}" dt="2025-08-27T02:47:39.736" v="952" actId="962"/>
        <pc:sldMkLst>
          <pc:docMk/>
          <pc:sldMk cId="202420733" sldId="485"/>
        </pc:sldMkLst>
      </pc:sldChg>
      <pc:sldChg chg="modSp">
        <pc:chgData name="Kerrie Shanahan" userId="ae473d9f-76e9-476f-892f-2674ea963afc" providerId="ADAL" clId="{AB62AC58-A82E-48F8-9D17-F18B9285A6FF}" dt="2025-08-27T02:34:47.003" v="85" actId="20577"/>
        <pc:sldMkLst>
          <pc:docMk/>
          <pc:sldMk cId="637175277" sldId="486"/>
        </pc:sldMkLst>
      </pc:sldChg>
      <pc:sldChg chg="modSp mod modNotesTx">
        <pc:chgData name="Kerrie Shanahan" userId="ae473d9f-76e9-476f-892f-2674ea963afc" providerId="ADAL" clId="{AB62AC58-A82E-48F8-9D17-F18B9285A6FF}" dt="2025-09-22T01:45:41.946" v="1609" actId="20577"/>
        <pc:sldMkLst>
          <pc:docMk/>
          <pc:sldMk cId="702303488" sldId="511"/>
        </pc:sldMkLst>
      </pc:sldChg>
      <pc:sldChg chg="modSp mod">
        <pc:chgData name="Kerrie Shanahan" userId="ae473d9f-76e9-476f-892f-2674ea963afc" providerId="ADAL" clId="{AB62AC58-A82E-48F8-9D17-F18B9285A6FF}" dt="2025-08-27T02:46:38.975" v="587" actId="962"/>
        <pc:sldMkLst>
          <pc:docMk/>
          <pc:sldMk cId="2491177883" sldId="512"/>
        </pc:sldMkLst>
      </pc:sldChg>
      <pc:sldChg chg="modSp">
        <pc:chgData name="Kerrie Shanahan" userId="ae473d9f-76e9-476f-892f-2674ea963afc" providerId="ADAL" clId="{AB62AC58-A82E-48F8-9D17-F18B9285A6FF}" dt="2025-08-27T02:33:52.982" v="45" actId="20577"/>
        <pc:sldMkLst>
          <pc:docMk/>
          <pc:sldMk cId="868684786" sldId="513"/>
        </pc:sldMkLst>
      </pc:sldChg>
      <pc:sldChg chg="modSp">
        <pc:chgData name="Kerrie Shanahan" userId="ae473d9f-76e9-476f-892f-2674ea963afc" providerId="ADAL" clId="{AB62AC58-A82E-48F8-9D17-F18B9285A6FF}" dt="2025-08-27T02:33:55.424" v="47" actId="20577"/>
        <pc:sldMkLst>
          <pc:docMk/>
          <pc:sldMk cId="1259779433" sldId="514"/>
        </pc:sldMkLst>
      </pc:sldChg>
      <pc:sldChg chg="modSp">
        <pc:chgData name="Kerrie Shanahan" userId="ae473d9f-76e9-476f-892f-2674ea963afc" providerId="ADAL" clId="{AB62AC58-A82E-48F8-9D17-F18B9285A6FF}" dt="2025-08-27T02:33:58.420" v="49" actId="20577"/>
        <pc:sldMkLst>
          <pc:docMk/>
          <pc:sldMk cId="1971552586" sldId="515"/>
        </pc:sldMkLst>
      </pc:sldChg>
      <pc:sldChg chg="modSp">
        <pc:chgData name="Kerrie Shanahan" userId="ae473d9f-76e9-476f-892f-2674ea963afc" providerId="ADAL" clId="{AB62AC58-A82E-48F8-9D17-F18B9285A6FF}" dt="2025-08-27T02:34:01.343" v="51" actId="20577"/>
        <pc:sldMkLst>
          <pc:docMk/>
          <pc:sldMk cId="3791891907" sldId="516"/>
        </pc:sldMkLst>
      </pc:sldChg>
      <pc:sldChg chg="modSp mod modNotesTx">
        <pc:chgData name="Kerrie Shanahan" userId="ae473d9f-76e9-476f-892f-2674ea963afc" providerId="ADAL" clId="{AB62AC58-A82E-48F8-9D17-F18B9285A6FF}" dt="2025-08-27T02:39:49.712" v="171"/>
        <pc:sldMkLst>
          <pc:docMk/>
          <pc:sldMk cId="409148390" sldId="520"/>
        </pc:sldMkLst>
      </pc:sldChg>
      <pc:sldChg chg="modSp mod">
        <pc:chgData name="Kerrie Shanahan" userId="ae473d9f-76e9-476f-892f-2674ea963afc" providerId="ADAL" clId="{AB62AC58-A82E-48F8-9D17-F18B9285A6FF}" dt="2025-08-27T02:42:15.607" v="195" actId="962"/>
        <pc:sldMkLst>
          <pc:docMk/>
          <pc:sldMk cId="951529157" sldId="521"/>
        </pc:sldMkLst>
      </pc:sldChg>
      <pc:sldChg chg="modSp mod modNotesTx">
        <pc:chgData name="Kerrie Shanahan" userId="ae473d9f-76e9-476f-892f-2674ea963afc" providerId="ADAL" clId="{AB62AC58-A82E-48F8-9D17-F18B9285A6FF}" dt="2025-09-22T01:49:25.691" v="1618" actId="962"/>
        <pc:sldMkLst>
          <pc:docMk/>
          <pc:sldMk cId="433315397" sldId="522"/>
        </pc:sldMkLst>
      </pc:sldChg>
      <pc:sldChg chg="modSp">
        <pc:chgData name="Kerrie Shanahan" userId="ae473d9f-76e9-476f-892f-2674ea963afc" providerId="ADAL" clId="{AB62AC58-A82E-48F8-9D17-F18B9285A6FF}" dt="2025-08-27T02:33:48.007" v="41" actId="20577"/>
        <pc:sldMkLst>
          <pc:docMk/>
          <pc:sldMk cId="3297467164" sldId="526"/>
        </pc:sldMkLst>
      </pc:sldChg>
      <pc:sldChg chg="modSp">
        <pc:chgData name="Kerrie Shanahan" userId="ae473d9f-76e9-476f-892f-2674ea963afc" providerId="ADAL" clId="{AB62AC58-A82E-48F8-9D17-F18B9285A6FF}" dt="2025-08-27T02:33:50.333" v="43" actId="20577"/>
        <pc:sldMkLst>
          <pc:docMk/>
          <pc:sldMk cId="1066069138" sldId="527"/>
        </pc:sldMkLst>
      </pc:sldChg>
      <pc:sldChg chg="modSp">
        <pc:chgData name="Kerrie Shanahan" userId="ae473d9f-76e9-476f-892f-2674ea963afc" providerId="ADAL" clId="{AB62AC58-A82E-48F8-9D17-F18B9285A6FF}" dt="2025-08-27T02:33:37.170" v="32" actId="20577"/>
        <pc:sldMkLst>
          <pc:docMk/>
          <pc:sldMk cId="3330237926" sldId="550"/>
        </pc:sldMkLst>
      </pc:sldChg>
      <pc:sldChg chg="modSp mod">
        <pc:chgData name="Kerrie Shanahan" userId="ae473d9f-76e9-476f-892f-2674ea963afc" providerId="ADAL" clId="{AB62AC58-A82E-48F8-9D17-F18B9285A6FF}" dt="2025-09-22T02:04:15.970" v="1624" actId="20577"/>
        <pc:sldMkLst>
          <pc:docMk/>
          <pc:sldMk cId="2331923430" sldId="572"/>
        </pc:sldMkLst>
      </pc:sldChg>
      <pc:sldChg chg="modSp mod">
        <pc:chgData name="Kerrie Shanahan" userId="ae473d9f-76e9-476f-892f-2674ea963afc" providerId="ADAL" clId="{AB62AC58-A82E-48F8-9D17-F18B9285A6FF}" dt="2025-09-22T02:04:19.639" v="1630" actId="20577"/>
        <pc:sldMkLst>
          <pc:docMk/>
          <pc:sldMk cId="2559220963" sldId="573"/>
        </pc:sldMkLst>
      </pc:sldChg>
      <pc:sldChg chg="modSp mod">
        <pc:chgData name="Kerrie Shanahan" userId="ae473d9f-76e9-476f-892f-2674ea963afc" providerId="ADAL" clId="{AB62AC58-A82E-48F8-9D17-F18B9285A6FF}" dt="2025-09-22T02:04:23.437" v="1636" actId="20577"/>
        <pc:sldMkLst>
          <pc:docMk/>
          <pc:sldMk cId="3738028381" sldId="574"/>
        </pc:sldMkLst>
      </pc:sldChg>
      <pc:sldChg chg="modSp mod">
        <pc:chgData name="Kerrie Shanahan" userId="ae473d9f-76e9-476f-892f-2674ea963afc" providerId="ADAL" clId="{AB62AC58-A82E-48F8-9D17-F18B9285A6FF}" dt="2025-09-22T02:04:28.818" v="1642" actId="20577"/>
        <pc:sldMkLst>
          <pc:docMk/>
          <pc:sldMk cId="965464105" sldId="575"/>
        </pc:sldMkLst>
      </pc:sldChg>
      <pc:sldChg chg="modSp mod">
        <pc:chgData name="Kerrie Shanahan" userId="ae473d9f-76e9-476f-892f-2674ea963afc" providerId="ADAL" clId="{AB62AC58-A82E-48F8-9D17-F18B9285A6FF}" dt="2025-09-22T02:04:42.640" v="1661" actId="20577"/>
        <pc:sldMkLst>
          <pc:docMk/>
          <pc:sldMk cId="3286048985" sldId="580"/>
        </pc:sldMkLst>
      </pc:sldChg>
      <pc:sldChg chg="modSp mod modNotesTx">
        <pc:chgData name="Kerrie Shanahan" userId="ae473d9f-76e9-476f-892f-2674ea963afc" providerId="ADAL" clId="{AB62AC58-A82E-48F8-9D17-F18B9285A6FF}" dt="2025-09-15T05:51:16.060" v="1533" actId="20577"/>
        <pc:sldMkLst>
          <pc:docMk/>
          <pc:sldMk cId="2841004647" sldId="581"/>
        </pc:sldMkLst>
      </pc:sldChg>
      <pc:sldChg chg="modSp mod modNotesTx">
        <pc:chgData name="Kerrie Shanahan" userId="ae473d9f-76e9-476f-892f-2674ea963afc" providerId="ADAL" clId="{AB62AC58-A82E-48F8-9D17-F18B9285A6FF}" dt="2025-09-22T01:48:14.871" v="1610" actId="20577"/>
        <pc:sldMkLst>
          <pc:docMk/>
          <pc:sldMk cId="2019558636" sldId="582"/>
        </pc:sldMkLst>
      </pc:sldChg>
      <pc:sldChg chg="modSp mod modNotesTx">
        <pc:chgData name="Kerrie Shanahan" userId="ae473d9f-76e9-476f-892f-2674ea963afc" providerId="ADAL" clId="{AB62AC58-A82E-48F8-9D17-F18B9285A6FF}" dt="2025-09-15T05:48:29.999" v="1495" actId="20577"/>
        <pc:sldMkLst>
          <pc:docMk/>
          <pc:sldMk cId="3852625040" sldId="585"/>
        </pc:sldMkLst>
      </pc:sldChg>
      <pc:sldChg chg="modSp mod">
        <pc:chgData name="Kerrie Shanahan" userId="ae473d9f-76e9-476f-892f-2674ea963afc" providerId="ADAL" clId="{AB62AC58-A82E-48F8-9D17-F18B9285A6FF}" dt="2025-08-27T02:42:56.377" v="199"/>
        <pc:sldMkLst>
          <pc:docMk/>
          <pc:sldMk cId="1294042367" sldId="586"/>
        </pc:sldMkLst>
      </pc:sldChg>
      <pc:sldChg chg="modSp mod modNotesTx">
        <pc:chgData name="Kerrie Shanahan" userId="ae473d9f-76e9-476f-892f-2674ea963afc" providerId="ADAL" clId="{AB62AC58-A82E-48F8-9D17-F18B9285A6FF}" dt="2025-09-15T05:54:02.020" v="1573" actId="20577"/>
        <pc:sldMkLst>
          <pc:docMk/>
          <pc:sldMk cId="3298277504" sldId="587"/>
        </pc:sldMkLst>
      </pc:sldChg>
      <pc:sldChg chg="addSp delSp modSp mod">
        <pc:chgData name="Kerrie Shanahan" userId="ae473d9f-76e9-476f-892f-2674ea963afc" providerId="ADAL" clId="{AB62AC58-A82E-48F8-9D17-F18B9285A6FF}" dt="2025-09-22T02:04:33.206" v="1648" actId="20577"/>
        <pc:sldMkLst>
          <pc:docMk/>
          <pc:sldMk cId="1612502561" sldId="588"/>
        </pc:sldMkLst>
      </pc:sldChg>
      <pc:sldChg chg="addSp modSp mod modNotesTx">
        <pc:chgData name="Kerrie Shanahan" userId="ae473d9f-76e9-476f-892f-2674ea963afc" providerId="ADAL" clId="{AB62AC58-A82E-48F8-9D17-F18B9285A6FF}" dt="2025-08-27T02:48:44.016" v="1334" actId="962"/>
        <pc:sldMkLst>
          <pc:docMk/>
          <pc:sldMk cId="392052467" sldId="590"/>
        </pc:sldMkLst>
      </pc:sldChg>
      <pc:sldMasterChg chg="modSldLayout">
        <pc:chgData name="Kerrie Shanahan" userId="ae473d9f-76e9-476f-892f-2674ea963afc" providerId="ADAL" clId="{AB62AC58-A82E-48F8-9D17-F18B9285A6FF}" dt="2025-09-23T02:43:49.926" v="1672" actId="255"/>
        <pc:sldMasterMkLst>
          <pc:docMk/>
          <pc:sldMasterMk cId="1034081160" sldId="2147483648"/>
        </pc:sldMasterMkLst>
        <pc:sldLayoutChg chg="modSp mod">
          <pc:chgData name="Kerrie Shanahan" userId="ae473d9f-76e9-476f-892f-2674ea963afc" providerId="ADAL" clId="{AB62AC58-A82E-48F8-9D17-F18B9285A6FF}" dt="2025-08-11T02:33:21.099" v="13" actId="20577"/>
          <pc:sldLayoutMkLst>
            <pc:docMk/>
            <pc:sldMasterMk cId="1034081160" sldId="2147483648"/>
            <pc:sldLayoutMk cId="3448270808" sldId="2147483708"/>
          </pc:sldLayoutMkLst>
        </pc:sldLayoutChg>
        <pc:sldLayoutChg chg="modSp mod">
          <pc:chgData name="Kerrie Shanahan" userId="ae473d9f-76e9-476f-892f-2674ea963afc" providerId="ADAL" clId="{AB62AC58-A82E-48F8-9D17-F18B9285A6FF}" dt="2025-09-23T02:43:49.926" v="1672" actId="255"/>
          <pc:sldLayoutMkLst>
            <pc:docMk/>
            <pc:sldMasterMk cId="1034081160" sldId="2147483648"/>
            <pc:sldLayoutMk cId="2715947169" sldId="2147483714"/>
          </pc:sldLayoutMkLst>
        </pc:sldLayoutChg>
      </pc:sldMasterChg>
    </pc:docChg>
  </pc:docChgLst>
  <pc:docChgLst>
    <pc:chgData name="Liz Heynes" userId="e5ff50d5-f39a-42f6-9e9f-e790bcc8c38d" providerId="ADAL" clId="{752D61EC-FBA3-4FA4-BE8E-301361EC5CFF}"/>
    <pc:docChg chg="custSel modSld">
      <pc:chgData name="Liz Heynes" userId="e5ff50d5-f39a-42f6-9e9f-e790bcc8c38d" providerId="ADAL" clId="{752D61EC-FBA3-4FA4-BE8E-301361EC5CFF}" dt="2025-08-19T06:29:24.193" v="85" actId="20577"/>
      <pc:docMkLst>
        <pc:docMk/>
      </pc:docMkLst>
      <pc:sldChg chg="modSp mod">
        <pc:chgData name="Liz Heynes" userId="e5ff50d5-f39a-42f6-9e9f-e790bcc8c38d" providerId="ADAL" clId="{752D61EC-FBA3-4FA4-BE8E-301361EC5CFF}" dt="2025-08-19T06:29:24.193" v="85" actId="20577"/>
        <pc:sldMkLst>
          <pc:docMk/>
          <pc:sldMk cId="1255986760" sldId="469"/>
        </pc:sldMkLst>
      </pc:sldChg>
      <pc:sldChg chg="modSp mod">
        <pc:chgData name="Liz Heynes" userId="e5ff50d5-f39a-42f6-9e9f-e790bcc8c38d" providerId="ADAL" clId="{752D61EC-FBA3-4FA4-BE8E-301361EC5CFF}" dt="2025-08-19T06:24:31.077" v="35" actId="20577"/>
        <pc:sldMkLst>
          <pc:docMk/>
          <pc:sldMk cId="1259779433" sldId="514"/>
        </pc:sldMkLst>
      </pc:sldChg>
      <pc:sldChg chg="addSp delSp modSp mod">
        <pc:chgData name="Liz Heynes" userId="e5ff50d5-f39a-42f6-9e9f-e790bcc8c38d" providerId="ADAL" clId="{752D61EC-FBA3-4FA4-BE8E-301361EC5CFF}" dt="2025-08-19T06:26:41.598" v="76" actId="14100"/>
        <pc:sldMkLst>
          <pc:docMk/>
          <pc:sldMk cId="951529157" sldId="521"/>
        </pc:sldMkLst>
      </pc:sldChg>
    </pc:docChg>
  </pc:docChgLst>
  <pc:docChgLst>
    <pc:chgData name="Rebecca McEwan" userId="ff810c5d-fc8a-4cb6-9b96-8b31b958f764" providerId="ADAL" clId="{AA6DCCCA-FD9D-4A82-B1A8-226D7D528B7D}"/>
    <pc:docChg chg="undo redo custSel delSld modSld">
      <pc:chgData name="Rebecca McEwan" userId="ff810c5d-fc8a-4cb6-9b96-8b31b958f764" providerId="ADAL" clId="{AA6DCCCA-FD9D-4A82-B1A8-226D7D528B7D}" dt="2025-08-18T01:56:10.997" v="358" actId="20577"/>
      <pc:docMkLst>
        <pc:docMk/>
      </pc:docMkLst>
      <pc:sldChg chg="modNotesTx">
        <pc:chgData name="Rebecca McEwan" userId="ff810c5d-fc8a-4cb6-9b96-8b31b958f764" providerId="ADAL" clId="{AA6DCCCA-FD9D-4A82-B1A8-226D7D528B7D}" dt="2025-07-28T03:34:16.129" v="163" actId="20577"/>
        <pc:sldMkLst>
          <pc:docMk/>
          <pc:sldMk cId="1820075087" sldId="471"/>
        </pc:sldMkLst>
      </pc:sldChg>
      <pc:sldChg chg="modSp mod modNotesTx">
        <pc:chgData name="Rebecca McEwan" userId="ff810c5d-fc8a-4cb6-9b96-8b31b958f764" providerId="ADAL" clId="{AA6DCCCA-FD9D-4A82-B1A8-226D7D528B7D}" dt="2025-07-28T03:37:17.302" v="185" actId="20577"/>
        <pc:sldMkLst>
          <pc:docMk/>
          <pc:sldMk cId="1428149726" sldId="475"/>
        </pc:sldMkLst>
      </pc:sldChg>
      <pc:sldChg chg="modNotesTx">
        <pc:chgData name="Rebecca McEwan" userId="ff810c5d-fc8a-4cb6-9b96-8b31b958f764" providerId="ADAL" clId="{AA6DCCCA-FD9D-4A82-B1A8-226D7D528B7D}" dt="2025-07-28T01:18:33.471" v="157" actId="20577"/>
        <pc:sldMkLst>
          <pc:docMk/>
          <pc:sldMk cId="637175277" sldId="486"/>
        </pc:sldMkLst>
      </pc:sldChg>
      <pc:sldChg chg="addSp modSp mod modNotesTx">
        <pc:chgData name="Rebecca McEwan" userId="ff810c5d-fc8a-4cb6-9b96-8b31b958f764" providerId="ADAL" clId="{AA6DCCCA-FD9D-4A82-B1A8-226D7D528B7D}" dt="2025-07-28T03:41:50.394" v="229" actId="20577"/>
        <pc:sldMkLst>
          <pc:docMk/>
          <pc:sldMk cId="433315397" sldId="522"/>
        </pc:sldMkLst>
      </pc:sldChg>
      <pc:sldChg chg="modNotesTx">
        <pc:chgData name="Rebecca McEwan" userId="ff810c5d-fc8a-4cb6-9b96-8b31b958f764" providerId="ADAL" clId="{AA6DCCCA-FD9D-4A82-B1A8-226D7D528B7D}" dt="2025-08-18T01:56:10.997" v="358" actId="20577"/>
        <pc:sldMkLst>
          <pc:docMk/>
          <pc:sldMk cId="965464105" sldId="575"/>
        </pc:sldMkLst>
      </pc:sldChg>
      <pc:sldChg chg="modNotesTx">
        <pc:chgData name="Rebecca McEwan" userId="ff810c5d-fc8a-4cb6-9b96-8b31b958f764" providerId="ADAL" clId="{AA6DCCCA-FD9D-4A82-B1A8-226D7D528B7D}" dt="2025-08-18T00:45:55.162" v="348" actId="6549"/>
        <pc:sldMkLst>
          <pc:docMk/>
          <pc:sldMk cId="1612502561" sldId="588"/>
        </pc:sldMkLst>
      </pc:sldChg>
      <pc:sldChg chg="del">
        <pc:chgData name="Rebecca McEwan" userId="ff810c5d-fc8a-4cb6-9b96-8b31b958f764" providerId="ADAL" clId="{AA6DCCCA-FD9D-4A82-B1A8-226D7D528B7D}" dt="2025-08-04T01:10:12.797" v="230" actId="2696"/>
        <pc:sldMkLst>
          <pc:docMk/>
          <pc:sldMk cId="2180521951" sldId="589"/>
        </pc:sldMkLst>
      </pc:sldChg>
      <pc:sldMasterChg chg="delSldLayout">
        <pc:chgData name="Rebecca McEwan" userId="ff810c5d-fc8a-4cb6-9b96-8b31b958f764" providerId="ADAL" clId="{AA6DCCCA-FD9D-4A82-B1A8-226D7D528B7D}" dt="2025-08-04T01:10:12.797" v="230" actId="2696"/>
        <pc:sldMasterMkLst>
          <pc:docMk/>
          <pc:sldMasterMk cId="1034081160" sldId="2147483648"/>
        </pc:sldMasterMkLst>
        <pc:sldLayoutChg chg="del">
          <pc:chgData name="Rebecca McEwan" userId="ff810c5d-fc8a-4cb6-9b96-8b31b958f764" providerId="ADAL" clId="{AA6DCCCA-FD9D-4A82-B1A8-226D7D528B7D}" dt="2025-08-04T01:10:12.797" v="230" actId="2696"/>
          <pc:sldLayoutMkLst>
            <pc:docMk/>
            <pc:sldMasterMk cId="1034081160" sldId="2147483648"/>
            <pc:sldLayoutMk cId="3222015441" sldId="214748371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3/11/2025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learnt content (slides 2 to 16</a:t>
            </a:r>
            <a:r>
              <a:rPr lang="en-AU" dirty="0"/>
              <a:t>) t</a:t>
            </a:r>
            <a:r>
              <a:rPr lang="en-AU" sz="1200" dirty="0">
                <a:latin typeface="+mn-lt"/>
              </a:rPr>
              <a:t>akes approximately 15 minutes. </a:t>
            </a:r>
          </a:p>
          <a:p>
            <a:pPr>
              <a:defRPr/>
            </a:pPr>
            <a:endParaRPr lang="en-AU" sz="120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cs typeface="Calibri"/>
              </a:rPr>
              <a:t>Revision of vowel suffixes (slide </a:t>
            </a:r>
            <a:r>
              <a:rPr lang="en-AU" sz="1200">
                <a:latin typeface="+mn-lt"/>
                <a:cs typeface="Calibri"/>
              </a:rPr>
              <a:t>17) </a:t>
            </a:r>
            <a:r>
              <a:rPr lang="en-AU" sz="1200">
                <a:latin typeface="+mn-lt"/>
              </a:rPr>
              <a:t>takes approximately 5 minutes</a:t>
            </a:r>
            <a:endParaRPr lang="en-AU" sz="120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cs typeface="Calibri"/>
              </a:rPr>
              <a:t>Explicit teaching of adding the vowel suffixes</a:t>
            </a:r>
            <a:r>
              <a:rPr lang="en-AU" sz="1200" b="0" kern="1200" dirty="0">
                <a:effectLst/>
                <a:latin typeface="+mn-lt"/>
                <a:ea typeface="Times New Roman" panose="02020603050405020304" pitchFamily="18" charset="0"/>
                <a:cs typeface="Calibri"/>
              </a:rPr>
              <a:t> </a:t>
            </a:r>
            <a:r>
              <a:rPr lang="en-AU" sz="1200" b="1" kern="1200" dirty="0">
                <a:effectLst/>
                <a:latin typeface="+mn-lt"/>
                <a:ea typeface="Times New Roman" panose="02020603050405020304" pitchFamily="18" charset="0"/>
                <a:cs typeface="Calibri"/>
              </a:rPr>
              <a:t>-</a:t>
            </a:r>
            <a:r>
              <a:rPr lang="en-AU" sz="1200" b="1" kern="1200" dirty="0" err="1">
                <a:effectLst/>
                <a:latin typeface="+mn-lt"/>
                <a:ea typeface="Times New Roman" panose="02020603050405020304" pitchFamily="18" charset="0"/>
                <a:cs typeface="Calibri"/>
              </a:rPr>
              <a:t>ing</a:t>
            </a:r>
            <a:r>
              <a:rPr lang="en-AU" sz="1200" b="0" kern="1200" dirty="0">
                <a:effectLst/>
                <a:latin typeface="+mn-lt"/>
                <a:ea typeface="Times New Roman" panose="02020603050405020304" pitchFamily="18" charset="0"/>
                <a:cs typeface="Calibri"/>
              </a:rPr>
              <a:t>, </a:t>
            </a:r>
            <a:r>
              <a:rPr lang="en-AU" sz="1200" b="1" kern="1200" dirty="0">
                <a:effectLst/>
                <a:latin typeface="+mn-lt"/>
                <a:ea typeface="Times New Roman" panose="02020603050405020304" pitchFamily="18" charset="0"/>
                <a:cs typeface="Calibri"/>
              </a:rPr>
              <a:t>-ed </a:t>
            </a:r>
            <a:r>
              <a:rPr lang="en-AU" sz="1200" b="0" kern="1200" dirty="0">
                <a:effectLst/>
                <a:latin typeface="+mn-lt"/>
                <a:ea typeface="Times New Roman" panose="02020603050405020304" pitchFamily="18" charset="0"/>
                <a:cs typeface="Calibri"/>
              </a:rPr>
              <a:t>and</a:t>
            </a:r>
            <a:r>
              <a:rPr lang="en-AU" sz="1200" b="1" kern="1200" dirty="0">
                <a:effectLst/>
                <a:latin typeface="+mn-lt"/>
                <a:ea typeface="Times New Roman" panose="02020603050405020304" pitchFamily="18" charset="0"/>
                <a:cs typeface="Calibri"/>
              </a:rPr>
              <a:t> -y </a:t>
            </a:r>
            <a:r>
              <a:rPr lang="en-AU" sz="1200" kern="1200" dirty="0">
                <a:effectLst/>
                <a:latin typeface="+mn-lt"/>
                <a:ea typeface="Times New Roman" panose="02020603050405020304" pitchFamily="18" charset="0"/>
                <a:cs typeface="Calibri"/>
              </a:rPr>
              <a:t>to a </a:t>
            </a:r>
            <a:r>
              <a:rPr lang="en-AU" sz="1200" b="1" kern="1200" dirty="0">
                <a:effectLst/>
                <a:latin typeface="+mn-lt"/>
                <a:ea typeface="Times New Roman" panose="02020603050405020304" pitchFamily="18" charset="0"/>
                <a:cs typeface="Calibri"/>
              </a:rPr>
              <a:t>1-1-1 base word </a:t>
            </a:r>
            <a:r>
              <a:rPr lang="en-AU" sz="1200" dirty="0">
                <a:latin typeface="+mn-lt"/>
              </a:rPr>
              <a:t>(slides 18 to 32) takes approximately 25 minutes. </a:t>
            </a:r>
            <a:endParaRPr lang="en-AU" sz="120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p>
          <a:p>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Go to the download folder for this phase; it includes a Word file for the student sheet for this lesson. </a:t>
            </a:r>
            <a:r>
              <a:rPr lang="en-AU" sz="1200" dirty="0">
                <a:solidFill>
                  <a:schemeClr val="tx1"/>
                </a:solidFill>
                <a:latin typeface="+mn-lt"/>
              </a:rPr>
              <a:t>Print one </a:t>
            </a:r>
            <a:r>
              <a:rPr lang="en-AU" sz="1200" u="none" dirty="0">
                <a:solidFill>
                  <a:schemeClr val="tx1"/>
                </a:solidFill>
                <a:latin typeface="+mn-lt"/>
              </a:rPr>
              <a:t>student sheet for each student to be handed out after introducing the learning intention and success criteria for the lesson (slide 19) and used throughout the lesson.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effectLst/>
                <a:latin typeface="+mn-lt"/>
                <a:ea typeface="Verdana"/>
                <a:cs typeface="Calibri"/>
              </a:rPr>
              <a:t>If students are sitting on the floor, provide a clipboard or something similar for them to lean on. </a:t>
            </a:r>
            <a:endParaRPr lang="en-AU" sz="1200" u="none"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chemeClr val="tx1"/>
                </a:solidFill>
                <a:latin typeface="+mn-lt"/>
              </a:rPr>
              <a:t>Prepare application tasks for independent practice (slide 32</a:t>
            </a:r>
            <a:r>
              <a:rPr lang="en-US" sz="1200" dirty="0">
                <a:solidFill>
                  <a:schemeClr val="tx1"/>
                </a:solidFill>
                <a:latin typeface="+mn-lt"/>
              </a:rPr>
              <a:t>) using th</a:t>
            </a:r>
            <a:r>
              <a:rPr lang="en-US" sz="1200" kern="100" dirty="0">
                <a:solidFill>
                  <a:schemeClr val="tx1"/>
                </a:solidFill>
                <a:effectLst/>
                <a:latin typeface="+mn-lt"/>
                <a:ea typeface="Aptos" panose="020B0004020202020204" pitchFamily="34" charset="0"/>
                <a:cs typeface="Times New Roman" panose="02020603050405020304" pitchFamily="18" charset="0"/>
              </a:rPr>
              <a:t>e Phase 14 decodable resources.</a:t>
            </a:r>
            <a:endParaRPr lang="en-AU" sz="1200" kern="100" dirty="0">
              <a:solidFill>
                <a:schemeClr val="tx1"/>
              </a:solidFill>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dirty="0">
              <a:latin typeface="+mn-lt"/>
            </a:endParaRP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latin typeface="+mn-lt"/>
              </a:rPr>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latin typeface="+mn-lt"/>
                <a:cs typeface="Calibri" panose="020F0502020204030204"/>
              </a:rPr>
              <a:t>Review 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-ed </a:t>
            </a:r>
            <a:r>
              <a:rPr lang="en-AU" b="0">
                <a:latin typeface="+mn-lt"/>
                <a:cs typeface="Calibri" panose="020F0502020204030204"/>
              </a:rPr>
              <a:t>and</a:t>
            </a:r>
            <a:r>
              <a:rPr lang="en-AU" b="1">
                <a:latin typeface="+mn-lt"/>
                <a:cs typeface="Calibri" panose="020F0502020204030204"/>
              </a:rPr>
              <a:t> -y  </a:t>
            </a:r>
            <a:r>
              <a:rPr lang="en-AU" b="0">
                <a:latin typeface="+mn-lt"/>
                <a:cs typeface="Calibri" panose="020F0502020204030204"/>
              </a:rPr>
              <a:t>suffixes</a:t>
            </a:r>
            <a:r>
              <a:rPr lang="en-AU" b="1">
                <a:latin typeface="+mn-lt"/>
                <a:cs typeface="Calibri" panose="020F0502020204030204"/>
              </a:rPr>
              <a:t> </a:t>
            </a:r>
            <a:r>
              <a:rPr lang="en-AU">
                <a:latin typeface="+mn-lt"/>
                <a:cs typeface="Calibri" panose="020F0502020204030204"/>
              </a:rPr>
              <a:t>using the following sequence.</a:t>
            </a:r>
          </a:p>
          <a:p>
            <a:pPr>
              <a:spcBef>
                <a:spcPts val="100"/>
              </a:spcBef>
              <a:spcAft>
                <a:spcPts val="400"/>
              </a:spcAft>
              <a:defRPr/>
            </a:pPr>
            <a:endParaRPr lang="en-AU" b="1">
              <a:latin typeface="+mn-lt"/>
              <a:cs typeface="Calibri"/>
            </a:endParaRPr>
          </a:p>
          <a:p>
            <a:pPr marL="0" indent="0">
              <a:spcBef>
                <a:spcPts val="100"/>
              </a:spcBef>
              <a:spcAft>
                <a:spcPts val="400"/>
              </a:spcAft>
              <a:buFont typeface="Arial"/>
              <a:buNone/>
              <a:defRPr/>
            </a:pPr>
            <a:r>
              <a:rPr lang="en-AU">
                <a:latin typeface="+mn-lt"/>
                <a:cs typeface="Calibri" panose="020F0502020204030204"/>
              </a:rPr>
              <a:t>Ask: </a:t>
            </a:r>
            <a:r>
              <a:rPr lang="en-AU" i="1">
                <a:latin typeface="+mn-lt"/>
                <a:cs typeface="Calibri" panose="020F0502020204030204"/>
              </a:rPr>
              <a:t>What is a vowel suffix? </a:t>
            </a:r>
            <a:endParaRPr lang="en-AU" i="1">
              <a:latin typeface="+mn-lt"/>
              <a:ea typeface="Calibri"/>
              <a:cs typeface="Calibri" panose="020F0502020204030204"/>
            </a:endParaRPr>
          </a:p>
          <a:p>
            <a:pPr marL="0" indent="0">
              <a:spcBef>
                <a:spcPts val="100"/>
              </a:spcBef>
              <a:spcAft>
                <a:spcPts val="400"/>
              </a:spcAft>
              <a:buFont typeface="Arial"/>
              <a:buNone/>
              <a:defRPr/>
            </a:pPr>
            <a:r>
              <a:rPr lang="en-AU">
                <a:latin typeface="+mn-lt"/>
                <a:cs typeface="Calibri" panose="020F0502020204030204"/>
              </a:rPr>
              <a:t>Students</a:t>
            </a:r>
            <a:r>
              <a:rPr lang="en-AU" b="0">
                <a:latin typeface="+mn-lt"/>
                <a:cs typeface="Calibri" panose="020F0502020204030204"/>
              </a:rPr>
              <a:t>: </a:t>
            </a:r>
            <a:r>
              <a:rPr lang="en-AU" b="0" i="1">
                <a:latin typeface="+mn-lt"/>
                <a:cs typeface="Calibri" panose="020F0502020204030204"/>
              </a:rPr>
              <a:t>A suffix that begins with a vowel sound</a:t>
            </a:r>
            <a:r>
              <a:rPr lang="en-US" b="0" i="1">
                <a:latin typeface="+mn-lt"/>
              </a:rPr>
              <a:t>.</a:t>
            </a:r>
          </a:p>
          <a:p>
            <a:pPr marL="0" indent="0">
              <a:spcBef>
                <a:spcPts val="100"/>
              </a:spcBef>
              <a:spcAft>
                <a:spcPts val="400"/>
              </a:spcAft>
              <a:buFont typeface="Arial" panose="020B0604020202020204" pitchFamily="34" charset="0"/>
              <a:buNone/>
            </a:pPr>
            <a:r>
              <a:rPr lang="en-AU">
                <a:latin typeface="+mn-lt"/>
                <a:cs typeface="Calibri" panose="020F0502020204030204"/>
              </a:rPr>
              <a:t>Ask: </a:t>
            </a:r>
            <a:r>
              <a:rPr lang="en-AU" i="1">
                <a:latin typeface="+mn-lt"/>
              </a:rPr>
              <a:t>What do we need to do to a base word that ends in </a:t>
            </a:r>
            <a:r>
              <a:rPr lang="en-AU" b="1" i="1">
                <a:latin typeface="+mn-lt"/>
              </a:rPr>
              <a:t>e</a:t>
            </a:r>
            <a:r>
              <a:rPr lang="en-AU" i="1">
                <a:latin typeface="+mn-lt"/>
              </a:rPr>
              <a:t> before we add the vowel suffix? </a:t>
            </a:r>
          </a:p>
          <a:p>
            <a:pPr marL="0" indent="0">
              <a:spcBef>
                <a:spcPts val="100"/>
              </a:spcBef>
              <a:spcAft>
                <a:spcPts val="400"/>
              </a:spcAft>
              <a:buFont typeface="Arial" panose="020B0604020202020204" pitchFamily="34" charset="0"/>
              <a:buNone/>
            </a:pPr>
            <a:r>
              <a:rPr lang="en-AU">
                <a:latin typeface="+mn-lt"/>
              </a:rPr>
              <a:t>Students: </a:t>
            </a:r>
            <a:r>
              <a:rPr lang="en-AU" b="0" i="1">
                <a:latin typeface="+mn-lt"/>
              </a:rPr>
              <a:t>Leave off the </a:t>
            </a:r>
            <a:r>
              <a:rPr lang="en-AU" b="1" i="1">
                <a:latin typeface="+mn-lt"/>
              </a:rPr>
              <a:t>e</a:t>
            </a:r>
            <a:r>
              <a:rPr lang="en-AU" b="0" i="1">
                <a:latin typeface="+mn-lt"/>
              </a:rPr>
              <a:t> at the end.</a:t>
            </a:r>
          </a:p>
          <a:p>
            <a:pPr marL="0" indent="0">
              <a:spcBef>
                <a:spcPts val="100"/>
              </a:spcBef>
              <a:spcAft>
                <a:spcPts val="400"/>
              </a:spcAft>
              <a:buFont typeface="Arial" panose="020B0604020202020204" pitchFamily="34" charset="0"/>
              <a:buNone/>
            </a:pPr>
            <a:endParaRPr lang="en-AU" i="1">
              <a:latin typeface="+mn-lt"/>
              <a:ea typeface="Calibri"/>
              <a:cs typeface="Calibri" panose="020F0502020204030204"/>
            </a:endParaRPr>
          </a:p>
          <a:p>
            <a:pPr marL="0" indent="0">
              <a:spcBef>
                <a:spcPts val="100"/>
              </a:spcBef>
              <a:spcAft>
                <a:spcPts val="400"/>
              </a:spcAft>
              <a:buFont typeface="Arial"/>
              <a:buNone/>
              <a:defRPr/>
            </a:pPr>
            <a:r>
              <a:rPr lang="en-US">
                <a:latin typeface="+mn-lt"/>
                <a:cs typeface="Calibri"/>
              </a:rPr>
              <a:t>Add the </a:t>
            </a:r>
            <a:r>
              <a:rPr lang="en-US" b="1">
                <a:latin typeface="+mn-lt"/>
                <a:cs typeface="Calibri"/>
              </a:rPr>
              <a:t>-</a:t>
            </a:r>
            <a:r>
              <a:rPr lang="en-US" b="1" err="1">
                <a:latin typeface="+mn-lt"/>
                <a:cs typeface="Calibri"/>
              </a:rPr>
              <a:t>ing</a:t>
            </a:r>
            <a:r>
              <a:rPr lang="en-US" b="1">
                <a:latin typeface="+mn-lt"/>
                <a:cs typeface="Calibri"/>
              </a:rPr>
              <a:t> </a:t>
            </a:r>
            <a:r>
              <a:rPr lang="en-US">
                <a:latin typeface="+mn-lt"/>
                <a:cs typeface="Calibri"/>
              </a:rPr>
              <a:t>suffix to the word </a:t>
            </a:r>
            <a:r>
              <a:rPr lang="en-US" b="1">
                <a:latin typeface="+mn-lt"/>
                <a:cs typeface="Calibri"/>
              </a:rPr>
              <a:t>drive</a:t>
            </a:r>
            <a:r>
              <a:rPr lang="en-US" b="0">
                <a:latin typeface="+mn-lt"/>
                <a:cs typeface="Calibri"/>
              </a:rPr>
              <a:t>.</a:t>
            </a:r>
          </a:p>
          <a:p>
            <a:pPr marL="0" indent="0">
              <a:spcBef>
                <a:spcPts val="100"/>
              </a:spcBef>
              <a:spcAft>
                <a:spcPts val="400"/>
              </a:spcAft>
              <a:buFont typeface="Arial"/>
              <a:buNone/>
              <a:defRPr/>
            </a:pPr>
            <a:r>
              <a:rPr lang="en-US">
                <a:latin typeface="+mn-lt"/>
                <a:cs typeface="Calibri"/>
              </a:rPr>
              <a:t>Ask: </a:t>
            </a:r>
            <a:r>
              <a:rPr lang="en-US" i="1">
                <a:latin typeface="+mn-lt"/>
                <a:cs typeface="Calibri"/>
              </a:rPr>
              <a:t>What is left off before adding the vowel suffix?</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The</a:t>
            </a:r>
            <a:r>
              <a:rPr lang="en-AU" b="1">
                <a:latin typeface="+mn-lt"/>
                <a:cs typeface="Calibri" panose="020F0502020204030204"/>
              </a:rPr>
              <a:t> </a:t>
            </a:r>
            <a:r>
              <a:rPr lang="en-AU" b="1" i="1">
                <a:latin typeface="+mn-lt"/>
                <a:cs typeface="Calibri" panose="020F0502020204030204"/>
              </a:rPr>
              <a:t>e </a:t>
            </a:r>
            <a:r>
              <a:rPr lang="en-AU" b="0" i="1">
                <a:latin typeface="+mn-lt"/>
                <a:cs typeface="Calibri" panose="020F0502020204030204"/>
              </a:rPr>
              <a:t>at the end.</a:t>
            </a:r>
            <a:endParaRPr lang="en-AU" b="0">
              <a:latin typeface="+mn-lt"/>
              <a:cs typeface="+mn-cs"/>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 </a:t>
            </a:r>
            <a:r>
              <a:rPr lang="en-AU" b="1" i="1">
                <a:cs typeface="Calibri" panose="020F0502020204030204"/>
              </a:rPr>
              <a:t>Driving</a:t>
            </a:r>
            <a:endParaRPr lang="en-AU" b="1">
              <a:cs typeface="+mn-cs"/>
            </a:endParaRPr>
          </a:p>
          <a:p>
            <a:pPr marL="0" indent="0">
              <a:spcBef>
                <a:spcPts val="100"/>
              </a:spcBef>
              <a:spcAft>
                <a:spcPts val="400"/>
              </a:spcAft>
              <a:buFont typeface="Arial"/>
              <a:buNone/>
              <a:defRPr/>
            </a:pPr>
            <a:r>
              <a:rPr lang="en-AU">
                <a:latin typeface="+mn-lt"/>
                <a:cs typeface="+mn-cs"/>
              </a:rPr>
              <a:t>Ask: </a:t>
            </a:r>
            <a:r>
              <a:rPr lang="en-AU" i="1">
                <a:latin typeface="+mn-lt"/>
                <a:cs typeface="Calibri" panose="020F0502020204030204"/>
              </a:rPr>
              <a:t>What does it mean? </a:t>
            </a:r>
            <a:endParaRPr lang="en-AU" i="1">
              <a:latin typeface="+mn-lt"/>
              <a:ea typeface="Calibri"/>
              <a:cs typeface="Calibri" panose="020F0502020204030204"/>
            </a:endParaRP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Someone is driving now.</a:t>
            </a:r>
          </a:p>
          <a:p>
            <a:pPr marL="0" indent="0">
              <a:spcBef>
                <a:spcPts val="100"/>
              </a:spcBef>
              <a:spcAft>
                <a:spcPts val="400"/>
              </a:spcAft>
              <a:buFont typeface="Arial"/>
              <a:buNone/>
              <a:defRPr/>
            </a:pPr>
            <a:endParaRPr lang="en-AU" i="1">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latin typeface="+mn-lt"/>
                <a:cs typeface="Calibri" panose="020F0502020204030204"/>
              </a:rPr>
              <a:t>Repeat this process for </a:t>
            </a:r>
            <a:r>
              <a:rPr lang="en-GB" b="1" i="0">
                <a:latin typeface="+mn-lt"/>
              </a:rPr>
              <a:t>-ed</a:t>
            </a:r>
            <a:r>
              <a:rPr lang="en-GB" i="0">
                <a:latin typeface="+mn-lt"/>
              </a:rPr>
              <a:t> and </a:t>
            </a:r>
            <a:r>
              <a:rPr lang="en-GB" b="1" i="0">
                <a:latin typeface="+mn-lt"/>
              </a:rPr>
              <a:t>-y </a:t>
            </a:r>
            <a:r>
              <a:rPr lang="en-GB" b="0" i="0">
                <a:latin typeface="+mn-lt"/>
              </a:rPr>
              <a:t>vowel suffixes.</a:t>
            </a:r>
            <a:r>
              <a:rPr lang="en-GB" b="1" i="0">
                <a:latin typeface="+mn-lt"/>
              </a:rPr>
              <a:t> </a:t>
            </a:r>
            <a:r>
              <a:rPr lang="en-GB" b="0" i="0">
                <a:latin typeface="+mn-lt"/>
              </a:rPr>
              <a:t>Suggested words: </a:t>
            </a:r>
            <a:r>
              <a:rPr lang="en-GB" b="1" i="0">
                <a:latin typeface="+mn-lt"/>
              </a:rPr>
              <a:t>smile</a:t>
            </a:r>
            <a:r>
              <a:rPr lang="en-GB" i="0">
                <a:latin typeface="+mn-lt"/>
              </a:rPr>
              <a:t> </a:t>
            </a:r>
            <a:r>
              <a:rPr lang="en-GB" b="1" i="0">
                <a:latin typeface="+mn-lt"/>
              </a:rPr>
              <a:t>– smiled</a:t>
            </a:r>
            <a:r>
              <a:rPr lang="en-GB" b="0" i="0">
                <a:latin typeface="+mn-lt"/>
              </a:rPr>
              <a:t>, </a:t>
            </a:r>
            <a:r>
              <a:rPr lang="en-GB" b="1" i="0">
                <a:latin typeface="+mn-lt"/>
              </a:rPr>
              <a:t>bone</a:t>
            </a:r>
            <a:r>
              <a:rPr lang="en-GB" i="0">
                <a:latin typeface="+mn-lt"/>
              </a:rPr>
              <a:t> </a:t>
            </a:r>
            <a:r>
              <a:rPr lang="en-GB" b="1" i="0">
                <a:latin typeface="+mn-lt"/>
              </a:rPr>
              <a:t>– bony</a:t>
            </a:r>
            <a:r>
              <a:rPr lang="en-GB" b="0" i="0">
                <a:latin typeface="+mn-lt"/>
              </a:rPr>
              <a:t>.</a:t>
            </a:r>
            <a:endParaRPr lang="en-AU" b="0" i="0">
              <a:latin typeface="+mn-lt"/>
              <a:cs typeface="Calibri" panose="020F0502020204030204"/>
            </a:endParaRPr>
          </a:p>
          <a:p>
            <a:pPr marL="0" indent="0">
              <a:spcBef>
                <a:spcPts val="100"/>
              </a:spcBef>
              <a:spcAft>
                <a:spcPts val="400"/>
              </a:spcAft>
              <a:buFont typeface="Arial"/>
              <a:buNone/>
              <a:defRPr/>
            </a:pPr>
            <a:endParaRPr lang="en-AU" b="0" i="1">
              <a:latin typeface="+mn-lt"/>
              <a:cs typeface="Calibri" panose="020F0502020204030204"/>
            </a:endParaRPr>
          </a:p>
          <a:p>
            <a:pPr marL="0" indent="0">
              <a:spcBef>
                <a:spcPts val="100"/>
              </a:spcBef>
              <a:spcAft>
                <a:spcPts val="400"/>
              </a:spcAft>
              <a:buFont typeface="Arial" panose="020B0604020202020204" pitchFamily="34" charset="0"/>
              <a:buNone/>
            </a:pPr>
            <a:r>
              <a:rPr lang="en-AU">
                <a:latin typeface="+mn-lt"/>
              </a:rPr>
              <a:t>Note: You may want to use the rhyme </a:t>
            </a:r>
            <a:r>
              <a:rPr lang="en-AU" b="1">
                <a:latin typeface="+mn-lt"/>
              </a:rPr>
              <a:t>W</a:t>
            </a:r>
            <a:r>
              <a:rPr kumimoji="0" lang="en-AU" sz="1200" b="1" i="0" u="none" strike="noStrike" kern="1200" cap="none" spc="0" normalizeH="0" baseline="0" noProof="0">
                <a:ln>
                  <a:noFill/>
                </a:ln>
                <a:solidFill>
                  <a:prstClr val="black"/>
                </a:solidFill>
                <a:effectLst/>
                <a:uLnTx/>
                <a:uFillTx/>
                <a:latin typeface="+mn-lt"/>
                <a:ea typeface="+mn-ea"/>
                <a:cs typeface="+mn-cs"/>
              </a:rPr>
              <a:t>hen a vowel suffix comes to stay, the e on the end goes away</a:t>
            </a:r>
            <a:r>
              <a:rPr lang="en-AU" i="0">
                <a:latin typeface="+mn-lt"/>
              </a:rPr>
              <a:t> </a:t>
            </a:r>
            <a:r>
              <a:rPr lang="en-AU">
                <a:latin typeface="+mn-lt"/>
              </a:rPr>
              <a:t>to help students remember this. </a:t>
            </a:r>
            <a:endParaRPr lang="en-AU" b="1">
              <a:latin typeface="+mn-lt"/>
              <a:cs typeface="Calibri" panose="020F0502020204030204"/>
            </a:endParaRPr>
          </a:p>
          <a:p>
            <a:endParaRPr lang="en-US"/>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identifying the base word (noting the </a:t>
            </a:r>
            <a:r>
              <a:rPr lang="en-US" b="1"/>
              <a:t>e</a:t>
            </a:r>
            <a:r>
              <a:rPr lang="en-US"/>
              <a:t> being left off)</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then adding the suffix.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riding</a:t>
            </a:r>
            <a:r>
              <a:rPr lang="en-US" b="0"/>
              <a:t>,</a:t>
            </a:r>
            <a:r>
              <a:rPr lang="en-US" b="1"/>
              <a:t> waved</a:t>
            </a:r>
            <a:r>
              <a:rPr lang="en-US" b="0"/>
              <a:t>,</a:t>
            </a:r>
            <a:r>
              <a:rPr lang="en-US" b="1"/>
              <a:t> spiky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removing the final </a:t>
            </a:r>
            <a:r>
              <a:rPr lang="en-US" b="1"/>
              <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o/</a:t>
            </a:r>
            <a:r>
              <a:rPr lang="en-US" b="1" err="1"/>
              <a:t>th</a:t>
            </a:r>
            <a:r>
              <a:rPr lang="en-US" b="1"/>
              <a:t>/er</a:t>
            </a:r>
            <a:r>
              <a:rPr lang="en-US" b="0"/>
              <a:t>,</a:t>
            </a:r>
            <a:r>
              <a:rPr lang="en-US" b="1"/>
              <a:t> other</a:t>
            </a:r>
            <a:r>
              <a:rPr lang="en-US" b="0"/>
              <a:t>,</a:t>
            </a:r>
            <a:r>
              <a:rPr lang="en-US" b="1"/>
              <a:t> o-</a:t>
            </a:r>
            <a:r>
              <a:rPr lang="en-US" b="1" err="1"/>
              <a:t>th</a:t>
            </a:r>
            <a:r>
              <a:rPr lang="en-US" b="1"/>
              <a:t>-er</a:t>
            </a:r>
            <a:r>
              <a:rPr lang="en-US" b="0"/>
              <a:t> spells </a:t>
            </a:r>
            <a:r>
              <a:rPr lang="en-US" b="1"/>
              <a:t>other</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My father and I found many clowns enjoying their yummy stew.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b="1">
                <a:solidFill>
                  <a:schemeClr val="tx1"/>
                </a:solidFill>
                <a:latin typeface="+mn-lt"/>
              </a:rPr>
              <a:t>The one with the spiky hat was in a crazy mood.</a:t>
            </a:r>
            <a:endParaRPr lang="en-US" sz="1200" b="0">
              <a:solidFill>
                <a:schemeClr val="tx1"/>
              </a:solidFill>
              <a:latin typeface="+mn-lt"/>
              <a:ea typeface="Verdana" panose="020B0604030504040204" pitchFamily="34" charset="0"/>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B5AB5-7A53-2FB4-9D14-F218D01999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5AD120-62F2-4339-7BDE-4B2314A18B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8E40A-7C0C-59F8-ADD5-AAA9CEF33DE2}"/>
              </a:ext>
            </a:extLst>
          </p:cNvPr>
          <p:cNvSpPr>
            <a:spLocks noGrp="1"/>
          </p:cNvSpPr>
          <p:nvPr>
            <p:ph type="body" idx="1"/>
          </p:nvPr>
        </p:nvSpPr>
        <p:spPr/>
        <p:txBody>
          <a:bodyPr/>
          <a:lstStyle/>
          <a:p>
            <a:pPr>
              <a:lnSpc>
                <a:spcPct val="115000"/>
              </a:lnSpc>
              <a:spcAft>
                <a:spcPts val="800"/>
              </a:spcAft>
            </a:pPr>
            <a:r>
              <a:rPr lang="en-AU" sz="1200" b="1" kern="100">
                <a:effectLst/>
                <a:latin typeface="+mn-lt"/>
                <a:ea typeface="Aptos" panose="020B0004020202020204" pitchFamily="34" charset="0"/>
                <a:cs typeface="Times New Roman" panose="02020603050405020304" pitchFamily="18" charset="0"/>
              </a:rPr>
              <a:t>Revision</a:t>
            </a:r>
          </a:p>
          <a:p>
            <a:pPr>
              <a:lnSpc>
                <a:spcPct val="115000"/>
              </a:lnSpc>
              <a:spcAft>
                <a:spcPts val="800"/>
              </a:spcAft>
            </a:pPr>
            <a:endParaRPr lang="en-AU" sz="1200"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latin typeface="+mn-lt"/>
                <a:cs typeface="Calibri" panose="020F0502020204030204"/>
              </a:rPr>
              <a:t>Review:</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a:latin typeface="+mn-lt"/>
                <a:cs typeface="Calibri" panose="020F0502020204030204"/>
              </a:rPr>
              <a:t>what a vowel suffix is: </a:t>
            </a:r>
            <a:r>
              <a:rPr lang="en-US" sz="1200" b="0" i="0">
                <a:latin typeface="+mn-lt"/>
                <a:cs typeface="Calibri"/>
              </a:rPr>
              <a:t>a letter or group of letters that begin with a vowel, added to the end of a word to change its meaning</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a:latin typeface="+mn-lt"/>
                <a:cs typeface="Calibri" panose="020F0502020204030204"/>
              </a:rPr>
              <a:t>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-ed </a:t>
            </a:r>
            <a:r>
              <a:rPr lang="en-AU" b="0">
                <a:latin typeface="+mn-lt"/>
                <a:cs typeface="Calibri" panose="020F0502020204030204"/>
              </a:rPr>
              <a:t>and</a:t>
            </a:r>
            <a:r>
              <a:rPr lang="en-AU" b="1">
                <a:latin typeface="+mn-lt"/>
                <a:cs typeface="Calibri" panose="020F0502020204030204"/>
              </a:rPr>
              <a:t> -y </a:t>
            </a:r>
            <a:r>
              <a:rPr lang="en-AU">
                <a:latin typeface="+mn-lt"/>
                <a:cs typeface="Calibri" panose="020F0502020204030204"/>
              </a:rPr>
              <a:t>vowel </a:t>
            </a:r>
            <a:r>
              <a:rPr lang="en-AU" b="0">
                <a:latin typeface="+mn-lt"/>
                <a:cs typeface="Calibri" panose="020F0502020204030204"/>
              </a:rPr>
              <a:t>suffixes.</a:t>
            </a:r>
            <a:endParaRPr lang="en-AU">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latin typeface="+mn-lt"/>
              <a:cs typeface="Calibri" panose="020F0502020204030204"/>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a:t>
            </a:r>
          </a:p>
          <a:p>
            <a:pPr marL="172800" indent="-172800">
              <a:lnSpc>
                <a:spcPct val="115000"/>
              </a:lnSpc>
              <a:spcAft>
                <a:spcPts val="800"/>
              </a:spcAft>
              <a:buFont typeface="Arial" panose="020B0604020202020204" pitchFamily="34" charset="0"/>
              <a:buChar char="•"/>
            </a:pPr>
            <a:r>
              <a:rPr lang="en-AU" sz="1200" i="1" kern="100">
                <a:effectLst/>
                <a:latin typeface="+mn-lt"/>
                <a:ea typeface="Aptos" panose="020B0004020202020204" pitchFamily="34" charset="0"/>
                <a:cs typeface="Times New Roman" panose="02020603050405020304" pitchFamily="18" charset="0"/>
              </a:rPr>
              <a:t>We know that the </a:t>
            </a:r>
            <a:r>
              <a:rPr lang="en-AU" sz="1200" b="1" i="1" kern="100">
                <a:effectLst/>
                <a:latin typeface="+mn-lt"/>
                <a:ea typeface="Aptos" panose="020B0004020202020204" pitchFamily="34" charset="0"/>
                <a:cs typeface="Times New Roman" panose="02020603050405020304" pitchFamily="18" charset="0"/>
              </a:rPr>
              <a:t>-</a:t>
            </a:r>
            <a:r>
              <a:rPr lang="en-AU" sz="1200" b="1" i="1" kern="100" err="1">
                <a:effectLst/>
                <a:latin typeface="+mn-lt"/>
                <a:ea typeface="Aptos" panose="020B0004020202020204" pitchFamily="34" charset="0"/>
                <a:cs typeface="Times New Roman" panose="02020603050405020304" pitchFamily="18" charset="0"/>
              </a:rPr>
              <a:t>ing</a:t>
            </a:r>
            <a:r>
              <a:rPr lang="en-AU" sz="1200" b="0" i="1" kern="100">
                <a:effectLst/>
                <a:latin typeface="+mn-lt"/>
                <a:ea typeface="Aptos" panose="020B0004020202020204" pitchFamily="34" charset="0"/>
                <a:cs typeface="Times New Roman" panose="02020603050405020304" pitchFamily="18" charset="0"/>
              </a:rPr>
              <a:t>,</a:t>
            </a:r>
            <a:r>
              <a:rPr lang="en-AU" sz="1200" b="1" i="1" kern="100">
                <a:effectLst/>
                <a:latin typeface="+mn-lt"/>
                <a:ea typeface="Aptos" panose="020B0004020202020204" pitchFamily="34" charset="0"/>
                <a:cs typeface="Times New Roman" panose="02020603050405020304" pitchFamily="18" charset="0"/>
              </a:rPr>
              <a:t> -ed </a:t>
            </a:r>
            <a:r>
              <a:rPr lang="en-AU" sz="1200" b="0" i="1" kern="100">
                <a:effectLst/>
                <a:latin typeface="+mn-lt"/>
                <a:ea typeface="Aptos" panose="020B0004020202020204" pitchFamily="34" charset="0"/>
                <a:cs typeface="Times New Roman" panose="02020603050405020304" pitchFamily="18" charset="0"/>
              </a:rPr>
              <a:t>and</a:t>
            </a:r>
            <a:r>
              <a:rPr lang="en-AU" sz="1200" b="1" i="1" kern="100">
                <a:effectLst/>
                <a:latin typeface="+mn-lt"/>
                <a:ea typeface="Aptos" panose="020B0004020202020204" pitchFamily="34" charset="0"/>
                <a:cs typeface="Times New Roman" panose="02020603050405020304" pitchFamily="18" charset="0"/>
              </a:rPr>
              <a:t> -y </a:t>
            </a:r>
            <a:r>
              <a:rPr lang="en-AU" sz="1200" i="1" kern="100">
                <a:effectLst/>
                <a:latin typeface="+mn-lt"/>
                <a:ea typeface="Aptos" panose="020B0004020202020204" pitchFamily="34" charset="0"/>
                <a:cs typeface="Times New Roman" panose="02020603050405020304" pitchFamily="18" charset="0"/>
              </a:rPr>
              <a:t>suffixes are vowel suffixes that can be added to the end of a base word to change its meaning. </a:t>
            </a:r>
          </a:p>
          <a:p>
            <a:pPr marL="172800" indent="-172800">
              <a:lnSpc>
                <a:spcPct val="115000"/>
              </a:lnSpc>
              <a:spcAft>
                <a:spcPts val="800"/>
              </a:spcAft>
              <a:buFont typeface="Arial" panose="020B0604020202020204" pitchFamily="34" charset="0"/>
              <a:buChar char="•"/>
            </a:pPr>
            <a:r>
              <a:rPr lang="en-AU" sz="1200" b="0" i="1" kern="100">
                <a:effectLst/>
                <a:latin typeface="+mn-lt"/>
                <a:ea typeface="Aptos" panose="020B0004020202020204" pitchFamily="34" charset="0"/>
                <a:cs typeface="Times New Roman" panose="02020603050405020304" pitchFamily="18" charset="0"/>
              </a:rPr>
              <a:t>They all start with a vowel or letter acting as a vowel, as in the </a:t>
            </a:r>
            <a:r>
              <a:rPr lang="en-AU" sz="1200" b="1" i="1" kern="100">
                <a:effectLst/>
                <a:latin typeface="+mn-lt"/>
                <a:ea typeface="Aptos" panose="020B0004020202020204" pitchFamily="34" charset="0"/>
                <a:cs typeface="Times New Roman" panose="02020603050405020304" pitchFamily="18" charset="0"/>
              </a:rPr>
              <a:t>-y</a:t>
            </a:r>
            <a:r>
              <a:rPr lang="en-AU" sz="1200" b="0" i="1" kern="100">
                <a:effectLst/>
                <a:latin typeface="+mn-lt"/>
                <a:ea typeface="Aptos" panose="020B0004020202020204" pitchFamily="34" charset="0"/>
                <a:cs typeface="Times New Roman" panose="02020603050405020304" pitchFamily="18" charset="0"/>
              </a:rPr>
              <a:t> suffix.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Revise the suffixes, their pronunciations and meanings as below.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0">
                <a:latin typeface="+mn-lt"/>
                <a:cs typeface="Calibri" panose="020F0502020204030204"/>
              </a:rPr>
              <a:t>-</a:t>
            </a:r>
            <a:r>
              <a:rPr lang="en-AU" sz="1200" b="1" i="0" err="1">
                <a:latin typeface="+mn-lt"/>
                <a:cs typeface="Calibri" panose="020F0502020204030204"/>
              </a:rPr>
              <a:t>ing</a:t>
            </a:r>
            <a:r>
              <a:rPr lang="en-AU" sz="1200" b="1" i="0">
                <a:latin typeface="+mn-lt"/>
                <a:cs typeface="Calibri" panose="020F0502020204030204"/>
              </a:rPr>
              <a:t> </a:t>
            </a:r>
            <a:r>
              <a:rPr lang="en-AU" sz="1200" b="0" i="0">
                <a:latin typeface="+mn-lt"/>
                <a:cs typeface="Calibri" panose="020F0502020204030204"/>
              </a:rPr>
              <a:t>suffix: ‘</a:t>
            </a:r>
            <a:r>
              <a:rPr lang="en-AU" sz="1200" b="0" i="0" err="1">
                <a:latin typeface="+mn-lt"/>
                <a:cs typeface="Calibri" panose="020F0502020204030204"/>
              </a:rPr>
              <a:t>ing</a:t>
            </a:r>
            <a:r>
              <a:rPr lang="en-AU" sz="1200" i="0">
                <a:latin typeface="+mn-lt"/>
                <a:cs typeface="Calibri" panose="020F0502020204030204"/>
              </a:rPr>
              <a:t>’. Means ‘happening now’. For example, someone or something is </a:t>
            </a:r>
            <a:r>
              <a:rPr lang="en-AU" sz="1200" b="1" i="0">
                <a:latin typeface="+mn-lt"/>
                <a:cs typeface="Calibri" panose="020F0502020204030204"/>
              </a:rPr>
              <a:t>kicking</a:t>
            </a:r>
            <a:r>
              <a:rPr lang="en-AU" sz="1200" i="0">
                <a:latin typeface="+mn-lt"/>
                <a:cs typeface="Calibri" panose="020F0502020204030204"/>
              </a:rPr>
              <a:t> now.</a:t>
            </a:r>
          </a:p>
          <a:p>
            <a:pPr marL="171450" indent="-171450">
              <a:buFont typeface="Arial" panose="020B0604020202020204" pitchFamily="34" charset="0"/>
              <a:buChar char="•"/>
            </a:pPr>
            <a:r>
              <a:rPr lang="en-AU" sz="1200" b="1" i="0">
                <a:latin typeface="+mn-lt"/>
                <a:cs typeface="Calibri" panose="020F0502020204030204"/>
              </a:rPr>
              <a:t>-ed </a:t>
            </a:r>
            <a:r>
              <a:rPr lang="en-AU" sz="1200" b="0" i="0">
                <a:latin typeface="+mn-lt"/>
                <a:cs typeface="Calibri" panose="020F0502020204030204"/>
              </a:rPr>
              <a:t>suffix:</a:t>
            </a:r>
            <a:r>
              <a:rPr lang="en-AU" sz="1200" i="0">
                <a:latin typeface="+mn-lt"/>
                <a:cs typeface="Calibri" panose="020F0502020204030204"/>
              </a:rPr>
              <a:t> ‘</a:t>
            </a:r>
            <a:r>
              <a:rPr lang="en-AU" sz="1200" b="0" i="0">
                <a:latin typeface="+mn-lt"/>
                <a:cs typeface="Calibri" panose="020F0502020204030204"/>
              </a:rPr>
              <a:t>ed</a:t>
            </a:r>
            <a:r>
              <a:rPr lang="en-AU" sz="1200" i="0">
                <a:latin typeface="+mn-lt"/>
                <a:cs typeface="Calibri" panose="020F0502020204030204"/>
              </a:rPr>
              <a:t>’, /d/ or /t/. Means ‘already happened’. For example, someone or something has already </a:t>
            </a:r>
            <a:r>
              <a:rPr lang="en-AU" sz="1200" b="1" i="0">
                <a:latin typeface="+mn-lt"/>
                <a:cs typeface="Calibri" panose="020F0502020204030204"/>
              </a:rPr>
              <a:t>jumped</a:t>
            </a:r>
            <a:r>
              <a:rPr lang="en-AU" sz="1200" i="0">
                <a:latin typeface="+mn-lt"/>
                <a:cs typeface="Calibri" panose="020F0502020204030204"/>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0">
                <a:latin typeface="+mn-lt"/>
                <a:cs typeface="Calibri" panose="020F0502020204030204"/>
              </a:rPr>
              <a:t>-y </a:t>
            </a:r>
            <a:r>
              <a:rPr lang="en-AU" sz="1200" b="0" i="0">
                <a:latin typeface="+mn-lt"/>
                <a:cs typeface="Calibri" panose="020F0502020204030204"/>
              </a:rPr>
              <a:t>suffix</a:t>
            </a:r>
            <a:r>
              <a:rPr lang="en-AU" sz="1200" i="0">
                <a:latin typeface="+mn-lt"/>
                <a:cs typeface="Calibri" panose="020F0502020204030204"/>
              </a:rPr>
              <a:t>: </a:t>
            </a:r>
            <a:r>
              <a:rPr lang="en-US" sz="1200" i="0">
                <a:latin typeface="+mn-lt"/>
                <a:cs typeface="Calibri" panose="020F0502020204030204"/>
              </a:rPr>
              <a:t>/</a:t>
            </a:r>
            <a:r>
              <a:rPr lang="en-US" sz="1200" i="0">
                <a:latin typeface="+mn-lt"/>
                <a:ea typeface="Calibri" panose="020F0502020204030204" pitchFamily="34" charset="0"/>
                <a:cs typeface="Calibri" panose="020F0502020204030204" pitchFamily="34" charset="0"/>
              </a:rPr>
              <a:t>ē/.</a:t>
            </a:r>
            <a:r>
              <a:rPr lang="en-US" sz="1200" i="0">
                <a:latin typeface="+mn-lt"/>
                <a:ea typeface="Calibri" panose="020F0502020204030204" pitchFamily="34" charset="0"/>
                <a:cs typeface="+mn-cs"/>
              </a:rPr>
              <a:t> Means ‘</a:t>
            </a:r>
            <a:r>
              <a:rPr lang="en-AU" sz="1200" i="0">
                <a:latin typeface="+mn-lt"/>
                <a:cs typeface="Calibri" panose="020F0502020204030204"/>
              </a:rPr>
              <a:t>what something is like’. For example, there is rain about, so it is </a:t>
            </a:r>
            <a:r>
              <a:rPr lang="en-AU" sz="1200" b="1" i="0">
                <a:latin typeface="+mn-lt"/>
                <a:cs typeface="Calibri" panose="020F0502020204030204"/>
              </a:rPr>
              <a:t>rainy</a:t>
            </a:r>
            <a:r>
              <a:rPr lang="en-AU" sz="1200" i="1">
                <a:latin typeface="+mn-lt"/>
                <a:cs typeface="Calibri" panose="020F0502020204030204"/>
              </a:rPr>
              <a:t>. </a:t>
            </a:r>
          </a:p>
          <a:p>
            <a:pPr marL="0" lvl="0" indent="0">
              <a:lnSpc>
                <a:spcPct val="115000"/>
              </a:lnSpc>
              <a:spcAft>
                <a:spcPts val="800"/>
              </a:spcAft>
              <a:buFont typeface="Arial" panose="020B0604020202020204" pitchFamily="34" charset="0"/>
              <a:buNone/>
              <a:tabLst>
                <a:tab pos="457200" algn="l"/>
              </a:tabLst>
            </a:pPr>
            <a:endParaRPr lang="en-US" sz="1200" i="0"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Note: The three-speaker icon on the slide can be used as a reminder to students that the </a:t>
            </a:r>
            <a:r>
              <a:rPr lang="en-AU" b="1">
                <a:latin typeface="+mn-lt"/>
              </a:rPr>
              <a:t>-ed</a:t>
            </a:r>
            <a:r>
              <a:rPr lang="en-AU" b="0">
                <a:latin typeface="+mn-lt"/>
              </a:rPr>
              <a:t> suffix</a:t>
            </a:r>
            <a:r>
              <a:rPr lang="en-AU">
                <a:latin typeface="+mn-lt"/>
              </a:rPr>
              <a:t> makes three sounds.</a:t>
            </a:r>
            <a:endParaRPr lang="en-US">
              <a:latin typeface="+mn-lt"/>
            </a:endParaRPr>
          </a:p>
          <a:p>
            <a:endParaRPr lang="en-US"/>
          </a:p>
        </p:txBody>
      </p:sp>
      <p:sp>
        <p:nvSpPr>
          <p:cNvPr id="4" name="Slide Number Placeholder 3">
            <a:extLst>
              <a:ext uri="{FF2B5EF4-FFF2-40B4-BE49-F238E27FC236}">
                <a16:creationId xmlns:a16="http://schemas.microsoft.com/office/drawing/2014/main" id="{F5E9356C-005B-E181-631C-341F6F972F1F}"/>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18649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cs typeface="Calibri"/>
              </a:rPr>
              <a:t>Set the learning intention and success criteria</a:t>
            </a:r>
          </a:p>
          <a:p>
            <a:endParaRPr lang="en-AU" sz="1200" kern="1200">
              <a:effectLst/>
              <a:latin typeface="+mn-lt"/>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mn-lt"/>
                <a:ea typeface="Times New Roman" panose="02020603050405020304" pitchFamily="18" charset="0"/>
                <a:cs typeface="Calibri"/>
              </a:rPr>
              <a:t>The suffix convention introduced in this lesson is doubling the final consonant when adding the vowel suffixes </a:t>
            </a:r>
            <a:r>
              <a:rPr lang="en-GB" sz="1200" b="1" kern="1200">
                <a:effectLst/>
                <a:latin typeface="+mn-lt"/>
                <a:ea typeface="Times New Roman" panose="02020603050405020304" pitchFamily="18" charset="0"/>
                <a:cs typeface="Calibri"/>
              </a:rPr>
              <a:t>-</a:t>
            </a:r>
            <a:r>
              <a:rPr lang="en-GB" sz="1200" b="1"/>
              <a:t>ed</a:t>
            </a:r>
            <a:r>
              <a:rPr lang="en-GB" sz="1200" b="0"/>
              <a:t>,</a:t>
            </a:r>
            <a:r>
              <a:rPr lang="en-GB" sz="1200" b="1"/>
              <a:t> -y </a:t>
            </a:r>
            <a:r>
              <a:rPr lang="en-GB" sz="1200" b="0"/>
              <a:t>or</a:t>
            </a:r>
            <a:r>
              <a:rPr lang="en-GB" sz="1200" b="1"/>
              <a:t> -</a:t>
            </a:r>
            <a:r>
              <a:rPr lang="en-GB" sz="1200" b="1" err="1"/>
              <a:t>ing</a:t>
            </a:r>
            <a:r>
              <a:rPr lang="en-GB" sz="1200" b="1"/>
              <a:t> </a:t>
            </a:r>
            <a:r>
              <a:rPr lang="en-AU" sz="1200" kern="1200">
                <a:effectLst/>
                <a:latin typeface="+mn-lt"/>
                <a:ea typeface="Times New Roman" panose="02020603050405020304" pitchFamily="18" charset="0"/>
                <a:cs typeface="Calibri"/>
              </a:rPr>
              <a:t>to </a:t>
            </a:r>
            <a:r>
              <a:rPr lang="en-AU" sz="1200" b="0" kern="1200">
                <a:effectLst/>
                <a:latin typeface="+mn-lt"/>
                <a:ea typeface="Times New Roman" panose="02020603050405020304" pitchFamily="18" charset="0"/>
                <a:cs typeface="Calibri"/>
              </a:rPr>
              <a:t>a </a:t>
            </a:r>
            <a:r>
              <a:rPr lang="en-AU" sz="1200" b="1" kern="1200">
                <a:effectLst/>
                <a:latin typeface="+mn-lt"/>
                <a:ea typeface="Times New Roman" panose="02020603050405020304" pitchFamily="18" charset="0"/>
                <a:cs typeface="Calibri"/>
              </a:rPr>
              <a:t>one</a:t>
            </a:r>
            <a:r>
              <a:rPr lang="en-AU" sz="1200" b="0" kern="1200">
                <a:effectLst/>
                <a:latin typeface="+mn-lt"/>
                <a:ea typeface="Times New Roman" panose="02020603050405020304" pitchFamily="18" charset="0"/>
                <a:cs typeface="Calibri"/>
              </a:rPr>
              <a:t>-syllable base word </a:t>
            </a:r>
            <a:r>
              <a:rPr lang="en-AU" sz="1200" kern="1200">
                <a:effectLst/>
                <a:latin typeface="+mn-lt"/>
                <a:ea typeface="Times New Roman" panose="02020603050405020304" pitchFamily="18" charset="0"/>
                <a:cs typeface="Calibri"/>
              </a:rPr>
              <a:t>that ends in </a:t>
            </a:r>
            <a:r>
              <a:rPr lang="en-AU" sz="1200" b="1" kern="1200">
                <a:effectLst/>
                <a:latin typeface="+mn-lt"/>
                <a:ea typeface="Times New Roman" panose="02020603050405020304" pitchFamily="18" charset="0"/>
                <a:cs typeface="Calibri"/>
              </a:rPr>
              <a:t>one </a:t>
            </a:r>
            <a:r>
              <a:rPr lang="en-AU" sz="1200" b="0" kern="1200">
                <a:effectLst/>
                <a:latin typeface="+mn-lt"/>
                <a:ea typeface="Times New Roman" panose="02020603050405020304" pitchFamily="18" charset="0"/>
                <a:cs typeface="Calibri"/>
              </a:rPr>
              <a:t>vowel letter </a:t>
            </a:r>
            <a:r>
              <a:rPr lang="en-AU" sz="1200" kern="1200">
                <a:effectLst/>
                <a:latin typeface="+mn-lt"/>
                <a:ea typeface="Times New Roman" panose="02020603050405020304" pitchFamily="18" charset="0"/>
                <a:cs typeface="Calibri"/>
              </a:rPr>
              <a:t>and </a:t>
            </a:r>
            <a:r>
              <a:rPr lang="en-AU" sz="1200" b="1" kern="1200">
                <a:effectLst/>
                <a:latin typeface="+mn-lt"/>
                <a:ea typeface="Times New Roman" panose="02020603050405020304" pitchFamily="18" charset="0"/>
                <a:cs typeface="Calibri"/>
              </a:rPr>
              <a:t>one</a:t>
            </a:r>
            <a:r>
              <a:rPr lang="en-AU" sz="1200" kern="1200">
                <a:effectLst/>
                <a:latin typeface="+mn-lt"/>
                <a:ea typeface="Times New Roman" panose="02020603050405020304" pitchFamily="18" charset="0"/>
                <a:cs typeface="Calibri"/>
              </a:rPr>
              <a:t> </a:t>
            </a:r>
            <a:r>
              <a:rPr lang="en-AU" sz="1200" b="0" kern="1200">
                <a:effectLst/>
                <a:latin typeface="+mn-lt"/>
                <a:ea typeface="Times New Roman" panose="02020603050405020304" pitchFamily="18" charset="0"/>
                <a:cs typeface="Calibri"/>
              </a:rPr>
              <a:t>consonant letter (a </a:t>
            </a:r>
            <a:r>
              <a:rPr lang="en-AU" sz="1200" b="1" kern="1200">
                <a:effectLst/>
                <a:latin typeface="+mn-lt"/>
                <a:ea typeface="Times New Roman" panose="02020603050405020304" pitchFamily="18" charset="0"/>
                <a:cs typeface="Calibri"/>
              </a:rPr>
              <a:t>1-1-1 base word</a:t>
            </a:r>
            <a:r>
              <a:rPr lang="en-AU" sz="1200" b="0" kern="1200">
                <a:effectLst/>
                <a:latin typeface="+mn-lt"/>
                <a:ea typeface="Times New Roman" panose="02020603050405020304" pitchFamily="18" charset="0"/>
                <a:cs typeface="Calibri"/>
              </a:rPr>
              <a:t>)</a:t>
            </a:r>
            <a:r>
              <a:rPr lang="en-AU" sz="1200" kern="1200">
                <a:effectLst/>
                <a:latin typeface="+mn-lt"/>
                <a:ea typeface="Times New Roman" panose="02020603050405020304" pitchFamily="18" charset="0"/>
                <a:cs typeface="Calibri"/>
              </a:rPr>
              <a:t>. This is sometimes known as the </a:t>
            </a:r>
            <a:r>
              <a:rPr lang="en-AU" sz="1200" b="1" kern="1200">
                <a:effectLst/>
                <a:latin typeface="+mn-lt"/>
                <a:ea typeface="Times New Roman" panose="02020603050405020304" pitchFamily="18" charset="0"/>
                <a:cs typeface="Calibri"/>
              </a:rPr>
              <a:t>1-1-1</a:t>
            </a:r>
            <a:r>
              <a:rPr lang="en-AU" sz="1200" kern="1200">
                <a:effectLst/>
                <a:latin typeface="+mn-lt"/>
                <a:ea typeface="Times New Roman" panose="02020603050405020304" pitchFamily="18" charset="0"/>
                <a:cs typeface="Calibri"/>
              </a:rPr>
              <a:t> suffix convention.</a:t>
            </a:r>
          </a:p>
          <a:p>
            <a:endParaRPr lang="en-AU" sz="1200" b="0" kern="1200">
              <a:effectLst/>
              <a:latin typeface="+mn-lt"/>
              <a:cs typeface="Calibri"/>
            </a:endParaRPr>
          </a:p>
          <a:p>
            <a:r>
              <a:rPr lang="en-US" sz="1200" b="0">
                <a:latin typeface="+mn-lt"/>
                <a:cs typeface="Calibri" panose="020F0502020204030204"/>
              </a:rPr>
              <a:t>Vocabulary to explain to students:</a:t>
            </a:r>
          </a:p>
          <a:p>
            <a:pPr marL="285750" indent="-285750">
              <a:lnSpc>
                <a:spcPct val="90000"/>
              </a:lnSpc>
              <a:spcBef>
                <a:spcPts val="1000"/>
              </a:spcBef>
              <a:buFont typeface="Arial"/>
              <a:buChar char="•"/>
            </a:pPr>
            <a:r>
              <a:rPr lang="en-US" sz="1200" b="1" i="0">
                <a:latin typeface="+mn-lt"/>
              </a:rPr>
              <a:t>Base word: </a:t>
            </a:r>
            <a:r>
              <a:rPr lang="en-US" sz="1200" b="0" i="0">
                <a:latin typeface="+mn-lt"/>
              </a:rPr>
              <a:t>a word that carries meaning on its own such as </a:t>
            </a:r>
            <a:r>
              <a:rPr lang="en-US" sz="1200" b="1" i="0">
                <a:latin typeface="+mn-lt"/>
              </a:rPr>
              <a:t>book</a:t>
            </a:r>
            <a:r>
              <a:rPr lang="en-US" sz="1200" b="0" i="0">
                <a:latin typeface="+mn-lt"/>
              </a:rPr>
              <a:t>, </a:t>
            </a:r>
            <a:r>
              <a:rPr lang="en-US" sz="1200" b="1" i="0">
                <a:latin typeface="+mn-lt"/>
              </a:rPr>
              <a:t>run</a:t>
            </a:r>
            <a:r>
              <a:rPr lang="en-US" sz="1200" b="0" i="0">
                <a:latin typeface="+mn-lt"/>
              </a:rPr>
              <a:t> and </a:t>
            </a:r>
            <a:r>
              <a:rPr lang="en-US" sz="1200" b="1" i="0">
                <a:latin typeface="+mn-lt"/>
              </a:rPr>
              <a:t>tree</a:t>
            </a:r>
            <a:r>
              <a:rPr lang="en-AU" sz="1200" kern="1200">
                <a:effectLst/>
                <a:latin typeface="+mn-lt"/>
                <a:ea typeface="Times New Roman" panose="02020603050405020304" pitchFamily="18" charset="0"/>
                <a:cs typeface="Calibri"/>
              </a:rPr>
              <a:t>.</a:t>
            </a:r>
            <a:endParaRPr lang="en-US" sz="1200" b="1" i="0">
              <a:latin typeface="+mn-lt"/>
            </a:endParaRPr>
          </a:p>
          <a:p>
            <a:pPr marL="285750" marR="0" lvl="0" indent="-285750" algn="l" defTabSz="914400" rtl="0" eaLnBrk="1" fontAlgn="auto" latinLnBrk="0" hangingPunct="1">
              <a:lnSpc>
                <a:spcPct val="90000"/>
              </a:lnSpc>
              <a:spcBef>
                <a:spcPts val="1000"/>
              </a:spcBef>
              <a:spcAft>
                <a:spcPts val="0"/>
              </a:spcAft>
              <a:buClrTx/>
              <a:buSzTx/>
              <a:buFont typeface="Arial"/>
              <a:buChar char="•"/>
              <a:tabLst/>
              <a:defRPr/>
            </a:pPr>
            <a:r>
              <a:rPr lang="en-US" sz="1200" b="1">
                <a:latin typeface="+mn-lt"/>
              </a:rPr>
              <a:t>Suffix: </a:t>
            </a:r>
            <a:r>
              <a:rPr lang="en-US" sz="1200" b="0">
                <a:latin typeface="+mn-lt"/>
              </a:rPr>
              <a:t>a</a:t>
            </a:r>
            <a:r>
              <a:rPr lang="en-US" sz="1200" b="0" i="0">
                <a:latin typeface="+mn-lt"/>
              </a:rPr>
              <a:t> letter or group of letters added to the end of a word to change its meaning such as </a:t>
            </a:r>
            <a:r>
              <a:rPr lang="en-US" sz="1200" b="1" i="0">
                <a:latin typeface="+mn-lt"/>
              </a:rPr>
              <a:t>-</a:t>
            </a:r>
            <a:r>
              <a:rPr lang="en-US" sz="1200" b="1" i="0" err="1">
                <a:latin typeface="+mn-lt"/>
              </a:rPr>
              <a:t>ing</a:t>
            </a:r>
            <a:r>
              <a:rPr lang="en-US" sz="1200" b="0" i="0">
                <a:latin typeface="+mn-lt"/>
              </a:rPr>
              <a:t>, </a:t>
            </a:r>
            <a:r>
              <a:rPr lang="en-US" sz="1200" b="1" i="0">
                <a:latin typeface="+mn-lt"/>
              </a:rPr>
              <a:t>-ed</a:t>
            </a:r>
            <a:r>
              <a:rPr lang="en-US" sz="1200" b="0" i="0">
                <a:latin typeface="+mn-lt"/>
              </a:rPr>
              <a:t> and </a:t>
            </a:r>
            <a:r>
              <a:rPr lang="en-US" sz="1200" b="1" i="0">
                <a:latin typeface="+mn-lt"/>
              </a:rPr>
              <a:t>-y</a:t>
            </a:r>
            <a:r>
              <a:rPr lang="en-AU" sz="1200" kern="1200">
                <a:effectLst/>
                <a:latin typeface="+mn-lt"/>
                <a:ea typeface="Times New Roman" panose="02020603050405020304" pitchFamily="18" charset="0"/>
                <a:cs typeface="Calibri"/>
              </a:rPr>
              <a:t>.</a:t>
            </a:r>
            <a:endParaRPr lang="en-US" sz="1200" b="1" i="0">
              <a:latin typeface="+mn-lt"/>
              <a:cs typeface="Calibri"/>
            </a:endParaRPr>
          </a:p>
          <a:p>
            <a:pPr marL="285750" marR="0" lvl="0" indent="-285750" algn="l" defTabSz="914400" rtl="0" eaLnBrk="1" fontAlgn="auto" latinLnBrk="0" hangingPunct="1">
              <a:lnSpc>
                <a:spcPct val="90000"/>
              </a:lnSpc>
              <a:spcBef>
                <a:spcPts val="1000"/>
              </a:spcBef>
              <a:spcAft>
                <a:spcPts val="0"/>
              </a:spcAft>
              <a:buClrTx/>
              <a:buSzTx/>
              <a:buFont typeface="Arial"/>
              <a:buChar char="•"/>
              <a:tabLst/>
              <a:defRPr/>
            </a:pPr>
            <a:r>
              <a:rPr lang="en-US" sz="1200" b="1" i="0">
                <a:latin typeface="+mn-lt"/>
                <a:cs typeface="Calibri"/>
              </a:rPr>
              <a:t>Vowel suffix: </a:t>
            </a:r>
            <a:r>
              <a:rPr lang="en-US" sz="1200" b="0" i="0">
                <a:latin typeface="+mn-lt"/>
                <a:cs typeface="Calibri"/>
              </a:rPr>
              <a:t>a letter or group of letters that begin with a vowel, added to the end of a word to change its meaning </a:t>
            </a:r>
            <a:r>
              <a:rPr lang="en-US" sz="1200" b="0" i="0">
                <a:latin typeface="+mn-lt"/>
              </a:rPr>
              <a:t>such as </a:t>
            </a:r>
            <a:r>
              <a:rPr lang="en-US" sz="1200" b="1" i="0">
                <a:latin typeface="+mn-lt"/>
              </a:rPr>
              <a:t>-</a:t>
            </a:r>
            <a:r>
              <a:rPr lang="en-US" sz="1200" b="1" i="0" err="1">
                <a:latin typeface="+mn-lt"/>
              </a:rPr>
              <a:t>ing</a:t>
            </a:r>
            <a:r>
              <a:rPr lang="en-US" sz="1200" b="0" i="0">
                <a:latin typeface="+mn-lt"/>
              </a:rPr>
              <a:t>, </a:t>
            </a:r>
            <a:r>
              <a:rPr lang="en-US" sz="1200" b="1" i="0">
                <a:latin typeface="+mn-lt"/>
              </a:rPr>
              <a:t>-ed</a:t>
            </a:r>
            <a:r>
              <a:rPr lang="en-US" sz="1200" b="0" i="0">
                <a:latin typeface="+mn-lt"/>
              </a:rPr>
              <a:t> and </a:t>
            </a:r>
            <a:r>
              <a:rPr lang="en-US" sz="1200" b="1" i="0">
                <a:latin typeface="+mn-lt"/>
              </a:rPr>
              <a:t>-y</a:t>
            </a:r>
            <a:r>
              <a:rPr lang="en-AU" sz="1200" kern="1200">
                <a:effectLst/>
                <a:latin typeface="+mn-lt"/>
                <a:ea typeface="Times New Roman" panose="02020603050405020304" pitchFamily="18" charset="0"/>
                <a:cs typeface="Calibri"/>
              </a:rPr>
              <a:t>.</a:t>
            </a:r>
            <a:r>
              <a:rPr lang="en-US" sz="1200" b="0" i="0">
                <a:latin typeface="+mn-lt"/>
              </a:rPr>
              <a:t>*</a:t>
            </a:r>
            <a:endParaRPr lang="en-US" sz="1200" b="0" i="0">
              <a:latin typeface="+mn-lt"/>
              <a:cs typeface="Calibri"/>
            </a:endParaRPr>
          </a:p>
          <a:p>
            <a:pPr marL="285750" marR="0" lvl="0" indent="-285750" algn="l" defTabSz="914400" rtl="0" eaLnBrk="1" fontAlgn="auto" latinLnBrk="0" hangingPunct="1">
              <a:lnSpc>
                <a:spcPct val="90000"/>
              </a:lnSpc>
              <a:spcBef>
                <a:spcPts val="1000"/>
              </a:spcBef>
              <a:spcAft>
                <a:spcPts val="0"/>
              </a:spcAft>
              <a:buClrTx/>
              <a:buSzTx/>
              <a:buFont typeface="Arial"/>
              <a:buChar char="•"/>
              <a:tabLst/>
              <a:defRPr/>
            </a:pPr>
            <a:r>
              <a:rPr lang="en-US" sz="1200" b="1" i="0">
                <a:latin typeface="+mn-lt"/>
                <a:cs typeface="Calibri"/>
              </a:rPr>
              <a:t>1-1-1 base words: </a:t>
            </a:r>
            <a:r>
              <a:rPr lang="en-US" sz="1200" b="0" i="0">
                <a:latin typeface="+mn-lt"/>
                <a:cs typeface="Calibri"/>
              </a:rPr>
              <a:t>one-syllable base words that end in one vowel letter and one consonant letter such as as </a:t>
            </a:r>
            <a:r>
              <a:rPr lang="en-US" sz="1200" b="1" i="0">
                <a:latin typeface="+mn-lt"/>
                <a:cs typeface="Calibri"/>
              </a:rPr>
              <a:t>run</a:t>
            </a:r>
            <a:r>
              <a:rPr lang="en-US" sz="1200" b="0" i="0">
                <a:latin typeface="+mn-lt"/>
                <a:cs typeface="Calibri"/>
              </a:rPr>
              <a:t>, </a:t>
            </a:r>
            <a:r>
              <a:rPr lang="en-US" sz="1200" b="1" i="0">
                <a:latin typeface="+mn-lt"/>
                <a:cs typeface="Calibri"/>
              </a:rPr>
              <a:t>hop</a:t>
            </a:r>
            <a:r>
              <a:rPr lang="en-US" sz="1200" b="0" i="0">
                <a:latin typeface="+mn-lt"/>
                <a:cs typeface="Calibri"/>
              </a:rPr>
              <a:t> and </a:t>
            </a:r>
            <a:r>
              <a:rPr lang="en-US" sz="1200" b="1" i="0">
                <a:latin typeface="+mn-lt"/>
                <a:cs typeface="Calibri"/>
              </a:rPr>
              <a:t>dig</a:t>
            </a:r>
            <a:r>
              <a:rPr lang="en-AU" sz="1200" kern="1200">
                <a:effectLst/>
                <a:latin typeface="+mn-lt"/>
                <a:ea typeface="Times New Roman" panose="02020603050405020304" pitchFamily="18" charset="0"/>
                <a:cs typeface="Calibri"/>
              </a:rPr>
              <a:t>.</a:t>
            </a:r>
            <a:endParaRPr lang="en-US" sz="1200" b="1">
              <a:cs typeface="Calibri"/>
            </a:endParaRPr>
          </a:p>
          <a:p>
            <a:pPr marL="0" indent="0">
              <a:lnSpc>
                <a:spcPct val="90000"/>
              </a:lnSpc>
              <a:spcBef>
                <a:spcPts val="1000"/>
              </a:spcBef>
              <a:buFont typeface="Arial"/>
              <a:buNone/>
            </a:pPr>
            <a:endParaRPr lang="en-US" sz="1200">
              <a:cs typeface="Calibri"/>
            </a:endParaRPr>
          </a:p>
          <a:p>
            <a:r>
              <a:rPr lang="en-US"/>
              <a:t>Note: </a:t>
            </a:r>
            <a:r>
              <a:rPr lang="en-US" b="0"/>
              <a:t>The primary focus in this morphology lesson is on the suffix spelling convention outlined in the learning intention. It is also helpful for teachers to refer to the meaning of the suffixes and words created throughout the lesson to reinforce the importance of meaning carried by suffixes. </a:t>
            </a:r>
          </a:p>
          <a:p>
            <a:endParaRPr lang="en-US"/>
          </a:p>
          <a:p>
            <a:r>
              <a:rPr lang="en-US" i="0"/>
              <a:t>*The </a:t>
            </a:r>
            <a:r>
              <a:rPr lang="en-US" b="1" i="0"/>
              <a:t>-</a:t>
            </a:r>
            <a:r>
              <a:rPr lang="en-GB" b="1" i="0"/>
              <a:t>y</a:t>
            </a:r>
            <a:r>
              <a:rPr lang="en-GB" i="0"/>
              <a:t> suffix is included as a vowel suffix because it represents a vowel sound (/</a:t>
            </a:r>
            <a:r>
              <a:rPr lang="en-GB" i="0">
                <a:latin typeface="Calibri" panose="020F0502020204030204" pitchFamily="34" charset="0"/>
                <a:ea typeface="Calibri" panose="020F0502020204030204" pitchFamily="34" charset="0"/>
                <a:cs typeface="Calibri" panose="020F0502020204030204" pitchFamily="34" charset="0"/>
              </a:rPr>
              <a:t>ē/).</a:t>
            </a:r>
            <a:endParaRPr lang="en-US" i="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929473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Hand out student 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Calibri"/>
              </a:rPr>
              <a:t>Give each student a copy of this student sheet. </a:t>
            </a:r>
            <a:r>
              <a:rPr lang="en-US">
                <a:solidFill>
                  <a:srgbClr val="404040"/>
                </a:solidFill>
                <a:ea typeface="Verdana"/>
                <a:cs typeface="Calibri"/>
              </a:rPr>
              <a:t>It</a:t>
            </a:r>
            <a:r>
              <a:rPr lang="en-US" sz="1200" b="0">
                <a:solidFill>
                  <a:srgbClr val="404040"/>
                </a:solidFill>
                <a:effectLst/>
                <a:latin typeface="+mn-lt"/>
                <a:ea typeface="Verdana"/>
                <a:cs typeface="Calibri"/>
              </a:rPr>
              <a:t> will be used throughout the lesson as students follow along with you.</a:t>
            </a:r>
          </a:p>
          <a:p>
            <a:pPr marL="0" indent="0" algn="l">
              <a:spcBef>
                <a:spcPts val="100"/>
              </a:spcBef>
              <a:spcAft>
                <a:spcPts val="400"/>
              </a:spcAft>
              <a:buFontTx/>
              <a:buNone/>
            </a:pPr>
            <a:endParaRPr lang="en-US" sz="1200" b="0">
              <a:solidFill>
                <a:srgbClr val="404040"/>
              </a:solidFill>
              <a:effectLst/>
              <a:latin typeface="+mn-lt"/>
              <a:ea typeface="Verdana"/>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Calibri"/>
              </a:rPr>
              <a:t>A clipboard or something similar to lean on can be helpful if students are sitting on the floor. </a:t>
            </a: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the </a:t>
            </a:r>
            <a:r>
              <a:rPr lang="en-US" b="1" dirty="0" err="1">
                <a:latin typeface="+mn-lt"/>
              </a:rPr>
              <a:t>ew</a:t>
            </a:r>
            <a:r>
              <a:rPr lang="en-US" b="0" dirty="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u="none" dirty="0">
                <a:latin typeface="+mn-lt"/>
              </a:rPr>
              <a:t>I gr</a:t>
            </a:r>
            <a:r>
              <a:rPr lang="en-US" b="1" u="sng" dirty="0">
                <a:latin typeface="+mn-lt"/>
              </a:rPr>
              <a:t>ew</a:t>
            </a:r>
            <a:r>
              <a:rPr lang="en-US" b="1" u="none" dirty="0">
                <a:latin typeface="+mn-lt"/>
              </a:rPr>
              <a:t> a f</a:t>
            </a:r>
            <a:r>
              <a:rPr lang="en-US" b="1" u="sng" dirty="0">
                <a:latin typeface="+mn-lt"/>
              </a:rPr>
              <a:t>ew</a:t>
            </a:r>
            <a:r>
              <a:rPr lang="en-US" b="0" dirty="0">
                <a:latin typeface="+mn-lt"/>
              </a:rPr>
              <a:t>.</a:t>
            </a:r>
          </a:p>
          <a:p>
            <a:pPr marL="171450" indent="-171450">
              <a:buFont typeface="Arial" panose="020B0604020202020204" pitchFamily="34" charset="0"/>
              <a:buChar char="•"/>
            </a:pPr>
            <a:r>
              <a:rPr lang="en-US" b="0" dirty="0">
                <a:latin typeface="+mn-lt"/>
              </a:rPr>
              <a:t>Prompt students to review the </a:t>
            </a:r>
            <a:r>
              <a:rPr lang="en-US" b="0" dirty="0" err="1">
                <a:latin typeface="+mn-lt"/>
              </a:rPr>
              <a:t>generalisation</a:t>
            </a:r>
            <a:r>
              <a:rPr lang="en-US" b="0" dirty="0">
                <a:latin typeface="+mn-lt"/>
              </a:rPr>
              <a:t> for the sounds </a:t>
            </a:r>
            <a:r>
              <a:rPr lang="en-US" b="1" dirty="0" err="1">
                <a:latin typeface="+mn-lt"/>
              </a:rPr>
              <a:t>ew</a:t>
            </a:r>
            <a:r>
              <a:rPr lang="en-US" b="0" dirty="0">
                <a:latin typeface="+mn-lt"/>
              </a:rPr>
              <a:t> can say:</a:t>
            </a:r>
          </a:p>
          <a:p>
            <a:pPr marL="628650" lvl="1" indent="-171450">
              <a:buFont typeface="Courier New" panose="02070309020205020404" pitchFamily="49" charset="0"/>
              <a:buChar char="o"/>
            </a:pPr>
            <a:r>
              <a:rPr lang="en-US" dirty="0">
                <a:latin typeface="+mn-lt"/>
              </a:rPr>
              <a:t>most common sound: /</a:t>
            </a:r>
            <a:r>
              <a:rPr lang="en-US" dirty="0" err="1">
                <a:latin typeface="+mn-lt"/>
                <a:ea typeface="Calibri" panose="020F0502020204030204" pitchFamily="34" charset="0"/>
                <a:cs typeface="Calibri" panose="020F0502020204030204" pitchFamily="34" charset="0"/>
              </a:rPr>
              <a:t>oo</a:t>
            </a:r>
            <a:r>
              <a:rPr lang="en-US" dirty="0">
                <a:latin typeface="+mn-lt"/>
                <a:ea typeface="Calibri" panose="020F0502020204030204" pitchFamily="34" charset="0"/>
                <a:cs typeface="Calibri" panose="020F0502020204030204" pitchFamily="34" charset="0"/>
              </a:rPr>
              <a:t>/</a:t>
            </a:r>
            <a:r>
              <a:rPr lang="en-US" dirty="0">
                <a:latin typeface="+mn-lt"/>
              </a:rPr>
              <a:t> as in </a:t>
            </a:r>
            <a:r>
              <a:rPr lang="en-US" b="1" dirty="0">
                <a:latin typeface="+mn-lt"/>
              </a:rPr>
              <a:t>grew </a:t>
            </a:r>
          </a:p>
          <a:p>
            <a:pPr marL="628650" lvl="1" indent="-171450">
              <a:buFont typeface="Courier New" panose="02070309020205020404" pitchFamily="49" charset="0"/>
              <a:buChar char="o"/>
            </a:pPr>
            <a:r>
              <a:rPr lang="en-US" dirty="0">
                <a:latin typeface="+mn-lt"/>
              </a:rPr>
              <a:t>less common sound: /</a:t>
            </a:r>
            <a:r>
              <a:rPr lang="en-AU" sz="1200" dirty="0">
                <a:effectLst/>
                <a:latin typeface="+mn-lt"/>
                <a:ea typeface="Aptos" panose="020B0004020202020204" pitchFamily="34" charset="0"/>
              </a:rPr>
              <a:t>ū</a:t>
            </a:r>
            <a:r>
              <a:rPr lang="en-US" dirty="0">
                <a:latin typeface="+mn-lt"/>
              </a:rPr>
              <a:t>/ as in </a:t>
            </a:r>
            <a:r>
              <a:rPr lang="en-US" b="1" dirty="0">
                <a:latin typeface="+mn-lt"/>
              </a:rPr>
              <a:t>few</a:t>
            </a:r>
            <a:r>
              <a:rPr lang="en-US" b="0" dirty="0">
                <a:latin typeface="+mn-lt"/>
              </a:rPr>
              <a:t>.</a:t>
            </a:r>
            <a:endParaRPr lang="en-US" b="1" dirty="0">
              <a:latin typeface="+mn-lt"/>
            </a:endParaRP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dirty="0">
              <a:latin typeface="+mn-lt"/>
            </a:endParaRPr>
          </a:p>
          <a:p>
            <a:pPr marL="457200" lvl="1" indent="0">
              <a:buFont typeface="Arial" panose="020B0604020202020204" pitchFamily="34" charset="0"/>
              <a:buNone/>
            </a:pPr>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8C88E-98CA-9F56-9255-661B2341BD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633B51-E2D1-8C2D-69C0-30BECB15C7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23FE88-C282-68C5-B5B1-05A5E09F58AA}"/>
              </a:ext>
            </a:extLst>
          </p:cNvPr>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I do</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Tell students they will be learning that the final consonant of a base word needs to be doubled when adding vowel </a:t>
            </a:r>
            <a:r>
              <a:rPr lang="en-US" sz="1200" b="0" kern="100" dirty="0">
                <a:effectLst/>
                <a:latin typeface="+mn-lt"/>
                <a:ea typeface="Aptos" panose="020B0004020202020204" pitchFamily="34" charset="0"/>
                <a:cs typeface="Times New Roman" panose="02020603050405020304" pitchFamily="18" charset="0"/>
              </a:rPr>
              <a:t>suffixes to </a:t>
            </a:r>
            <a:r>
              <a:rPr lang="en-AU" sz="1200" b="1" kern="1200" dirty="0">
                <a:effectLst/>
                <a:latin typeface="+mn-lt"/>
                <a:ea typeface="Times New Roman" panose="02020603050405020304" pitchFamily="18" charset="0"/>
                <a:cs typeface="Calibri"/>
              </a:rPr>
              <a:t>one</a:t>
            </a:r>
            <a:r>
              <a:rPr lang="en-AU" sz="1200" kern="1200" dirty="0">
                <a:effectLst/>
                <a:latin typeface="+mn-lt"/>
                <a:ea typeface="Times New Roman" panose="02020603050405020304" pitchFamily="18" charset="0"/>
                <a:cs typeface="Calibri"/>
              </a:rPr>
              <a:t>-syllable base words that end in </a:t>
            </a:r>
            <a:r>
              <a:rPr lang="en-AU" sz="1200" b="1" kern="1200" dirty="0">
                <a:effectLst/>
                <a:latin typeface="+mn-lt"/>
                <a:ea typeface="Times New Roman" panose="02020603050405020304" pitchFamily="18" charset="0"/>
                <a:cs typeface="Calibri"/>
              </a:rPr>
              <a:t>one</a:t>
            </a:r>
            <a:r>
              <a:rPr lang="en-AU" sz="1200" kern="1200" dirty="0">
                <a:effectLst/>
                <a:latin typeface="+mn-lt"/>
                <a:ea typeface="Times New Roman" panose="02020603050405020304" pitchFamily="18" charset="0"/>
                <a:cs typeface="Calibri"/>
              </a:rPr>
              <a:t> vowel letter and </a:t>
            </a:r>
            <a:r>
              <a:rPr lang="en-AU" sz="1200" b="1" kern="1200" dirty="0">
                <a:effectLst/>
                <a:latin typeface="+mn-lt"/>
                <a:ea typeface="Times New Roman" panose="02020603050405020304" pitchFamily="18" charset="0"/>
                <a:cs typeface="Calibri"/>
              </a:rPr>
              <a:t>one</a:t>
            </a:r>
            <a:r>
              <a:rPr lang="en-AU" sz="1200" kern="1200" dirty="0">
                <a:effectLst/>
                <a:latin typeface="+mn-lt"/>
                <a:ea typeface="Times New Roman" panose="02020603050405020304" pitchFamily="18" charset="0"/>
                <a:cs typeface="Calibri"/>
              </a:rPr>
              <a:t> consonant letter. </a:t>
            </a:r>
          </a:p>
          <a:p>
            <a:pPr>
              <a:lnSpc>
                <a:spcPct val="115000"/>
              </a:lnSpc>
              <a:spcAft>
                <a:spcPts val="800"/>
              </a:spcAft>
            </a:pPr>
            <a:endParaRPr lang="en-AU" sz="1200" kern="1200" dirty="0">
              <a:effectLst/>
              <a:latin typeface="+mn-lt"/>
              <a:ea typeface="Times New Roman" panose="02020603050405020304" pitchFamily="18" charset="0"/>
              <a:cs typeface="Calibri"/>
            </a:endParaRPr>
          </a:p>
          <a:p>
            <a:pPr>
              <a:lnSpc>
                <a:spcPct val="115000"/>
              </a:lnSpc>
              <a:spcAft>
                <a:spcPts val="800"/>
              </a:spcAft>
            </a:pPr>
            <a:r>
              <a:rPr lang="en-AU" sz="1200" kern="1200" dirty="0">
                <a:effectLst/>
                <a:latin typeface="+mn-lt"/>
                <a:ea typeface="Times New Roman" panose="02020603050405020304" pitchFamily="18" charset="0"/>
                <a:cs typeface="Calibri"/>
              </a:rPr>
              <a:t>Explain that these words can be called </a:t>
            </a:r>
            <a:r>
              <a:rPr lang="en-AU" sz="1200" b="1" kern="1200" dirty="0">
                <a:effectLst/>
                <a:latin typeface="+mn-lt"/>
                <a:ea typeface="Times New Roman" panose="02020603050405020304" pitchFamily="18" charset="0"/>
                <a:cs typeface="Calibri"/>
              </a:rPr>
              <a:t>1-1-1 base words </a:t>
            </a:r>
            <a:r>
              <a:rPr lang="en-AU" sz="1200" b="0" kern="1200" dirty="0">
                <a:effectLst/>
                <a:latin typeface="+mn-lt"/>
                <a:ea typeface="Times New Roman" panose="02020603050405020304" pitchFamily="18" charset="0"/>
                <a:cs typeface="Calibri"/>
              </a:rPr>
              <a:t>(they have </a:t>
            </a:r>
            <a:r>
              <a:rPr lang="en-AU" sz="1200" b="1" kern="1200" dirty="0">
                <a:effectLst/>
                <a:latin typeface="+mn-lt"/>
                <a:ea typeface="Times New Roman" panose="02020603050405020304" pitchFamily="18" charset="0"/>
                <a:cs typeface="Calibri"/>
              </a:rPr>
              <a:t>one </a:t>
            </a:r>
            <a:r>
              <a:rPr lang="en-AU" sz="1200" b="0" kern="1200" dirty="0">
                <a:effectLst/>
                <a:latin typeface="+mn-lt"/>
                <a:ea typeface="Times New Roman" panose="02020603050405020304" pitchFamily="18" charset="0"/>
                <a:cs typeface="Calibri"/>
              </a:rPr>
              <a:t>syllable, and end in </a:t>
            </a:r>
            <a:r>
              <a:rPr lang="en-AU" sz="1200" b="1" kern="1200" dirty="0">
                <a:effectLst/>
                <a:latin typeface="+mn-lt"/>
                <a:ea typeface="Times New Roman" panose="02020603050405020304" pitchFamily="18" charset="0"/>
                <a:cs typeface="Calibri"/>
              </a:rPr>
              <a:t>one </a:t>
            </a:r>
            <a:r>
              <a:rPr lang="en-AU" sz="1200" b="0" kern="1200" dirty="0">
                <a:effectLst/>
                <a:latin typeface="+mn-lt"/>
                <a:ea typeface="Times New Roman" panose="02020603050405020304" pitchFamily="18" charset="0"/>
                <a:cs typeface="Calibri"/>
              </a:rPr>
              <a:t>vowel and </a:t>
            </a:r>
            <a:r>
              <a:rPr lang="en-AU" sz="1200" b="1" kern="1200" dirty="0">
                <a:effectLst/>
                <a:latin typeface="+mn-lt"/>
                <a:ea typeface="Times New Roman" panose="02020603050405020304" pitchFamily="18" charset="0"/>
                <a:cs typeface="Calibri"/>
              </a:rPr>
              <a:t>one </a:t>
            </a:r>
            <a:r>
              <a:rPr lang="en-AU" sz="1200" b="0" kern="1200" dirty="0">
                <a:effectLst/>
                <a:latin typeface="+mn-lt"/>
                <a:ea typeface="Times New Roman" panose="02020603050405020304" pitchFamily="18" charset="0"/>
                <a:cs typeface="Calibri"/>
              </a:rPr>
              <a:t>consonant).</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Say:</a:t>
            </a:r>
          </a:p>
          <a:p>
            <a:pPr marL="172800" indent="-172800">
              <a:lnSpc>
                <a:spcPct val="115000"/>
              </a:lnSpc>
              <a:spcAft>
                <a:spcPts val="800"/>
              </a:spcAft>
              <a:buFont typeface="Arial" panose="020B0604020202020204" pitchFamily="34" charset="0"/>
              <a:buChar char="•"/>
            </a:pPr>
            <a:r>
              <a:rPr lang="en-AU" sz="1200" i="1" kern="100" dirty="0">
                <a:effectLst/>
                <a:latin typeface="+mn-lt"/>
                <a:ea typeface="Aptos" panose="020B0004020202020204" pitchFamily="34" charset="0"/>
                <a:cs typeface="Times New Roman" panose="02020603050405020304" pitchFamily="18" charset="0"/>
              </a:rPr>
              <a:t>To do this, we need to know how to identify a </a:t>
            </a:r>
            <a:r>
              <a:rPr lang="en-AU" sz="1200" b="1" i="1" kern="100" dirty="0">
                <a:effectLst/>
                <a:latin typeface="+mn-lt"/>
                <a:ea typeface="Aptos" panose="020B0004020202020204" pitchFamily="34" charset="0"/>
                <a:cs typeface="Times New Roman" panose="02020603050405020304" pitchFamily="18" charset="0"/>
              </a:rPr>
              <a:t>1-1-1 base word</a:t>
            </a:r>
            <a:r>
              <a:rPr lang="en-AU" sz="1200" b="0" i="1" kern="100" dirty="0">
                <a:effectLst/>
                <a:latin typeface="+mn-lt"/>
                <a:ea typeface="Aptos" panose="020B0004020202020204" pitchFamily="34" charset="0"/>
                <a:cs typeface="Times New Roman" panose="02020603050405020304" pitchFamily="18" charset="0"/>
              </a:rPr>
              <a:t>.</a:t>
            </a:r>
          </a:p>
          <a:p>
            <a:pPr marL="172800" indent="-17280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We know that base words are words that mean something on their own, like the word on the slide, </a:t>
            </a:r>
            <a:r>
              <a:rPr lang="en-AU" sz="1200" b="1" i="1" kern="100" dirty="0">
                <a:effectLst/>
                <a:latin typeface="+mn-lt"/>
                <a:ea typeface="Aptos" panose="020B0004020202020204" pitchFamily="34" charset="0"/>
                <a:cs typeface="Times New Roman" panose="02020603050405020304" pitchFamily="18" charset="0"/>
              </a:rPr>
              <a:t>chat</a:t>
            </a:r>
            <a:r>
              <a:rPr lang="en-AU" sz="1200" b="0" i="1" kern="100" dirty="0">
                <a:effectLst/>
                <a:latin typeface="+mn-lt"/>
                <a:ea typeface="Aptos" panose="020B0004020202020204" pitchFamily="34" charset="0"/>
                <a:cs typeface="Times New Roman" panose="02020603050405020304" pitchFamily="18" charset="0"/>
              </a:rPr>
              <a:t>. </a:t>
            </a:r>
          </a:p>
          <a:p>
            <a:pPr marL="0" indent="0">
              <a:lnSpc>
                <a:spcPct val="115000"/>
              </a:lnSpc>
              <a:spcAft>
                <a:spcPts val="800"/>
              </a:spcAft>
              <a:buFont typeface="Arial" panose="020B0604020202020204" pitchFamily="34" charset="0"/>
              <a:buNone/>
            </a:pPr>
            <a:endParaRPr lang="en-AU" sz="1200" i="1" kern="100" dirty="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AU" sz="1200" i="0" kern="100" dirty="0">
                <a:effectLst/>
                <a:latin typeface="+mn-lt"/>
                <a:ea typeface="Aptos" panose="020B0004020202020204" pitchFamily="34" charset="0"/>
                <a:cs typeface="Times New Roman" panose="02020603050405020304" pitchFamily="18" charset="0"/>
              </a:rPr>
              <a:t>Explain why </a:t>
            </a:r>
            <a:r>
              <a:rPr lang="en-AU" sz="1200" b="1" i="0" kern="100" dirty="0">
                <a:effectLst/>
                <a:latin typeface="+mn-lt"/>
                <a:ea typeface="Aptos" panose="020B0004020202020204" pitchFamily="34" charset="0"/>
                <a:cs typeface="Times New Roman" panose="02020603050405020304" pitchFamily="18" charset="0"/>
              </a:rPr>
              <a:t>chat </a:t>
            </a:r>
            <a:r>
              <a:rPr lang="en-AU" sz="1200" i="0" kern="100" dirty="0">
                <a:effectLst/>
                <a:latin typeface="+mn-lt"/>
                <a:ea typeface="Aptos" panose="020B0004020202020204" pitchFamily="34" charset="0"/>
                <a:cs typeface="Times New Roman" panose="02020603050405020304" pitchFamily="18" charset="0"/>
              </a:rPr>
              <a:t>is a </a:t>
            </a:r>
            <a:r>
              <a:rPr lang="en-AU" sz="1200" b="1" i="0" kern="100" dirty="0">
                <a:effectLst/>
                <a:latin typeface="+mn-lt"/>
                <a:ea typeface="Aptos" panose="020B0004020202020204" pitchFamily="34" charset="0"/>
                <a:cs typeface="Times New Roman" panose="02020603050405020304" pitchFamily="18" charset="0"/>
              </a:rPr>
              <a:t>1-1-1 base word</a:t>
            </a:r>
            <a:r>
              <a:rPr lang="en-AU" sz="1200" i="0" kern="100" dirty="0">
                <a:effectLst/>
                <a:latin typeface="+mn-lt"/>
                <a:ea typeface="Aptos" panose="020B0004020202020204" pitchFamily="34" charset="0"/>
                <a:cs typeface="Times New Roman" panose="02020603050405020304" pitchFamily="18" charset="0"/>
              </a:rPr>
              <a:t>. </a:t>
            </a:r>
          </a:p>
          <a:p>
            <a:pPr marL="172800" lvl="0" indent="-172800">
              <a:lnSpc>
                <a:spcPct val="115000"/>
              </a:lnSpc>
              <a:spcAft>
                <a:spcPts val="800"/>
              </a:spcAft>
              <a:buFont typeface="Arial" panose="020B0604020202020204" pitchFamily="34" charset="0"/>
              <a:buChar char="•"/>
            </a:pPr>
            <a:r>
              <a:rPr lang="en-AU" sz="1200" i="0" kern="100" dirty="0">
                <a:effectLst/>
                <a:latin typeface="+mn-lt"/>
                <a:ea typeface="Aptos" panose="020B0004020202020204" pitchFamily="34" charset="0"/>
                <a:cs typeface="Times New Roman" panose="02020603050405020304" pitchFamily="18" charset="0"/>
              </a:rPr>
              <a:t>Say: </a:t>
            </a:r>
            <a:r>
              <a:rPr lang="en-AU" sz="1200" i="1" kern="100" dirty="0">
                <a:effectLst/>
                <a:latin typeface="+mn-lt"/>
                <a:ea typeface="Aptos" panose="020B0004020202020204" pitchFamily="34" charset="0"/>
                <a:cs typeface="Times New Roman" panose="02020603050405020304" pitchFamily="18" charset="0"/>
              </a:rPr>
              <a:t>When we read the word </a:t>
            </a:r>
            <a:r>
              <a:rPr lang="en-AU" sz="1200" b="1" i="1" kern="100" dirty="0">
                <a:effectLst/>
                <a:latin typeface="+mn-lt"/>
                <a:ea typeface="Aptos" panose="020B0004020202020204" pitchFamily="34" charset="0"/>
                <a:cs typeface="Times New Roman" panose="02020603050405020304" pitchFamily="18" charset="0"/>
              </a:rPr>
              <a:t>chat</a:t>
            </a:r>
            <a:r>
              <a:rPr lang="en-AU" sz="1200" i="1" kern="100" dirty="0">
                <a:effectLst/>
                <a:latin typeface="+mn-lt"/>
                <a:ea typeface="Aptos" panose="020B0004020202020204" pitchFamily="34" charset="0"/>
                <a:cs typeface="Times New Roman" panose="02020603050405020304" pitchFamily="18" charset="0"/>
              </a:rPr>
              <a:t>, we hear that there is one syllable in the word.</a:t>
            </a:r>
            <a:br>
              <a:rPr lang="en-AU" sz="1200" i="1" kern="100" dirty="0">
                <a:effectLst/>
                <a:latin typeface="+mn-lt"/>
                <a:ea typeface="Aptos" panose="020B0004020202020204" pitchFamily="34" charset="0"/>
                <a:cs typeface="Times New Roman" panose="02020603050405020304" pitchFamily="18" charset="0"/>
              </a:rPr>
            </a:br>
            <a:r>
              <a:rPr lang="en-AU" sz="1200" i="0" kern="100" dirty="0">
                <a:effectLst/>
                <a:latin typeface="+mn-lt"/>
                <a:ea typeface="Aptos" panose="020B0004020202020204" pitchFamily="34" charset="0"/>
                <a:cs typeface="Times New Roman" panose="02020603050405020304" pitchFamily="18" charset="0"/>
              </a:rPr>
              <a:t>Say the word </a:t>
            </a:r>
            <a:r>
              <a:rPr lang="en-AU" sz="1200" b="1" i="0" kern="100" dirty="0">
                <a:effectLst/>
                <a:latin typeface="+mn-lt"/>
                <a:ea typeface="Aptos" panose="020B0004020202020204" pitchFamily="34" charset="0"/>
                <a:cs typeface="Times New Roman" panose="02020603050405020304" pitchFamily="18" charset="0"/>
              </a:rPr>
              <a:t>chat</a:t>
            </a:r>
            <a:r>
              <a:rPr lang="en-AU" sz="1200" b="0" i="0" kern="100" dirty="0">
                <a:effectLst/>
                <a:latin typeface="+mn-lt"/>
                <a:ea typeface="Aptos" panose="020B0004020202020204" pitchFamily="34" charset="0"/>
                <a:cs typeface="Times New Roman" panose="02020603050405020304" pitchFamily="18" charset="0"/>
              </a:rPr>
              <a:t>,</a:t>
            </a:r>
            <a:r>
              <a:rPr lang="en-AU" sz="1200" b="1" i="0" kern="100" dirty="0">
                <a:effectLst/>
                <a:latin typeface="+mn-lt"/>
                <a:ea typeface="Aptos" panose="020B0004020202020204" pitchFamily="34" charset="0"/>
                <a:cs typeface="Times New Roman" panose="02020603050405020304" pitchFamily="18" charset="0"/>
              </a:rPr>
              <a:t> </a:t>
            </a:r>
            <a:r>
              <a:rPr lang="en-AU" sz="1200" i="0" kern="100" dirty="0">
                <a:effectLst/>
                <a:latin typeface="+mn-lt"/>
                <a:ea typeface="Aptos" panose="020B0004020202020204" pitchFamily="34" charset="0"/>
                <a:cs typeface="Times New Roman" panose="02020603050405020304" pitchFamily="18" charset="0"/>
              </a:rPr>
              <a:t>emphasising the single syllable.</a:t>
            </a:r>
          </a:p>
          <a:p>
            <a:pPr marL="172800" lvl="0" indent="-172800">
              <a:lnSpc>
                <a:spcPct val="115000"/>
              </a:lnSpc>
              <a:spcAft>
                <a:spcPts val="800"/>
              </a:spcAft>
              <a:buFont typeface="Arial" panose="020B0604020202020204" pitchFamily="34" charset="0"/>
              <a:buChar char="•"/>
            </a:pPr>
            <a:r>
              <a:rPr lang="en-AU" sz="1200" i="0" kern="100" dirty="0">
                <a:effectLst/>
                <a:latin typeface="+mn-lt"/>
                <a:ea typeface="Aptos" panose="020B0004020202020204" pitchFamily="34" charset="0"/>
                <a:cs typeface="Times New Roman" panose="02020603050405020304" pitchFamily="18" charset="0"/>
              </a:rPr>
              <a:t>Say:</a:t>
            </a:r>
            <a:r>
              <a:rPr lang="en-AU" sz="1200" i="1" kern="100" dirty="0">
                <a:effectLst/>
                <a:latin typeface="+mn-lt"/>
                <a:ea typeface="Aptos" panose="020B0004020202020204" pitchFamily="34" charset="0"/>
                <a:cs typeface="Times New Roman" panose="02020603050405020304" pitchFamily="18" charset="0"/>
              </a:rPr>
              <a:t> </a:t>
            </a:r>
            <a:r>
              <a:rPr lang="en-AU" sz="1200" b="0" i="1" kern="100" dirty="0">
                <a:effectLst/>
                <a:latin typeface="+mn-lt"/>
                <a:ea typeface="Aptos" panose="020B0004020202020204" pitchFamily="34" charset="0"/>
                <a:cs typeface="Times New Roman" panose="02020603050405020304" pitchFamily="18" charset="0"/>
              </a:rPr>
              <a:t>Look at the arrows pointing to the two letters at the end of the word. The last two letters of the word are one vowel letter, </a:t>
            </a:r>
            <a:r>
              <a:rPr lang="en-AU" sz="1200" b="1" i="1" kern="100" dirty="0">
                <a:effectLst/>
                <a:latin typeface="+mn-lt"/>
                <a:ea typeface="Aptos" panose="020B0004020202020204" pitchFamily="34" charset="0"/>
                <a:cs typeface="Times New Roman" panose="02020603050405020304" pitchFamily="18" charset="0"/>
              </a:rPr>
              <a:t>a</a:t>
            </a:r>
            <a:r>
              <a:rPr lang="en-AU" sz="1200" b="0" i="1" kern="100" dirty="0">
                <a:effectLst/>
                <a:latin typeface="+mn-lt"/>
                <a:ea typeface="Aptos" panose="020B0004020202020204" pitchFamily="34" charset="0"/>
                <a:cs typeface="Times New Roman" panose="02020603050405020304" pitchFamily="18" charset="0"/>
              </a:rPr>
              <a:t>, and one consonant letter, </a:t>
            </a:r>
            <a:r>
              <a:rPr lang="en-AU" sz="1200" b="1" i="1" kern="100" dirty="0">
                <a:effectLst/>
                <a:latin typeface="+mn-lt"/>
                <a:ea typeface="Aptos" panose="020B0004020202020204" pitchFamily="34" charset="0"/>
                <a:cs typeface="Times New Roman" panose="02020603050405020304" pitchFamily="18" charset="0"/>
              </a:rPr>
              <a:t>t</a:t>
            </a:r>
            <a:r>
              <a:rPr lang="en-AU" sz="1200" b="0" i="1" kern="100" dirty="0">
                <a:effectLst/>
                <a:latin typeface="+mn-lt"/>
                <a:ea typeface="Aptos" panose="020B0004020202020204" pitchFamily="34" charset="0"/>
                <a:cs typeface="Times New Roman" panose="02020603050405020304" pitchFamily="18" charset="0"/>
              </a:rPr>
              <a:t>.</a:t>
            </a:r>
          </a:p>
          <a:p>
            <a:pPr marL="0" indent="0">
              <a:lnSpc>
                <a:spcPct val="115000"/>
              </a:lnSpc>
              <a:spcAft>
                <a:spcPts val="800"/>
              </a:spcAft>
              <a:buFont typeface="Arial" panose="020B0604020202020204" pitchFamily="34" charset="0"/>
              <a:buNone/>
            </a:pPr>
            <a:endParaRPr lang="en-AU" sz="1200" b="0" i="1" kern="100" dirty="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AU" sz="1200" b="0" i="0" kern="100" dirty="0">
                <a:effectLst/>
                <a:latin typeface="+mn-lt"/>
                <a:ea typeface="Aptos" panose="020B0004020202020204" pitchFamily="34" charset="0"/>
                <a:cs typeface="Times New Roman" panose="02020603050405020304" pitchFamily="18" charset="0"/>
              </a:rPr>
              <a:t>Say slowly and clearly, emphasising the word </a:t>
            </a:r>
            <a:r>
              <a:rPr lang="en-AU" sz="1200" b="1" i="0" kern="100" dirty="0">
                <a:effectLst/>
                <a:latin typeface="+mn-lt"/>
                <a:ea typeface="Aptos" panose="020B0004020202020204" pitchFamily="34" charset="0"/>
                <a:cs typeface="Times New Roman" panose="02020603050405020304" pitchFamily="18" charset="0"/>
              </a:rPr>
              <a:t>one </a:t>
            </a:r>
            <a:r>
              <a:rPr lang="en-AU" sz="1200" b="0" i="0" kern="100" dirty="0">
                <a:effectLst/>
                <a:latin typeface="+mn-lt"/>
                <a:ea typeface="Aptos" panose="020B0004020202020204" pitchFamily="34" charset="0"/>
                <a:cs typeface="Times New Roman" panose="02020603050405020304" pitchFamily="18" charset="0"/>
              </a:rPr>
              <a:t>in each instance:</a:t>
            </a:r>
          </a:p>
          <a:p>
            <a:pPr marL="171450"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A </a:t>
            </a:r>
            <a:r>
              <a:rPr lang="en-AU" sz="1200" b="1" i="1" kern="100" dirty="0">
                <a:effectLst/>
                <a:latin typeface="+mn-lt"/>
                <a:ea typeface="Aptos" panose="020B0004020202020204" pitchFamily="34" charset="0"/>
                <a:cs typeface="Times New Roman" panose="02020603050405020304" pitchFamily="18" charset="0"/>
              </a:rPr>
              <a:t>1-1-1 base word</a:t>
            </a:r>
            <a:r>
              <a:rPr lang="en-AU" sz="1200" b="0" i="1" kern="100" dirty="0">
                <a:effectLst/>
                <a:latin typeface="+mn-lt"/>
                <a:ea typeface="Aptos" panose="020B0004020202020204" pitchFamily="34" charset="0"/>
                <a:cs typeface="Times New Roman" panose="02020603050405020304" pitchFamily="18" charset="0"/>
              </a:rPr>
              <a:t>, is a </a:t>
            </a:r>
            <a:r>
              <a:rPr lang="en-AU" sz="1200" b="1" i="1" kern="100" dirty="0">
                <a:effectLst/>
                <a:latin typeface="+mn-lt"/>
                <a:ea typeface="Aptos" panose="020B0004020202020204" pitchFamily="34" charset="0"/>
                <a:cs typeface="Times New Roman" panose="02020603050405020304" pitchFamily="18" charset="0"/>
              </a:rPr>
              <a:t>one</a:t>
            </a:r>
            <a:r>
              <a:rPr lang="en-AU" sz="1200" b="0" i="1" kern="100" dirty="0">
                <a:effectLst/>
                <a:latin typeface="+mn-lt"/>
                <a:ea typeface="Aptos" panose="020B0004020202020204" pitchFamily="34" charset="0"/>
                <a:cs typeface="Times New Roman" panose="02020603050405020304" pitchFamily="18" charset="0"/>
              </a:rPr>
              <a:t>-syllable word ending in </a:t>
            </a:r>
            <a:r>
              <a:rPr lang="en-AU" sz="1200" b="1" i="1" kern="100" dirty="0">
                <a:effectLst/>
                <a:latin typeface="+mn-lt"/>
                <a:ea typeface="Aptos" panose="020B0004020202020204" pitchFamily="34" charset="0"/>
                <a:cs typeface="Times New Roman" panose="02020603050405020304" pitchFamily="18" charset="0"/>
              </a:rPr>
              <a:t>one</a:t>
            </a:r>
            <a:r>
              <a:rPr lang="en-AU" sz="1200" b="0" i="1" kern="100" dirty="0">
                <a:effectLst/>
                <a:latin typeface="+mn-lt"/>
                <a:ea typeface="Aptos" panose="020B0004020202020204" pitchFamily="34" charset="0"/>
                <a:cs typeface="Times New Roman" panose="02020603050405020304" pitchFamily="18" charset="0"/>
              </a:rPr>
              <a:t> vowel letter and </a:t>
            </a:r>
            <a:r>
              <a:rPr lang="en-AU" sz="1200" b="1" i="1" kern="100" dirty="0">
                <a:effectLst/>
                <a:latin typeface="+mn-lt"/>
                <a:ea typeface="Aptos" panose="020B0004020202020204" pitchFamily="34" charset="0"/>
                <a:cs typeface="Times New Roman" panose="02020603050405020304" pitchFamily="18" charset="0"/>
              </a:rPr>
              <a:t>one</a:t>
            </a:r>
            <a:r>
              <a:rPr lang="en-AU" sz="1200" b="0" i="1" kern="100" dirty="0">
                <a:effectLst/>
                <a:latin typeface="+mn-lt"/>
                <a:ea typeface="Aptos" panose="020B0004020202020204" pitchFamily="34" charset="0"/>
                <a:cs typeface="Times New Roman" panose="02020603050405020304" pitchFamily="18" charset="0"/>
              </a:rPr>
              <a:t> consonant letter.</a:t>
            </a:r>
          </a:p>
          <a:p>
            <a:pPr marL="171450"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Now we will look at how and why we double the final consonant when we add a vowel suffix to a </a:t>
            </a:r>
            <a:r>
              <a:rPr lang="en-AU" sz="1200" b="1" i="1" kern="100" dirty="0">
                <a:effectLst/>
                <a:latin typeface="+mn-lt"/>
                <a:ea typeface="Aptos" panose="020B0004020202020204" pitchFamily="34" charset="0"/>
                <a:cs typeface="Times New Roman" panose="02020603050405020304" pitchFamily="18" charset="0"/>
              </a:rPr>
              <a:t>1-1-1 base word</a:t>
            </a:r>
            <a:r>
              <a:rPr lang="en-AU" sz="1200" b="0" i="1" kern="100" dirty="0">
                <a:effectLst/>
                <a:latin typeface="+mn-lt"/>
                <a:ea typeface="Aptos" panose="020B0004020202020204" pitchFamily="34" charset="0"/>
                <a:cs typeface="Times New Roman" panose="02020603050405020304" pitchFamily="18" charset="0"/>
              </a:rPr>
              <a:t>.</a:t>
            </a:r>
            <a:endParaRPr lang="en-AU" sz="1200" b="1" i="1" kern="100" dirty="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457200" algn="l"/>
              </a:tabLst>
              <a:defRPr/>
            </a:pPr>
            <a:endParaRPr lang="en-US" sz="1200" i="1" kern="100" dirty="0">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r>
              <a:rPr lang="en-US" sz="1200" i="0" kern="100" dirty="0">
                <a:effectLst/>
                <a:latin typeface="+mn-lt"/>
                <a:ea typeface="Aptos" panose="020B0004020202020204" pitchFamily="34" charset="0"/>
                <a:cs typeface="Times New Roman" panose="02020603050405020304" pitchFamily="18" charset="0"/>
              </a:rPr>
              <a:t>Note: The drum icon is used to represent a syllable (a beat in a word).</a:t>
            </a:r>
          </a:p>
        </p:txBody>
      </p:sp>
      <p:sp>
        <p:nvSpPr>
          <p:cNvPr id="4" name="Slide Number Placeholder 3">
            <a:extLst>
              <a:ext uri="{FF2B5EF4-FFF2-40B4-BE49-F238E27FC236}">
                <a16:creationId xmlns:a16="http://schemas.microsoft.com/office/drawing/2014/main" id="{88EC363F-D722-596F-7919-EB9EE6F9A8C2}"/>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65157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BF9F1-0FC5-3506-FE26-A8D21AA356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7006E7-269C-3CB6-3DB5-FF023D93D9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9AB2DF-DD36-42C7-7148-02F6A73643F3}"/>
              </a:ext>
            </a:extLst>
          </p:cNvPr>
          <p:cNvSpPr>
            <a:spLocks noGrp="1"/>
          </p:cNvSpPr>
          <p:nvPr>
            <p:ph type="body" idx="1"/>
          </p:nvPr>
        </p:nvSpPr>
        <p:spPr/>
        <p:txBody>
          <a:bodyPr/>
          <a:lstStyle/>
          <a:p>
            <a:pPr>
              <a:lnSpc>
                <a:spcPct val="115000"/>
              </a:lnSpc>
              <a:spcAft>
                <a:spcPts val="800"/>
              </a:spcAft>
            </a:pPr>
            <a:r>
              <a:rPr lang="en-AU" sz="1200" b="1" kern="100">
                <a:effectLst/>
                <a:latin typeface="+mn-lt"/>
                <a:ea typeface="Aptos" panose="020B0004020202020204" pitchFamily="34" charset="0"/>
                <a:cs typeface="Times New Roman" panose="02020603050405020304" pitchFamily="18" charset="0"/>
              </a:rPr>
              <a:t>We do</a:t>
            </a:r>
          </a:p>
          <a:p>
            <a:pPr>
              <a:lnSpc>
                <a:spcPct val="115000"/>
              </a:lnSpc>
              <a:spcAft>
                <a:spcPts val="800"/>
              </a:spcAft>
            </a:pPr>
            <a:endParaRPr lang="en-AU" sz="1200" b="1"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AU" sz="1200" b="0" kern="100">
                <a:effectLst/>
                <a:latin typeface="+mn-lt"/>
                <a:ea typeface="Aptos" panose="020B0004020202020204" pitchFamily="34" charset="0"/>
                <a:cs typeface="Times New Roman" panose="02020603050405020304" pitchFamily="18" charset="0"/>
              </a:rPr>
              <a:t>On this slide, students need to identify which words are </a:t>
            </a:r>
            <a:r>
              <a:rPr lang="en-AU" sz="1200" b="1" kern="100">
                <a:effectLst/>
                <a:latin typeface="+mn-lt"/>
                <a:ea typeface="Aptos" panose="020B0004020202020204" pitchFamily="34" charset="0"/>
                <a:cs typeface="Times New Roman" panose="02020603050405020304" pitchFamily="18" charset="0"/>
              </a:rPr>
              <a:t>1-1-1 base words </a:t>
            </a:r>
            <a:r>
              <a:rPr lang="en-AU" sz="1200" b="0" kern="100">
                <a:effectLst/>
                <a:latin typeface="+mn-lt"/>
                <a:ea typeface="Aptos" panose="020B0004020202020204" pitchFamily="34" charset="0"/>
                <a:cs typeface="Times New Roman" panose="02020603050405020304" pitchFamily="18" charset="0"/>
              </a:rPr>
              <a:t>(</a:t>
            </a:r>
            <a:r>
              <a:rPr lang="en-AU" sz="1200" b="1" i="0" kern="100">
                <a:effectLst/>
                <a:latin typeface="+mn-lt"/>
                <a:ea typeface="Aptos" panose="020B0004020202020204" pitchFamily="34" charset="0"/>
                <a:cs typeface="Times New Roman" panose="02020603050405020304" pitchFamily="18" charset="0"/>
              </a:rPr>
              <a:t>clap</a:t>
            </a:r>
            <a:r>
              <a:rPr lang="en-AU" sz="1200" b="0" i="0" kern="100">
                <a:effectLst/>
                <a:latin typeface="+mn-lt"/>
                <a:ea typeface="Aptos" panose="020B0004020202020204" pitchFamily="34" charset="0"/>
                <a:cs typeface="Times New Roman" panose="02020603050405020304" pitchFamily="18" charset="0"/>
              </a:rPr>
              <a:t> and </a:t>
            </a:r>
            <a:r>
              <a:rPr lang="en-AU" sz="1200" b="1" i="0" kern="100">
                <a:effectLst/>
                <a:latin typeface="+mn-lt"/>
                <a:ea typeface="Aptos" panose="020B0004020202020204" pitchFamily="34" charset="0"/>
                <a:cs typeface="Times New Roman" panose="02020603050405020304" pitchFamily="18" charset="0"/>
              </a:rPr>
              <a:t>nod</a:t>
            </a:r>
            <a:r>
              <a:rPr lang="en-AU" sz="1200" b="0" i="0" kern="100">
                <a:effectLst/>
                <a:latin typeface="+mn-lt"/>
                <a:ea typeface="Aptos" panose="020B0004020202020204" pitchFamily="34" charset="0"/>
                <a:cs typeface="Times New Roman" panose="02020603050405020304" pitchFamily="18" charset="0"/>
              </a:rPr>
              <a:t>,</a:t>
            </a:r>
            <a:r>
              <a:rPr lang="en-AU" sz="1200" b="1" i="0" kern="100">
                <a:effectLst/>
                <a:latin typeface="+mn-lt"/>
                <a:ea typeface="Aptos" panose="020B0004020202020204" pitchFamily="34" charset="0"/>
                <a:cs typeface="Times New Roman" panose="02020603050405020304" pitchFamily="18" charset="0"/>
              </a:rPr>
              <a:t> </a:t>
            </a:r>
            <a:r>
              <a:rPr lang="en-AU" sz="1200" b="0" i="0" u="none" kern="100">
                <a:effectLst/>
                <a:latin typeface="+mn-lt"/>
                <a:ea typeface="Aptos" panose="020B0004020202020204" pitchFamily="34" charset="0"/>
                <a:cs typeface="Times New Roman" panose="02020603050405020304" pitchFamily="18" charset="0"/>
              </a:rPr>
              <a:t>but not</a:t>
            </a:r>
            <a:r>
              <a:rPr lang="en-AU" sz="1200" b="1" i="0" kern="100">
                <a:effectLst/>
                <a:latin typeface="+mn-lt"/>
                <a:ea typeface="Aptos" panose="020B0004020202020204" pitchFamily="34" charset="0"/>
                <a:cs typeface="Times New Roman" panose="02020603050405020304" pitchFamily="18" charset="0"/>
              </a:rPr>
              <a:t> flick</a:t>
            </a:r>
            <a:r>
              <a:rPr lang="en-AU" sz="1200" b="0" i="0" kern="100">
                <a:effectLst/>
                <a:latin typeface="+mn-lt"/>
                <a:ea typeface="Aptos" panose="020B0004020202020204" pitchFamily="34" charset="0"/>
                <a:cs typeface="Times New Roman" panose="02020603050405020304" pitchFamily="18" charset="0"/>
              </a:rPr>
              <a:t>*).</a:t>
            </a:r>
            <a:endParaRPr lang="en-AU" sz="1200" b="0" kern="100">
              <a:effectLst/>
              <a:latin typeface="+mn-lt"/>
              <a:ea typeface="Aptos" panose="020B0004020202020204" pitchFamily="34" charset="0"/>
              <a:cs typeface="Times New Roman" panose="02020603050405020304" pitchFamily="18" charset="0"/>
            </a:endParaRPr>
          </a:p>
          <a:p>
            <a:pPr>
              <a:lnSpc>
                <a:spcPct val="115000"/>
              </a:lnSpc>
              <a:spcAft>
                <a:spcPts val="800"/>
              </a:spcAft>
            </a:pPr>
            <a:endParaRPr lang="en-AU" sz="1200" kern="100">
              <a:effectLst/>
              <a:latin typeface="+mn-lt"/>
              <a:ea typeface="Aptos" panose="020B0004020202020204" pitchFamily="34" charset="0"/>
              <a:cs typeface="Times New Roman" panose="02020603050405020304" pitchFamily="18" charset="0"/>
            </a:endParaRPr>
          </a:p>
          <a:p>
            <a:pPr marL="171450" indent="-171450">
              <a:lnSpc>
                <a:spcPct val="115000"/>
              </a:lnSpc>
              <a:spcAft>
                <a:spcPts val="800"/>
              </a:spcAft>
              <a:buFont typeface="Arial" panose="020B0604020202020204" pitchFamily="34" charset="0"/>
              <a:buChar char="•"/>
            </a:pPr>
            <a:r>
              <a:rPr lang="en-AU" sz="1200" kern="100">
                <a:effectLst/>
                <a:latin typeface="+mn-lt"/>
                <a:ea typeface="Aptos" panose="020B0004020202020204" pitchFamily="34" charset="0"/>
                <a:cs typeface="Times New Roman" panose="02020603050405020304" pitchFamily="18" charset="0"/>
              </a:rPr>
              <a:t>Ask students to tell a partner what to look for in a </a:t>
            </a:r>
            <a:r>
              <a:rPr lang="en-AU" sz="1200" b="1" kern="100">
                <a:effectLst/>
                <a:latin typeface="+mn-lt"/>
                <a:ea typeface="Aptos" panose="020B0004020202020204" pitchFamily="34" charset="0"/>
                <a:cs typeface="Times New Roman" panose="02020603050405020304" pitchFamily="18" charset="0"/>
              </a:rPr>
              <a:t>1-1-1 base word</a:t>
            </a:r>
            <a:r>
              <a:rPr lang="en-AU" sz="1200" b="0" kern="100">
                <a:effectLst/>
                <a:latin typeface="+mn-lt"/>
                <a:ea typeface="Aptos" panose="020B0004020202020204" pitchFamily="34" charset="0"/>
                <a:cs typeface="Times New Roman" panose="02020603050405020304" pitchFamily="18" charset="0"/>
              </a:rPr>
              <a:t>:</a:t>
            </a:r>
          </a:p>
          <a:p>
            <a:pPr marL="628650" lvl="1" indent="-171450">
              <a:lnSpc>
                <a:spcPct val="115000"/>
              </a:lnSpc>
              <a:spcAft>
                <a:spcPts val="800"/>
              </a:spcAft>
              <a:buFont typeface="Courier New" panose="02070309020205020404" pitchFamily="49" charset="0"/>
              <a:buChar char="o"/>
            </a:pPr>
            <a:r>
              <a:rPr lang="en-AU" sz="1200" b="0" i="0" kern="100">
                <a:effectLst/>
                <a:latin typeface="+mn-lt"/>
                <a:ea typeface="Aptos" panose="020B0004020202020204" pitchFamily="34" charset="0"/>
                <a:cs typeface="Times New Roman" panose="02020603050405020304" pitchFamily="18" charset="0"/>
              </a:rPr>
              <a:t>has one syllable</a:t>
            </a:r>
          </a:p>
          <a:p>
            <a:pPr marL="628650" lvl="1" indent="-171450">
              <a:lnSpc>
                <a:spcPct val="115000"/>
              </a:lnSpc>
              <a:spcAft>
                <a:spcPts val="800"/>
              </a:spcAft>
              <a:buFont typeface="Courier New" panose="02070309020205020404" pitchFamily="49" charset="0"/>
              <a:buChar char="o"/>
            </a:pPr>
            <a:r>
              <a:rPr lang="en-AU" sz="1200" b="0" i="0" kern="100">
                <a:effectLst/>
                <a:latin typeface="+mn-lt"/>
                <a:ea typeface="Aptos" panose="020B0004020202020204" pitchFamily="34" charset="0"/>
                <a:cs typeface="Times New Roman" panose="02020603050405020304" pitchFamily="18" charset="0"/>
              </a:rPr>
              <a:t>ends in one vowel letter and one consonant letter.</a:t>
            </a:r>
          </a:p>
          <a:p>
            <a:pPr marL="171450" indent="-171450">
              <a:lnSpc>
                <a:spcPct val="115000"/>
              </a:lnSpc>
              <a:spcAft>
                <a:spcPts val="800"/>
              </a:spcAft>
              <a:buFont typeface="Arial" panose="020B0604020202020204" pitchFamily="34" charset="0"/>
              <a:buChar char="•"/>
            </a:pPr>
            <a:r>
              <a:rPr lang="en-AU" sz="1200" b="0" i="0" kern="100">
                <a:effectLst/>
                <a:latin typeface="+mn-lt"/>
                <a:ea typeface="Aptos" panose="020B0004020202020204" pitchFamily="34" charset="0"/>
                <a:cs typeface="Times New Roman" panose="02020603050405020304" pitchFamily="18" charset="0"/>
              </a:rPr>
              <a:t>Have students share with a partner which words are </a:t>
            </a:r>
            <a:r>
              <a:rPr lang="en-AU" sz="1200" b="1" i="0" kern="100">
                <a:effectLst/>
                <a:latin typeface="+mn-lt"/>
                <a:ea typeface="Aptos" panose="020B0004020202020204" pitchFamily="34" charset="0"/>
                <a:cs typeface="Times New Roman" panose="02020603050405020304" pitchFamily="18" charset="0"/>
              </a:rPr>
              <a:t>1-1-1 base words</a:t>
            </a:r>
            <a:r>
              <a:rPr lang="en-AU" sz="1200" b="0" i="0" kern="100">
                <a:effectLst/>
                <a:latin typeface="+mn-lt"/>
                <a:ea typeface="Aptos" panose="020B0004020202020204" pitchFamily="34" charset="0"/>
                <a:cs typeface="Times New Roman" panose="02020603050405020304" pitchFamily="18" charset="0"/>
              </a:rPr>
              <a:t>.</a:t>
            </a:r>
          </a:p>
          <a:p>
            <a:pPr marL="171450" indent="-171450">
              <a:lnSpc>
                <a:spcPct val="115000"/>
              </a:lnSpc>
              <a:spcAft>
                <a:spcPts val="800"/>
              </a:spcAft>
              <a:buFont typeface="Arial" panose="020B0604020202020204" pitchFamily="34" charset="0"/>
              <a:buChar char="•"/>
            </a:pPr>
            <a:r>
              <a:rPr lang="en-AU" sz="1200" b="0" i="0" kern="100">
                <a:effectLst/>
                <a:latin typeface="+mn-lt"/>
                <a:ea typeface="Aptos" panose="020B0004020202020204" pitchFamily="34" charset="0"/>
                <a:cs typeface="Times New Roman" panose="02020603050405020304" pitchFamily="18" charset="0"/>
              </a:rPr>
              <a:t>Rove the group and listen in, addressing any misconceptions. </a:t>
            </a:r>
          </a:p>
          <a:p>
            <a:pPr marL="171450" indent="-171450">
              <a:lnSpc>
                <a:spcPct val="115000"/>
              </a:lnSpc>
              <a:spcAft>
                <a:spcPts val="800"/>
              </a:spcAft>
              <a:buFont typeface="Arial" panose="020B0604020202020204" pitchFamily="34" charset="0"/>
              <a:buChar char="•"/>
            </a:pPr>
            <a:r>
              <a:rPr lang="en-AU" sz="1200" b="0" i="0" kern="100">
                <a:effectLst/>
                <a:latin typeface="+mn-lt"/>
                <a:ea typeface="Aptos" panose="020B0004020202020204" pitchFamily="34" charset="0"/>
                <a:cs typeface="Times New Roman" panose="02020603050405020304" pitchFamily="18" charset="0"/>
              </a:rPr>
              <a:t>Discuss with students which words on the slide are </a:t>
            </a:r>
            <a:r>
              <a:rPr lang="en-AU" sz="1200" b="1" i="0" kern="100">
                <a:effectLst/>
                <a:latin typeface="+mn-lt"/>
                <a:ea typeface="Aptos" panose="020B0004020202020204" pitchFamily="34" charset="0"/>
                <a:cs typeface="Times New Roman" panose="02020603050405020304" pitchFamily="18" charset="0"/>
              </a:rPr>
              <a:t>1-1-1 base words </a:t>
            </a:r>
            <a:r>
              <a:rPr lang="en-AU" sz="1200" b="0" i="0" kern="100">
                <a:effectLst/>
                <a:latin typeface="+mn-lt"/>
                <a:ea typeface="Aptos" panose="020B0004020202020204" pitchFamily="34" charset="0"/>
                <a:cs typeface="Times New Roman" panose="02020603050405020304" pitchFamily="18" charset="0"/>
              </a:rPr>
              <a:t>(</a:t>
            </a:r>
            <a:r>
              <a:rPr lang="en-AU" sz="1200" b="1" i="0" kern="100">
                <a:effectLst/>
                <a:latin typeface="+mn-lt"/>
                <a:ea typeface="Aptos" panose="020B0004020202020204" pitchFamily="34" charset="0"/>
                <a:cs typeface="Times New Roman" panose="02020603050405020304" pitchFamily="18" charset="0"/>
              </a:rPr>
              <a:t>clap</a:t>
            </a:r>
            <a:r>
              <a:rPr lang="en-AU" sz="1200" b="0" i="0" kern="100">
                <a:effectLst/>
                <a:latin typeface="+mn-lt"/>
                <a:ea typeface="Aptos" panose="020B0004020202020204" pitchFamily="34" charset="0"/>
                <a:cs typeface="Times New Roman" panose="02020603050405020304" pitchFamily="18" charset="0"/>
              </a:rPr>
              <a:t> and </a:t>
            </a:r>
            <a:r>
              <a:rPr lang="en-AU" sz="1200" b="1" i="0" kern="100">
                <a:effectLst/>
                <a:latin typeface="+mn-lt"/>
                <a:ea typeface="Aptos" panose="020B0004020202020204" pitchFamily="34" charset="0"/>
                <a:cs typeface="Times New Roman" panose="02020603050405020304" pitchFamily="18" charset="0"/>
              </a:rPr>
              <a:t>nod</a:t>
            </a:r>
            <a:r>
              <a:rPr lang="en-AU" sz="1200" b="0" i="0" kern="100">
                <a:effectLst/>
                <a:latin typeface="+mn-lt"/>
                <a:ea typeface="Aptos" panose="020B0004020202020204" pitchFamily="34" charset="0"/>
                <a:cs typeface="Times New Roman" panose="02020603050405020304" pitchFamily="18" charset="0"/>
              </a:rPr>
              <a:t>) and which word is not (</a:t>
            </a:r>
            <a:r>
              <a:rPr lang="en-AU" sz="1200" b="1" i="0" kern="100">
                <a:effectLst/>
                <a:latin typeface="+mn-lt"/>
                <a:ea typeface="Aptos" panose="020B0004020202020204" pitchFamily="34" charset="0"/>
                <a:cs typeface="Times New Roman" panose="02020603050405020304" pitchFamily="18" charset="0"/>
              </a:rPr>
              <a:t>flick</a:t>
            </a:r>
            <a:r>
              <a:rPr lang="en-AU" sz="1200" b="0" i="0" kern="100">
                <a:effectLst/>
                <a:latin typeface="+mn-lt"/>
                <a:ea typeface="Aptos" panose="020B0004020202020204" pitchFamily="34" charset="0"/>
                <a:cs typeface="Times New Roman" panose="02020603050405020304" pitchFamily="18" charset="0"/>
              </a:rPr>
              <a:t>*). </a:t>
            </a:r>
          </a:p>
          <a:p>
            <a:pPr marL="171450" indent="-171450">
              <a:lnSpc>
                <a:spcPct val="115000"/>
              </a:lnSpc>
              <a:spcAft>
                <a:spcPts val="800"/>
              </a:spcAft>
              <a:buFont typeface="Arial" panose="020B0604020202020204" pitchFamily="34" charset="0"/>
              <a:buChar char="•"/>
            </a:pPr>
            <a:endParaRPr lang="en-AU" sz="1200" b="0" i="0" kern="10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endParaRPr lang="en-AU" sz="1200" b="0" i="0"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 typeface="Arial" panose="020B0604020202020204" pitchFamily="34" charset="0"/>
              <a:buNone/>
              <a:tabLst>
                <a:tab pos="457200" algn="l"/>
              </a:tabLst>
              <a:defRPr/>
            </a:pPr>
            <a:r>
              <a:rPr lang="en-AU" sz="1200" b="0" i="0" kern="100">
                <a:effectLst/>
                <a:latin typeface="+mn-lt"/>
                <a:ea typeface="Aptos" panose="020B0004020202020204" pitchFamily="34" charset="0"/>
                <a:cs typeface="Times New Roman" panose="02020603050405020304" pitchFamily="18" charset="0"/>
              </a:rPr>
              <a:t>*</a:t>
            </a:r>
            <a:r>
              <a:rPr lang="en-AU" sz="1200" b="1" i="0" kern="100">
                <a:effectLst/>
                <a:latin typeface="+mn-lt"/>
                <a:ea typeface="Aptos" panose="020B0004020202020204" pitchFamily="34" charset="0"/>
                <a:cs typeface="Times New Roman" panose="02020603050405020304" pitchFamily="18" charset="0"/>
              </a:rPr>
              <a:t>Flick</a:t>
            </a:r>
            <a:r>
              <a:rPr lang="en-AU" sz="1200" b="0" i="0" kern="100">
                <a:effectLst/>
                <a:latin typeface="+mn-lt"/>
                <a:ea typeface="Aptos" panose="020B0004020202020204" pitchFamily="34" charset="0"/>
                <a:cs typeface="Times New Roman" panose="02020603050405020304" pitchFamily="18" charset="0"/>
              </a:rPr>
              <a:t> is not a </a:t>
            </a:r>
            <a:r>
              <a:rPr lang="en-AU" sz="1200" b="1" i="0" kern="100">
                <a:effectLst/>
                <a:latin typeface="+mn-lt"/>
                <a:ea typeface="Aptos" panose="020B0004020202020204" pitchFamily="34" charset="0"/>
                <a:cs typeface="Times New Roman" panose="02020603050405020304" pitchFamily="18" charset="0"/>
              </a:rPr>
              <a:t>1-1-1 base word </a:t>
            </a:r>
            <a:r>
              <a:rPr lang="en-AU" sz="1200" b="0" i="0" kern="100">
                <a:effectLst/>
                <a:latin typeface="+mn-lt"/>
                <a:ea typeface="Aptos" panose="020B0004020202020204" pitchFamily="34" charset="0"/>
                <a:cs typeface="Times New Roman" panose="02020603050405020304" pitchFamily="18" charset="0"/>
              </a:rPr>
              <a:t>because it ends in </a:t>
            </a:r>
            <a:r>
              <a:rPr lang="en-AU" sz="1200" b="0" i="1" kern="100">
                <a:effectLst/>
                <a:latin typeface="+mn-lt"/>
                <a:ea typeface="Aptos" panose="020B0004020202020204" pitchFamily="34" charset="0"/>
                <a:cs typeface="Times New Roman" panose="02020603050405020304" pitchFamily="18" charset="0"/>
              </a:rPr>
              <a:t>two</a:t>
            </a:r>
            <a:r>
              <a:rPr lang="en-AU" sz="1200" b="0" i="0" kern="100">
                <a:effectLst/>
                <a:latin typeface="+mn-lt"/>
                <a:ea typeface="Aptos" panose="020B0004020202020204" pitchFamily="34" charset="0"/>
                <a:cs typeface="Times New Roman" panose="02020603050405020304" pitchFamily="18" charset="0"/>
              </a:rPr>
              <a:t> consonants, not one vowel and one consonant.</a:t>
            </a:r>
            <a:endParaRPr lang="en-US" sz="1200" b="0" i="1" kern="100">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endParaRPr lang="en-US" sz="1200" i="0" kern="100">
              <a:effectLst/>
              <a:latin typeface="+mn-l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0A2A6D3-63E0-1A95-B348-749684D330E8}"/>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1777071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p>
          <a:p>
            <a:r>
              <a:rPr lang="en-US" dirty="0"/>
              <a:t>Explain to students that:</a:t>
            </a:r>
          </a:p>
          <a:p>
            <a:pPr marL="171450" indent="-171450">
              <a:buFont typeface="Arial" panose="020B0604020202020204" pitchFamily="34" charset="0"/>
              <a:buChar char="•"/>
            </a:pPr>
            <a:r>
              <a:rPr lang="en-US" dirty="0"/>
              <a:t>usually suffixes such as </a:t>
            </a:r>
            <a:r>
              <a:rPr lang="en-GB" b="1" dirty="0"/>
              <a:t>-</a:t>
            </a:r>
            <a:r>
              <a:rPr lang="en-GB" b="1" dirty="0" err="1"/>
              <a:t>ing</a:t>
            </a:r>
            <a:r>
              <a:rPr lang="en-GB" dirty="0"/>
              <a:t>, </a:t>
            </a:r>
            <a:r>
              <a:rPr lang="en-GB" b="1" dirty="0"/>
              <a:t>-ed</a:t>
            </a:r>
            <a:r>
              <a:rPr lang="en-GB" dirty="0"/>
              <a:t> or </a:t>
            </a:r>
            <a:r>
              <a:rPr lang="en-GB" b="1" dirty="0"/>
              <a:t>-y</a:t>
            </a:r>
            <a:r>
              <a:rPr lang="en-GB" dirty="0"/>
              <a:t> are added </a:t>
            </a:r>
            <a:r>
              <a:rPr lang="en-US" dirty="0"/>
              <a:t>straight to the end of a word such as </a:t>
            </a:r>
            <a:r>
              <a:rPr lang="en-US" b="1" dirty="0"/>
              <a:t>kicking</a:t>
            </a:r>
            <a:r>
              <a:rPr lang="en-US" dirty="0"/>
              <a:t>, </a:t>
            </a:r>
            <a:r>
              <a:rPr lang="en-US" b="1" dirty="0"/>
              <a:t>jumped</a:t>
            </a:r>
            <a:r>
              <a:rPr lang="en-US" dirty="0"/>
              <a:t> and </a:t>
            </a:r>
            <a:r>
              <a:rPr lang="en-US" b="1" dirty="0"/>
              <a:t>rainy</a:t>
            </a:r>
            <a:r>
              <a:rPr lang="en-US" dirty="0"/>
              <a:t>.</a:t>
            </a:r>
          </a:p>
          <a:p>
            <a:pPr marL="171450" indent="-171450">
              <a:buFont typeface="Arial" panose="020B0604020202020204" pitchFamily="34" charset="0"/>
              <a:buChar char="•"/>
            </a:pPr>
            <a:r>
              <a:rPr lang="en-US" dirty="0"/>
              <a:t>when a vowel suffix (</a:t>
            </a:r>
            <a:r>
              <a:rPr lang="en-GB" b="1" dirty="0"/>
              <a:t>-</a:t>
            </a:r>
            <a:r>
              <a:rPr lang="en-GB" b="1" dirty="0" err="1"/>
              <a:t>ing</a:t>
            </a:r>
            <a:r>
              <a:rPr lang="en-GB" dirty="0"/>
              <a:t>, </a:t>
            </a:r>
            <a:r>
              <a:rPr lang="en-GB" b="1" dirty="0"/>
              <a:t>-ed</a:t>
            </a:r>
            <a:r>
              <a:rPr lang="en-GB" dirty="0"/>
              <a:t> or </a:t>
            </a:r>
            <a:r>
              <a:rPr lang="en-GB" b="1" dirty="0"/>
              <a:t>-y</a:t>
            </a:r>
            <a:r>
              <a:rPr lang="en-GB" b="0" dirty="0"/>
              <a:t>)</a:t>
            </a:r>
            <a:r>
              <a:rPr lang="en-GB" b="1" dirty="0"/>
              <a:t> </a:t>
            </a:r>
            <a:r>
              <a:rPr lang="en-US" dirty="0"/>
              <a:t>is added to a </a:t>
            </a:r>
            <a:r>
              <a:rPr lang="en-US" b="1" dirty="0"/>
              <a:t>1-1-1 base word</a:t>
            </a:r>
            <a:r>
              <a:rPr lang="en-US" dirty="0"/>
              <a:t>, the final consonant needs to be doubled.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1" kern="100" dirty="0">
                <a:effectLst/>
                <a:latin typeface="+mn-lt"/>
                <a:ea typeface="Aptos" panose="020B0004020202020204" pitchFamily="34" charset="0"/>
                <a:cs typeface="Times New Roman" panose="02020603050405020304" pitchFamily="18" charset="0"/>
              </a:rPr>
              <a:t>For </a:t>
            </a:r>
            <a:r>
              <a:rPr lang="en-AU" sz="1200" b="1" i="1" kern="100" dirty="0">
                <a:effectLst/>
                <a:latin typeface="+mn-lt"/>
                <a:ea typeface="Aptos" panose="020B0004020202020204" pitchFamily="34" charset="0"/>
                <a:cs typeface="Times New Roman" panose="02020603050405020304" pitchFamily="18" charset="0"/>
              </a:rPr>
              <a:t>1-1-1 base words </a:t>
            </a:r>
            <a:r>
              <a:rPr lang="en-AU" sz="1200" b="0" i="1" kern="100" dirty="0">
                <a:effectLst/>
                <a:latin typeface="+mn-lt"/>
                <a:ea typeface="Aptos" panose="020B0004020202020204" pitchFamily="34" charset="0"/>
                <a:cs typeface="Times New Roman" panose="02020603050405020304" pitchFamily="18" charset="0"/>
              </a:rPr>
              <a:t>we d</a:t>
            </a:r>
            <a:r>
              <a:rPr lang="en-AU" sz="1200" i="1" kern="100" dirty="0">
                <a:effectLst/>
                <a:latin typeface="+mn-lt"/>
                <a:ea typeface="Aptos" panose="020B0004020202020204" pitchFamily="34" charset="0"/>
                <a:cs typeface="Times New Roman" panose="02020603050405020304" pitchFamily="18" charset="0"/>
              </a:rPr>
              <a:t>ouble the final consonant before </a:t>
            </a:r>
            <a:r>
              <a:rPr lang="en-AU" sz="1200" b="0" i="1" kern="100" dirty="0">
                <a:effectLst/>
                <a:latin typeface="+mn-lt"/>
                <a:ea typeface="Aptos" panose="020B0004020202020204" pitchFamily="34" charset="0"/>
                <a:cs typeface="Times New Roman" panose="02020603050405020304" pitchFamily="18" charset="0"/>
              </a:rPr>
              <a:t>we add a vowel suffix. This protects the short vowel sound. It keeps the vowel short.</a:t>
            </a:r>
            <a:endParaRPr lang="en-AU" sz="1200" i="1" kern="100" dirty="0">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1" kern="100" dirty="0">
                <a:effectLst/>
                <a:latin typeface="+mn-lt"/>
                <a:ea typeface="Aptos" panose="020B0004020202020204" pitchFamily="34" charset="0"/>
                <a:cs typeface="Times New Roman" panose="02020603050405020304" pitchFamily="18" charset="0"/>
              </a:rPr>
              <a:t>Otherwise, the vowel would say its long sound and it wouldn’t be the word we are trying to spell.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80069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solidFill>
                <a:srgbClr val="000000"/>
              </a:solidFill>
              <a:latin typeface="+mn-lt"/>
              <a:cs typeface="Calibri"/>
            </a:endParaRPr>
          </a:p>
          <a:p>
            <a:r>
              <a:rPr lang="en-US" b="0" dirty="0">
                <a:latin typeface="+mn-lt"/>
              </a:rPr>
              <a:t>Think aloud as you add each suffix to the base word </a:t>
            </a:r>
            <a:r>
              <a:rPr lang="en-US" b="1" dirty="0">
                <a:latin typeface="+mn-lt"/>
              </a:rPr>
              <a:t>chat</a:t>
            </a:r>
            <a:r>
              <a:rPr lang="en-US" b="0" dirty="0">
                <a:latin typeface="+mn-lt"/>
              </a:rPr>
              <a:t>.</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Say: </a:t>
            </a:r>
            <a:r>
              <a:rPr kumimoji="0" lang="en-AU" sz="1200" b="0" i="1" u="none" strike="noStrike" kern="1200" cap="none" spc="0" normalizeH="0" baseline="0" noProof="0" dirty="0">
                <a:ln>
                  <a:noFill/>
                </a:ln>
                <a:solidFill>
                  <a:prstClr val="black"/>
                </a:solidFill>
                <a:effectLst/>
                <a:uLnTx/>
                <a:uFillTx/>
                <a:latin typeface="+mn-lt"/>
                <a:ea typeface="+mn-ea"/>
                <a:cs typeface="+mn-cs"/>
              </a:rPr>
              <a:t>When we add a vowel suffix to the end of a </a:t>
            </a:r>
            <a:r>
              <a:rPr kumimoji="0" lang="en-AU" sz="1200" b="1" i="1" u="none" strike="noStrike" kern="1200" cap="none" spc="0" normalizeH="0" baseline="0" noProof="0" dirty="0">
                <a:ln>
                  <a:noFill/>
                </a:ln>
                <a:solidFill>
                  <a:prstClr val="black"/>
                </a:solidFill>
                <a:effectLst/>
                <a:uLnTx/>
                <a:uFillTx/>
                <a:latin typeface="+mn-lt"/>
                <a:ea typeface="+mn-ea"/>
                <a:cs typeface="+mn-cs"/>
              </a:rPr>
              <a:t>1-1-1 base word </a:t>
            </a:r>
            <a:r>
              <a:rPr kumimoji="0" lang="en-AU" sz="1200" b="0" i="1" u="none" strike="noStrike" kern="1200" cap="none" spc="0" normalizeH="0" baseline="0" noProof="0" dirty="0">
                <a:ln>
                  <a:noFill/>
                </a:ln>
                <a:solidFill>
                  <a:prstClr val="black"/>
                </a:solidFill>
                <a:effectLst/>
                <a:uLnTx/>
                <a:uFillTx/>
                <a:latin typeface="+mn-lt"/>
                <a:ea typeface="+mn-ea"/>
                <a:cs typeface="+mn-cs"/>
              </a:rPr>
              <a:t>we double the final consonant.</a:t>
            </a:r>
          </a:p>
          <a:p>
            <a:endParaRPr lang="en-US" b="0" dirty="0">
              <a:latin typeface="+mn-lt"/>
            </a:endParaRPr>
          </a:p>
          <a:p>
            <a:r>
              <a:rPr lang="en-US" b="0" dirty="0">
                <a:latin typeface="+mn-lt"/>
              </a:rPr>
              <a:t>Demonstrate adding the </a:t>
            </a:r>
            <a:r>
              <a:rPr lang="en-US" b="1" dirty="0">
                <a:latin typeface="+mn-lt"/>
              </a:rPr>
              <a:t>-</a:t>
            </a:r>
            <a:r>
              <a:rPr lang="en-US" b="1" dirty="0" err="1">
                <a:latin typeface="+mn-lt"/>
              </a:rPr>
              <a:t>ing</a:t>
            </a:r>
            <a:r>
              <a:rPr lang="en-US" b="1" dirty="0">
                <a:latin typeface="+mn-lt"/>
              </a:rPr>
              <a:t> </a:t>
            </a:r>
            <a:r>
              <a:rPr lang="en-US" b="0" dirty="0">
                <a:latin typeface="+mn-lt"/>
              </a:rPr>
              <a:t>suffix</a:t>
            </a:r>
            <a:r>
              <a:rPr lang="en-US" b="1" dirty="0">
                <a:latin typeface="+mn-lt"/>
              </a:rPr>
              <a:t> </a:t>
            </a:r>
            <a:r>
              <a:rPr lang="en-US" b="0" dirty="0">
                <a:latin typeface="+mn-lt"/>
              </a:rPr>
              <a:t>to the word </a:t>
            </a:r>
            <a:r>
              <a:rPr lang="en-US" b="1" dirty="0">
                <a:latin typeface="+mn-lt"/>
              </a:rPr>
              <a:t>chat</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Write the base word on the class whiteboard, </a:t>
            </a:r>
            <a:r>
              <a:rPr kumimoji="0" lang="en-AU" sz="1200" b="1" i="0" u="none" strike="noStrike" kern="1200" cap="none" spc="0" normalizeH="0" baseline="0" noProof="0" dirty="0">
                <a:ln>
                  <a:noFill/>
                </a:ln>
                <a:solidFill>
                  <a:prstClr val="black"/>
                </a:solidFill>
                <a:effectLst/>
                <a:uLnTx/>
                <a:uFillTx/>
                <a:latin typeface="+mn-lt"/>
                <a:ea typeface="+mn-ea"/>
                <a:cs typeface="+mn-cs"/>
              </a:rPr>
              <a:t>chat</a:t>
            </a:r>
            <a:r>
              <a:rPr kumimoji="0" lang="en-AU" sz="1200" b="0" i="0" u="none" strike="noStrike" kern="1200" cap="none" spc="0" normalizeH="0" baseline="0" noProof="0" dirty="0">
                <a:ln>
                  <a:noFill/>
                </a:ln>
                <a:solidFill>
                  <a:prstClr val="black"/>
                </a:solidFill>
                <a:effectLst/>
                <a:uLnTx/>
                <a:uFillTx/>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Say: </a:t>
            </a:r>
            <a:r>
              <a:rPr kumimoji="0" lang="en-AU" sz="1200" b="0" i="1" u="none" strike="noStrike" kern="1200" cap="none" spc="0" normalizeH="0" baseline="0" noProof="0" dirty="0">
                <a:ln>
                  <a:noFill/>
                </a:ln>
                <a:solidFill>
                  <a:prstClr val="black"/>
                </a:solidFill>
                <a:effectLst/>
                <a:uLnTx/>
                <a:uFillTx/>
                <a:latin typeface="+mn-lt"/>
                <a:ea typeface="+mn-ea"/>
                <a:cs typeface="+mn-cs"/>
              </a:rPr>
              <a:t>We know that </a:t>
            </a:r>
            <a:r>
              <a:rPr kumimoji="0" lang="en-AU" sz="1200" b="1" i="1" u="none" strike="noStrike" kern="1200" cap="none" spc="0" normalizeH="0" baseline="0" noProof="0" dirty="0">
                <a:ln>
                  <a:noFill/>
                </a:ln>
                <a:solidFill>
                  <a:prstClr val="black"/>
                </a:solidFill>
                <a:effectLst/>
                <a:uLnTx/>
                <a:uFillTx/>
                <a:latin typeface="+mn-lt"/>
                <a:ea typeface="+mn-ea"/>
                <a:cs typeface="+mn-cs"/>
              </a:rPr>
              <a:t>chat </a:t>
            </a:r>
            <a:r>
              <a:rPr kumimoji="0" lang="en-AU" sz="1200" b="0" i="1" u="none" strike="noStrike" kern="1200" cap="none" spc="0" normalizeH="0" baseline="0" noProof="0" dirty="0">
                <a:ln>
                  <a:noFill/>
                </a:ln>
                <a:solidFill>
                  <a:prstClr val="black"/>
                </a:solidFill>
                <a:effectLst/>
                <a:uLnTx/>
                <a:uFillTx/>
                <a:latin typeface="+mn-lt"/>
                <a:ea typeface="+mn-ea"/>
                <a:cs typeface="+mn-cs"/>
              </a:rPr>
              <a:t>is a </a:t>
            </a:r>
            <a:r>
              <a:rPr kumimoji="0" lang="en-AU" sz="1200" b="1" i="1" u="none" strike="noStrike" kern="1200" cap="none" spc="0" normalizeH="0" baseline="0" noProof="0" dirty="0">
                <a:ln>
                  <a:noFill/>
                </a:ln>
                <a:solidFill>
                  <a:prstClr val="black"/>
                </a:solidFill>
                <a:effectLst/>
                <a:uLnTx/>
                <a:uFillTx/>
                <a:latin typeface="+mn-lt"/>
                <a:ea typeface="+mn-ea"/>
                <a:cs typeface="+mn-cs"/>
              </a:rPr>
              <a:t>1-1-1 base word</a:t>
            </a:r>
            <a:r>
              <a:rPr kumimoji="0" lang="en-AU" sz="1200" b="0" i="1" u="none" strike="noStrike" kern="1200" cap="none" spc="0" normalizeH="0" baseline="0" noProof="0" dirty="0">
                <a:ln>
                  <a:noFill/>
                </a:ln>
                <a:solidFill>
                  <a:prstClr val="black"/>
                </a:solidFill>
                <a:effectLst/>
                <a:uLnTx/>
                <a:uFillTx/>
                <a:latin typeface="+mn-lt"/>
                <a:ea typeface="+mn-ea"/>
                <a:cs typeface="+mn-cs"/>
              </a:rPr>
              <a:t>.</a:t>
            </a:r>
            <a:endParaRPr kumimoji="0" lang="en-AU" sz="1200" b="1"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Think aloud: </a:t>
            </a:r>
            <a:r>
              <a:rPr kumimoji="0" lang="en-AU" sz="1200" b="0" i="1" u="none" strike="noStrike" kern="1200" cap="none" spc="0" normalizeH="0" baseline="0" noProof="0" dirty="0">
                <a:ln>
                  <a:noFill/>
                </a:ln>
                <a:solidFill>
                  <a:prstClr val="black"/>
                </a:solidFill>
                <a:effectLst/>
                <a:uLnTx/>
                <a:uFillTx/>
                <a:latin typeface="+mn-lt"/>
                <a:ea typeface="+mn-ea"/>
                <a:cs typeface="+mn-cs"/>
              </a:rPr>
              <a:t>When I write </a:t>
            </a:r>
            <a:r>
              <a:rPr kumimoji="0" lang="en-AU" sz="1200" b="1" i="1" u="none" strike="noStrike" kern="1200" cap="none" spc="0" normalizeH="0" baseline="0" noProof="0" dirty="0">
                <a:ln>
                  <a:noFill/>
                </a:ln>
                <a:solidFill>
                  <a:prstClr val="black"/>
                </a:solidFill>
                <a:effectLst/>
                <a:uLnTx/>
                <a:uFillTx/>
                <a:latin typeface="+mn-lt"/>
                <a:ea typeface="+mn-ea"/>
                <a:cs typeface="+mn-cs"/>
              </a:rPr>
              <a:t>chatting</a:t>
            </a:r>
            <a:r>
              <a:rPr kumimoji="0" lang="en-AU" sz="1200" b="0" i="1" u="none" strike="noStrike" kern="1200" cap="none" spc="0" normalizeH="0" baseline="0" noProof="0" dirty="0">
                <a:ln>
                  <a:noFill/>
                </a:ln>
                <a:solidFill>
                  <a:prstClr val="black"/>
                </a:solidFill>
                <a:effectLst/>
                <a:uLnTx/>
                <a:uFillTx/>
                <a:latin typeface="+mn-lt"/>
                <a:ea typeface="+mn-ea"/>
                <a:cs typeface="+mn-cs"/>
              </a:rPr>
              <a:t>, which has a vowel suffix, I double the final consonant, </a:t>
            </a:r>
            <a:r>
              <a:rPr kumimoji="0" lang="en-AU" sz="1200" b="1" i="1" u="none" strike="noStrike" kern="1200" cap="none" spc="0" normalizeH="0" baseline="0" noProof="0" dirty="0">
                <a:ln>
                  <a:noFill/>
                </a:ln>
                <a:solidFill>
                  <a:prstClr val="black"/>
                </a:solidFill>
                <a:effectLst/>
                <a:uLnTx/>
                <a:uFillTx/>
                <a:latin typeface="+mn-lt"/>
                <a:ea typeface="+mn-ea"/>
                <a:cs typeface="+mn-cs"/>
              </a:rPr>
              <a:t>t.</a:t>
            </a:r>
            <a:endParaRPr kumimoji="0" lang="en-AU" sz="1200" b="1"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Add another </a:t>
            </a:r>
            <a:r>
              <a:rPr kumimoji="0" lang="en-AU" sz="1200" b="1" i="0" u="none" strike="noStrike" kern="1200" cap="none" spc="0" normalizeH="0" baseline="0" noProof="0" dirty="0">
                <a:ln>
                  <a:noFill/>
                </a:ln>
                <a:solidFill>
                  <a:prstClr val="black"/>
                </a:solidFill>
                <a:effectLst/>
                <a:uLnTx/>
                <a:uFillTx/>
                <a:latin typeface="+mn-lt"/>
                <a:ea typeface="+mn-ea"/>
                <a:cs typeface="+mn-cs"/>
              </a:rPr>
              <a:t>t</a:t>
            </a:r>
            <a:r>
              <a:rPr kumimoji="0" lang="en-AU" sz="1200" b="0" i="0" u="none" strike="noStrike" kern="1200" cap="none" spc="0" normalizeH="0" baseline="0" noProof="0" dirty="0">
                <a:ln>
                  <a:noFill/>
                </a:ln>
                <a:solidFill>
                  <a:prstClr val="black"/>
                </a:solidFill>
                <a:effectLst/>
                <a:uLnTx/>
                <a:uFillTx/>
                <a:latin typeface="+mn-lt"/>
                <a:ea typeface="+mn-ea"/>
                <a:cs typeface="+mn-cs"/>
              </a:rPr>
              <a:t> to the base word </a:t>
            </a:r>
            <a:r>
              <a:rPr kumimoji="0" lang="en-AU" sz="1200" b="1" i="0" u="none" strike="noStrike" kern="1200" cap="none" spc="0" normalizeH="0" baseline="0" noProof="0" dirty="0">
                <a:ln>
                  <a:noFill/>
                </a:ln>
                <a:solidFill>
                  <a:prstClr val="black"/>
                </a:solidFill>
                <a:effectLst/>
                <a:uLnTx/>
                <a:uFillTx/>
                <a:latin typeface="+mn-lt"/>
                <a:ea typeface="+mn-ea"/>
                <a:cs typeface="+mn-cs"/>
              </a:rPr>
              <a:t>chat</a:t>
            </a:r>
            <a:r>
              <a:rPr kumimoji="0" lang="en-AU" sz="1200" b="0" i="0" u="none" strike="noStrike" kern="1200" cap="none" spc="0" normalizeH="0" baseline="0" noProof="0" dirty="0">
                <a:ln>
                  <a:noFill/>
                </a:ln>
                <a:solidFill>
                  <a:prstClr val="black"/>
                </a:solidFill>
                <a:effectLst/>
                <a:uLnTx/>
                <a:uFillTx/>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Think aloud: </a:t>
            </a:r>
            <a:r>
              <a:rPr kumimoji="0" lang="en-AU" sz="1200" b="0" i="1" u="none" strike="noStrike" kern="1200" cap="none" spc="0" normalizeH="0" baseline="0" noProof="0" dirty="0">
                <a:ln>
                  <a:noFill/>
                </a:ln>
                <a:solidFill>
                  <a:prstClr val="black"/>
                </a:solidFill>
                <a:effectLst/>
                <a:uLnTx/>
                <a:uFillTx/>
                <a:latin typeface="+mn-lt"/>
                <a:ea typeface="+mn-ea"/>
                <a:cs typeface="+mn-cs"/>
              </a:rPr>
              <a:t>Now the short /a/ vowel sound will be protected.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Add the </a:t>
            </a:r>
            <a:r>
              <a:rPr kumimoji="0" lang="en-AU" sz="1200" b="1" i="0" u="none" strike="noStrike" kern="1200" cap="none" spc="0" normalizeH="0" baseline="0" noProof="0" dirty="0">
                <a:ln>
                  <a:noFill/>
                </a:ln>
                <a:solidFill>
                  <a:prstClr val="black"/>
                </a:solidFill>
                <a:effectLst/>
                <a:uLnTx/>
                <a:uFillTx/>
                <a:latin typeface="+mn-lt"/>
                <a:ea typeface="+mn-ea"/>
                <a:cs typeface="+mn-cs"/>
              </a:rPr>
              <a:t>-</a:t>
            </a:r>
            <a:r>
              <a:rPr kumimoji="0" lang="en-AU" sz="1200" b="1" i="0" u="none" strike="noStrike" kern="1200" cap="none" spc="0" normalizeH="0" baseline="0" noProof="0" dirty="0" err="1">
                <a:ln>
                  <a:noFill/>
                </a:ln>
                <a:solidFill>
                  <a:prstClr val="black"/>
                </a:solidFill>
                <a:effectLst/>
                <a:uLnTx/>
                <a:uFillTx/>
                <a:latin typeface="+mn-lt"/>
                <a:ea typeface="+mn-ea"/>
                <a:cs typeface="+mn-cs"/>
              </a:rPr>
              <a:t>ing</a:t>
            </a:r>
            <a:r>
              <a:rPr kumimoji="0" lang="en-AU" sz="1200" b="1" i="0" u="none" strike="noStrike" kern="1200" cap="none" spc="0" normalizeH="0" baseline="0" noProof="0" dirty="0">
                <a:ln>
                  <a:noFill/>
                </a:ln>
                <a:solidFill>
                  <a:prstClr val="black"/>
                </a:solidFill>
                <a:effectLst/>
                <a:uLnTx/>
                <a:uFillTx/>
                <a:latin typeface="+mn-lt"/>
                <a:ea typeface="+mn-ea"/>
                <a:cs typeface="+mn-cs"/>
              </a:rPr>
              <a:t> </a:t>
            </a:r>
            <a:r>
              <a:rPr kumimoji="0" lang="en-AU" sz="1200" b="0" i="0" u="none" strike="noStrike" kern="1200" cap="none" spc="0" normalizeH="0" baseline="0" noProof="0" dirty="0">
                <a:ln>
                  <a:noFill/>
                </a:ln>
                <a:solidFill>
                  <a:prstClr val="black"/>
                </a:solidFill>
                <a:effectLst/>
                <a:uLnTx/>
                <a:uFillTx/>
                <a:latin typeface="+mn-lt"/>
                <a:ea typeface="+mn-ea"/>
                <a:cs typeface="+mn-cs"/>
              </a:rPr>
              <a:t>suffix: </a:t>
            </a:r>
            <a:r>
              <a:rPr kumimoji="0" lang="en-AU" sz="1200" b="1" i="0" u="none" strike="noStrike" kern="1200" cap="none" spc="0" normalizeH="0" baseline="0" noProof="0" dirty="0">
                <a:ln>
                  <a:noFill/>
                </a:ln>
                <a:solidFill>
                  <a:prstClr val="black"/>
                </a:solidFill>
                <a:effectLst/>
                <a:uLnTx/>
                <a:uFillTx/>
                <a:latin typeface="+mn-lt"/>
                <a:ea typeface="+mn-ea"/>
                <a:cs typeface="+mn-cs"/>
              </a:rPr>
              <a:t>chatting</a:t>
            </a:r>
            <a:r>
              <a:rPr lang="en-US" b="0" dirty="0">
                <a:latin typeface="+mn-lt"/>
              </a:rPr>
              <a:t>.</a:t>
            </a:r>
            <a:endParaRPr kumimoji="0" lang="en-AU" sz="1200" b="1"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Say: </a:t>
            </a:r>
            <a:r>
              <a:rPr kumimoji="0" lang="en-US" sz="1200" b="0" i="1" u="none" strike="noStrike" kern="100" cap="none" spc="0" normalizeH="0" baseline="0" noProof="0" dirty="0">
                <a:ln>
                  <a:noFill/>
                </a:ln>
                <a:solidFill>
                  <a:prstClr val="black"/>
                </a:solidFill>
                <a:effectLst/>
                <a:uLnTx/>
                <a:uFillTx/>
                <a:latin typeface="+mn-lt"/>
                <a:ea typeface="+mn-ea"/>
                <a:cs typeface="Times New Roman" panose="02020603050405020304" pitchFamily="18" charset="0"/>
              </a:rPr>
              <a:t>I</a:t>
            </a:r>
            <a:r>
              <a:rPr lang="en-US" sz="1200" i="1" kern="100" dirty="0">
                <a:effectLst/>
                <a:latin typeface="+mn-lt"/>
                <a:ea typeface="Aptos" panose="020B0004020202020204" pitchFamily="34" charset="0"/>
                <a:cs typeface="Times New Roman" panose="02020603050405020304" pitchFamily="18" charset="0"/>
              </a:rPr>
              <a:t>f we didn’t add </a:t>
            </a:r>
            <a:r>
              <a:rPr lang="en-US" i="1" dirty="0">
                <a:latin typeface="+mn-lt"/>
              </a:rPr>
              <a:t>another consonant, </a:t>
            </a:r>
            <a:r>
              <a:rPr lang="en-US" b="1" i="1" dirty="0">
                <a:latin typeface="+mn-lt"/>
              </a:rPr>
              <a:t>t</a:t>
            </a:r>
            <a:r>
              <a:rPr lang="en-US" sz="1200" i="1" kern="100" dirty="0">
                <a:effectLst/>
                <a:latin typeface="+mn-lt"/>
                <a:ea typeface="Aptos" panose="020B0004020202020204" pitchFamily="34" charset="0"/>
                <a:cs typeface="Times New Roman" panose="02020603050405020304" pitchFamily="18" charset="0"/>
              </a:rPr>
              <a:t>, to protect the short vowel sound then the vowel, </a:t>
            </a:r>
            <a:r>
              <a:rPr lang="en-US" sz="1200" b="1" i="1" kern="100" dirty="0">
                <a:effectLst/>
                <a:latin typeface="+mn-lt"/>
                <a:ea typeface="Aptos" panose="020B0004020202020204" pitchFamily="34" charset="0"/>
                <a:cs typeface="Times New Roman" panose="02020603050405020304" pitchFamily="18" charset="0"/>
              </a:rPr>
              <a:t>a</a:t>
            </a:r>
            <a:r>
              <a:rPr lang="en-US" sz="1200" i="1" kern="100" dirty="0">
                <a:effectLst/>
                <a:latin typeface="+mn-lt"/>
                <a:ea typeface="Aptos" panose="020B0004020202020204" pitchFamily="34" charset="0"/>
                <a:cs typeface="Times New Roman" panose="02020603050405020304" pitchFamily="18" charset="0"/>
              </a:rPr>
              <a:t> would say its long sound. The word would then be read as </a:t>
            </a:r>
            <a:r>
              <a:rPr lang="en-US" sz="1200" b="1" i="1" kern="100" dirty="0" err="1">
                <a:effectLst/>
                <a:latin typeface="+mn-lt"/>
                <a:ea typeface="Aptos" panose="020B0004020202020204" pitchFamily="34" charset="0"/>
                <a:cs typeface="Times New Roman" panose="02020603050405020304" pitchFamily="18" charset="0"/>
              </a:rPr>
              <a:t>chāting</a:t>
            </a:r>
            <a:r>
              <a:rPr lang="en-US" sz="1200" b="0" i="1" kern="100" dirty="0">
                <a:effectLst/>
                <a:latin typeface="+mn-lt"/>
                <a:ea typeface="Aptos" panose="020B0004020202020204" pitchFamily="34" charset="0"/>
                <a:cs typeface="Times New Roman" panose="02020603050405020304" pitchFamily="18" charset="0"/>
              </a:rPr>
              <a:t>,</a:t>
            </a:r>
            <a:r>
              <a:rPr lang="en-US" sz="1200" b="1" i="1" kern="100" dirty="0">
                <a:effectLst/>
                <a:latin typeface="+mn-lt"/>
                <a:ea typeface="Aptos" panose="020B0004020202020204" pitchFamily="34" charset="0"/>
                <a:cs typeface="Times New Roman" panose="02020603050405020304" pitchFamily="18" charset="0"/>
              </a:rPr>
              <a:t> </a:t>
            </a:r>
            <a:r>
              <a:rPr lang="en-US" sz="1200" b="0" i="1" kern="100" dirty="0">
                <a:effectLst/>
                <a:latin typeface="+mn-lt"/>
                <a:ea typeface="Aptos" panose="020B0004020202020204" pitchFamily="34" charset="0"/>
                <a:cs typeface="Times New Roman" panose="02020603050405020304" pitchFamily="18" charset="0"/>
              </a:rPr>
              <a:t>which isn’t the word we want to write, and it isn’t a real word either.</a:t>
            </a:r>
            <a:r>
              <a:rPr lang="en-US" sz="1200" b="1" i="1" kern="100" dirty="0">
                <a:effectLst/>
                <a:latin typeface="+mn-lt"/>
                <a:ea typeface="Aptos" panose="020B0004020202020204" pitchFamily="34" charset="0"/>
                <a:cs typeface="Times New Roman" panose="02020603050405020304" pitchFamily="18"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Note the meaning of </a:t>
            </a:r>
            <a:r>
              <a:rPr kumimoji="0" lang="en-AU" sz="1200" b="1" i="0" u="none" strike="noStrike" kern="1200" cap="none" spc="0" normalizeH="0" baseline="0" noProof="0" dirty="0">
                <a:ln>
                  <a:noFill/>
                </a:ln>
                <a:solidFill>
                  <a:prstClr val="black"/>
                </a:solidFill>
                <a:effectLst/>
                <a:uLnTx/>
                <a:uFillTx/>
                <a:latin typeface="+mn-lt"/>
                <a:ea typeface="+mn-ea"/>
                <a:cs typeface="+mn-cs"/>
              </a:rPr>
              <a:t>chatting</a:t>
            </a:r>
            <a:r>
              <a:rPr kumimoji="0" lang="en-AU" sz="1200" b="0" i="0" u="none" strike="noStrike" kern="1200" cap="none" spc="0" normalizeH="0" baseline="0" noProof="0" dirty="0">
                <a:ln>
                  <a:noFill/>
                </a:ln>
                <a:solidFill>
                  <a:prstClr val="black"/>
                </a:solidFill>
                <a:effectLst/>
                <a:uLnTx/>
                <a:uFillTx/>
                <a:latin typeface="+mn-lt"/>
                <a:ea typeface="+mn-ea"/>
                <a:cs typeface="+mn-cs"/>
              </a:rPr>
              <a:t>: someone or something is chatting to someone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Repeat with the other vowel suffixes.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Add the </a:t>
            </a:r>
            <a:r>
              <a:rPr kumimoji="0" lang="en-AU" sz="1200" b="1" i="0" u="none" strike="noStrike" kern="1200" cap="none" spc="0" normalizeH="0" baseline="0" noProof="0" dirty="0">
                <a:ln>
                  <a:noFill/>
                </a:ln>
                <a:solidFill>
                  <a:prstClr val="black"/>
                </a:solidFill>
                <a:effectLst/>
                <a:uLnTx/>
                <a:uFillTx/>
                <a:latin typeface="+mn-lt"/>
                <a:ea typeface="+mn-ea"/>
                <a:cs typeface="+mn-cs"/>
              </a:rPr>
              <a:t>-ed </a:t>
            </a:r>
            <a:r>
              <a:rPr kumimoji="0" lang="en-AU" sz="1200" b="0" i="0" u="none" strike="noStrike" kern="1200" cap="none" spc="0" normalizeH="0" baseline="0" noProof="0" dirty="0">
                <a:ln>
                  <a:noFill/>
                </a:ln>
                <a:solidFill>
                  <a:prstClr val="black"/>
                </a:solidFill>
                <a:effectLst/>
                <a:uLnTx/>
                <a:uFillTx/>
                <a:latin typeface="+mn-lt"/>
                <a:ea typeface="+mn-ea"/>
                <a:cs typeface="+mn-cs"/>
              </a:rPr>
              <a:t>suffix (</a:t>
            </a:r>
            <a:r>
              <a:rPr kumimoji="0" lang="en-AU" sz="1200" b="1" i="0" u="none" strike="noStrike" kern="1200" cap="none" spc="0" normalizeH="0" baseline="0" noProof="0" dirty="0">
                <a:ln>
                  <a:noFill/>
                </a:ln>
                <a:solidFill>
                  <a:prstClr val="black"/>
                </a:solidFill>
                <a:effectLst/>
                <a:uLnTx/>
                <a:uFillTx/>
                <a:latin typeface="+mn-lt"/>
                <a:ea typeface="+mn-ea"/>
                <a:cs typeface="+mn-cs"/>
              </a:rPr>
              <a:t>chatted</a:t>
            </a:r>
            <a:r>
              <a:rPr kumimoji="0" lang="en-AU" sz="1200" b="0" i="0" u="none" strike="noStrike" kern="1200" cap="none" spc="0" normalizeH="0" baseline="0" noProof="0" dirty="0">
                <a:ln>
                  <a:noFill/>
                </a:ln>
                <a:solidFill>
                  <a:prstClr val="black"/>
                </a:solidFill>
                <a:effectLst/>
                <a:uLnTx/>
                <a:uFillTx/>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Add the </a:t>
            </a:r>
            <a:r>
              <a:rPr kumimoji="0" lang="en-AU" sz="1200" b="1" i="0" u="none" strike="noStrike" kern="1200" cap="none" spc="0" normalizeH="0" baseline="0" noProof="0" dirty="0">
                <a:ln>
                  <a:noFill/>
                </a:ln>
                <a:solidFill>
                  <a:prstClr val="black"/>
                </a:solidFill>
                <a:effectLst/>
                <a:uLnTx/>
                <a:uFillTx/>
                <a:latin typeface="+mn-lt"/>
                <a:ea typeface="+mn-ea"/>
                <a:cs typeface="+mn-cs"/>
              </a:rPr>
              <a:t>-y </a:t>
            </a:r>
            <a:r>
              <a:rPr kumimoji="0" lang="en-AU" sz="1200" b="0" i="0" u="none" strike="noStrike" kern="1200" cap="none" spc="0" normalizeH="0" baseline="0" noProof="0" dirty="0">
                <a:ln>
                  <a:noFill/>
                </a:ln>
                <a:solidFill>
                  <a:prstClr val="black"/>
                </a:solidFill>
                <a:effectLst/>
                <a:uLnTx/>
                <a:uFillTx/>
                <a:latin typeface="+mn-lt"/>
                <a:ea typeface="+mn-ea"/>
                <a:cs typeface="+mn-cs"/>
              </a:rPr>
              <a:t>suffix (</a:t>
            </a:r>
            <a:r>
              <a:rPr kumimoji="0" lang="en-AU" sz="1200" b="1" i="0" u="none" strike="noStrike" kern="1200" cap="none" spc="0" normalizeH="0" baseline="0" noProof="0" dirty="0">
                <a:ln>
                  <a:noFill/>
                </a:ln>
                <a:solidFill>
                  <a:prstClr val="black"/>
                </a:solidFill>
                <a:effectLst/>
                <a:uLnTx/>
                <a:uFillTx/>
                <a:latin typeface="+mn-lt"/>
                <a:ea typeface="+mn-ea"/>
                <a:cs typeface="+mn-cs"/>
              </a:rPr>
              <a:t>chatty</a:t>
            </a:r>
            <a:r>
              <a:rPr kumimoji="0" lang="en-AU" sz="1200" b="0" i="0" u="none" strike="noStrike" kern="1200" cap="none" spc="0" normalizeH="0" baseline="0" noProof="0" dirty="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dirty="0">
                <a:ln>
                  <a:noFill/>
                </a:ln>
                <a:solidFill>
                  <a:prstClr val="black"/>
                </a:solidFill>
                <a:effectLst/>
                <a:uLnTx/>
                <a:uFillTx/>
                <a:latin typeface="+mn-lt"/>
                <a:ea typeface="+mn-ea"/>
                <a:cs typeface="+mn-cs"/>
              </a:rPr>
              <a:t>Sometimes if we don’t double the final consonant, we may accidentally write another real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dirty="0">
                <a:ln>
                  <a:noFill/>
                </a:ln>
                <a:solidFill>
                  <a:prstClr val="black"/>
                </a:solidFill>
                <a:effectLst/>
                <a:uLnTx/>
                <a:uFillTx/>
                <a:latin typeface="+mn-lt"/>
                <a:ea typeface="+mn-ea"/>
                <a:cs typeface="+mn-cs"/>
              </a:rPr>
              <a:t>If we do this, it won’t be the word we meant to write, and our writing won’t make sense.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dirty="0">
                <a:ln>
                  <a:noFill/>
                </a:ln>
                <a:solidFill>
                  <a:prstClr val="black"/>
                </a:solidFill>
                <a:effectLst/>
                <a:uLnTx/>
                <a:uFillTx/>
                <a:latin typeface="+mn-lt"/>
                <a:ea typeface="+mn-ea"/>
                <a:cs typeface="+mn-cs"/>
              </a:rPr>
              <a:t>An example of this is </a:t>
            </a:r>
            <a:r>
              <a:rPr kumimoji="0" lang="en-AU" sz="1200" b="1" i="1" u="none" strike="noStrike" kern="1200" cap="none" spc="0" normalizeH="0" baseline="0" noProof="0" dirty="0">
                <a:ln>
                  <a:noFill/>
                </a:ln>
                <a:solidFill>
                  <a:prstClr val="black"/>
                </a:solidFill>
                <a:effectLst/>
                <a:uLnTx/>
                <a:uFillTx/>
                <a:latin typeface="+mn-lt"/>
                <a:ea typeface="+mn-ea"/>
                <a:cs typeface="+mn-cs"/>
              </a:rPr>
              <a:t>hoping</a:t>
            </a:r>
            <a:r>
              <a:rPr kumimoji="0" lang="en-AU" sz="1200" b="0" i="1" u="none" strike="noStrike" kern="1200" cap="none" spc="0" normalizeH="0" baseline="0" noProof="0" dirty="0">
                <a:ln>
                  <a:noFill/>
                </a:ln>
                <a:solidFill>
                  <a:prstClr val="black"/>
                </a:solidFill>
                <a:effectLst/>
                <a:uLnTx/>
                <a:uFillTx/>
                <a:latin typeface="+mn-lt"/>
                <a:ea typeface="+mn-ea"/>
                <a:cs typeface="+mn-cs"/>
              </a:rPr>
              <a:t> and </a:t>
            </a:r>
            <a:r>
              <a:rPr kumimoji="0" lang="en-AU" sz="1200" b="1" i="1" u="none" strike="noStrike" kern="1200" cap="none" spc="0" normalizeH="0" baseline="0" noProof="0" dirty="0">
                <a:ln>
                  <a:noFill/>
                </a:ln>
                <a:solidFill>
                  <a:prstClr val="black"/>
                </a:solidFill>
                <a:effectLst/>
                <a:uLnTx/>
                <a:uFillTx/>
                <a:latin typeface="+mn-lt"/>
                <a:ea typeface="+mn-ea"/>
                <a:cs typeface="+mn-cs"/>
              </a:rPr>
              <a:t>hopping</a:t>
            </a:r>
            <a:r>
              <a:rPr kumimoji="0" lang="en-AU" sz="1200" b="0" i="1" u="none" strike="noStrike" kern="1200" cap="none" spc="0" normalizeH="0" baseline="0" noProof="0" dirty="0">
                <a:ln>
                  <a:noFill/>
                </a:ln>
                <a:solidFill>
                  <a:prstClr val="black"/>
                </a:solidFill>
                <a:effectLst/>
                <a:uLnTx/>
                <a:uFillTx/>
                <a:latin typeface="+mn-lt"/>
                <a:ea typeface="+mn-ea"/>
                <a:cs typeface="+mn-cs"/>
              </a:rPr>
              <a:t>.</a:t>
            </a:r>
            <a:endParaRPr lang="en-US" b="0" i="1" dirty="0">
              <a:latin typeface="+mn-l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028078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1D7C3-8B69-CA2A-7ADC-A3F6227D80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BCBE81-4C12-86D6-100F-B3DCF8948D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BA1B9B-B086-CAAA-D85A-68E782F3C2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1" dirty="0">
                <a:latin typeface="+mn-lt"/>
              </a:rPr>
              <a:t>I do</a:t>
            </a:r>
          </a:p>
          <a:p>
            <a:pPr marL="0" indent="0">
              <a:spcBef>
                <a:spcPts val="100"/>
              </a:spcBef>
              <a:spcAft>
                <a:spcPts val="400"/>
              </a:spcAft>
              <a:buFont typeface="Arial"/>
              <a:buNone/>
            </a:pPr>
            <a:endParaRPr lang="en-AU" dirty="0">
              <a:latin typeface="+mn-lt"/>
            </a:endParaRPr>
          </a:p>
          <a:p>
            <a:pPr marL="0" indent="0">
              <a:spcBef>
                <a:spcPts val="100"/>
              </a:spcBef>
              <a:spcAft>
                <a:spcPts val="400"/>
              </a:spcAft>
              <a:buFont typeface="Arial"/>
              <a:buNone/>
            </a:pPr>
            <a:r>
              <a:rPr lang="en-AU" dirty="0">
                <a:latin typeface="+mn-lt"/>
              </a:rPr>
              <a:t>Model and think aloud to add the </a:t>
            </a:r>
            <a:r>
              <a:rPr lang="en-GB" b="1" dirty="0">
                <a:latin typeface="+mn-lt"/>
              </a:rPr>
              <a:t>-</a:t>
            </a:r>
            <a:r>
              <a:rPr lang="en-GB" b="1" dirty="0" err="1">
                <a:latin typeface="+mn-lt"/>
              </a:rPr>
              <a:t>ing</a:t>
            </a:r>
            <a:r>
              <a:rPr lang="en-GB" dirty="0">
                <a:latin typeface="+mn-lt"/>
              </a:rPr>
              <a:t>, </a:t>
            </a:r>
            <a:r>
              <a:rPr lang="en-GB" b="1" dirty="0">
                <a:latin typeface="+mn-lt"/>
              </a:rPr>
              <a:t>-ed</a:t>
            </a:r>
            <a:r>
              <a:rPr lang="en-GB" dirty="0">
                <a:latin typeface="+mn-lt"/>
              </a:rPr>
              <a:t> or </a:t>
            </a:r>
            <a:r>
              <a:rPr lang="en-GB" b="1" dirty="0">
                <a:latin typeface="+mn-lt"/>
              </a:rPr>
              <a:t>-y</a:t>
            </a:r>
            <a:r>
              <a:rPr lang="en-AU" b="1" dirty="0">
                <a:latin typeface="+mn-lt"/>
              </a:rPr>
              <a:t> </a:t>
            </a:r>
            <a:r>
              <a:rPr lang="en-AU" b="0" dirty="0">
                <a:latin typeface="+mn-lt"/>
              </a:rPr>
              <a:t>suffixes</a:t>
            </a:r>
            <a:r>
              <a:rPr lang="en-AU" b="1" dirty="0">
                <a:latin typeface="+mn-lt"/>
              </a:rPr>
              <a:t> </a:t>
            </a:r>
            <a:r>
              <a:rPr lang="en-AU" dirty="0">
                <a:latin typeface="+mn-lt"/>
              </a:rPr>
              <a:t>to base words on the class whiteboard by:</a:t>
            </a:r>
          </a:p>
          <a:p>
            <a:pPr marL="171450" indent="-171450">
              <a:spcBef>
                <a:spcPts val="100"/>
              </a:spcBef>
              <a:spcAft>
                <a:spcPts val="400"/>
              </a:spcAft>
              <a:buFont typeface="Arial" panose="020B0604020202020204" pitchFamily="34" charset="0"/>
              <a:buChar char="•"/>
            </a:pPr>
            <a:r>
              <a:rPr lang="en-AU" dirty="0">
                <a:latin typeface="+mn-lt"/>
              </a:rPr>
              <a:t>identifying the base word as a </a:t>
            </a:r>
            <a:r>
              <a:rPr lang="en-AU" b="1" dirty="0">
                <a:latin typeface="+mn-lt"/>
              </a:rPr>
              <a:t>1-1-1 base word</a:t>
            </a:r>
          </a:p>
          <a:p>
            <a:pPr marL="171450" indent="-171450">
              <a:spcBef>
                <a:spcPts val="100"/>
              </a:spcBef>
              <a:spcAft>
                <a:spcPts val="400"/>
              </a:spcAft>
              <a:buFont typeface="Arial" panose="020B0604020202020204" pitchFamily="34" charset="0"/>
              <a:buChar char="•"/>
            </a:pPr>
            <a:r>
              <a:rPr lang="en-AU" dirty="0">
                <a:latin typeface="+mn-lt"/>
              </a:rPr>
              <a:t>writing the base word</a:t>
            </a:r>
          </a:p>
          <a:p>
            <a:pPr marL="171450" indent="-171450">
              <a:spcBef>
                <a:spcPts val="100"/>
              </a:spcBef>
              <a:spcAft>
                <a:spcPts val="400"/>
              </a:spcAft>
              <a:buFont typeface="Arial" panose="020B0604020202020204" pitchFamily="34" charset="0"/>
              <a:buChar char="•"/>
            </a:pPr>
            <a:r>
              <a:rPr lang="en-AU" dirty="0">
                <a:latin typeface="+mn-lt"/>
              </a:rPr>
              <a:t>doubling the final consonant to protect the short vowel sound</a:t>
            </a:r>
          </a:p>
          <a:p>
            <a:pPr marL="171450" indent="-171450">
              <a:spcBef>
                <a:spcPts val="100"/>
              </a:spcBef>
              <a:spcAft>
                <a:spcPts val="400"/>
              </a:spcAft>
              <a:buFont typeface="Arial" panose="020B0604020202020204" pitchFamily="34" charset="0"/>
              <a:buChar char="•"/>
            </a:pPr>
            <a:r>
              <a:rPr lang="en-AU" dirty="0">
                <a:latin typeface="+mn-lt"/>
              </a:rPr>
              <a:t>adding the </a:t>
            </a:r>
            <a:r>
              <a:rPr lang="en-GB" b="1" dirty="0">
                <a:latin typeface="+mn-lt"/>
              </a:rPr>
              <a:t>-</a:t>
            </a:r>
            <a:r>
              <a:rPr lang="en-GB" b="1" dirty="0" err="1">
                <a:latin typeface="+mn-lt"/>
              </a:rPr>
              <a:t>ing</a:t>
            </a:r>
            <a:r>
              <a:rPr lang="en-GB" dirty="0">
                <a:latin typeface="+mn-lt"/>
              </a:rPr>
              <a:t>, </a:t>
            </a:r>
            <a:r>
              <a:rPr lang="en-GB" b="1" dirty="0">
                <a:latin typeface="+mn-lt"/>
              </a:rPr>
              <a:t>-ed</a:t>
            </a:r>
            <a:r>
              <a:rPr lang="en-GB" dirty="0">
                <a:latin typeface="+mn-lt"/>
              </a:rPr>
              <a:t> or </a:t>
            </a:r>
            <a:r>
              <a:rPr lang="en-GB" b="1" dirty="0">
                <a:latin typeface="+mn-lt"/>
              </a:rPr>
              <a:t>-y</a:t>
            </a:r>
            <a:r>
              <a:rPr lang="en-AU" dirty="0">
                <a:latin typeface="+mn-lt"/>
              </a:rPr>
              <a:t> vowel suffix to the end</a:t>
            </a:r>
          </a:p>
          <a:p>
            <a:pPr marL="171450" indent="-171450">
              <a:spcBef>
                <a:spcPts val="100"/>
              </a:spcBef>
              <a:spcAft>
                <a:spcPts val="400"/>
              </a:spcAft>
              <a:buFont typeface="Arial" panose="020B0604020202020204" pitchFamily="34" charset="0"/>
              <a:buChar char="•"/>
            </a:pPr>
            <a:r>
              <a:rPr lang="en-AU" dirty="0">
                <a:latin typeface="+mn-lt"/>
              </a:rPr>
              <a:t>reminding students that the double consonant keeps the vowel sound short.*</a:t>
            </a:r>
          </a:p>
          <a:p>
            <a:pPr marL="171450" indent="-171450">
              <a:spcBef>
                <a:spcPts val="100"/>
              </a:spcBef>
              <a:spcAft>
                <a:spcPts val="400"/>
              </a:spcAft>
              <a:buFont typeface="Arial" panose="020B0604020202020204" pitchFamily="34" charset="0"/>
              <a:buChar char="•"/>
            </a:pPr>
            <a:endParaRPr lang="en-AU" dirty="0">
              <a:latin typeface="+mn-lt"/>
            </a:endParaRPr>
          </a:p>
          <a:p>
            <a:pPr marL="0" indent="0">
              <a:spcBef>
                <a:spcPts val="100"/>
              </a:spcBef>
              <a:spcAft>
                <a:spcPts val="400"/>
              </a:spcAft>
              <a:buFont typeface="Arial"/>
              <a:buNone/>
            </a:pPr>
            <a:r>
              <a:rPr lang="en-AU" dirty="0">
                <a:latin typeface="+mn-lt"/>
              </a:rPr>
              <a:t>Use the following words:</a:t>
            </a:r>
          </a:p>
          <a:p>
            <a:pPr marL="171450" indent="-171450">
              <a:spcBef>
                <a:spcPts val="100"/>
              </a:spcBef>
              <a:spcAft>
                <a:spcPts val="400"/>
              </a:spcAft>
              <a:buFont typeface="Arial" panose="020B0604020202020204" pitchFamily="34" charset="0"/>
              <a:buChar char="•"/>
            </a:pPr>
            <a:r>
              <a:rPr lang="en-AU" b="1" dirty="0">
                <a:latin typeface="+mn-lt"/>
              </a:rPr>
              <a:t>sit </a:t>
            </a:r>
            <a:r>
              <a:rPr lang="en-US" b="1" dirty="0">
                <a:latin typeface="+mn-lt"/>
              </a:rPr>
              <a:t>–</a:t>
            </a:r>
            <a:r>
              <a:rPr lang="en-AU" b="1" dirty="0">
                <a:latin typeface="+mn-lt"/>
              </a:rPr>
              <a:t> sitting</a:t>
            </a:r>
          </a:p>
          <a:p>
            <a:pPr marL="171450" indent="-171450">
              <a:spcBef>
                <a:spcPts val="100"/>
              </a:spcBef>
              <a:spcAft>
                <a:spcPts val="400"/>
              </a:spcAft>
              <a:buFont typeface="Arial" panose="020B0604020202020204" pitchFamily="34" charset="0"/>
              <a:buChar char="•"/>
            </a:pPr>
            <a:r>
              <a:rPr lang="en-US" b="1" dirty="0">
                <a:latin typeface="+mn-lt"/>
              </a:rPr>
              <a:t>nod – nodded</a:t>
            </a:r>
            <a:endParaRPr lang="en-AU" b="0" dirty="0">
              <a:latin typeface="+mn-lt"/>
            </a:endParaRPr>
          </a:p>
          <a:p>
            <a:pPr marL="171450" indent="-171450">
              <a:spcBef>
                <a:spcPts val="100"/>
              </a:spcBef>
              <a:spcAft>
                <a:spcPts val="400"/>
              </a:spcAft>
              <a:buFont typeface="Arial" panose="020B0604020202020204" pitchFamily="34" charset="0"/>
              <a:buChar char="•"/>
            </a:pPr>
            <a:r>
              <a:rPr lang="en-US" b="1" dirty="0">
                <a:latin typeface="+mn-lt"/>
              </a:rPr>
              <a:t>drip – drippy</a:t>
            </a:r>
          </a:p>
          <a:p>
            <a:pPr marL="0" indent="0">
              <a:spcBef>
                <a:spcPts val="100"/>
              </a:spcBef>
              <a:spcAft>
                <a:spcPts val="400"/>
              </a:spcAft>
              <a:buFont typeface="Arial"/>
              <a:buNone/>
            </a:pPr>
            <a:endParaRPr lang="en-AU" dirty="0">
              <a:latin typeface="+mn-lt"/>
              <a:cs typeface="Calibri" panose="020F0502020204030204"/>
            </a:endParaRPr>
          </a:p>
          <a:p>
            <a:pPr marL="0" indent="0">
              <a:spcBef>
                <a:spcPts val="100"/>
              </a:spcBef>
              <a:spcAft>
                <a:spcPts val="400"/>
              </a:spcAft>
              <a:buFont typeface="Arial"/>
              <a:buNone/>
            </a:pPr>
            <a:r>
              <a:rPr lang="en-AU" dirty="0">
                <a:latin typeface="+mn-lt"/>
              </a:rPr>
              <a:t>Discuss how the meaning of each word changes when the </a:t>
            </a:r>
            <a:r>
              <a:rPr lang="en-GB" b="1" dirty="0">
                <a:latin typeface="+mn-lt"/>
              </a:rPr>
              <a:t>-</a:t>
            </a:r>
            <a:r>
              <a:rPr lang="en-GB" b="1" dirty="0" err="1">
                <a:latin typeface="+mn-lt"/>
              </a:rPr>
              <a:t>ing</a:t>
            </a:r>
            <a:r>
              <a:rPr lang="en-GB" dirty="0">
                <a:latin typeface="+mn-lt"/>
              </a:rPr>
              <a:t>, </a:t>
            </a:r>
            <a:r>
              <a:rPr lang="en-GB" b="1" dirty="0">
                <a:latin typeface="+mn-lt"/>
              </a:rPr>
              <a:t>-ed</a:t>
            </a:r>
            <a:r>
              <a:rPr lang="en-GB" dirty="0">
                <a:latin typeface="+mn-lt"/>
              </a:rPr>
              <a:t> or </a:t>
            </a:r>
            <a:r>
              <a:rPr lang="en-GB" b="1" dirty="0">
                <a:latin typeface="+mn-lt"/>
              </a:rPr>
              <a:t>-y</a:t>
            </a:r>
            <a:r>
              <a:rPr lang="en-AU" dirty="0">
                <a:latin typeface="+mn-lt"/>
              </a:rPr>
              <a:t> vowel </a:t>
            </a:r>
            <a:r>
              <a:rPr lang="en-AU" b="0" dirty="0">
                <a:latin typeface="+mn-lt"/>
              </a:rPr>
              <a:t>suffix</a:t>
            </a:r>
            <a:r>
              <a:rPr lang="en-AU" b="1" dirty="0">
                <a:latin typeface="+mn-lt"/>
              </a:rPr>
              <a:t> </a:t>
            </a:r>
            <a:r>
              <a:rPr lang="en-AU" dirty="0">
                <a:latin typeface="+mn-lt"/>
              </a:rPr>
              <a:t>is added. </a:t>
            </a:r>
          </a:p>
          <a:p>
            <a:pPr marL="0" indent="0">
              <a:spcBef>
                <a:spcPts val="100"/>
              </a:spcBef>
              <a:spcAft>
                <a:spcPts val="400"/>
              </a:spcAft>
              <a:buFont typeface="Arial"/>
              <a:buNone/>
            </a:pPr>
            <a:endParaRPr lang="en-AU" sz="1200" b="1" i="1" kern="100" dirty="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pPr>
            <a:r>
              <a:rPr lang="en-AU" sz="1200" b="1" i="1" kern="100" dirty="0">
                <a:effectLst/>
                <a:latin typeface="+mn-lt"/>
                <a:ea typeface="Aptos" panose="020B0004020202020204" pitchFamily="34" charset="0"/>
                <a:cs typeface="Times New Roman" panose="02020603050405020304" pitchFamily="18" charset="0"/>
              </a:rPr>
              <a:t>*</a:t>
            </a:r>
            <a:r>
              <a:rPr lang="en-AU" sz="1200" b="0" i="0" kern="100" dirty="0">
                <a:effectLst/>
                <a:latin typeface="+mn-lt"/>
                <a:ea typeface="Aptos" panose="020B0004020202020204" pitchFamily="34" charset="0"/>
                <a:cs typeface="Times New Roman" panose="02020603050405020304" pitchFamily="18" charset="0"/>
              </a:rPr>
              <a:t>You may also explain how the word would be read if there was no extra consonant keeping the vowel sound short, for example, </a:t>
            </a:r>
            <a:r>
              <a:rPr lang="en-AU" sz="1200" b="1" i="0" kern="100" dirty="0" err="1">
                <a:effectLst/>
                <a:latin typeface="+mn-lt"/>
                <a:ea typeface="Aptos" panose="020B0004020202020204" pitchFamily="34" charset="0"/>
                <a:cs typeface="Times New Roman" panose="02020603050405020304" pitchFamily="18" charset="0"/>
              </a:rPr>
              <a:t>s</a:t>
            </a:r>
            <a:r>
              <a:rPr lang="en-AU" sz="1200" b="1" i="0" kern="100" dirty="0" err="1">
                <a:effectLst/>
                <a:latin typeface="Arial" panose="020B0604020202020204" pitchFamily="34" charset="0"/>
                <a:ea typeface="Aptos" panose="020B0004020202020204" pitchFamily="34" charset="0"/>
                <a:cs typeface="Arial" panose="020B0604020202020204" pitchFamily="34" charset="0"/>
              </a:rPr>
              <a:t>ī</a:t>
            </a:r>
            <a:r>
              <a:rPr lang="en-AU" sz="1200" b="1" i="0" kern="100" dirty="0" err="1">
                <a:effectLst/>
                <a:latin typeface="+mn-lt"/>
                <a:ea typeface="Aptos" panose="020B0004020202020204" pitchFamily="34" charset="0"/>
                <a:cs typeface="Times New Roman" panose="02020603050405020304" pitchFamily="18" charset="0"/>
              </a:rPr>
              <a:t>ting</a:t>
            </a:r>
            <a:r>
              <a:rPr lang="en-AU" sz="1200" b="0" i="0" kern="100" dirty="0">
                <a:effectLst/>
                <a:latin typeface="+mn-lt"/>
                <a:ea typeface="Aptos" panose="020B0004020202020204" pitchFamily="34" charset="0"/>
                <a:cs typeface="Times New Roman" panose="02020603050405020304" pitchFamily="18" charset="0"/>
              </a:rPr>
              <a:t>.</a:t>
            </a:r>
            <a:endParaRPr lang="en-US" sz="1200" b="0" i="0" kern="100" dirty="0">
              <a:effectLst/>
              <a:latin typeface="+mn-l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15696CD-956A-E180-1C5F-89F316C4E433}"/>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5095925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1"/>
              <a:t>We do</a:t>
            </a:r>
          </a:p>
          <a:p>
            <a:pPr marL="0" indent="0">
              <a:spcBef>
                <a:spcPts val="100"/>
              </a:spcBef>
              <a:spcAft>
                <a:spcPts val="400"/>
              </a:spcAft>
              <a:buFont typeface="Arial"/>
              <a:buNone/>
            </a:pPr>
            <a:endParaRPr lang="en-AU"/>
          </a:p>
          <a:p>
            <a:pPr marL="0" indent="0">
              <a:spcBef>
                <a:spcPts val="100"/>
              </a:spcBef>
              <a:spcAft>
                <a:spcPts val="400"/>
              </a:spcAft>
              <a:buFont typeface="Arial"/>
              <a:buNone/>
            </a:pPr>
            <a:r>
              <a:rPr lang="en-AU"/>
              <a:t>Support and scaffold students to add the </a:t>
            </a:r>
            <a:r>
              <a:rPr lang="en-AU" b="1"/>
              <a:t>-</a:t>
            </a:r>
            <a:r>
              <a:rPr lang="en-AU" b="1" err="1"/>
              <a:t>ing</a:t>
            </a:r>
            <a:r>
              <a:rPr lang="en-AU" b="0"/>
              <a:t>,</a:t>
            </a:r>
            <a:r>
              <a:rPr lang="en-AU" b="1"/>
              <a:t> -ed </a:t>
            </a:r>
            <a:r>
              <a:rPr lang="en-AU" b="0"/>
              <a:t>and</a:t>
            </a:r>
            <a:r>
              <a:rPr lang="en-AU" b="1"/>
              <a:t> -y </a:t>
            </a:r>
            <a:r>
              <a:rPr lang="en-AU" b="0"/>
              <a:t>vowel</a:t>
            </a:r>
            <a:r>
              <a:rPr lang="en-AU" b="1"/>
              <a:t> </a:t>
            </a:r>
            <a:r>
              <a:rPr lang="en-AU" b="0"/>
              <a:t>suffixes</a:t>
            </a:r>
            <a:r>
              <a:rPr lang="en-AU" b="1"/>
              <a:t> </a:t>
            </a:r>
            <a:r>
              <a:rPr lang="en-AU"/>
              <a:t>to the </a:t>
            </a:r>
            <a:r>
              <a:rPr lang="en-AU" b="1"/>
              <a:t>1-1-1 base words </a:t>
            </a:r>
            <a:r>
              <a:rPr lang="en-AU"/>
              <a:t>in their student sheets by doubling the final consonant. </a:t>
            </a:r>
          </a:p>
          <a:p>
            <a:pPr marL="0" indent="0">
              <a:spcBef>
                <a:spcPts val="100"/>
              </a:spcBef>
              <a:spcAft>
                <a:spcPts val="400"/>
              </a:spcAft>
              <a:buFont typeface="Arial"/>
              <a:buNone/>
            </a:pPr>
            <a:endParaRPr lang="en-AU">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a:cs typeface="Calibri"/>
              </a:rPr>
              <a:t>Rove around the classroom to support students and address misconceptions as needed.</a:t>
            </a:r>
          </a:p>
          <a:p>
            <a:pPr marL="0" indent="0">
              <a:spcBef>
                <a:spcPts val="100"/>
              </a:spcBef>
              <a:spcAft>
                <a:spcPts val="400"/>
              </a:spcAft>
              <a:buFont typeface="Arial"/>
              <a:buNone/>
            </a:pPr>
            <a:endParaRPr lang="en-AU"/>
          </a:p>
          <a:p>
            <a:pPr marL="0" indent="0">
              <a:spcBef>
                <a:spcPts val="100"/>
              </a:spcBef>
              <a:spcAft>
                <a:spcPts val="400"/>
              </a:spcAft>
              <a:buFont typeface="Arial" panose="020B0604020202020204" pitchFamily="34" charset="0"/>
              <a:buNone/>
            </a:pPr>
            <a:r>
              <a:rPr lang="en-AU"/>
              <a:t>Read the first base word with the students:</a:t>
            </a:r>
            <a:r>
              <a:rPr lang="en-AU" b="1"/>
              <a:t> swim</a:t>
            </a:r>
            <a:r>
              <a:rPr lang="en-AU"/>
              <a:t>. </a:t>
            </a:r>
          </a:p>
          <a:p>
            <a:pPr marL="171450" indent="-171450">
              <a:spcBef>
                <a:spcPts val="100"/>
              </a:spcBef>
              <a:spcAft>
                <a:spcPts val="400"/>
              </a:spcAft>
              <a:buFont typeface="Arial" panose="020B0604020202020204" pitchFamily="34" charset="0"/>
              <a:buChar char="•"/>
            </a:pPr>
            <a:r>
              <a:rPr lang="en-AU" i="0"/>
              <a:t>Say: </a:t>
            </a:r>
            <a:r>
              <a:rPr lang="en-AU" i="1"/>
              <a:t>Write the </a:t>
            </a:r>
            <a:r>
              <a:rPr lang="en-AU" b="1" i="1"/>
              <a:t>1-1-1 base word </a:t>
            </a:r>
            <a:r>
              <a:rPr lang="en-AU" i="1"/>
              <a:t>on your sheet. </a:t>
            </a:r>
          </a:p>
          <a:p>
            <a:pPr marL="171450" indent="-171450">
              <a:spcBef>
                <a:spcPts val="100"/>
              </a:spcBef>
              <a:spcAft>
                <a:spcPts val="400"/>
              </a:spcAft>
              <a:buFont typeface="Arial" panose="020B0604020202020204" pitchFamily="34" charset="0"/>
              <a:buChar char="•"/>
            </a:pPr>
            <a:r>
              <a:rPr lang="en-AU" i="0"/>
              <a:t>Ask: </a:t>
            </a:r>
            <a:r>
              <a:rPr lang="en-AU" i="1"/>
              <a:t>What do we need to do to this word to add the vowel suffix </a:t>
            </a:r>
            <a:r>
              <a:rPr lang="en-AU" b="1" i="1"/>
              <a:t>-</a:t>
            </a:r>
            <a:r>
              <a:rPr lang="en-AU" b="1" i="1" err="1"/>
              <a:t>ing</a:t>
            </a:r>
            <a:r>
              <a:rPr lang="en-AU" b="1" i="1"/>
              <a:t> </a:t>
            </a:r>
            <a:r>
              <a:rPr lang="en-AU" i="1"/>
              <a:t>and show it is happening now? </a:t>
            </a:r>
          </a:p>
          <a:p>
            <a:pPr marL="171450" indent="-171450">
              <a:spcBef>
                <a:spcPts val="100"/>
              </a:spcBef>
              <a:spcAft>
                <a:spcPts val="400"/>
              </a:spcAft>
              <a:buFont typeface="Arial" panose="020B0604020202020204" pitchFamily="34" charset="0"/>
              <a:buChar char="•"/>
            </a:pPr>
            <a:r>
              <a:rPr lang="en-AU"/>
              <a:t>Students: </a:t>
            </a:r>
            <a:r>
              <a:rPr lang="en-AU" i="1"/>
              <a:t>Double the final consonant </a:t>
            </a:r>
            <a:r>
              <a:rPr lang="en-AU" b="1" i="1"/>
              <a:t>m</a:t>
            </a:r>
            <a:r>
              <a:rPr lang="en-AU" b="0" i="1"/>
              <a:t>,</a:t>
            </a:r>
            <a:r>
              <a:rPr lang="en-AU" sz="1200" b="0" i="1" kern="1200">
                <a:effectLst/>
                <a:latin typeface="+mn-lt"/>
                <a:ea typeface="Times New Roman" panose="02020603050405020304" pitchFamily="18" charset="0"/>
                <a:cs typeface="Calibri"/>
              </a:rPr>
              <a:t> then add the vowel suffix </a:t>
            </a:r>
            <a:r>
              <a:rPr lang="en-AU" sz="1200" b="1" i="1" kern="1200">
                <a:effectLst/>
                <a:latin typeface="+mn-lt"/>
                <a:ea typeface="Times New Roman" panose="02020603050405020304" pitchFamily="18" charset="0"/>
                <a:cs typeface="Calibri"/>
              </a:rPr>
              <a:t>-</a:t>
            </a:r>
            <a:r>
              <a:rPr lang="en-AU" sz="1200" b="1" i="1" kern="1200" err="1">
                <a:effectLst/>
                <a:latin typeface="+mn-lt"/>
                <a:ea typeface="Times New Roman" panose="02020603050405020304" pitchFamily="18" charset="0"/>
                <a:cs typeface="Calibri"/>
              </a:rPr>
              <a:t>ing</a:t>
            </a:r>
            <a:r>
              <a:rPr lang="en-AU" sz="1200" b="0" i="1" kern="1200">
                <a:effectLst/>
                <a:latin typeface="+mn-lt"/>
                <a:ea typeface="Times New Roman" panose="02020603050405020304" pitchFamily="18" charset="0"/>
                <a:cs typeface="Calibri"/>
              </a:rPr>
              <a:t>.</a:t>
            </a:r>
            <a:endParaRPr lang="en-AU" b="0" i="1"/>
          </a:p>
          <a:p>
            <a:pPr marL="171450" indent="-171450">
              <a:spcBef>
                <a:spcPts val="100"/>
              </a:spcBef>
              <a:spcAft>
                <a:spcPts val="400"/>
              </a:spcAft>
              <a:buFont typeface="Arial" panose="020B0604020202020204" pitchFamily="34" charset="0"/>
              <a:buChar char="•"/>
            </a:pPr>
            <a:r>
              <a:rPr lang="en-AU" i="0">
                <a:cs typeface="+mn-cs"/>
              </a:rPr>
              <a:t>Say:</a:t>
            </a:r>
            <a:r>
              <a:rPr lang="en-AU" i="1">
                <a:cs typeface="+mn-cs"/>
              </a:rPr>
              <a:t> Do that now.</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b="0" i="1">
                <a:cs typeface="+mn-cs"/>
              </a:rPr>
              <a:t>Ask: Did you double the final consonant? </a:t>
            </a:r>
            <a:r>
              <a:rPr lang="en-AU" b="0" i="0">
                <a:cs typeface="+mn-cs"/>
              </a:rPr>
              <a:t>(Students check their spelling).</a:t>
            </a:r>
            <a:endParaRPr lang="en-AU" b="1" i="0">
              <a:cs typeface="+mn-cs"/>
            </a:endParaRPr>
          </a:p>
          <a:p>
            <a:pPr marL="171450" indent="-171450">
              <a:spcBef>
                <a:spcPts val="100"/>
              </a:spcBef>
              <a:spcAft>
                <a:spcPts val="400"/>
              </a:spcAft>
              <a:buFont typeface="Arial" panose="020B0604020202020204" pitchFamily="34" charset="0"/>
              <a:buChar char="•"/>
            </a:pPr>
            <a:r>
              <a:rPr lang="en-AU" b="0"/>
              <a:t>Ask: </a:t>
            </a:r>
            <a:r>
              <a:rPr lang="en-AU" b="0" i="1"/>
              <a:t>What is the word?</a:t>
            </a:r>
            <a:endParaRPr lang="en-AU" b="0" i="1">
              <a:cs typeface="+mn-cs"/>
            </a:endParaRPr>
          </a:p>
          <a:p>
            <a:pPr marL="171450" indent="-171450">
              <a:spcBef>
                <a:spcPts val="100"/>
              </a:spcBef>
              <a:spcAft>
                <a:spcPts val="400"/>
              </a:spcAft>
              <a:buFont typeface="Arial" panose="020B0604020202020204" pitchFamily="34" charset="0"/>
              <a:buChar char="•"/>
            </a:pPr>
            <a:r>
              <a:rPr lang="en-AU" b="0" i="0">
                <a:cs typeface="+mn-cs"/>
              </a:rPr>
              <a:t>Students: </a:t>
            </a:r>
            <a:r>
              <a:rPr lang="en-AU" sz="1200" b="1" i="1">
                <a:effectLst/>
                <a:latin typeface="+mn-lt"/>
                <a:ea typeface="Calibri" panose="020F0502020204030204" pitchFamily="34" charset="0"/>
                <a:cs typeface="+mn-cs"/>
              </a:rPr>
              <a:t>S</a:t>
            </a:r>
            <a:r>
              <a:rPr lang="en-AU" sz="1200" b="1" i="1">
                <a:effectLst/>
                <a:latin typeface="+mn-lt"/>
                <a:ea typeface="Calibri" panose="020F0502020204030204" pitchFamily="34" charset="0"/>
              </a:rPr>
              <a:t>wimming</a:t>
            </a:r>
            <a:r>
              <a:rPr lang="en-AU" sz="1200" b="0" i="1">
                <a:effectLst/>
                <a:latin typeface="+mn-lt"/>
                <a:ea typeface="Calibri" panose="020F0502020204030204" pitchFamily="34" charset="0"/>
              </a:rPr>
              <a:t>.</a:t>
            </a:r>
          </a:p>
          <a:p>
            <a:pPr marL="171450" indent="-171450">
              <a:spcBef>
                <a:spcPts val="100"/>
              </a:spcBef>
              <a:spcAft>
                <a:spcPts val="400"/>
              </a:spcAft>
              <a:buFont typeface="Arial" panose="020B0604020202020204" pitchFamily="34" charset="0"/>
              <a:buChar char="•"/>
            </a:pPr>
            <a:r>
              <a:rPr lang="en-AU" i="0">
                <a:cs typeface="+mn-cs"/>
              </a:rPr>
              <a:t>Ask: </a:t>
            </a:r>
            <a:r>
              <a:rPr lang="en-AU" i="1">
                <a:cs typeface="+mn-cs"/>
              </a:rPr>
              <a:t>What does the word mean? Share the meaning of the word with a partner.</a:t>
            </a:r>
            <a:endParaRPr lang="en-AU" i="0">
              <a:cs typeface="+mn-cs"/>
            </a:endParaRPr>
          </a:p>
          <a:p>
            <a:pPr marL="171450" indent="-171450">
              <a:spcBef>
                <a:spcPts val="100"/>
              </a:spcBef>
              <a:spcAft>
                <a:spcPts val="400"/>
              </a:spcAft>
              <a:buFont typeface="Arial" panose="020B0604020202020204" pitchFamily="34" charset="0"/>
              <a:buChar char="•"/>
            </a:pPr>
            <a:endParaRPr lang="en-AU" i="1">
              <a:cs typeface="+mn-cs"/>
            </a:endParaRPr>
          </a:p>
          <a:p>
            <a:pPr marL="0" marR="0" lvl="0" indent="0" algn="l" defTabSz="914400" rtl="0" eaLnBrk="1" fontAlgn="auto" latinLnBrk="0" hangingPunct="1">
              <a:lnSpc>
                <a:spcPct val="100000"/>
              </a:lnSpc>
              <a:spcBef>
                <a:spcPts val="100"/>
              </a:spcBef>
              <a:spcAft>
                <a:spcPts val="400"/>
              </a:spcAft>
              <a:buClrTx/>
              <a:buSzTx/>
              <a:buFont typeface="Arial" panose="020B0604020202020204" pitchFamily="34" charset="0"/>
              <a:buNone/>
              <a:tabLst/>
              <a:defRPr/>
            </a:pPr>
            <a:r>
              <a:rPr lang="en-AU"/>
              <a:t>Repeat with the words: </a:t>
            </a:r>
            <a:r>
              <a:rPr lang="en-AU" b="1"/>
              <a:t>clap – clapped</a:t>
            </a:r>
            <a:r>
              <a:rPr lang="en-AU" b="0"/>
              <a:t> and </a:t>
            </a:r>
            <a:r>
              <a:rPr lang="en-AU" b="1"/>
              <a:t>fun </a:t>
            </a:r>
            <a:r>
              <a:rPr lang="en-US" b="1">
                <a:latin typeface="+mn-lt"/>
              </a:rPr>
              <a:t>– </a:t>
            </a:r>
            <a:r>
              <a:rPr lang="en-AU" b="1"/>
              <a:t>funny</a:t>
            </a:r>
            <a:r>
              <a:rPr lang="en-AU" b="0"/>
              <a:t>.</a:t>
            </a:r>
            <a:endParaRPr lang="en-AU">
              <a:cs typeface="Calibri"/>
            </a:endParaRPr>
          </a:p>
          <a:p>
            <a:pPr marL="0" indent="0">
              <a:spcBef>
                <a:spcPts val="100"/>
              </a:spcBef>
              <a:spcAft>
                <a:spcPts val="400"/>
              </a:spcAft>
              <a:buFont typeface="Arial"/>
              <a:buNone/>
            </a:pPr>
            <a:endParaRPr lang="en-AU"/>
          </a:p>
          <a:p>
            <a:pPr marL="0" indent="0">
              <a:spcBef>
                <a:spcPts val="100"/>
              </a:spcBef>
              <a:spcAft>
                <a:spcPts val="400"/>
              </a:spcAft>
              <a:buFont typeface="Arial"/>
              <a:buNone/>
              <a:defRPr/>
            </a:pPr>
            <a:endParaRPr lang="en-AU">
              <a:cs typeface="Calibri"/>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62019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AU" b="1">
                <a:latin typeface="+mn-lt"/>
              </a:rPr>
              <a:t>I do</a:t>
            </a:r>
          </a:p>
          <a:p>
            <a:endParaRPr lang="en-US">
              <a:latin typeface="+mn-lt"/>
            </a:endParaRPr>
          </a:p>
          <a:p>
            <a:r>
              <a:rPr lang="en-US">
                <a:latin typeface="+mn-lt"/>
              </a:rPr>
              <a:t>Before you read the sentence:</a:t>
            </a: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identify words with the</a:t>
            </a:r>
            <a:r>
              <a:rPr lang="en-US" sz="1200" b="0">
                <a:effectLst/>
                <a:latin typeface="+mn-lt"/>
                <a:ea typeface="Aptos" panose="020B0004020202020204" pitchFamily="34" charset="0"/>
                <a:cs typeface="Times New Roman" panose="02020603050405020304" pitchFamily="18" charset="0"/>
              </a:rPr>
              <a:t>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or </a:t>
            </a:r>
            <a:r>
              <a:rPr lang="en-GB" b="1"/>
              <a:t>-y </a:t>
            </a:r>
            <a:r>
              <a:rPr lang="en-GB" b="0"/>
              <a:t>vowel</a:t>
            </a:r>
            <a:r>
              <a:rPr lang="en-GB" b="1"/>
              <a:t> </a:t>
            </a:r>
            <a:r>
              <a:rPr lang="en-US" sz="1200" b="0">
                <a:effectLst/>
                <a:latin typeface="+mn-lt"/>
                <a:ea typeface="Aptos" panose="020B0004020202020204" pitchFamily="34" charset="0"/>
                <a:cs typeface="Times New Roman" panose="02020603050405020304" pitchFamily="18" charset="0"/>
              </a:rPr>
              <a:t>suffixes (</a:t>
            </a:r>
            <a:r>
              <a:rPr lang="en-US" sz="1200" b="1">
                <a:effectLst/>
                <a:latin typeface="+mn-lt"/>
                <a:ea typeface="Aptos" panose="020B0004020202020204" pitchFamily="34" charset="0"/>
                <a:cs typeface="Times New Roman" panose="02020603050405020304" pitchFamily="18" charset="0"/>
              </a:rPr>
              <a:t>grinning</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tripped</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funny</a:t>
            </a:r>
            <a:r>
              <a:rPr lang="en-US" sz="1200" b="0">
                <a:effectLst/>
                <a:latin typeface="+mn-lt"/>
                <a:ea typeface="Aptos" panose="020B0004020202020204" pitchFamily="34" charset="0"/>
                <a:cs typeface="Times New Roman" panose="02020603050405020304" pitchFamily="18" charset="0"/>
              </a:rPr>
              <a:t>)</a:t>
            </a:r>
            <a:endParaRPr lang="en-US" sz="1200" b="1">
              <a:effectLst/>
              <a:latin typeface="+mn-lt"/>
              <a:ea typeface="Aptos" panose="020B0004020202020204" pitchFamily="34" charset="0"/>
              <a:cs typeface="Times New Roman" panose="02020603050405020304" pitchFamily="18" charset="0"/>
            </a:endParaRPr>
          </a:p>
          <a:p>
            <a:pPr marL="171450" indent="-171450">
              <a:lnSpc>
                <a:spcPct val="107000"/>
              </a:lnSpc>
              <a:spcAft>
                <a:spcPts val="800"/>
              </a:spcAft>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identify each base word for each of the words above (</a:t>
            </a:r>
            <a:r>
              <a:rPr lang="en-US" sz="1200" b="1">
                <a:effectLst/>
                <a:latin typeface="+mn-lt"/>
                <a:ea typeface="Aptos" panose="020B0004020202020204" pitchFamily="34" charset="0"/>
                <a:cs typeface="Times New Roman" panose="02020603050405020304" pitchFamily="18" charset="0"/>
              </a:rPr>
              <a:t>grin</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trip</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fun</a:t>
            </a:r>
            <a:r>
              <a:rPr lang="en-US" sz="1200" b="0">
                <a:effectLst/>
                <a:latin typeface="+mn-lt"/>
                <a:ea typeface="Aptos" panose="020B0004020202020204" pitchFamily="34" charset="0"/>
                <a:cs typeface="Times New Roman" panose="02020603050405020304" pitchFamily="18" charset="0"/>
              </a:rPr>
              <a:t>), noting that they all have the features of </a:t>
            </a:r>
            <a:r>
              <a:rPr lang="en-US" sz="1200" b="1">
                <a:effectLst/>
                <a:latin typeface="+mn-lt"/>
                <a:ea typeface="Aptos" panose="020B0004020202020204" pitchFamily="34" charset="0"/>
                <a:cs typeface="Times New Roman" panose="02020603050405020304" pitchFamily="18" charset="0"/>
              </a:rPr>
              <a:t>1-1-1 base words</a:t>
            </a:r>
            <a:r>
              <a:rPr lang="en-US" sz="1200" b="0">
                <a:effectLst/>
                <a:latin typeface="+mn-lt"/>
                <a:ea typeface="Aptos" panose="020B0004020202020204" pitchFamily="34" charset="0"/>
                <a:cs typeface="Times New Roman" panose="02020603050405020304" pitchFamily="18" charset="0"/>
              </a:rPr>
              <a:t>.*</a:t>
            </a:r>
          </a:p>
          <a:p>
            <a:pPr marL="171450" indent="-171450">
              <a:lnSpc>
                <a:spcPct val="107000"/>
              </a:lnSpc>
              <a:spcAft>
                <a:spcPts val="800"/>
              </a:spcAft>
              <a:buFont typeface="Arial" panose="020B0604020202020204" pitchFamily="34" charset="0"/>
              <a:buChar char="•"/>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read words with the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and </a:t>
            </a:r>
            <a:r>
              <a:rPr lang="en-GB" b="1"/>
              <a:t>-y </a:t>
            </a:r>
            <a:r>
              <a:rPr lang="en-GB" b="0"/>
              <a:t>vowel suffix</a:t>
            </a:r>
            <a:r>
              <a:rPr lang="en-GB" b="1"/>
              <a:t> </a:t>
            </a:r>
            <a:r>
              <a:rPr lang="en-US" sz="1200" b="0">
                <a:effectLst/>
                <a:latin typeface="+mn-lt"/>
                <a:ea typeface="Aptos" panose="020B0004020202020204" pitchFamily="34" charset="0"/>
                <a:cs typeface="Times New Roman" panose="02020603050405020304" pitchFamily="18" charset="0"/>
              </a:rPr>
              <a:t>by first identifying the base word </a:t>
            </a: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then read the word with the suffix, noting the double consonant.</a:t>
            </a:r>
          </a:p>
          <a:p>
            <a:pPr marL="0" lvl="0" indent="0">
              <a:lnSpc>
                <a:spcPct val="107000"/>
              </a:lnSpc>
              <a:buFont typeface="Symbol" panose="05050102010706020507" pitchFamily="18" charset="2"/>
              <a:buNone/>
              <a:tabLst>
                <a:tab pos="5731510" algn="r"/>
              </a:tabLst>
            </a:pPr>
            <a:endParaRPr lang="en-US" sz="1200" b="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pPr marL="0" lvl="0" indent="0">
              <a:lnSpc>
                <a:spcPct val="107000"/>
              </a:lnSpc>
              <a:buFont typeface="Symbol" panose="05050102010706020507" pitchFamily="18" charset="2"/>
              <a:buNone/>
              <a:tabLst>
                <a:tab pos="5731510" algn="r"/>
              </a:tabLst>
            </a:pPr>
            <a:endParaRPr lang="en-US" sz="1200" b="1">
              <a:effectLst/>
              <a:latin typeface="+mn-lt"/>
              <a:ea typeface="Aptos" panose="020B0004020202020204" pitchFamily="34" charset="0"/>
              <a:cs typeface="Times New Roman" panose="02020603050405020304" pitchFamily="18" charset="0"/>
            </a:endParaRPr>
          </a:p>
          <a:p>
            <a:pPr marL="0" indent="0" algn="l">
              <a:spcBef>
                <a:spcPts val="100"/>
              </a:spcBef>
              <a:spcAft>
                <a:spcPts val="400"/>
              </a:spcAft>
              <a:buFont typeface="Arial"/>
              <a:buNone/>
            </a:pPr>
            <a:r>
              <a:rPr lang="en-AU">
                <a:latin typeface="+mn-lt"/>
                <a:cs typeface="Calibri" panose="020F0502020204030204"/>
              </a:rPr>
              <a:t>Discuss how the words with </a:t>
            </a:r>
            <a:r>
              <a:rPr lang="en-AU" b="0">
                <a:latin typeface="+mn-lt"/>
                <a:cs typeface="Calibri" panose="020F0502020204030204"/>
              </a:rPr>
              <a:t>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-y </a:t>
            </a:r>
            <a:r>
              <a:rPr lang="en-AU" b="0">
                <a:latin typeface="+mn-lt"/>
                <a:cs typeface="Calibri" panose="020F0502020204030204"/>
              </a:rPr>
              <a:t>and</a:t>
            </a:r>
            <a:r>
              <a:rPr lang="en-AU" b="1">
                <a:latin typeface="+mn-lt"/>
                <a:cs typeface="Calibri" panose="020F0502020204030204"/>
              </a:rPr>
              <a:t> -ed </a:t>
            </a:r>
            <a:r>
              <a:rPr lang="en-AU" b="0">
                <a:latin typeface="+mn-lt"/>
                <a:cs typeface="Calibri" panose="020F0502020204030204"/>
              </a:rPr>
              <a:t>suffix affect the meaning of the sentence. </a:t>
            </a:r>
          </a:p>
          <a:p>
            <a:pPr marL="0" indent="0" algn="l">
              <a:spcBef>
                <a:spcPts val="100"/>
              </a:spcBef>
              <a:spcAft>
                <a:spcPts val="400"/>
              </a:spcAft>
              <a:buFont typeface="Arial"/>
              <a:buNone/>
            </a:pPr>
            <a:endParaRPr lang="en-AU" b="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0">
                <a:latin typeface="+mn-lt"/>
                <a:cs typeface="Calibri" panose="020F0502020204030204"/>
              </a:rPr>
              <a:t>* You may choose to write these on the classroom whiteboard. </a:t>
            </a:r>
            <a:endParaRPr lang="en-US"/>
          </a:p>
          <a:p>
            <a:pPr marL="0" indent="0" algn="l">
              <a:spcBef>
                <a:spcPts val="100"/>
              </a:spcBef>
              <a:spcAft>
                <a:spcPts val="400"/>
              </a:spcAft>
              <a:buFont typeface="Arial"/>
              <a:buNone/>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1953592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AU" b="1">
                <a:latin typeface="+mn-lt"/>
              </a:rPr>
              <a:t>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indent="0">
              <a:buFont typeface="Arial"/>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Before students participate in reading the sentences, support them to:</a:t>
            </a: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identify words with the</a:t>
            </a:r>
            <a:r>
              <a:rPr lang="en-US" sz="1200" b="0">
                <a:effectLst/>
                <a:latin typeface="+mn-lt"/>
                <a:ea typeface="Aptos" panose="020B0004020202020204" pitchFamily="34" charset="0"/>
                <a:cs typeface="Times New Roman" panose="02020603050405020304" pitchFamily="18" charset="0"/>
              </a:rPr>
              <a:t>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or </a:t>
            </a:r>
            <a:r>
              <a:rPr lang="en-GB" b="1"/>
              <a:t>-y </a:t>
            </a:r>
            <a:r>
              <a:rPr lang="en-GB" b="0"/>
              <a:t>vowel</a:t>
            </a:r>
            <a:r>
              <a:rPr lang="en-GB" b="1"/>
              <a:t> </a:t>
            </a:r>
            <a:r>
              <a:rPr lang="en-US" sz="1200" b="0">
                <a:effectLst/>
                <a:latin typeface="+mn-lt"/>
                <a:ea typeface="Aptos" panose="020B0004020202020204" pitchFamily="34" charset="0"/>
                <a:cs typeface="Times New Roman" panose="02020603050405020304" pitchFamily="18" charset="0"/>
              </a:rPr>
              <a:t>suffixes (</a:t>
            </a:r>
            <a:r>
              <a:rPr lang="en-US" sz="1200" b="1">
                <a:effectLst/>
                <a:latin typeface="+mn-lt"/>
                <a:ea typeface="Aptos" panose="020B0004020202020204" pitchFamily="34" charset="0"/>
                <a:cs typeface="Times New Roman" panose="02020603050405020304" pitchFamily="18" charset="0"/>
              </a:rPr>
              <a:t>sunny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planned</a:t>
            </a:r>
            <a:r>
              <a:rPr lang="en-US" sz="1200" b="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tapping</a:t>
            </a:r>
            <a:r>
              <a:rPr lang="en-US" sz="1200" b="0">
                <a:effectLst/>
                <a:latin typeface="+mn-lt"/>
                <a:ea typeface="Aptos" panose="020B0004020202020204" pitchFamily="34" charset="0"/>
                <a:cs typeface="Times New Roman" panose="02020603050405020304" pitchFamily="18" charset="0"/>
              </a:rPr>
              <a:t>)</a:t>
            </a:r>
            <a:endParaRPr lang="en-US" sz="1200" b="1">
              <a:effectLst/>
              <a:latin typeface="+mn-lt"/>
              <a:ea typeface="Aptos" panose="020B0004020202020204" pitchFamily="34" charset="0"/>
              <a:cs typeface="Times New Roman" panose="02020603050405020304" pitchFamily="18" charset="0"/>
            </a:endParaRPr>
          </a:p>
          <a:p>
            <a:pPr marL="171450" indent="-171450">
              <a:lnSpc>
                <a:spcPct val="107000"/>
              </a:lnSpc>
              <a:spcAft>
                <a:spcPts val="800"/>
              </a:spcAft>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identify each base word for each of the words above (</a:t>
            </a:r>
            <a:r>
              <a:rPr lang="en-US" sz="1200" b="1">
                <a:effectLst/>
                <a:latin typeface="+mn-lt"/>
                <a:ea typeface="Aptos" panose="020B0004020202020204" pitchFamily="34" charset="0"/>
                <a:cs typeface="Times New Roman" panose="02020603050405020304" pitchFamily="18" charset="0"/>
              </a:rPr>
              <a:t>sun</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plan</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tap</a:t>
            </a:r>
            <a:r>
              <a:rPr lang="en-US" sz="1200" b="0">
                <a:effectLst/>
                <a:latin typeface="+mn-lt"/>
                <a:ea typeface="Aptos" panose="020B0004020202020204" pitchFamily="34" charset="0"/>
                <a:cs typeface="Times New Roman" panose="02020603050405020304" pitchFamily="18" charset="0"/>
              </a:rPr>
              <a:t>), noting that they all have the features of </a:t>
            </a:r>
            <a:r>
              <a:rPr lang="en-US" sz="1200" b="1">
                <a:effectLst/>
                <a:latin typeface="+mn-lt"/>
                <a:ea typeface="Aptos" panose="020B0004020202020204" pitchFamily="34" charset="0"/>
                <a:cs typeface="Times New Roman" panose="02020603050405020304" pitchFamily="18" charset="0"/>
              </a:rPr>
              <a:t>1-1-1 base words</a:t>
            </a:r>
            <a:r>
              <a:rPr lang="en-US" sz="1200" b="0">
                <a:effectLst/>
                <a:latin typeface="+mn-lt"/>
                <a:ea typeface="Aptos" panose="020B0004020202020204" pitchFamily="34" charset="0"/>
                <a:cs typeface="Times New Roman" panose="02020603050405020304" pitchFamily="18" charset="0"/>
              </a:rPr>
              <a:t>.*</a:t>
            </a:r>
          </a:p>
          <a:p>
            <a:pPr marL="0" indent="0">
              <a:lnSpc>
                <a:spcPct val="107000"/>
              </a:lnSpc>
              <a:spcAft>
                <a:spcPts val="800"/>
              </a:spcAft>
              <a:buFont typeface="Arial" panose="020B0604020202020204" pitchFamily="34" charset="0"/>
              <a:buNone/>
              <a:tabLst>
                <a:tab pos="5731510" algn="r"/>
              </a:tabLst>
            </a:pPr>
            <a:endParaRPr lang="en-US" sz="1200" b="0">
              <a:effectLst/>
              <a:latin typeface="+mn-lt"/>
              <a:ea typeface="Aptos" panose="020B0004020202020204" pitchFamily="34" charset="0"/>
              <a:cs typeface="Times New Roman" panose="02020603050405020304" pitchFamily="18" charset="0"/>
            </a:endParaRPr>
          </a:p>
          <a:p>
            <a:pPr marL="0" indent="0">
              <a:lnSpc>
                <a:spcPct val="107000"/>
              </a:lnSpc>
              <a:spcAft>
                <a:spcPts val="800"/>
              </a:spcAft>
              <a:buFont typeface="Arial" panose="020B0604020202020204" pitchFamily="34" charset="0"/>
              <a:buNone/>
              <a:tabLst>
                <a:tab pos="5731510" algn="r"/>
              </a:tabLst>
            </a:pPr>
            <a:r>
              <a:rPr lang="en-US" sz="1200">
                <a:effectLst/>
                <a:latin typeface="+mn-lt"/>
                <a:ea typeface="Aptos" panose="020B0004020202020204" pitchFamily="34" charset="0"/>
                <a:cs typeface="Times New Roman" panose="02020603050405020304" pitchFamily="18" charset="0"/>
              </a:rPr>
              <a:t>Students participate in reading the sentences from their student sheet.</a:t>
            </a:r>
          </a:p>
          <a:p>
            <a:pPr marL="0" indent="0">
              <a:lnSpc>
                <a:spcPct val="107000"/>
              </a:lnSpc>
              <a:spcAft>
                <a:spcPts val="800"/>
              </a:spcAft>
              <a:buFont typeface="Arial" panose="020B0604020202020204" pitchFamily="34" charset="0"/>
              <a:buNone/>
              <a:tabLst>
                <a:tab pos="5731510" algn="r"/>
              </a:tabLst>
            </a:pPr>
            <a:endParaRPr lang="en-US" sz="1200">
              <a:effectLst/>
              <a:latin typeface="+mn-lt"/>
              <a:ea typeface="Aptos" panose="020B0004020202020204" pitchFamily="34" charset="0"/>
              <a:cs typeface="Times New Roman" panose="02020603050405020304" pitchFamily="18" charset="0"/>
            </a:endParaRPr>
          </a:p>
          <a:p>
            <a:pPr marL="0" indent="0">
              <a:lnSpc>
                <a:spcPct val="107000"/>
              </a:lnSpc>
              <a:spcAft>
                <a:spcPts val="800"/>
              </a:spcAft>
              <a:buFont typeface="Arial" panose="020B0604020202020204" pitchFamily="34" charset="0"/>
              <a:buNone/>
              <a:tabLst>
                <a:tab pos="5731510" algn="r"/>
              </a:tabLst>
            </a:pPr>
            <a:r>
              <a:rPr lang="en-US" sz="1200">
                <a:effectLst/>
                <a:latin typeface="+mn-lt"/>
                <a:ea typeface="Aptos" panose="020B0004020202020204" pitchFamily="34" charset="0"/>
                <a:cs typeface="Times New Roman" panose="02020603050405020304" pitchFamily="18" charset="0"/>
              </a:rPr>
              <a:t>As they do, prompt them to focus on </a:t>
            </a:r>
            <a:r>
              <a:rPr lang="en-AU" sz="1200">
                <a:effectLst/>
                <a:latin typeface="+mn-lt"/>
                <a:ea typeface="Aptos" panose="020B0004020202020204" pitchFamily="34" charset="0"/>
                <a:cs typeface="Times New Roman" panose="02020603050405020304" pitchFamily="18" charset="0"/>
              </a:rPr>
              <a:t>the words with the </a:t>
            </a:r>
            <a:r>
              <a:rPr lang="en-US" sz="1200" b="1">
                <a:effectLst/>
                <a:latin typeface="+mn-lt"/>
                <a:ea typeface="Aptos" panose="020B0004020202020204" pitchFamily="34" charset="0"/>
                <a:cs typeface="Times New Roman" panose="02020603050405020304" pitchFamily="18" charset="0"/>
              </a:rPr>
              <a:t>-y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-ed</a:t>
            </a:r>
            <a:r>
              <a:rPr lang="en-US" sz="1200" b="0">
                <a:effectLst/>
                <a:latin typeface="+mn-lt"/>
                <a:ea typeface="Aptos" panose="020B0004020202020204" pitchFamily="34" charset="0"/>
                <a:cs typeface="Times New Roman" panose="02020603050405020304" pitchFamily="18" charset="0"/>
              </a:rPr>
              <a:t> 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ing</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vowel</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suffixes, noticing the double consonant before the vowel suffix. </a:t>
            </a:r>
            <a:endParaRPr lang="en-US" sz="1200">
              <a:latin typeface="+mn-lt"/>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participate in re-reading the sentences with fluency.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Discuss how the words with the </a:t>
            </a:r>
            <a:r>
              <a:rPr lang="en-US" sz="1200" b="1">
                <a:effectLst/>
                <a:latin typeface="+mn-lt"/>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-ed</a:t>
            </a:r>
            <a:r>
              <a:rPr lang="en-US" sz="1200" b="0">
                <a:effectLst/>
                <a:latin typeface="+mn-lt"/>
                <a:ea typeface="Aptos" panose="020B0004020202020204" pitchFamily="34" charset="0"/>
                <a:cs typeface="Times New Roman" panose="02020603050405020304" pitchFamily="18" charset="0"/>
              </a:rPr>
              <a:t> 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ing</a:t>
            </a:r>
            <a:r>
              <a:rPr lang="en-US" sz="1200" b="1">
                <a:effectLst/>
                <a:latin typeface="+mn-lt"/>
                <a:ea typeface="Aptos" panose="020B0004020202020204" pitchFamily="34" charset="0"/>
                <a:cs typeface="Times New Roman" panose="02020603050405020304" pitchFamily="18" charset="0"/>
              </a:rPr>
              <a:t> </a:t>
            </a:r>
            <a:r>
              <a:rPr lang="en-US" b="0">
                <a:latin typeface="+mn-lt"/>
              </a:rPr>
              <a:t>suffix a</a:t>
            </a:r>
            <a:r>
              <a:rPr lang="en-US">
                <a:latin typeface="+mn-lt"/>
              </a:rPr>
              <a:t>ffect the meaning of the sentence.</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cs typeface="Calibri" panose="020F0502020204030204"/>
              </a:rPr>
              <a:t>* You may choose to write these on the classroom whiteboard. </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10743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Sentences: </a:t>
            </a:r>
            <a:r>
              <a:rPr lang="en-US" b="1"/>
              <a:t>It was foggy but </a:t>
            </a:r>
            <a:r>
              <a:rPr lang="en-AU" b="1">
                <a:cs typeface="Calibri" panose="020F0502020204030204"/>
              </a:rPr>
              <a:t>we jogged all the way home. Now we are sitting with our feet up.</a:t>
            </a:r>
          </a:p>
          <a:p>
            <a:endParaRPr lang="en-US"/>
          </a:p>
          <a:p>
            <a:r>
              <a:rPr lang="en-US"/>
              <a:t>Demonstrate:</a:t>
            </a:r>
          </a:p>
          <a:p>
            <a:pPr marL="171450" indent="-171450">
              <a:buFont typeface="Arial" panose="020B0604020202020204" pitchFamily="34" charset="0"/>
              <a:buChar char="•"/>
            </a:pPr>
            <a:r>
              <a:rPr lang="en-US"/>
              <a:t>saying the sentences aloud</a:t>
            </a:r>
          </a:p>
          <a:p>
            <a:pPr marL="171450" indent="-171450">
              <a:buFont typeface="Arial" panose="020B0604020202020204" pitchFamily="34" charset="0"/>
              <a:buChar char="•"/>
            </a:pPr>
            <a:r>
              <a:rPr lang="en-US"/>
              <a:t>recording the sentences word by word</a:t>
            </a:r>
          </a:p>
          <a:p>
            <a:pPr marL="171450" indent="-171450">
              <a:buFont typeface="Arial" panose="020B0604020202020204" pitchFamily="34" charset="0"/>
              <a:buChar char="•"/>
            </a:pPr>
            <a:r>
              <a:rPr lang="en-US"/>
              <a:t>identifying words in the sentences with </a:t>
            </a:r>
            <a:r>
              <a:rPr lang="en-US" b="1"/>
              <a:t>-</a:t>
            </a:r>
            <a:r>
              <a:rPr lang="en-US" b="1" err="1"/>
              <a:t>ing</a:t>
            </a:r>
            <a:r>
              <a:rPr lang="en-US" b="0"/>
              <a:t>,</a:t>
            </a:r>
            <a:r>
              <a:rPr lang="en-US" b="1"/>
              <a:t> -ed </a:t>
            </a:r>
            <a:r>
              <a:rPr lang="en-US"/>
              <a:t>or </a:t>
            </a:r>
            <a:r>
              <a:rPr lang="en-US" b="1"/>
              <a:t>-y</a:t>
            </a:r>
            <a:r>
              <a:rPr lang="en-US"/>
              <a:t> suffixes (</a:t>
            </a:r>
            <a:r>
              <a:rPr lang="en-US" b="1"/>
              <a:t>foggy</a:t>
            </a:r>
            <a:r>
              <a:rPr lang="en-US" b="0"/>
              <a:t>,</a:t>
            </a:r>
            <a:r>
              <a:rPr lang="en-US" b="1"/>
              <a:t> jogged</a:t>
            </a:r>
            <a:r>
              <a:rPr lang="en-US" b="0"/>
              <a:t>,</a:t>
            </a:r>
            <a:r>
              <a:rPr lang="en-US" b="1"/>
              <a:t> sitting</a:t>
            </a:r>
            <a:r>
              <a:rPr lang="en-US"/>
              <a:t>)</a:t>
            </a:r>
          </a:p>
          <a:p>
            <a:pPr marL="171450" indent="-171450">
              <a:buFont typeface="Arial" panose="020B0604020202020204" pitchFamily="34" charset="0"/>
              <a:buChar char="•"/>
            </a:pPr>
            <a:r>
              <a:rPr lang="en-US"/>
              <a:t>recording the words above by first writing the </a:t>
            </a:r>
            <a:r>
              <a:rPr lang="en-US" b="1"/>
              <a:t>1-1-1 base word</a:t>
            </a:r>
            <a:r>
              <a:rPr lang="en-US"/>
              <a:t> then doubling the consonant and </a:t>
            </a:r>
            <a:r>
              <a:rPr lang="en-AU"/>
              <a:t>adding </a:t>
            </a:r>
            <a:r>
              <a:rPr lang="en-US" b="0"/>
              <a:t>the</a:t>
            </a:r>
            <a:r>
              <a:rPr lang="en-US" b="1"/>
              <a:t> </a:t>
            </a:r>
            <a:r>
              <a:rPr lang="en-AU"/>
              <a:t>vowel suffix</a:t>
            </a:r>
            <a:endParaRPr lang="en-US" b="1"/>
          </a:p>
          <a:p>
            <a:pPr marL="171450" indent="-171450">
              <a:buFont typeface="Arial" panose="020B0604020202020204" pitchFamily="34" charset="0"/>
              <a:buChar char="•"/>
            </a:pPr>
            <a:r>
              <a:rPr lang="en-US"/>
              <a:t>re-reading both sentences to check for accuracy or any editing required.</a:t>
            </a:r>
          </a:p>
          <a:p>
            <a:pPr marL="0" indent="0">
              <a:lnSpc>
                <a:spcPct val="107000"/>
              </a:lnSpc>
              <a:spcAft>
                <a:spcPts val="800"/>
              </a:spcAft>
              <a:buFont typeface="Arial" panose="020B0604020202020204" pitchFamily="34" charset="0"/>
              <a:buNone/>
              <a:tabLst>
                <a:tab pos="5731510" algn="r"/>
              </a:tabLst>
            </a:pP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Discuss how the words with the </a:t>
            </a:r>
            <a:r>
              <a:rPr lang="en-US" sz="1200" b="0">
                <a:effectLst/>
                <a:latin typeface="+mn-lt"/>
                <a:cs typeface="Times New Roman" panose="02020603050405020304" pitchFamily="18" charset="0"/>
              </a:rPr>
              <a:t>vowel </a:t>
            </a:r>
            <a:r>
              <a:rPr lang="en-US" b="0">
                <a:latin typeface="+mn-lt"/>
              </a:rPr>
              <a:t>suffixes a</a:t>
            </a:r>
            <a:r>
              <a:rPr lang="en-US">
                <a:latin typeface="+mn-lt"/>
              </a:rPr>
              <a:t>ffect the meaning of the sentence they are in.</a:t>
            </a:r>
            <a:endParaRPr lang="en-US" b="0">
              <a:latin typeface="+mn-lt"/>
            </a:endParaRPr>
          </a:p>
          <a:p>
            <a:pPr marL="0" indent="0">
              <a:buFont typeface="Arial" panose="020B0604020202020204" pitchFamily="34" charset="0"/>
              <a:buNone/>
            </a:pPr>
            <a:endParaRPr lang="en-US" sz="1200">
              <a:latin typeface="+mn-lt"/>
            </a:endParaRPr>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326151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a:t>We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a:cs typeface="Calibri"/>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a:t>Sentence dictation: </a:t>
            </a:r>
            <a:r>
              <a:rPr lang="en-US" b="1"/>
              <a:t>The cow was begging for a muddy treat, so we tipped some mud into a dish. </a:t>
            </a:r>
          </a:p>
          <a:p>
            <a:pPr>
              <a:spcBef>
                <a:spcPts val="100"/>
              </a:spcBef>
              <a:spcAft>
                <a:spcPts val="400"/>
              </a:spcAft>
            </a:pPr>
            <a:endParaRPr lang="en-US"/>
          </a:p>
          <a:p>
            <a:r>
              <a:rPr lang="en-US"/>
              <a:t>Say the sentence aloud and have students repeat it after you. </a:t>
            </a:r>
          </a:p>
          <a:p>
            <a:endParaRPr lang="en-US"/>
          </a:p>
          <a:p>
            <a:r>
              <a:rPr lang="en-US"/>
              <a:t>Support students as much as needed to write the sentence on their student sheet. </a:t>
            </a:r>
          </a:p>
          <a:p>
            <a:endParaRPr lang="en-US"/>
          </a:p>
          <a:p>
            <a:r>
              <a:rPr lang="en-US"/>
              <a:t>Prompt students to:</a:t>
            </a:r>
          </a:p>
          <a:p>
            <a:pPr marL="171450" indent="-171450">
              <a:buFont typeface="Arial" panose="020B0604020202020204" pitchFamily="34" charset="0"/>
              <a:buChar char="•"/>
            </a:pPr>
            <a:r>
              <a:rPr lang="en-US"/>
              <a:t>identify words in the sentence with </a:t>
            </a:r>
            <a:r>
              <a:rPr lang="en-US" b="1"/>
              <a:t>-</a:t>
            </a:r>
            <a:r>
              <a:rPr lang="en-US" b="1" err="1"/>
              <a:t>ing</a:t>
            </a:r>
            <a:r>
              <a:rPr lang="en-US" b="1"/>
              <a:t>, -ed </a:t>
            </a:r>
            <a:r>
              <a:rPr lang="en-US"/>
              <a:t>or </a:t>
            </a:r>
            <a:r>
              <a:rPr lang="en-US" b="1"/>
              <a:t>-y</a:t>
            </a:r>
            <a:r>
              <a:rPr lang="en-US"/>
              <a:t> suffixes (</a:t>
            </a:r>
            <a:r>
              <a:rPr lang="en-US" b="1"/>
              <a:t>begging</a:t>
            </a:r>
            <a:r>
              <a:rPr lang="en-US" b="0"/>
              <a:t>,</a:t>
            </a:r>
            <a:r>
              <a:rPr lang="en-US" b="1"/>
              <a:t> muddy</a:t>
            </a:r>
            <a:r>
              <a:rPr lang="en-US" b="0"/>
              <a:t>,</a:t>
            </a:r>
            <a:r>
              <a:rPr lang="en-US" b="1"/>
              <a:t> tipped</a:t>
            </a:r>
            <a:r>
              <a:rPr lang="en-US"/>
              <a:t>)</a:t>
            </a:r>
          </a:p>
          <a:p>
            <a:pPr marL="171450" indent="-171450">
              <a:buFont typeface="Arial" panose="020B0604020202020204" pitchFamily="34" charset="0"/>
              <a:buChar char="•"/>
            </a:pPr>
            <a:r>
              <a:rPr lang="en-US"/>
              <a:t>record the words above by first writing the </a:t>
            </a:r>
            <a:r>
              <a:rPr lang="en-US" b="1"/>
              <a:t>1-1-1 base word</a:t>
            </a:r>
            <a:r>
              <a:rPr lang="en-US"/>
              <a:t> then doubling the consonant and </a:t>
            </a:r>
            <a:r>
              <a:rPr lang="en-AU"/>
              <a:t>adding </a:t>
            </a:r>
            <a:r>
              <a:rPr lang="en-US" b="0"/>
              <a:t>the</a:t>
            </a:r>
            <a:r>
              <a:rPr lang="en-US" b="1"/>
              <a:t> </a:t>
            </a:r>
            <a:r>
              <a:rPr lang="en-AU"/>
              <a:t>vowel suffix</a:t>
            </a:r>
          </a:p>
          <a:p>
            <a:pPr marL="171450" indent="-171450">
              <a:buFont typeface="Arial" panose="020B0604020202020204" pitchFamily="34" charset="0"/>
              <a:buChar char="•"/>
            </a:pPr>
            <a:r>
              <a:rPr lang="en-US"/>
              <a:t>re-read their sentence to check for accuracy or any editing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Times New Roman" panose="02020603050405020304" pitchFamily="18" charset="0"/>
              </a:rPr>
              <a:t>place their student sheets underneath their chin for you to check.</a:t>
            </a:r>
          </a:p>
          <a:p>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Discuss how the words with the</a:t>
            </a:r>
            <a:r>
              <a:rPr lang="en-US" b="1"/>
              <a:t> </a:t>
            </a:r>
            <a:r>
              <a:rPr lang="en-US" sz="1200" b="0">
                <a:effectLst/>
                <a:latin typeface="+mn-lt"/>
                <a:ea typeface="Aptos" panose="020B0004020202020204" pitchFamily="34" charset="0"/>
                <a:cs typeface="Times New Roman" panose="02020603050405020304" pitchFamily="18" charset="0"/>
              </a:rPr>
              <a:t>vowel</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suffixes </a:t>
            </a:r>
            <a:r>
              <a:rPr lang="en-US" b="0"/>
              <a:t>affect </a:t>
            </a:r>
            <a:r>
              <a:rPr lang="en-US"/>
              <a:t>the meaning of the sentence.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a:cs typeface="Calibri"/>
              </a:rPr>
              <a:t>Optional: Have </a:t>
            </a:r>
            <a:r>
              <a:rPr lang="en-AU"/>
              <a:t>students write an additional sentence of their own using words containing the target suffix spelling convention from the lesson.</a:t>
            </a:r>
          </a:p>
          <a:p>
            <a:endParaRPr lang="en-AU"/>
          </a:p>
          <a:p>
            <a:r>
              <a:rPr lang="en-US"/>
              <a:t>Note: If students need a high level of support, you may have them just write the words </a:t>
            </a:r>
            <a:r>
              <a:rPr lang="en-US" b="1"/>
              <a:t>begging</a:t>
            </a:r>
            <a:r>
              <a:rPr lang="en-US"/>
              <a:t>, </a:t>
            </a:r>
            <a:r>
              <a:rPr lang="en-US" b="1"/>
              <a:t>muddy</a:t>
            </a:r>
            <a:r>
              <a:rPr lang="en-US"/>
              <a:t> and </a:t>
            </a:r>
            <a:r>
              <a:rPr lang="en-US" b="1"/>
              <a:t>tipped</a:t>
            </a:r>
            <a:r>
              <a:rPr lang="en-US"/>
              <a:t> with a focus on </a:t>
            </a:r>
            <a:r>
              <a:rPr lang="en-US" b="0"/>
              <a:t>adding the</a:t>
            </a:r>
            <a:r>
              <a:rPr lang="en-US" b="1"/>
              <a:t> </a:t>
            </a:r>
            <a:r>
              <a:rPr lang="en-US" b="0"/>
              <a:t>vowel suffixes following the </a:t>
            </a:r>
            <a:r>
              <a:rPr lang="en-AU" sz="1200" b="1" kern="1200">
                <a:effectLst/>
                <a:latin typeface="+mn-lt"/>
                <a:ea typeface="Times New Roman" panose="02020603050405020304" pitchFamily="18" charset="0"/>
                <a:cs typeface="Calibri"/>
              </a:rPr>
              <a:t>1-1-1</a:t>
            </a:r>
            <a:r>
              <a:rPr lang="en-AU" sz="1200" kern="1200">
                <a:effectLst/>
                <a:latin typeface="+mn-lt"/>
                <a:ea typeface="Times New Roman" panose="02020603050405020304" pitchFamily="18" charset="0"/>
                <a:cs typeface="Calibri"/>
              </a:rPr>
              <a:t> </a:t>
            </a:r>
            <a:r>
              <a:rPr lang="en-AU" sz="1200" b="1" kern="1200">
                <a:effectLst/>
                <a:latin typeface="+mn-lt"/>
                <a:ea typeface="Times New Roman" panose="02020603050405020304" pitchFamily="18" charset="0"/>
                <a:cs typeface="Calibri"/>
              </a:rPr>
              <a:t>base word </a:t>
            </a:r>
            <a:r>
              <a:rPr lang="en-AU" sz="1200" kern="1200">
                <a:effectLst/>
                <a:latin typeface="+mn-lt"/>
                <a:ea typeface="Times New Roman" panose="02020603050405020304" pitchFamily="18" charset="0"/>
                <a:cs typeface="Calibri"/>
              </a:rPr>
              <a:t>suffix convention</a:t>
            </a:r>
            <a:r>
              <a:rPr lang="en-US" b="0"/>
              <a:t>.</a:t>
            </a:r>
          </a:p>
          <a:p>
            <a:pPr marL="0" indent="0">
              <a:buFont typeface="Arial" panose="020B0604020202020204" pitchFamily="34" charset="0"/>
              <a:buNone/>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120933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ue</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The stat</a:t>
            </a:r>
            <a:r>
              <a:rPr lang="en-US" b="1" u="sng">
                <a:latin typeface="+mn-lt"/>
              </a:rPr>
              <a:t>ue</a:t>
            </a:r>
            <a:r>
              <a:rPr lang="en-US" b="1" u="none">
                <a:latin typeface="+mn-lt"/>
              </a:rPr>
              <a:t> is bl</a:t>
            </a:r>
            <a:r>
              <a:rPr lang="en-US" b="1" u="sng">
                <a:latin typeface="+mn-lt"/>
              </a:rPr>
              <a:t>ue</a:t>
            </a:r>
            <a:r>
              <a:rPr lang="en-US" b="0">
                <a:latin typeface="+mn-lt"/>
              </a:rPr>
              <a:t>.</a:t>
            </a:r>
          </a:p>
          <a:p>
            <a:pPr marL="171450" indent="-171450">
              <a:buFont typeface="Arial" panose="020B0604020202020204" pitchFamily="34" charset="0"/>
              <a:buChar char="•"/>
            </a:pPr>
            <a:r>
              <a:rPr lang="en-US" sz="1200" b="0" kern="1200">
                <a:solidFill>
                  <a:schemeClr val="tx1"/>
                </a:solidFill>
                <a:latin typeface="+mn-lt"/>
                <a:ea typeface="+mn-ea"/>
                <a:cs typeface="+mn-cs"/>
              </a:rPr>
              <a:t>Prompt students to review the </a:t>
            </a:r>
            <a:r>
              <a:rPr lang="en-US" sz="1200" b="0" kern="1200" err="1">
                <a:solidFill>
                  <a:schemeClr val="tx1"/>
                </a:solidFill>
                <a:latin typeface="+mn-lt"/>
                <a:ea typeface="+mn-ea"/>
                <a:cs typeface="+mn-cs"/>
              </a:rPr>
              <a:t>generalisation</a:t>
            </a:r>
            <a:r>
              <a:rPr lang="en-US" sz="1200" b="0" kern="1200">
                <a:solidFill>
                  <a:schemeClr val="tx1"/>
                </a:solidFill>
                <a:latin typeface="+mn-lt"/>
                <a:ea typeface="+mn-ea"/>
                <a:cs typeface="+mn-cs"/>
              </a:rPr>
              <a:t> for the sounds </a:t>
            </a:r>
            <a:r>
              <a:rPr lang="en-US" sz="1200" b="1" kern="1200" err="1">
                <a:solidFill>
                  <a:schemeClr val="tx1"/>
                </a:solidFill>
                <a:latin typeface="+mn-lt"/>
                <a:ea typeface="+mn-ea"/>
                <a:cs typeface="+mn-cs"/>
              </a:rPr>
              <a:t>ue</a:t>
            </a:r>
            <a:r>
              <a:rPr lang="en-US" sz="1200" b="0" kern="1200">
                <a:solidFill>
                  <a:schemeClr val="tx1"/>
                </a:solidFill>
                <a:latin typeface="+mn-lt"/>
                <a:ea typeface="+mn-ea"/>
                <a:cs typeface="+mn-cs"/>
              </a:rPr>
              <a:t> can say at the end of:</a:t>
            </a:r>
          </a:p>
          <a:p>
            <a:pPr marL="628650" lvl="1" indent="-171450">
              <a:buFont typeface="Courier New" panose="02070309020205020404" pitchFamily="49" charset="0"/>
              <a:buChar char="o"/>
            </a:pPr>
            <a:r>
              <a:rPr lang="en-AU" sz="1200" kern="1200">
                <a:effectLst/>
                <a:latin typeface="+mn-lt"/>
                <a:ea typeface="Calibri" panose="020F0502020204030204" pitchFamily="34" charset="0"/>
                <a:cs typeface="Calibri" panose="020F0502020204030204" pitchFamily="34" charset="0"/>
              </a:rPr>
              <a:t>words with two or more syllables: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statue </a:t>
            </a:r>
          </a:p>
          <a:p>
            <a:pPr marL="628650" lvl="1" indent="-171450">
              <a:buFont typeface="Courier New" panose="02070309020205020404" pitchFamily="49" charset="0"/>
              <a:buChar char="o"/>
            </a:pPr>
            <a:r>
              <a:rPr lang="en-AU" sz="1200" b="0" kern="1200">
                <a:effectLst/>
                <a:latin typeface="+mn-lt"/>
                <a:ea typeface="Calibri" panose="020F0502020204030204" pitchFamily="34" charset="0"/>
                <a:cs typeface="Calibri" panose="020F0502020204030204" pitchFamily="34" charset="0"/>
              </a:rPr>
              <a:t>one-syllable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0" kern="1200">
                <a:effectLst/>
                <a:latin typeface="+mn-lt"/>
                <a:ea typeface="Calibri" panose="020F0502020204030204" pitchFamily="34" charset="0"/>
                <a:cs typeface="Calibri" panose="020F0502020204030204" pitchFamily="34" charset="0"/>
              </a:rPr>
              <a:t>the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a:t>
            </a:r>
            <a:r>
              <a:rPr lang="en-AU" sz="1200" b="1" kern="1200">
                <a:effectLst/>
                <a:latin typeface="+mn-lt"/>
                <a:ea typeface="Calibri" panose="020F0502020204030204" pitchFamily="34" charset="0"/>
                <a:cs typeface="Calibri" panose="020F0502020204030204" pitchFamily="34" charset="0"/>
              </a:rPr>
              <a:t>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due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a:latin typeface="+mn-lt"/>
                <a:cs typeface="Arial" panose="020B0604020202020204" pitchFamily="34" charset="0"/>
              </a:rPr>
              <a:t>one-syllable words after two or more consonant sounds: /</a:t>
            </a:r>
            <a:r>
              <a:rPr lang="en-US" sz="1200" b="0" err="1">
                <a:latin typeface="+mn-lt"/>
                <a:cs typeface="Arial" panose="020B0604020202020204" pitchFamily="34" charset="0"/>
              </a:rPr>
              <a:t>oo</a:t>
            </a:r>
            <a:r>
              <a:rPr lang="en-US" sz="1200" b="0">
                <a:latin typeface="+mn-lt"/>
                <a:cs typeface="Arial" panose="020B0604020202020204" pitchFamily="34" charset="0"/>
              </a:rPr>
              <a:t>/ as in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sz="1200" b="1">
              <a:latin typeface="+mn-lt"/>
              <a:cs typeface="Arial" panose="020B0604020202020204" pitchFamily="34" charset="0"/>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724708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adding the </a:t>
            </a:r>
            <a:r>
              <a:rPr lang="en-AU" b="1">
                <a:cs typeface="Calibri" panose="020F0502020204030204"/>
              </a:rPr>
              <a:t>-</a:t>
            </a:r>
            <a:r>
              <a:rPr lang="en-AU" b="1" err="1">
                <a:cs typeface="Calibri" panose="020F0502020204030204"/>
              </a:rPr>
              <a:t>ing</a:t>
            </a:r>
            <a:r>
              <a:rPr lang="en-AU" b="0">
                <a:cs typeface="Calibri" panose="020F0502020204030204"/>
              </a:rPr>
              <a:t>,</a:t>
            </a:r>
            <a:r>
              <a:rPr lang="en-AU" b="1">
                <a:cs typeface="Calibri" panose="020F0502020204030204"/>
              </a:rPr>
              <a:t> -ed </a:t>
            </a:r>
            <a:r>
              <a:rPr lang="en-AU" b="0">
                <a:cs typeface="Calibri" panose="020F0502020204030204"/>
              </a:rPr>
              <a:t>and</a:t>
            </a:r>
            <a:r>
              <a:rPr lang="en-AU" b="1">
                <a:cs typeface="Calibri" panose="020F0502020204030204"/>
              </a:rPr>
              <a:t> -y  </a:t>
            </a:r>
            <a:r>
              <a:rPr lang="en-AU" b="0">
                <a:cs typeface="Calibri" panose="020F0502020204030204"/>
              </a:rPr>
              <a:t>suffixes to </a:t>
            </a:r>
            <a:r>
              <a:rPr lang="en-AU" b="1">
                <a:cs typeface="Calibri" panose="020F0502020204030204"/>
              </a:rPr>
              <a:t>1-1-1 base words </a:t>
            </a:r>
            <a:r>
              <a:rPr lang="en-AU">
                <a:cs typeface="Calibri" panose="020F0502020204030204"/>
              </a:rPr>
              <a:t>using the following sequence.</a:t>
            </a:r>
          </a:p>
          <a:p>
            <a:pPr>
              <a:spcBef>
                <a:spcPts val="100"/>
              </a:spcBef>
              <a:spcAft>
                <a:spcPts val="400"/>
              </a:spcAft>
              <a:defRPr/>
            </a:pPr>
            <a:endParaRPr lang="en-AU" b="1">
              <a:cs typeface="Calibri"/>
            </a:endParaRPr>
          </a:p>
          <a:p>
            <a:pPr>
              <a:spcBef>
                <a:spcPts val="100"/>
              </a:spcBef>
              <a:spcAft>
                <a:spcPts val="400"/>
              </a:spcAft>
              <a:defRPr/>
            </a:pPr>
            <a:r>
              <a:rPr lang="en-AU" b="0">
                <a:cs typeface="Calibri"/>
              </a:rPr>
              <a:t>Ask: </a:t>
            </a:r>
            <a:r>
              <a:rPr lang="en-AU" b="0" i="1">
                <a:cs typeface="Calibri"/>
              </a:rPr>
              <a:t>What is a 1-1-1 base word?</a:t>
            </a:r>
          </a:p>
          <a:p>
            <a:pPr>
              <a:spcBef>
                <a:spcPts val="100"/>
              </a:spcBef>
              <a:spcAft>
                <a:spcPts val="400"/>
              </a:spcAft>
              <a:defRPr/>
            </a:pPr>
            <a:r>
              <a:rPr lang="en-AU" b="0">
                <a:cs typeface="Calibri"/>
              </a:rPr>
              <a:t>Students: </a:t>
            </a:r>
            <a:r>
              <a:rPr lang="en-AU" b="0" i="1">
                <a:cs typeface="Calibri"/>
              </a:rPr>
              <a:t>A one-syllable word that ends in one vowel letter and one consonant letter.</a:t>
            </a:r>
          </a:p>
          <a:p>
            <a:pPr marL="0" indent="0">
              <a:spcBef>
                <a:spcPts val="100"/>
              </a:spcBef>
              <a:spcAft>
                <a:spcPts val="400"/>
              </a:spcAft>
              <a:buFont typeface="Arial" panose="020B0604020202020204" pitchFamily="34" charset="0"/>
              <a:buNone/>
            </a:pPr>
            <a:r>
              <a:rPr lang="en-AU">
                <a:cs typeface="Calibri" panose="020F0502020204030204"/>
              </a:rPr>
              <a:t>Ask: </a:t>
            </a:r>
            <a:r>
              <a:rPr lang="en-AU" i="1"/>
              <a:t>What do we need to do to a 1-1-1 base word before adding a vowel suffix?</a:t>
            </a:r>
          </a:p>
          <a:p>
            <a:pPr marL="0" indent="0">
              <a:spcBef>
                <a:spcPts val="100"/>
              </a:spcBef>
              <a:spcAft>
                <a:spcPts val="400"/>
              </a:spcAft>
              <a:buFont typeface="Arial" panose="020B0604020202020204" pitchFamily="34" charset="0"/>
              <a:buNone/>
            </a:pPr>
            <a:r>
              <a:rPr lang="en-AU"/>
              <a:t>Students: </a:t>
            </a:r>
            <a:r>
              <a:rPr lang="en-AU" b="0" i="1"/>
              <a:t>Double the consonant at the end. </a:t>
            </a:r>
          </a:p>
          <a:p>
            <a:pPr>
              <a:spcBef>
                <a:spcPts val="100"/>
              </a:spcBef>
              <a:spcAft>
                <a:spcPts val="400"/>
              </a:spcAft>
              <a:defRPr/>
            </a:pPr>
            <a:endParaRPr lang="en-AU" b="1">
              <a:cs typeface="Calibri"/>
            </a:endParaRPr>
          </a:p>
          <a:p>
            <a:pPr marL="0" indent="0">
              <a:spcBef>
                <a:spcPts val="100"/>
              </a:spcBef>
              <a:spcAft>
                <a:spcPts val="400"/>
              </a:spcAft>
              <a:buFont typeface="Arial"/>
              <a:buNone/>
              <a:defRPr/>
            </a:pPr>
            <a:r>
              <a:rPr lang="en-US">
                <a:cs typeface="Calibri"/>
              </a:rPr>
              <a:t>Add the </a:t>
            </a:r>
            <a:r>
              <a:rPr lang="en-US" b="1">
                <a:cs typeface="Calibri"/>
              </a:rPr>
              <a:t>-</a:t>
            </a:r>
            <a:r>
              <a:rPr lang="en-US" b="1" err="1">
                <a:cs typeface="Calibri"/>
              </a:rPr>
              <a:t>ing</a:t>
            </a:r>
            <a:r>
              <a:rPr lang="en-US" b="1">
                <a:cs typeface="Calibri"/>
              </a:rPr>
              <a:t> </a:t>
            </a:r>
            <a:r>
              <a:rPr lang="en-US">
                <a:cs typeface="Calibri"/>
              </a:rPr>
              <a:t>suffix to the word </a:t>
            </a:r>
            <a:r>
              <a:rPr lang="en-US" b="1">
                <a:cs typeface="Calibri"/>
              </a:rPr>
              <a:t>win</a:t>
            </a:r>
            <a:r>
              <a:rPr lang="en-AU">
                <a:cs typeface="Calibri" panose="020F0502020204030204"/>
              </a:rPr>
              <a:t>.</a:t>
            </a:r>
            <a:endParaRPr lang="en-US" b="0">
              <a:cs typeface="Calibri"/>
            </a:endParaRPr>
          </a:p>
          <a:p>
            <a:pPr marL="0" indent="0">
              <a:spcBef>
                <a:spcPts val="100"/>
              </a:spcBef>
              <a:spcAft>
                <a:spcPts val="400"/>
              </a:spcAft>
              <a:buFont typeface="Arial"/>
              <a:buNone/>
              <a:defRPr/>
            </a:pPr>
            <a:r>
              <a:rPr lang="en-US">
                <a:cs typeface="Calibri"/>
              </a:rPr>
              <a:t>Ask: </a:t>
            </a:r>
            <a:r>
              <a:rPr lang="en-US" i="1">
                <a:cs typeface="Calibri"/>
              </a:rPr>
              <a:t>What will you do before adding the vowel suffix?</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Double the </a:t>
            </a:r>
            <a:r>
              <a:rPr lang="en-AU" b="1" i="1">
                <a:cs typeface="Calibri" panose="020F0502020204030204"/>
              </a:rPr>
              <a:t>n</a:t>
            </a:r>
            <a:r>
              <a:rPr lang="en-AU">
                <a:cs typeface="Calibri" panose="020F0502020204030204"/>
              </a:rPr>
              <a:t>.</a:t>
            </a:r>
            <a:endParaRPr lang="en-AU" b="1" i="1">
              <a:cs typeface="Calibri" panose="020F0502020204030204"/>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a:t>
            </a:r>
            <a:r>
              <a:rPr lang="en-AU" b="0" i="1">
                <a:cs typeface="Calibri" panose="020F0502020204030204"/>
              </a:rPr>
              <a:t> </a:t>
            </a:r>
            <a:r>
              <a:rPr lang="en-AU" b="1" i="1">
                <a:cs typeface="Calibri" panose="020F0502020204030204"/>
              </a:rPr>
              <a:t>Winning</a:t>
            </a:r>
            <a:r>
              <a:rPr lang="en-AU">
                <a:cs typeface="Calibri" panose="020F0502020204030204"/>
              </a:rPr>
              <a:t>.</a:t>
            </a:r>
            <a:endParaRPr lang="en-AU" b="1">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is winning now</a:t>
            </a:r>
            <a:r>
              <a:rPr lang="en-AU">
                <a:cs typeface="Calibri" panose="020F0502020204030204"/>
              </a:rPr>
              <a:t>.</a:t>
            </a:r>
            <a:endParaRPr lang="en-AU" i="1">
              <a:cs typeface="Calibri" panose="020F0502020204030204"/>
            </a:endParaRPr>
          </a:p>
          <a:p>
            <a:pPr marL="0" indent="0">
              <a:spcBef>
                <a:spcPts val="100"/>
              </a:spcBef>
              <a:spcAft>
                <a:spcPts val="400"/>
              </a:spcAft>
              <a:buFont typeface="Arial"/>
              <a:buNone/>
              <a:defRPr/>
            </a:pPr>
            <a:endParaRPr lang="en-AU" i="1">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cs typeface="Calibri" panose="020F0502020204030204"/>
              </a:rPr>
              <a:t>Repeat this process for </a:t>
            </a:r>
            <a:r>
              <a:rPr lang="en-GB" b="1" i="0">
                <a:cs typeface="Calibri" panose="020F0502020204030204"/>
              </a:rPr>
              <a:t>-</a:t>
            </a:r>
            <a:r>
              <a:rPr lang="en-GB" b="1" i="0"/>
              <a:t>y </a:t>
            </a:r>
            <a:r>
              <a:rPr lang="en-GB" i="0"/>
              <a:t>and</a:t>
            </a:r>
            <a:r>
              <a:rPr lang="en-AU" i="0">
                <a:cs typeface="Calibri" panose="020F0502020204030204"/>
              </a:rPr>
              <a:t> </a:t>
            </a:r>
            <a:r>
              <a:rPr lang="en-GB" b="1" i="0"/>
              <a:t>-ed</a:t>
            </a:r>
            <a:r>
              <a:rPr lang="en-GB" i="0"/>
              <a:t> </a:t>
            </a:r>
            <a:r>
              <a:rPr lang="en-GB" b="0" i="0"/>
              <a:t>vowel suffixes</a:t>
            </a:r>
            <a:r>
              <a:rPr lang="en-GB" b="1" i="0"/>
              <a:t>. </a:t>
            </a:r>
            <a:r>
              <a:rPr lang="en-GB" b="0" i="0"/>
              <a:t>Suggested words: </a:t>
            </a:r>
            <a:r>
              <a:rPr lang="en-GB" b="1" i="0"/>
              <a:t>scan</a:t>
            </a:r>
            <a:r>
              <a:rPr lang="en-GB" b="0" i="0"/>
              <a:t> </a:t>
            </a:r>
            <a:r>
              <a:rPr lang="en-US" b="1"/>
              <a:t>–</a:t>
            </a:r>
            <a:r>
              <a:rPr lang="en-GB" b="0" i="0"/>
              <a:t> </a:t>
            </a:r>
            <a:r>
              <a:rPr lang="en-GB" b="1" i="0"/>
              <a:t>scanned</a:t>
            </a:r>
            <a:r>
              <a:rPr lang="en-GB" b="0" i="0"/>
              <a:t>, </a:t>
            </a:r>
            <a:r>
              <a:rPr lang="en-GB" b="1" i="0"/>
              <a:t>flop</a:t>
            </a:r>
            <a:r>
              <a:rPr lang="en-GB" b="0" i="0"/>
              <a:t> </a:t>
            </a:r>
            <a:r>
              <a:rPr lang="en-US" b="1"/>
              <a:t>–</a:t>
            </a:r>
            <a:r>
              <a:rPr lang="en-GB" b="0" i="0"/>
              <a:t> </a:t>
            </a:r>
            <a:r>
              <a:rPr lang="en-GB" b="1" i="0"/>
              <a:t>floppy</a:t>
            </a:r>
            <a:r>
              <a:rPr lang="en-GB" b="0" i="0"/>
              <a:t>.</a:t>
            </a:r>
            <a:endParaRPr lang="en-AU" sz="1200" kern="1200">
              <a:effectLst/>
              <a:latin typeface="+mn-lt"/>
              <a:ea typeface="Times New Roman" panose="02020603050405020304" pitchFamily="18" charset="0"/>
              <a:cs typeface="Calibri"/>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7D839-0A79-0A9E-2D98-5CFAAD466E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DC5CA-57E4-16C9-EE9F-F8FF7BDB28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D81442-FAB0-3945-AB4A-A2201CD2F277}"/>
              </a:ext>
            </a:extLst>
          </p:cNvPr>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Have students start with the word </a:t>
            </a:r>
            <a:r>
              <a:rPr lang="en-AU" sz="1200" b="1" dirty="0">
                <a:solidFill>
                  <a:srgbClr val="404040"/>
                </a:solidFill>
                <a:effectLst/>
                <a:latin typeface="+mn-lt"/>
                <a:ea typeface="Calibri" panose="020F0502020204030204" pitchFamily="34" charset="0"/>
                <a:cs typeface="Times New Roman" panose="02020603050405020304" pitchFamily="18" charset="0"/>
              </a:rPr>
              <a:t>clap</a:t>
            </a:r>
            <a:r>
              <a:rPr lang="en-AU" sz="1200" dirty="0">
                <a:solidFill>
                  <a:srgbClr val="404040"/>
                </a:solidFill>
                <a:effectLst/>
                <a:latin typeface="+mn-lt"/>
                <a:ea typeface="Calibri" panose="020F0502020204030204" pitchFamily="34" charset="0"/>
                <a:cs typeface="Times New Roman" panose="02020603050405020304" pitchFamily="18" charset="0"/>
              </a:rPr>
              <a:t>. 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write the base word </a:t>
            </a:r>
            <a:r>
              <a:rPr lang="en-AU" sz="1200" dirty="0">
                <a:effectLst/>
                <a:latin typeface="+mn-lt"/>
                <a:ea typeface="Times New Roman" panose="02020603050405020304" pitchFamily="18" charset="0"/>
                <a:cs typeface="Calibri"/>
              </a:rPr>
              <a:t>on their </a:t>
            </a:r>
            <a:r>
              <a:rPr lang="en-AU" sz="1200" dirty="0">
                <a:latin typeface="+mn-lt"/>
                <a:ea typeface="Times New Roman" panose="02020603050405020304" pitchFamily="18" charset="0"/>
                <a:cs typeface="Calibri"/>
              </a:rPr>
              <a:t>mini-whiteboard</a:t>
            </a:r>
            <a:r>
              <a:rPr lang="en-AU" sz="1200" dirty="0">
                <a:effectLst/>
                <a:latin typeface="+mn-lt"/>
                <a:ea typeface="Times New Roman" panose="02020603050405020304" pitchFamily="18" charset="0"/>
                <a:cs typeface="Calibri"/>
              </a:rPr>
              <a:t>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a:rPr>
              <a:t>identify why </a:t>
            </a:r>
            <a:r>
              <a:rPr lang="en-AU" sz="1200" b="1" dirty="0">
                <a:effectLst/>
                <a:latin typeface="+mn-lt"/>
                <a:ea typeface="Times New Roman" panose="02020603050405020304" pitchFamily="18" charset="0"/>
                <a:cs typeface="Calibri"/>
              </a:rPr>
              <a:t>clap</a:t>
            </a:r>
            <a:r>
              <a:rPr lang="en-AU" sz="1200" dirty="0">
                <a:effectLst/>
                <a:latin typeface="+mn-lt"/>
                <a:ea typeface="Times New Roman" panose="02020603050405020304" pitchFamily="18" charset="0"/>
                <a:cs typeface="Calibri"/>
              </a:rPr>
              <a:t> is a </a:t>
            </a:r>
            <a:r>
              <a:rPr lang="en-AU" sz="1200" b="1" dirty="0">
                <a:effectLst/>
                <a:latin typeface="+mn-lt"/>
                <a:ea typeface="Times New Roman" panose="02020603050405020304" pitchFamily="18" charset="0"/>
                <a:cs typeface="Calibri"/>
              </a:rPr>
              <a:t>1-1-1- base word </a:t>
            </a:r>
            <a:r>
              <a:rPr lang="en-AU" sz="1200" dirty="0">
                <a:effectLst/>
                <a:latin typeface="+mn-lt"/>
                <a:ea typeface="Times New Roman" panose="02020603050405020304" pitchFamily="18" charset="0"/>
                <a:cs typeface="Calibri"/>
              </a:rPr>
              <a:t>(one-syllable word ending in one vowel letter and one consonant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add the same consonant letter </a:t>
            </a:r>
            <a:r>
              <a:rPr lang="en-AU" sz="1200" b="1" dirty="0">
                <a:solidFill>
                  <a:srgbClr val="404040"/>
                </a:solidFill>
                <a:effectLst/>
                <a:latin typeface="+mn-lt"/>
                <a:ea typeface="Calibri" panose="020F0502020204030204" pitchFamily="34" charset="0"/>
                <a:cs typeface="Times New Roman" panose="02020603050405020304" pitchFamily="18" charset="0"/>
              </a:rPr>
              <a:t>p</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add </a:t>
            </a:r>
            <a:r>
              <a:rPr lang="en-AU" sz="1200" b="0" dirty="0">
                <a:solidFill>
                  <a:srgbClr val="404040"/>
                </a:solidFill>
                <a:effectLst/>
                <a:latin typeface="+mn-lt"/>
                <a:ea typeface="Calibri" panose="020F0502020204030204" pitchFamily="34" charset="0"/>
                <a:cs typeface="Times New Roman" panose="02020603050405020304" pitchFamily="18" charset="0"/>
              </a:rPr>
              <a:t>the </a:t>
            </a:r>
            <a:r>
              <a:rPr lang="en-AU" sz="1200" b="1" dirty="0">
                <a:solidFill>
                  <a:srgbClr val="404040"/>
                </a:solidFill>
                <a:effectLst/>
                <a:latin typeface="+mn-lt"/>
                <a:ea typeface="Calibri" panose="020F0502020204030204" pitchFamily="34" charset="0"/>
                <a:cs typeface="Times New Roman" panose="02020603050405020304" pitchFamily="18" charset="0"/>
              </a:rPr>
              <a:t>-</a:t>
            </a:r>
            <a:r>
              <a:rPr lang="en-AU" sz="1200" b="1" dirty="0" err="1">
                <a:solidFill>
                  <a:srgbClr val="404040"/>
                </a:solidFill>
                <a:effectLst/>
                <a:latin typeface="+mn-lt"/>
                <a:ea typeface="Calibri" panose="020F0502020204030204" pitchFamily="34" charset="0"/>
                <a:cs typeface="Times New Roman" panose="02020603050405020304" pitchFamily="18" charset="0"/>
              </a:rPr>
              <a:t>ing</a:t>
            </a:r>
            <a:r>
              <a:rPr lang="en-AU" sz="1200" b="1" dirty="0">
                <a:solidFill>
                  <a:srgbClr val="404040"/>
                </a:solidFill>
                <a:effectLst/>
                <a:latin typeface="+mn-lt"/>
                <a:ea typeface="Calibri" panose="020F0502020204030204" pitchFamily="34" charset="0"/>
                <a:cs typeface="Times New Roman" panose="02020603050405020304" pitchFamily="18" charset="0"/>
              </a:rPr>
              <a:t> </a:t>
            </a:r>
            <a:r>
              <a:rPr lang="en-AU" sz="1200" b="0" dirty="0">
                <a:solidFill>
                  <a:srgbClr val="404040"/>
                </a:solidFill>
                <a:effectLst/>
                <a:latin typeface="+mn-lt"/>
                <a:ea typeface="Calibri" panose="020F0502020204030204" pitchFamily="34" charset="0"/>
                <a:cs typeface="Times New Roman" panose="02020603050405020304" pitchFamily="18" charset="0"/>
              </a:rPr>
              <a:t>suffix</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b="0" dirty="0">
                <a:solidFill>
                  <a:srgbClr val="404040"/>
                </a:solidFill>
                <a:effectLst/>
                <a:latin typeface="+mn-lt"/>
                <a:ea typeface="Calibri" panose="020F0502020204030204" pitchFamily="34" charset="0"/>
                <a:cs typeface="Times New Roman" panose="02020603050405020304" pitchFamily="18" charset="0"/>
              </a:rPr>
              <a:t>read the word they have written (</a:t>
            </a:r>
            <a:r>
              <a:rPr lang="en-AU" sz="1200" b="1" dirty="0">
                <a:solidFill>
                  <a:srgbClr val="404040"/>
                </a:solidFill>
                <a:effectLst/>
                <a:latin typeface="+mn-lt"/>
                <a:ea typeface="Calibri" panose="020F0502020204030204" pitchFamily="34" charset="0"/>
                <a:cs typeface="Times New Roman" panose="02020603050405020304" pitchFamily="18" charset="0"/>
              </a:rPr>
              <a:t>clapping</a:t>
            </a:r>
            <a:r>
              <a:rPr lang="en-AU" sz="1200" b="0" dirty="0">
                <a:solidFill>
                  <a:srgbClr val="404040"/>
                </a:solidFill>
                <a:effectLst/>
                <a:latin typeface="+mn-lt"/>
                <a:ea typeface="Calibri" panose="020F0502020204030204" pitchFamily="34" charset="0"/>
                <a:cs typeface="Times New Roman" panose="02020603050405020304" pitchFamily="18" charset="0"/>
              </a:rPr>
              <a:t>)</a:t>
            </a: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explain the meaning of the word when the</a:t>
            </a:r>
            <a:r>
              <a:rPr lang="en-AU" sz="1200" b="0" dirty="0">
                <a:solidFill>
                  <a:srgbClr val="404040"/>
                </a:solidFill>
                <a:effectLst/>
                <a:latin typeface="+mn-lt"/>
                <a:ea typeface="Calibri" panose="020F0502020204030204" pitchFamily="34" charset="0"/>
                <a:cs typeface="Times New Roman" panose="02020603050405020304" pitchFamily="18" charset="0"/>
              </a:rPr>
              <a:t> </a:t>
            </a:r>
            <a:r>
              <a:rPr lang="en-AU" sz="1200" b="1" dirty="0">
                <a:solidFill>
                  <a:srgbClr val="404040"/>
                </a:solidFill>
                <a:effectLst/>
                <a:latin typeface="+mn-lt"/>
                <a:ea typeface="Calibri" panose="020F0502020204030204" pitchFamily="34" charset="0"/>
                <a:cs typeface="Times New Roman" panose="02020603050405020304" pitchFamily="18" charset="0"/>
              </a:rPr>
              <a:t>-</a:t>
            </a:r>
            <a:r>
              <a:rPr lang="en-AU" sz="1200" b="1" dirty="0" err="1">
                <a:solidFill>
                  <a:srgbClr val="404040"/>
                </a:solidFill>
                <a:effectLst/>
                <a:latin typeface="+mn-lt"/>
                <a:ea typeface="Calibri" panose="020F0502020204030204" pitchFamily="34" charset="0"/>
                <a:cs typeface="Times New Roman" panose="02020603050405020304" pitchFamily="18" charset="0"/>
              </a:rPr>
              <a:t>ing</a:t>
            </a:r>
            <a:r>
              <a:rPr lang="en-AU" sz="1200" b="0" dirty="0">
                <a:solidFill>
                  <a:srgbClr val="404040"/>
                </a:solidFill>
                <a:effectLst/>
                <a:latin typeface="+mn-lt"/>
                <a:ea typeface="Calibri" panose="020F0502020204030204" pitchFamily="34" charset="0"/>
                <a:cs typeface="Times New Roman" panose="02020603050405020304" pitchFamily="18" charset="0"/>
              </a:rPr>
              <a:t> suffix</a:t>
            </a:r>
            <a:r>
              <a:rPr lang="en-AU" sz="1200" dirty="0">
                <a:solidFill>
                  <a:srgbClr val="404040"/>
                </a:solidFill>
                <a:effectLst/>
                <a:latin typeface="+mn-lt"/>
                <a:ea typeface="Calibri" panose="020F0502020204030204" pitchFamily="34" charset="0"/>
                <a:cs typeface="Times New Roman" panose="02020603050405020304" pitchFamily="18" charset="0"/>
              </a:rPr>
              <a:t> is added</a:t>
            </a:r>
          </a:p>
          <a:p>
            <a:pPr marL="171450" marR="0" lvl="0" indent="-171450" algn="l" defTabSz="914400" rtl="0" eaLnBrk="1" fontAlgn="auto" latinLnBrk="0" hangingPunct="1">
              <a:lnSpc>
                <a:spcPct val="100000"/>
              </a:lnSpc>
              <a:spcBef>
                <a:spcPts val="100"/>
              </a:spcBef>
              <a:spcAft>
                <a:spcPts val="400"/>
              </a:spcAft>
              <a:buClr>
                <a:srgbClr val="4656AD"/>
              </a:buClr>
              <a:buSzTx/>
              <a:buFont typeface="Arial" panose="020B0604020202020204" pitchFamily="34" charset="0"/>
              <a:buChar char="•"/>
              <a:tabLst/>
              <a:defRPr/>
            </a:pPr>
            <a:r>
              <a:rPr lang="en-US" sz="1200" dirty="0">
                <a:effectLst/>
                <a:latin typeface="+mn-lt"/>
                <a:cs typeface="Times New Roman" panose="02020603050405020304" pitchFamily="18" charset="0"/>
              </a:rPr>
              <a:t>place their student sheets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pPr marL="0" indent="0">
              <a:spcBef>
                <a:spcPts val="100"/>
              </a:spcBef>
              <a:spcAft>
                <a:spcPts val="400"/>
              </a:spcAft>
              <a:buFont typeface="Arial"/>
              <a:buNone/>
            </a:pPr>
            <a:r>
              <a:rPr lang="en-AU" sz="1200" dirty="0">
                <a:latin typeface="+mn-lt"/>
                <a:cs typeface="Calibri"/>
              </a:rPr>
              <a:t>Repeat with the words: </a:t>
            </a:r>
            <a:r>
              <a:rPr lang="en-AU" sz="1200" b="1" dirty="0">
                <a:solidFill>
                  <a:srgbClr val="404040"/>
                </a:solidFill>
                <a:effectLst/>
                <a:latin typeface="+mn-lt"/>
                <a:ea typeface="Calibri" panose="020F0502020204030204" pitchFamily="34" charset="0"/>
                <a:cs typeface="Times New Roman" panose="02020603050405020304" pitchFamily="18" charset="0"/>
              </a:rPr>
              <a:t>pin </a:t>
            </a:r>
            <a:r>
              <a:rPr lang="en-AU" b="1" i="0" dirty="0">
                <a:cs typeface="Calibri" panose="020F0502020204030204"/>
              </a:rPr>
              <a:t>– </a:t>
            </a:r>
            <a:r>
              <a:rPr lang="en-AU" sz="1200" b="1" dirty="0">
                <a:latin typeface="+mn-lt"/>
                <a:cs typeface="Calibri"/>
              </a:rPr>
              <a:t>pinned </a:t>
            </a:r>
            <a:r>
              <a:rPr lang="en-AU" sz="1200" b="0" dirty="0">
                <a:latin typeface="+mn-lt"/>
                <a:cs typeface="Calibri"/>
              </a:rPr>
              <a:t>and </a:t>
            </a:r>
            <a:r>
              <a:rPr lang="en-AU" sz="1200" b="1" dirty="0">
                <a:latin typeface="+mn-lt"/>
                <a:cs typeface="Calibri"/>
              </a:rPr>
              <a:t>dot </a:t>
            </a:r>
            <a:r>
              <a:rPr lang="en-AU" b="1" i="0" dirty="0">
                <a:cs typeface="Calibri" panose="020F0502020204030204"/>
              </a:rPr>
              <a:t>– </a:t>
            </a:r>
            <a:r>
              <a:rPr lang="en-AU" sz="1200" b="1" dirty="0">
                <a:latin typeface="+mn-lt"/>
                <a:cs typeface="Calibri"/>
              </a:rPr>
              <a:t>dotty</a:t>
            </a:r>
            <a:r>
              <a:rPr lang="en-AU" sz="1200" dirty="0">
                <a:latin typeface="+mn-lt"/>
                <a:cs typeface="Calibri"/>
              </a:rPr>
              <a:t>.</a:t>
            </a:r>
          </a:p>
          <a:p>
            <a:pPr marL="0" indent="0">
              <a:spcBef>
                <a:spcPts val="100"/>
              </a:spcBef>
              <a:spcAft>
                <a:spcPts val="400"/>
              </a:spcAft>
              <a:buFont typeface="Arial"/>
              <a:buNone/>
            </a:pPr>
            <a:endParaRPr lang="en-AU" sz="2800" dirty="0">
              <a:latin typeface="+mn-lt"/>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sz="28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sz="2800" dirty="0">
              <a:latin typeface="+mn-lt"/>
            </a:endParaRPr>
          </a:p>
          <a:p>
            <a:pPr>
              <a:spcBef>
                <a:spcPts val="100"/>
              </a:spcBef>
              <a:spcAft>
                <a:spcPts val="400"/>
              </a:spcAft>
            </a:pPr>
            <a:endParaRPr lang="en-AU" sz="1800" b="1" dirty="0">
              <a:latin typeface="+mn-lt"/>
              <a:cs typeface="Calibri"/>
            </a:endParaRPr>
          </a:p>
          <a:p>
            <a:pPr>
              <a:spcBef>
                <a:spcPts val="100"/>
              </a:spcBef>
              <a:spcAft>
                <a:spcPts val="400"/>
              </a:spcAft>
            </a:pPr>
            <a:endParaRPr lang="en-AU" sz="1800" b="1" dirty="0">
              <a:latin typeface="+mn-lt"/>
              <a:cs typeface="Calibri"/>
            </a:endParaRPr>
          </a:p>
        </p:txBody>
      </p:sp>
      <p:sp>
        <p:nvSpPr>
          <p:cNvPr id="4" name="Slide Number Placeholder 3">
            <a:extLst>
              <a:ext uri="{FF2B5EF4-FFF2-40B4-BE49-F238E27FC236}">
                <a16:creationId xmlns:a16="http://schemas.microsoft.com/office/drawing/2014/main" id="{C3F6BFE4-C18F-9559-35C0-8D2D97261F7D}"/>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004587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US" b="1"/>
              <a:t>You do</a:t>
            </a:r>
          </a:p>
          <a:p>
            <a:pPr marL="0" indent="0">
              <a:spcBef>
                <a:spcPts val="100"/>
              </a:spcBef>
              <a:spcAft>
                <a:spcPts val="400"/>
              </a:spcAft>
              <a:buFont typeface="Arial"/>
              <a:buNone/>
            </a:pPr>
            <a:endParaRPr lang="en-US"/>
          </a:p>
          <a:p>
            <a:pPr marL="0" indent="0">
              <a:spcBef>
                <a:spcPts val="100"/>
              </a:spcBef>
              <a:spcAft>
                <a:spcPts val="400"/>
              </a:spcAft>
              <a:buFont typeface="Arial"/>
              <a:buNone/>
            </a:pPr>
            <a:r>
              <a:rPr lang="en-US"/>
              <a:t>Students</a:t>
            </a:r>
            <a:r>
              <a:rPr lang="en-US" b="0"/>
              <a:t> who </a:t>
            </a:r>
            <a:r>
              <a:rPr lang="en-US"/>
              <a:t>need further instruction (</a:t>
            </a:r>
            <a:r>
              <a:rPr lang="en-US" b="0"/>
              <a:t>identified during the ‘check for understanding’ phase of the lesson</a:t>
            </a:r>
            <a:r>
              <a:rPr lang="en-US"/>
              <a:t>)</a:t>
            </a:r>
            <a:r>
              <a:rPr lang="en-US" b="0"/>
              <a:t> stay with the teacher for small-group targeted instruction.</a:t>
            </a:r>
            <a:endParaRPr lang="en-US">
              <a:cs typeface="Calibri" panose="020F0502020204030204"/>
            </a:endParaRPr>
          </a:p>
          <a:p>
            <a:pPr marL="0" indent="0">
              <a:spcBef>
                <a:spcPts val="100"/>
              </a:spcBef>
              <a:spcAft>
                <a:spcPts val="400"/>
              </a:spcAft>
              <a:buFont typeface="Arial"/>
              <a:buNone/>
            </a:pPr>
            <a:endParaRPr lang="en-US" b="0"/>
          </a:p>
          <a:p>
            <a:pPr marL="0" indent="0">
              <a:spcBef>
                <a:spcPts val="100"/>
              </a:spcBef>
              <a:spcAft>
                <a:spcPts val="400"/>
              </a:spcAft>
              <a:buFont typeface="Arial"/>
              <a:buNone/>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a:effectLst/>
                <a:latin typeface="+mn-lt"/>
                <a:ea typeface="Aptos" panose="020B0004020202020204" pitchFamily="34" charset="0"/>
                <a:cs typeface="Aptos" panose="020B0004020202020204" pitchFamily="34" charset="0"/>
              </a:rPr>
              <a:t>Now that you have finished teaching Phase 14, you can support student fluency using the Phase 14 decodable resources, which contain letter–sound correspondences, decodable words and decodable sentences.</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6545455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570711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Review</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The review of this letter</a:t>
            </a:r>
            <a:r>
              <a:rPr lang="en-AU" sz="1200" kern="1200" dirty="0">
                <a:solidFill>
                  <a:schemeClr val="tx1"/>
                </a:solidFill>
                <a:latin typeface="+mn-lt"/>
                <a:ea typeface="+mn-ea"/>
                <a:cs typeface="+mn-cs"/>
              </a:rPr>
              <a:t>–</a:t>
            </a:r>
            <a:r>
              <a:rPr lang="en-US" sz="1200" b="0" kern="1200" dirty="0">
                <a:solidFill>
                  <a:schemeClr val="tx1"/>
                </a:solidFill>
                <a:latin typeface="+mn-lt"/>
                <a:ea typeface="+mn-ea"/>
                <a:cs typeface="+mn-cs"/>
              </a:rPr>
              <a:t>sound correspondence focuses on the taught sounds as well as the spelling </a:t>
            </a:r>
            <a:r>
              <a:rPr lang="en-US" sz="1200" b="0" kern="1200" dirty="0" err="1">
                <a:solidFill>
                  <a:schemeClr val="tx1"/>
                </a:solidFill>
                <a:latin typeface="+mn-lt"/>
                <a:ea typeface="+mn-ea"/>
                <a:cs typeface="+mn-cs"/>
              </a:rPr>
              <a:t>generalisation</a:t>
            </a:r>
            <a:r>
              <a:rPr lang="en-US" sz="1200" b="0" kern="1200" dirty="0">
                <a:solidFill>
                  <a:schemeClr val="tx1"/>
                </a:solidFill>
                <a:latin typeface="+mn-lt"/>
                <a:ea typeface="+mn-ea"/>
                <a:cs typeface="+mn-cs"/>
              </a:rPr>
              <a:t> for their use.</a:t>
            </a:r>
          </a:p>
          <a:p>
            <a:endParaRPr lang="en-US" sz="1200" b="0" kern="1200" dirty="0">
              <a:solidFill>
                <a:schemeClr val="tx1"/>
              </a:solidFill>
              <a:latin typeface="+mn-lt"/>
              <a:ea typeface="+mn-ea"/>
              <a:cs typeface="+mn-cs"/>
            </a:endParaRPr>
          </a:p>
          <a:p>
            <a:pPr marL="171450" indent="-171450">
              <a:buFont typeface="Arial" panose="020B0604020202020204" pitchFamily="34" charset="0"/>
              <a:buChar char="•"/>
            </a:pPr>
            <a:r>
              <a:rPr lang="en-US" sz="1200" b="0" kern="1200" dirty="0">
                <a:solidFill>
                  <a:schemeClr val="tx1"/>
                </a:solidFill>
                <a:latin typeface="+mn-lt"/>
                <a:ea typeface="+mn-ea"/>
                <a:cs typeface="+mn-cs"/>
              </a:rPr>
              <a:t>Point to the </a:t>
            </a:r>
            <a:r>
              <a:rPr lang="en-US" sz="1200" b="1" kern="1200" dirty="0" err="1">
                <a:solidFill>
                  <a:schemeClr val="tx1"/>
                </a:solidFill>
                <a:latin typeface="+mn-lt"/>
                <a:ea typeface="+mn-ea"/>
                <a:cs typeface="+mn-cs"/>
              </a:rPr>
              <a:t>oo</a:t>
            </a:r>
            <a:r>
              <a:rPr lang="en-US" sz="1200" b="0" kern="1200" dirty="0">
                <a:solidFill>
                  <a:schemeClr val="tx1"/>
                </a:solidFill>
                <a:latin typeface="+mn-lt"/>
                <a:ea typeface="+mn-ea"/>
                <a:cs typeface="+mn-cs"/>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Prompt students to say the mnemonic phrase, </a:t>
            </a:r>
            <a:r>
              <a:rPr lang="en-US" sz="1200" b="1" u="none" kern="1200" dirty="0">
                <a:solidFill>
                  <a:schemeClr val="tx1"/>
                </a:solidFill>
                <a:latin typeface="+mn-lt"/>
                <a:ea typeface="+mn-ea"/>
                <a:cs typeface="+mn-cs"/>
              </a:rPr>
              <a:t>F</a:t>
            </a:r>
            <a:r>
              <a:rPr lang="en-US" sz="1200" b="1" u="sng" kern="1200" dirty="0">
                <a:solidFill>
                  <a:schemeClr val="tx1"/>
                </a:solidFill>
                <a:latin typeface="+mn-lt"/>
                <a:ea typeface="+mn-ea"/>
                <a:cs typeface="+mn-cs"/>
              </a:rPr>
              <a:t>oo</a:t>
            </a:r>
            <a:r>
              <a:rPr lang="en-US" sz="1200" b="1" u="none" kern="1200" dirty="0">
                <a:solidFill>
                  <a:schemeClr val="tx1"/>
                </a:solidFill>
                <a:latin typeface="+mn-lt"/>
                <a:ea typeface="+mn-ea"/>
                <a:cs typeface="+mn-cs"/>
              </a:rPr>
              <a:t>d is g</a:t>
            </a:r>
            <a:r>
              <a:rPr lang="en-US" sz="1200" b="1" u="sng" kern="1200" dirty="0">
                <a:solidFill>
                  <a:schemeClr val="tx1"/>
                </a:solidFill>
                <a:latin typeface="+mn-lt"/>
                <a:ea typeface="+mn-ea"/>
                <a:cs typeface="+mn-cs"/>
              </a:rPr>
              <a:t>oo</a:t>
            </a:r>
            <a:r>
              <a:rPr lang="en-US" sz="1200" b="1" u="none" kern="1200" dirty="0">
                <a:solidFill>
                  <a:schemeClr val="tx1"/>
                </a:solidFill>
                <a:latin typeface="+mn-lt"/>
                <a:ea typeface="+mn-ea"/>
                <a:cs typeface="+mn-cs"/>
              </a:rPr>
              <a:t>d</a:t>
            </a:r>
            <a:r>
              <a:rPr lang="en-US" sz="1200" b="0" kern="1200" dirty="0">
                <a:solidFill>
                  <a:schemeClr val="tx1"/>
                </a:solidFill>
                <a:latin typeface="+mn-lt"/>
                <a:ea typeface="+mn-ea"/>
                <a:cs typeface="+mn-cs"/>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a:t>
            </a:r>
            <a:r>
              <a:rPr lang="en-US" sz="1200" b="0" kern="1200" dirty="0" err="1">
                <a:solidFill>
                  <a:schemeClr val="tx1"/>
                </a:solidFill>
                <a:latin typeface="+mn-lt"/>
                <a:ea typeface="+mn-ea"/>
                <a:cs typeface="+mn-cs"/>
              </a:rPr>
              <a:t>generalisation</a:t>
            </a:r>
            <a:r>
              <a:rPr lang="en-US" sz="1200" b="0" kern="1200" dirty="0">
                <a:solidFill>
                  <a:schemeClr val="tx1"/>
                </a:solidFill>
                <a:latin typeface="+mn-lt"/>
                <a:ea typeface="+mn-ea"/>
                <a:cs typeface="+mn-cs"/>
              </a:rPr>
              <a:t> for the sounds </a:t>
            </a:r>
            <a:r>
              <a:rPr lang="en-US" sz="1200" b="1" kern="1200" dirty="0" err="1">
                <a:solidFill>
                  <a:schemeClr val="tx1"/>
                </a:solidFill>
                <a:latin typeface="+mn-lt"/>
                <a:ea typeface="+mn-ea"/>
                <a:cs typeface="+mn-cs"/>
              </a:rPr>
              <a:t>oo</a:t>
            </a:r>
            <a:r>
              <a:rPr lang="en-US" sz="1200" b="0" kern="1200" dirty="0">
                <a:solidFill>
                  <a:schemeClr val="tx1"/>
                </a:solidFill>
                <a:latin typeface="+mn-lt"/>
                <a:ea typeface="+mn-ea"/>
                <a:cs typeface="+mn-cs"/>
              </a:rPr>
              <a:t> can say:</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most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oo</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food</a:t>
            </a:r>
            <a:r>
              <a:rPr lang="en-AU" sz="1200" u="none" kern="100" dirty="0">
                <a:solidFill>
                  <a:schemeClr val="tx1"/>
                </a:solidFill>
                <a:effectLst/>
                <a:latin typeface="+mn-lt"/>
                <a:ea typeface="Aptos" panose="020B0004020202020204" pitchFamily="34" charset="0"/>
                <a:cs typeface="Times New Roman" panose="02020603050405020304" pitchFamily="18" charset="0"/>
              </a:rPr>
              <a:t> </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less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ŏŏ</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good</a:t>
            </a:r>
            <a:r>
              <a:rPr lang="en-AU" sz="1200" b="0" kern="100" dirty="0">
                <a:solidFill>
                  <a:schemeClr val="tx1"/>
                </a:solidFill>
                <a:effectLst/>
                <a:latin typeface="+mn-lt"/>
                <a:ea typeface="Aptos" panose="020B0004020202020204" pitchFamily="34" charset="0"/>
                <a:cs typeface="Times New Roman" panose="02020603050405020304" pitchFamily="18" charset="0"/>
              </a:rPr>
              <a:t>.</a:t>
            </a:r>
          </a:p>
          <a:p>
            <a:pPr marL="171450" indent="-171450">
              <a:buFont typeface="Arial" panose="020B0604020202020204" pitchFamily="34" charset="0"/>
              <a:buChar cha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a:t>
            </a:r>
            <a:r>
              <a:rPr lang="en-AU" sz="1200" b="0" i="0" kern="1200">
                <a:solidFill>
                  <a:schemeClr val="tx1"/>
                </a:solidFill>
                <a:effectLst/>
                <a:latin typeface="+mn-lt"/>
                <a:ea typeface="+mn-ea"/>
                <a:cs typeface="+mn-cs"/>
              </a:rPr>
              <a:t>order of </a:t>
            </a:r>
            <a:r>
              <a:rPr lang="en-AU" sz="1200" b="0" i="0" kern="1200" dirty="0">
                <a:solidFill>
                  <a:schemeClr val="tx1"/>
                </a:solidFill>
                <a:effectLst/>
                <a:latin typeface="+mn-lt"/>
                <a:ea typeface="+mn-ea"/>
                <a:cs typeface="+mn-cs"/>
              </a:rPr>
              <a:t>the letter-sound correspondences from the most common to the least common. </a:t>
            </a:r>
            <a:endParaRPr lang="en-US" b="1" dirty="0">
              <a:latin typeface="+mn-lt"/>
            </a:endParaRPr>
          </a:p>
          <a:p>
            <a:pPr marL="628650" lvl="1" indent="-171450">
              <a:buFont typeface="Arial" panose="020B0604020202020204" pitchFamily="34" charset="0"/>
              <a:buChar char="•"/>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If any students do not know a sound or say the wrong sound, provide corrective feedback and modelling. </a:t>
            </a:r>
            <a:r>
              <a:rPr lang="en-US" sz="1200" kern="1200" dirty="0">
                <a:solidFill>
                  <a:schemeClr val="tx1"/>
                </a:solidFill>
                <a:latin typeface="+mn-lt"/>
                <a:ea typeface="+mn-ea"/>
                <a:cs typeface="+mn-cs"/>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solidFill>
                  <a:schemeClr val="tx1"/>
                </a:solidFill>
                <a:latin typeface="+mn-lt"/>
                <a:ea typeface="+mn-ea"/>
                <a:cs typeface="+mn-cs"/>
              </a:rPr>
              <a:t>Note: Y</a:t>
            </a:r>
            <a:r>
              <a:rPr lang="en-AU" sz="1200" kern="1200" dirty="0">
                <a:solidFill>
                  <a:schemeClr val="tx1"/>
                </a:solidFill>
                <a:latin typeface="+mn-lt"/>
                <a:ea typeface="+mn-ea"/>
                <a:cs typeface="+mn-cs"/>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B</a:t>
            </a:r>
            <a:r>
              <a:rPr lang="en-US" b="1" u="sng" dirty="0">
                <a:latin typeface="+mn-lt"/>
              </a:rPr>
              <a:t>oi</a:t>
            </a:r>
            <a:r>
              <a:rPr lang="en-US" b="1" dirty="0">
                <a:latin typeface="+mn-lt"/>
              </a:rPr>
              <a:t>l the t</a:t>
            </a:r>
            <a:r>
              <a:rPr lang="en-US" b="1" u="sng" dirty="0">
                <a:latin typeface="+mn-lt"/>
              </a:rPr>
              <a:t>oy</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the sounds </a:t>
            </a:r>
            <a:r>
              <a:rPr lang="en-US" b="1" dirty="0">
                <a:latin typeface="+mn-lt"/>
              </a:rPr>
              <a:t>oi</a:t>
            </a:r>
            <a:r>
              <a:rPr lang="en-US" b="0" dirty="0">
                <a:latin typeface="+mn-lt"/>
              </a:rPr>
              <a:t> and </a:t>
            </a:r>
            <a:r>
              <a:rPr lang="en-US" b="1" dirty="0">
                <a:latin typeface="+mn-lt"/>
              </a:rPr>
              <a:t>oy </a:t>
            </a:r>
            <a:r>
              <a:rPr lang="en-US" b="0" dirty="0">
                <a:latin typeface="+mn-lt"/>
              </a:rPr>
              <a:t>can say:</a:t>
            </a:r>
          </a:p>
          <a:p>
            <a:pPr marL="628650" lvl="1" indent="-171450">
              <a:buFont typeface="Courier New" panose="02070309020205020404" pitchFamily="49" charset="0"/>
              <a:buChar char="o"/>
            </a:pPr>
            <a:r>
              <a:rPr lang="en-US" b="1" dirty="0">
                <a:effectLst/>
              </a:rPr>
              <a:t>oi </a:t>
            </a:r>
            <a:r>
              <a:rPr lang="en-US" dirty="0">
                <a:effectLst/>
              </a:rPr>
              <a:t>says /oi/: in the middle of a word as in </a:t>
            </a:r>
            <a:r>
              <a:rPr lang="en-US" b="1" dirty="0">
                <a:effectLst/>
              </a:rPr>
              <a:t>boil</a:t>
            </a:r>
            <a:r>
              <a:rPr lang="en-US" dirty="0">
                <a:effectLst/>
              </a:rPr>
              <a:t>, and sometimes at the start of a word as in </a:t>
            </a:r>
            <a:r>
              <a:rPr lang="en-US" b="1" dirty="0">
                <a:effectLst/>
              </a:rPr>
              <a:t>oil</a:t>
            </a:r>
            <a:r>
              <a:rPr lang="en-US" dirty="0">
                <a:effectLst/>
              </a:rPr>
              <a:t>.</a:t>
            </a:r>
          </a:p>
          <a:p>
            <a:pPr marL="628650" lvl="1" indent="-171450">
              <a:buFont typeface="Courier New" panose="02070309020205020404" pitchFamily="49" charset="0"/>
              <a:buChar char="o"/>
            </a:pPr>
            <a:r>
              <a:rPr lang="en-US" b="1" dirty="0">
                <a:effectLst/>
              </a:rPr>
              <a:t>oy </a:t>
            </a:r>
            <a:r>
              <a:rPr lang="en-US" dirty="0">
                <a:effectLst/>
              </a:rPr>
              <a:t>says /oi/: at the end of a word as in </a:t>
            </a:r>
            <a:r>
              <a:rPr lang="en-US" b="1" dirty="0">
                <a:effectLst/>
              </a:rPr>
              <a:t>toy</a:t>
            </a:r>
            <a:r>
              <a:rPr lang="en-US" dirty="0">
                <a:effectLst/>
              </a:rPr>
              <a:t>.</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L</a:t>
            </a:r>
            <a:r>
              <a:rPr lang="en-US" b="1" u="sng" dirty="0">
                <a:latin typeface="+mn-lt"/>
              </a:rPr>
              <a:t>ou</a:t>
            </a:r>
            <a:r>
              <a:rPr lang="en-US" b="1" dirty="0">
                <a:latin typeface="+mn-lt"/>
              </a:rPr>
              <a:t>d br</a:t>
            </a:r>
            <a:r>
              <a:rPr lang="en-US" b="1" u="sng" dirty="0">
                <a:latin typeface="+mn-lt"/>
              </a:rPr>
              <a:t>ow</a:t>
            </a:r>
            <a:r>
              <a:rPr lang="en-US" b="1" dirty="0">
                <a:latin typeface="+mn-lt"/>
              </a:rPr>
              <a:t>n c</a:t>
            </a:r>
            <a:r>
              <a:rPr lang="en-US" b="1" u="sng" dirty="0">
                <a:latin typeface="+mn-lt"/>
              </a:rPr>
              <a:t>ow</a:t>
            </a:r>
            <a:r>
              <a:rPr lang="en-US" b="0" dirty="0">
                <a:latin typeface="+mn-lt"/>
              </a:rPr>
              <a:t>.</a:t>
            </a:r>
            <a:endParaRPr lang="en-US" b="0" u="sng"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a:t>
            </a:r>
            <a:r>
              <a:rPr lang="en-US" b="1" dirty="0" err="1">
                <a:latin typeface="+mn-lt"/>
              </a:rPr>
              <a:t>ou</a:t>
            </a:r>
            <a:r>
              <a:rPr lang="en-US" b="0" dirty="0">
                <a:latin typeface="+mn-lt"/>
              </a:rPr>
              <a:t> and </a:t>
            </a:r>
            <a:r>
              <a:rPr lang="en-US" b="1" dirty="0">
                <a:latin typeface="+mn-lt"/>
              </a:rPr>
              <a:t>ow</a:t>
            </a:r>
            <a:r>
              <a:rPr lang="en-US" b="0" dirty="0">
                <a:latin typeface="+mn-lt"/>
              </a:rPr>
              <a:t>:</a:t>
            </a:r>
          </a:p>
          <a:p>
            <a:pPr marL="628650" lvl="1" indent="-171450">
              <a:buFont typeface="Courier New" panose="02070309020205020404" pitchFamily="49" charset="0"/>
              <a:buChar char="o"/>
              <a:defRPr/>
            </a:pPr>
            <a:r>
              <a:rPr lang="en-AU" b="1" i="0" dirty="0" err="1">
                <a:latin typeface="+mn-lt"/>
              </a:rPr>
              <a:t>ou</a:t>
            </a:r>
            <a:r>
              <a:rPr lang="en-AU" b="0" i="0" dirty="0">
                <a:latin typeface="+mn-lt"/>
              </a:rPr>
              <a:t> says</a:t>
            </a:r>
            <a:r>
              <a:rPr lang="en-US" b="0" i="0" dirty="0">
                <a:latin typeface="+mn-lt"/>
              </a:rPr>
              <a:t> </a:t>
            </a:r>
            <a:r>
              <a:rPr lang="en-US" i="0" dirty="0">
                <a:latin typeface="+mn-lt"/>
              </a:rPr>
              <a:t>/</a:t>
            </a:r>
            <a:r>
              <a:rPr lang="en-AU" b="0" i="0" dirty="0">
                <a:solidFill>
                  <a:srgbClr val="001D35"/>
                </a:solidFill>
                <a:latin typeface="+mn-lt"/>
              </a:rPr>
              <a:t>ow</a:t>
            </a:r>
            <a:r>
              <a:rPr lang="en-US" i="0" dirty="0">
                <a:latin typeface="+mn-lt"/>
              </a:rPr>
              <a:t>/: in the middle of word as in </a:t>
            </a:r>
            <a:r>
              <a:rPr lang="en-US" b="1" i="0" dirty="0">
                <a:latin typeface="+mn-lt"/>
              </a:rPr>
              <a:t>loud</a:t>
            </a:r>
            <a:r>
              <a:rPr lang="en-US" i="0" dirty="0">
                <a:latin typeface="+mn-lt"/>
              </a:rPr>
              <a:t>, and sometimes at the start as in </a:t>
            </a:r>
            <a:r>
              <a:rPr lang="en-US" b="1" i="0" dirty="0">
                <a:latin typeface="+mn-lt"/>
              </a:rPr>
              <a:t>out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ow</a:t>
            </a:r>
            <a:r>
              <a:rPr lang="en-US" i="0" dirty="0">
                <a:latin typeface="+mn-lt"/>
              </a:rPr>
              <a:t> can say /</a:t>
            </a:r>
            <a:r>
              <a:rPr lang="en-AU" b="0" i="0" dirty="0">
                <a:solidFill>
                  <a:srgbClr val="001D35"/>
                </a:solidFill>
                <a:latin typeface="+mn-lt"/>
              </a:rPr>
              <a:t>ow</a:t>
            </a:r>
            <a:r>
              <a:rPr lang="en-US" i="0" dirty="0">
                <a:latin typeface="+mn-lt"/>
              </a:rPr>
              <a:t>/: in any position in a word </a:t>
            </a:r>
            <a:r>
              <a:rPr lang="en-AU" b="0" i="0" dirty="0">
                <a:latin typeface="+mn-lt"/>
                <a:ea typeface="Calibri"/>
                <a:cs typeface="Calibri"/>
              </a:rPr>
              <a:t>as in </a:t>
            </a:r>
            <a:r>
              <a:rPr lang="en-AU" b="1" i="0" dirty="0">
                <a:latin typeface="+mn-lt"/>
                <a:ea typeface="Calibri"/>
                <a:cs typeface="Calibri"/>
              </a:rPr>
              <a:t>brown</a:t>
            </a:r>
            <a:r>
              <a:rPr lang="en-AU" b="0" i="0" dirty="0">
                <a:latin typeface="+mn-lt"/>
                <a:ea typeface="Calibri"/>
                <a:cs typeface="Calibri"/>
              </a:rPr>
              <a:t>, </a:t>
            </a:r>
            <a:r>
              <a:rPr lang="en-AU" b="1" i="0" dirty="0">
                <a:latin typeface="+mn-lt"/>
                <a:ea typeface="Calibri"/>
                <a:cs typeface="Calibri"/>
              </a:rPr>
              <a:t>cow</a:t>
            </a:r>
            <a:r>
              <a:rPr lang="en-AU" b="0" i="0" dirty="0">
                <a:latin typeface="+mn-lt"/>
                <a:ea typeface="Calibri"/>
                <a:cs typeface="Calibri"/>
              </a:rPr>
              <a:t> and </a:t>
            </a:r>
            <a:r>
              <a:rPr lang="en-AU" b="1" i="0" dirty="0">
                <a:latin typeface="+mn-lt"/>
                <a:ea typeface="Calibri"/>
                <a:cs typeface="Calibri"/>
              </a:rPr>
              <a:t>owl</a:t>
            </a:r>
            <a:endParaRPr lang="en-AU" b="0" i="0" dirty="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0" dirty="0">
                <a:latin typeface="+mn-lt"/>
              </a:rPr>
              <a:t>when </a:t>
            </a:r>
            <a:r>
              <a:rPr lang="en-US" b="1" i="0" dirty="0">
                <a:latin typeface="+mn-lt"/>
              </a:rPr>
              <a:t>ow</a:t>
            </a:r>
            <a:r>
              <a:rPr lang="en-US" i="0" dirty="0">
                <a:latin typeface="+mn-lt"/>
              </a:rPr>
              <a:t> is found at the start or in the middle of a word, it is almost always followed by </a:t>
            </a:r>
            <a:r>
              <a:rPr lang="en-US" b="1" i="0" dirty="0">
                <a:latin typeface="+mn-lt"/>
              </a:rPr>
              <a:t>l</a:t>
            </a:r>
            <a:r>
              <a:rPr lang="en-US" i="0" dirty="0">
                <a:latin typeface="+mn-lt"/>
              </a:rPr>
              <a:t> or </a:t>
            </a:r>
            <a:r>
              <a:rPr lang="en-US" b="1" i="0" dirty="0">
                <a:latin typeface="+mn-lt"/>
              </a:rPr>
              <a:t>n </a:t>
            </a:r>
            <a:r>
              <a:rPr lang="en-US" b="0" i="0" dirty="0">
                <a:latin typeface="+mn-lt"/>
              </a:rPr>
              <a:t>as in </a:t>
            </a:r>
            <a:r>
              <a:rPr lang="en-AU" b="1" i="0" dirty="0">
                <a:latin typeface="+mn-lt"/>
                <a:ea typeface="Calibri"/>
                <a:cs typeface="Calibri"/>
              </a:rPr>
              <a:t>brown</a:t>
            </a:r>
            <a:r>
              <a:rPr lang="en-AU" b="0" i="0" dirty="0">
                <a:latin typeface="+mn-lt"/>
                <a:ea typeface="Calibri"/>
                <a:cs typeface="Calibri"/>
              </a:rPr>
              <a:t> and </a:t>
            </a:r>
            <a:r>
              <a:rPr lang="en-AU" b="1" i="0" dirty="0">
                <a:latin typeface="+mn-lt"/>
                <a:ea typeface="Calibri"/>
                <a:cs typeface="Calibri"/>
              </a:rPr>
              <a:t>owl</a:t>
            </a:r>
            <a:r>
              <a:rPr lang="en-AU" b="0" i="0" dirty="0">
                <a:latin typeface="+mn-lt"/>
                <a:ea typeface="Calibri"/>
                <a:cs typeface="Calibri"/>
              </a:rPr>
              <a:t>.</a:t>
            </a:r>
          </a:p>
          <a:p>
            <a:pPr marL="628650" lvl="1" indent="-171450">
              <a:buFont typeface="Courier New" panose="02070309020205020404" pitchFamily="49" charset="0"/>
              <a:buChar char="o"/>
              <a:defRPr/>
            </a:pPr>
            <a:endParaRPr lang="en-US" b="1" i="0"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br>
              <a:rPr lang="en-US" dirty="0">
                <a:latin typeface="+mn-lt"/>
              </a:rPr>
            </a:b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effectLst/>
                <a:latin typeface="+mn-lt"/>
                <a:ea typeface="Aptos" panose="020B0004020202020204" pitchFamily="34" charset="0"/>
                <a:cs typeface="Times New Roman" panose="02020603050405020304" pitchFamily="18" charset="0"/>
              </a:rPr>
              <a:t>/</a:t>
            </a:r>
            <a:r>
              <a:rPr lang="en-AU" sz="1200">
                <a:effectLst/>
                <a:latin typeface="+mn-lt"/>
                <a:ea typeface="Aptos" panose="020B0004020202020204" pitchFamily="34" charset="0"/>
              </a:rPr>
              <a:t>ū</a:t>
            </a:r>
            <a:r>
              <a:rPr lang="en-AU" sz="1200">
                <a:effectLst/>
                <a:latin typeface="+mn-lt"/>
                <a:ea typeface="Aptos" panose="020B0004020202020204" pitchFamily="34" charset="0"/>
                <a:cs typeface="Times New Roman" panose="02020603050405020304" pitchFamily="18" charset="0"/>
              </a:rPr>
              <a:t>/ </a:t>
            </a:r>
            <a:r>
              <a:rPr lang="en-US" sz="1200">
                <a:latin typeface="+mn-lt"/>
              </a:rPr>
              <a:t>as in </a:t>
            </a:r>
            <a:r>
              <a:rPr lang="en-US" sz="1200" b="1">
                <a:latin typeface="+mn-lt"/>
              </a:rPr>
              <a:t>statue</a:t>
            </a:r>
            <a:r>
              <a:rPr lang="en-US" sz="1200" b="0">
                <a:latin typeface="+mn-lt"/>
              </a:rPr>
              <a:t> and </a:t>
            </a:r>
            <a:r>
              <a:rPr lang="en-AU" sz="1200">
                <a:effectLst/>
                <a:latin typeface="+mn-lt"/>
                <a:ea typeface="Aptos" panose="020B0004020202020204" pitchFamily="34" charset="0"/>
                <a:cs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a:latin typeface="+mn-lt"/>
              </a:rPr>
              <a:t>as in </a:t>
            </a:r>
            <a:r>
              <a:rPr lang="en-US" b="1">
                <a:latin typeface="+mn-lt"/>
              </a:rPr>
              <a:t>blue</a:t>
            </a: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endParaRPr lang="en-US" sz="1200" b="0" u="none">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/oi/ in the middle of a word as in </a:t>
            </a:r>
            <a:r>
              <a:rPr lang="en-US" sz="1200" b="1">
                <a:effectLst/>
                <a:latin typeface="+mn-lt"/>
                <a:ea typeface="Aptos" panose="020B0004020202020204" pitchFamily="34" charset="0"/>
                <a:cs typeface="Aptos" panose="020B0004020202020204" pitchFamily="34" charset="0"/>
              </a:rPr>
              <a:t>boil</a:t>
            </a:r>
            <a:r>
              <a:rPr lang="en-US" sz="1200" b="0">
                <a:effectLst/>
                <a:latin typeface="+mn-lt"/>
                <a:ea typeface="Aptos" panose="020B0004020202020204" pitchFamily="34" charset="0"/>
                <a:cs typeface="Aptos" panose="020B0004020202020204" pitchFamily="34" charset="0"/>
              </a:rPr>
              <a:t> and sometimes at the start of a word as in </a:t>
            </a:r>
            <a:r>
              <a:rPr lang="en-US" sz="1200" b="1">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/oi/ at the end of a word as in </a:t>
            </a:r>
            <a:r>
              <a:rPr lang="en-US" sz="1200" b="1">
                <a:effectLst/>
                <a:latin typeface="+mn-lt"/>
                <a:ea typeface="Aptos" panose="020B0004020202020204" pitchFamily="34" charset="0"/>
                <a:cs typeface="Aptos" panose="020B0004020202020204" pitchFamily="34" charset="0"/>
              </a:rPr>
              <a:t>toy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/ow/ in the middle of a word as in </a:t>
            </a:r>
            <a:r>
              <a:rPr lang="en-US" sz="1200" b="1">
                <a:effectLst/>
                <a:latin typeface="+mn-lt"/>
                <a:ea typeface="Aptos" panose="020B0004020202020204" pitchFamily="34" charset="0"/>
                <a:cs typeface="Aptos" panose="020B0004020202020204" pitchFamily="34" charset="0"/>
              </a:rPr>
              <a:t>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/ow/ at the end of a word as in </a:t>
            </a:r>
            <a:r>
              <a:rPr lang="en-US" sz="1200" b="1">
                <a:effectLst/>
                <a:latin typeface="+mn-lt"/>
                <a:ea typeface="Aptos" panose="020B0004020202020204" pitchFamily="34" charset="0"/>
                <a:cs typeface="Aptos" panose="020B0004020202020204" pitchFamily="34" charset="0"/>
              </a:rPr>
              <a:t>cow</a:t>
            </a:r>
            <a:r>
              <a:rPr lang="en-US" sz="1200">
                <a:effectLst/>
                <a:latin typeface="+mn-lt"/>
                <a:ea typeface="Aptos" panose="020B0004020202020204" pitchFamily="34" charset="0"/>
                <a:cs typeface="Aptos" panose="020B0004020202020204" pitchFamily="34" charset="0"/>
              </a:rPr>
              <a:t>.</a:t>
            </a:r>
            <a:endParaRPr lang="en-US" sz="1200" b="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words by saying each letter–sound correspondence then reading the word fluently while you point to it, for example, /j/, /oi/, </a:t>
            </a:r>
            <a:r>
              <a:rPr lang="en-US" b="1" dirty="0">
                <a:latin typeface="+mn-lt"/>
              </a:rPr>
              <a:t>joy</a:t>
            </a:r>
            <a:r>
              <a:rPr lang="en-US" dirty="0">
                <a:latin typeface="+mn-lt"/>
              </a:rPr>
              <a:t>.</a:t>
            </a:r>
          </a:p>
          <a:p>
            <a:endParaRPr lang="en-US"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cloud</a:t>
            </a:r>
            <a:r>
              <a:rPr lang="en-US" b="0"/>
              <a:t>,</a:t>
            </a:r>
            <a:r>
              <a:rPr lang="en-US" b="1"/>
              <a:t> point</a:t>
            </a:r>
            <a:r>
              <a:rPr lang="en-US" b="0"/>
              <a:t>,</a:t>
            </a:r>
            <a:r>
              <a:rPr lang="en-US" b="1"/>
              <a:t> crew</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8411728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file:////Volumes/Big%20Storage/0_For%20MacBook%20Pro%20Changeover/ESA%20Design/0_2024%20WIP/LitHub%20Phases%20Templates/PP%20Templates/Links/phase1-lozenge-teal.png"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file:////Volumes/Big%20Storage/0_For%20MacBook%20Pro%20Changeover/ESA%20Design/0_2024%20WIP/LitHub%20Phases%20Templates/PP%20Templates/Links/phase1-lozenge-teal.png" TargetMode="External"/><Relationship Id="rId4" Type="http://schemas.openxmlformats.org/officeDocument/2006/relationships/image" Target="../media/image2.svg"/><Relationship Id="rId9"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png"/><Relationship Id="rId7" Type="http://schemas.openxmlformats.org/officeDocument/2006/relationships/image" Target="../media/image20.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9.png"/><Relationship Id="rId11" Type="http://schemas.openxmlformats.org/officeDocument/2006/relationships/image" Target="../media/image18.svg"/><Relationship Id="rId5" Type="http://schemas.openxmlformats.org/officeDocument/2006/relationships/image" Target="../media/image13.sv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2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3.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6:2">
    <p:spTree>
      <p:nvGrpSpPr>
        <p:cNvPr id="1" name=""/>
        <p:cNvGrpSpPr/>
        <p:nvPr/>
      </p:nvGrpSpPr>
      <p:grpSpPr>
        <a:xfrm>
          <a:off x="0" y="0"/>
          <a:ext cx="0" cy="0"/>
          <a:chOff x="0" y="0"/>
          <a:chExt cx="0" cy="0"/>
        </a:xfrm>
      </p:grpSpPr>
      <p:sp>
        <p:nvSpPr>
          <p:cNvPr id="26" name="Rounded Rectangle 25">
            <a:extLst>
              <a:ext uri="{FF2B5EF4-FFF2-40B4-BE49-F238E27FC236}">
                <a16:creationId xmlns:a16="http://schemas.microsoft.com/office/drawing/2014/main" id="{A9E6A307-545F-E247-99CC-CAD1FD83A073}"/>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22" name="Graphic 21" descr="Circle with left arrow outline">
            <a:extLst>
              <a:ext uri="{FF2B5EF4-FFF2-40B4-BE49-F238E27FC236}">
                <a16:creationId xmlns:a16="http://schemas.microsoft.com/office/drawing/2014/main" id="{F10B62E1-DC4E-E645-AEB0-E44357B0BEC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5400000">
            <a:off x="239214" y="5129556"/>
            <a:ext cx="624548" cy="624548"/>
          </a:xfrm>
          <a:prstGeom prst="rect">
            <a:avLst/>
          </a:prstGeom>
        </p:spPr>
      </p:pic>
      <p:sp>
        <p:nvSpPr>
          <p:cNvPr id="25" name="Rectangle 24">
            <a:extLst>
              <a:ext uri="{FF2B5EF4-FFF2-40B4-BE49-F238E27FC236}">
                <a16:creationId xmlns:a16="http://schemas.microsoft.com/office/drawing/2014/main" id="{0E1ED18E-3272-9646-8363-9E037A57CDB5}"/>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F42"/>
                </a:solidFill>
                <a:effectLst/>
                <a:latin typeface="Calibri" panose="020F0502020204030204" pitchFamily="34" charset="0"/>
                <a:ea typeface="Aptos"/>
                <a:cs typeface="Calibri" panose="020F0502020204030204" pitchFamily="34" charset="0"/>
              </a:rPr>
              <a:t>Morphology lesson </a:t>
            </a:r>
            <a:endParaRPr lang="en-US" sz="3200" b="1">
              <a:solidFill>
                <a:srgbClr val="0E1F42"/>
              </a:solidFill>
              <a:latin typeface="Calibri" panose="020F0502020204030204" pitchFamily="34" charset="0"/>
              <a:cs typeface="Calibri" panose="020F0502020204030204" pitchFamily="34" charset="0"/>
            </a:endParaRPr>
          </a:p>
        </p:txBody>
      </p:sp>
      <p:sp>
        <p:nvSpPr>
          <p:cNvPr id="27" name="Title 1">
            <a:extLst>
              <a:ext uri="{FF2B5EF4-FFF2-40B4-BE49-F238E27FC236}">
                <a16:creationId xmlns:a16="http://schemas.microsoft.com/office/drawing/2014/main" id="{4CC45792-08BF-8642-AF33-966120D37794}"/>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0" name="Picture 29">
            <a:extLst>
              <a:ext uri="{FF2B5EF4-FFF2-40B4-BE49-F238E27FC236}">
                <a16:creationId xmlns:a16="http://schemas.microsoft.com/office/drawing/2014/main" id="{AE383C24-A344-C342-A1D3-18A99804A7E4}"/>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TextBox 1">
            <a:extLst>
              <a:ext uri="{FF2B5EF4-FFF2-40B4-BE49-F238E27FC236}">
                <a16:creationId xmlns:a16="http://schemas.microsoft.com/office/drawing/2014/main" id="{EE957F18-03E3-DF66-1E84-9CEB58419820}"/>
              </a:ext>
            </a:extLst>
          </p:cNvPr>
          <p:cNvSpPr txBox="1"/>
          <p:nvPr userDrawn="1"/>
        </p:nvSpPr>
        <p:spPr>
          <a:xfrm>
            <a:off x="863761" y="5149442"/>
            <a:ext cx="670160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Download </a:t>
            </a:r>
            <a:r>
              <a:rPr lang="en-US" sz="2000" u="sng">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5" name="Footer Placeholder 4">
            <a:extLst>
              <a:ext uri="{FF2B5EF4-FFF2-40B4-BE49-F238E27FC236}">
                <a16:creationId xmlns:a16="http://schemas.microsoft.com/office/drawing/2014/main" id="{478240BE-9127-F6DA-573C-42947F5E52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B5B15D2-B836-3788-21B9-2DA7B2A440BB}"/>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FD940E61-171C-0657-2211-64BEE55DA018}"/>
              </a:ext>
            </a:extLst>
          </p:cNvPr>
          <p:cNvGrpSpPr/>
          <p:nvPr userDrawn="1"/>
        </p:nvGrpSpPr>
        <p:grpSpPr>
          <a:xfrm>
            <a:off x="6275877" y="429634"/>
            <a:ext cx="5547360" cy="719166"/>
            <a:chOff x="6275877" y="429634"/>
            <a:chExt cx="5547360" cy="719166"/>
          </a:xfrm>
        </p:grpSpPr>
        <p:pic>
          <p:nvPicPr>
            <p:cNvPr id="10" name="Picture 9">
              <a:extLst>
                <a:ext uri="{FF2B5EF4-FFF2-40B4-BE49-F238E27FC236}">
                  <a16:creationId xmlns:a16="http://schemas.microsoft.com/office/drawing/2014/main" id="{A86BC6A6-07DB-76AD-19F7-62BF72BBFBC4}"/>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11" name="Title 1">
              <a:extLst>
                <a:ext uri="{FF2B5EF4-FFF2-40B4-BE49-F238E27FC236}">
                  <a16:creationId xmlns:a16="http://schemas.microsoft.com/office/drawing/2014/main" id="{9C7BA4B6-B377-B6C6-0AF7-7F8183C5573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3</a:t>
              </a:r>
            </a:p>
          </p:txBody>
        </p:sp>
        <p:sp>
          <p:nvSpPr>
            <p:cNvPr id="12" name="Title 1">
              <a:extLst>
                <a:ext uri="{FF2B5EF4-FFF2-40B4-BE49-F238E27FC236}">
                  <a16:creationId xmlns:a16="http://schemas.microsoft.com/office/drawing/2014/main" id="{A2732E3E-D96F-8ABA-323D-D1FAD027E4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4" name="Rounded Rectangle 5">
            <a:extLst>
              <a:ext uri="{FF2B5EF4-FFF2-40B4-BE49-F238E27FC236}">
                <a16:creationId xmlns:a16="http://schemas.microsoft.com/office/drawing/2014/main" id="{A1D13485-A150-2B86-FB2D-6FBD7F91065C}"/>
              </a:ext>
            </a:extLst>
          </p:cNvPr>
          <p:cNvSpPr/>
          <p:nvPr userDrawn="1"/>
        </p:nvSpPr>
        <p:spPr>
          <a:xfrm>
            <a:off x="285371" y="299356"/>
            <a:ext cx="1448538"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130EE0-AB9E-28DD-C2A9-9B0F4DFF20AD}"/>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pic>
        <p:nvPicPr>
          <p:cNvPr id="3" name="Picture 2">
            <a:extLst>
              <a:ext uri="{FF2B5EF4-FFF2-40B4-BE49-F238E27FC236}">
                <a16:creationId xmlns:a16="http://schemas.microsoft.com/office/drawing/2014/main" id="{0C786C6D-85C0-7B04-3142-38ACFA7CB51A}"/>
              </a:ext>
            </a:extLst>
          </p:cNvPr>
          <p:cNvPicPr>
            <a:picLocks noChangeAspect="1"/>
          </p:cNvPicPr>
          <p:nvPr userDrawn="1"/>
        </p:nvPicPr>
        <p:blipFill>
          <a:blip r:embed="rId5"/>
          <a:stretch>
            <a:fillRect/>
          </a:stretch>
        </p:blipFill>
        <p:spPr>
          <a:xfrm>
            <a:off x="10142262" y="269788"/>
            <a:ext cx="688908" cy="688908"/>
          </a:xfrm>
          <a:prstGeom prst="rect">
            <a:avLst/>
          </a:prstGeom>
        </p:spPr>
      </p:pic>
      <p:sp>
        <p:nvSpPr>
          <p:cNvPr id="5" name="Rectangle 4">
            <a:extLst>
              <a:ext uri="{FF2B5EF4-FFF2-40B4-BE49-F238E27FC236}">
                <a16:creationId xmlns:a16="http://schemas.microsoft.com/office/drawing/2014/main" id="{91F3C54F-D270-79C7-638C-EFE28EF934A1}"/>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2B0F7470-8189-13F0-843A-5ACB23DB860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84191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I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5">
            <a:extLst>
              <a:ext uri="{FF2B5EF4-FFF2-40B4-BE49-F238E27FC236}">
                <a16:creationId xmlns:a16="http://schemas.microsoft.com/office/drawing/2014/main" id="{A1D13485-A150-2B86-FB2D-6FBD7F91065C}"/>
              </a:ext>
            </a:extLst>
          </p:cNvPr>
          <p:cNvSpPr/>
          <p:nvPr userDrawn="1"/>
        </p:nvSpPr>
        <p:spPr>
          <a:xfrm>
            <a:off x="285371" y="299356"/>
            <a:ext cx="1448538"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130EE0-AB9E-28DD-C2A9-9B0F4DFF20AD}"/>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grpSp>
        <p:nvGrpSpPr>
          <p:cNvPr id="5" name="Group 4">
            <a:extLst>
              <a:ext uri="{FF2B5EF4-FFF2-40B4-BE49-F238E27FC236}">
                <a16:creationId xmlns:a16="http://schemas.microsoft.com/office/drawing/2014/main" id="{255DE02B-AEF6-6FFD-F507-95730EAC2BD4}"/>
              </a:ext>
            </a:extLst>
          </p:cNvPr>
          <p:cNvGrpSpPr/>
          <p:nvPr userDrawn="1"/>
        </p:nvGrpSpPr>
        <p:grpSpPr>
          <a:xfrm>
            <a:off x="10048357" y="269788"/>
            <a:ext cx="876718" cy="688908"/>
            <a:chOff x="10048357" y="269788"/>
            <a:chExt cx="876718" cy="688908"/>
          </a:xfrm>
        </p:grpSpPr>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C786C6D-85C0-7B04-3142-38ACFA7CB51A}"/>
                </a:ext>
              </a:extLst>
            </p:cNvPr>
            <p:cNvPicPr>
              <a:picLocks noChangeAspect="1"/>
            </p:cNvPicPr>
            <p:nvPr userDrawn="1"/>
          </p:nvPicPr>
          <p:blipFill>
            <a:blip r:embed="rId3"/>
            <a:stretch>
              <a:fillRect/>
            </a:stretch>
          </p:blipFill>
          <p:spPr>
            <a:xfrm>
              <a:off x="10142262" y="269788"/>
              <a:ext cx="688908" cy="688908"/>
            </a:xfrm>
            <a:prstGeom prst="rect">
              <a:avLst/>
            </a:prstGeom>
          </p:spPr>
        </p:pic>
      </p:grpSp>
      <p:pic>
        <p:nvPicPr>
          <p:cNvPr id="6" name="Graphic 5" descr="Glasses outline">
            <a:extLst>
              <a:ext uri="{FF2B5EF4-FFF2-40B4-BE49-F238E27FC236}">
                <a16:creationId xmlns:a16="http://schemas.microsoft.com/office/drawing/2014/main" id="{62860B3F-B1DA-C160-7CE3-9797432558F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9" name="Rectangle 8">
            <a:extLst>
              <a:ext uri="{FF2B5EF4-FFF2-40B4-BE49-F238E27FC236}">
                <a16:creationId xmlns:a16="http://schemas.microsoft.com/office/drawing/2014/main" id="{3D240465-A3DF-AC0E-57AB-F832B828D434}"/>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1">
            <a:extLst>
              <a:ext uri="{FF2B5EF4-FFF2-40B4-BE49-F238E27FC236}">
                <a16:creationId xmlns:a16="http://schemas.microsoft.com/office/drawing/2014/main" id="{974C258E-C06A-B61B-DB22-9DA35E9F165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7180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75D87EF3-4A7B-DF41-AF20-9CAD271ED5D1}"/>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3" descr="Users outline">
            <a:extLst>
              <a:ext uri="{FF2B5EF4-FFF2-40B4-BE49-F238E27FC236}">
                <a16:creationId xmlns:a16="http://schemas.microsoft.com/office/drawing/2014/main" id="{F2F5AC2C-0FD5-BA4E-9EA2-DC09F359EE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5" name="Rectangle 4">
            <a:extLst>
              <a:ext uri="{FF2B5EF4-FFF2-40B4-BE49-F238E27FC236}">
                <a16:creationId xmlns:a16="http://schemas.microsoft.com/office/drawing/2014/main" id="{7C9B1464-640D-92EC-46DB-50A64348F27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D077492F-2E92-6658-C465-4807F4730169}"/>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ounded Rectangle 8">
            <a:extLst>
              <a:ext uri="{FF2B5EF4-FFF2-40B4-BE49-F238E27FC236}">
                <a16:creationId xmlns:a16="http://schemas.microsoft.com/office/drawing/2014/main" id="{CF16BCD7-C464-9BFA-AB34-2852B0EB9B47}"/>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526A722-8F19-0D5A-B742-CE539037CAF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Tree>
    <p:extLst>
      <p:ext uri="{BB962C8B-B14F-4D97-AF65-F5344CB8AC3E}">
        <p14:creationId xmlns:p14="http://schemas.microsoft.com/office/powerpoint/2010/main" val="1540926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EDITABLE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30B56FB6-5F20-6D44-BA26-B5144D2DFF5E}"/>
              </a:ext>
            </a:extLst>
          </p:cNvPr>
          <p:cNvSpPr/>
          <p:nvPr userDrawn="1"/>
        </p:nvSpPr>
        <p:spPr>
          <a:xfrm>
            <a:off x="283765" y="299356"/>
            <a:ext cx="2414556"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52341F78-F668-C74F-BBB2-B810A761A086}"/>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Title 1">
            <a:extLst>
              <a:ext uri="{FF2B5EF4-FFF2-40B4-BE49-F238E27FC236}">
                <a16:creationId xmlns:a16="http://schemas.microsoft.com/office/drawing/2014/main" id="{855A5F21-2CBB-A842-A2FD-39762942C5FE}"/>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grpSp>
        <p:nvGrpSpPr>
          <p:cNvPr id="2" name="Group 1">
            <a:extLst>
              <a:ext uri="{FF2B5EF4-FFF2-40B4-BE49-F238E27FC236}">
                <a16:creationId xmlns:a16="http://schemas.microsoft.com/office/drawing/2014/main" id="{5F272410-91D8-A987-AA8A-67F1D2D1F96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4D131AD1-4AAB-8542-A3A4-C2352056C315}"/>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9F9D8498-9AC7-F341-8F75-468878AC76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4" name="Rectangle 3">
            <a:extLst>
              <a:ext uri="{FF2B5EF4-FFF2-40B4-BE49-F238E27FC236}">
                <a16:creationId xmlns:a16="http://schemas.microsoft.com/office/drawing/2014/main" id="{3B47E710-6C23-62BD-6486-615D9E6CC068}"/>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F5D51594-9D37-8C19-C58C-8F75AAA92E5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66348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57CF951-18BE-8D40-9151-A5E940A91DA3}"/>
              </a:ext>
            </a:extLst>
          </p:cNvPr>
          <p:cNvSpPr txBox="1">
            <a:spLocks/>
          </p:cNvSpPr>
          <p:nvPr userDrawn="1"/>
        </p:nvSpPr>
        <p:spPr>
          <a:xfrm>
            <a:off x="586694" y="308995"/>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1" name="Rounded Rectangle 10">
            <a:extLst>
              <a:ext uri="{FF2B5EF4-FFF2-40B4-BE49-F238E27FC236}">
                <a16:creationId xmlns:a16="http://schemas.microsoft.com/office/drawing/2014/main" id="{ECF55D10-0A3D-CB42-BC20-F21D11C8C3A8}"/>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1DA766A-3EED-8941-9318-56159492E69D}"/>
              </a:ext>
            </a:extLst>
          </p:cNvPr>
          <p:cNvGrpSpPr/>
          <p:nvPr userDrawn="1"/>
        </p:nvGrpSpPr>
        <p:grpSpPr>
          <a:xfrm>
            <a:off x="11184229" y="284693"/>
            <a:ext cx="564546" cy="659100"/>
            <a:chOff x="1733006" y="4059633"/>
            <a:chExt cx="914400" cy="1126270"/>
          </a:xfrm>
          <a:solidFill>
            <a:srgbClr val="0E1F42"/>
          </a:solidFill>
        </p:grpSpPr>
        <p:pic>
          <p:nvPicPr>
            <p:cNvPr id="13" name="Graphic 12" descr="School boy outline">
              <a:extLst>
                <a:ext uri="{FF2B5EF4-FFF2-40B4-BE49-F238E27FC236}">
                  <a16:creationId xmlns:a16="http://schemas.microsoft.com/office/drawing/2014/main" id="{50AA3381-ABE4-AA42-9F40-B73A3AEDEDFA}"/>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4" name="Graphic 13" descr="Blackboard with solid fill">
              <a:extLst>
                <a:ext uri="{FF2B5EF4-FFF2-40B4-BE49-F238E27FC236}">
                  <a16:creationId xmlns:a16="http://schemas.microsoft.com/office/drawing/2014/main" id="{BD1350D2-B90A-DE40-8369-E846FD046AC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0DCCB66E-0569-853A-1A7E-2ED37BBA04C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baseline="0">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baseline="0" smtClean="0">
                <a:solidFill>
                  <a:srgbClr val="00858D"/>
                </a:solidFill>
                <a:latin typeface="Calibri" panose="020F0502020204030204" pitchFamily="34" charset="0"/>
                <a:cs typeface="Calibri" panose="020F0502020204030204" pitchFamily="34" charset="0"/>
              </a:rPr>
              <a:t>‹#›</a:t>
            </a:fld>
            <a:endParaRPr lang="en-GB" sz="1400" b="1" baseline="0">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6: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483E40AE-F56B-232E-6559-AB59BDE61342}"/>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97BD54AB-6244-17C5-D61A-C1303EA3E09A}"/>
              </a:ext>
            </a:extLst>
          </p:cNvPr>
          <p:cNvSpPr txBox="1">
            <a:spLocks/>
          </p:cNvSpPr>
          <p:nvPr userDrawn="1"/>
        </p:nvSpPr>
        <p:spPr>
          <a:xfrm>
            <a:off x="586694" y="308995"/>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ectangle 3">
            <a:extLst>
              <a:ext uri="{FF2B5EF4-FFF2-40B4-BE49-F238E27FC236}">
                <a16:creationId xmlns:a16="http://schemas.microsoft.com/office/drawing/2014/main" id="{428A0182-3498-C65C-A892-D5D4CE95CD7A}"/>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349F5D51-8AAD-F18E-2CC1-F6CC184CF57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6: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E829AD38-E420-2BC9-991D-78DE02941C6C}"/>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0DB74EA-64DD-F7EE-B5DE-E831291BBC53}"/>
              </a:ext>
            </a:extLst>
          </p:cNvPr>
          <p:cNvSpPr txBox="1">
            <a:spLocks/>
          </p:cNvSpPr>
          <p:nvPr userDrawn="1"/>
        </p:nvSpPr>
        <p:spPr>
          <a:xfrm>
            <a:off x="586694" y="308995"/>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ectangle 3">
            <a:extLst>
              <a:ext uri="{FF2B5EF4-FFF2-40B4-BE49-F238E27FC236}">
                <a16:creationId xmlns:a16="http://schemas.microsoft.com/office/drawing/2014/main" id="{A1BDFFB9-AC4A-0E7E-2436-A02C7AB21F3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1">
            <a:extLst>
              <a:ext uri="{FF2B5EF4-FFF2-40B4-BE49-F238E27FC236}">
                <a16:creationId xmlns:a16="http://schemas.microsoft.com/office/drawing/2014/main" id="{51E28D7B-ADE3-1ABA-422E-98F6B7C11DC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77F77CEA-8854-AC44-B38B-7C3CE45FABB4}"/>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B41545C-DB1F-3D49-89D3-CAED9327834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7" name="Footer Placeholder 4">
            <a:extLst>
              <a:ext uri="{FF2B5EF4-FFF2-40B4-BE49-F238E27FC236}">
                <a16:creationId xmlns:a16="http://schemas.microsoft.com/office/drawing/2014/main" id="{22F85D8F-A1AF-2A4F-9525-1AEF42CA625B}"/>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ADE150E4-D49F-EE44-9AD2-171B2EA5C61A}"/>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CBED2B87-826B-E819-0038-9324C515FEBB}"/>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a:t>
            </a:r>
            <a:r>
              <a:rPr lang="en-AU" sz="3200" b="1" u="sng" err="1">
                <a:solidFill>
                  <a:srgbClr val="0E1E42"/>
                </a:solidFill>
              </a:rPr>
              <a:t>.edu.au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CEC2A84B-6F7B-EDEF-6CE9-E5CE07763E6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student worksheet 6.5">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FCABA33D-3570-29BA-20D5-4F6533C6B67F}"/>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Rounded Corners 1">
            <a:extLst>
              <a:ext uri="{FF2B5EF4-FFF2-40B4-BE49-F238E27FC236}">
                <a16:creationId xmlns:a16="http://schemas.microsoft.com/office/drawing/2014/main" id="{3683058C-088C-39E1-BE5B-7B942B606E9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411504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Review 2 columns 6:2 I do + we do">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09C1FB31-BD5F-9948-BBA0-3E140C725107}"/>
              </a:ext>
            </a:extLst>
          </p:cNvPr>
          <p:cNvSpPr/>
          <p:nvPr userDrawn="1"/>
        </p:nvSpPr>
        <p:spPr>
          <a:xfrm>
            <a:off x="0" y="0"/>
            <a:ext cx="12192000" cy="103031"/>
          </a:xfrm>
          <a:prstGeom prst="rect">
            <a:avLst/>
          </a:prstGeom>
          <a:solidFill>
            <a:srgbClr val="00858D"/>
          </a:solidFill>
          <a:ln>
            <a:solidFill>
              <a:srgbClr val="007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00858D"/>
            </a:solidFill>
          </a:ln>
        </p:spPr>
        <p:style>
          <a:lnRef idx="1">
            <a:schemeClr val="accent1"/>
          </a:lnRef>
          <a:fillRef idx="0">
            <a:schemeClr val="accent1"/>
          </a:fillRef>
          <a:effectRef idx="0">
            <a:schemeClr val="accent1"/>
          </a:effectRef>
          <a:fontRef idx="minor">
            <a:schemeClr val="tx1"/>
          </a:fontRef>
        </p:style>
      </p:cxn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Rounded Rectangle 6">
            <a:extLst>
              <a:ext uri="{FF2B5EF4-FFF2-40B4-BE49-F238E27FC236}">
                <a16:creationId xmlns:a16="http://schemas.microsoft.com/office/drawing/2014/main" id="{9E6EEAD9-AC5E-8988-5ECC-7A7AE366B884}"/>
              </a:ext>
            </a:extLst>
          </p:cNvPr>
          <p:cNvSpPr/>
          <p:nvPr userDrawn="1"/>
        </p:nvSpPr>
        <p:spPr>
          <a:xfrm>
            <a:off x="283764" y="299356"/>
            <a:ext cx="6505225" cy="763774"/>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11F9E76-71F3-9426-5ECA-900B17BC54E3}"/>
              </a:ext>
            </a:extLst>
          </p:cNvPr>
          <p:cNvGrpSpPr/>
          <p:nvPr userDrawn="1"/>
        </p:nvGrpSpPr>
        <p:grpSpPr>
          <a:xfrm>
            <a:off x="10048357" y="269788"/>
            <a:ext cx="876718" cy="688908"/>
            <a:chOff x="10048357" y="269788"/>
            <a:chExt cx="876718" cy="688908"/>
          </a:xfrm>
        </p:grpSpPr>
        <p:sp>
          <p:nvSpPr>
            <p:cNvPr id="9" name="Rounded Rectangle 13">
              <a:extLst>
                <a:ext uri="{FF2B5EF4-FFF2-40B4-BE49-F238E27FC236}">
                  <a16:creationId xmlns:a16="http://schemas.microsoft.com/office/drawing/2014/main" id="{E940137B-EF3F-2F5B-1A18-BD432121D250}"/>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199E473-CEAF-C6D8-2DCD-C574E0E01881}"/>
                </a:ext>
              </a:extLst>
            </p:cNvPr>
            <p:cNvPicPr>
              <a:picLocks noChangeAspect="1"/>
            </p:cNvPicPr>
            <p:nvPr userDrawn="1"/>
          </p:nvPicPr>
          <p:blipFill>
            <a:blip r:embed="rId3"/>
            <a:stretch>
              <a:fillRect/>
            </a:stretch>
          </p:blipFill>
          <p:spPr>
            <a:xfrm>
              <a:off x="10142262" y="269788"/>
              <a:ext cx="688908" cy="688908"/>
            </a:xfrm>
            <a:prstGeom prst="rect">
              <a:avLst/>
            </a:prstGeom>
          </p:spPr>
        </p:pic>
      </p:grpSp>
      <p:grpSp>
        <p:nvGrpSpPr>
          <p:cNvPr id="14" name="Group 13">
            <a:extLst>
              <a:ext uri="{FF2B5EF4-FFF2-40B4-BE49-F238E27FC236}">
                <a16:creationId xmlns:a16="http://schemas.microsoft.com/office/drawing/2014/main" id="{B0C4A53F-7A23-B584-F1FF-CF6BBDCCFD71}"/>
              </a:ext>
            </a:extLst>
          </p:cNvPr>
          <p:cNvGrpSpPr/>
          <p:nvPr userDrawn="1"/>
        </p:nvGrpSpPr>
        <p:grpSpPr>
          <a:xfrm>
            <a:off x="11054816" y="299982"/>
            <a:ext cx="876718" cy="660919"/>
            <a:chOff x="9959805" y="995419"/>
            <a:chExt cx="876718" cy="660919"/>
          </a:xfrm>
        </p:grpSpPr>
        <p:sp>
          <p:nvSpPr>
            <p:cNvPr id="12" name="Rounded Rectangle 15">
              <a:extLst>
                <a:ext uri="{FF2B5EF4-FFF2-40B4-BE49-F238E27FC236}">
                  <a16:creationId xmlns:a16="http://schemas.microsoft.com/office/drawing/2014/main" id="{E0854F56-475B-68DD-0E6F-BAEFF02144DF}"/>
                </a:ext>
              </a:extLst>
            </p:cNvPr>
            <p:cNvSpPr/>
            <p:nvPr userDrawn="1"/>
          </p:nvSpPr>
          <p:spPr>
            <a:xfrm>
              <a:off x="9959805" y="995419"/>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lassroom outline">
              <a:extLst>
                <a:ext uri="{FF2B5EF4-FFF2-40B4-BE49-F238E27FC236}">
                  <a16:creationId xmlns:a16="http://schemas.microsoft.com/office/drawing/2014/main" id="{4EBDB392-C022-B3F8-2D83-86EE1A6A21F0}"/>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48357" y="1043487"/>
              <a:ext cx="612851" cy="612851"/>
            </a:xfrm>
            <a:prstGeom prst="rect">
              <a:avLst/>
            </a:prstGeom>
          </p:spPr>
        </p:pic>
      </p:grpSp>
    </p:spTree>
    <p:extLst>
      <p:ext uri="{BB962C8B-B14F-4D97-AF65-F5344CB8AC3E}">
        <p14:creationId xmlns:p14="http://schemas.microsoft.com/office/powerpoint/2010/main" val="1938168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view 2 columns 6:2">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00858D"/>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C5861C86-0D83-F84E-908B-0E0B4F617187}"/>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52895FB8-8B21-7F29-A518-582C189CB54A}"/>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73F3A0F5-8154-9CC0-2F5A-CE7ACF92036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674383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Access web version: [</a:t>
              </a:r>
              <a:r>
                <a:rPr lang="en-AU" sz="1000" dirty="0" err="1">
                  <a:latin typeface="Calibri" panose="020F0502020204030204" pitchFamily="34" charset="0"/>
                  <a:ea typeface="Verdana" panose="020B0604030504040204" pitchFamily="34" charset="0"/>
                  <a:cs typeface="Calibri" panose="020F0502020204030204" pitchFamily="34" charset="0"/>
                </a:rPr>
                <a:t>url</a:t>
              </a:r>
              <a:r>
                <a:rPr lang="en-AU" sz="1000" dirty="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5321D880-7FB4-380F-CEE2-26FCBAF4BD9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25434C6A-C449-91C0-E0C6-05ED3E326CAA}"/>
              </a:ext>
            </a:extLst>
          </p:cNvPr>
          <p:cNvGrpSpPr/>
          <p:nvPr userDrawn="1"/>
        </p:nvGrpSpPr>
        <p:grpSpPr>
          <a:xfrm>
            <a:off x="6275877" y="429634"/>
            <a:ext cx="5547360" cy="719166"/>
            <a:chOff x="6275877" y="429634"/>
            <a:chExt cx="5547360" cy="719166"/>
          </a:xfrm>
        </p:grpSpPr>
        <p:pic>
          <p:nvPicPr>
            <p:cNvPr id="13" name="Picture 12">
              <a:extLst>
                <a:ext uri="{FF2B5EF4-FFF2-40B4-BE49-F238E27FC236}">
                  <a16:creationId xmlns:a16="http://schemas.microsoft.com/office/drawing/2014/main" id="{5E2EADAB-C047-9C95-40DB-718B82B7A9B1}"/>
                </a:ext>
              </a:extLst>
            </p:cNvPr>
            <p:cNvPicPr>
              <a:picLocks noChangeAspect="1"/>
            </p:cNvPicPr>
            <p:nvPr userDrawn="1"/>
          </p:nvPicPr>
          <p:blipFill>
            <a:blip r:embed="rId9" r:link="rId10">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15" name="Title 1">
              <a:extLst>
                <a:ext uri="{FF2B5EF4-FFF2-40B4-BE49-F238E27FC236}">
                  <a16:creationId xmlns:a16="http://schemas.microsoft.com/office/drawing/2014/main" id="{795B175A-98E4-594A-4360-CFC3462EC5A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4</a:t>
              </a:r>
            </a:p>
          </p:txBody>
        </p:sp>
        <p:sp>
          <p:nvSpPr>
            <p:cNvPr id="18" name="Title 1">
              <a:extLst>
                <a:ext uri="{FF2B5EF4-FFF2-40B4-BE49-F238E27FC236}">
                  <a16:creationId xmlns:a16="http://schemas.microsoft.com/office/drawing/2014/main" id="{E29E607F-6265-0A10-5693-A70BBFE8D4A0}"/>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Tree>
    <p:custDataLst>
      <p:tags r:id="rId1"/>
    </p:custDataLst>
    <p:extLst>
      <p:ext uri="{BB962C8B-B14F-4D97-AF65-F5344CB8AC3E}">
        <p14:creationId xmlns:p14="http://schemas.microsoft.com/office/powerpoint/2010/main" val="3448270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27100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9" name="Rectangle 8">
            <a:extLst>
              <a:ext uri="{FF2B5EF4-FFF2-40B4-BE49-F238E27FC236}">
                <a16:creationId xmlns:a16="http://schemas.microsoft.com/office/drawing/2014/main" id="{D570412D-B16A-0F07-DA6A-F30887348DF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
            <a:extLst>
              <a:ext uri="{FF2B5EF4-FFF2-40B4-BE49-F238E27FC236}">
                <a16:creationId xmlns:a16="http://schemas.microsoft.com/office/drawing/2014/main" id="{40151EB4-B073-7398-7F02-276E4C0974C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95746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9DF87341-B68A-C9D3-8779-CAF0B27E284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
            <a:extLst>
              <a:ext uri="{FF2B5EF4-FFF2-40B4-BE49-F238E27FC236}">
                <a16:creationId xmlns:a16="http://schemas.microsoft.com/office/drawing/2014/main" id="{29D90428-9E38-9965-6376-F5882E25087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1153475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You do Suffix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5">
            <a:extLst>
              <a:ext uri="{FF2B5EF4-FFF2-40B4-BE49-F238E27FC236}">
                <a16:creationId xmlns:a16="http://schemas.microsoft.com/office/drawing/2014/main" id="{E8359C6A-D4B5-C81D-AD07-179CB6DCD26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1">
            <a:extLst>
              <a:ext uri="{FF2B5EF4-FFF2-40B4-BE49-F238E27FC236}">
                <a16:creationId xmlns:a16="http://schemas.microsoft.com/office/drawing/2014/main" id="{3477CBD4-4394-817B-AC1D-71897AB1175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28619429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You do Revis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5">
            <a:extLst>
              <a:ext uri="{FF2B5EF4-FFF2-40B4-BE49-F238E27FC236}">
                <a16:creationId xmlns:a16="http://schemas.microsoft.com/office/drawing/2014/main" id="{E8359C6A-D4B5-C81D-AD07-179CB6DCD26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1">
            <a:extLst>
              <a:ext uri="{FF2B5EF4-FFF2-40B4-BE49-F238E27FC236}">
                <a16:creationId xmlns:a16="http://schemas.microsoft.com/office/drawing/2014/main" id="{3477CBD4-4394-817B-AC1D-71897AB1175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Revision</a:t>
            </a:r>
          </a:p>
        </p:txBody>
      </p:sp>
    </p:spTree>
    <p:extLst>
      <p:ext uri="{BB962C8B-B14F-4D97-AF65-F5344CB8AC3E}">
        <p14:creationId xmlns:p14="http://schemas.microsoft.com/office/powerpoint/2010/main" val="4278472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726229"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892552"/>
          </a:xfrm>
          <a:prstGeom prst="rect">
            <a:avLst/>
          </a:prstGeom>
          <a:noFill/>
        </p:spPr>
        <p:txBody>
          <a:bodyPr wrap="square" rtlCol="0">
            <a:spAutoFit/>
          </a:bodyPr>
          <a:lstStyle/>
          <a:p>
            <a:r>
              <a:rPr lang="en-AU" sz="5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morphology lesson</a:t>
            </a:r>
          </a:p>
        </p:txBody>
      </p:sp>
      <p:sp>
        <p:nvSpPr>
          <p:cNvPr id="13" name="Rectangle 12">
            <a:extLst>
              <a:ext uri="{FF2B5EF4-FFF2-40B4-BE49-F238E27FC236}">
                <a16:creationId xmlns:a16="http://schemas.microsoft.com/office/drawing/2014/main" id="{88F30255-FE4A-C302-D82F-EDE45AF0BE1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
            <a:extLst>
              <a:ext uri="{FF2B5EF4-FFF2-40B4-BE49-F238E27FC236}">
                <a16:creationId xmlns:a16="http://schemas.microsoft.com/office/drawing/2014/main" id="{E7C548CD-9F33-89FE-E6A5-4FEBC03CC2E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159471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sp>
        <p:nvSpPr>
          <p:cNvPr id="2" name="Rounded Rectangle 10">
            <a:extLst>
              <a:ext uri="{FF2B5EF4-FFF2-40B4-BE49-F238E27FC236}">
                <a16:creationId xmlns:a16="http://schemas.microsoft.com/office/drawing/2014/main" id="{52379345-FBF5-F2E3-EC52-F245817F504C}"/>
              </a:ext>
            </a:extLst>
          </p:cNvPr>
          <p:cNvSpPr/>
          <p:nvPr userDrawn="1"/>
        </p:nvSpPr>
        <p:spPr>
          <a:xfrm>
            <a:off x="283766" y="299356"/>
            <a:ext cx="230416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102612" y="293758"/>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Revision</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09257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66DAE540-1A32-8A21-EA49-ADAE964C369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13CD1E7-2A80-B9C1-E300-AA6FF3709C5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5986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444193"/>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911FF412-F4CF-1E46-A322-62E2092BD518}"/>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DF29D0E9-237E-9C4B-881A-E2BB56C9DE82}"/>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C9993EE5-758C-E24B-8638-44F208CD980A}"/>
              </a:ext>
            </a:extLst>
          </p:cNvPr>
          <p:cNvSpPr/>
          <p:nvPr userDrawn="1"/>
        </p:nvSpPr>
        <p:spPr>
          <a:xfrm>
            <a:off x="681871" y="2749337"/>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ubtitle 2">
            <a:extLst>
              <a:ext uri="{FF2B5EF4-FFF2-40B4-BE49-F238E27FC236}">
                <a16:creationId xmlns:a16="http://schemas.microsoft.com/office/drawing/2014/main" id="{F687041E-7AB5-984F-B2E1-F6AC827ECD7F}"/>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 Placeholder 2">
            <a:extLst>
              <a:ext uri="{FF2B5EF4-FFF2-40B4-BE49-F238E27FC236}">
                <a16:creationId xmlns:a16="http://schemas.microsoft.com/office/drawing/2014/main" id="{9068609B-534B-094A-9A87-D6F074405013}"/>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EFCF95CB-0D1C-F63C-10AE-4B78F0AAC79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9D61A928-04B5-8012-7ECB-E60C6432E13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CAA55C0D-9DD3-DF4D-A49C-93721801662E}"/>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F3CD53A2-7B4D-1842-98C0-91945CC65141}"/>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CE67B47E-74B2-52B5-95F4-D34640AE9A0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9204BC3D-C982-7CDC-4631-2371AA09A40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We do with Box 6:2">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D93FA1E8-CB73-C24F-936C-75A36F527513}"/>
              </a:ext>
            </a:extLst>
          </p:cNvPr>
          <p:cNvSpPr/>
          <p:nvPr userDrawn="1"/>
        </p:nvSpPr>
        <p:spPr>
          <a:xfrm>
            <a:off x="283765" y="299356"/>
            <a:ext cx="2414556"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44A35F89-00B0-204E-8666-5454AFCC8F72}"/>
              </a:ext>
            </a:extLst>
          </p:cNvPr>
          <p:cNvSpPr/>
          <p:nvPr userDrawn="1"/>
        </p:nvSpPr>
        <p:spPr>
          <a:xfrm>
            <a:off x="499493" y="1302476"/>
            <a:ext cx="2198828"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A9DAF7E9-D9B3-8246-A864-581447351E78}"/>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Subtitle 2">
            <a:extLst>
              <a:ext uri="{FF2B5EF4-FFF2-40B4-BE49-F238E27FC236}">
                <a16:creationId xmlns:a16="http://schemas.microsoft.com/office/drawing/2014/main" id="{7D23B57A-A26C-FE48-8233-521B7EEE81C3}"/>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itle 1">
            <a:extLst>
              <a:ext uri="{FF2B5EF4-FFF2-40B4-BE49-F238E27FC236}">
                <a16:creationId xmlns:a16="http://schemas.microsoft.com/office/drawing/2014/main" id="{F2D72455-A718-E94E-AF36-184DACD4E6C8}"/>
              </a:ext>
            </a:extLst>
          </p:cNvPr>
          <p:cNvSpPr>
            <a:spLocks noGrp="1"/>
          </p:cNvSpPr>
          <p:nvPr>
            <p:ph type="title"/>
          </p:nvPr>
        </p:nvSpPr>
        <p:spPr>
          <a:xfrm>
            <a:off x="586694" y="367005"/>
            <a:ext cx="6274416" cy="578312"/>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grpSp>
        <p:nvGrpSpPr>
          <p:cNvPr id="2" name="Group 1">
            <a:extLst>
              <a:ext uri="{FF2B5EF4-FFF2-40B4-BE49-F238E27FC236}">
                <a16:creationId xmlns:a16="http://schemas.microsoft.com/office/drawing/2014/main" id="{159FB639-2A37-7B5A-2354-2B37D01BB7D5}"/>
              </a:ext>
            </a:extLst>
          </p:cNvPr>
          <p:cNvGrpSpPr/>
          <p:nvPr userDrawn="1"/>
        </p:nvGrpSpPr>
        <p:grpSpPr>
          <a:xfrm>
            <a:off x="11029911" y="248271"/>
            <a:ext cx="876718" cy="688952"/>
            <a:chOff x="11029911" y="248271"/>
            <a:chExt cx="876718" cy="688952"/>
          </a:xfrm>
        </p:grpSpPr>
        <p:sp>
          <p:nvSpPr>
            <p:cNvPr id="22" name="Rounded Rectangle 21">
              <a:extLst>
                <a:ext uri="{FF2B5EF4-FFF2-40B4-BE49-F238E27FC236}">
                  <a16:creationId xmlns:a16="http://schemas.microsoft.com/office/drawing/2014/main" id="{3F749068-AF9B-3F4B-A133-EC2B564013A7}"/>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24AB9EA5-C2D0-3D42-8161-EC615DCD190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4" name="Rectangle 3">
            <a:extLst>
              <a:ext uri="{FF2B5EF4-FFF2-40B4-BE49-F238E27FC236}">
                <a16:creationId xmlns:a16="http://schemas.microsoft.com/office/drawing/2014/main" id="{3D270DA7-CF01-5551-D246-EA06600CB07D}"/>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88097962-5ABF-A888-B7A9-5F29894ED689}"/>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6710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5">
            <a:extLst>
              <a:ext uri="{FF2B5EF4-FFF2-40B4-BE49-F238E27FC236}">
                <a16:creationId xmlns:a16="http://schemas.microsoft.com/office/drawing/2014/main" id="{0BF632FB-70B9-6B3E-4871-7FC1FF020DD1}"/>
              </a:ext>
            </a:extLst>
          </p:cNvPr>
          <p:cNvSpPr/>
          <p:nvPr userDrawn="1"/>
        </p:nvSpPr>
        <p:spPr>
          <a:xfrm>
            <a:off x="285371" y="299356"/>
            <a:ext cx="1448538"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1DF5A6-C83F-D2CF-BC29-6B0303BD5026}"/>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3E997625-4D9A-C14E-0FD3-88BAB8C6F6AD}"/>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3CB96867-D1FD-CD76-7BFD-3A2FFD9C131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3923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2C7F5769-78F7-438D-B15C-17CA243E29EF}"/>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EC0EA82-5D56-F249-859D-B023DC135C59}"/>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CD6A19E8-EE0E-F44C-A6A8-2DAC2F8EC03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9" name="Rounded Rectangle 8">
            <a:extLst>
              <a:ext uri="{FF2B5EF4-FFF2-40B4-BE49-F238E27FC236}">
                <a16:creationId xmlns:a16="http://schemas.microsoft.com/office/drawing/2014/main" id="{CCD8F9DA-125B-FBC9-F43E-5662F792C037}"/>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B6955BB-031D-ABA0-EB19-135A06B98449}"/>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
            <a:extLst>
              <a:ext uri="{FF2B5EF4-FFF2-40B4-BE49-F238E27FC236}">
                <a16:creationId xmlns:a16="http://schemas.microsoft.com/office/drawing/2014/main" id="{C7C0C580-457B-FBD8-1665-030A11FB122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3" name="Title 1">
            <a:extLst>
              <a:ext uri="{FF2B5EF4-FFF2-40B4-BE49-F238E27FC236}">
                <a16:creationId xmlns:a16="http://schemas.microsoft.com/office/drawing/2014/main" id="{CBDE3504-0174-2CB9-73F0-E4CD03A1CF6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2358301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3" name="Rounded Rectangle 8">
            <a:extLst>
              <a:ext uri="{FF2B5EF4-FFF2-40B4-BE49-F238E27FC236}">
                <a16:creationId xmlns:a16="http://schemas.microsoft.com/office/drawing/2014/main" id="{7BB8DC9E-B644-3E59-B3F4-5CD132170A90}"/>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45276EE-02BB-485C-F1A9-FCFE1139975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394268DC-7CA1-DB6F-2E0A-40A13F6956D4}"/>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1">
            <a:extLst>
              <a:ext uri="{FF2B5EF4-FFF2-40B4-BE49-F238E27FC236}">
                <a16:creationId xmlns:a16="http://schemas.microsoft.com/office/drawing/2014/main" id="{A9447DF5-0773-0FAC-2D70-9DEE6A873B0F}"/>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7825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We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Glasses outline">
            <a:extLst>
              <a:ext uri="{FF2B5EF4-FFF2-40B4-BE49-F238E27FC236}">
                <a16:creationId xmlns:a16="http://schemas.microsoft.com/office/drawing/2014/main" id="{F7EF8739-FA59-DE19-20EB-1DFBDF11FAC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5" name="Rectangle 4">
            <a:extLst>
              <a:ext uri="{FF2B5EF4-FFF2-40B4-BE49-F238E27FC236}">
                <a16:creationId xmlns:a16="http://schemas.microsoft.com/office/drawing/2014/main" id="{1E299F21-29C2-A0CA-C521-DBD846B2426F}"/>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7E77E5C5-64CF-F619-FD60-7AE970F009B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9" name="Rounded Rectangle 8">
            <a:extLst>
              <a:ext uri="{FF2B5EF4-FFF2-40B4-BE49-F238E27FC236}">
                <a16:creationId xmlns:a16="http://schemas.microsoft.com/office/drawing/2014/main" id="{91953540-FFE2-A593-2FB1-473A0B4EB34A}"/>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D30228B3-0B6C-7FA1-77EA-A3A4F9C8290C}"/>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564237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5" r:id="rId2"/>
    <p:sldLayoutId id="2147483672" r:id="rId3"/>
    <p:sldLayoutId id="2147483690" r:id="rId4"/>
    <p:sldLayoutId id="2147483696" r:id="rId5"/>
    <p:sldLayoutId id="2147483703" r:id="rId6"/>
    <p:sldLayoutId id="2147483702" r:id="rId7"/>
    <p:sldLayoutId id="2147483700" r:id="rId8"/>
    <p:sldLayoutId id="2147483707" r:id="rId9"/>
    <p:sldLayoutId id="2147483705" r:id="rId10"/>
    <p:sldLayoutId id="2147483706" r:id="rId11"/>
    <p:sldLayoutId id="2147483701" r:id="rId12"/>
    <p:sldLayoutId id="2147483697" r:id="rId13"/>
    <p:sldLayoutId id="2147483691" r:id="rId14"/>
    <p:sldLayoutId id="2147483692" r:id="rId15"/>
    <p:sldLayoutId id="2147483693" r:id="rId16"/>
    <p:sldLayoutId id="2147483694" r:id="rId17"/>
    <p:sldLayoutId id="2147483704" r:id="rId18"/>
    <p:sldLayoutId id="2147483709" r:id="rId19"/>
    <p:sldLayoutId id="2147483708" r:id="rId20"/>
    <p:sldLayoutId id="2147483711" r:id="rId21"/>
    <p:sldLayoutId id="2147483712" r:id="rId22"/>
    <p:sldLayoutId id="2147483720" r:id="rId23"/>
    <p:sldLayoutId id="2147483713" r:id="rId24"/>
    <p:sldLayoutId id="2147483714" r:id="rId25"/>
    <p:sldLayoutId id="2147483718" r:id="rId26"/>
    <p:sldLayoutId id="2147483719"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3.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2.xml"/><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3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4.xml"/><Relationship Id="rId1" Type="http://schemas.openxmlformats.org/officeDocument/2006/relationships/tags" Target="../tags/tag13.xml"/><Relationship Id="rId5" Type="http://schemas.openxmlformats.org/officeDocument/2006/relationships/image" Target="../media/image47.sv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tags" Target="../tags/tag15.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7.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51.sv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24.xml"/><Relationship Id="rId5" Type="http://schemas.openxmlformats.org/officeDocument/2006/relationships/image" Target="../media/image39.sv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1.xml"/><Relationship Id="rId1" Type="http://schemas.openxmlformats.org/officeDocument/2006/relationships/tags" Target="../tags/tag8.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3.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31.xml"/><Relationship Id="rId7" Type="http://schemas.openxmlformats.org/officeDocument/2006/relationships/image" Target="../media/image55.png"/><Relationship Id="rId2" Type="http://schemas.openxmlformats.org/officeDocument/2006/relationships/slideLayout" Target="../slideLayouts/slideLayout14.xml"/><Relationship Id="rId1" Type="http://schemas.openxmlformats.org/officeDocument/2006/relationships/tags" Target="../tags/tag27.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60.svg"/><Relationship Id="rId2" Type="http://schemas.openxmlformats.org/officeDocument/2006/relationships/slideLayout" Target="../slideLayouts/slideLayout12.xml"/><Relationship Id="rId1" Type="http://schemas.openxmlformats.org/officeDocument/2006/relationships/tags" Target="../tags/tag28.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9.xml"/><Relationship Id="rId5" Type="http://schemas.openxmlformats.org/officeDocument/2006/relationships/image" Target="../media/image33.sv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1.xml"/><Relationship Id="rId1" Type="http://schemas.openxmlformats.org/officeDocument/2006/relationships/tags" Target="../tags/tag10.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1.xml"/><Relationship Id="rId1" Type="http://schemas.openxmlformats.org/officeDocument/2006/relationships/tags" Target="../tags/tag11.xml"/><Relationship Id="rId5" Type="http://schemas.openxmlformats.org/officeDocument/2006/relationships/image" Target="../media/image37.sv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2.xml"/><Relationship Id="rId4" Type="http://schemas.openxmlformats.org/officeDocument/2006/relationships/image" Target="../media/image39.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dirty="0"/>
              <a:t>Explicit teaching</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dirty="0"/>
              <a:t>Review</a:t>
            </a:r>
          </a:p>
        </p:txBody>
      </p:sp>
      <p:sp>
        <p:nvSpPr>
          <p:cNvPr id="3" name="TextBox 2">
            <a:extLst>
              <a:ext uri="{FF2B5EF4-FFF2-40B4-BE49-F238E27FC236}">
                <a16:creationId xmlns:a16="http://schemas.microsoft.com/office/drawing/2014/main" id="{71E3DD6E-4C6B-06A8-6685-BA186225766E}"/>
              </a:ext>
              <a:ext uri="{C183D7F6-B498-43B3-948B-1728B52AA6E4}">
                <adec:decorative xmlns:adec="http://schemas.microsoft.com/office/drawing/2017/decorative" val="1"/>
              </a:ext>
            </a:extLst>
          </p:cNvPr>
          <p:cNvSpPr txBox="1"/>
          <p:nvPr/>
        </p:nvSpPr>
        <p:spPr>
          <a:xfrm>
            <a:off x="294527" y="2863102"/>
            <a:ext cx="5820428" cy="1815882"/>
          </a:xfrm>
          <a:prstGeom prst="rect">
            <a:avLst/>
          </a:prstGeom>
          <a:noFill/>
        </p:spPr>
        <p:txBody>
          <a:bodyPr wrap="square">
            <a:spAutoFit/>
          </a:bodyPr>
          <a:lstStyle/>
          <a:p>
            <a:pPr algn="ctr"/>
            <a:r>
              <a:rPr lang="en-GB" sz="2800" err="1"/>
              <a:t>ew</a:t>
            </a:r>
            <a:r>
              <a:rPr lang="en-GB" sz="2800"/>
              <a:t>   </a:t>
            </a:r>
            <a:r>
              <a:rPr lang="en-GB" sz="2800" err="1"/>
              <a:t>ue</a:t>
            </a:r>
            <a:r>
              <a:rPr lang="en-GB" sz="2800"/>
              <a:t>   </a:t>
            </a:r>
            <a:r>
              <a:rPr lang="en-GB" sz="2800" err="1"/>
              <a:t>oo</a:t>
            </a:r>
            <a:r>
              <a:rPr lang="en-GB" sz="2800"/>
              <a:t>  oi oy   </a:t>
            </a:r>
            <a:r>
              <a:rPr lang="en-GB" sz="2800" err="1"/>
              <a:t>ou</a:t>
            </a:r>
            <a:r>
              <a:rPr lang="en-GB" sz="2800"/>
              <a:t> ow </a:t>
            </a:r>
          </a:p>
          <a:p>
            <a:pPr algn="ctr"/>
            <a:r>
              <a:rPr lang="en-US" sz="2800"/>
              <a:t>Final e + vowel suffixes </a:t>
            </a:r>
          </a:p>
          <a:p>
            <a:pPr algn="ctr"/>
            <a:r>
              <a:rPr lang="en-GB" sz="2800"/>
              <a:t>any   many   </a:t>
            </a:r>
          </a:p>
          <a:p>
            <a:pPr algn="ctr"/>
            <a:r>
              <a:rPr lang="en-GB" sz="2800"/>
              <a:t>other   brother   mother   father</a:t>
            </a:r>
          </a:p>
        </p:txBody>
      </p:sp>
      <p:sp>
        <p:nvSpPr>
          <p:cNvPr id="4" name="Text Placeholder 3">
            <a:extLst>
              <a:ext uri="{FF2B5EF4-FFF2-40B4-BE49-F238E27FC236}">
                <a16:creationId xmlns:a16="http://schemas.microsoft.com/office/drawing/2014/main" id="{B659DB08-7D8E-1082-B82B-1E2F333A9A4B}"/>
              </a:ext>
              <a:ext uri="{C183D7F6-B498-43B3-948B-1728B52AA6E4}">
                <adec:decorative xmlns:adec="http://schemas.microsoft.com/office/drawing/2017/decorative" val="1"/>
              </a:ext>
            </a:extLst>
          </p:cNvPr>
          <p:cNvSpPr>
            <a:spLocks noGrp="1"/>
          </p:cNvSpPr>
          <p:nvPr>
            <p:ph type="body" idx="14"/>
          </p:nvPr>
        </p:nvSpPr>
        <p:spPr>
          <a:xfrm>
            <a:off x="6114955" y="3832349"/>
            <a:ext cx="5820430" cy="498249"/>
          </a:xfrm>
        </p:spPr>
        <p:txBody>
          <a:bodyPr>
            <a:noAutofit/>
          </a:bodyPr>
          <a:lstStyle/>
          <a:p>
            <a:r>
              <a:rPr lang="en-AU" sz="3000" dirty="0"/>
              <a:t>1-1-1 base words + vowel suffixes </a:t>
            </a:r>
          </a:p>
        </p:txBody>
      </p:sp>
      <p:sp>
        <p:nvSpPr>
          <p:cNvPr id="2" name="Text Placeholder 1">
            <a:extLst>
              <a:ext uri="{FF2B5EF4-FFF2-40B4-BE49-F238E27FC236}">
                <a16:creationId xmlns:a16="http://schemas.microsoft.com/office/drawing/2014/main" id="{1231462D-637C-A61E-8AE1-061F1B9FFFA4}"/>
              </a:ext>
              <a:ext uri="{C183D7F6-B498-43B3-948B-1728B52AA6E4}">
                <adec:decorative xmlns:adec="http://schemas.microsoft.com/office/drawing/2017/decorative" val="1"/>
              </a:ext>
            </a:extLst>
          </p:cNvPr>
          <p:cNvSpPr>
            <a:spLocks noGrp="1"/>
          </p:cNvSpPr>
          <p:nvPr>
            <p:ph type="body" idx="12"/>
          </p:nvPr>
        </p:nvSpPr>
        <p:spPr/>
        <p:txBody>
          <a:bodyPr/>
          <a:lstStyle/>
          <a:p>
            <a:r>
              <a:rPr lang="en-US" sz="3200" dirty="0">
                <a:solidFill>
                  <a:srgbClr val="0E1E42"/>
                </a:solidFill>
              </a:rPr>
              <a:t>Morphology lesson</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10 Suffix review</a:t>
            </a:r>
            <a:endParaRPr lang="en-AU" sz="800" dirty="0">
              <a:solidFill>
                <a:schemeClr val="bg2"/>
              </a:solidFill>
            </a:endParaRPr>
          </a:p>
        </p:txBody>
      </p:sp>
      <p:grpSp>
        <p:nvGrpSpPr>
          <p:cNvPr id="5" name="Group 4" descr="the letter e crossed out on the left of the slide, and the suffixes -ing, -ed and -y listed vertically down the left-hand side of the slide">
            <a:extLst>
              <a:ext uri="{FF2B5EF4-FFF2-40B4-BE49-F238E27FC236}">
                <a16:creationId xmlns:a16="http://schemas.microsoft.com/office/drawing/2014/main" id="{9D3FD8E5-AD56-9EBF-C5FA-CAAAE1D908E6}"/>
              </a:ext>
            </a:extLst>
          </p:cNvPr>
          <p:cNvGrpSpPr/>
          <p:nvPr/>
        </p:nvGrpSpPr>
        <p:grpSpPr>
          <a:xfrm>
            <a:off x="1663996" y="836821"/>
            <a:ext cx="8257141" cy="5184358"/>
            <a:chOff x="1663996" y="836821"/>
            <a:chExt cx="8257141" cy="5184358"/>
          </a:xfrm>
        </p:grpSpPr>
        <p:sp>
          <p:nvSpPr>
            <p:cNvPr id="7" name="TextBox 6">
              <a:extLst>
                <a:ext uri="{FF2B5EF4-FFF2-40B4-BE49-F238E27FC236}">
                  <a16:creationId xmlns:a16="http://schemas.microsoft.com/office/drawing/2014/main" id="{AC939247-4456-93E7-A5F7-8D3251943CFF}"/>
                </a:ext>
              </a:extLst>
            </p:cNvPr>
            <p:cNvSpPr txBox="1"/>
            <p:nvPr/>
          </p:nvSpPr>
          <p:spPr>
            <a:xfrm>
              <a:off x="4415310" y="2211862"/>
              <a:ext cx="3556094" cy="1938992"/>
            </a:xfrm>
            <a:prstGeom prst="rect">
              <a:avLst/>
            </a:prstGeom>
            <a:noFill/>
          </p:spPr>
          <p:txBody>
            <a:bodyPr wrap="square">
              <a:spAutoFit/>
            </a:bodyPr>
            <a:lstStyle/>
            <a:p>
              <a:r>
                <a:rPr lang="en-US" sz="12000">
                  <a:solidFill>
                    <a:srgbClr val="4557AD"/>
                  </a:solidFill>
                  <a:latin typeface="Tenorite" pitchFamily="2" charset="0"/>
                </a:rPr>
                <a:t>e</a:t>
              </a:r>
              <a:endParaRPr lang="en-AU" sz="12000"/>
            </a:p>
          </p:txBody>
        </p:sp>
        <p:grpSp>
          <p:nvGrpSpPr>
            <p:cNvPr id="10" name="Group 9">
              <a:extLst>
                <a:ext uri="{FF2B5EF4-FFF2-40B4-BE49-F238E27FC236}">
                  <a16:creationId xmlns:a16="http://schemas.microsoft.com/office/drawing/2014/main" id="{A9EF3223-7E2E-9899-8BED-9DFBBB9A915E}"/>
                </a:ext>
              </a:extLst>
            </p:cNvPr>
            <p:cNvGrpSpPr/>
            <p:nvPr/>
          </p:nvGrpSpPr>
          <p:grpSpPr>
            <a:xfrm>
              <a:off x="6869115" y="836821"/>
              <a:ext cx="3052022" cy="5184358"/>
              <a:chOff x="6979474" y="751585"/>
              <a:chExt cx="3052022" cy="5184358"/>
            </a:xfrm>
          </p:grpSpPr>
          <p:sp>
            <p:nvSpPr>
              <p:cNvPr id="13" name="Text Placeholder 1">
                <a:extLst>
                  <a:ext uri="{FF2B5EF4-FFF2-40B4-BE49-F238E27FC236}">
                    <a16:creationId xmlns:a16="http://schemas.microsoft.com/office/drawing/2014/main" id="{64863893-3111-CD7D-68FB-95DEBB0D874B}"/>
                  </a:ext>
                </a:extLst>
              </p:cNvPr>
              <p:cNvSpPr txBox="1">
                <a:spLocks/>
              </p:cNvSpPr>
              <p:nvPr/>
            </p:nvSpPr>
            <p:spPr>
              <a:xfrm>
                <a:off x="6979474" y="751585"/>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14" name="Rounded Rectangle 1">
                <a:extLst>
                  <a:ext uri="{FF2B5EF4-FFF2-40B4-BE49-F238E27FC236}">
                    <a16:creationId xmlns:a16="http://schemas.microsoft.com/office/drawing/2014/main" id="{35604BF2-5E62-099D-7DEC-231670091C26}"/>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
                <a:extLst>
                  <a:ext uri="{FF2B5EF4-FFF2-40B4-BE49-F238E27FC236}">
                    <a16:creationId xmlns:a16="http://schemas.microsoft.com/office/drawing/2014/main" id="{20AEA4FF-BBFB-A119-52C6-6FF5FC27E173}"/>
                  </a:ext>
                </a:extLst>
              </p:cNvPr>
              <p:cNvSpPr txBox="1">
                <a:spLocks/>
              </p:cNvSpPr>
              <p:nvPr/>
            </p:nvSpPr>
            <p:spPr>
              <a:xfrm>
                <a:off x="7191937" y="254444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6" name="Rounded Rectangle 1">
                <a:extLst>
                  <a:ext uri="{FF2B5EF4-FFF2-40B4-BE49-F238E27FC236}">
                    <a16:creationId xmlns:a16="http://schemas.microsoft.com/office/drawing/2014/main" id="{6298DD29-E3B0-02E7-0558-6277DC8CF135}"/>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
                <a:extLst>
                  <a:ext uri="{FF2B5EF4-FFF2-40B4-BE49-F238E27FC236}">
                    <a16:creationId xmlns:a16="http://schemas.microsoft.com/office/drawing/2014/main" id="{7817D7E0-AE95-8C6D-F6BC-6A50A1F906C0}"/>
                  </a:ext>
                </a:extLst>
              </p:cNvPr>
              <p:cNvSpPr txBox="1">
                <a:spLocks/>
              </p:cNvSpPr>
              <p:nvPr/>
            </p:nvSpPr>
            <p:spPr>
              <a:xfrm>
                <a:off x="7389911" y="4201859"/>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8" name="Rounded Rectangle 1">
                <a:extLst>
                  <a:ext uri="{FF2B5EF4-FFF2-40B4-BE49-F238E27FC236}">
                    <a16:creationId xmlns:a16="http://schemas.microsoft.com/office/drawing/2014/main" id="{01A18D4E-BAD7-F8E7-8476-D6A4414ECA0A}"/>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Connector 11">
              <a:extLst>
                <a:ext uri="{FF2B5EF4-FFF2-40B4-BE49-F238E27FC236}">
                  <a16:creationId xmlns:a16="http://schemas.microsoft.com/office/drawing/2014/main" id="{08A43E72-949D-C923-83F2-2EB10D655241}"/>
                </a:ext>
              </a:extLst>
            </p:cNvPr>
            <p:cNvCxnSpPr>
              <a:cxnSpLocks/>
            </p:cNvCxnSpPr>
            <p:nvPr/>
          </p:nvCxnSpPr>
          <p:spPr>
            <a:xfrm>
              <a:off x="1663996" y="3641835"/>
              <a:ext cx="2676843" cy="0"/>
            </a:xfrm>
            <a:prstGeom prst="line">
              <a:avLst/>
            </a:prstGeom>
            <a:ln w="76200">
              <a:solidFill>
                <a:srgbClr val="4557AD"/>
              </a:solidFill>
            </a:ln>
          </p:spPr>
          <p:style>
            <a:lnRef idx="2">
              <a:schemeClr val="accent1"/>
            </a:lnRef>
            <a:fillRef idx="0">
              <a:schemeClr val="accent1"/>
            </a:fillRef>
            <a:effectRef idx="1">
              <a:schemeClr val="accent1"/>
            </a:effectRef>
            <a:fontRef idx="minor">
              <a:schemeClr val="tx1"/>
            </a:fontRef>
          </p:style>
        </p:cxnSp>
      </p:grpSp>
      <p:cxnSp>
        <p:nvCxnSpPr>
          <p:cNvPr id="19" name="Straight Connector 18">
            <a:extLst>
              <a:ext uri="{FF2B5EF4-FFF2-40B4-BE49-F238E27FC236}">
                <a16:creationId xmlns:a16="http://schemas.microsoft.com/office/drawing/2014/main" id="{352B9CB1-0054-59BA-371C-483D4E057C33}"/>
              </a:ext>
              <a:ext uri="{C183D7F6-B498-43B3-948B-1728B52AA6E4}">
                <adec:decorative xmlns:adec="http://schemas.microsoft.com/office/drawing/2017/decorative" val="1"/>
              </a:ext>
            </a:extLst>
          </p:cNvPr>
          <p:cNvCxnSpPr>
            <a:cxnSpLocks/>
          </p:cNvCxnSpPr>
          <p:nvPr/>
        </p:nvCxnSpPr>
        <p:spPr>
          <a:xfrm flipV="1">
            <a:off x="4461641" y="2869324"/>
            <a:ext cx="796159" cy="882869"/>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3286048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4719"/>
            <a:ext cx="10515600" cy="1325563"/>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Content Placeholder 2">
            <a:extLst>
              <a:ext uri="{FF2B5EF4-FFF2-40B4-BE49-F238E27FC236}">
                <a16:creationId xmlns:a16="http://schemas.microsoft.com/office/drawing/2014/main" id="{CF25B925-432A-733B-1B6D-751EA2D8D9C1}"/>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noisy   squeezing   named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7214"/>
            <a:ext cx="10515600" cy="1325563"/>
          </a:xfrm>
        </p:spPr>
        <p:txBody>
          <a:bodyPr>
            <a:normAutofit/>
          </a:bodyPr>
          <a:lstStyle/>
          <a:p>
            <a:r>
              <a:rPr lang="en-AU" sz="800" dirty="0">
                <a:solidFill>
                  <a:schemeClr val="bg2"/>
                </a:solidFill>
                <a:latin typeface="+mn-lt"/>
              </a:rPr>
              <a:t>Slide 12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hissing, smelling, ringing">
            <a:extLst>
              <a:ext uri="{FF2B5EF4-FFF2-40B4-BE49-F238E27FC236}">
                <a16:creationId xmlns:a16="http://schemas.microsoft.com/office/drawing/2014/main" id="{34E39987-CF62-5D77-1604-6EC73529B810}"/>
              </a:ext>
            </a:extLst>
          </p:cNvPr>
          <p:cNvGrpSpPr/>
          <p:nvPr/>
        </p:nvGrpSpPr>
        <p:grpSpPr>
          <a:xfrm>
            <a:off x="968831" y="1866972"/>
            <a:ext cx="10714215" cy="3031599"/>
            <a:chOff x="1048344" y="1853720"/>
            <a:chExt cx="10714215" cy="3031599"/>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48344" y="2083658"/>
              <a:ext cx="2664177" cy="2664177"/>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20786" y="2361021"/>
              <a:ext cx="2109453" cy="2109453"/>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30960" y="1853720"/>
              <a:ext cx="3031599" cy="3031599"/>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14719"/>
            <a:ext cx="10515600" cy="1325563"/>
          </a:xfrm>
        </p:spPr>
        <p:txBody>
          <a:bodyPr/>
          <a:lstStyle/>
          <a:p>
            <a:r>
              <a:rPr lang="en-AU" sz="800" dirty="0">
                <a:solidFill>
                  <a:schemeClr val="bg2"/>
                </a:solidFill>
                <a:latin typeface="+mn-lt"/>
              </a:rPr>
              <a:t>Slide 13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CE35DB8D-D913-48F0-6063-19ACD47462CF}"/>
              </a:ext>
            </a:extLst>
          </p:cNvPr>
          <p:cNvSpPr txBox="1">
            <a:spLocks/>
          </p:cNvSpPr>
          <p:nvPr/>
        </p:nvSpPr>
        <p:spPr>
          <a:xfrm>
            <a:off x="590550" y="2063498"/>
            <a:ext cx="11601450" cy="273100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500">
                <a:solidFill>
                  <a:srgbClr val="4557AD"/>
                </a:solidFill>
                <a:latin typeface="Tenorite" pitchFamily="2" charset="0"/>
                <a:ea typeface="Verdana" panose="020B0604030504040204" pitchFamily="34" charset="0"/>
                <a:cs typeface="Verdana" panose="020B0604030504040204" pitchFamily="34" charset="0"/>
              </a:rPr>
              <a:t>other   father   many   </a:t>
            </a:r>
          </a:p>
          <a:p>
            <a:pPr algn="l"/>
            <a:endParaRPr lang="en-US" sz="2200">
              <a:solidFill>
                <a:srgbClr val="4557AD"/>
              </a:solidFill>
              <a:latin typeface="Tenorite" pitchFamily="2" charset="0"/>
              <a:ea typeface="Verdana" panose="020B0604030504040204" pitchFamily="34" charset="0"/>
              <a:cs typeface="Verdana" panose="020B0604030504040204" pitchFamily="34" charset="0"/>
            </a:endParaRPr>
          </a:p>
          <a:p>
            <a:pPr algn="l"/>
            <a:r>
              <a:rPr lang="en-US" sz="7500">
                <a:solidFill>
                  <a:srgbClr val="4557AD"/>
                </a:solidFill>
                <a:latin typeface="Tenorite" pitchFamily="2" charset="0"/>
                <a:ea typeface="Verdana" panose="020B0604030504040204" pitchFamily="34" charset="0"/>
                <a:cs typeface="Verdana" panose="020B0604030504040204" pitchFamily="34" charset="0"/>
              </a:rPr>
              <a:t>mother   any   brother</a:t>
            </a:r>
            <a:endParaRPr lang="en-AU" sz="75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4719"/>
            <a:ext cx="10515600" cy="1325563"/>
          </a:xfrm>
        </p:spPr>
        <p:txBody>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34698" y="1643840"/>
            <a:ext cx="10725962" cy="374871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600">
                <a:solidFill>
                  <a:srgbClr val="4557AD"/>
                </a:solidFill>
                <a:latin typeface="Tenorite" pitchFamily="2" charset="0"/>
                <a:ea typeface="Verdana" panose="020B0604030504040204" pitchFamily="34" charset="0"/>
                <a:cs typeface="Verdana" panose="020B0604030504040204" pitchFamily="34" charset="0"/>
              </a:rPr>
              <a:t>I like riding my bike to the new venue. I ride with my noisy brother. It feels good and we yell with joy!</a:t>
            </a:r>
          </a:p>
        </p:txBody>
      </p:sp>
    </p:spTree>
    <p:extLst>
      <p:ext uri="{BB962C8B-B14F-4D97-AF65-F5344CB8AC3E}">
        <p14:creationId xmlns:p14="http://schemas.microsoft.com/office/powerpoint/2010/main" val="1259779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7214"/>
            <a:ext cx="10515600" cy="1325563"/>
          </a:xfrm>
        </p:spPr>
        <p:txBody>
          <a:bodyPr>
            <a:normAutofit/>
          </a:bodyPr>
          <a:lstStyle/>
          <a:p>
            <a:r>
              <a:rPr lang="en-AU" sz="800" dirty="0">
                <a:solidFill>
                  <a:schemeClr val="bg2"/>
                </a:solidFill>
                <a:latin typeface="+mn-lt"/>
              </a:rPr>
              <a:t>Slide 15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16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B3BF9-CD74-67A4-7033-D18DA2AFDF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09A710-C95C-699C-DF79-524D4A0C5B45}"/>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17 I do</a:t>
            </a:r>
            <a:endParaRPr lang="en-AU" sz="800" dirty="0">
              <a:solidFill>
                <a:schemeClr val="bg2"/>
              </a:solidFill>
            </a:endParaRPr>
          </a:p>
        </p:txBody>
      </p:sp>
      <p:grpSp>
        <p:nvGrpSpPr>
          <p:cNvPr id="7" name="Group 6" descr="ing suffix with the i circled">
            <a:extLst>
              <a:ext uri="{FF2B5EF4-FFF2-40B4-BE49-F238E27FC236}">
                <a16:creationId xmlns:a16="http://schemas.microsoft.com/office/drawing/2014/main" id="{871B40FE-BB0E-4460-2956-F997E0428543}"/>
              </a:ext>
            </a:extLst>
          </p:cNvPr>
          <p:cNvGrpSpPr/>
          <p:nvPr/>
        </p:nvGrpSpPr>
        <p:grpSpPr>
          <a:xfrm>
            <a:off x="537130" y="1532514"/>
            <a:ext cx="2964909" cy="2550815"/>
            <a:chOff x="537131" y="1589598"/>
            <a:chExt cx="2964909" cy="2550815"/>
          </a:xfrm>
        </p:grpSpPr>
        <p:sp>
          <p:nvSpPr>
            <p:cNvPr id="8" name="Text Placeholder 1">
              <a:extLst>
                <a:ext uri="{FF2B5EF4-FFF2-40B4-BE49-F238E27FC236}">
                  <a16:creationId xmlns:a16="http://schemas.microsoft.com/office/drawing/2014/main" id="{AA11FEBE-B6FC-181A-EAED-296CE0702950}"/>
                </a:ext>
              </a:extLst>
            </p:cNvPr>
            <p:cNvSpPr txBox="1">
              <a:spLocks/>
            </p:cNvSpPr>
            <p:nvPr/>
          </p:nvSpPr>
          <p:spPr>
            <a:xfrm>
              <a:off x="537131" y="2505670"/>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2" name="Rounded Rectangle 1">
              <a:extLst>
                <a:ext uri="{FF2B5EF4-FFF2-40B4-BE49-F238E27FC236}">
                  <a16:creationId xmlns:a16="http://schemas.microsoft.com/office/drawing/2014/main" id="{D514D31E-AEAD-66AA-7DB6-4E23DA786470}"/>
                </a:ext>
                <a:ext uri="{C183D7F6-B498-43B3-948B-1728B52AA6E4}">
                  <adec:decorative xmlns:adec="http://schemas.microsoft.com/office/drawing/2017/decorative" val="1"/>
                </a:ext>
              </a:extLst>
            </p:cNvPr>
            <p:cNvSpPr/>
            <p:nvPr/>
          </p:nvSpPr>
          <p:spPr>
            <a:xfrm>
              <a:off x="537131" y="2592816"/>
              <a:ext cx="28447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3" name="Straight Arrow Connector 12">
              <a:extLst>
                <a:ext uri="{FF2B5EF4-FFF2-40B4-BE49-F238E27FC236}">
                  <a16:creationId xmlns:a16="http://schemas.microsoft.com/office/drawing/2014/main" id="{9F513638-FE39-1B00-93E7-327657CDED91}"/>
                </a:ext>
              </a:extLst>
            </p:cNvPr>
            <p:cNvCxnSpPr>
              <a:cxnSpLocks/>
            </p:cNvCxnSpPr>
            <p:nvPr/>
          </p:nvCxnSpPr>
          <p:spPr>
            <a:xfrm>
              <a:off x="1538515"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15" name="Group 14" descr="ed suffix with the e circled">
            <a:extLst>
              <a:ext uri="{FF2B5EF4-FFF2-40B4-BE49-F238E27FC236}">
                <a16:creationId xmlns:a16="http://schemas.microsoft.com/office/drawing/2014/main" id="{4D9D0BAD-7A8E-3BB6-5D59-DAC336E87599}"/>
              </a:ext>
            </a:extLst>
          </p:cNvPr>
          <p:cNvGrpSpPr/>
          <p:nvPr/>
        </p:nvGrpSpPr>
        <p:grpSpPr>
          <a:xfrm>
            <a:off x="4659641" y="1587641"/>
            <a:ext cx="2743185" cy="2550815"/>
            <a:chOff x="4575731" y="1589598"/>
            <a:chExt cx="2743185" cy="2550815"/>
          </a:xfrm>
        </p:grpSpPr>
        <p:sp>
          <p:nvSpPr>
            <p:cNvPr id="16" name="Text Placeholder 1">
              <a:extLst>
                <a:ext uri="{FF2B5EF4-FFF2-40B4-BE49-F238E27FC236}">
                  <a16:creationId xmlns:a16="http://schemas.microsoft.com/office/drawing/2014/main" id="{F95CFAFF-0E21-5DB4-E1ED-FDF4FB38B2EB}"/>
                </a:ext>
              </a:extLst>
            </p:cNvPr>
            <p:cNvSpPr txBox="1">
              <a:spLocks/>
            </p:cNvSpPr>
            <p:nvPr/>
          </p:nvSpPr>
          <p:spPr>
            <a:xfrm>
              <a:off x="4575731" y="2505670"/>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7" name="Rounded Rectangle 1">
              <a:extLst>
                <a:ext uri="{FF2B5EF4-FFF2-40B4-BE49-F238E27FC236}">
                  <a16:creationId xmlns:a16="http://schemas.microsoft.com/office/drawing/2014/main" id="{647F124A-BB2A-8E41-98E3-F2AF83764119}"/>
                </a:ext>
                <a:ext uri="{C183D7F6-B498-43B3-948B-1728B52AA6E4}">
                  <adec:decorative xmlns:adec="http://schemas.microsoft.com/office/drawing/2017/decorative" val="1"/>
                </a:ext>
              </a:extLst>
            </p:cNvPr>
            <p:cNvSpPr/>
            <p:nvPr/>
          </p:nvSpPr>
          <p:spPr>
            <a:xfrm>
              <a:off x="4575731" y="2592816"/>
              <a:ext cx="27431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8" name="Straight Arrow Connector 17">
              <a:extLst>
                <a:ext uri="{FF2B5EF4-FFF2-40B4-BE49-F238E27FC236}">
                  <a16:creationId xmlns:a16="http://schemas.microsoft.com/office/drawing/2014/main" id="{553A7B09-680A-6212-9DB4-0E64A2DABB69}"/>
                </a:ext>
              </a:extLst>
            </p:cNvPr>
            <p:cNvCxnSpPr>
              <a:cxnSpLocks/>
            </p:cNvCxnSpPr>
            <p:nvPr/>
          </p:nvCxnSpPr>
          <p:spPr>
            <a:xfrm>
              <a:off x="5742627"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23" name="Oval 22">
            <a:extLst>
              <a:ext uri="{FF2B5EF4-FFF2-40B4-BE49-F238E27FC236}">
                <a16:creationId xmlns:a16="http://schemas.microsoft.com/office/drawing/2014/main" id="{5D9CE276-E757-8E65-4C4D-1961AC68ED47}"/>
              </a:ext>
              <a:ext uri="{C183D7F6-B498-43B3-948B-1728B52AA6E4}">
                <adec:decorative xmlns:adec="http://schemas.microsoft.com/office/drawing/2017/decorative" val="1"/>
              </a:ext>
            </a:extLst>
          </p:cNvPr>
          <p:cNvSpPr/>
          <p:nvPr/>
        </p:nvSpPr>
        <p:spPr>
          <a:xfrm>
            <a:off x="5411450" y="2590859"/>
            <a:ext cx="840232"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Oval 23">
            <a:extLst>
              <a:ext uri="{FF2B5EF4-FFF2-40B4-BE49-F238E27FC236}">
                <a16:creationId xmlns:a16="http://schemas.microsoft.com/office/drawing/2014/main" id="{92DA484A-8BD8-65D0-56EF-7ECD85AC9795}"/>
              </a:ext>
              <a:ext uri="{C183D7F6-B498-43B3-948B-1728B52AA6E4}">
                <adec:decorative xmlns:adec="http://schemas.microsoft.com/office/drawing/2017/decorative" val="1"/>
              </a:ext>
            </a:extLst>
          </p:cNvPr>
          <p:cNvSpPr/>
          <p:nvPr/>
        </p:nvSpPr>
        <p:spPr>
          <a:xfrm>
            <a:off x="1289153" y="2527535"/>
            <a:ext cx="475253"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Oval 24">
            <a:extLst>
              <a:ext uri="{FF2B5EF4-FFF2-40B4-BE49-F238E27FC236}">
                <a16:creationId xmlns:a16="http://schemas.microsoft.com/office/drawing/2014/main" id="{EDCD9822-DD2F-5E62-CC55-FB24D72C604A}"/>
              </a:ext>
              <a:ext uri="{C183D7F6-B498-43B3-948B-1728B52AA6E4}">
                <adec:decorative xmlns:adec="http://schemas.microsoft.com/office/drawing/2017/decorative" val="1"/>
              </a:ext>
            </a:extLst>
          </p:cNvPr>
          <p:cNvSpPr/>
          <p:nvPr/>
        </p:nvSpPr>
        <p:spPr>
          <a:xfrm>
            <a:off x="9278911" y="2559554"/>
            <a:ext cx="857806"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9" name="Group 18" descr="y suffix with the y circled">
            <a:extLst>
              <a:ext uri="{FF2B5EF4-FFF2-40B4-BE49-F238E27FC236}">
                <a16:creationId xmlns:a16="http://schemas.microsoft.com/office/drawing/2014/main" id="{BED63CF1-90B3-43B7-FE7B-434DF336314A}"/>
              </a:ext>
            </a:extLst>
          </p:cNvPr>
          <p:cNvGrpSpPr/>
          <p:nvPr/>
        </p:nvGrpSpPr>
        <p:grpSpPr>
          <a:xfrm>
            <a:off x="8560429" y="1532514"/>
            <a:ext cx="2743185" cy="2550815"/>
            <a:chOff x="8512731" y="1589598"/>
            <a:chExt cx="2743185" cy="2550815"/>
          </a:xfrm>
        </p:grpSpPr>
        <p:sp>
          <p:nvSpPr>
            <p:cNvPr id="20" name="Text Placeholder 1">
              <a:extLst>
                <a:ext uri="{FF2B5EF4-FFF2-40B4-BE49-F238E27FC236}">
                  <a16:creationId xmlns:a16="http://schemas.microsoft.com/office/drawing/2014/main" id="{76772FAA-FE85-A832-81CC-C2B59F35EB0A}"/>
                </a:ext>
              </a:extLst>
            </p:cNvPr>
            <p:cNvSpPr txBox="1">
              <a:spLocks/>
            </p:cNvSpPr>
            <p:nvPr/>
          </p:nvSpPr>
          <p:spPr>
            <a:xfrm>
              <a:off x="8512731" y="2505670"/>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21" name="Rounded Rectangle 1">
              <a:extLst>
                <a:ext uri="{FF2B5EF4-FFF2-40B4-BE49-F238E27FC236}">
                  <a16:creationId xmlns:a16="http://schemas.microsoft.com/office/drawing/2014/main" id="{507C3DA0-226B-C70C-6FDD-47FD32B2B85B}"/>
                </a:ext>
                <a:ext uri="{C183D7F6-B498-43B3-948B-1728B52AA6E4}">
                  <adec:decorative xmlns:adec="http://schemas.microsoft.com/office/drawing/2017/decorative" val="1"/>
                </a:ext>
              </a:extLst>
            </p:cNvPr>
            <p:cNvSpPr/>
            <p:nvPr/>
          </p:nvSpPr>
          <p:spPr>
            <a:xfrm>
              <a:off x="8512731" y="2592816"/>
              <a:ext cx="27431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22" name="Straight Arrow Connector 21">
              <a:extLst>
                <a:ext uri="{FF2B5EF4-FFF2-40B4-BE49-F238E27FC236}">
                  <a16:creationId xmlns:a16="http://schemas.microsoft.com/office/drawing/2014/main" id="{4565C521-B74E-6EFE-AC72-BFA59AC5234B}"/>
                </a:ext>
              </a:extLst>
            </p:cNvPr>
            <p:cNvCxnSpPr>
              <a:cxnSpLocks/>
            </p:cNvCxnSpPr>
            <p:nvPr/>
          </p:nvCxnSpPr>
          <p:spPr>
            <a:xfrm>
              <a:off x="9586686"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9" name="Group 8" descr="three speakers indicating there are three sounds for ed">
            <a:extLst>
              <a:ext uri="{FF2B5EF4-FFF2-40B4-BE49-F238E27FC236}">
                <a16:creationId xmlns:a16="http://schemas.microsoft.com/office/drawing/2014/main" id="{6474DA29-8910-EB33-A5AF-14DE1CB8EC0F}"/>
              </a:ext>
            </a:extLst>
          </p:cNvPr>
          <p:cNvGrpSpPr/>
          <p:nvPr/>
        </p:nvGrpSpPr>
        <p:grpSpPr>
          <a:xfrm>
            <a:off x="6033737" y="4227559"/>
            <a:ext cx="1228576" cy="472086"/>
            <a:chOff x="5407245" y="2621304"/>
            <a:chExt cx="1228576" cy="472086"/>
          </a:xfrm>
        </p:grpSpPr>
        <p:pic>
          <p:nvPicPr>
            <p:cNvPr id="10" name="Graphic 9" descr="Volume outline">
              <a:extLst>
                <a:ext uri="{FF2B5EF4-FFF2-40B4-BE49-F238E27FC236}">
                  <a16:creationId xmlns:a16="http://schemas.microsoft.com/office/drawing/2014/main" id="{5EDA38F6-A47F-5B95-0937-66BDA5D3C6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33354" y="2621304"/>
              <a:ext cx="376358" cy="472085"/>
            </a:xfrm>
            <a:prstGeom prst="rect">
              <a:avLst/>
            </a:prstGeom>
          </p:spPr>
        </p:pic>
        <p:pic>
          <p:nvPicPr>
            <p:cNvPr id="11" name="Graphic 10" descr="Volume outline">
              <a:extLst>
                <a:ext uri="{FF2B5EF4-FFF2-40B4-BE49-F238E27FC236}">
                  <a16:creationId xmlns:a16="http://schemas.microsoft.com/office/drawing/2014/main" id="{3C28A247-55B9-EB21-15EA-A17AD1D492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07245" y="2621305"/>
              <a:ext cx="376358" cy="472085"/>
            </a:xfrm>
            <a:prstGeom prst="rect">
              <a:avLst/>
            </a:prstGeom>
          </p:spPr>
        </p:pic>
        <p:pic>
          <p:nvPicPr>
            <p:cNvPr id="14" name="Graphic 13" descr="Volume outline">
              <a:extLst>
                <a:ext uri="{FF2B5EF4-FFF2-40B4-BE49-F238E27FC236}">
                  <a16:creationId xmlns:a16="http://schemas.microsoft.com/office/drawing/2014/main" id="{542FC3C1-7A5A-E6F7-B386-06563CD358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59463" y="2621304"/>
              <a:ext cx="376358" cy="472085"/>
            </a:xfrm>
            <a:prstGeom prst="rect">
              <a:avLst/>
            </a:prstGeom>
          </p:spPr>
        </p:pic>
      </p:grpSp>
      <p:sp>
        <p:nvSpPr>
          <p:cNvPr id="26" name="Rounded Rectangle 1">
            <a:extLst>
              <a:ext uri="{FF2B5EF4-FFF2-40B4-BE49-F238E27FC236}">
                <a16:creationId xmlns:a16="http://schemas.microsoft.com/office/drawing/2014/main" id="{57102F39-783C-DC93-BB2D-0FC31025AF01}"/>
              </a:ext>
              <a:ext uri="{C183D7F6-B498-43B3-948B-1728B52AA6E4}">
                <adec:decorative xmlns:adec="http://schemas.microsoft.com/office/drawing/2017/decorative" val="1"/>
              </a:ext>
            </a:extLst>
          </p:cNvPr>
          <p:cNvSpPr/>
          <p:nvPr/>
        </p:nvSpPr>
        <p:spPr>
          <a:xfrm>
            <a:off x="5826537" y="4225601"/>
            <a:ext cx="1576289" cy="512235"/>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custDataLst>
      <p:tags r:id="rId1"/>
    </p:custDataLst>
    <p:extLst>
      <p:ext uri="{BB962C8B-B14F-4D97-AF65-F5344CB8AC3E}">
        <p14:creationId xmlns:p14="http://schemas.microsoft.com/office/powerpoint/2010/main" val="951529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5A55-CEB3-3D43-B6BD-FB6123A2983E}"/>
              </a:ext>
            </a:extLst>
          </p:cNvPr>
          <p:cNvSpPr>
            <a:spLocks noGrp="1"/>
          </p:cNvSpPr>
          <p:nvPr>
            <p:ph type="title"/>
          </p:nvPr>
        </p:nvSpPr>
        <p:spPr>
          <a:xfrm>
            <a:off x="766141" y="497024"/>
            <a:ext cx="5850050" cy="625578"/>
          </a:xfrm>
        </p:spPr>
        <p:txBody>
          <a:bodyPr/>
          <a:lstStyle/>
          <a:p>
            <a:r>
              <a:rPr lang="en-US" dirty="0"/>
              <a:t>Learning intention</a:t>
            </a:r>
          </a:p>
        </p:txBody>
      </p:sp>
      <p:sp>
        <p:nvSpPr>
          <p:cNvPr id="4" name="Subtitle 3">
            <a:extLst>
              <a:ext uri="{FF2B5EF4-FFF2-40B4-BE49-F238E27FC236}">
                <a16:creationId xmlns:a16="http://schemas.microsoft.com/office/drawing/2014/main" id="{2FFCBDAE-1965-9D4F-A71F-2579F3EFE518}"/>
              </a:ext>
            </a:extLst>
          </p:cNvPr>
          <p:cNvSpPr>
            <a:spLocks noGrp="1"/>
          </p:cNvSpPr>
          <p:nvPr>
            <p:ph type="subTitle" idx="11"/>
          </p:nvPr>
        </p:nvSpPr>
        <p:spPr>
          <a:xfrm>
            <a:off x="766141" y="2801292"/>
            <a:ext cx="6405634" cy="645961"/>
          </a:xfrm>
        </p:spPr>
        <p:txBody>
          <a:bodyPr/>
          <a:lstStyle/>
          <a:p>
            <a:r>
              <a:rPr lang="en-US"/>
              <a:t>Success criteria</a:t>
            </a:r>
          </a:p>
        </p:txBody>
      </p:sp>
      <p:sp>
        <p:nvSpPr>
          <p:cNvPr id="3" name="Text Placeholder 2">
            <a:extLst>
              <a:ext uri="{FF2B5EF4-FFF2-40B4-BE49-F238E27FC236}">
                <a16:creationId xmlns:a16="http://schemas.microsoft.com/office/drawing/2014/main" id="{77F77726-3EAF-7A41-83D2-A6688080697E}"/>
              </a:ext>
            </a:extLst>
          </p:cNvPr>
          <p:cNvSpPr>
            <a:spLocks noGrp="1"/>
          </p:cNvSpPr>
          <p:nvPr>
            <p:ph type="body" idx="12"/>
          </p:nvPr>
        </p:nvSpPr>
        <p:spPr>
          <a:xfrm>
            <a:off x="766139" y="1183863"/>
            <a:ext cx="9955633" cy="1325177"/>
          </a:xfrm>
        </p:spPr>
        <p:txBody>
          <a:bodyPr>
            <a:noAutofit/>
          </a:bodyPr>
          <a:lstStyle/>
          <a:p>
            <a:r>
              <a:rPr lang="en-GB">
                <a:ea typeface="+mj-lt"/>
                <a:cs typeface="+mj-lt"/>
              </a:rPr>
              <a:t>We are learning to double the final consonant when adding vowel suffixes to one-syllable base words ending in one vowel and one consonant (1-1-1 base words).</a:t>
            </a:r>
            <a:endParaRPr lang="en-US"/>
          </a:p>
        </p:txBody>
      </p:sp>
      <p:sp>
        <p:nvSpPr>
          <p:cNvPr id="5" name="Text Placeholder 4">
            <a:extLst>
              <a:ext uri="{FF2B5EF4-FFF2-40B4-BE49-F238E27FC236}">
                <a16:creationId xmlns:a16="http://schemas.microsoft.com/office/drawing/2014/main" id="{7C19C09E-6028-6348-9E22-2E373059371C}"/>
              </a:ext>
            </a:extLst>
          </p:cNvPr>
          <p:cNvSpPr>
            <a:spLocks noGrp="1"/>
          </p:cNvSpPr>
          <p:nvPr>
            <p:ph type="body" idx="13"/>
          </p:nvPr>
        </p:nvSpPr>
        <p:spPr>
          <a:xfrm>
            <a:off x="766139" y="3508514"/>
            <a:ext cx="9809976" cy="2623551"/>
          </a:xfrm>
        </p:spPr>
        <p:txBody>
          <a:bodyPr>
            <a:noAutofit/>
          </a:bodyPr>
          <a:lstStyle/>
          <a:p>
            <a:r>
              <a:rPr lang="en-US" sz="2800"/>
              <a:t>I will know I have been successful if I can:</a:t>
            </a:r>
          </a:p>
          <a:p>
            <a:pPr marL="285750" indent="-285750">
              <a:buFont typeface="Arial" panose="020B0604020202020204" pitchFamily="34" charset="0"/>
              <a:buChar char="•"/>
            </a:pPr>
            <a:r>
              <a:rPr lang="en-GB" sz="2800"/>
              <a:t>identify 1-1-1 base words</a:t>
            </a:r>
          </a:p>
          <a:p>
            <a:pPr marL="285750" indent="-285750">
              <a:buFont typeface="Arial" panose="020B0604020202020204" pitchFamily="34" charset="0"/>
              <a:buChar char="•"/>
            </a:pPr>
            <a:r>
              <a:rPr lang="en-GB" sz="2800"/>
              <a:t>use correct spelling by doubling the final consonant when adding a vowel suffix to a 1-1-1 base word.</a:t>
            </a:r>
          </a:p>
        </p:txBody>
      </p:sp>
    </p:spTree>
    <p:custDataLst>
      <p:tags r:id="rId1"/>
    </p:custDataLst>
    <p:extLst>
      <p:ext uri="{BB962C8B-B14F-4D97-AF65-F5344CB8AC3E}">
        <p14:creationId xmlns:p14="http://schemas.microsoft.com/office/powerpoint/2010/main" val="1428149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9C14E0-CED7-F1C3-4022-C4B0BF9B3AA4}"/>
              </a:ext>
            </a:extLst>
          </p:cNvPr>
          <p:cNvSpPr>
            <a:spLocks noGrp="1"/>
          </p:cNvSpPr>
          <p:nvPr>
            <p:ph type="title"/>
          </p:nvPr>
        </p:nvSpPr>
        <p:spPr>
          <a:xfrm>
            <a:off x="674339" y="416321"/>
            <a:ext cx="5067657" cy="547210"/>
          </a:xfrm>
        </p:spPr>
        <p:txBody>
          <a:bodyPr/>
          <a:lstStyle/>
          <a:p>
            <a:r>
              <a:rPr lang="en-AU" dirty="0"/>
              <a:t>Hand out student sheet </a:t>
            </a:r>
          </a:p>
        </p:txBody>
      </p:sp>
      <p:pic>
        <p:nvPicPr>
          <p:cNvPr id="7" name="Picture 6" descr="Image of Phase 14, lesson 4 student sheet">
            <a:extLst>
              <a:ext uri="{FF2B5EF4-FFF2-40B4-BE49-F238E27FC236}">
                <a16:creationId xmlns:a16="http://schemas.microsoft.com/office/drawing/2014/main" id="{74349FB7-B08F-10C4-9B6E-CE98F7CFC91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31244" y="302766"/>
            <a:ext cx="4240825" cy="5996744"/>
          </a:xfrm>
          <a:prstGeom prst="rect">
            <a:avLst/>
          </a:prstGeom>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pic>
        <p:nvPicPr>
          <p:cNvPr id="6" name="Graphic 5" descr="Three plants in pots in a row">
            <a:extLst>
              <a:ext uri="{FF2B5EF4-FFF2-40B4-BE49-F238E27FC236}">
                <a16:creationId xmlns:a16="http://schemas.microsoft.com/office/drawing/2014/main" id="{252F2565-C834-2402-3AFB-6D644E7C6F5F}"/>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
        <p:nvSpPr>
          <p:cNvPr id="5" name="Rounded Rectangle 3">
            <a:extLst>
              <a:ext uri="{FF2B5EF4-FFF2-40B4-BE49-F238E27FC236}">
                <a16:creationId xmlns:a16="http://schemas.microsoft.com/office/drawing/2014/main" id="{CDE4CEDE-A511-947A-5331-37045063A6A4}"/>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B716D-EB6B-C016-5131-2F6271C749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6B2E09-0230-8D81-6053-09D6E30FAECE}"/>
              </a:ext>
            </a:extLst>
          </p:cNvPr>
          <p:cNvSpPr>
            <a:spLocks noGrp="1"/>
          </p:cNvSpPr>
          <p:nvPr>
            <p:ph type="title" idx="4294967295"/>
          </p:nvPr>
        </p:nvSpPr>
        <p:spPr>
          <a:xfrm>
            <a:off x="101221" y="-1456024"/>
            <a:ext cx="10515600" cy="1325563"/>
          </a:xfrm>
        </p:spPr>
        <p:txBody>
          <a:bodyPr>
            <a:normAutofit/>
          </a:bodyPr>
          <a:lstStyle/>
          <a:p>
            <a:r>
              <a:rPr lang="en-US" sz="800" dirty="0">
                <a:solidFill>
                  <a:schemeClr val="bg2"/>
                </a:solidFill>
              </a:rPr>
              <a:t>Slide 20 I do</a:t>
            </a:r>
            <a:endParaRPr lang="en-AU" sz="800" dirty="0">
              <a:solidFill>
                <a:schemeClr val="bg2"/>
              </a:solidFill>
            </a:endParaRPr>
          </a:p>
        </p:txBody>
      </p:sp>
      <p:sp>
        <p:nvSpPr>
          <p:cNvPr id="21" name="TextBox 20">
            <a:extLst>
              <a:ext uri="{FF2B5EF4-FFF2-40B4-BE49-F238E27FC236}">
                <a16:creationId xmlns:a16="http://schemas.microsoft.com/office/drawing/2014/main" id="{2D3E79D5-89FD-F875-606F-4F98DD215A67}"/>
              </a:ext>
            </a:extLst>
          </p:cNvPr>
          <p:cNvSpPr txBox="1"/>
          <p:nvPr/>
        </p:nvSpPr>
        <p:spPr>
          <a:xfrm>
            <a:off x="4532629" y="2937396"/>
            <a:ext cx="3092513" cy="1862048"/>
          </a:xfrm>
          <a:prstGeom prst="rect">
            <a:avLst/>
          </a:prstGeom>
          <a:noFill/>
        </p:spPr>
        <p:txBody>
          <a:bodyPr wrap="none" rtlCol="0">
            <a:spAutoFit/>
          </a:bodyPr>
          <a:lstStyle/>
          <a:p>
            <a:r>
              <a:rPr lang="en-AU" sz="11500" spc="200">
                <a:solidFill>
                  <a:srgbClr val="0E1E42"/>
                </a:solidFill>
                <a:latin typeface="Tenorite" pitchFamily="2" charset="0"/>
                <a:ea typeface="Verdana" panose="020B0604030504040204" pitchFamily="34" charset="0"/>
                <a:cs typeface="Verdana" panose="020B0604030504040204" pitchFamily="34" charset="0"/>
              </a:rPr>
              <a:t>chat</a:t>
            </a:r>
          </a:p>
        </p:txBody>
      </p:sp>
      <p:cxnSp>
        <p:nvCxnSpPr>
          <p:cNvPr id="30" name="Straight Arrow Connector 29">
            <a:extLst>
              <a:ext uri="{FF2B5EF4-FFF2-40B4-BE49-F238E27FC236}">
                <a16:creationId xmlns:a16="http://schemas.microsoft.com/office/drawing/2014/main" id="{9965DCF8-AF10-C4EC-877E-DDB53D98809D}"/>
              </a:ext>
              <a:ext uri="{C183D7F6-B498-43B3-948B-1728B52AA6E4}">
                <adec:decorative xmlns:adec="http://schemas.microsoft.com/office/drawing/2017/decorative" val="1"/>
              </a:ext>
            </a:extLst>
          </p:cNvPr>
          <p:cNvCxnSpPr>
            <a:cxnSpLocks/>
          </p:cNvCxnSpPr>
          <p:nvPr/>
        </p:nvCxnSpPr>
        <p:spPr>
          <a:xfrm flipH="1">
            <a:off x="7625142" y="3438057"/>
            <a:ext cx="698528" cy="430363"/>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C15D99B5-A90C-876C-C80E-69767DF8F2B4}"/>
              </a:ext>
              <a:ext uri="{C183D7F6-B498-43B3-948B-1728B52AA6E4}">
                <adec:decorative xmlns:adec="http://schemas.microsoft.com/office/drawing/2017/decorative" val="1"/>
              </a:ext>
            </a:extLst>
          </p:cNvPr>
          <p:cNvCxnSpPr>
            <a:cxnSpLocks/>
          </p:cNvCxnSpPr>
          <p:nvPr/>
        </p:nvCxnSpPr>
        <p:spPr>
          <a:xfrm flipV="1">
            <a:off x="6523771" y="4443518"/>
            <a:ext cx="0" cy="711851"/>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55" name="Oval 54">
            <a:extLst>
              <a:ext uri="{FF2B5EF4-FFF2-40B4-BE49-F238E27FC236}">
                <a16:creationId xmlns:a16="http://schemas.microsoft.com/office/drawing/2014/main" id="{39DBA54D-344A-B16F-C7A5-314AC3A2C11E}"/>
              </a:ext>
            </a:extLst>
          </p:cNvPr>
          <p:cNvSpPr/>
          <p:nvPr/>
        </p:nvSpPr>
        <p:spPr>
          <a:xfrm>
            <a:off x="6123249" y="5252948"/>
            <a:ext cx="801043" cy="804952"/>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a:latin typeface="Tenorite" panose="00000500000000000000" pitchFamily="2" charset="0"/>
              </a:rPr>
              <a:t>1</a:t>
            </a:r>
          </a:p>
        </p:txBody>
      </p:sp>
      <p:sp>
        <p:nvSpPr>
          <p:cNvPr id="57" name="Rounded Rectangle 29">
            <a:extLst>
              <a:ext uri="{FF2B5EF4-FFF2-40B4-BE49-F238E27FC236}">
                <a16:creationId xmlns:a16="http://schemas.microsoft.com/office/drawing/2014/main" id="{7BF7C0E0-11B0-7DC3-BDA9-9E012A4B5293}"/>
              </a:ext>
            </a:extLst>
          </p:cNvPr>
          <p:cNvSpPr/>
          <p:nvPr/>
        </p:nvSpPr>
        <p:spPr>
          <a:xfrm>
            <a:off x="8433464" y="2692400"/>
            <a:ext cx="772726" cy="774700"/>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3800">
                <a:solidFill>
                  <a:schemeClr val="bg1"/>
                </a:solidFill>
                <a:latin typeface="Tenorite" panose="00000500000000000000" pitchFamily="2" charset="0"/>
              </a:rPr>
              <a:t>1</a:t>
            </a:r>
          </a:p>
        </p:txBody>
      </p:sp>
      <p:pic>
        <p:nvPicPr>
          <p:cNvPr id="60" name="Picture 59" descr="drum">
            <a:extLst>
              <a:ext uri="{FF2B5EF4-FFF2-40B4-BE49-F238E27FC236}">
                <a16:creationId xmlns:a16="http://schemas.microsoft.com/office/drawing/2014/main" id="{2F00D170-9EFC-D465-E130-DD75906B7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9441" y="3467100"/>
            <a:ext cx="1087913" cy="1093618"/>
          </a:xfrm>
          <a:prstGeom prst="rect">
            <a:avLst/>
          </a:prstGeom>
        </p:spPr>
      </p:pic>
      <p:sp>
        <p:nvSpPr>
          <p:cNvPr id="62" name="TextBox 61">
            <a:extLst>
              <a:ext uri="{FF2B5EF4-FFF2-40B4-BE49-F238E27FC236}">
                <a16:creationId xmlns:a16="http://schemas.microsoft.com/office/drawing/2014/main" id="{BA5B1B56-F4AE-B2D1-2978-2818439417FD}"/>
              </a:ext>
            </a:extLst>
          </p:cNvPr>
          <p:cNvSpPr txBox="1"/>
          <p:nvPr/>
        </p:nvSpPr>
        <p:spPr>
          <a:xfrm>
            <a:off x="4532629" y="914232"/>
            <a:ext cx="3174202" cy="1569660"/>
          </a:xfrm>
          <a:prstGeom prst="rect">
            <a:avLst/>
          </a:prstGeom>
          <a:noFill/>
        </p:spPr>
        <p:txBody>
          <a:bodyPr wrap="none" rtlCol="0">
            <a:spAutoFit/>
          </a:bodyPr>
          <a:lstStyle/>
          <a:p>
            <a:r>
              <a:rPr lang="en-US" sz="9600" dirty="0">
                <a:solidFill>
                  <a:srgbClr val="4557AD"/>
                </a:solidFill>
                <a:latin typeface="Tenorite" pitchFamily="2" charset="0"/>
              </a:rPr>
              <a:t>1-1-1</a:t>
            </a:r>
            <a:endParaRPr lang="en-AU" dirty="0"/>
          </a:p>
        </p:txBody>
      </p:sp>
      <p:sp>
        <p:nvSpPr>
          <p:cNvPr id="63" name="Rounded Rectangle 1">
            <a:extLst>
              <a:ext uri="{FF2B5EF4-FFF2-40B4-BE49-F238E27FC236}">
                <a16:creationId xmlns:a16="http://schemas.microsoft.com/office/drawing/2014/main" id="{6F5ED1D3-0B6C-A2B5-FAAD-A1457F7A5457}"/>
              </a:ext>
              <a:ext uri="{C183D7F6-B498-43B3-948B-1728B52AA6E4}">
                <adec:decorative xmlns:adec="http://schemas.microsoft.com/office/drawing/2017/decorative" val="1"/>
              </a:ext>
            </a:extLst>
          </p:cNvPr>
          <p:cNvSpPr/>
          <p:nvPr/>
        </p:nvSpPr>
        <p:spPr>
          <a:xfrm>
            <a:off x="4532629" y="925263"/>
            <a:ext cx="3126741"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29">
            <a:extLst>
              <a:ext uri="{FF2B5EF4-FFF2-40B4-BE49-F238E27FC236}">
                <a16:creationId xmlns:a16="http://schemas.microsoft.com/office/drawing/2014/main" id="{6D8AC1D5-4C0B-12D4-632A-7B12CFD4F0BE}"/>
              </a:ext>
            </a:extLst>
          </p:cNvPr>
          <p:cNvSpPr/>
          <p:nvPr/>
        </p:nvSpPr>
        <p:spPr>
          <a:xfrm>
            <a:off x="626921" y="3703660"/>
            <a:ext cx="772726" cy="774700"/>
          </a:xfrm>
          <a:prstGeom prst="roundRect">
            <a:avLst/>
          </a:prstGeom>
          <a:noFill/>
          <a:ln w="28575">
            <a:solidFill>
              <a:srgbClr val="776AA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3800" dirty="0">
                <a:solidFill>
                  <a:srgbClr val="4557AD"/>
                </a:solidFill>
                <a:latin typeface="Tenorite" panose="00000500000000000000" pitchFamily="2" charset="0"/>
              </a:rPr>
              <a:t>1</a:t>
            </a:r>
          </a:p>
        </p:txBody>
      </p:sp>
    </p:spTree>
    <p:custDataLst>
      <p:tags r:id="rId1"/>
    </p:custDataLst>
    <p:extLst>
      <p:ext uri="{BB962C8B-B14F-4D97-AF65-F5344CB8AC3E}">
        <p14:creationId xmlns:p14="http://schemas.microsoft.com/office/powerpoint/2010/main" val="3852625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C44E7-51E9-6563-5BD3-0217FDF025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EA19D8-308A-4973-1091-A6045BD23CFD}"/>
              </a:ext>
            </a:extLst>
          </p:cNvPr>
          <p:cNvSpPr>
            <a:spLocks noGrp="1"/>
          </p:cNvSpPr>
          <p:nvPr>
            <p:ph type="title" idx="4294967295"/>
          </p:nvPr>
        </p:nvSpPr>
        <p:spPr>
          <a:xfrm>
            <a:off x="0" y="-1455738"/>
            <a:ext cx="10515600" cy="1325563"/>
          </a:xfrm>
        </p:spPr>
        <p:txBody>
          <a:bodyPr>
            <a:normAutofit/>
          </a:bodyPr>
          <a:lstStyle/>
          <a:p>
            <a:r>
              <a:rPr lang="en-US" sz="800" dirty="0">
                <a:solidFill>
                  <a:schemeClr val="bg2"/>
                </a:solidFill>
              </a:rPr>
              <a:t>Slide 21 I do</a:t>
            </a:r>
            <a:endParaRPr lang="en-AU" sz="800" dirty="0">
              <a:solidFill>
                <a:schemeClr val="bg2"/>
              </a:solidFill>
            </a:endParaRPr>
          </a:p>
        </p:txBody>
      </p:sp>
      <p:sp>
        <p:nvSpPr>
          <p:cNvPr id="9" name="TextBox 8">
            <a:extLst>
              <a:ext uri="{FF2B5EF4-FFF2-40B4-BE49-F238E27FC236}">
                <a16:creationId xmlns:a16="http://schemas.microsoft.com/office/drawing/2014/main" id="{2963A307-C79E-BCCE-25EC-0B009183947C}"/>
              </a:ext>
            </a:extLst>
          </p:cNvPr>
          <p:cNvSpPr txBox="1"/>
          <p:nvPr/>
        </p:nvSpPr>
        <p:spPr>
          <a:xfrm>
            <a:off x="4532629" y="914232"/>
            <a:ext cx="3174202" cy="1569660"/>
          </a:xfrm>
          <a:prstGeom prst="rect">
            <a:avLst/>
          </a:prstGeom>
          <a:noFill/>
        </p:spPr>
        <p:txBody>
          <a:bodyPr wrap="none" rtlCol="0">
            <a:spAutoFit/>
          </a:bodyPr>
          <a:lstStyle/>
          <a:p>
            <a:r>
              <a:rPr lang="en-US" sz="9600">
                <a:solidFill>
                  <a:srgbClr val="4557AD"/>
                </a:solidFill>
                <a:latin typeface="Tenorite" pitchFamily="2" charset="0"/>
              </a:rPr>
              <a:t>1-1-1</a:t>
            </a:r>
            <a:endParaRPr lang="en-AU"/>
          </a:p>
        </p:txBody>
      </p:sp>
      <p:sp>
        <p:nvSpPr>
          <p:cNvPr id="5" name="TextBox 4">
            <a:extLst>
              <a:ext uri="{FF2B5EF4-FFF2-40B4-BE49-F238E27FC236}">
                <a16:creationId xmlns:a16="http://schemas.microsoft.com/office/drawing/2014/main" id="{DEDED4DB-046E-4811-E0B5-3A3CB4367E1D}"/>
              </a:ext>
            </a:extLst>
          </p:cNvPr>
          <p:cNvSpPr txBox="1"/>
          <p:nvPr/>
        </p:nvSpPr>
        <p:spPr>
          <a:xfrm>
            <a:off x="1560968" y="3049644"/>
            <a:ext cx="9171662" cy="1569660"/>
          </a:xfrm>
          <a:prstGeom prst="rect">
            <a:avLst/>
          </a:prstGeom>
          <a:noFill/>
        </p:spPr>
        <p:txBody>
          <a:bodyPr wrap="square" rtlCol="0">
            <a:spAutoFit/>
          </a:bodyPr>
          <a:lstStyle/>
          <a:p>
            <a:r>
              <a:rPr lang="en-US" sz="9600">
                <a:solidFill>
                  <a:srgbClr val="4557AD"/>
                </a:solidFill>
                <a:latin typeface="Tenorite" pitchFamily="2" charset="0"/>
                <a:ea typeface="Verdana" panose="020B0604030504040204" pitchFamily="34" charset="0"/>
                <a:cs typeface="Verdana" panose="020B0604030504040204" pitchFamily="34" charset="0"/>
              </a:rPr>
              <a:t>clap    flick    nod</a:t>
            </a:r>
          </a:p>
        </p:txBody>
      </p:sp>
      <p:sp>
        <p:nvSpPr>
          <p:cNvPr id="10" name="Rounded Rectangle 1">
            <a:extLst>
              <a:ext uri="{FF2B5EF4-FFF2-40B4-BE49-F238E27FC236}">
                <a16:creationId xmlns:a16="http://schemas.microsoft.com/office/drawing/2014/main" id="{F6986D64-C931-2F4F-7EC5-E637BDEE9CB5}"/>
              </a:ext>
              <a:ext uri="{C183D7F6-B498-43B3-948B-1728B52AA6E4}">
                <adec:decorative xmlns:adec="http://schemas.microsoft.com/office/drawing/2017/decorative" val="1"/>
              </a:ext>
            </a:extLst>
          </p:cNvPr>
          <p:cNvSpPr/>
          <p:nvPr/>
        </p:nvSpPr>
        <p:spPr>
          <a:xfrm>
            <a:off x="4532629" y="925263"/>
            <a:ext cx="3126741"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Badge Question Mark with solid fill">
            <a:extLst>
              <a:ext uri="{FF2B5EF4-FFF2-40B4-BE49-F238E27FC236}">
                <a16:creationId xmlns:a16="http://schemas.microsoft.com/office/drawing/2014/main" id="{0EC12196-D5FA-412A-C7E3-59707BCDA58C}"/>
              </a:ext>
              <a:ext uri="{C183D7F6-B498-43B3-948B-1728B52AA6E4}">
                <adec:decorative xmlns:adec="http://schemas.microsoft.com/office/drawing/2017/decorative" val="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84399" y="4602002"/>
            <a:ext cx="914400" cy="914400"/>
          </a:xfrm>
          <a:prstGeom prst="rect">
            <a:avLst/>
          </a:prstGeom>
        </p:spPr>
      </p:pic>
      <p:pic>
        <p:nvPicPr>
          <p:cNvPr id="19" name="Graphic 18" descr="Badge Question Mark with solid fill">
            <a:extLst>
              <a:ext uri="{FF2B5EF4-FFF2-40B4-BE49-F238E27FC236}">
                <a16:creationId xmlns:a16="http://schemas.microsoft.com/office/drawing/2014/main" id="{F78A0862-EEA8-116A-F507-FC63132A18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89599" y="4619304"/>
            <a:ext cx="914400" cy="914400"/>
          </a:xfrm>
          <a:prstGeom prst="rect">
            <a:avLst/>
          </a:prstGeom>
        </p:spPr>
      </p:pic>
      <p:pic>
        <p:nvPicPr>
          <p:cNvPr id="18" name="Graphic 17" descr="Badge Question Mark with solid fill">
            <a:extLst>
              <a:ext uri="{FF2B5EF4-FFF2-40B4-BE49-F238E27FC236}">
                <a16:creationId xmlns:a16="http://schemas.microsoft.com/office/drawing/2014/main" id="{F4DCFF36-E30F-CBD4-B06A-5D2221D67F4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05899" y="4602002"/>
            <a:ext cx="914400" cy="914400"/>
          </a:xfrm>
          <a:prstGeom prst="rect">
            <a:avLst/>
          </a:prstGeom>
        </p:spPr>
      </p:pic>
    </p:spTree>
    <p:custDataLst>
      <p:tags r:id="rId1"/>
    </p:custDataLst>
    <p:extLst>
      <p:ext uri="{BB962C8B-B14F-4D97-AF65-F5344CB8AC3E}">
        <p14:creationId xmlns:p14="http://schemas.microsoft.com/office/powerpoint/2010/main" val="1294042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63844-DAA7-0697-05E1-0DDC5CFC1079}"/>
              </a:ext>
            </a:extLst>
          </p:cNvPr>
          <p:cNvSpPr>
            <a:spLocks noGrp="1"/>
          </p:cNvSpPr>
          <p:nvPr>
            <p:ph type="title" idx="4294967295"/>
          </p:nvPr>
        </p:nvSpPr>
        <p:spPr>
          <a:xfrm>
            <a:off x="0" y="-1436688"/>
            <a:ext cx="10515600" cy="1325563"/>
          </a:xfrm>
        </p:spPr>
        <p:txBody>
          <a:bodyPr>
            <a:normAutofit/>
          </a:bodyPr>
          <a:lstStyle/>
          <a:p>
            <a:r>
              <a:rPr lang="en-US" sz="800" dirty="0">
                <a:solidFill>
                  <a:schemeClr val="bg2"/>
                </a:solidFill>
              </a:rPr>
              <a:t>Slide 22 I do</a:t>
            </a:r>
            <a:endParaRPr lang="en-AU" sz="800" dirty="0">
              <a:solidFill>
                <a:schemeClr val="bg2"/>
              </a:solidFill>
            </a:endParaRPr>
          </a:p>
        </p:txBody>
      </p:sp>
      <p:grpSp>
        <p:nvGrpSpPr>
          <p:cNvPr id="9" name="Group 8" descr="the numbers 1-1-1 in a box">
            <a:extLst>
              <a:ext uri="{FF2B5EF4-FFF2-40B4-BE49-F238E27FC236}">
                <a16:creationId xmlns:a16="http://schemas.microsoft.com/office/drawing/2014/main" id="{752B5867-2A0F-FDD9-D456-1D050195818F}"/>
              </a:ext>
            </a:extLst>
          </p:cNvPr>
          <p:cNvGrpSpPr/>
          <p:nvPr/>
        </p:nvGrpSpPr>
        <p:grpSpPr>
          <a:xfrm>
            <a:off x="1629697" y="2440858"/>
            <a:ext cx="3174202" cy="1569660"/>
            <a:chOff x="1629697" y="2440858"/>
            <a:chExt cx="3174202" cy="1569660"/>
          </a:xfrm>
        </p:grpSpPr>
        <p:sp>
          <p:nvSpPr>
            <p:cNvPr id="5" name="TextBox 4">
              <a:extLst>
                <a:ext uri="{FF2B5EF4-FFF2-40B4-BE49-F238E27FC236}">
                  <a16:creationId xmlns:a16="http://schemas.microsoft.com/office/drawing/2014/main" id="{179BAA6E-AB1D-5DEA-F951-01C585517F0D}"/>
                </a:ext>
              </a:extLst>
            </p:cNvPr>
            <p:cNvSpPr txBox="1"/>
            <p:nvPr/>
          </p:nvSpPr>
          <p:spPr>
            <a:xfrm>
              <a:off x="1629697" y="2440858"/>
              <a:ext cx="3174202" cy="1569660"/>
            </a:xfrm>
            <a:prstGeom prst="rect">
              <a:avLst/>
            </a:prstGeom>
            <a:noFill/>
          </p:spPr>
          <p:txBody>
            <a:bodyPr wrap="none" rtlCol="0">
              <a:spAutoFit/>
            </a:bodyPr>
            <a:lstStyle/>
            <a:p>
              <a:r>
                <a:rPr lang="en-US" sz="9600">
                  <a:solidFill>
                    <a:srgbClr val="4557AD"/>
                  </a:solidFill>
                  <a:latin typeface="Tenorite" pitchFamily="2" charset="0"/>
                </a:rPr>
                <a:t>1-1-1</a:t>
              </a:r>
              <a:endParaRPr lang="en-AU"/>
            </a:p>
          </p:txBody>
        </p:sp>
        <p:sp>
          <p:nvSpPr>
            <p:cNvPr id="7" name="Rounded Rectangle 1">
              <a:extLst>
                <a:ext uri="{FF2B5EF4-FFF2-40B4-BE49-F238E27FC236}">
                  <a16:creationId xmlns:a16="http://schemas.microsoft.com/office/drawing/2014/main" id="{99492B88-EB0C-378C-A962-7DF4D75B9BF9}"/>
                </a:ext>
                <a:ext uri="{C183D7F6-B498-43B3-948B-1728B52AA6E4}">
                  <adec:decorative xmlns:adec="http://schemas.microsoft.com/office/drawing/2017/decorative" val="1"/>
                </a:ext>
              </a:extLst>
            </p:cNvPr>
            <p:cNvSpPr/>
            <p:nvPr/>
          </p:nvSpPr>
          <p:spPr>
            <a:xfrm>
              <a:off x="1629697" y="2462921"/>
              <a:ext cx="3126741"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descr="the suffixes -ing, -ed and -y written vertically down the slide">
            <a:extLst>
              <a:ext uri="{FF2B5EF4-FFF2-40B4-BE49-F238E27FC236}">
                <a16:creationId xmlns:a16="http://schemas.microsoft.com/office/drawing/2014/main" id="{6C2D851C-3732-BA64-56E2-5CEF4835862F}"/>
              </a:ext>
            </a:extLst>
          </p:cNvPr>
          <p:cNvGrpSpPr/>
          <p:nvPr/>
        </p:nvGrpSpPr>
        <p:grpSpPr>
          <a:xfrm>
            <a:off x="6869115" y="836821"/>
            <a:ext cx="3052022" cy="5184358"/>
            <a:chOff x="6979474" y="751585"/>
            <a:chExt cx="3052022" cy="5184358"/>
          </a:xfrm>
        </p:grpSpPr>
        <p:sp>
          <p:nvSpPr>
            <p:cNvPr id="18" name="Text Placeholder 1">
              <a:extLst>
                <a:ext uri="{FF2B5EF4-FFF2-40B4-BE49-F238E27FC236}">
                  <a16:creationId xmlns:a16="http://schemas.microsoft.com/office/drawing/2014/main" id="{8D891BAA-A5A0-AC4A-4D5F-01576257D496}"/>
                </a:ext>
              </a:extLst>
            </p:cNvPr>
            <p:cNvSpPr txBox="1">
              <a:spLocks/>
            </p:cNvSpPr>
            <p:nvPr/>
          </p:nvSpPr>
          <p:spPr>
            <a:xfrm>
              <a:off x="6979474" y="751585"/>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25" name="Rounded Rectangle 1">
              <a:extLst>
                <a:ext uri="{FF2B5EF4-FFF2-40B4-BE49-F238E27FC236}">
                  <a16:creationId xmlns:a16="http://schemas.microsoft.com/office/drawing/2014/main" id="{139D3BD3-AEF3-7E63-F47E-B55DB7126010}"/>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1">
              <a:extLst>
                <a:ext uri="{FF2B5EF4-FFF2-40B4-BE49-F238E27FC236}">
                  <a16:creationId xmlns:a16="http://schemas.microsoft.com/office/drawing/2014/main" id="{3F7EC3EF-5BB1-7232-C0C4-4B04FF053866}"/>
                </a:ext>
              </a:extLst>
            </p:cNvPr>
            <p:cNvSpPr txBox="1">
              <a:spLocks/>
            </p:cNvSpPr>
            <p:nvPr/>
          </p:nvSpPr>
          <p:spPr>
            <a:xfrm>
              <a:off x="7191937" y="254444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33" name="Rounded Rectangle 1">
              <a:extLst>
                <a:ext uri="{FF2B5EF4-FFF2-40B4-BE49-F238E27FC236}">
                  <a16:creationId xmlns:a16="http://schemas.microsoft.com/office/drawing/2014/main" id="{9E4F7B51-AA03-676E-57CA-96A293FB6012}"/>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1">
              <a:extLst>
                <a:ext uri="{FF2B5EF4-FFF2-40B4-BE49-F238E27FC236}">
                  <a16:creationId xmlns:a16="http://schemas.microsoft.com/office/drawing/2014/main" id="{FACA9FBE-D312-EFAB-9517-C35079B9334E}"/>
                </a:ext>
              </a:extLst>
            </p:cNvPr>
            <p:cNvSpPr txBox="1">
              <a:spLocks/>
            </p:cNvSpPr>
            <p:nvPr/>
          </p:nvSpPr>
          <p:spPr>
            <a:xfrm>
              <a:off x="7389911" y="4201859"/>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35" name="Rounded Rectangle 1">
              <a:extLst>
                <a:ext uri="{FF2B5EF4-FFF2-40B4-BE49-F238E27FC236}">
                  <a16:creationId xmlns:a16="http://schemas.microsoft.com/office/drawing/2014/main" id="{4FA1A964-E492-D9AA-CA51-E11727710E7C}"/>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8410046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63844-DAA7-0697-05E1-0DDC5CFC1079}"/>
              </a:ext>
            </a:extLst>
          </p:cNvPr>
          <p:cNvSpPr>
            <a:spLocks noGrp="1"/>
          </p:cNvSpPr>
          <p:nvPr>
            <p:ph type="title" idx="4294967295"/>
          </p:nvPr>
        </p:nvSpPr>
        <p:spPr>
          <a:xfrm>
            <a:off x="0" y="-1477963"/>
            <a:ext cx="10515600" cy="1325563"/>
          </a:xfrm>
        </p:spPr>
        <p:txBody>
          <a:bodyPr>
            <a:normAutofit/>
          </a:bodyPr>
          <a:lstStyle/>
          <a:p>
            <a:r>
              <a:rPr lang="en-US" sz="800" dirty="0">
                <a:solidFill>
                  <a:schemeClr val="bg2"/>
                </a:solidFill>
              </a:rPr>
              <a:t>Slide 23 I do</a:t>
            </a:r>
            <a:endParaRPr lang="en-AU" sz="800" dirty="0">
              <a:solidFill>
                <a:schemeClr val="bg2"/>
              </a:solidFill>
            </a:endParaRPr>
          </a:p>
        </p:txBody>
      </p:sp>
      <p:grpSp>
        <p:nvGrpSpPr>
          <p:cNvPr id="15" name="Group 14" descr="the word chat on the left-hand side of the slide and the suffixes -ing ,-ed and -y listed vertically down the right-hand side of the slide">
            <a:extLst>
              <a:ext uri="{FF2B5EF4-FFF2-40B4-BE49-F238E27FC236}">
                <a16:creationId xmlns:a16="http://schemas.microsoft.com/office/drawing/2014/main" id="{6C2D851C-3732-BA64-56E2-5CEF4835862F}"/>
              </a:ext>
            </a:extLst>
          </p:cNvPr>
          <p:cNvGrpSpPr/>
          <p:nvPr/>
        </p:nvGrpSpPr>
        <p:grpSpPr>
          <a:xfrm>
            <a:off x="1654242" y="838520"/>
            <a:ext cx="8140771" cy="5184358"/>
            <a:chOff x="1890725" y="751585"/>
            <a:chExt cx="8140771" cy="5184358"/>
          </a:xfrm>
        </p:grpSpPr>
        <p:sp>
          <p:nvSpPr>
            <p:cNvPr id="18" name="Text Placeholder 1">
              <a:extLst>
                <a:ext uri="{FF2B5EF4-FFF2-40B4-BE49-F238E27FC236}">
                  <a16:creationId xmlns:a16="http://schemas.microsoft.com/office/drawing/2014/main" id="{8D891BAA-A5A0-AC4A-4D5F-01576257D496}"/>
                </a:ext>
              </a:extLst>
            </p:cNvPr>
            <p:cNvSpPr txBox="1">
              <a:spLocks/>
            </p:cNvSpPr>
            <p:nvPr/>
          </p:nvSpPr>
          <p:spPr>
            <a:xfrm>
              <a:off x="6979474" y="751585"/>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25" name="Rounded Rectangle 1">
              <a:extLst>
                <a:ext uri="{FF2B5EF4-FFF2-40B4-BE49-F238E27FC236}">
                  <a16:creationId xmlns:a16="http://schemas.microsoft.com/office/drawing/2014/main" id="{139D3BD3-AEF3-7E63-F47E-B55DB7126010}"/>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1">
              <a:extLst>
                <a:ext uri="{FF2B5EF4-FFF2-40B4-BE49-F238E27FC236}">
                  <a16:creationId xmlns:a16="http://schemas.microsoft.com/office/drawing/2014/main" id="{3F7EC3EF-5BB1-7232-C0C4-4B04FF053866}"/>
                </a:ext>
              </a:extLst>
            </p:cNvPr>
            <p:cNvSpPr txBox="1">
              <a:spLocks/>
            </p:cNvSpPr>
            <p:nvPr/>
          </p:nvSpPr>
          <p:spPr>
            <a:xfrm>
              <a:off x="7191937" y="254444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33" name="Rounded Rectangle 1">
              <a:extLst>
                <a:ext uri="{FF2B5EF4-FFF2-40B4-BE49-F238E27FC236}">
                  <a16:creationId xmlns:a16="http://schemas.microsoft.com/office/drawing/2014/main" id="{9E4F7B51-AA03-676E-57CA-96A293FB6012}"/>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1">
              <a:extLst>
                <a:ext uri="{FF2B5EF4-FFF2-40B4-BE49-F238E27FC236}">
                  <a16:creationId xmlns:a16="http://schemas.microsoft.com/office/drawing/2014/main" id="{FACA9FBE-D312-EFAB-9517-C35079B9334E}"/>
                </a:ext>
              </a:extLst>
            </p:cNvPr>
            <p:cNvSpPr txBox="1">
              <a:spLocks/>
            </p:cNvSpPr>
            <p:nvPr/>
          </p:nvSpPr>
          <p:spPr>
            <a:xfrm>
              <a:off x="7389911" y="4201859"/>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35" name="Rounded Rectangle 1">
              <a:extLst>
                <a:ext uri="{FF2B5EF4-FFF2-40B4-BE49-F238E27FC236}">
                  <a16:creationId xmlns:a16="http://schemas.microsoft.com/office/drawing/2014/main" id="{4FA1A964-E492-D9AA-CA51-E11727710E7C}"/>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1">
              <a:extLst>
                <a:ext uri="{FF2B5EF4-FFF2-40B4-BE49-F238E27FC236}">
                  <a16:creationId xmlns:a16="http://schemas.microsoft.com/office/drawing/2014/main" id="{AC91049E-CBE4-E399-6767-5515E583AC38}"/>
                </a:ext>
              </a:extLst>
            </p:cNvPr>
            <p:cNvSpPr txBox="1">
              <a:spLocks/>
            </p:cNvSpPr>
            <p:nvPr/>
          </p:nvSpPr>
          <p:spPr>
            <a:xfrm>
              <a:off x="1890725" y="2323004"/>
              <a:ext cx="382440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chat</a:t>
              </a:r>
              <a:endParaRPr lang="en-AU" sz="12000">
                <a:solidFill>
                  <a:srgbClr val="4557AD"/>
                </a:solidFill>
                <a:latin typeface="Tenorite" pitchFamily="2" charset="0"/>
              </a:endParaRPr>
            </a:p>
          </p:txBody>
        </p:sp>
      </p:grpSp>
    </p:spTree>
    <p:custDataLst>
      <p:tags r:id="rId1"/>
    </p:custDataLst>
    <p:extLst>
      <p:ext uri="{BB962C8B-B14F-4D97-AF65-F5344CB8AC3E}">
        <p14:creationId xmlns:p14="http://schemas.microsoft.com/office/powerpoint/2010/main" val="2019558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E4BAA-3E43-AB76-ED83-59BB89F8D8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7AE2EF-0F3B-4D11-EDA4-226EA6930435}"/>
              </a:ext>
            </a:extLst>
          </p:cNvPr>
          <p:cNvSpPr>
            <a:spLocks noGrp="1"/>
          </p:cNvSpPr>
          <p:nvPr>
            <p:ph type="title" idx="4294967295"/>
          </p:nvPr>
        </p:nvSpPr>
        <p:spPr>
          <a:xfrm>
            <a:off x="101221" y="-1456024"/>
            <a:ext cx="10515600" cy="1325563"/>
          </a:xfrm>
        </p:spPr>
        <p:txBody>
          <a:bodyPr>
            <a:normAutofit/>
          </a:bodyPr>
          <a:lstStyle/>
          <a:p>
            <a:r>
              <a:rPr lang="en-US" sz="800" dirty="0">
                <a:solidFill>
                  <a:schemeClr val="bg2"/>
                </a:solidFill>
              </a:rPr>
              <a:t>Slide 24 I do</a:t>
            </a:r>
            <a:endParaRPr lang="en-AU" sz="800" dirty="0">
              <a:solidFill>
                <a:schemeClr val="bg2"/>
              </a:solidFill>
            </a:endParaRPr>
          </a:p>
        </p:txBody>
      </p:sp>
      <p:sp>
        <p:nvSpPr>
          <p:cNvPr id="3" name="TextBox 2">
            <a:extLst>
              <a:ext uri="{FF2B5EF4-FFF2-40B4-BE49-F238E27FC236}">
                <a16:creationId xmlns:a16="http://schemas.microsoft.com/office/drawing/2014/main" id="{FCBB94AE-CD58-05FF-0301-F9C4AE8F6592}"/>
              </a:ext>
            </a:extLst>
          </p:cNvPr>
          <p:cNvSpPr txBox="1"/>
          <p:nvPr/>
        </p:nvSpPr>
        <p:spPr>
          <a:xfrm>
            <a:off x="1635039" y="1612192"/>
            <a:ext cx="3272668" cy="3785652"/>
          </a:xfrm>
          <a:prstGeom prst="rect">
            <a:avLst/>
          </a:prstGeom>
          <a:noFill/>
        </p:spPr>
        <p:txBody>
          <a:bodyPr wrap="square" rtlCol="0">
            <a:spAutoFit/>
          </a:body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sit</a:t>
            </a:r>
          </a:p>
          <a:p>
            <a:r>
              <a:rPr lang="en-US" sz="8000" dirty="0">
                <a:solidFill>
                  <a:srgbClr val="4557AD"/>
                </a:solidFill>
                <a:latin typeface="Tenorite" pitchFamily="2" charset="0"/>
                <a:ea typeface="Verdana" panose="020B0604030504040204" pitchFamily="34" charset="0"/>
                <a:cs typeface="Verdana" panose="020B0604030504040204" pitchFamily="34" charset="0"/>
              </a:rPr>
              <a:t>nod</a:t>
            </a:r>
          </a:p>
          <a:p>
            <a:r>
              <a:rPr lang="en-US" sz="8000" dirty="0">
                <a:solidFill>
                  <a:srgbClr val="4557AD"/>
                </a:solidFill>
                <a:latin typeface="Tenorite" pitchFamily="2" charset="0"/>
                <a:ea typeface="Verdana" panose="020B0604030504040204" pitchFamily="34" charset="0"/>
                <a:cs typeface="Verdana" panose="020B0604030504040204" pitchFamily="34" charset="0"/>
              </a:rPr>
              <a:t>drip</a:t>
            </a:r>
          </a:p>
        </p:txBody>
      </p:sp>
      <p:sp>
        <p:nvSpPr>
          <p:cNvPr id="4" name="Text Placeholder 1">
            <a:extLst>
              <a:ext uri="{FF2B5EF4-FFF2-40B4-BE49-F238E27FC236}">
                <a16:creationId xmlns:a16="http://schemas.microsoft.com/office/drawing/2014/main" id="{81B1E6AB-0657-D7AC-82BF-B88666D3421D}"/>
              </a:ext>
            </a:extLst>
          </p:cNvPr>
          <p:cNvSpPr txBox="1">
            <a:spLocks/>
          </p:cNvSpPr>
          <p:nvPr/>
        </p:nvSpPr>
        <p:spPr>
          <a:xfrm>
            <a:off x="6979475" y="719614"/>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7" name="Rounded Rectangle 1">
            <a:extLst>
              <a:ext uri="{FF2B5EF4-FFF2-40B4-BE49-F238E27FC236}">
                <a16:creationId xmlns:a16="http://schemas.microsoft.com/office/drawing/2014/main" id="{ACEE2FBB-BDBA-727E-A8AB-672A890D17C9}"/>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8" name="Text Placeholder 1">
            <a:extLst>
              <a:ext uri="{FF2B5EF4-FFF2-40B4-BE49-F238E27FC236}">
                <a16:creationId xmlns:a16="http://schemas.microsoft.com/office/drawing/2014/main" id="{D6323E76-2718-23C2-4001-BFE3836DB7DD}"/>
              </a:ext>
            </a:extLst>
          </p:cNvPr>
          <p:cNvSpPr txBox="1">
            <a:spLocks/>
          </p:cNvSpPr>
          <p:nvPr/>
        </p:nvSpPr>
        <p:spPr>
          <a:xfrm>
            <a:off x="7141138" y="2479493"/>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9" name="Rounded Rectangle 1">
            <a:extLst>
              <a:ext uri="{FF2B5EF4-FFF2-40B4-BE49-F238E27FC236}">
                <a16:creationId xmlns:a16="http://schemas.microsoft.com/office/drawing/2014/main" id="{BCF2CB93-D286-DBCB-819D-62FA1F9A7872}"/>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0" name="Text Placeholder 1">
            <a:extLst>
              <a:ext uri="{FF2B5EF4-FFF2-40B4-BE49-F238E27FC236}">
                <a16:creationId xmlns:a16="http://schemas.microsoft.com/office/drawing/2014/main" id="{33C97EFE-3112-1B87-B367-2D6496CD47F3}"/>
              </a:ext>
            </a:extLst>
          </p:cNvPr>
          <p:cNvSpPr txBox="1">
            <a:spLocks/>
          </p:cNvSpPr>
          <p:nvPr/>
        </p:nvSpPr>
        <p:spPr>
          <a:xfrm>
            <a:off x="7453654" y="418715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1" name="Rounded Rectangle 1">
            <a:extLst>
              <a:ext uri="{FF2B5EF4-FFF2-40B4-BE49-F238E27FC236}">
                <a16:creationId xmlns:a16="http://schemas.microsoft.com/office/drawing/2014/main" id="{E6B5CF57-E7E2-CEDA-9555-4C19C54D82A6}"/>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5" name="Rounded Rectangle 3">
            <a:extLst>
              <a:ext uri="{FF2B5EF4-FFF2-40B4-BE49-F238E27FC236}">
                <a16:creationId xmlns:a16="http://schemas.microsoft.com/office/drawing/2014/main" id="{6F05B99A-CAF6-3688-B0CA-258BB24C6425}"/>
              </a:ext>
              <a:ext uri="{C183D7F6-B498-43B3-948B-1728B52AA6E4}">
                <adec:decorative xmlns:adec="http://schemas.microsoft.com/office/drawing/2017/decorative" val="1"/>
              </a:ext>
            </a:extLst>
          </p:cNvPr>
          <p:cNvSpPr/>
          <p:nvPr/>
        </p:nvSpPr>
        <p:spPr>
          <a:xfrm>
            <a:off x="1050748" y="1596930"/>
            <a:ext cx="4173419" cy="3827459"/>
          </a:xfrm>
          <a:prstGeom prst="roundRect">
            <a:avLst>
              <a:gd name="adj" fmla="val 4690"/>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98277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C1FE87-E9AD-1730-34BF-F0DE0E8EF266}"/>
              </a:ext>
            </a:extLst>
          </p:cNvPr>
          <p:cNvSpPr>
            <a:spLocks noGrp="1"/>
          </p:cNvSpPr>
          <p:nvPr>
            <p:ph type="title" idx="4294967295"/>
          </p:nvPr>
        </p:nvSpPr>
        <p:spPr>
          <a:xfrm>
            <a:off x="0" y="-1586504"/>
            <a:ext cx="10515600" cy="1325563"/>
          </a:xfrm>
        </p:spPr>
        <p:txBody>
          <a:bodyPr>
            <a:normAutofit/>
          </a:bodyPr>
          <a:lstStyle/>
          <a:p>
            <a:r>
              <a:rPr lang="en-US" sz="800" dirty="0">
                <a:solidFill>
                  <a:schemeClr val="bg2"/>
                </a:solidFill>
              </a:rPr>
              <a:t>Slide 25 We do</a:t>
            </a:r>
            <a:endParaRPr lang="en-AU" sz="800" dirty="0">
              <a:solidFill>
                <a:schemeClr val="bg2"/>
              </a:solidFill>
            </a:endParaRPr>
          </a:p>
        </p:txBody>
      </p:sp>
      <p:graphicFrame>
        <p:nvGraphicFramePr>
          <p:cNvPr id="2" name="Table 1">
            <a:extLst>
              <a:ext uri="{FF2B5EF4-FFF2-40B4-BE49-F238E27FC236}">
                <a16:creationId xmlns:a16="http://schemas.microsoft.com/office/drawing/2014/main" id="{3BDF94D0-8AC2-6D4B-AFD0-0222769CF69F}"/>
              </a:ext>
            </a:extLst>
          </p:cNvPr>
          <p:cNvGraphicFramePr>
            <a:graphicFrameLocks noGrp="1"/>
          </p:cNvGraphicFramePr>
          <p:nvPr>
            <p:extLst>
              <p:ext uri="{D42A27DB-BD31-4B8C-83A1-F6EECF244321}">
                <p14:modId xmlns:p14="http://schemas.microsoft.com/office/powerpoint/2010/main" val="2380430276"/>
              </p:ext>
            </p:extLst>
          </p:nvPr>
        </p:nvGraphicFramePr>
        <p:xfrm>
          <a:off x="840658" y="1277097"/>
          <a:ext cx="10205884" cy="4890503"/>
        </p:xfrm>
        <a:graphic>
          <a:graphicData uri="http://schemas.openxmlformats.org/drawingml/2006/table">
            <a:tbl>
              <a:tblPr firstRow="1" firstCol="1" bandRow="1">
                <a:tableStyleId>{5C22544A-7EE6-4342-B048-85BDC9FD1C3A}</a:tableStyleId>
              </a:tblPr>
              <a:tblGrid>
                <a:gridCol w="2477729">
                  <a:extLst>
                    <a:ext uri="{9D8B030D-6E8A-4147-A177-3AD203B41FA5}">
                      <a16:colId xmlns:a16="http://schemas.microsoft.com/office/drawing/2014/main" val="1261948045"/>
                    </a:ext>
                  </a:extLst>
                </a:gridCol>
                <a:gridCol w="2772697">
                  <a:extLst>
                    <a:ext uri="{9D8B030D-6E8A-4147-A177-3AD203B41FA5}">
                      <a16:colId xmlns:a16="http://schemas.microsoft.com/office/drawing/2014/main" val="984351696"/>
                    </a:ext>
                  </a:extLst>
                </a:gridCol>
                <a:gridCol w="2609653">
                  <a:extLst>
                    <a:ext uri="{9D8B030D-6E8A-4147-A177-3AD203B41FA5}">
                      <a16:colId xmlns:a16="http://schemas.microsoft.com/office/drawing/2014/main" val="1816133748"/>
                    </a:ext>
                  </a:extLst>
                </a:gridCol>
                <a:gridCol w="2345805">
                  <a:extLst>
                    <a:ext uri="{9D8B030D-6E8A-4147-A177-3AD203B41FA5}">
                      <a16:colId xmlns:a16="http://schemas.microsoft.com/office/drawing/2014/main" val="2249508350"/>
                    </a:ext>
                  </a:extLst>
                </a:gridCol>
              </a:tblGrid>
              <a:tr h="1592829">
                <a:tc>
                  <a:txBody>
                    <a:bodyPr/>
                    <a:lstStyle/>
                    <a:p>
                      <a:pPr lvl="0"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swim</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clap</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fun</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392358">
                <a:tc>
                  <a:txBody>
                    <a:bodyPr/>
                    <a:lstStyle/>
                    <a:p>
                      <a:pPr lvl="0"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Add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a:t>
                      </a:r>
                      <a:r>
                        <a:rPr lang="en-AU" sz="5000" b="0" err="1">
                          <a:solidFill>
                            <a:srgbClr val="4557AD"/>
                          </a:solidFill>
                          <a:effectLst/>
                          <a:latin typeface="Tenorite" pitchFamily="2" charset="0"/>
                          <a:ea typeface="Verdana" panose="020B0604030504040204" pitchFamily="34" charset="0"/>
                          <a:cs typeface="Verdana" panose="020B0604030504040204" pitchFamily="34" charset="0"/>
                        </a:rPr>
                        <a:t>ing</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-ed</a:t>
                      </a: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-y</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80386214"/>
                  </a:ext>
                </a:extLst>
              </a:tr>
              <a:tr h="1905316">
                <a:tc>
                  <a:txBody>
                    <a:bodyPr/>
                    <a:lstStyle/>
                    <a:p>
                      <a:pPr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 with suffix added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760372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3EBDC-1C04-C097-28E8-F0165B06BACC}"/>
              </a:ext>
            </a:extLst>
          </p:cNvPr>
          <p:cNvSpPr>
            <a:spLocks noGrp="1"/>
          </p:cNvSpPr>
          <p:nvPr>
            <p:ph type="title" idx="4294967295"/>
          </p:nvPr>
        </p:nvSpPr>
        <p:spPr>
          <a:xfrm>
            <a:off x="0" y="-1531913"/>
            <a:ext cx="10515600" cy="1325563"/>
          </a:xfrm>
        </p:spPr>
        <p:txBody>
          <a:bodyPr>
            <a:normAutofit/>
          </a:bodyPr>
          <a:lstStyle/>
          <a:p>
            <a:r>
              <a:rPr lang="en-US" sz="800" dirty="0">
                <a:solidFill>
                  <a:schemeClr val="bg2"/>
                </a:solidFill>
              </a:rPr>
              <a:t>Slide 26 I do</a:t>
            </a:r>
            <a:endParaRPr lang="en-AU" sz="800" dirty="0">
              <a:solidFill>
                <a:schemeClr val="bg2"/>
              </a:solidFill>
            </a:endParaRPr>
          </a:p>
        </p:txBody>
      </p:sp>
      <p:sp>
        <p:nvSpPr>
          <p:cNvPr id="4" name="Content Placeholder 2">
            <a:extLst>
              <a:ext uri="{FF2B5EF4-FFF2-40B4-BE49-F238E27FC236}">
                <a16:creationId xmlns:a16="http://schemas.microsoft.com/office/drawing/2014/main" id="{AA6FDD06-AE27-087F-12EC-D36A5082E39C}"/>
              </a:ext>
            </a:extLst>
          </p:cNvPr>
          <p:cNvSpPr txBox="1">
            <a:spLocks/>
          </p:cNvSpPr>
          <p:nvPr/>
        </p:nvSpPr>
        <p:spPr>
          <a:xfrm>
            <a:off x="699135" y="1607561"/>
            <a:ext cx="10793730" cy="420935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rPr>
              <a:t>She is grinning now but</a:t>
            </a:r>
            <a:br>
              <a:rPr lang="en-US" sz="7200">
                <a:solidFill>
                  <a:srgbClr val="4557AD"/>
                </a:solidFill>
                <a:latin typeface="Tenorite" pitchFamily="2" charset="0"/>
              </a:rPr>
            </a:br>
            <a:r>
              <a:rPr lang="en-US" sz="7200">
                <a:solidFill>
                  <a:srgbClr val="4557AD"/>
                </a:solidFill>
                <a:latin typeface="Tenorite" pitchFamily="2" charset="0"/>
              </a:rPr>
              <a:t>when she tripped and</a:t>
            </a:r>
            <a:br>
              <a:rPr lang="en-US" sz="7200">
                <a:solidFill>
                  <a:srgbClr val="4557AD"/>
                </a:solidFill>
                <a:latin typeface="Tenorite" pitchFamily="2" charset="0"/>
              </a:rPr>
            </a:br>
            <a:r>
              <a:rPr lang="en-US" sz="7200">
                <a:solidFill>
                  <a:srgbClr val="4557AD"/>
                </a:solidFill>
                <a:latin typeface="Tenorite" pitchFamily="2" charset="0"/>
              </a:rPr>
              <a:t>spoilt her lunch, she did</a:t>
            </a:r>
            <a:br>
              <a:rPr lang="en-US" sz="7200">
                <a:solidFill>
                  <a:srgbClr val="4557AD"/>
                </a:solidFill>
                <a:latin typeface="Tenorite" pitchFamily="2" charset="0"/>
              </a:rPr>
            </a:br>
            <a:r>
              <a:rPr lang="en-US" sz="7200">
                <a:solidFill>
                  <a:srgbClr val="4557AD"/>
                </a:solidFill>
                <a:latin typeface="Tenorite" pitchFamily="2" charset="0"/>
              </a:rPr>
              <a:t>not think it was funny.</a:t>
            </a:r>
            <a:endParaRPr lang="en-US" sz="7200" b="0">
              <a:solidFill>
                <a:srgbClr val="4557AD"/>
              </a:solidFill>
              <a:latin typeface="Tenorite" pitchFamily="2" charset="0"/>
            </a:endParaRPr>
          </a:p>
        </p:txBody>
      </p:sp>
    </p:spTree>
    <p:custDataLst>
      <p:tags r:id="rId1"/>
    </p:custDataLst>
    <p:extLst>
      <p:ext uri="{BB962C8B-B14F-4D97-AF65-F5344CB8AC3E}">
        <p14:creationId xmlns:p14="http://schemas.microsoft.com/office/powerpoint/2010/main" val="12559867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69BC2-6527-1DED-1ED5-63C99278A364}"/>
              </a:ext>
            </a:extLst>
          </p:cNvPr>
          <p:cNvSpPr>
            <a:spLocks noGrp="1"/>
          </p:cNvSpPr>
          <p:nvPr>
            <p:ph type="title" idx="4294967295"/>
          </p:nvPr>
        </p:nvSpPr>
        <p:spPr>
          <a:xfrm>
            <a:off x="0" y="-1572857"/>
            <a:ext cx="10515600" cy="1325563"/>
          </a:xfrm>
        </p:spPr>
        <p:txBody>
          <a:bodyPr>
            <a:normAutofit/>
          </a:bodyPr>
          <a:lstStyle/>
          <a:p>
            <a:r>
              <a:rPr lang="en-US" sz="800" dirty="0">
                <a:solidFill>
                  <a:schemeClr val="bg2"/>
                </a:solidFill>
              </a:rPr>
              <a:t>Slide 27 We do</a:t>
            </a:r>
            <a:endParaRPr lang="en-AU" sz="800" dirty="0">
              <a:solidFill>
                <a:schemeClr val="bg2"/>
              </a:solidFill>
            </a:endParaRPr>
          </a:p>
        </p:txBody>
      </p:sp>
      <p:sp>
        <p:nvSpPr>
          <p:cNvPr id="3" name="Content Placeholder 2">
            <a:extLst>
              <a:ext uri="{FF2B5EF4-FFF2-40B4-BE49-F238E27FC236}">
                <a16:creationId xmlns:a16="http://schemas.microsoft.com/office/drawing/2014/main" id="{064C3551-9842-9C5D-B90B-5772CB57E8D4}"/>
              </a:ext>
            </a:extLst>
          </p:cNvPr>
          <p:cNvSpPr txBox="1">
            <a:spLocks/>
          </p:cNvSpPr>
          <p:nvPr/>
        </p:nvSpPr>
        <p:spPr>
          <a:xfrm>
            <a:off x="620299" y="1815161"/>
            <a:ext cx="10951402"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0">
                <a:solidFill>
                  <a:srgbClr val="4557AD"/>
                </a:solidFill>
                <a:latin typeface="Tenorite" pitchFamily="2" charset="0"/>
              </a:rPr>
              <a:t>It was a sunny day, so they planned to pick gumnuts out the back. Troy began tapping his feet with joy. </a:t>
            </a:r>
          </a:p>
        </p:txBody>
      </p:sp>
    </p:spTree>
    <p:custDataLst>
      <p:tags r:id="rId1"/>
    </p:custDataLst>
    <p:extLst>
      <p:ext uri="{BB962C8B-B14F-4D97-AF65-F5344CB8AC3E}">
        <p14:creationId xmlns:p14="http://schemas.microsoft.com/office/powerpoint/2010/main" val="33849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7D2AF8-E6D3-8D2C-E1BF-32D2F0765353}"/>
              </a:ext>
            </a:extLst>
          </p:cNvPr>
          <p:cNvSpPr>
            <a:spLocks noGrp="1"/>
          </p:cNvSpPr>
          <p:nvPr>
            <p:ph type="title" idx="4294967295"/>
          </p:nvPr>
        </p:nvSpPr>
        <p:spPr>
          <a:xfrm>
            <a:off x="0" y="-1559209"/>
            <a:ext cx="10515600" cy="1325563"/>
          </a:xfrm>
        </p:spPr>
        <p:txBody>
          <a:bodyPr>
            <a:normAutofit/>
          </a:bodyPr>
          <a:lstStyle/>
          <a:p>
            <a:r>
              <a:rPr lang="en-US" sz="800" dirty="0">
                <a:solidFill>
                  <a:schemeClr val="bg2"/>
                </a:solidFill>
              </a:rPr>
              <a:t>Slide 28 I do</a:t>
            </a:r>
            <a:endParaRPr lang="en-AU" sz="800" dirty="0">
              <a:solidFill>
                <a:schemeClr val="bg2"/>
              </a:solidFill>
            </a:endParaRPr>
          </a:p>
        </p:txBody>
      </p:sp>
      <p:pic>
        <p:nvPicPr>
          <p:cNvPr id="2" name="Graphic 1" descr="Pencil outline">
            <a:extLst>
              <a:ext uri="{FF2B5EF4-FFF2-40B4-BE49-F238E27FC236}">
                <a16:creationId xmlns:a16="http://schemas.microsoft.com/office/drawing/2014/main" id="{C6D9A397-ED6B-DA17-CAF4-89DAB2A690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6371752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303DDC-9CC5-A487-080C-36F788643332}"/>
              </a:ext>
            </a:extLst>
          </p:cNvPr>
          <p:cNvSpPr>
            <a:spLocks noGrp="1"/>
          </p:cNvSpPr>
          <p:nvPr>
            <p:ph type="title" idx="4294967295"/>
          </p:nvPr>
        </p:nvSpPr>
        <p:spPr>
          <a:xfrm>
            <a:off x="0" y="-1545561"/>
            <a:ext cx="10515600" cy="1325563"/>
          </a:xfrm>
        </p:spPr>
        <p:txBody>
          <a:bodyPr>
            <a:normAutofit/>
          </a:bodyPr>
          <a:lstStyle/>
          <a:p>
            <a:r>
              <a:rPr lang="en-US" sz="800" dirty="0">
                <a:solidFill>
                  <a:schemeClr val="bg2"/>
                </a:solidFill>
              </a:rPr>
              <a:t>Slide 29 We do</a:t>
            </a:r>
            <a:endParaRPr lang="en-AU" sz="800" dirty="0">
              <a:solidFill>
                <a:schemeClr val="bg2"/>
              </a:solidFill>
            </a:endParaRPr>
          </a:p>
        </p:txBody>
      </p:sp>
      <p:graphicFrame>
        <p:nvGraphicFramePr>
          <p:cNvPr id="2" name="Table 1">
            <a:extLst>
              <a:ext uri="{FF2B5EF4-FFF2-40B4-BE49-F238E27FC236}">
                <a16:creationId xmlns:a16="http://schemas.microsoft.com/office/drawing/2014/main" id="{2BFCC4FB-7017-7847-B188-6F18D924CA9A}"/>
              </a:ext>
            </a:extLst>
          </p:cNvPr>
          <p:cNvGraphicFramePr>
            <a:graphicFrameLocks noGrp="1"/>
          </p:cNvGraphicFramePr>
          <p:nvPr>
            <p:extLst>
              <p:ext uri="{D42A27DB-BD31-4B8C-83A1-F6EECF244321}">
                <p14:modId xmlns:p14="http://schemas.microsoft.com/office/powerpoint/2010/main" val="2232602327"/>
              </p:ext>
            </p:extLst>
          </p:nvPr>
        </p:nvGraphicFramePr>
        <p:xfrm>
          <a:off x="330042" y="1810771"/>
          <a:ext cx="1158080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7597928">
                  <a:extLst>
                    <a:ext uri="{9D8B030D-6E8A-4147-A177-3AD203B41FA5}">
                      <a16:colId xmlns:a16="http://schemas.microsoft.com/office/drawing/2014/main" val="2090795197"/>
                    </a:ext>
                  </a:extLst>
                </a:gridCol>
              </a:tblGrid>
              <a:tr h="2012416">
                <a:tc>
                  <a: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Dictated sentence </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4400" b="0">
                        <a:solidFill>
                          <a:srgbClr val="4557AD"/>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10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My own sentence</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820075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ue</a:t>
            </a:r>
            <a:endParaRPr lang="en-AU" sz="11000">
              <a:solidFill>
                <a:srgbClr val="4557AD"/>
              </a:solidFill>
              <a:latin typeface="Tenorite" pitchFamily="2" charset="0"/>
              <a:cs typeface="Arial"/>
            </a:endParaRPr>
          </a:p>
        </p:txBody>
      </p:sp>
      <p:pic>
        <p:nvPicPr>
          <p:cNvPr id="5" name="Graphic 4" descr="A blue statue of a person on a horse">
            <a:extLst>
              <a:ext uri="{FF2B5EF4-FFF2-40B4-BE49-F238E27FC236}">
                <a16:creationId xmlns:a16="http://schemas.microsoft.com/office/drawing/2014/main" id="{07A29F01-1837-0D8E-BACC-8FA43F809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2673" y="2195674"/>
            <a:ext cx="2466652" cy="2466652"/>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stat</a:t>
            </a:r>
            <a:r>
              <a:rPr lang="en-US" sz="5400" u="sng">
                <a:solidFill>
                  <a:srgbClr val="4557AD"/>
                </a:solidFill>
                <a:latin typeface="Tenorite" pitchFamily="2" charset="0"/>
                <a:ea typeface="Verdana" panose="020B0604030504040204" pitchFamily="34" charset="0"/>
                <a:cs typeface="Verdana" panose="020B0604030504040204" pitchFamily="34" charset="0"/>
              </a:rPr>
              <a:t>ue</a:t>
            </a:r>
            <a:r>
              <a:rPr lang="en-US" sz="5400">
                <a:solidFill>
                  <a:srgbClr val="4557AD"/>
                </a:solidFill>
                <a:latin typeface="Tenorite" pitchFamily="2" charset="0"/>
                <a:ea typeface="Verdana" panose="020B0604030504040204" pitchFamily="34" charset="0"/>
                <a:cs typeface="Verdana" panose="020B0604030504040204" pitchFamily="34" charset="0"/>
              </a:rPr>
              <a:t> is bl</a:t>
            </a:r>
            <a:r>
              <a:rPr lang="en-US" sz="5400" u="sng">
                <a:solidFill>
                  <a:srgbClr val="4557AD"/>
                </a:solidFill>
                <a:latin typeface="Tenorite" pitchFamily="2" charset="0"/>
                <a:ea typeface="Verdana" panose="020B0604030504040204" pitchFamily="34" charset="0"/>
                <a:cs typeface="Verdana" panose="020B0604030504040204" pitchFamily="34" charset="0"/>
              </a:rPr>
              <a:t>ue</a:t>
            </a:r>
            <a:endParaRPr lang="en-AU" sz="5400" u="sng">
              <a:solidFill>
                <a:srgbClr val="4557AD"/>
              </a:solidFill>
            </a:endParaRPr>
          </a:p>
        </p:txBody>
      </p:sp>
      <p:sp>
        <p:nvSpPr>
          <p:cNvPr id="6" name="Rounded Rectangle 3">
            <a:extLst>
              <a:ext uri="{FF2B5EF4-FFF2-40B4-BE49-F238E27FC236}">
                <a16:creationId xmlns:a16="http://schemas.microsoft.com/office/drawing/2014/main" id="{894AF08E-4B9D-1104-C40E-4F5C9538DBFC}"/>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5592209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DA27580-2BB9-31F2-C007-DE2D4B5DF9CB}"/>
              </a:ext>
            </a:extLst>
          </p:cNvPr>
          <p:cNvSpPr>
            <a:spLocks noGrp="1"/>
          </p:cNvSpPr>
          <p:nvPr>
            <p:ph type="title" idx="4294967295"/>
          </p:nvPr>
        </p:nvSpPr>
        <p:spPr>
          <a:xfrm>
            <a:off x="-45274" y="-1787525"/>
            <a:ext cx="10515600" cy="1325563"/>
          </a:xfrm>
        </p:spPr>
        <p:txBody>
          <a:bodyPr>
            <a:normAutofit/>
          </a:bodyPr>
          <a:lstStyle/>
          <a:p>
            <a:r>
              <a:rPr lang="en-AU" sz="800" dirty="0">
                <a:solidFill>
                  <a:schemeClr val="bg2"/>
                </a:solidFill>
              </a:rPr>
              <a:t>Slide</a:t>
            </a:r>
            <a:r>
              <a:rPr lang="en-AU" sz="800" baseline="0" dirty="0">
                <a:solidFill>
                  <a:schemeClr val="bg2"/>
                </a:solidFill>
              </a:rPr>
              <a:t> 30 Suffix review</a:t>
            </a:r>
            <a:endParaRPr lang="en-AU" sz="800" dirty="0">
              <a:solidFill>
                <a:schemeClr val="bg2"/>
              </a:solidFill>
            </a:endParaRPr>
          </a:p>
        </p:txBody>
      </p:sp>
      <p:sp>
        <p:nvSpPr>
          <p:cNvPr id="15" name="TextBox 14">
            <a:extLst>
              <a:ext uri="{FF2B5EF4-FFF2-40B4-BE49-F238E27FC236}">
                <a16:creationId xmlns:a16="http://schemas.microsoft.com/office/drawing/2014/main" id="{5F59E7B2-56A5-0054-F5E1-D5988485843E}"/>
              </a:ext>
            </a:extLst>
          </p:cNvPr>
          <p:cNvSpPr txBox="1"/>
          <p:nvPr/>
        </p:nvSpPr>
        <p:spPr>
          <a:xfrm>
            <a:off x="1366350" y="2692466"/>
            <a:ext cx="3527519" cy="1569660"/>
          </a:xfrm>
          <a:prstGeom prst="rect">
            <a:avLst/>
          </a:prstGeom>
          <a:noFill/>
        </p:spPr>
        <p:txBody>
          <a:bodyPr wrap="square" rtlCol="0">
            <a:spAutoFit/>
          </a:bodyPr>
          <a:lstStyle/>
          <a:p>
            <a:r>
              <a:rPr lang="en-US" sz="9600">
                <a:solidFill>
                  <a:srgbClr val="4557AD"/>
                </a:solidFill>
                <a:latin typeface="Tenorite" pitchFamily="2" charset="0"/>
              </a:rPr>
              <a:t>1-1-1</a:t>
            </a:r>
            <a:endParaRPr lang="en-AU"/>
          </a:p>
        </p:txBody>
      </p:sp>
      <p:sp>
        <p:nvSpPr>
          <p:cNvPr id="16" name="Rounded Rectangle 1">
            <a:extLst>
              <a:ext uri="{FF2B5EF4-FFF2-40B4-BE49-F238E27FC236}">
                <a16:creationId xmlns:a16="http://schemas.microsoft.com/office/drawing/2014/main" id="{FEBBC3FD-C9B2-5BA8-06E8-71B9CB6256E3}"/>
              </a:ext>
              <a:ext uri="{C183D7F6-B498-43B3-948B-1728B52AA6E4}">
                <adec:decorative xmlns:adec="http://schemas.microsoft.com/office/drawing/2017/decorative" val="1"/>
              </a:ext>
            </a:extLst>
          </p:cNvPr>
          <p:cNvSpPr/>
          <p:nvPr/>
        </p:nvSpPr>
        <p:spPr>
          <a:xfrm>
            <a:off x="1204930" y="2695257"/>
            <a:ext cx="3579211"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descr="The suffixes -ing, -ed aand -y listed vertically">
            <a:extLst>
              <a:ext uri="{FF2B5EF4-FFF2-40B4-BE49-F238E27FC236}">
                <a16:creationId xmlns:a16="http://schemas.microsoft.com/office/drawing/2014/main" id="{4A95BABD-4E59-1058-886F-4DCD18A51A3C}"/>
              </a:ext>
            </a:extLst>
          </p:cNvPr>
          <p:cNvGrpSpPr/>
          <p:nvPr/>
        </p:nvGrpSpPr>
        <p:grpSpPr>
          <a:xfrm>
            <a:off x="6904655" y="835734"/>
            <a:ext cx="3190584" cy="5184301"/>
            <a:chOff x="6904655" y="835734"/>
            <a:chExt cx="3190584" cy="5184301"/>
          </a:xfrm>
        </p:grpSpPr>
        <p:sp>
          <p:nvSpPr>
            <p:cNvPr id="3" name="Text Placeholder 1">
              <a:extLst>
                <a:ext uri="{FF2B5EF4-FFF2-40B4-BE49-F238E27FC236}">
                  <a16:creationId xmlns:a16="http://schemas.microsoft.com/office/drawing/2014/main" id="{B69AE1C4-DD25-160F-5B70-060AD8C068F6}"/>
                </a:ext>
              </a:extLst>
            </p:cNvPr>
            <p:cNvSpPr txBox="1">
              <a:spLocks/>
            </p:cNvSpPr>
            <p:nvPr/>
          </p:nvSpPr>
          <p:spPr>
            <a:xfrm>
              <a:off x="6979475" y="83573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4" name="Rounded Rectangle 1">
              <a:extLst>
                <a:ext uri="{FF2B5EF4-FFF2-40B4-BE49-F238E27FC236}">
                  <a16:creationId xmlns:a16="http://schemas.microsoft.com/office/drawing/2014/main" id="{D5ADB1D1-3B71-096E-6A37-440EB5AEB722}"/>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
              <a:extLst>
                <a:ext uri="{FF2B5EF4-FFF2-40B4-BE49-F238E27FC236}">
                  <a16:creationId xmlns:a16="http://schemas.microsoft.com/office/drawing/2014/main" id="{23E2CAC9-47EE-9BAF-1248-486CBEE0E50A}"/>
                </a:ext>
              </a:extLst>
            </p:cNvPr>
            <p:cNvSpPr txBox="1">
              <a:spLocks/>
            </p:cNvSpPr>
            <p:nvPr/>
          </p:nvSpPr>
          <p:spPr>
            <a:xfrm>
              <a:off x="6979475" y="261291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3" name="Rounded Rectangle 1">
              <a:extLst>
                <a:ext uri="{FF2B5EF4-FFF2-40B4-BE49-F238E27FC236}">
                  <a16:creationId xmlns:a16="http://schemas.microsoft.com/office/drawing/2014/main" id="{1A994390-0505-7D22-2A59-C8322DDEEC9E}"/>
                </a:ext>
                <a:ext uri="{C183D7F6-B498-43B3-948B-1728B52AA6E4}">
                  <adec:decorative xmlns:adec="http://schemas.microsoft.com/office/drawing/2017/decorative" val="1"/>
                </a:ext>
              </a:extLst>
            </p:cNvPr>
            <p:cNvSpPr/>
            <p:nvPr/>
          </p:nvSpPr>
          <p:spPr>
            <a:xfrm>
              <a:off x="6904655" y="269944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AE7054EE-EBD0-4B5E-C3CA-A97E01B69882}"/>
                </a:ext>
              </a:extLst>
            </p:cNvPr>
            <p:cNvSpPr txBox="1">
              <a:spLocks/>
            </p:cNvSpPr>
            <p:nvPr/>
          </p:nvSpPr>
          <p:spPr>
            <a:xfrm>
              <a:off x="6979475" y="438590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7" name="Rounded Rectangle 1">
              <a:extLst>
                <a:ext uri="{FF2B5EF4-FFF2-40B4-BE49-F238E27FC236}">
                  <a16:creationId xmlns:a16="http://schemas.microsoft.com/office/drawing/2014/main" id="{0CA7C02E-AFB7-5767-3612-528B0D01C59D}"/>
                </a:ext>
                <a:ext uri="{C183D7F6-B498-43B3-948B-1728B52AA6E4}">
                  <adec:decorative xmlns:adec="http://schemas.microsoft.com/office/drawing/2017/decorative" val="1"/>
                </a:ext>
              </a:extLst>
            </p:cNvPr>
            <p:cNvSpPr/>
            <p:nvPr/>
          </p:nvSpPr>
          <p:spPr>
            <a:xfrm>
              <a:off x="6904655" y="447243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920524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99D02-F209-C1D1-EC57-E8AC43A1BD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B81780-2F66-EF4C-2E22-415E1DDBD475}"/>
              </a:ext>
            </a:extLst>
          </p:cNvPr>
          <p:cNvSpPr>
            <a:spLocks noGrp="1"/>
          </p:cNvSpPr>
          <p:nvPr>
            <p:ph type="title" idx="4294967295"/>
          </p:nvPr>
        </p:nvSpPr>
        <p:spPr>
          <a:xfrm>
            <a:off x="0" y="-1532140"/>
            <a:ext cx="10515600" cy="1325563"/>
          </a:xfrm>
        </p:spPr>
        <p:txBody>
          <a:bodyPr>
            <a:normAutofit/>
          </a:bodyPr>
          <a:lstStyle/>
          <a:p>
            <a:r>
              <a:rPr lang="en-US" sz="800" dirty="0">
                <a:solidFill>
                  <a:schemeClr val="bg2"/>
                </a:solidFill>
              </a:rPr>
              <a:t>Slide 31 Check for understanding</a:t>
            </a:r>
            <a:endParaRPr lang="en-AU" sz="800" dirty="0">
              <a:solidFill>
                <a:schemeClr val="bg2"/>
              </a:solidFill>
            </a:endParaRPr>
          </a:p>
        </p:txBody>
      </p:sp>
      <p:pic>
        <p:nvPicPr>
          <p:cNvPr id="19" name="Graphic 18">
            <a:extLst>
              <a:ext uri="{FF2B5EF4-FFF2-40B4-BE49-F238E27FC236}">
                <a16:creationId xmlns:a16="http://schemas.microsoft.com/office/drawing/2014/main" id="{98A8B17A-E586-1132-D0DA-465DD8C50CA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389965" y="1060359"/>
            <a:ext cx="4588192" cy="4588192"/>
          </a:xfrm>
          <a:prstGeom prst="rect">
            <a:avLst/>
          </a:prstGeom>
        </p:spPr>
      </p:pic>
      <p:sp>
        <p:nvSpPr>
          <p:cNvPr id="26" name="TextBox 25">
            <a:extLst>
              <a:ext uri="{FF2B5EF4-FFF2-40B4-BE49-F238E27FC236}">
                <a16:creationId xmlns:a16="http://schemas.microsoft.com/office/drawing/2014/main" id="{FDE93F90-B9DA-5F76-BFC4-8BE08B6AC4BD}"/>
              </a:ext>
            </a:extLst>
          </p:cNvPr>
          <p:cNvSpPr txBox="1"/>
          <p:nvPr/>
        </p:nvSpPr>
        <p:spPr>
          <a:xfrm>
            <a:off x="33940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grpSp>
        <p:nvGrpSpPr>
          <p:cNvPr id="18" name="Group 17">
            <a:extLst>
              <a:ext uri="{FF2B5EF4-FFF2-40B4-BE49-F238E27FC236}">
                <a16:creationId xmlns:a16="http://schemas.microsoft.com/office/drawing/2014/main" id="{43D8A584-33CE-03D9-F557-84162554551B}"/>
              </a:ext>
              <a:ext uri="{C183D7F6-B498-43B3-948B-1728B52AA6E4}">
                <adec:decorative xmlns:adec="http://schemas.microsoft.com/office/drawing/2017/decorative" val="1"/>
              </a:ext>
            </a:extLst>
          </p:cNvPr>
          <p:cNvGrpSpPr/>
          <p:nvPr/>
        </p:nvGrpSpPr>
        <p:grpSpPr>
          <a:xfrm>
            <a:off x="4115250" y="1344272"/>
            <a:ext cx="2700452" cy="1452695"/>
            <a:chOff x="8199603" y="1114734"/>
            <a:chExt cx="2700452" cy="1452695"/>
          </a:xfrm>
        </p:grpSpPr>
        <p:sp>
          <p:nvSpPr>
            <p:cNvPr id="21" name="Title 1">
              <a:extLst>
                <a:ext uri="{FF2B5EF4-FFF2-40B4-BE49-F238E27FC236}">
                  <a16:creationId xmlns:a16="http://schemas.microsoft.com/office/drawing/2014/main" id="{5761607B-A2BB-6A7D-629C-BD6571B897E7}"/>
                </a:ext>
              </a:extLst>
            </p:cNvPr>
            <p:cNvSpPr txBox="1">
              <a:spLocks/>
            </p:cNvSpPr>
            <p:nvPr/>
          </p:nvSpPr>
          <p:spPr>
            <a:xfrm>
              <a:off x="8199603" y="1699499"/>
              <a:ext cx="2700452"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Identify a 1-1-1 base word</a:t>
              </a:r>
              <a:endParaRPr lang="en-US" sz="2800">
                <a:solidFill>
                  <a:srgbClr val="0E1E42"/>
                </a:solidFill>
                <a:latin typeface="Calibri" panose="020F0502020204030204" pitchFamily="34" charset="0"/>
                <a:ea typeface="Verdana" panose="020B0604030504040204" pitchFamily="34" charset="0"/>
              </a:endParaRPr>
            </a:p>
          </p:txBody>
        </p:sp>
        <p:grpSp>
          <p:nvGrpSpPr>
            <p:cNvPr id="17" name="Group 16">
              <a:extLst>
                <a:ext uri="{FF2B5EF4-FFF2-40B4-BE49-F238E27FC236}">
                  <a16:creationId xmlns:a16="http://schemas.microsoft.com/office/drawing/2014/main" id="{CCF827FF-E88B-2C55-9E2C-1AB396452E02}"/>
                </a:ext>
              </a:extLst>
            </p:cNvPr>
            <p:cNvGrpSpPr/>
            <p:nvPr/>
          </p:nvGrpSpPr>
          <p:grpSpPr>
            <a:xfrm>
              <a:off x="9108915" y="1114734"/>
              <a:ext cx="881828" cy="539620"/>
              <a:chOff x="9108915" y="1114734"/>
              <a:chExt cx="881828" cy="539620"/>
            </a:xfrm>
          </p:grpSpPr>
          <p:sp>
            <p:nvSpPr>
              <p:cNvPr id="16" name="Rounded Rectangle 22">
                <a:extLst>
                  <a:ext uri="{FF2B5EF4-FFF2-40B4-BE49-F238E27FC236}">
                    <a16:creationId xmlns:a16="http://schemas.microsoft.com/office/drawing/2014/main" id="{BF520E98-B5A3-2DE0-6531-73184016B33C}"/>
                  </a:ext>
                  <a:ext uri="{C183D7F6-B498-43B3-948B-1728B52AA6E4}">
                    <adec:decorative xmlns:adec="http://schemas.microsoft.com/office/drawing/2017/decorative" val="1"/>
                  </a:ext>
                </a:extLst>
              </p:cNvPr>
              <p:cNvSpPr/>
              <p:nvPr/>
            </p:nvSpPr>
            <p:spPr>
              <a:xfrm>
                <a:off x="9108915" y="1114734"/>
                <a:ext cx="881828" cy="53962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peech Bubble: Rectangle with Corners Rounded 27">
                <a:extLst>
                  <a:ext uri="{FF2B5EF4-FFF2-40B4-BE49-F238E27FC236}">
                    <a16:creationId xmlns:a16="http://schemas.microsoft.com/office/drawing/2014/main" id="{F7DF221A-333F-8236-C6EE-F0048B4DB176}"/>
                  </a:ext>
                  <a:ext uri="{C183D7F6-B498-43B3-948B-1728B52AA6E4}">
                    <adec:decorative xmlns:adec="http://schemas.microsoft.com/office/drawing/2017/decorative" val="1"/>
                  </a:ext>
                </a:extLst>
              </p:cNvPr>
              <p:cNvSpPr/>
              <p:nvPr/>
            </p:nvSpPr>
            <p:spPr>
              <a:xfrm>
                <a:off x="9317009" y="1245228"/>
                <a:ext cx="465640" cy="253681"/>
              </a:xfrm>
              <a:prstGeom prst="wedgeRoundRectCallout">
                <a:avLst>
                  <a:gd name="adj1" fmla="val -42526"/>
                  <a:gd name="adj2" fmla="val 73545"/>
                  <a:gd name="adj3" fmla="val 16667"/>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grpSp>
      <p:grpSp>
        <p:nvGrpSpPr>
          <p:cNvPr id="22" name="Group 21" descr="add a suffix; -ing, -ed  -y">
            <a:extLst>
              <a:ext uri="{FF2B5EF4-FFF2-40B4-BE49-F238E27FC236}">
                <a16:creationId xmlns:a16="http://schemas.microsoft.com/office/drawing/2014/main" id="{E728AC88-34AF-7835-1BB8-C31476EB4774}"/>
              </a:ext>
            </a:extLst>
          </p:cNvPr>
          <p:cNvGrpSpPr/>
          <p:nvPr/>
        </p:nvGrpSpPr>
        <p:grpSpPr>
          <a:xfrm>
            <a:off x="7798469" y="1327804"/>
            <a:ext cx="3266269" cy="1202465"/>
            <a:chOff x="4655032" y="1542059"/>
            <a:chExt cx="3266269" cy="1202465"/>
          </a:xfrm>
        </p:grpSpPr>
        <p:grpSp>
          <p:nvGrpSpPr>
            <p:cNvPr id="7" name="Group 6">
              <a:extLst>
                <a:ext uri="{FF2B5EF4-FFF2-40B4-BE49-F238E27FC236}">
                  <a16:creationId xmlns:a16="http://schemas.microsoft.com/office/drawing/2014/main" id="{8825B42B-0B31-322D-902E-BA449FCEF8EC}"/>
                </a:ext>
              </a:extLst>
            </p:cNvPr>
            <p:cNvGrpSpPr/>
            <p:nvPr/>
          </p:nvGrpSpPr>
          <p:grpSpPr>
            <a:xfrm>
              <a:off x="6927285" y="1542059"/>
              <a:ext cx="994016" cy="584775"/>
              <a:chOff x="3093021" y="5157814"/>
              <a:chExt cx="994016" cy="584775"/>
            </a:xfrm>
            <a:solidFill>
              <a:srgbClr val="D9EDEE"/>
            </a:solidFill>
          </p:grpSpPr>
          <p:sp>
            <p:nvSpPr>
              <p:cNvPr id="6" name="Rounded Rectangle 25">
                <a:extLst>
                  <a:ext uri="{FF2B5EF4-FFF2-40B4-BE49-F238E27FC236}">
                    <a16:creationId xmlns:a16="http://schemas.microsoft.com/office/drawing/2014/main" id="{6BB534CF-D611-903E-237F-9922AB152E61}"/>
                  </a:ext>
                  <a:ext uri="{C183D7F6-B498-43B3-948B-1728B52AA6E4}">
                    <adec:decorative xmlns:adec="http://schemas.microsoft.com/office/drawing/2017/decorative" val="1"/>
                  </a:ext>
                </a:extLst>
              </p:cNvPr>
              <p:cNvSpPr/>
              <p:nvPr/>
            </p:nvSpPr>
            <p:spPr>
              <a:xfrm>
                <a:off x="3093021" y="5202969"/>
                <a:ext cx="994016" cy="539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171DCC0-5730-6D73-417D-F4B92536CCDF}"/>
                  </a:ext>
                  <a:ext uri="{C183D7F6-B498-43B3-948B-1728B52AA6E4}">
                    <adec:decorative xmlns:adec="http://schemas.microsoft.com/office/drawing/2017/decorative" val="1"/>
                  </a:ext>
                </a:extLst>
              </p:cNvPr>
              <p:cNvSpPr txBox="1"/>
              <p:nvPr/>
            </p:nvSpPr>
            <p:spPr>
              <a:xfrm>
                <a:off x="3221862" y="5157814"/>
                <a:ext cx="736333" cy="584775"/>
              </a:xfrm>
              <a:prstGeom prst="rect">
                <a:avLst/>
              </a:prstGeom>
              <a:noFill/>
            </p:spPr>
            <p:txBody>
              <a:bodyPr wrap="square" rtlCol="0">
                <a:spAutoFit/>
              </a:bodyPr>
              <a:lstStyle/>
              <a:p>
                <a:pPr algn="ctr"/>
                <a:r>
                  <a:rPr lang="en-AU" sz="3200"/>
                  <a:t>-y</a:t>
                </a:r>
              </a:p>
            </p:txBody>
          </p:sp>
        </p:grpSp>
        <p:grpSp>
          <p:nvGrpSpPr>
            <p:cNvPr id="8" name="Group 7">
              <a:extLst>
                <a:ext uri="{FF2B5EF4-FFF2-40B4-BE49-F238E27FC236}">
                  <a16:creationId xmlns:a16="http://schemas.microsoft.com/office/drawing/2014/main" id="{65633B78-FEF4-6BDB-23E9-F0DF6077A7B7}"/>
                </a:ext>
              </a:extLst>
            </p:cNvPr>
            <p:cNvGrpSpPr/>
            <p:nvPr/>
          </p:nvGrpSpPr>
          <p:grpSpPr>
            <a:xfrm>
              <a:off x="5790450" y="1542060"/>
              <a:ext cx="994016" cy="584775"/>
              <a:chOff x="3093021" y="5157814"/>
              <a:chExt cx="994016" cy="584775"/>
            </a:xfrm>
            <a:solidFill>
              <a:srgbClr val="D9EDEE"/>
            </a:solidFill>
          </p:grpSpPr>
          <p:sp>
            <p:nvSpPr>
              <p:cNvPr id="9" name="Rounded Rectangle 25">
                <a:extLst>
                  <a:ext uri="{FF2B5EF4-FFF2-40B4-BE49-F238E27FC236}">
                    <a16:creationId xmlns:a16="http://schemas.microsoft.com/office/drawing/2014/main" id="{C2625372-3D17-F0EF-C410-628511BA5166}"/>
                  </a:ext>
                  <a:ext uri="{C183D7F6-B498-43B3-948B-1728B52AA6E4}">
                    <adec:decorative xmlns:adec="http://schemas.microsoft.com/office/drawing/2017/decorative" val="1"/>
                  </a:ext>
                </a:extLst>
              </p:cNvPr>
              <p:cNvSpPr/>
              <p:nvPr/>
            </p:nvSpPr>
            <p:spPr>
              <a:xfrm>
                <a:off x="3093021" y="5202969"/>
                <a:ext cx="994016" cy="539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C790AD8-8D70-B7CA-9DC1-18D2E0FC052A}"/>
                  </a:ext>
                  <a:ext uri="{C183D7F6-B498-43B3-948B-1728B52AA6E4}">
                    <adec:decorative xmlns:adec="http://schemas.microsoft.com/office/drawing/2017/decorative" val="1"/>
                  </a:ext>
                </a:extLst>
              </p:cNvPr>
              <p:cNvSpPr txBox="1"/>
              <p:nvPr/>
            </p:nvSpPr>
            <p:spPr>
              <a:xfrm>
                <a:off x="3221862" y="5157814"/>
                <a:ext cx="736333" cy="584775"/>
              </a:xfrm>
              <a:prstGeom prst="rect">
                <a:avLst/>
              </a:prstGeom>
              <a:noFill/>
            </p:spPr>
            <p:txBody>
              <a:bodyPr wrap="square" rtlCol="0">
                <a:spAutoFit/>
              </a:bodyPr>
              <a:lstStyle/>
              <a:p>
                <a:pPr algn="ctr"/>
                <a:r>
                  <a:rPr lang="en-AU" sz="3200"/>
                  <a:t>-ed</a:t>
                </a:r>
              </a:p>
            </p:txBody>
          </p:sp>
        </p:grpSp>
        <p:grpSp>
          <p:nvGrpSpPr>
            <p:cNvPr id="11" name="Group 10">
              <a:extLst>
                <a:ext uri="{FF2B5EF4-FFF2-40B4-BE49-F238E27FC236}">
                  <a16:creationId xmlns:a16="http://schemas.microsoft.com/office/drawing/2014/main" id="{CC1EBA09-DE13-046D-A8B7-D7DF21F8C4E5}"/>
                </a:ext>
              </a:extLst>
            </p:cNvPr>
            <p:cNvGrpSpPr/>
            <p:nvPr/>
          </p:nvGrpSpPr>
          <p:grpSpPr>
            <a:xfrm>
              <a:off x="4655032" y="1542060"/>
              <a:ext cx="994016" cy="584775"/>
              <a:chOff x="3093021" y="5157814"/>
              <a:chExt cx="994016" cy="584775"/>
            </a:xfrm>
          </p:grpSpPr>
          <p:sp>
            <p:nvSpPr>
              <p:cNvPr id="12" name="Rounded Rectangle 25">
                <a:extLst>
                  <a:ext uri="{FF2B5EF4-FFF2-40B4-BE49-F238E27FC236}">
                    <a16:creationId xmlns:a16="http://schemas.microsoft.com/office/drawing/2014/main" id="{1C3BC9B2-A792-9403-DE51-AFC04C7359B5}"/>
                  </a:ext>
                  <a:ext uri="{C183D7F6-B498-43B3-948B-1728B52AA6E4}">
                    <adec:decorative xmlns:adec="http://schemas.microsoft.com/office/drawing/2017/decorative" val="1"/>
                  </a:ext>
                </a:extLst>
              </p:cNvPr>
              <p:cNvSpPr/>
              <p:nvPr/>
            </p:nvSpPr>
            <p:spPr>
              <a:xfrm>
                <a:off x="3093021" y="5202969"/>
                <a:ext cx="994016" cy="53962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8A0BF78-C9F4-C888-E9DB-7D1473A25C75}"/>
                  </a:ext>
                  <a:ext uri="{C183D7F6-B498-43B3-948B-1728B52AA6E4}">
                    <adec:decorative xmlns:adec="http://schemas.microsoft.com/office/drawing/2017/decorative" val="1"/>
                  </a:ext>
                </a:extLst>
              </p:cNvPr>
              <p:cNvSpPr txBox="1"/>
              <p:nvPr/>
            </p:nvSpPr>
            <p:spPr>
              <a:xfrm>
                <a:off x="3093022" y="5157814"/>
                <a:ext cx="865174" cy="584775"/>
              </a:xfrm>
              <a:prstGeom prst="rect">
                <a:avLst/>
              </a:prstGeom>
              <a:noFill/>
            </p:spPr>
            <p:txBody>
              <a:bodyPr wrap="square" rtlCol="0">
                <a:spAutoFit/>
              </a:bodyPr>
              <a:lstStyle/>
              <a:p>
                <a:pPr algn="ctr"/>
                <a:r>
                  <a:rPr lang="en-AU" sz="3200"/>
                  <a:t>-</a:t>
                </a:r>
                <a:r>
                  <a:rPr lang="en-AU" sz="3200" err="1"/>
                  <a:t>ing</a:t>
                </a:r>
                <a:endParaRPr lang="en-AU" sz="3200"/>
              </a:p>
            </p:txBody>
          </p:sp>
        </p:grpSp>
        <p:sp>
          <p:nvSpPr>
            <p:cNvPr id="20" name="Title 1">
              <a:extLst>
                <a:ext uri="{FF2B5EF4-FFF2-40B4-BE49-F238E27FC236}">
                  <a16:creationId xmlns:a16="http://schemas.microsoft.com/office/drawing/2014/main" id="{05044930-62B9-5855-5674-2EC80A949276}"/>
                </a:ext>
              </a:extLst>
            </p:cNvPr>
            <p:cNvSpPr txBox="1">
              <a:spLocks/>
            </p:cNvSpPr>
            <p:nvPr/>
          </p:nvSpPr>
          <p:spPr>
            <a:xfrm>
              <a:off x="4811266" y="2264393"/>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add the suffix</a:t>
              </a:r>
              <a:endParaRPr lang="en-US" sz="2800">
                <a:solidFill>
                  <a:srgbClr val="0E1E42"/>
                </a:solidFill>
                <a:latin typeface="Calibri" panose="020F0502020204030204" pitchFamily="34" charset="0"/>
                <a:ea typeface="Verdana" panose="020B0604030504040204" pitchFamily="34" charset="0"/>
              </a:endParaRPr>
            </a:p>
          </p:txBody>
        </p:sp>
      </p:grpSp>
      <p:pic>
        <p:nvPicPr>
          <p:cNvPr id="23" name="Picture 22" descr="clap">
            <a:extLst>
              <a:ext uri="{FF2B5EF4-FFF2-40B4-BE49-F238E27FC236}">
                <a16:creationId xmlns:a16="http://schemas.microsoft.com/office/drawing/2014/main" id="{21F3F5D6-CA4D-9FAB-BCDA-0CFFA632A5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36997" y="3490550"/>
            <a:ext cx="1392847" cy="1392847"/>
          </a:xfrm>
          <a:prstGeom prst="rect">
            <a:avLst/>
          </a:prstGeom>
        </p:spPr>
      </p:pic>
      <p:pic>
        <p:nvPicPr>
          <p:cNvPr id="25" name="Picture 24" descr="pinned">
            <a:extLst>
              <a:ext uri="{FF2B5EF4-FFF2-40B4-BE49-F238E27FC236}">
                <a16:creationId xmlns:a16="http://schemas.microsoft.com/office/drawing/2014/main" id="{4513A43E-FDB2-064A-66ED-E30FE5A86A5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84887" y="3574643"/>
            <a:ext cx="1224660" cy="1224660"/>
          </a:xfrm>
          <a:prstGeom prst="rect">
            <a:avLst/>
          </a:prstGeom>
        </p:spPr>
      </p:pic>
      <p:sp>
        <p:nvSpPr>
          <p:cNvPr id="3" name="TextBox 2">
            <a:extLst>
              <a:ext uri="{FF2B5EF4-FFF2-40B4-BE49-F238E27FC236}">
                <a16:creationId xmlns:a16="http://schemas.microsoft.com/office/drawing/2014/main" id="{0B34B1A0-B8FF-0B5F-44EA-1181FFBA5B76}"/>
              </a:ext>
              <a:ext uri="{C183D7F6-B498-43B3-948B-1728B52AA6E4}">
                <adec:decorative xmlns:adec="http://schemas.microsoft.com/office/drawing/2017/decorative" val="1"/>
              </a:ext>
            </a:extLst>
          </p:cNvPr>
          <p:cNvSpPr txBox="1"/>
          <p:nvPr/>
        </p:nvSpPr>
        <p:spPr>
          <a:xfrm>
            <a:off x="4856019" y="4877716"/>
            <a:ext cx="865174" cy="584775"/>
          </a:xfrm>
          <a:prstGeom prst="rect">
            <a:avLst/>
          </a:prstGeom>
          <a:noFill/>
        </p:spPr>
        <p:txBody>
          <a:bodyPr wrap="square" rtlCol="0">
            <a:spAutoFit/>
          </a:bodyPr>
          <a:lstStyle/>
          <a:p>
            <a:pPr algn="ctr"/>
            <a:r>
              <a:rPr lang="en-AU" sz="3200"/>
              <a:t>-</a:t>
            </a:r>
            <a:r>
              <a:rPr lang="en-AU" sz="3200" err="1"/>
              <a:t>ing</a:t>
            </a:r>
            <a:endParaRPr lang="en-AU" sz="3200"/>
          </a:p>
        </p:txBody>
      </p:sp>
      <p:sp>
        <p:nvSpPr>
          <p:cNvPr id="5" name="TextBox 4">
            <a:extLst>
              <a:ext uri="{FF2B5EF4-FFF2-40B4-BE49-F238E27FC236}">
                <a16:creationId xmlns:a16="http://schemas.microsoft.com/office/drawing/2014/main" id="{A1BD5E65-19DE-131C-C08B-9C7DF837983C}"/>
              </a:ext>
              <a:ext uri="{C183D7F6-B498-43B3-948B-1728B52AA6E4}">
                <adec:decorative xmlns:adec="http://schemas.microsoft.com/office/drawing/2017/decorative" val="1"/>
              </a:ext>
            </a:extLst>
          </p:cNvPr>
          <p:cNvSpPr txBox="1"/>
          <p:nvPr/>
        </p:nvSpPr>
        <p:spPr>
          <a:xfrm>
            <a:off x="7391847" y="4854434"/>
            <a:ext cx="865174" cy="584775"/>
          </a:xfrm>
          <a:prstGeom prst="rect">
            <a:avLst/>
          </a:prstGeom>
          <a:noFill/>
        </p:spPr>
        <p:txBody>
          <a:bodyPr wrap="square" rtlCol="0">
            <a:spAutoFit/>
          </a:bodyPr>
          <a:lstStyle/>
          <a:p>
            <a:pPr algn="ctr"/>
            <a:r>
              <a:rPr lang="en-AU" sz="3200"/>
              <a:t>-ed</a:t>
            </a:r>
          </a:p>
        </p:txBody>
      </p:sp>
      <p:pic>
        <p:nvPicPr>
          <p:cNvPr id="24" name="Picture 23" descr="dotty">
            <a:extLst>
              <a:ext uri="{FF2B5EF4-FFF2-40B4-BE49-F238E27FC236}">
                <a16:creationId xmlns:a16="http://schemas.microsoft.com/office/drawing/2014/main" id="{E4D9EEAB-61F4-CC18-C25B-367F1AF69F74}"/>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9569368" y="3629774"/>
            <a:ext cx="1224660" cy="1224660"/>
          </a:xfrm>
          <a:prstGeom prst="rect">
            <a:avLst/>
          </a:prstGeom>
        </p:spPr>
      </p:pic>
      <p:sp>
        <p:nvSpPr>
          <p:cNvPr id="14" name="TextBox 13">
            <a:extLst>
              <a:ext uri="{FF2B5EF4-FFF2-40B4-BE49-F238E27FC236}">
                <a16:creationId xmlns:a16="http://schemas.microsoft.com/office/drawing/2014/main" id="{8A05540F-B9D7-21E7-A316-07A779091444}"/>
              </a:ext>
              <a:ext uri="{C183D7F6-B498-43B3-948B-1728B52AA6E4}">
                <adec:decorative xmlns:adec="http://schemas.microsoft.com/office/drawing/2017/decorative" val="1"/>
              </a:ext>
            </a:extLst>
          </p:cNvPr>
          <p:cNvSpPr txBox="1"/>
          <p:nvPr/>
        </p:nvSpPr>
        <p:spPr>
          <a:xfrm>
            <a:off x="9827750" y="4867313"/>
            <a:ext cx="865174" cy="584775"/>
          </a:xfrm>
          <a:prstGeom prst="rect">
            <a:avLst/>
          </a:prstGeom>
          <a:noFill/>
        </p:spPr>
        <p:txBody>
          <a:bodyPr wrap="square" rtlCol="0">
            <a:spAutoFit/>
          </a:bodyPr>
          <a:lstStyle/>
          <a:p>
            <a:pPr algn="ctr"/>
            <a:r>
              <a:rPr lang="en-AU" sz="3200"/>
              <a:t>-y</a:t>
            </a:r>
          </a:p>
        </p:txBody>
      </p:sp>
      <p:sp>
        <p:nvSpPr>
          <p:cNvPr id="15" name="Rounded Rectangle 3">
            <a:extLst>
              <a:ext uri="{FF2B5EF4-FFF2-40B4-BE49-F238E27FC236}">
                <a16:creationId xmlns:a16="http://schemas.microsoft.com/office/drawing/2014/main" id="{4CB158E6-BDEF-71B8-8447-D4AFF43CBC08}"/>
              </a:ext>
              <a:ext uri="{C183D7F6-B498-43B3-948B-1728B52AA6E4}">
                <adec:decorative xmlns:adec="http://schemas.microsoft.com/office/drawing/2017/decorative" val="1"/>
              </a:ext>
            </a:extLst>
          </p:cNvPr>
          <p:cNvSpPr/>
          <p:nvPr/>
        </p:nvSpPr>
        <p:spPr>
          <a:xfrm>
            <a:off x="4276409" y="3204396"/>
            <a:ext cx="7044121" cy="2513679"/>
          </a:xfrm>
          <a:prstGeom prst="roundRect">
            <a:avLst>
              <a:gd name="adj" fmla="val 4690"/>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333153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2457C-8772-95FA-E44D-98E3DAB8DABA}"/>
              </a:ext>
            </a:extLst>
          </p:cNvPr>
          <p:cNvSpPr>
            <a:spLocks noGrp="1"/>
          </p:cNvSpPr>
          <p:nvPr>
            <p:ph type="title" idx="4294967295"/>
          </p:nvPr>
        </p:nvSpPr>
        <p:spPr>
          <a:xfrm>
            <a:off x="0" y="-1559210"/>
            <a:ext cx="10515600" cy="1325563"/>
          </a:xfrm>
        </p:spPr>
        <p:txBody>
          <a:bodyPr>
            <a:normAutofit/>
          </a:bodyPr>
          <a:lstStyle/>
          <a:p>
            <a:r>
              <a:rPr lang="en-US" sz="800" dirty="0">
                <a:solidFill>
                  <a:schemeClr val="bg2"/>
                </a:solidFill>
              </a:rPr>
              <a:t>Slide 32 You do</a:t>
            </a:r>
            <a:endParaRPr lang="en-AU" sz="800" dirty="0">
              <a:solidFill>
                <a:schemeClr val="bg2"/>
              </a:solidFill>
            </a:endParaRPr>
          </a:p>
        </p:txBody>
      </p:sp>
      <p:pic>
        <p:nvPicPr>
          <p:cNvPr id="3" name="Graphic 7" descr="Social network outline">
            <a:extLst>
              <a:ext uri="{FF2B5EF4-FFF2-40B4-BE49-F238E27FC236}">
                <a16:creationId xmlns:a16="http://schemas.microsoft.com/office/drawing/2014/main" id="{B549852A-D262-9C4F-AEA2-6FE6D2D0BC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7" name="Title 1">
            <a:extLst>
              <a:ext uri="{FF2B5EF4-FFF2-40B4-BE49-F238E27FC236}">
                <a16:creationId xmlns:a16="http://schemas.microsoft.com/office/drawing/2014/main" id="{E9DF7452-ECCC-C246-BC35-123CE0B8C09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4" name="Graphic 3" descr="Storytelling outline">
            <a:extLst>
              <a:ext uri="{FF2B5EF4-FFF2-40B4-BE49-F238E27FC236}">
                <a16:creationId xmlns:a16="http://schemas.microsoft.com/office/drawing/2014/main" id="{8D1AB800-CEA4-0A4F-A280-6184C1939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8" name="Title 1">
            <a:extLst>
              <a:ext uri="{FF2B5EF4-FFF2-40B4-BE49-F238E27FC236}">
                <a16:creationId xmlns:a16="http://schemas.microsoft.com/office/drawing/2014/main" id="{7B78CFCE-54F4-4C40-91E8-794DD4452370}"/>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41065264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9CAA8-5AB5-DCCC-78AA-A962F3FCA1B5}"/>
              </a:ext>
            </a:extLst>
          </p:cNvPr>
          <p:cNvSpPr>
            <a:spLocks noGrp="1"/>
          </p:cNvSpPr>
          <p:nvPr>
            <p:ph type="title" idx="4294967295"/>
          </p:nvPr>
        </p:nvSpPr>
        <p:spPr>
          <a:xfrm>
            <a:off x="0" y="-1586504"/>
            <a:ext cx="10515600" cy="1325563"/>
          </a:xfrm>
        </p:spPr>
        <p:txBody>
          <a:bodyPr>
            <a:normAutofit/>
          </a:bodyPr>
          <a:lstStyle/>
          <a:p>
            <a:r>
              <a:rPr lang="en-US" sz="800">
                <a:solidFill>
                  <a:schemeClr val="bg2"/>
                </a:solidFill>
              </a:rPr>
              <a:t>End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123742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 uri="{C183D7F6-B498-43B3-948B-1728B52AA6E4}">
                <adec:decorative xmlns:adec="http://schemas.microsoft.com/office/drawing/2017/decorative" val="0"/>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a:t>
            </a:r>
            <a:endParaRPr lang="en-AU" dirty="0"/>
          </a:p>
        </p:txBody>
      </p:sp>
      <p:sp>
        <p:nvSpPr>
          <p:cNvPr id="3" name="Content Placeholder 2">
            <a:extLst>
              <a:ext uri="{FF2B5EF4-FFF2-40B4-BE49-F238E27FC236}">
                <a16:creationId xmlns:a16="http://schemas.microsoft.com/office/drawing/2014/main" id="{8AFCDCCE-0507-9B09-EEA5-9C85FF6878C8}"/>
              </a:ext>
              <a:ext uri="{C183D7F6-B498-43B3-948B-1728B52AA6E4}">
                <adec:decorative xmlns:adec="http://schemas.microsoft.com/office/drawing/2017/decorative" val="1"/>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oo</a:t>
            </a:r>
            <a:endParaRPr lang="en-AU" sz="11000">
              <a:solidFill>
                <a:srgbClr val="4557AD"/>
              </a:solidFill>
              <a:latin typeface="Tenorite" pitchFamily="2" charset="0"/>
              <a:cs typeface="Arial"/>
            </a:endParaRPr>
          </a:p>
        </p:txBody>
      </p:sp>
      <p:pic>
        <p:nvPicPr>
          <p:cNvPr id="6" name="Graphic 5" descr="A bowl of food with a thumbs up in front of it">
            <a:extLst>
              <a:ext uri="{FF2B5EF4-FFF2-40B4-BE49-F238E27FC236}">
                <a16:creationId xmlns:a16="http://schemas.microsoft.com/office/drawing/2014/main" id="{70CB3F46-0ED5-F06B-81F8-5DD17FFE0E9C}"/>
              </a:ext>
              <a:ext uri="{C183D7F6-B498-43B3-948B-1728B52AA6E4}">
                <adec:decorative xmlns:adec="http://schemas.microsoft.com/office/drawing/2017/decorative" val="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9223" y="2417964"/>
            <a:ext cx="2313553" cy="2294555"/>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F</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 is g</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5" name="Rounded Rectangle 3">
            <a:extLst>
              <a:ext uri="{FF2B5EF4-FFF2-40B4-BE49-F238E27FC236}">
                <a16:creationId xmlns:a16="http://schemas.microsoft.com/office/drawing/2014/main" id="{B051614A-8D6B-F506-8BCC-C842467FA13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738028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5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64381"/>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oi   oy</a:t>
            </a:r>
            <a:endParaRPr lang="en-AU" sz="11000">
              <a:solidFill>
                <a:srgbClr val="4557AD"/>
              </a:solidFill>
              <a:latin typeface="Tenorite" pitchFamily="2" charset="0"/>
              <a:cs typeface="Arial"/>
            </a:endParaRPr>
          </a:p>
        </p:txBody>
      </p:sp>
      <p:pic>
        <p:nvPicPr>
          <p:cNvPr id="13" name="Graphic 12" descr="a pot boiling on heat with a toy train in it">
            <a:extLst>
              <a:ext uri="{FF2B5EF4-FFF2-40B4-BE49-F238E27FC236}">
                <a16:creationId xmlns:a16="http://schemas.microsoft.com/office/drawing/2014/main" id="{90166597-D709-CF96-D822-9E2FE685FD7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048885" y="2291618"/>
            <a:ext cx="2094228" cy="2094228"/>
          </a:xfrm>
          <a:prstGeom prst="rect">
            <a:avLst/>
          </a:prstGeom>
        </p:spPr>
      </p:pic>
      <p:sp>
        <p:nvSpPr>
          <p:cNvPr id="15" name="TextBox 14">
            <a:extLst>
              <a:ext uri="{FF2B5EF4-FFF2-40B4-BE49-F238E27FC236}">
                <a16:creationId xmlns:a16="http://schemas.microsoft.com/office/drawing/2014/main" id="{A7FA2653-5D65-D458-C24A-AE43B34B13F5}"/>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16" name="Rounded Rectangle 3">
            <a:extLst>
              <a:ext uri="{FF2B5EF4-FFF2-40B4-BE49-F238E27FC236}">
                <a16:creationId xmlns:a16="http://schemas.microsoft.com/office/drawing/2014/main" id="{542BA88F-3EEB-047C-7F56-DF34429BD964}"/>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6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64381"/>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ou</a:t>
            </a:r>
            <a:r>
              <a:rPr lang="en-US" sz="11000">
                <a:solidFill>
                  <a:srgbClr val="4557AD"/>
                </a:solidFill>
                <a:latin typeface="Tenorite" pitchFamily="2" charset="0"/>
                <a:cs typeface="Arial"/>
              </a:rPr>
              <a:t>   ow</a:t>
            </a:r>
            <a:endParaRPr lang="en-AU" sz="11000">
              <a:solidFill>
                <a:srgbClr val="4557AD"/>
              </a:solidFill>
              <a:latin typeface="Tenorite" pitchFamily="2" charset="0"/>
              <a:cs typeface="Arial"/>
            </a:endParaRPr>
          </a:p>
        </p:txBody>
      </p:sp>
      <p:sp>
        <p:nvSpPr>
          <p:cNvPr id="15" name="TextBox 14">
            <a:extLst>
              <a:ext uri="{FF2B5EF4-FFF2-40B4-BE49-F238E27FC236}">
                <a16:creationId xmlns:a16="http://schemas.microsoft.com/office/drawing/2014/main" id="{A7FA2653-5D65-D458-C24A-AE43B34B13F5}"/>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L</a:t>
            </a:r>
            <a:r>
              <a:rPr lang="en-US" sz="5400" u="sng">
                <a:solidFill>
                  <a:srgbClr val="4557AD"/>
                </a:solidFill>
                <a:latin typeface="Tenorite" pitchFamily="2" charset="0"/>
                <a:ea typeface="Verdana" panose="020B0604030504040204" pitchFamily="34" charset="0"/>
                <a:cs typeface="Verdana" panose="020B0604030504040204" pitchFamily="34" charset="0"/>
              </a:rPr>
              <a:t>ou</a:t>
            </a:r>
            <a:r>
              <a:rPr lang="en-US" sz="5400">
                <a:solidFill>
                  <a:srgbClr val="4557AD"/>
                </a:solidFill>
                <a:latin typeface="Tenorite" pitchFamily="2" charset="0"/>
                <a:ea typeface="Verdana" panose="020B0604030504040204" pitchFamily="34" charset="0"/>
                <a:cs typeface="Verdana" panose="020B0604030504040204" pitchFamily="34" charset="0"/>
              </a:rPr>
              <a:t>d br</a:t>
            </a:r>
            <a:r>
              <a:rPr lang="en-US" sz="5400" u="sng">
                <a:solidFill>
                  <a:srgbClr val="4557AD"/>
                </a:solidFill>
                <a:latin typeface="Tenorite" pitchFamily="2" charset="0"/>
                <a:ea typeface="Verdana" panose="020B0604030504040204" pitchFamily="34" charset="0"/>
                <a:cs typeface="Verdana" panose="020B0604030504040204" pitchFamily="34" charset="0"/>
              </a:rPr>
              <a:t>ow</a:t>
            </a:r>
            <a:r>
              <a:rPr lang="en-US" sz="5400">
                <a:solidFill>
                  <a:srgbClr val="4557AD"/>
                </a:solidFill>
                <a:latin typeface="Tenorite" pitchFamily="2" charset="0"/>
                <a:ea typeface="Verdana" panose="020B0604030504040204" pitchFamily="34" charset="0"/>
                <a:cs typeface="Verdana" panose="020B0604030504040204" pitchFamily="34" charset="0"/>
              </a:rPr>
              <a:t>n c</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
        <p:nvSpPr>
          <p:cNvPr id="16" name="Rounded Rectangle 3" descr="A cow bellowing and a man covering his ears with his hands and the words below thee picture saying: Loud brown cow">
            <a:extLst>
              <a:ext uri="{FF2B5EF4-FFF2-40B4-BE49-F238E27FC236}">
                <a16:creationId xmlns:a16="http://schemas.microsoft.com/office/drawing/2014/main" id="{542BA88F-3EEB-047C-7F56-DF34429BD964}"/>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5" name="Graphic 4" descr="A brown cow bellowing next to a person with their hands over their ears.">
            <a:extLst>
              <a:ext uri="{FF2B5EF4-FFF2-40B4-BE49-F238E27FC236}">
                <a16:creationId xmlns:a16="http://schemas.microsoft.com/office/drawing/2014/main" id="{334D9DE4-F7D2-CD39-8876-08065695DE0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1586" y="2444506"/>
            <a:ext cx="5808825" cy="2257653"/>
          </a:xfrm>
          <a:prstGeom prst="rect">
            <a:avLst/>
          </a:prstGeom>
        </p:spPr>
      </p:pic>
    </p:spTree>
    <p:custDataLst>
      <p:tags r:id="rId1"/>
    </p:custDataLst>
    <p:extLst>
      <p:ext uri="{BB962C8B-B14F-4D97-AF65-F5344CB8AC3E}">
        <p14:creationId xmlns:p14="http://schemas.microsoft.com/office/powerpoint/2010/main" val="1612502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4719"/>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5750" y="2708057"/>
            <a:ext cx="11575692"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dirty="0">
                <a:solidFill>
                  <a:srgbClr val="4557AD"/>
                </a:solidFill>
                <a:latin typeface="Tenorite" pitchFamily="2" charset="0"/>
                <a:ea typeface="Verdana" panose="020B0604030504040204" pitchFamily="34" charset="0"/>
                <a:cs typeface="Verdana" panose="020B0604030504040204" pitchFamily="34" charset="0"/>
              </a:rPr>
              <a:t>football    joy    venue     </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7214"/>
            <a:ext cx="10515600" cy="1325563"/>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cloud">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2523" y="1991218"/>
            <a:ext cx="2875563" cy="2875563"/>
          </a:xfrm>
          <a:prstGeom prst="rect">
            <a:avLst/>
          </a:prstGeom>
        </p:spPr>
      </p:pic>
      <p:pic>
        <p:nvPicPr>
          <p:cNvPr id="4" name="Picture 3" descr="point">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42739" y="1920302"/>
            <a:ext cx="3306522" cy="3306522"/>
          </a:xfrm>
          <a:prstGeom prst="rect">
            <a:avLst/>
          </a:prstGeom>
        </p:spPr>
      </p:pic>
      <p:pic>
        <p:nvPicPr>
          <p:cNvPr id="7" name="Picture 6" descr="crew">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13914" y="1958998"/>
            <a:ext cx="2800698" cy="2800698"/>
          </a:xfrm>
          <a:prstGeom prst="rect">
            <a:avLst/>
          </a:prstGeom>
        </p:spPr>
      </p:pic>
    </p:spTree>
    <p:extLst>
      <p:ext uri="{BB962C8B-B14F-4D97-AF65-F5344CB8AC3E}">
        <p14:creationId xmlns:p14="http://schemas.microsoft.com/office/powerpoint/2010/main" val="24911778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9"/>
  <p:tag name="ARTICULATE_DESIGN_ID_OFFICE THEME" val="ANsMhIpo"/>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f172f02453c059eee422dc279384eeee">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ae5714adbb802db63a25ec890b3d54"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purl.org/dc/dcmitype/"/>
    <ds:schemaRef ds:uri="http://schemas.openxmlformats.org/package/2006/metadata/core-properties"/>
    <ds:schemaRef ds:uri="ff236c08-9611-4854-a4bb-16d44b7327b6"/>
    <ds:schemaRef ds:uri="http://schemas.microsoft.com/office/2006/metadata/properties"/>
    <ds:schemaRef ds:uri="http://purl.org/dc/elements/1.1/"/>
    <ds:schemaRef ds:uri="http://schemas.microsoft.com/office/2006/documentManagement/types"/>
    <ds:schemaRef ds:uri="http://www.w3.org/XML/1998/namespace"/>
    <ds:schemaRef ds:uri="http://schemas.microsoft.com/office/infopath/2007/PartnerControls"/>
    <ds:schemaRef ds:uri="64eff3df-e3d6-48ed-978f-45ff25640900"/>
    <ds:schemaRef ds:uri="http://purl.org/dc/terms/"/>
  </ds:schemaRefs>
</ds:datastoreItem>
</file>

<file path=customXml/itemProps2.xml><?xml version="1.0" encoding="utf-8"?>
<ds:datastoreItem xmlns:ds="http://schemas.openxmlformats.org/officeDocument/2006/customXml" ds:itemID="{0417EFFA-6FCC-41C1-8F8E-D56BCAFAE603}"/>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296</TotalTime>
  <Words>5309</Words>
  <Application>Microsoft Office PowerPoint</Application>
  <PresentationFormat>Widescreen</PresentationFormat>
  <Paragraphs>624</Paragraphs>
  <Slides>33</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Aptos</vt:lpstr>
      <vt:lpstr>Arial</vt:lpstr>
      <vt:lpstr>Calibri</vt:lpstr>
      <vt:lpstr>Calibri Light</vt:lpstr>
      <vt:lpstr>Courier New</vt:lpstr>
      <vt:lpstr>Symbol</vt:lpstr>
      <vt:lpstr>Tenorite</vt:lpstr>
      <vt:lpstr>Verdana</vt:lpstr>
      <vt:lpstr>Office Theme</vt:lpstr>
      <vt:lpstr>Explicit teaching</vt:lpstr>
      <vt:lpstr>Slide 2 Review</vt:lpstr>
      <vt:lpstr>Slide 3 Review</vt:lpstr>
      <vt:lpstr>Slide 4 Review</vt:lpstr>
      <vt:lpstr>Slide 5 Review</vt:lpstr>
      <vt:lpstr>Slide 6 Review</vt:lpstr>
      <vt:lpstr>Slide 7 Review You do</vt:lpstr>
      <vt:lpstr>Slide 8 Review You do</vt:lpstr>
      <vt:lpstr>Slide 9 Review You do</vt:lpstr>
      <vt:lpstr>Slide 10 Suffix review</vt:lpstr>
      <vt:lpstr>Slide 11 Review You do</vt:lpstr>
      <vt:lpstr>Slide 12 Review You do</vt:lpstr>
      <vt:lpstr>Slide 13 Review You do</vt:lpstr>
      <vt:lpstr>Slide 14 Review You do</vt:lpstr>
      <vt:lpstr>Slide 15 Review You do</vt:lpstr>
      <vt:lpstr>Slide 16 End of review</vt:lpstr>
      <vt:lpstr>Slide 17 I do</vt:lpstr>
      <vt:lpstr>Learning intention</vt:lpstr>
      <vt:lpstr>Hand out student sheet </vt:lpstr>
      <vt:lpstr>Slide 20 I do</vt:lpstr>
      <vt:lpstr>Slide 21 I do</vt:lpstr>
      <vt:lpstr>Slide 22 I do</vt:lpstr>
      <vt:lpstr>Slide 23 I do</vt:lpstr>
      <vt:lpstr>Slide 24 I do</vt:lpstr>
      <vt:lpstr>Slide 25 We do</vt:lpstr>
      <vt:lpstr>Slide 26 I do</vt:lpstr>
      <vt:lpstr>Slide 27 We do</vt:lpstr>
      <vt:lpstr>Slide 28 I do</vt:lpstr>
      <vt:lpstr>Slide 29 We do</vt:lpstr>
      <vt:lpstr>Slide 30 Suffix review</vt:lpstr>
      <vt:lpstr>Slide 31 Check for understanding</vt:lpstr>
      <vt:lpstr>Slide 32 You do</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2025-11-03T05:08:16Z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5E0961BD-ED79-4E16-B485-4731625EB4EA</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11.5_feedback batch 1</vt:lpwstr>
  </property>
</Properties>
</file>