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notesSlides/notesSlide3.xml" ContentType="application/vnd.openxmlformats-officedocument.presentationml.notesSlide+xml"/>
  <Override PartName="/ppt/tags/tag14.xml" ContentType="application/vnd.openxmlformats-officedocument.presentationml.tags+xml"/>
  <Override PartName="/ppt/notesSlides/notesSlide4.xml" ContentType="application/vnd.openxmlformats-officedocument.presentationml.notesSlide+xml"/>
  <Override PartName="/ppt/tags/tag15.xml" ContentType="application/vnd.openxmlformats-officedocument.presentationml.tags+xml"/>
  <Override PartName="/ppt/notesSlides/notesSlide5.xml" ContentType="application/vnd.openxmlformats-officedocument.presentationml.notesSlide+xml"/>
  <Override PartName="/ppt/tags/tag16.xml" ContentType="application/vnd.openxmlformats-officedocument.presentationml.tags+xml"/>
  <Override PartName="/ppt/notesSlides/notesSlide6.xml" ContentType="application/vnd.openxmlformats-officedocument.presentationml.notesSlide+xml"/>
  <Override PartName="/ppt/tags/tag17.xml" ContentType="application/vnd.openxmlformats-officedocument.presentationml.tags+xml"/>
  <Override PartName="/ppt/notesSlides/notesSlide7.xml" ContentType="application/vnd.openxmlformats-officedocument.presentationml.notesSlide+xml"/>
  <Override PartName="/ppt/tags/tag18.xml" ContentType="application/vnd.openxmlformats-officedocument.presentationml.tags+xml"/>
  <Override PartName="/ppt/notesSlides/notesSlide8.xml" ContentType="application/vnd.openxmlformats-officedocument.presentationml.notesSlide+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notesSlides/notesSlide10.xml" ContentType="application/vnd.openxmlformats-officedocument.presentationml.notesSlide+xml"/>
  <Override PartName="/ppt/tags/tag21.xml" ContentType="application/vnd.openxmlformats-officedocument.presentationml.tags+xml"/>
  <Override PartName="/ppt/notesSlides/notesSlide11.xml" ContentType="application/vnd.openxmlformats-officedocument.presentationml.notesSlide+xml"/>
  <Override PartName="/ppt/tags/tag2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3.xml" ContentType="application/vnd.openxmlformats-officedocument.presentationml.tags+xml"/>
  <Override PartName="/ppt/notesSlides/notesSlide14.xml" ContentType="application/vnd.openxmlformats-officedocument.presentationml.notesSlide+xml"/>
  <Override PartName="/ppt/tags/tag24.xml" ContentType="application/vnd.openxmlformats-officedocument.presentationml.tags+xml"/>
  <Override PartName="/ppt/notesSlides/notesSlide15.xml" ContentType="application/vnd.openxmlformats-officedocument.presentationml.notesSlide+xml"/>
  <Override PartName="/ppt/tags/tag25.xml" ContentType="application/vnd.openxmlformats-officedocument.presentationml.tags+xml"/>
  <Override PartName="/ppt/notesSlides/notesSlide16.xml" ContentType="application/vnd.openxmlformats-officedocument.presentationml.notesSlide+xml"/>
  <Override PartName="/ppt/tags/tag26.xml" ContentType="application/vnd.openxmlformats-officedocument.presentationml.tags+xml"/>
  <Override PartName="/ppt/notesSlides/notesSlide17.xml" ContentType="application/vnd.openxmlformats-officedocument.presentationml.notesSlide+xml"/>
  <Override PartName="/ppt/tags/tag27.xml" ContentType="application/vnd.openxmlformats-officedocument.presentationml.tags+xml"/>
  <Override PartName="/ppt/notesSlides/notesSlide18.xml" ContentType="application/vnd.openxmlformats-officedocument.presentationml.notesSlide+xml"/>
  <Override PartName="/ppt/tags/tag28.xml" ContentType="application/vnd.openxmlformats-officedocument.presentationml.tags+xml"/>
  <Override PartName="/ppt/notesSlides/notesSlide19.xml" ContentType="application/vnd.openxmlformats-officedocument.presentationml.notesSlide+xml"/>
  <Override PartName="/ppt/tags/tag29.xml" ContentType="application/vnd.openxmlformats-officedocument.presentationml.tags+xml"/>
  <Override PartName="/ppt/notesSlides/notesSlide20.xml" ContentType="application/vnd.openxmlformats-officedocument.presentationml.notesSlide+xml"/>
  <Override PartName="/ppt/tags/tag30.xml" ContentType="application/vnd.openxmlformats-officedocument.presentationml.tags+xml"/>
  <Override PartName="/ppt/notesSlides/notesSlide21.xml" ContentType="application/vnd.openxmlformats-officedocument.presentationml.notesSlide+xml"/>
  <Override PartName="/ppt/tags/tag31.xml" ContentType="application/vnd.openxmlformats-officedocument.presentationml.tags+xml"/>
  <Override PartName="/ppt/notesSlides/notesSlide22.xml" ContentType="application/vnd.openxmlformats-officedocument.presentationml.notesSlide+xml"/>
  <Override PartName="/ppt/tags/tag32.xml" ContentType="application/vnd.openxmlformats-officedocument.presentationml.tags+xml"/>
  <Override PartName="/ppt/notesSlides/notesSlide23.xml" ContentType="application/vnd.openxmlformats-officedocument.presentationml.notesSlide+xml"/>
  <Override PartName="/ppt/tags/tag33.xml" ContentType="application/vnd.openxmlformats-officedocument.presentationml.tags+xml"/>
  <Override PartName="/ppt/notesSlides/notesSlide24.xml" ContentType="application/vnd.openxmlformats-officedocument.presentationml.notesSlide+xml"/>
  <Override PartName="/ppt/tags/tag34.xml" ContentType="application/vnd.openxmlformats-officedocument.presentationml.tags+xml"/>
  <Override PartName="/ppt/notesSlides/notesSlide25.xml" ContentType="application/vnd.openxmlformats-officedocument.presentationml.notesSlide+xml"/>
  <Override PartName="/ppt/tags/tag35.xml" ContentType="application/vnd.openxmlformats-officedocument.presentationml.tags+xml"/>
  <Override PartName="/ppt/notesSlides/notesSlide26.xml" ContentType="application/vnd.openxmlformats-officedocument.presentationml.notesSlide+xml"/>
  <Override PartName="/ppt/tags/tag36.xml" ContentType="application/vnd.openxmlformats-officedocument.presentationml.tags+xml"/>
  <Override PartName="/ppt/notesSlides/notesSlide27.xml" ContentType="application/vnd.openxmlformats-officedocument.presentationml.notesSlide+xml"/>
  <Override PartName="/ppt/tags/tag37.xml" ContentType="application/vnd.openxmlformats-officedocument.presentationml.tags+xml"/>
  <Override PartName="/ppt/notesSlides/notesSlide28.xml" ContentType="application/vnd.openxmlformats-officedocument.presentationml.notesSlide+xml"/>
  <Override PartName="/ppt/tags/tag38.xml" ContentType="application/vnd.openxmlformats-officedocument.presentationml.tags+xml"/>
  <Override PartName="/ppt/notesSlides/notesSlide29.xml" ContentType="application/vnd.openxmlformats-officedocument.presentationml.notesSlide+xml"/>
  <Override PartName="/ppt/tags/tag39.xml" ContentType="application/vnd.openxmlformats-officedocument.presentationml.tags+xml"/>
  <Override PartName="/ppt/notesSlides/notesSlide30.xml" ContentType="application/vnd.openxmlformats-officedocument.presentationml.notesSlide+xml"/>
  <Override PartName="/ppt/tags/tag40.xml" ContentType="application/vnd.openxmlformats-officedocument.presentationml.tags+xml"/>
  <Override PartName="/ppt/notesSlides/notesSlide31.xml" ContentType="application/vnd.openxmlformats-officedocument.presentationml.notesSlide+xml"/>
  <Override PartName="/ppt/tags/tag41.xml" ContentType="application/vnd.openxmlformats-officedocument.presentationml.tags+xml"/>
  <Override PartName="/ppt/notesSlides/notesSlide32.xml" ContentType="application/vnd.openxmlformats-officedocument.presentationml.notesSlide+xml"/>
  <Override PartName="/ppt/tags/tag42.xml" ContentType="application/vnd.openxmlformats-officedocument.presentationml.tags+xml"/>
  <Override PartName="/ppt/notesSlides/notesSlide33.xml" ContentType="application/vnd.openxmlformats-officedocument.presentationml.notesSlide+xml"/>
  <Override PartName="/ppt/tags/tag43.xml" ContentType="application/vnd.openxmlformats-officedocument.presentationml.tags+xml"/>
  <Override PartName="/ppt/notesSlides/notesSlide34.xml" ContentType="application/vnd.openxmlformats-officedocument.presentationml.notesSlide+xml"/>
  <Override PartName="/ppt/tags/tag44.xml" ContentType="application/vnd.openxmlformats-officedocument.presentationml.tags+xml"/>
  <Override PartName="/ppt/notesSlides/notesSlide35.xml" ContentType="application/vnd.openxmlformats-officedocument.presentationml.notesSlide+xml"/>
  <Override PartName="/ppt/tags/tag45.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3"/>
  </p:notesMasterIdLst>
  <p:handoutMasterIdLst>
    <p:handoutMasterId r:id="rId44"/>
  </p:handoutMasterIdLst>
  <p:sldIdLst>
    <p:sldId id="514" r:id="rId5"/>
    <p:sldId id="455" r:id="rId6"/>
    <p:sldId id="509" r:id="rId7"/>
    <p:sldId id="516" r:id="rId8"/>
    <p:sldId id="507" r:id="rId9"/>
    <p:sldId id="510" r:id="rId10"/>
    <p:sldId id="520" r:id="rId11"/>
    <p:sldId id="522" r:id="rId12"/>
    <p:sldId id="521" r:id="rId13"/>
    <p:sldId id="506" r:id="rId14"/>
    <p:sldId id="519" r:id="rId15"/>
    <p:sldId id="518" r:id="rId16"/>
    <p:sldId id="508" r:id="rId17"/>
    <p:sldId id="498" r:id="rId18"/>
    <p:sldId id="500" r:id="rId19"/>
    <p:sldId id="473" r:id="rId20"/>
    <p:sldId id="502" r:id="rId21"/>
    <p:sldId id="475" r:id="rId22"/>
    <p:sldId id="476" r:id="rId23"/>
    <p:sldId id="477" r:id="rId24"/>
    <p:sldId id="478" r:id="rId25"/>
    <p:sldId id="479" r:id="rId26"/>
    <p:sldId id="480" r:id="rId27"/>
    <p:sldId id="481" r:id="rId28"/>
    <p:sldId id="482" r:id="rId29"/>
    <p:sldId id="483" r:id="rId30"/>
    <p:sldId id="484" r:id="rId31"/>
    <p:sldId id="485" r:id="rId32"/>
    <p:sldId id="523" r:id="rId33"/>
    <p:sldId id="524" r:id="rId34"/>
    <p:sldId id="488" r:id="rId35"/>
    <p:sldId id="489" r:id="rId36"/>
    <p:sldId id="490" r:id="rId37"/>
    <p:sldId id="491" r:id="rId38"/>
    <p:sldId id="492" r:id="rId39"/>
    <p:sldId id="493" r:id="rId40"/>
    <p:sldId id="494" r:id="rId41"/>
    <p:sldId id="499" r:id="rId42"/>
  </p:sldIdLst>
  <p:sldSz cx="12192000" cy="6858000"/>
  <p:notesSz cx="6858000" cy="9144000"/>
  <p:custDataLst>
    <p:tags r:id="rId4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F728863A-C0C4-092D-1229-B9CC6C4FAC29}" name="Elaine Stanley" initials="ES" userId="S::Elaine.Stanley@esa.edu.au::9dfc5ab9-b876-4d2e-b928-2720deac34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53"/>
    <a:srgbClr val="776AAA"/>
    <a:srgbClr val="D9ECE5"/>
    <a:srgbClr val="4857A6"/>
    <a:srgbClr val="0E1E42"/>
    <a:srgbClr val="D9ECF6"/>
    <a:srgbClr val="007FC2"/>
    <a:srgbClr val="0E1F42"/>
    <a:srgbClr val="4557AD"/>
    <a:srgbClr val="FEEC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97BF93-3E90-49D0-9D71-EFC3D4A13612}" v="1" dt="2025-06-26T02:31:39.36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2" autoAdjust="0"/>
    <p:restoredTop sz="57022" autoAdjust="0"/>
  </p:normalViewPr>
  <p:slideViewPr>
    <p:cSldViewPr snapToGrid="0">
      <p:cViewPr varScale="1">
        <p:scale>
          <a:sx n="70" d="100"/>
          <a:sy n="70" d="100"/>
        </p:scale>
        <p:origin x="2118" y="6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52"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4.xml"/><Relationship Id="rId5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ish Wilson" userId="1a8d7cc3620296f7" providerId="LiveId" clId="{37EE214A-DBC0-460B-BB97-6F88334D5C2E}"/>
    <pc:docChg chg="modSld">
      <pc:chgData name="Trish Wilson" userId="1a8d7cc3620296f7" providerId="LiveId" clId="{37EE214A-DBC0-460B-BB97-6F88334D5C2E}" dt="2025-04-10T00:48:18.519" v="223" actId="20577"/>
      <pc:docMkLst>
        <pc:docMk/>
      </pc:docMkLst>
      <pc:sldChg chg="modNotesTx">
        <pc:chgData name="Trish Wilson" userId="1a8d7cc3620296f7" providerId="LiveId" clId="{37EE214A-DBC0-460B-BB97-6F88334D5C2E}" dt="2025-04-09T05:42:47.950" v="2" actId="2711"/>
        <pc:sldMkLst>
          <pc:docMk/>
          <pc:sldMk cId="1821817766" sldId="455"/>
        </pc:sldMkLst>
      </pc:sldChg>
      <pc:sldChg chg="modNotesTx">
        <pc:chgData name="Trish Wilson" userId="1a8d7cc3620296f7" providerId="LiveId" clId="{37EE214A-DBC0-460B-BB97-6F88334D5C2E}" dt="2025-04-09T05:51:28.868" v="78" actId="2711"/>
        <pc:sldMkLst>
          <pc:docMk/>
          <pc:sldMk cId="568666050" sldId="473"/>
        </pc:sldMkLst>
      </pc:sldChg>
      <pc:sldChg chg="modNotesTx">
        <pc:chgData name="Trish Wilson" userId="1a8d7cc3620296f7" providerId="LiveId" clId="{37EE214A-DBC0-460B-BB97-6F88334D5C2E}" dt="2025-04-09T05:53:36.141" v="93" actId="20577"/>
        <pc:sldMkLst>
          <pc:docMk/>
          <pc:sldMk cId="880313685" sldId="475"/>
        </pc:sldMkLst>
      </pc:sldChg>
      <pc:sldChg chg="modNotesTx">
        <pc:chgData name="Trish Wilson" userId="1a8d7cc3620296f7" providerId="LiveId" clId="{37EE214A-DBC0-460B-BB97-6F88334D5C2E}" dt="2025-04-09T05:53:26.854" v="92" actId="20577"/>
        <pc:sldMkLst>
          <pc:docMk/>
          <pc:sldMk cId="3581799720" sldId="476"/>
        </pc:sldMkLst>
      </pc:sldChg>
      <pc:sldChg chg="modNotesTx">
        <pc:chgData name="Trish Wilson" userId="1a8d7cc3620296f7" providerId="LiveId" clId="{37EE214A-DBC0-460B-BB97-6F88334D5C2E}" dt="2025-04-09T05:54:29.980" v="109" actId="20577"/>
        <pc:sldMkLst>
          <pc:docMk/>
          <pc:sldMk cId="133161496" sldId="477"/>
        </pc:sldMkLst>
      </pc:sldChg>
      <pc:sldChg chg="modNotesTx">
        <pc:chgData name="Trish Wilson" userId="1a8d7cc3620296f7" providerId="LiveId" clId="{37EE214A-DBC0-460B-BB97-6F88334D5C2E}" dt="2025-04-09T05:54:48.955" v="112" actId="20577"/>
        <pc:sldMkLst>
          <pc:docMk/>
          <pc:sldMk cId="3342199426" sldId="478"/>
        </pc:sldMkLst>
      </pc:sldChg>
      <pc:sldChg chg="modNotesTx">
        <pc:chgData name="Trish Wilson" userId="1a8d7cc3620296f7" providerId="LiveId" clId="{37EE214A-DBC0-460B-BB97-6F88334D5C2E}" dt="2025-04-09T05:55:14.739" v="116" actId="20577"/>
        <pc:sldMkLst>
          <pc:docMk/>
          <pc:sldMk cId="1061470866" sldId="479"/>
        </pc:sldMkLst>
      </pc:sldChg>
      <pc:sldChg chg="modNotesTx">
        <pc:chgData name="Trish Wilson" userId="1a8d7cc3620296f7" providerId="LiveId" clId="{37EE214A-DBC0-460B-BB97-6F88334D5C2E}" dt="2025-04-09T05:55:43.296" v="120" actId="20577"/>
        <pc:sldMkLst>
          <pc:docMk/>
          <pc:sldMk cId="3426776120" sldId="480"/>
        </pc:sldMkLst>
      </pc:sldChg>
      <pc:sldChg chg="modNotesTx">
        <pc:chgData name="Trish Wilson" userId="1a8d7cc3620296f7" providerId="LiveId" clId="{37EE214A-DBC0-460B-BB97-6F88334D5C2E}" dt="2025-04-09T05:56:14.467" v="126" actId="20577"/>
        <pc:sldMkLst>
          <pc:docMk/>
          <pc:sldMk cId="2954135154" sldId="481"/>
        </pc:sldMkLst>
      </pc:sldChg>
      <pc:sldChg chg="modNotesTx">
        <pc:chgData name="Trish Wilson" userId="1a8d7cc3620296f7" providerId="LiveId" clId="{37EE214A-DBC0-460B-BB97-6F88334D5C2E}" dt="2025-04-09T05:56:44.268" v="132" actId="20577"/>
        <pc:sldMkLst>
          <pc:docMk/>
          <pc:sldMk cId="1998018280" sldId="482"/>
        </pc:sldMkLst>
      </pc:sldChg>
      <pc:sldChg chg="modNotesTx">
        <pc:chgData name="Trish Wilson" userId="1a8d7cc3620296f7" providerId="LiveId" clId="{37EE214A-DBC0-460B-BB97-6F88334D5C2E}" dt="2025-04-09T05:58:01.647" v="153" actId="20577"/>
        <pc:sldMkLst>
          <pc:docMk/>
          <pc:sldMk cId="3587135087" sldId="483"/>
        </pc:sldMkLst>
      </pc:sldChg>
      <pc:sldChg chg="modNotesTx">
        <pc:chgData name="Trish Wilson" userId="1a8d7cc3620296f7" providerId="LiveId" clId="{37EE214A-DBC0-460B-BB97-6F88334D5C2E}" dt="2025-04-09T05:58:39.576" v="160" actId="20577"/>
        <pc:sldMkLst>
          <pc:docMk/>
          <pc:sldMk cId="1827811589" sldId="484"/>
        </pc:sldMkLst>
      </pc:sldChg>
      <pc:sldChg chg="modNotesTx">
        <pc:chgData name="Trish Wilson" userId="1a8d7cc3620296f7" providerId="LiveId" clId="{37EE214A-DBC0-460B-BB97-6F88334D5C2E}" dt="2025-04-09T06:01:02.932" v="171" actId="20577"/>
        <pc:sldMkLst>
          <pc:docMk/>
          <pc:sldMk cId="3377584655" sldId="485"/>
        </pc:sldMkLst>
      </pc:sldChg>
      <pc:sldChg chg="modNotesTx">
        <pc:chgData name="Trish Wilson" userId="1a8d7cc3620296f7" providerId="LiveId" clId="{37EE214A-DBC0-460B-BB97-6F88334D5C2E}" dt="2025-04-09T06:04:00.350" v="201" actId="113"/>
        <pc:sldMkLst>
          <pc:docMk/>
          <pc:sldMk cId="4078040901" sldId="488"/>
        </pc:sldMkLst>
      </pc:sldChg>
      <pc:sldChg chg="modNotesTx">
        <pc:chgData name="Trish Wilson" userId="1a8d7cc3620296f7" providerId="LiveId" clId="{37EE214A-DBC0-460B-BB97-6F88334D5C2E}" dt="2025-04-09T06:04:31.175" v="206" actId="20577"/>
        <pc:sldMkLst>
          <pc:docMk/>
          <pc:sldMk cId="1278329242" sldId="489"/>
        </pc:sldMkLst>
      </pc:sldChg>
      <pc:sldChg chg="modNotesTx">
        <pc:chgData name="Trish Wilson" userId="1a8d7cc3620296f7" providerId="LiveId" clId="{37EE214A-DBC0-460B-BB97-6F88334D5C2E}" dt="2025-04-09T06:06:38.987" v="209" actId="20577"/>
        <pc:sldMkLst>
          <pc:docMk/>
          <pc:sldMk cId="1157311959" sldId="491"/>
        </pc:sldMkLst>
      </pc:sldChg>
      <pc:sldChg chg="modNotesTx">
        <pc:chgData name="Trish Wilson" userId="1a8d7cc3620296f7" providerId="LiveId" clId="{37EE214A-DBC0-460B-BB97-6F88334D5C2E}" dt="2025-04-09T06:07:18.076" v="214" actId="20577"/>
        <pc:sldMkLst>
          <pc:docMk/>
          <pc:sldMk cId="258130066" sldId="492"/>
        </pc:sldMkLst>
      </pc:sldChg>
      <pc:sldChg chg="modNotesTx">
        <pc:chgData name="Trish Wilson" userId="1a8d7cc3620296f7" providerId="LiveId" clId="{37EE214A-DBC0-460B-BB97-6F88334D5C2E}" dt="2025-04-09T06:08:36.244" v="220"/>
        <pc:sldMkLst>
          <pc:docMk/>
          <pc:sldMk cId="2389358011" sldId="493"/>
        </pc:sldMkLst>
      </pc:sldChg>
      <pc:sldChg chg="modSp mod modNotesTx">
        <pc:chgData name="Trish Wilson" userId="1a8d7cc3620296f7" providerId="LiveId" clId="{37EE214A-DBC0-460B-BB97-6F88334D5C2E}" dt="2025-04-10T00:48:18.519" v="223" actId="20577"/>
        <pc:sldMkLst>
          <pc:docMk/>
          <pc:sldMk cId="1759574190" sldId="498"/>
        </pc:sldMkLst>
        <pc:spChg chg="mod">
          <ac:chgData name="Trish Wilson" userId="1a8d7cc3620296f7" providerId="LiveId" clId="{37EE214A-DBC0-460B-BB97-6F88334D5C2E}" dt="2025-04-10T00:48:18.519" v="223" actId="20577"/>
          <ac:spMkLst>
            <pc:docMk/>
            <pc:sldMk cId="1759574190" sldId="498"/>
            <ac:spMk id="13" creationId="{743F8C68-216C-E1B2-6E53-725B78040A57}"/>
          </ac:spMkLst>
        </pc:spChg>
      </pc:sldChg>
      <pc:sldChg chg="modNotesTx">
        <pc:chgData name="Trish Wilson" userId="1a8d7cc3620296f7" providerId="LiveId" clId="{37EE214A-DBC0-460B-BB97-6F88334D5C2E}" dt="2025-04-09T05:51:20.491" v="77" actId="20577"/>
        <pc:sldMkLst>
          <pc:docMk/>
          <pc:sldMk cId="763200659" sldId="500"/>
        </pc:sldMkLst>
      </pc:sldChg>
      <pc:sldChg chg="modNotesTx">
        <pc:chgData name="Trish Wilson" userId="1a8d7cc3620296f7" providerId="LiveId" clId="{37EE214A-DBC0-460B-BB97-6F88334D5C2E}" dt="2025-04-09T05:52:13.317" v="82" actId="20577"/>
        <pc:sldMkLst>
          <pc:docMk/>
          <pc:sldMk cId="1289959898" sldId="502"/>
        </pc:sldMkLst>
      </pc:sldChg>
      <pc:sldChg chg="modNotesTx">
        <pc:chgData name="Trish Wilson" userId="1a8d7cc3620296f7" providerId="LiveId" clId="{37EE214A-DBC0-460B-BB97-6F88334D5C2E}" dt="2025-04-09T05:47:57.167" v="38" actId="6549"/>
        <pc:sldMkLst>
          <pc:docMk/>
          <pc:sldMk cId="868473419" sldId="506"/>
        </pc:sldMkLst>
      </pc:sldChg>
      <pc:sldChg chg="modNotesTx">
        <pc:chgData name="Trish Wilson" userId="1a8d7cc3620296f7" providerId="LiveId" clId="{37EE214A-DBC0-460B-BB97-6F88334D5C2E}" dt="2025-04-09T05:45:16.740" v="13" actId="20577"/>
        <pc:sldMkLst>
          <pc:docMk/>
          <pc:sldMk cId="4165219520" sldId="507"/>
        </pc:sldMkLst>
      </pc:sldChg>
      <pc:sldChg chg="modNotesTx">
        <pc:chgData name="Trish Wilson" userId="1a8d7cc3620296f7" providerId="LiveId" clId="{37EE214A-DBC0-460B-BB97-6F88334D5C2E}" dt="2025-04-09T05:43:35.140" v="5" actId="20577"/>
        <pc:sldMkLst>
          <pc:docMk/>
          <pc:sldMk cId="3202392233" sldId="509"/>
        </pc:sldMkLst>
      </pc:sldChg>
      <pc:sldChg chg="modNotesTx">
        <pc:chgData name="Trish Wilson" userId="1a8d7cc3620296f7" providerId="LiveId" clId="{37EE214A-DBC0-460B-BB97-6F88334D5C2E}" dt="2025-04-09T05:45:28.103" v="15" actId="113"/>
        <pc:sldMkLst>
          <pc:docMk/>
          <pc:sldMk cId="4122669706" sldId="510"/>
        </pc:sldMkLst>
      </pc:sldChg>
      <pc:sldChg chg="modSp mod modNotesTx">
        <pc:chgData name="Trish Wilson" userId="1a8d7cc3620296f7" providerId="LiveId" clId="{37EE214A-DBC0-460B-BB97-6F88334D5C2E}" dt="2025-04-09T23:20:44.641" v="222" actId="20577"/>
        <pc:sldMkLst>
          <pc:docMk/>
          <pc:sldMk cId="409148390" sldId="514"/>
        </pc:sldMkLst>
        <pc:spChg chg="mod">
          <ac:chgData name="Trish Wilson" userId="1a8d7cc3620296f7" providerId="LiveId" clId="{37EE214A-DBC0-460B-BB97-6F88334D5C2E}" dt="2025-04-09T23:20:44.641" v="222" actId="20577"/>
          <ac:spMkLst>
            <pc:docMk/>
            <pc:sldMk cId="409148390" sldId="514"/>
            <ac:spMk id="8" creationId="{2215DA30-D37D-29E6-731E-E8FDAB2E58B2}"/>
          </ac:spMkLst>
        </pc:spChg>
      </pc:sldChg>
      <pc:sldChg chg="modNotesTx">
        <pc:chgData name="Trish Wilson" userId="1a8d7cc3620296f7" providerId="LiveId" clId="{37EE214A-DBC0-460B-BB97-6F88334D5C2E}" dt="2025-04-09T05:43:44.600" v="6" actId="2711"/>
        <pc:sldMkLst>
          <pc:docMk/>
          <pc:sldMk cId="1335887389" sldId="516"/>
        </pc:sldMkLst>
      </pc:sldChg>
      <pc:sldChg chg="modNotesTx">
        <pc:chgData name="Trish Wilson" userId="1a8d7cc3620296f7" providerId="LiveId" clId="{37EE214A-DBC0-460B-BB97-6F88334D5C2E}" dt="2025-04-09T05:48:43.494" v="40" actId="20577"/>
        <pc:sldMkLst>
          <pc:docMk/>
          <pc:sldMk cId="608565207" sldId="518"/>
        </pc:sldMkLst>
      </pc:sldChg>
      <pc:sldChg chg="modNotesTx">
        <pc:chgData name="Trish Wilson" userId="1a8d7cc3620296f7" providerId="LiveId" clId="{37EE214A-DBC0-460B-BB97-6F88334D5C2E}" dt="2025-04-09T05:48:19.786" v="39" actId="948"/>
        <pc:sldMkLst>
          <pc:docMk/>
          <pc:sldMk cId="2840172460" sldId="519"/>
        </pc:sldMkLst>
      </pc:sldChg>
      <pc:sldChg chg="modNotesTx">
        <pc:chgData name="Trish Wilson" userId="1a8d7cc3620296f7" providerId="LiveId" clId="{37EE214A-DBC0-460B-BB97-6F88334D5C2E}" dt="2025-04-09T05:46:23.015" v="29" actId="20577"/>
        <pc:sldMkLst>
          <pc:docMk/>
          <pc:sldMk cId="4283814399" sldId="520"/>
        </pc:sldMkLst>
      </pc:sldChg>
      <pc:sldChg chg="modNotesTx">
        <pc:chgData name="Trish Wilson" userId="1a8d7cc3620296f7" providerId="LiveId" clId="{37EE214A-DBC0-460B-BB97-6F88334D5C2E}" dt="2025-04-09T05:47:17.523" v="34" actId="113"/>
        <pc:sldMkLst>
          <pc:docMk/>
          <pc:sldMk cId="1816382498" sldId="521"/>
        </pc:sldMkLst>
      </pc:sldChg>
      <pc:sldChg chg="modNotesTx">
        <pc:chgData name="Trish Wilson" userId="1a8d7cc3620296f7" providerId="LiveId" clId="{37EE214A-DBC0-460B-BB97-6F88334D5C2E}" dt="2025-04-09T05:46:49.790" v="30" actId="113"/>
        <pc:sldMkLst>
          <pc:docMk/>
          <pc:sldMk cId="3306889709" sldId="522"/>
        </pc:sldMkLst>
      </pc:sldChg>
      <pc:sldChg chg="modNotesTx">
        <pc:chgData name="Trish Wilson" userId="1a8d7cc3620296f7" providerId="LiveId" clId="{37EE214A-DBC0-460B-BB97-6F88334D5C2E}" dt="2025-04-09T06:02:23.124" v="185" actId="20577"/>
        <pc:sldMkLst>
          <pc:docMk/>
          <pc:sldMk cId="756231474" sldId="523"/>
        </pc:sldMkLst>
      </pc:sldChg>
      <pc:sldChg chg="modNotesTx">
        <pc:chgData name="Trish Wilson" userId="1a8d7cc3620296f7" providerId="LiveId" clId="{37EE214A-DBC0-460B-BB97-6F88334D5C2E}" dt="2025-04-09T06:03:12.244" v="194" actId="20577"/>
        <pc:sldMkLst>
          <pc:docMk/>
          <pc:sldMk cId="742900324" sldId="524"/>
        </pc:sldMkLst>
      </pc:sldChg>
    </pc:docChg>
  </pc:docChgLst>
  <pc:docChgLst>
    <pc:chgData name="Kerrie Shanahan" userId="ae473d9f-76e9-476f-892f-2674ea963afc" providerId="ADAL" clId="{EBF9DF6E-077D-4CEB-B33A-D5AA29E520CA}"/>
    <pc:docChg chg="undo custSel modSld">
      <pc:chgData name="Kerrie Shanahan" userId="ae473d9f-76e9-476f-892f-2674ea963afc" providerId="ADAL" clId="{EBF9DF6E-077D-4CEB-B33A-D5AA29E520CA}" dt="2025-05-05T06:06:17.105" v="896" actId="255"/>
      <pc:docMkLst>
        <pc:docMk/>
      </pc:docMkLst>
      <pc:sldChg chg="modSp mod">
        <pc:chgData name="Kerrie Shanahan" userId="ae473d9f-76e9-476f-892f-2674ea963afc" providerId="ADAL" clId="{EBF9DF6E-077D-4CEB-B33A-D5AA29E520CA}" dt="2025-04-28T01:17:09.594" v="423" actId="962"/>
        <pc:sldMkLst>
          <pc:docMk/>
          <pc:sldMk cId="1821817766" sldId="455"/>
        </pc:sldMkLst>
        <pc:spChg chg="mod">
          <ac:chgData name="Kerrie Shanahan" userId="ae473d9f-76e9-476f-892f-2674ea963afc" providerId="ADAL" clId="{EBF9DF6E-077D-4CEB-B33A-D5AA29E520CA}" dt="2025-04-28T01:15:13.306" v="121" actId="20577"/>
          <ac:spMkLst>
            <pc:docMk/>
            <pc:sldMk cId="1821817766" sldId="455"/>
            <ac:spMk id="5" creationId="{CF220D64-90B7-3E3B-D9E3-4D68C14F61C2}"/>
          </ac:spMkLst>
        </pc:spChg>
        <pc:grpChg chg="mod">
          <ac:chgData name="Kerrie Shanahan" userId="ae473d9f-76e9-476f-892f-2674ea963afc" providerId="ADAL" clId="{EBF9DF6E-077D-4CEB-B33A-D5AA29E520CA}" dt="2025-04-28T01:17:09.594" v="423" actId="962"/>
          <ac:grpSpMkLst>
            <pc:docMk/>
            <pc:sldMk cId="1821817766" sldId="455"/>
            <ac:grpSpMk id="9" creationId="{10C55B9D-AF64-C666-6287-328030EDB86E}"/>
          </ac:grpSpMkLst>
        </pc:grpChg>
      </pc:sldChg>
      <pc:sldChg chg="modSp mod">
        <pc:chgData name="Kerrie Shanahan" userId="ae473d9f-76e9-476f-892f-2674ea963afc" providerId="ADAL" clId="{EBF9DF6E-077D-4CEB-B33A-D5AA29E520CA}" dt="2025-04-28T01:20:42.883" v="852"/>
        <pc:sldMkLst>
          <pc:docMk/>
          <pc:sldMk cId="568666050" sldId="473"/>
        </pc:sldMkLst>
        <pc:spChg chg="ord">
          <ac:chgData name="Kerrie Shanahan" userId="ae473d9f-76e9-476f-892f-2674ea963afc" providerId="ADAL" clId="{EBF9DF6E-077D-4CEB-B33A-D5AA29E520CA}" dt="2025-04-28T01:20:42.883" v="852"/>
          <ac:spMkLst>
            <pc:docMk/>
            <pc:sldMk cId="568666050" sldId="473"/>
            <ac:spMk id="2" creationId="{3F84C0A7-4031-9FFD-21A8-8C3DB6CA10D3}"/>
          </ac:spMkLst>
        </pc:spChg>
      </pc:sldChg>
      <pc:sldChg chg="modSp mod">
        <pc:chgData name="Kerrie Shanahan" userId="ae473d9f-76e9-476f-892f-2674ea963afc" providerId="ADAL" clId="{EBF9DF6E-077D-4CEB-B33A-D5AA29E520CA}" dt="2025-04-28T01:18:18.528" v="584" actId="962"/>
        <pc:sldMkLst>
          <pc:docMk/>
          <pc:sldMk cId="880313685" sldId="475"/>
        </pc:sldMkLst>
        <pc:grpChg chg="mod">
          <ac:chgData name="Kerrie Shanahan" userId="ae473d9f-76e9-476f-892f-2674ea963afc" providerId="ADAL" clId="{EBF9DF6E-077D-4CEB-B33A-D5AA29E520CA}" dt="2025-04-28T01:18:18.528" v="584" actId="962"/>
          <ac:grpSpMkLst>
            <pc:docMk/>
            <pc:sldMk cId="880313685" sldId="475"/>
            <ac:grpSpMk id="2" creationId="{19DFF425-D7A4-7498-FCF5-D8F01230B962}"/>
          </ac:grpSpMkLst>
        </pc:grpChg>
      </pc:sldChg>
      <pc:sldChg chg="modSp mod">
        <pc:chgData name="Kerrie Shanahan" userId="ae473d9f-76e9-476f-892f-2674ea963afc" providerId="ADAL" clId="{EBF9DF6E-077D-4CEB-B33A-D5AA29E520CA}" dt="2025-04-28T01:18:26.981" v="620" actId="962"/>
        <pc:sldMkLst>
          <pc:docMk/>
          <pc:sldMk cId="3581799720" sldId="476"/>
        </pc:sldMkLst>
        <pc:grpChg chg="mod">
          <ac:chgData name="Kerrie Shanahan" userId="ae473d9f-76e9-476f-892f-2674ea963afc" providerId="ADAL" clId="{EBF9DF6E-077D-4CEB-B33A-D5AA29E520CA}" dt="2025-04-28T01:18:26.981" v="620" actId="962"/>
          <ac:grpSpMkLst>
            <pc:docMk/>
            <pc:sldMk cId="3581799720" sldId="476"/>
            <ac:grpSpMk id="11" creationId="{FF5931A1-829E-64D6-0DAE-3A47E2CA824B}"/>
          </ac:grpSpMkLst>
        </pc:grpChg>
      </pc:sldChg>
      <pc:sldChg chg="modSp mod">
        <pc:chgData name="Kerrie Shanahan" userId="ae473d9f-76e9-476f-892f-2674ea963afc" providerId="ADAL" clId="{EBF9DF6E-077D-4CEB-B33A-D5AA29E520CA}" dt="2025-04-28T01:18:32.793" v="628" actId="962"/>
        <pc:sldMkLst>
          <pc:docMk/>
          <pc:sldMk cId="133161496" sldId="477"/>
        </pc:sldMkLst>
        <pc:grpChg chg="mod">
          <ac:chgData name="Kerrie Shanahan" userId="ae473d9f-76e9-476f-892f-2674ea963afc" providerId="ADAL" clId="{EBF9DF6E-077D-4CEB-B33A-D5AA29E520CA}" dt="2025-04-28T01:18:32.793" v="628" actId="962"/>
          <ac:grpSpMkLst>
            <pc:docMk/>
            <pc:sldMk cId="133161496" sldId="477"/>
            <ac:grpSpMk id="4" creationId="{DD04A117-70A9-982A-5F60-E7ECA0F2052C}"/>
          </ac:grpSpMkLst>
        </pc:grpChg>
      </pc:sldChg>
      <pc:sldChg chg="modSp mod">
        <pc:chgData name="Kerrie Shanahan" userId="ae473d9f-76e9-476f-892f-2674ea963afc" providerId="ADAL" clId="{EBF9DF6E-077D-4CEB-B33A-D5AA29E520CA}" dt="2025-04-28T01:18:38.326" v="648" actId="962"/>
        <pc:sldMkLst>
          <pc:docMk/>
          <pc:sldMk cId="3342199426" sldId="478"/>
        </pc:sldMkLst>
        <pc:grpChg chg="mod">
          <ac:chgData name="Kerrie Shanahan" userId="ae473d9f-76e9-476f-892f-2674ea963afc" providerId="ADAL" clId="{EBF9DF6E-077D-4CEB-B33A-D5AA29E520CA}" dt="2025-04-28T01:18:38.326" v="648" actId="962"/>
          <ac:grpSpMkLst>
            <pc:docMk/>
            <pc:sldMk cId="3342199426" sldId="478"/>
            <ac:grpSpMk id="4" creationId="{F58E55FE-4876-CDCE-DBEC-3CA11C24E28D}"/>
          </ac:grpSpMkLst>
        </pc:grpChg>
      </pc:sldChg>
      <pc:sldChg chg="modSp mod">
        <pc:chgData name="Kerrie Shanahan" userId="ae473d9f-76e9-476f-892f-2674ea963afc" providerId="ADAL" clId="{EBF9DF6E-077D-4CEB-B33A-D5AA29E520CA}" dt="2025-04-28T01:18:46.616" v="682" actId="962"/>
        <pc:sldMkLst>
          <pc:docMk/>
          <pc:sldMk cId="1061470866" sldId="479"/>
        </pc:sldMkLst>
        <pc:grpChg chg="mod">
          <ac:chgData name="Kerrie Shanahan" userId="ae473d9f-76e9-476f-892f-2674ea963afc" providerId="ADAL" clId="{EBF9DF6E-077D-4CEB-B33A-D5AA29E520CA}" dt="2025-04-28T01:18:46.616" v="682" actId="962"/>
          <ac:grpSpMkLst>
            <pc:docMk/>
            <pc:sldMk cId="1061470866" sldId="479"/>
            <ac:grpSpMk id="11" creationId="{45F80440-8056-D32B-D179-D96C91797CA4}"/>
          </ac:grpSpMkLst>
        </pc:grpChg>
      </pc:sldChg>
      <pc:sldChg chg="modSp mod">
        <pc:chgData name="Kerrie Shanahan" userId="ae473d9f-76e9-476f-892f-2674ea963afc" providerId="ADAL" clId="{EBF9DF6E-077D-4CEB-B33A-D5AA29E520CA}" dt="2025-04-28T01:18:51.441" v="690" actId="962"/>
        <pc:sldMkLst>
          <pc:docMk/>
          <pc:sldMk cId="3426776120" sldId="480"/>
        </pc:sldMkLst>
        <pc:picChg chg="mod">
          <ac:chgData name="Kerrie Shanahan" userId="ae473d9f-76e9-476f-892f-2674ea963afc" providerId="ADAL" clId="{EBF9DF6E-077D-4CEB-B33A-D5AA29E520CA}" dt="2025-04-28T01:18:51.441" v="690" actId="962"/>
          <ac:picMkLst>
            <pc:docMk/>
            <pc:sldMk cId="3426776120" sldId="480"/>
            <ac:picMk id="5" creationId="{E96266A0-1DEC-B364-7628-9E8C9501D1E0}"/>
          </ac:picMkLst>
        </pc:picChg>
      </pc:sldChg>
      <pc:sldChg chg="modSp mod">
        <pc:chgData name="Kerrie Shanahan" userId="ae473d9f-76e9-476f-892f-2674ea963afc" providerId="ADAL" clId="{EBF9DF6E-077D-4CEB-B33A-D5AA29E520CA}" dt="2025-04-28T01:18:57.573" v="710" actId="962"/>
        <pc:sldMkLst>
          <pc:docMk/>
          <pc:sldMk cId="2954135154" sldId="481"/>
        </pc:sldMkLst>
        <pc:grpChg chg="mod">
          <ac:chgData name="Kerrie Shanahan" userId="ae473d9f-76e9-476f-892f-2674ea963afc" providerId="ADAL" clId="{EBF9DF6E-077D-4CEB-B33A-D5AA29E520CA}" dt="2025-04-28T01:18:57.573" v="710" actId="962"/>
          <ac:grpSpMkLst>
            <pc:docMk/>
            <pc:sldMk cId="2954135154" sldId="481"/>
            <ac:grpSpMk id="3" creationId="{24F9F97F-AC0A-1F10-F3B8-8443C4E1C11C}"/>
          </ac:grpSpMkLst>
        </pc:grpChg>
      </pc:sldChg>
      <pc:sldChg chg="modSp mod">
        <pc:chgData name="Kerrie Shanahan" userId="ae473d9f-76e9-476f-892f-2674ea963afc" providerId="ADAL" clId="{EBF9DF6E-077D-4CEB-B33A-D5AA29E520CA}" dt="2025-04-28T01:20:46.668" v="853"/>
        <pc:sldMkLst>
          <pc:docMk/>
          <pc:sldMk cId="1998018280" sldId="482"/>
        </pc:sldMkLst>
        <pc:spChg chg="ord">
          <ac:chgData name="Kerrie Shanahan" userId="ae473d9f-76e9-476f-892f-2674ea963afc" providerId="ADAL" clId="{EBF9DF6E-077D-4CEB-B33A-D5AA29E520CA}" dt="2025-04-28T01:20:46.668" v="853"/>
          <ac:spMkLst>
            <pc:docMk/>
            <pc:sldMk cId="1998018280" sldId="482"/>
            <ac:spMk id="2" creationId="{5983D7C0-4C78-B5AE-8607-9F6D05125E5D}"/>
          </ac:spMkLst>
        </pc:spChg>
        <pc:grpChg chg="mod">
          <ac:chgData name="Kerrie Shanahan" userId="ae473d9f-76e9-476f-892f-2674ea963afc" providerId="ADAL" clId="{EBF9DF6E-077D-4CEB-B33A-D5AA29E520CA}" dt="2025-04-28T01:19:05.467" v="744" actId="962"/>
          <ac:grpSpMkLst>
            <pc:docMk/>
            <pc:sldMk cId="1998018280" sldId="482"/>
            <ac:grpSpMk id="3" creationId="{9F342769-EB3F-EF25-961D-C09BEBA37882}"/>
          </ac:grpSpMkLst>
        </pc:grpChg>
      </pc:sldChg>
      <pc:sldChg chg="modSp mod">
        <pc:chgData name="Kerrie Shanahan" userId="ae473d9f-76e9-476f-892f-2674ea963afc" providerId="ADAL" clId="{EBF9DF6E-077D-4CEB-B33A-D5AA29E520CA}" dt="2025-04-28T01:19:12.956" v="752" actId="962"/>
        <pc:sldMkLst>
          <pc:docMk/>
          <pc:sldMk cId="3587135087" sldId="483"/>
        </pc:sldMkLst>
        <pc:picChg chg="mod">
          <ac:chgData name="Kerrie Shanahan" userId="ae473d9f-76e9-476f-892f-2674ea963afc" providerId="ADAL" clId="{EBF9DF6E-077D-4CEB-B33A-D5AA29E520CA}" dt="2025-04-28T01:19:12.956" v="752" actId="962"/>
          <ac:picMkLst>
            <pc:docMk/>
            <pc:sldMk cId="3587135087" sldId="483"/>
            <ac:picMk id="7" creationId="{4EA5EE51-DF6B-A0C3-3632-72B2E4203179}"/>
          </ac:picMkLst>
        </pc:picChg>
      </pc:sldChg>
      <pc:sldChg chg="modSp mod">
        <pc:chgData name="Kerrie Shanahan" userId="ae473d9f-76e9-476f-892f-2674ea963afc" providerId="ADAL" clId="{EBF9DF6E-077D-4CEB-B33A-D5AA29E520CA}" dt="2025-04-28T01:19:21.228" v="772" actId="962"/>
        <pc:sldMkLst>
          <pc:docMk/>
          <pc:sldMk cId="1827811589" sldId="484"/>
        </pc:sldMkLst>
        <pc:grpChg chg="mod">
          <ac:chgData name="Kerrie Shanahan" userId="ae473d9f-76e9-476f-892f-2674ea963afc" providerId="ADAL" clId="{EBF9DF6E-077D-4CEB-B33A-D5AA29E520CA}" dt="2025-04-28T01:19:21.228" v="772" actId="962"/>
          <ac:grpSpMkLst>
            <pc:docMk/>
            <pc:sldMk cId="1827811589" sldId="484"/>
            <ac:grpSpMk id="4" creationId="{1409E1BD-77A5-6AA4-6919-590435D1B26D}"/>
          </ac:grpSpMkLst>
        </pc:grpChg>
      </pc:sldChg>
      <pc:sldChg chg="modSp mod">
        <pc:chgData name="Kerrie Shanahan" userId="ae473d9f-76e9-476f-892f-2674ea963afc" providerId="ADAL" clId="{EBF9DF6E-077D-4CEB-B33A-D5AA29E520CA}" dt="2025-04-28T01:20:49.967" v="854"/>
        <pc:sldMkLst>
          <pc:docMk/>
          <pc:sldMk cId="3377584655" sldId="485"/>
        </pc:sldMkLst>
        <pc:spChg chg="ord">
          <ac:chgData name="Kerrie Shanahan" userId="ae473d9f-76e9-476f-892f-2674ea963afc" providerId="ADAL" clId="{EBF9DF6E-077D-4CEB-B33A-D5AA29E520CA}" dt="2025-04-28T01:20:49.967" v="854"/>
          <ac:spMkLst>
            <pc:docMk/>
            <pc:sldMk cId="3377584655" sldId="485"/>
            <ac:spMk id="2" creationId="{DFCCFAC5-27A4-4986-FE03-911AE5A340E0}"/>
          </ac:spMkLst>
        </pc:spChg>
        <pc:grpChg chg="mod">
          <ac:chgData name="Kerrie Shanahan" userId="ae473d9f-76e9-476f-892f-2674ea963afc" providerId="ADAL" clId="{EBF9DF6E-077D-4CEB-B33A-D5AA29E520CA}" dt="2025-04-28T01:19:30.584" v="806" actId="962"/>
          <ac:grpSpMkLst>
            <pc:docMk/>
            <pc:sldMk cId="3377584655" sldId="485"/>
            <ac:grpSpMk id="3" creationId="{F75CD2FC-9956-FCDA-64DA-9AECA7347995}"/>
          </ac:grpSpMkLst>
        </pc:grpChg>
      </pc:sldChg>
      <pc:sldChg chg="modSp mod">
        <pc:chgData name="Kerrie Shanahan" userId="ae473d9f-76e9-476f-892f-2674ea963afc" providerId="ADAL" clId="{EBF9DF6E-077D-4CEB-B33A-D5AA29E520CA}" dt="2025-04-28T01:21:00.675" v="859"/>
        <pc:sldMkLst>
          <pc:docMk/>
          <pc:sldMk cId="4078040901" sldId="488"/>
        </pc:sldMkLst>
        <pc:spChg chg="ord">
          <ac:chgData name="Kerrie Shanahan" userId="ae473d9f-76e9-476f-892f-2674ea963afc" providerId="ADAL" clId="{EBF9DF6E-077D-4CEB-B33A-D5AA29E520CA}" dt="2025-04-28T01:21:00.675" v="859"/>
          <ac:spMkLst>
            <pc:docMk/>
            <pc:sldMk cId="4078040901" sldId="488"/>
            <ac:spMk id="2" creationId="{838DCE52-31F5-0B19-2D25-281A1EFD2E83}"/>
          </ac:spMkLst>
        </pc:spChg>
      </pc:sldChg>
      <pc:sldChg chg="modSp mod">
        <pc:chgData name="Kerrie Shanahan" userId="ae473d9f-76e9-476f-892f-2674ea963afc" providerId="ADAL" clId="{EBF9DF6E-077D-4CEB-B33A-D5AA29E520CA}" dt="2025-04-28T01:21:04.500" v="860"/>
        <pc:sldMkLst>
          <pc:docMk/>
          <pc:sldMk cId="1278329242" sldId="489"/>
        </pc:sldMkLst>
        <pc:spChg chg="ord">
          <ac:chgData name="Kerrie Shanahan" userId="ae473d9f-76e9-476f-892f-2674ea963afc" providerId="ADAL" clId="{EBF9DF6E-077D-4CEB-B33A-D5AA29E520CA}" dt="2025-04-28T01:21:04.500" v="860"/>
          <ac:spMkLst>
            <pc:docMk/>
            <pc:sldMk cId="1278329242" sldId="489"/>
            <ac:spMk id="3" creationId="{63A575BF-7788-3973-A1B1-328316FAE934}"/>
          </ac:spMkLst>
        </pc:spChg>
      </pc:sldChg>
      <pc:sldChg chg="modSp mod">
        <pc:chgData name="Kerrie Shanahan" userId="ae473d9f-76e9-476f-892f-2674ea963afc" providerId="ADAL" clId="{EBF9DF6E-077D-4CEB-B33A-D5AA29E520CA}" dt="2025-04-28T01:21:08.155" v="861"/>
        <pc:sldMkLst>
          <pc:docMk/>
          <pc:sldMk cId="508572399" sldId="490"/>
        </pc:sldMkLst>
        <pc:spChg chg="ord">
          <ac:chgData name="Kerrie Shanahan" userId="ae473d9f-76e9-476f-892f-2674ea963afc" providerId="ADAL" clId="{EBF9DF6E-077D-4CEB-B33A-D5AA29E520CA}" dt="2025-04-28T01:21:08.155" v="861"/>
          <ac:spMkLst>
            <pc:docMk/>
            <pc:sldMk cId="508572399" sldId="490"/>
            <ac:spMk id="3" creationId="{A3782BB5-0EEC-D641-453A-67D67A2F52E0}"/>
          </ac:spMkLst>
        </pc:spChg>
      </pc:sldChg>
      <pc:sldChg chg="modSp mod">
        <pc:chgData name="Kerrie Shanahan" userId="ae473d9f-76e9-476f-892f-2674ea963afc" providerId="ADAL" clId="{EBF9DF6E-077D-4CEB-B33A-D5AA29E520CA}" dt="2025-04-28T01:21:11.446" v="862"/>
        <pc:sldMkLst>
          <pc:docMk/>
          <pc:sldMk cId="1157311959" sldId="491"/>
        </pc:sldMkLst>
        <pc:spChg chg="ord">
          <ac:chgData name="Kerrie Shanahan" userId="ae473d9f-76e9-476f-892f-2674ea963afc" providerId="ADAL" clId="{EBF9DF6E-077D-4CEB-B33A-D5AA29E520CA}" dt="2025-04-28T01:21:11.446" v="862"/>
          <ac:spMkLst>
            <pc:docMk/>
            <pc:sldMk cId="1157311959" sldId="491"/>
            <ac:spMk id="3" creationId="{210249CA-AF16-0E21-84C1-C3EA09C8155A}"/>
          </ac:spMkLst>
        </pc:spChg>
      </pc:sldChg>
      <pc:sldChg chg="modSp mod">
        <pc:chgData name="Kerrie Shanahan" userId="ae473d9f-76e9-476f-892f-2674ea963afc" providerId="ADAL" clId="{EBF9DF6E-077D-4CEB-B33A-D5AA29E520CA}" dt="2025-04-28T01:21:43.332" v="868" actId="13244"/>
        <pc:sldMkLst>
          <pc:docMk/>
          <pc:sldMk cId="258130066" sldId="492"/>
        </pc:sldMkLst>
        <pc:spChg chg="ord">
          <ac:chgData name="Kerrie Shanahan" userId="ae473d9f-76e9-476f-892f-2674ea963afc" providerId="ADAL" clId="{EBF9DF6E-077D-4CEB-B33A-D5AA29E520CA}" dt="2025-04-28T01:21:18.628" v="863" actId="13244"/>
          <ac:spMkLst>
            <pc:docMk/>
            <pc:sldMk cId="258130066" sldId="492"/>
            <ac:spMk id="3" creationId="{7CF5FBE8-A9D2-7890-AE7A-FAD156049EF3}"/>
          </ac:spMkLst>
        </pc:spChg>
        <pc:spChg chg="ord">
          <ac:chgData name="Kerrie Shanahan" userId="ae473d9f-76e9-476f-892f-2674ea963afc" providerId="ADAL" clId="{EBF9DF6E-077D-4CEB-B33A-D5AA29E520CA}" dt="2025-04-28T01:21:24.591" v="864" actId="13244"/>
          <ac:spMkLst>
            <pc:docMk/>
            <pc:sldMk cId="258130066" sldId="492"/>
            <ac:spMk id="4" creationId="{D9E1569E-99E2-A899-AF29-DB7B656329EF}"/>
          </ac:spMkLst>
        </pc:spChg>
        <pc:spChg chg="mod">
          <ac:chgData name="Kerrie Shanahan" userId="ae473d9f-76e9-476f-892f-2674ea963afc" providerId="ADAL" clId="{EBF9DF6E-077D-4CEB-B33A-D5AA29E520CA}" dt="2025-04-28T01:19:39.391" v="808" actId="962"/>
          <ac:spMkLst>
            <pc:docMk/>
            <pc:sldMk cId="258130066" sldId="492"/>
            <ac:spMk id="28" creationId="{39FD4883-D300-764A-83C3-3C5B7C00CB50}"/>
          </ac:spMkLst>
        </pc:spChg>
        <pc:spChg chg="ord">
          <ac:chgData name="Kerrie Shanahan" userId="ae473d9f-76e9-476f-892f-2674ea963afc" providerId="ADAL" clId="{EBF9DF6E-077D-4CEB-B33A-D5AA29E520CA}" dt="2025-04-28T01:21:30.659" v="865" actId="13244"/>
          <ac:spMkLst>
            <pc:docMk/>
            <pc:sldMk cId="258130066" sldId="492"/>
            <ac:spMk id="31" creationId="{4364FCCC-3045-ED42-BBF6-6789C6A4CF1E}"/>
          </ac:spMkLst>
        </pc:spChg>
        <pc:grpChg chg="mod">
          <ac:chgData name="Kerrie Shanahan" userId="ae473d9f-76e9-476f-892f-2674ea963afc" providerId="ADAL" clId="{EBF9DF6E-077D-4CEB-B33A-D5AA29E520CA}" dt="2025-04-28T01:19:37.082" v="807" actId="962"/>
          <ac:grpSpMkLst>
            <pc:docMk/>
            <pc:sldMk cId="258130066" sldId="492"/>
            <ac:grpSpMk id="2" creationId="{C557B97B-BC56-BBE8-E466-37E4FA8611AE}"/>
          </ac:grpSpMkLst>
        </pc:grpChg>
        <pc:picChg chg="mod">
          <ac:chgData name="Kerrie Shanahan" userId="ae473d9f-76e9-476f-892f-2674ea963afc" providerId="ADAL" clId="{EBF9DF6E-077D-4CEB-B33A-D5AA29E520CA}" dt="2025-04-28T01:19:45.763" v="816" actId="962"/>
          <ac:picMkLst>
            <pc:docMk/>
            <pc:sldMk cId="258130066" sldId="492"/>
            <ac:picMk id="5" creationId="{A8DC43E6-EE7A-23B2-2D6A-AC4561D4C2B7}"/>
          </ac:picMkLst>
        </pc:picChg>
        <pc:picChg chg="mod">
          <ac:chgData name="Kerrie Shanahan" userId="ae473d9f-76e9-476f-892f-2674ea963afc" providerId="ADAL" clId="{EBF9DF6E-077D-4CEB-B33A-D5AA29E520CA}" dt="2025-04-28T01:19:52.084" v="824" actId="962"/>
          <ac:picMkLst>
            <pc:docMk/>
            <pc:sldMk cId="258130066" sldId="492"/>
            <ac:picMk id="6" creationId="{672C90FD-E3E4-6DCC-16F9-27DEC6D37B9E}"/>
          </ac:picMkLst>
        </pc:picChg>
        <pc:picChg chg="mod ord">
          <ac:chgData name="Kerrie Shanahan" userId="ae473d9f-76e9-476f-892f-2674ea963afc" providerId="ADAL" clId="{EBF9DF6E-077D-4CEB-B33A-D5AA29E520CA}" dt="2025-04-28T01:21:43.332" v="868" actId="13244"/>
          <ac:picMkLst>
            <pc:docMk/>
            <pc:sldMk cId="258130066" sldId="492"/>
            <ac:picMk id="7" creationId="{65420B8B-31F9-DF50-0B07-22E7BC39D410}"/>
          </ac:picMkLst>
        </pc:picChg>
        <pc:picChg chg="mod">
          <ac:chgData name="Kerrie Shanahan" userId="ae473d9f-76e9-476f-892f-2674ea963afc" providerId="ADAL" clId="{EBF9DF6E-077D-4CEB-B33A-D5AA29E520CA}" dt="2025-04-28T01:21:36.737" v="866" actId="962"/>
          <ac:picMkLst>
            <pc:docMk/>
            <pc:sldMk cId="258130066" sldId="492"/>
            <ac:picMk id="29" creationId="{A3D84708-6DF4-C94A-AEB4-5E35ACA4EB7E}"/>
          </ac:picMkLst>
        </pc:picChg>
        <pc:picChg chg="mod">
          <ac:chgData name="Kerrie Shanahan" userId="ae473d9f-76e9-476f-892f-2674ea963afc" providerId="ADAL" clId="{EBF9DF6E-077D-4CEB-B33A-D5AA29E520CA}" dt="2025-04-28T01:21:38.739" v="867" actId="962"/>
          <ac:picMkLst>
            <pc:docMk/>
            <pc:sldMk cId="258130066" sldId="492"/>
            <ac:picMk id="30" creationId="{D55D0BDF-AAF6-7942-A364-2A4C7D956351}"/>
          </ac:picMkLst>
        </pc:picChg>
      </pc:sldChg>
      <pc:sldChg chg="modSp mod">
        <pc:chgData name="Kerrie Shanahan" userId="ae473d9f-76e9-476f-892f-2674ea963afc" providerId="ADAL" clId="{EBF9DF6E-077D-4CEB-B33A-D5AA29E520CA}" dt="2025-04-28T01:21:50.617" v="869"/>
        <pc:sldMkLst>
          <pc:docMk/>
          <pc:sldMk cId="2389358011" sldId="493"/>
        </pc:sldMkLst>
        <pc:spChg chg="ord">
          <ac:chgData name="Kerrie Shanahan" userId="ae473d9f-76e9-476f-892f-2674ea963afc" providerId="ADAL" clId="{EBF9DF6E-077D-4CEB-B33A-D5AA29E520CA}" dt="2025-04-28T01:21:50.617" v="869"/>
          <ac:spMkLst>
            <pc:docMk/>
            <pc:sldMk cId="2389358011" sldId="493"/>
            <ac:spMk id="3" creationId="{AF15590E-0F67-C9EF-3E04-2B7A78EB7850}"/>
          </ac:spMkLst>
        </pc:spChg>
        <pc:picChg chg="mod">
          <ac:chgData name="Kerrie Shanahan" userId="ae473d9f-76e9-476f-892f-2674ea963afc" providerId="ADAL" clId="{EBF9DF6E-077D-4CEB-B33A-D5AA29E520CA}" dt="2025-04-21T22:56:47.046" v="120" actId="962"/>
          <ac:picMkLst>
            <pc:docMk/>
            <pc:sldMk cId="2389358011" sldId="493"/>
            <ac:picMk id="2" creationId="{384FF3A5-9ADD-594A-A96A-78E8B9D9D57E}"/>
          </ac:picMkLst>
        </pc:picChg>
      </pc:sldChg>
      <pc:sldChg chg="modSp mod">
        <pc:chgData name="Kerrie Shanahan" userId="ae473d9f-76e9-476f-892f-2674ea963afc" providerId="ADAL" clId="{EBF9DF6E-077D-4CEB-B33A-D5AA29E520CA}" dt="2025-04-28T01:22:00.117" v="871" actId="13244"/>
        <pc:sldMkLst>
          <pc:docMk/>
          <pc:sldMk cId="824124811" sldId="494"/>
        </pc:sldMkLst>
        <pc:spChg chg="ord">
          <ac:chgData name="Kerrie Shanahan" userId="ae473d9f-76e9-476f-892f-2674ea963afc" providerId="ADAL" clId="{EBF9DF6E-077D-4CEB-B33A-D5AA29E520CA}" dt="2025-04-28T01:21:55.512" v="870" actId="13244"/>
          <ac:spMkLst>
            <pc:docMk/>
            <pc:sldMk cId="824124811" sldId="494"/>
            <ac:spMk id="4" creationId="{BBA3CDA4-998C-BDA5-3DA3-E2C8AE54AD0A}"/>
          </ac:spMkLst>
        </pc:spChg>
        <pc:spChg chg="ord">
          <ac:chgData name="Kerrie Shanahan" userId="ae473d9f-76e9-476f-892f-2674ea963afc" providerId="ADAL" clId="{EBF9DF6E-077D-4CEB-B33A-D5AA29E520CA}" dt="2025-04-28T01:22:00.117" v="871" actId="13244"/>
          <ac:spMkLst>
            <pc:docMk/>
            <pc:sldMk cId="824124811" sldId="494"/>
            <ac:spMk id="6" creationId="{7648263C-1028-404E-8058-C3C306311F1E}"/>
          </ac:spMkLst>
        </pc:spChg>
      </pc:sldChg>
      <pc:sldChg chg="modSp mod modNotesTx">
        <pc:chgData name="Kerrie Shanahan" userId="ae473d9f-76e9-476f-892f-2674ea963afc" providerId="ADAL" clId="{EBF9DF6E-077D-4CEB-B33A-D5AA29E520CA}" dt="2025-05-05T06:06:17.105" v="896" actId="255"/>
        <pc:sldMkLst>
          <pc:docMk/>
          <pc:sldMk cId="1759574190" sldId="498"/>
        </pc:sldMkLst>
        <pc:spChg chg="mod ord">
          <ac:chgData name="Kerrie Shanahan" userId="ae473d9f-76e9-476f-892f-2674ea963afc" providerId="ADAL" clId="{EBF9DF6E-077D-4CEB-B33A-D5AA29E520CA}" dt="2025-04-28T01:20:30.554" v="850"/>
          <ac:spMkLst>
            <pc:docMk/>
            <pc:sldMk cId="1759574190" sldId="498"/>
            <ac:spMk id="14" creationId="{3B829B69-AB60-258E-2520-359A326035F6}"/>
          </ac:spMkLst>
        </pc:spChg>
      </pc:sldChg>
      <pc:sldChg chg="modSp mod">
        <pc:chgData name="Kerrie Shanahan" userId="ae473d9f-76e9-476f-892f-2674ea963afc" providerId="ADAL" clId="{EBF9DF6E-077D-4CEB-B33A-D5AA29E520CA}" dt="2025-04-28T01:20:39.042" v="851"/>
        <pc:sldMkLst>
          <pc:docMk/>
          <pc:sldMk cId="763200659" sldId="500"/>
        </pc:sldMkLst>
        <pc:spChg chg="ord">
          <ac:chgData name="Kerrie Shanahan" userId="ae473d9f-76e9-476f-892f-2674ea963afc" providerId="ADAL" clId="{EBF9DF6E-077D-4CEB-B33A-D5AA29E520CA}" dt="2025-04-28T01:20:39.042" v="851"/>
          <ac:spMkLst>
            <pc:docMk/>
            <pc:sldMk cId="763200659" sldId="500"/>
            <ac:spMk id="2" creationId="{E21110D1-E2FB-E0E4-AC4D-F7D5F8C3175A}"/>
          </ac:spMkLst>
        </pc:spChg>
      </pc:sldChg>
      <pc:sldChg chg="modSp mod">
        <pc:chgData name="Kerrie Shanahan" userId="ae473d9f-76e9-476f-892f-2674ea963afc" providerId="ADAL" clId="{EBF9DF6E-077D-4CEB-B33A-D5AA29E520CA}" dt="2025-04-28T01:18:12.671" v="574" actId="962"/>
        <pc:sldMkLst>
          <pc:docMk/>
          <pc:sldMk cId="1289959898" sldId="502"/>
        </pc:sldMkLst>
        <pc:grpChg chg="mod">
          <ac:chgData name="Kerrie Shanahan" userId="ae473d9f-76e9-476f-892f-2674ea963afc" providerId="ADAL" clId="{EBF9DF6E-077D-4CEB-B33A-D5AA29E520CA}" dt="2025-04-28T01:18:12.671" v="574" actId="962"/>
          <ac:grpSpMkLst>
            <pc:docMk/>
            <pc:sldMk cId="1289959898" sldId="502"/>
            <ac:grpSpMk id="3" creationId="{31682876-B0BF-4475-4B6E-9440DD774593}"/>
          </ac:grpSpMkLst>
        </pc:grpChg>
      </pc:sldChg>
      <pc:sldChg chg="modSp">
        <pc:chgData name="Kerrie Shanahan" userId="ae473d9f-76e9-476f-892f-2674ea963afc" providerId="ADAL" clId="{EBF9DF6E-077D-4CEB-B33A-D5AA29E520CA}" dt="2025-04-28T01:15:46.722" v="138" actId="20577"/>
        <pc:sldMkLst>
          <pc:docMk/>
          <pc:sldMk cId="868473419" sldId="506"/>
        </pc:sldMkLst>
        <pc:spChg chg="mod">
          <ac:chgData name="Kerrie Shanahan" userId="ae473d9f-76e9-476f-892f-2674ea963afc" providerId="ADAL" clId="{EBF9DF6E-077D-4CEB-B33A-D5AA29E520CA}" dt="2025-04-28T01:15:46.722" v="138" actId="20577"/>
          <ac:spMkLst>
            <pc:docMk/>
            <pc:sldMk cId="868473419" sldId="506"/>
            <ac:spMk id="2" creationId="{0D73675B-99CA-AC56-30B0-734F016B414F}"/>
          </ac:spMkLst>
        </pc:spChg>
      </pc:sldChg>
      <pc:sldChg chg="modSp">
        <pc:chgData name="Kerrie Shanahan" userId="ae473d9f-76e9-476f-892f-2674ea963afc" providerId="ADAL" clId="{EBF9DF6E-077D-4CEB-B33A-D5AA29E520CA}" dt="2025-04-28T01:15:28.629" v="127" actId="20577"/>
        <pc:sldMkLst>
          <pc:docMk/>
          <pc:sldMk cId="4165219520" sldId="507"/>
        </pc:sldMkLst>
        <pc:spChg chg="mod">
          <ac:chgData name="Kerrie Shanahan" userId="ae473d9f-76e9-476f-892f-2674ea963afc" providerId="ADAL" clId="{EBF9DF6E-077D-4CEB-B33A-D5AA29E520CA}" dt="2025-04-28T01:15:28.629" v="127" actId="20577"/>
          <ac:spMkLst>
            <pc:docMk/>
            <pc:sldMk cId="4165219520" sldId="507"/>
            <ac:spMk id="3" creationId="{C6125CFC-0EDB-BA28-8404-FDAA7C843895}"/>
          </ac:spMkLst>
        </pc:spChg>
      </pc:sldChg>
      <pc:sldChg chg="modSp">
        <pc:chgData name="Kerrie Shanahan" userId="ae473d9f-76e9-476f-892f-2674ea963afc" providerId="ADAL" clId="{EBF9DF6E-077D-4CEB-B33A-D5AA29E520CA}" dt="2025-04-28T01:15:58.359" v="147" actId="20577"/>
        <pc:sldMkLst>
          <pc:docMk/>
          <pc:sldMk cId="2326152191" sldId="508"/>
        </pc:sldMkLst>
        <pc:spChg chg="mod">
          <ac:chgData name="Kerrie Shanahan" userId="ae473d9f-76e9-476f-892f-2674ea963afc" providerId="ADAL" clId="{EBF9DF6E-077D-4CEB-B33A-D5AA29E520CA}" dt="2025-04-28T01:15:58.359" v="147" actId="20577"/>
          <ac:spMkLst>
            <pc:docMk/>
            <pc:sldMk cId="2326152191" sldId="508"/>
            <ac:spMk id="4" creationId="{BEAD606E-DF86-FCA7-3A1F-4522F5256A2C}"/>
          </ac:spMkLst>
        </pc:spChg>
      </pc:sldChg>
      <pc:sldChg chg="modSp mod">
        <pc:chgData name="Kerrie Shanahan" userId="ae473d9f-76e9-476f-892f-2674ea963afc" providerId="ADAL" clId="{EBF9DF6E-077D-4CEB-B33A-D5AA29E520CA}" dt="2025-04-28T01:17:34.237" v="494" actId="962"/>
        <pc:sldMkLst>
          <pc:docMk/>
          <pc:sldMk cId="3202392233" sldId="509"/>
        </pc:sldMkLst>
        <pc:spChg chg="mod">
          <ac:chgData name="Kerrie Shanahan" userId="ae473d9f-76e9-476f-892f-2674ea963afc" providerId="ADAL" clId="{EBF9DF6E-077D-4CEB-B33A-D5AA29E520CA}" dt="2025-04-28T01:15:17.772" v="123" actId="20577"/>
          <ac:spMkLst>
            <pc:docMk/>
            <pc:sldMk cId="3202392233" sldId="509"/>
            <ac:spMk id="3" creationId="{EC77E0C7-44AE-BC37-A713-13F24C24FB40}"/>
          </ac:spMkLst>
        </pc:spChg>
        <pc:grpChg chg="mod">
          <ac:chgData name="Kerrie Shanahan" userId="ae473d9f-76e9-476f-892f-2674ea963afc" providerId="ADAL" clId="{EBF9DF6E-077D-4CEB-B33A-D5AA29E520CA}" dt="2025-04-28T01:17:29.461" v="493" actId="962"/>
          <ac:grpSpMkLst>
            <pc:docMk/>
            <pc:sldMk cId="3202392233" sldId="509"/>
            <ac:grpSpMk id="2" creationId="{461EBF2C-E05C-D388-4D8C-7900660F019C}"/>
          </ac:grpSpMkLst>
        </pc:grpChg>
        <pc:grpChg chg="mod">
          <ac:chgData name="Kerrie Shanahan" userId="ae473d9f-76e9-476f-892f-2674ea963afc" providerId="ADAL" clId="{EBF9DF6E-077D-4CEB-B33A-D5AA29E520CA}" dt="2025-04-28T01:17:34.237" v="494" actId="962"/>
          <ac:grpSpMkLst>
            <pc:docMk/>
            <pc:sldMk cId="3202392233" sldId="509"/>
            <ac:grpSpMk id="10" creationId="{0B70594D-1DC7-C1AB-F598-99B3E55FE89B}"/>
          </ac:grpSpMkLst>
        </pc:grpChg>
      </pc:sldChg>
      <pc:sldChg chg="modSp mod">
        <pc:chgData name="Kerrie Shanahan" userId="ae473d9f-76e9-476f-892f-2674ea963afc" providerId="ADAL" clId="{EBF9DF6E-077D-4CEB-B33A-D5AA29E520CA}" dt="2025-04-28T01:20:25.472" v="848" actId="13244"/>
        <pc:sldMkLst>
          <pc:docMk/>
          <pc:sldMk cId="4122669706" sldId="510"/>
        </pc:sldMkLst>
        <pc:spChg chg="mod">
          <ac:chgData name="Kerrie Shanahan" userId="ae473d9f-76e9-476f-892f-2674ea963afc" providerId="ADAL" clId="{EBF9DF6E-077D-4CEB-B33A-D5AA29E520CA}" dt="2025-04-28T01:15:32.829" v="129" actId="20577"/>
          <ac:spMkLst>
            <pc:docMk/>
            <pc:sldMk cId="4122669706" sldId="510"/>
            <ac:spMk id="2" creationId="{6B8EF950-5AAF-AF9B-A056-0829EAB82223}"/>
          </ac:spMkLst>
        </pc:spChg>
        <pc:picChg chg="mod">
          <ac:chgData name="Kerrie Shanahan" userId="ae473d9f-76e9-476f-892f-2674ea963afc" providerId="ADAL" clId="{EBF9DF6E-077D-4CEB-B33A-D5AA29E520CA}" dt="2025-04-28T01:17:39" v="504" actId="962"/>
          <ac:picMkLst>
            <pc:docMk/>
            <pc:sldMk cId="4122669706" sldId="510"/>
            <ac:picMk id="6" creationId="{619AD46B-21A4-EA6F-4041-FB6B0CDF7AB9}"/>
          </ac:picMkLst>
        </pc:picChg>
        <pc:picChg chg="mod ord">
          <ac:chgData name="Kerrie Shanahan" userId="ae473d9f-76e9-476f-892f-2674ea963afc" providerId="ADAL" clId="{EBF9DF6E-077D-4CEB-B33A-D5AA29E520CA}" dt="2025-04-28T01:20:25.472" v="848" actId="13244"/>
          <ac:picMkLst>
            <pc:docMk/>
            <pc:sldMk cId="4122669706" sldId="510"/>
            <ac:picMk id="7" creationId="{EB722FBA-4B57-EDBB-9C4F-E01CADD241E3}"/>
          </ac:picMkLst>
        </pc:picChg>
        <pc:picChg chg="mod">
          <ac:chgData name="Kerrie Shanahan" userId="ae473d9f-76e9-476f-892f-2674ea963afc" providerId="ADAL" clId="{EBF9DF6E-077D-4CEB-B33A-D5AA29E520CA}" dt="2025-04-28T01:17:49.792" v="522" actId="962"/>
          <ac:picMkLst>
            <pc:docMk/>
            <pc:sldMk cId="4122669706" sldId="510"/>
            <ac:picMk id="8" creationId="{34EA6F76-3134-9140-E1E7-6A9F074C0896}"/>
          </ac:picMkLst>
        </pc:picChg>
      </pc:sldChg>
      <pc:sldChg chg="modSp mod modNotesTx">
        <pc:chgData name="Kerrie Shanahan" userId="ae473d9f-76e9-476f-892f-2674ea963afc" providerId="ADAL" clId="{EBF9DF6E-077D-4CEB-B33A-D5AA29E520CA}" dt="2025-04-28T06:11:20.458" v="887" actId="1076"/>
        <pc:sldMkLst>
          <pc:docMk/>
          <pc:sldMk cId="409148390" sldId="514"/>
        </pc:sldMkLst>
        <pc:spChg chg="mod">
          <ac:chgData name="Kerrie Shanahan" userId="ae473d9f-76e9-476f-892f-2674ea963afc" providerId="ADAL" clId="{EBF9DF6E-077D-4CEB-B33A-D5AA29E520CA}" dt="2025-04-28T06:11:20.458" v="887" actId="1076"/>
          <ac:spMkLst>
            <pc:docMk/>
            <pc:sldMk cId="409148390" sldId="514"/>
            <ac:spMk id="8" creationId="{2215DA30-D37D-29E6-731E-E8FDAB2E58B2}"/>
          </ac:spMkLst>
        </pc:spChg>
        <pc:spChg chg="ord">
          <ac:chgData name="Kerrie Shanahan" userId="ae473d9f-76e9-476f-892f-2674ea963afc" providerId="ADAL" clId="{EBF9DF6E-077D-4CEB-B33A-D5AA29E520CA}" dt="2025-04-28T01:20:10.099" v="846"/>
          <ac:spMkLst>
            <pc:docMk/>
            <pc:sldMk cId="409148390" sldId="514"/>
            <ac:spMk id="11" creationId="{45440D78-4325-47F9-CB17-002B94839FAA}"/>
          </ac:spMkLst>
        </pc:spChg>
        <pc:spChg chg="ord">
          <ac:chgData name="Kerrie Shanahan" userId="ae473d9f-76e9-476f-892f-2674ea963afc" providerId="ADAL" clId="{EBF9DF6E-077D-4CEB-B33A-D5AA29E520CA}" dt="2025-04-28T01:20:15.051" v="847" actId="13244"/>
          <ac:spMkLst>
            <pc:docMk/>
            <pc:sldMk cId="409148390" sldId="514"/>
            <ac:spMk id="13" creationId="{FCF59437-B95B-6FE5-1FD6-DAC6CF15F21B}"/>
          </ac:spMkLst>
        </pc:spChg>
      </pc:sldChg>
      <pc:sldChg chg="modSp">
        <pc:chgData name="Kerrie Shanahan" userId="ae473d9f-76e9-476f-892f-2674ea963afc" providerId="ADAL" clId="{EBF9DF6E-077D-4CEB-B33A-D5AA29E520CA}" dt="2025-04-28T01:15:25.463" v="125" actId="20577"/>
        <pc:sldMkLst>
          <pc:docMk/>
          <pc:sldMk cId="1335887389" sldId="516"/>
        </pc:sldMkLst>
        <pc:spChg chg="mod">
          <ac:chgData name="Kerrie Shanahan" userId="ae473d9f-76e9-476f-892f-2674ea963afc" providerId="ADAL" clId="{EBF9DF6E-077D-4CEB-B33A-D5AA29E520CA}" dt="2025-04-28T01:15:25.463" v="125" actId="20577"/>
          <ac:spMkLst>
            <pc:docMk/>
            <pc:sldMk cId="1335887389" sldId="516"/>
            <ac:spMk id="2" creationId="{DCB5FF17-9682-A496-7A76-687111D431E0}"/>
          </ac:spMkLst>
        </pc:spChg>
      </pc:sldChg>
      <pc:sldChg chg="modSp">
        <pc:chgData name="Kerrie Shanahan" userId="ae473d9f-76e9-476f-892f-2674ea963afc" providerId="ADAL" clId="{EBF9DF6E-077D-4CEB-B33A-D5AA29E520CA}" dt="2025-04-28T01:15:55.084" v="144" actId="20577"/>
        <pc:sldMkLst>
          <pc:docMk/>
          <pc:sldMk cId="608565207" sldId="518"/>
        </pc:sldMkLst>
        <pc:spChg chg="mod">
          <ac:chgData name="Kerrie Shanahan" userId="ae473d9f-76e9-476f-892f-2674ea963afc" providerId="ADAL" clId="{EBF9DF6E-077D-4CEB-B33A-D5AA29E520CA}" dt="2025-04-28T01:15:55.084" v="144" actId="20577"/>
          <ac:spMkLst>
            <pc:docMk/>
            <pc:sldMk cId="608565207" sldId="518"/>
            <ac:spMk id="2" creationId="{DCB5FF17-9682-A496-7A76-687111D431E0}"/>
          </ac:spMkLst>
        </pc:spChg>
      </pc:sldChg>
      <pc:sldChg chg="modSp">
        <pc:chgData name="Kerrie Shanahan" userId="ae473d9f-76e9-476f-892f-2674ea963afc" providerId="ADAL" clId="{EBF9DF6E-077D-4CEB-B33A-D5AA29E520CA}" dt="2025-04-28T01:15:51.860" v="141" actId="20577"/>
        <pc:sldMkLst>
          <pc:docMk/>
          <pc:sldMk cId="2840172460" sldId="519"/>
        </pc:sldMkLst>
        <pc:spChg chg="mod">
          <ac:chgData name="Kerrie Shanahan" userId="ae473d9f-76e9-476f-892f-2674ea963afc" providerId="ADAL" clId="{EBF9DF6E-077D-4CEB-B33A-D5AA29E520CA}" dt="2025-04-28T01:15:51.860" v="141" actId="20577"/>
          <ac:spMkLst>
            <pc:docMk/>
            <pc:sldMk cId="2840172460" sldId="519"/>
            <ac:spMk id="3" creationId="{C6125CFC-0EDB-BA28-8404-FDAA7C843895}"/>
          </ac:spMkLst>
        </pc:spChg>
      </pc:sldChg>
      <pc:sldChg chg="addSp modSp mod">
        <pc:chgData name="Kerrie Shanahan" userId="ae473d9f-76e9-476f-892f-2674ea963afc" providerId="ADAL" clId="{EBF9DF6E-077D-4CEB-B33A-D5AA29E520CA}" dt="2025-04-28T01:15:36.318" v="131" actId="20577"/>
        <pc:sldMkLst>
          <pc:docMk/>
          <pc:sldMk cId="4283814399" sldId="520"/>
        </pc:sldMkLst>
        <pc:spChg chg="add mod">
          <ac:chgData name="Kerrie Shanahan" userId="ae473d9f-76e9-476f-892f-2674ea963afc" providerId="ADAL" clId="{EBF9DF6E-077D-4CEB-B33A-D5AA29E520CA}" dt="2025-04-15T04:35:48.547" v="1" actId="208"/>
          <ac:spMkLst>
            <pc:docMk/>
            <pc:sldMk cId="4283814399" sldId="520"/>
            <ac:spMk id="2" creationId="{128B7F97-9945-BB2B-FCD7-C1DD40C91343}"/>
          </ac:spMkLst>
        </pc:spChg>
        <pc:spChg chg="mod">
          <ac:chgData name="Kerrie Shanahan" userId="ae473d9f-76e9-476f-892f-2674ea963afc" providerId="ADAL" clId="{EBF9DF6E-077D-4CEB-B33A-D5AA29E520CA}" dt="2025-04-28T01:15:36.318" v="131" actId="20577"/>
          <ac:spMkLst>
            <pc:docMk/>
            <pc:sldMk cId="4283814399" sldId="520"/>
            <ac:spMk id="3" creationId="{EC77E0C7-44AE-BC37-A713-13F24C24FB40}"/>
          </ac:spMkLst>
        </pc:spChg>
      </pc:sldChg>
      <pc:sldChg chg="modSp mod">
        <pc:chgData name="Kerrie Shanahan" userId="ae473d9f-76e9-476f-892f-2674ea963afc" providerId="ADAL" clId="{EBF9DF6E-077D-4CEB-B33A-D5AA29E520CA}" dt="2025-04-28T01:18:07.510" v="566" actId="962"/>
        <pc:sldMkLst>
          <pc:docMk/>
          <pc:sldMk cId="1816382498" sldId="521"/>
        </pc:sldMkLst>
        <pc:spChg chg="mod">
          <ac:chgData name="Kerrie Shanahan" userId="ae473d9f-76e9-476f-892f-2674ea963afc" providerId="ADAL" clId="{EBF9DF6E-077D-4CEB-B33A-D5AA29E520CA}" dt="2025-04-28T01:15:40.223" v="133" actId="20577"/>
          <ac:spMkLst>
            <pc:docMk/>
            <pc:sldMk cId="1816382498" sldId="521"/>
            <ac:spMk id="2" creationId="{0D73675B-99CA-AC56-30B0-734F016B414F}"/>
          </ac:spMkLst>
        </pc:spChg>
        <pc:grpChg chg="mod">
          <ac:chgData name="Kerrie Shanahan" userId="ae473d9f-76e9-476f-892f-2674ea963afc" providerId="ADAL" clId="{EBF9DF6E-077D-4CEB-B33A-D5AA29E520CA}" dt="2025-04-28T01:18:07.510" v="566" actId="962"/>
          <ac:grpSpMkLst>
            <pc:docMk/>
            <pc:sldMk cId="1816382498" sldId="521"/>
            <ac:grpSpMk id="4" creationId="{544AB14C-F7A9-1A5B-AD4A-635A33D4FF5B}"/>
          </ac:grpSpMkLst>
        </pc:grpChg>
      </pc:sldChg>
      <pc:sldChg chg="modSp mod">
        <pc:chgData name="Kerrie Shanahan" userId="ae473d9f-76e9-476f-892f-2674ea963afc" providerId="ADAL" clId="{EBF9DF6E-077D-4CEB-B33A-D5AA29E520CA}" dt="2025-04-28T01:20:53.358" v="856"/>
        <pc:sldMkLst>
          <pc:docMk/>
          <pc:sldMk cId="756231474" sldId="523"/>
        </pc:sldMkLst>
        <pc:spChg chg="ord">
          <ac:chgData name="Kerrie Shanahan" userId="ae473d9f-76e9-476f-892f-2674ea963afc" providerId="ADAL" clId="{EBF9DF6E-077D-4CEB-B33A-D5AA29E520CA}" dt="2025-04-28T01:20:53.358" v="856"/>
          <ac:spMkLst>
            <pc:docMk/>
            <pc:sldMk cId="756231474" sldId="523"/>
            <ac:spMk id="2" creationId="{DD803EEE-FF91-1E61-9247-CDDB34566AA4}"/>
          </ac:spMkLst>
        </pc:spChg>
      </pc:sldChg>
      <pc:sldChg chg="modSp mod">
        <pc:chgData name="Kerrie Shanahan" userId="ae473d9f-76e9-476f-892f-2674ea963afc" providerId="ADAL" clId="{EBF9DF6E-077D-4CEB-B33A-D5AA29E520CA}" dt="2025-04-28T01:20:56.912" v="858"/>
        <pc:sldMkLst>
          <pc:docMk/>
          <pc:sldMk cId="742900324" sldId="524"/>
        </pc:sldMkLst>
        <pc:spChg chg="ord">
          <ac:chgData name="Kerrie Shanahan" userId="ae473d9f-76e9-476f-892f-2674ea963afc" providerId="ADAL" clId="{EBF9DF6E-077D-4CEB-B33A-D5AA29E520CA}" dt="2025-04-28T01:20:56.912" v="858"/>
          <ac:spMkLst>
            <pc:docMk/>
            <pc:sldMk cId="742900324" sldId="524"/>
            <ac:spMk id="3" creationId="{9952C0A8-34E9-EEC6-8A0A-B544E79E21E9}"/>
          </ac:spMkLst>
        </pc:spChg>
      </pc:sldChg>
    </pc:docChg>
  </pc:docChgLst>
  <pc:docChgLst>
    <pc:chgData name="Liz Heynes" userId="e5ff50d5-f39a-42f6-9e9f-e790bcc8c38d" providerId="ADAL" clId="{CD6390FF-4121-4F12-8BA9-69E636E9CF90}"/>
    <pc:docChg chg="modSld">
      <pc:chgData name="Liz Heynes" userId="e5ff50d5-f39a-42f6-9e9f-e790bcc8c38d" providerId="ADAL" clId="{CD6390FF-4121-4F12-8BA9-69E636E9CF90}" dt="2025-05-07T06:33:16.822" v="9" actId="20577"/>
      <pc:docMkLst>
        <pc:docMk/>
      </pc:docMkLst>
      <pc:sldChg chg="modNotesTx">
        <pc:chgData name="Liz Heynes" userId="e5ff50d5-f39a-42f6-9e9f-e790bcc8c38d" providerId="ADAL" clId="{CD6390FF-4121-4F12-8BA9-69E636E9CF90}" dt="2025-05-07T06:33:16.822" v="9" actId="20577"/>
        <pc:sldMkLst>
          <pc:docMk/>
          <pc:sldMk cId="2389358011" sldId="493"/>
        </pc:sldMkLst>
      </pc:sldChg>
    </pc:docChg>
  </pc:docChgLst>
  <pc:docChgLst>
    <pc:chgData name="Liz Heynes" userId="e5ff50d5-f39a-42f6-9e9f-e790bcc8c38d" providerId="ADAL" clId="{ABDAA791-CAD7-41B3-AF58-50B21F768F82}"/>
    <pc:docChg chg="undo custSel modSld">
      <pc:chgData name="Liz Heynes" userId="e5ff50d5-f39a-42f6-9e9f-e790bcc8c38d" providerId="ADAL" clId="{ABDAA791-CAD7-41B3-AF58-50B21F768F82}" dt="2025-04-22T01:53:53.876" v="90" actId="1035"/>
      <pc:docMkLst>
        <pc:docMk/>
      </pc:docMkLst>
      <pc:sldChg chg="modNotesTx">
        <pc:chgData name="Liz Heynes" userId="e5ff50d5-f39a-42f6-9e9f-e790bcc8c38d" providerId="ADAL" clId="{ABDAA791-CAD7-41B3-AF58-50B21F768F82}" dt="2025-04-18T07:30:23.948" v="35" actId="20577"/>
        <pc:sldMkLst>
          <pc:docMk/>
          <pc:sldMk cId="3581799720" sldId="476"/>
        </pc:sldMkLst>
      </pc:sldChg>
      <pc:sldChg chg="modSp mod">
        <pc:chgData name="Liz Heynes" userId="e5ff50d5-f39a-42f6-9e9f-e790bcc8c38d" providerId="ADAL" clId="{ABDAA791-CAD7-41B3-AF58-50B21F768F82}" dt="2025-04-18T07:32:19.242" v="57" actId="1076"/>
        <pc:sldMkLst>
          <pc:docMk/>
          <pc:sldMk cId="4078040901" sldId="488"/>
        </pc:sldMkLst>
        <pc:spChg chg="mod">
          <ac:chgData name="Liz Heynes" userId="e5ff50d5-f39a-42f6-9e9f-e790bcc8c38d" providerId="ADAL" clId="{ABDAA791-CAD7-41B3-AF58-50B21F768F82}" dt="2025-04-18T07:32:19.242" v="57" actId="1076"/>
          <ac:spMkLst>
            <pc:docMk/>
            <pc:sldMk cId="4078040901" sldId="488"/>
            <ac:spMk id="3" creationId="{62BB709E-FAFA-4042-B81F-6F4C8A4973C7}"/>
          </ac:spMkLst>
        </pc:spChg>
      </pc:sldChg>
      <pc:sldChg chg="modSp mod modNotesTx">
        <pc:chgData name="Liz Heynes" userId="e5ff50d5-f39a-42f6-9e9f-e790bcc8c38d" providerId="ADAL" clId="{ABDAA791-CAD7-41B3-AF58-50B21F768F82}" dt="2025-04-18T07:33:08.413" v="64" actId="20577"/>
        <pc:sldMkLst>
          <pc:docMk/>
          <pc:sldMk cId="1278329242" sldId="489"/>
        </pc:sldMkLst>
        <pc:spChg chg="mod">
          <ac:chgData name="Liz Heynes" userId="e5ff50d5-f39a-42f6-9e9f-e790bcc8c38d" providerId="ADAL" clId="{ABDAA791-CAD7-41B3-AF58-50B21F768F82}" dt="2025-04-18T07:32:31.419" v="59" actId="14100"/>
          <ac:spMkLst>
            <pc:docMk/>
            <pc:sldMk cId="1278329242" sldId="489"/>
            <ac:spMk id="2" creationId="{B637D744-1307-77B6-78C2-1DDC4DC0F41E}"/>
          </ac:spMkLst>
        </pc:spChg>
      </pc:sldChg>
      <pc:sldChg chg="modNotesTx">
        <pc:chgData name="Liz Heynes" userId="e5ff50d5-f39a-42f6-9e9f-e790bcc8c38d" providerId="ADAL" clId="{ABDAA791-CAD7-41B3-AF58-50B21F768F82}" dt="2025-04-18T07:34:18.575" v="70" actId="20577"/>
        <pc:sldMkLst>
          <pc:docMk/>
          <pc:sldMk cId="1157311959" sldId="491"/>
        </pc:sldMkLst>
      </pc:sldChg>
      <pc:sldChg chg="modSp mod modNotesTx">
        <pc:chgData name="Liz Heynes" userId="e5ff50d5-f39a-42f6-9e9f-e790bcc8c38d" providerId="ADAL" clId="{ABDAA791-CAD7-41B3-AF58-50B21F768F82}" dt="2025-04-18T07:35:41.597" v="75" actId="20577"/>
        <pc:sldMkLst>
          <pc:docMk/>
          <pc:sldMk cId="258130066" sldId="492"/>
        </pc:sldMkLst>
        <pc:spChg chg="mod">
          <ac:chgData name="Liz Heynes" userId="e5ff50d5-f39a-42f6-9e9f-e790bcc8c38d" providerId="ADAL" clId="{ABDAA791-CAD7-41B3-AF58-50B21F768F82}" dt="2025-04-18T07:35:24.426" v="72" actId="20577"/>
          <ac:spMkLst>
            <pc:docMk/>
            <pc:sldMk cId="258130066" sldId="492"/>
            <ac:spMk id="4" creationId="{D9E1569E-99E2-A899-AF29-DB7B656329EF}"/>
          </ac:spMkLst>
        </pc:spChg>
      </pc:sldChg>
      <pc:sldChg chg="modSp mod">
        <pc:chgData name="Liz Heynes" userId="e5ff50d5-f39a-42f6-9e9f-e790bcc8c38d" providerId="ADAL" clId="{ABDAA791-CAD7-41B3-AF58-50B21F768F82}" dt="2025-04-18T07:29:39.671" v="29" actId="120"/>
        <pc:sldMkLst>
          <pc:docMk/>
          <pc:sldMk cId="763200659" sldId="500"/>
        </pc:sldMkLst>
        <pc:spChg chg="mod">
          <ac:chgData name="Liz Heynes" userId="e5ff50d5-f39a-42f6-9e9f-e790bcc8c38d" providerId="ADAL" clId="{ABDAA791-CAD7-41B3-AF58-50B21F768F82}" dt="2025-04-18T07:29:39.671" v="29" actId="120"/>
          <ac:spMkLst>
            <pc:docMk/>
            <pc:sldMk cId="763200659" sldId="500"/>
            <ac:spMk id="4" creationId="{372CDEAD-34D8-851C-0DD9-432C29C48EBF}"/>
          </ac:spMkLst>
        </pc:spChg>
      </pc:sldChg>
      <pc:sldChg chg="modNotesTx">
        <pc:chgData name="Liz Heynes" userId="e5ff50d5-f39a-42f6-9e9f-e790bcc8c38d" providerId="ADAL" clId="{ABDAA791-CAD7-41B3-AF58-50B21F768F82}" dt="2025-04-18T07:29:49.302" v="33" actId="20577"/>
        <pc:sldMkLst>
          <pc:docMk/>
          <pc:sldMk cId="1289959898" sldId="502"/>
        </pc:sldMkLst>
      </pc:sldChg>
      <pc:sldChg chg="modSp mod">
        <pc:chgData name="Liz Heynes" userId="e5ff50d5-f39a-42f6-9e9f-e790bcc8c38d" providerId="ADAL" clId="{ABDAA791-CAD7-41B3-AF58-50B21F768F82}" dt="2025-04-18T07:28:36.539" v="26" actId="1076"/>
        <pc:sldMkLst>
          <pc:docMk/>
          <pc:sldMk cId="868473419" sldId="506"/>
        </pc:sldMkLst>
        <pc:spChg chg="mod">
          <ac:chgData name="Liz Heynes" userId="e5ff50d5-f39a-42f6-9e9f-e790bcc8c38d" providerId="ADAL" clId="{ABDAA791-CAD7-41B3-AF58-50B21F768F82}" dt="2025-04-18T07:28:36.539" v="26" actId="1076"/>
          <ac:spMkLst>
            <pc:docMk/>
            <pc:sldMk cId="868473419" sldId="506"/>
            <ac:spMk id="9" creationId="{67C2A57C-C3CB-6FD0-0FE9-BE242E7D3747}"/>
          </ac:spMkLst>
        </pc:spChg>
      </pc:sldChg>
      <pc:sldChg chg="modNotesTx">
        <pc:chgData name="Liz Heynes" userId="e5ff50d5-f39a-42f6-9e9f-e790bcc8c38d" providerId="ADAL" clId="{ABDAA791-CAD7-41B3-AF58-50B21F768F82}" dt="2025-04-18T07:27:23.367" v="15" actId="6549"/>
        <pc:sldMkLst>
          <pc:docMk/>
          <pc:sldMk cId="3202392233" sldId="509"/>
        </pc:sldMkLst>
      </pc:sldChg>
      <pc:sldChg chg="modNotesTx">
        <pc:chgData name="Liz Heynes" userId="e5ff50d5-f39a-42f6-9e9f-e790bcc8c38d" providerId="ADAL" clId="{ABDAA791-CAD7-41B3-AF58-50B21F768F82}" dt="2025-04-18T07:27:59.591" v="21" actId="20577"/>
        <pc:sldMkLst>
          <pc:docMk/>
          <pc:sldMk cId="4122669706" sldId="510"/>
        </pc:sldMkLst>
      </pc:sldChg>
      <pc:sldChg chg="modSp mod modNotesTx">
        <pc:chgData name="Liz Heynes" userId="e5ff50d5-f39a-42f6-9e9f-e790bcc8c38d" providerId="ADAL" clId="{ABDAA791-CAD7-41B3-AF58-50B21F768F82}" dt="2025-04-22T01:53:53.876" v="90" actId="1035"/>
        <pc:sldMkLst>
          <pc:docMk/>
          <pc:sldMk cId="409148390" sldId="514"/>
        </pc:sldMkLst>
        <pc:spChg chg="mod">
          <ac:chgData name="Liz Heynes" userId="e5ff50d5-f39a-42f6-9e9f-e790bcc8c38d" providerId="ADAL" clId="{ABDAA791-CAD7-41B3-AF58-50B21F768F82}" dt="2025-04-22T01:53:53.876" v="90" actId="1035"/>
          <ac:spMkLst>
            <pc:docMk/>
            <pc:sldMk cId="409148390" sldId="514"/>
            <ac:spMk id="8" creationId="{2215DA30-D37D-29E6-731E-E8FDAB2E58B2}"/>
          </ac:spMkLst>
        </pc:spChg>
      </pc:sldChg>
      <pc:sldChg chg="modSp mod">
        <pc:chgData name="Liz Heynes" userId="e5ff50d5-f39a-42f6-9e9f-e790bcc8c38d" providerId="ADAL" clId="{ABDAA791-CAD7-41B3-AF58-50B21F768F82}" dt="2025-04-18T07:28:45.180" v="27" actId="14100"/>
        <pc:sldMkLst>
          <pc:docMk/>
          <pc:sldMk cId="2840172460" sldId="519"/>
        </pc:sldMkLst>
        <pc:spChg chg="mod">
          <ac:chgData name="Liz Heynes" userId="e5ff50d5-f39a-42f6-9e9f-e790bcc8c38d" providerId="ADAL" clId="{ABDAA791-CAD7-41B3-AF58-50B21F768F82}" dt="2025-04-18T07:28:45.180" v="27" actId="14100"/>
          <ac:spMkLst>
            <pc:docMk/>
            <pc:sldMk cId="2840172460" sldId="519"/>
            <ac:spMk id="2" creationId="{0F5C4F91-97A8-F760-0C27-9F60BEA61E22}"/>
          </ac:spMkLst>
        </pc:spChg>
      </pc:sldChg>
      <pc:sldChg chg="modNotesTx">
        <pc:chgData name="Liz Heynes" userId="e5ff50d5-f39a-42f6-9e9f-e790bcc8c38d" providerId="ADAL" clId="{ABDAA791-CAD7-41B3-AF58-50B21F768F82}" dt="2025-04-18T07:28:06.911" v="24" actId="20577"/>
        <pc:sldMkLst>
          <pc:docMk/>
          <pc:sldMk cId="4283814399" sldId="520"/>
        </pc:sldMkLst>
      </pc:sldChg>
      <pc:sldChg chg="modNotesTx">
        <pc:chgData name="Liz Heynes" userId="e5ff50d5-f39a-42f6-9e9f-e790bcc8c38d" providerId="ADAL" clId="{ABDAA791-CAD7-41B3-AF58-50B21F768F82}" dt="2025-04-18T07:31:23.335" v="38" actId="20577"/>
        <pc:sldMkLst>
          <pc:docMk/>
          <pc:sldMk cId="756231474" sldId="523"/>
        </pc:sldMkLst>
      </pc:sldChg>
      <pc:sldChg chg="modNotesTx">
        <pc:chgData name="Liz Heynes" userId="e5ff50d5-f39a-42f6-9e9f-e790bcc8c38d" providerId="ADAL" clId="{ABDAA791-CAD7-41B3-AF58-50B21F768F82}" dt="2025-04-18T07:31:42.293" v="50" actId="20577"/>
        <pc:sldMkLst>
          <pc:docMk/>
          <pc:sldMk cId="742900324" sldId="52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26/06/2025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26/06/2025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a:p>
            <a:pPr>
              <a:defRPr/>
            </a:pPr>
            <a:r>
              <a:rPr lang="en-AU" sz="1200" dirty="0">
                <a:latin typeface="+mn-lt"/>
              </a:rPr>
              <a:t>Review of previously learnt content (slides 2 to 13) takes approximately 15 minutes. </a:t>
            </a:r>
            <a:endParaRPr lang="en-AU" sz="1200" dirty="0">
              <a:latin typeface="+mn-lt"/>
              <a:cs typeface="Calibri"/>
            </a:endParaRPr>
          </a:p>
          <a:p>
            <a:pPr>
              <a:defRPr/>
            </a:pPr>
            <a:r>
              <a:rPr lang="en-AU" sz="1200" dirty="0">
                <a:latin typeface="+mn-lt"/>
              </a:rPr>
              <a:t>Explicit teaching of:</a:t>
            </a:r>
          </a:p>
          <a:p>
            <a:pPr marL="171450" indent="-171450">
              <a:buFont typeface="Arial" panose="020B0604020202020204" pitchFamily="34" charset="0"/>
              <a:buChar char="•"/>
              <a:defRPr/>
            </a:pPr>
            <a:r>
              <a:rPr lang="en-AU" sz="1200" dirty="0">
                <a:latin typeface="+mn-lt"/>
              </a:rPr>
              <a:t>the letter–sound correspondence </a:t>
            </a:r>
            <a:r>
              <a:rPr lang="en-AU" sz="1200" b="1" dirty="0" err="1">
                <a:latin typeface="+mn-lt"/>
              </a:rPr>
              <a:t>o_e</a:t>
            </a:r>
            <a:r>
              <a:rPr lang="en-AU" sz="1200" dirty="0">
                <a:latin typeface="+mn-lt"/>
              </a:rPr>
              <a:t> says </a:t>
            </a:r>
            <a:r>
              <a:rPr lang="en-AU" sz="1200" i="0" dirty="0">
                <a:latin typeface="+mn-lt"/>
              </a:rPr>
              <a:t>/</a:t>
            </a:r>
            <a:r>
              <a:rPr lang="en-AU" sz="1200" i="0" dirty="0">
                <a:latin typeface="+mn-lt"/>
                <a:ea typeface="Calibri" panose="020F0502020204030204" pitchFamily="34" charset="0"/>
                <a:cs typeface="Calibri" panose="020F0502020204030204" pitchFamily="34" charset="0"/>
              </a:rPr>
              <a:t>ō</a:t>
            </a:r>
            <a:r>
              <a:rPr lang="en-AU" sz="1200" i="0" dirty="0">
                <a:latin typeface="+mn-lt"/>
              </a:rPr>
              <a:t>/ </a:t>
            </a:r>
            <a:r>
              <a:rPr lang="en-AU" sz="1200" dirty="0">
                <a:latin typeface="+mn-lt"/>
              </a:rPr>
              <a:t>(slides 14 to 37)</a:t>
            </a:r>
          </a:p>
          <a:p>
            <a:pPr marL="171450" indent="-171450">
              <a:buFont typeface="Arial" panose="020B0604020202020204" pitchFamily="34" charset="0"/>
              <a:buChar char="•"/>
              <a:defRPr/>
            </a:pPr>
            <a:r>
              <a:rPr lang="en-AU" sz="1200" dirty="0">
                <a:latin typeface="+mn-lt"/>
              </a:rPr>
              <a:t>the irregular word </a:t>
            </a:r>
            <a:r>
              <a:rPr lang="en-AU" sz="1200" b="1" dirty="0">
                <a:latin typeface="+mn-lt"/>
              </a:rPr>
              <a:t>were</a:t>
            </a:r>
            <a:r>
              <a:rPr lang="en-AU" sz="1200" b="0" dirty="0">
                <a:latin typeface="+mn-lt"/>
              </a:rPr>
              <a:t> (slides 29 and 30)</a:t>
            </a:r>
            <a:endParaRPr lang="en-AU" sz="1200" dirty="0">
              <a:latin typeface="+mn-lt"/>
            </a:endParaRPr>
          </a:p>
          <a:p>
            <a:pPr>
              <a:defRPr/>
            </a:pPr>
            <a:r>
              <a:rPr lang="en-AU" sz="1200" b="0" dirty="0">
                <a:latin typeface="+mn-lt"/>
              </a:rPr>
              <a:t>T</a:t>
            </a:r>
            <a:r>
              <a:rPr lang="en-AU" sz="1200" dirty="0">
                <a:latin typeface="+mn-lt"/>
              </a:rPr>
              <a:t>akes </a:t>
            </a:r>
            <a:r>
              <a:rPr lang="en-AU" sz="1200">
                <a:latin typeface="+mn-lt"/>
              </a:rPr>
              <a:t>approximately 25 </a:t>
            </a:r>
            <a:r>
              <a:rPr lang="en-AU" sz="1200" dirty="0">
                <a:latin typeface="+mn-lt"/>
              </a:rPr>
              <a:t>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a:p>
            <a:r>
              <a:rPr lang="en-US" sz="1200" b="1" dirty="0">
                <a:latin typeface="+mn-lt"/>
              </a:rPr>
              <a:t>Lesson preparation</a:t>
            </a:r>
            <a:endParaRPr lang="en-US" sz="1200" b="1" dirty="0">
              <a:latin typeface="+mn-lt"/>
              <a:cs typeface="Calibri"/>
            </a:endParaRPr>
          </a:p>
          <a:p>
            <a:endParaRPr lang="en-US" sz="1200" dirty="0">
              <a:latin typeface="+mn-lt"/>
            </a:endParaRP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36).</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slides 15 and 16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37). For example, you could use the Phonics Pair Game Templates found on the Literacy Hub (www.literacyhub.edu.au/search/phonics-pair-game-templates) and add words containing letter–sound correspondences students have already learnt. </a:t>
            </a:r>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20652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Review</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Point to each irregular word in random order. As you point, students read the word.</a:t>
            </a:r>
          </a:p>
          <a:p>
            <a:endParaRPr lang="en-US" b="1"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letter–sound correspondences in the word, and the spelling of the word. For example: </a:t>
            </a:r>
            <a:r>
              <a:rPr lang="en-US" b="1" dirty="0"/>
              <a:t>w/a/n/t</a:t>
            </a:r>
            <a:r>
              <a:rPr lang="en-US" b="0" dirty="0"/>
              <a:t>,</a:t>
            </a:r>
            <a:r>
              <a:rPr lang="en-US" b="1" dirty="0"/>
              <a:t> want</a:t>
            </a:r>
            <a:r>
              <a:rPr lang="en-US" b="0" dirty="0"/>
              <a:t>,</a:t>
            </a:r>
            <a:r>
              <a:rPr lang="en-US" b="1" dirty="0"/>
              <a:t> w-a-n-t</a:t>
            </a:r>
            <a:r>
              <a:rPr lang="en-US" b="0" dirty="0"/>
              <a:t> spells </a:t>
            </a:r>
            <a:r>
              <a:rPr lang="en-US" b="1" dirty="0"/>
              <a:t>want</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600057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172800" lvl="0" indent="-1728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13780627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Who was at the lake with Mike and saw the moths? </a:t>
            </a: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endParaRPr lang="en-US" b="1" dirty="0"/>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8243608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7577158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the </a:t>
            </a:r>
            <a:r>
              <a:rPr lang="en-AU" sz="1200" b="1" kern="1200" dirty="0" err="1">
                <a:effectLst/>
                <a:latin typeface="+mn-lt"/>
                <a:ea typeface="Times New Roman" panose="02020603050405020304" pitchFamily="18" charset="0"/>
              </a:rPr>
              <a:t>o_e</a:t>
            </a:r>
            <a:r>
              <a:rPr lang="en-AU" sz="1200" b="1" kern="1200" dirty="0">
                <a:effectLst/>
                <a:latin typeface="+mn-lt"/>
                <a:ea typeface="Times New Roman" panose="02020603050405020304" pitchFamily="18" charset="0"/>
              </a:rPr>
              <a:t> </a:t>
            </a:r>
            <a:r>
              <a:rPr lang="en-AU" sz="1200" kern="1200" dirty="0">
                <a:effectLst/>
                <a:latin typeface="+mn-lt"/>
                <a:ea typeface="Times New Roman" panose="02020603050405020304" pitchFamily="18" charset="0"/>
              </a:rPr>
              <a:t>split digraph </a:t>
            </a:r>
            <a:r>
              <a:rPr lang="en-AU" sz="1200" b="0" kern="1200" dirty="0">
                <a:effectLst/>
                <a:latin typeface="+mn-lt"/>
                <a:ea typeface="Times New Roman" panose="02020603050405020304" pitchFamily="18" charset="0"/>
              </a:rPr>
              <a:t>making a long </a:t>
            </a:r>
            <a:r>
              <a:rPr lang="en-AU" sz="1200" b="1" kern="1200" dirty="0">
                <a:effectLst/>
                <a:latin typeface="+mn-lt"/>
                <a:ea typeface="Times New Roman" panose="02020603050405020304" pitchFamily="18" charset="0"/>
              </a:rPr>
              <a:t>o </a:t>
            </a:r>
            <a:r>
              <a:rPr lang="en-AU" sz="1200" b="0" kern="1200" dirty="0">
                <a:effectLst/>
                <a:latin typeface="+mn-lt"/>
                <a:ea typeface="Times New Roman" panose="02020603050405020304" pitchFamily="18" charset="0"/>
              </a:rPr>
              <a:t>sound /ō/.*</a:t>
            </a:r>
          </a:p>
          <a:p>
            <a:endParaRPr lang="en-AU" sz="1200" kern="1200" dirty="0">
              <a:effectLst/>
              <a:latin typeface="+mn-lt"/>
              <a:ea typeface="Times New Roman" panose="02020603050405020304" pitchFamily="18" charset="0"/>
            </a:endParaRPr>
          </a:p>
          <a:p>
            <a:r>
              <a:rPr lang="en-US" sz="1200" b="1" i="0" u="none" strike="noStrike" baseline="0" dirty="0">
                <a:solidFill>
                  <a:srgbClr val="000000"/>
                </a:solidFill>
                <a:latin typeface="+mn-lt"/>
              </a:rPr>
              <a:t>Spelling </a:t>
            </a:r>
            <a:r>
              <a:rPr lang="en-US" sz="1200" b="1" dirty="0" err="1">
                <a:solidFill>
                  <a:srgbClr val="000000"/>
                </a:solidFill>
                <a:latin typeface="+mn-lt"/>
              </a:rPr>
              <a:t>generalisation</a:t>
            </a:r>
            <a:endParaRPr lang="en-US" sz="1200" b="0" i="0" u="none" strike="noStrike" baseline="0" dirty="0">
              <a:solidFill>
                <a:srgbClr val="000000"/>
              </a:solidFill>
              <a:latin typeface="+mn-lt"/>
            </a:endParaRPr>
          </a:p>
          <a:p>
            <a:pPr marL="0" indent="0">
              <a:buFont typeface="Arial" panose="020B0604020202020204" pitchFamily="34" charset="0"/>
              <a:buNone/>
            </a:pPr>
            <a:r>
              <a:rPr lang="en-US" sz="1200" b="0" dirty="0">
                <a:latin typeface="+mn-lt"/>
              </a:rPr>
              <a:t>A vowel digraph is split by a consonant to form a split digraph. The second vowel is always </a:t>
            </a:r>
            <a:r>
              <a:rPr lang="en-US" sz="1200" b="1" dirty="0">
                <a:latin typeface="+mn-lt"/>
              </a:rPr>
              <a:t>e</a:t>
            </a:r>
            <a:r>
              <a:rPr lang="en-US" sz="1200" b="0" dirty="0">
                <a:latin typeface="+mn-lt"/>
              </a:rPr>
              <a:t>. The final </a:t>
            </a:r>
            <a:r>
              <a:rPr lang="en-US" sz="1200" b="1" dirty="0">
                <a:latin typeface="+mn-lt"/>
              </a:rPr>
              <a:t>e</a:t>
            </a:r>
            <a:r>
              <a:rPr lang="en-US" sz="1200" b="0" dirty="0">
                <a:latin typeface="+mn-lt"/>
              </a:rPr>
              <a:t> can only ‘jump over’ one consonant to work together with the first vowel to say its long sound.</a:t>
            </a:r>
            <a:endParaRPr lang="en-US" sz="1200" b="0" dirty="0">
              <a:latin typeface="+mn-lt"/>
              <a:cs typeface="Arial" panose="020B0604020202020204" pitchFamily="34" charset="0"/>
            </a:endParaRPr>
          </a:p>
          <a:p>
            <a:endParaRPr lang="en-AU" sz="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were</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i="0" kern="1200" dirty="0">
                <a:effectLst/>
                <a:latin typeface="+mn-lt"/>
                <a:ea typeface="Times New Roman" panose="02020603050405020304" pitchFamily="18" charset="0"/>
              </a:rPr>
              <a:t>*</a:t>
            </a:r>
            <a:r>
              <a:rPr lang="en-GB" sz="1200" i="0" dirty="0">
                <a:effectLst/>
                <a:latin typeface="+mn-lt"/>
                <a:ea typeface="MS Mincho" panose="02020609040205080304" pitchFamily="49" charset="-128"/>
                <a:cs typeface="Arial" panose="020B0604020202020204" pitchFamily="34" charset="0"/>
              </a:rPr>
              <a:t>Different schools may choose to refer to split digraphs using alternative terms such as bossy e, silent e or magic e. The most important thing is to keep the term and explanation consistent across classes and year levels in a school.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latin typeface="+mn-lt"/>
              </a:rPr>
              <a:t>Note: </a:t>
            </a:r>
            <a:r>
              <a:rPr lang="en-US" sz="1200" dirty="0">
                <a:latin typeface="+mn-lt"/>
              </a:rPr>
              <a:t>w</a:t>
            </a:r>
            <a:r>
              <a:rPr lang="en-US" dirty="0">
                <a:latin typeface="+mn-lt"/>
              </a:rPr>
              <a:t>hen spelling an irregular word orally, say the letter names aloud, grouping the letter names together according to the sounds in the word, for example: </a:t>
            </a:r>
            <a:r>
              <a:rPr lang="en-US" b="1" i="1" dirty="0">
                <a:latin typeface="+mn-lt"/>
              </a:rPr>
              <a:t>w-ere </a:t>
            </a:r>
            <a:r>
              <a:rPr lang="en-US" b="0" i="1" dirty="0">
                <a:latin typeface="+mn-lt"/>
              </a:rPr>
              <a:t>spells </a:t>
            </a:r>
            <a:r>
              <a:rPr lang="en-US" b="1" i="1" dirty="0">
                <a:latin typeface="+mn-lt"/>
              </a:rPr>
              <a:t>were</a:t>
            </a:r>
            <a:r>
              <a:rPr lang="en-US" b="0" dirty="0">
                <a:latin typeface="+mn-lt"/>
              </a:rPr>
              <a:t>.</a:t>
            </a:r>
          </a:p>
          <a:p>
            <a:endParaRPr lang="en-AU" sz="1200" kern="1200" dirty="0">
              <a:effectLst/>
              <a:latin typeface="+mn-lt"/>
              <a:ea typeface="Times New Roman" panose="02020603050405020304" pitchFamily="18" charset="0"/>
            </a:endParaRPr>
          </a:p>
          <a:p>
            <a:endParaRPr lang="en-AU" sz="1200" dirty="0">
              <a:effectLst/>
              <a:latin typeface="+mn-lt"/>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Today we are learning a new split digraph.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u="none" dirty="0">
                <a:latin typeface="+mn-lt"/>
              </a:rPr>
              <a:t>We have learnt that in a split digraph, two vowels work together and usually make a long vowel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u="none" dirty="0">
                <a:latin typeface="+mn-lt"/>
              </a:rPr>
              <a:t>The two vowels are split by a consonant in between them.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All split digraphs are made up of a vowel and an </a:t>
            </a:r>
            <a:r>
              <a:rPr lang="en-US" b="1" i="1" dirty="0">
                <a:latin typeface="+mn-lt"/>
              </a:rPr>
              <a:t>e</a:t>
            </a:r>
            <a:r>
              <a:rPr lang="en-US" i="1"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The split digraph we are learning today is the </a:t>
            </a:r>
            <a:r>
              <a:rPr lang="en-US" b="1" i="1" dirty="0" err="1">
                <a:latin typeface="+mn-lt"/>
              </a:rPr>
              <a:t>o_e</a:t>
            </a:r>
            <a:r>
              <a:rPr lang="en-US" b="1" i="1" dirty="0">
                <a:latin typeface="+mn-lt"/>
              </a:rPr>
              <a:t> split digraph</a:t>
            </a:r>
            <a:r>
              <a:rPr lang="en-US" b="0" i="1" dirty="0">
                <a:latin typeface="+mn-lt"/>
              </a:rPr>
              <a:t>.</a:t>
            </a:r>
            <a:r>
              <a:rPr lang="en-US" b="1" i="1"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It makes the long /</a:t>
            </a:r>
            <a:r>
              <a:rPr lang="en-US" b="0" i="1" dirty="0">
                <a:latin typeface="+mn-lt"/>
                <a:cs typeface="Arial" panose="020B0604020202020204" pitchFamily="34" charset="0"/>
              </a:rPr>
              <a:t>ō</a:t>
            </a:r>
            <a:r>
              <a:rPr lang="en-US" i="1" dirty="0">
                <a:latin typeface="+mn-lt"/>
              </a:rPr>
              <a:t>/ vowel sound.</a:t>
            </a:r>
            <a:endParaRPr lang="en-US" dirty="0">
              <a:latin typeface="+mn-lt"/>
            </a:endParaRPr>
          </a:p>
          <a:p>
            <a:endParaRPr lang="en-US" dirty="0">
              <a:latin typeface="+mn-lt"/>
            </a:endParaRPr>
          </a:p>
          <a:p>
            <a:r>
              <a:rPr lang="en-US" dirty="0">
                <a:latin typeface="+mn-lt"/>
              </a:rPr>
              <a:t>Demonstrate tracing over the letters on the large screen while saying the target sound.</a:t>
            </a:r>
          </a:p>
          <a:p>
            <a:pPr marL="171450" indent="-171450" algn="l">
              <a:buFont typeface="Arial" panose="020B0604020202020204" pitchFamily="34" charset="0"/>
              <a:buChar char="•"/>
            </a:pPr>
            <a:r>
              <a:rPr lang="en-US" b="1" i="1" dirty="0">
                <a:latin typeface="+mn-lt"/>
              </a:rPr>
              <a:t>o </a:t>
            </a:r>
            <a:r>
              <a:rPr lang="en-US" b="0" i="1" dirty="0">
                <a:latin typeface="+mn-lt"/>
              </a:rPr>
              <a:t>something</a:t>
            </a:r>
            <a:r>
              <a:rPr lang="en-US" b="1" i="1" dirty="0">
                <a:latin typeface="+mn-lt"/>
              </a:rPr>
              <a:t> e </a:t>
            </a:r>
            <a:r>
              <a:rPr lang="en-US" b="0" i="1" dirty="0">
                <a:latin typeface="+mn-lt"/>
              </a:rPr>
              <a:t>says /</a:t>
            </a:r>
            <a:r>
              <a:rPr lang="en-US" b="0" i="1" dirty="0">
                <a:latin typeface="+mn-lt"/>
                <a:cs typeface="Arial" panose="020B0604020202020204" pitchFamily="34" charset="0"/>
              </a:rPr>
              <a:t>ō/ </a:t>
            </a:r>
            <a:r>
              <a:rPr lang="en-US" b="0" dirty="0">
                <a:latin typeface="+mn-lt"/>
                <a:cs typeface="Arial" panose="020B0604020202020204" pitchFamily="34" charset="0"/>
              </a:rPr>
              <a:t>(where ‘</a:t>
            </a:r>
            <a:r>
              <a:rPr lang="en-US" b="1" dirty="0">
                <a:latin typeface="+mn-lt"/>
                <a:cs typeface="Arial" panose="020B0604020202020204" pitchFamily="34" charset="0"/>
              </a:rPr>
              <a:t>o</a:t>
            </a:r>
            <a:r>
              <a:rPr lang="en-US" b="0" dirty="0">
                <a:latin typeface="+mn-lt"/>
                <a:cs typeface="Arial" panose="020B0604020202020204" pitchFamily="34" charset="0"/>
              </a:rPr>
              <a:t> something </a:t>
            </a:r>
            <a:r>
              <a:rPr lang="en-US" b="1" dirty="0">
                <a:latin typeface="+mn-lt"/>
                <a:cs typeface="Arial" panose="020B0604020202020204" pitchFamily="34" charset="0"/>
              </a:rPr>
              <a:t>e</a:t>
            </a:r>
            <a:r>
              <a:rPr lang="en-US" b="0" dirty="0">
                <a:latin typeface="+mn-lt"/>
                <a:cs typeface="Arial" panose="020B0604020202020204" pitchFamily="34" charset="0"/>
              </a:rPr>
              <a:t>’ signifies the </a:t>
            </a:r>
            <a:r>
              <a:rPr lang="en-US" b="1" dirty="0" err="1">
                <a:latin typeface="+mn-lt"/>
                <a:cs typeface="Arial" panose="020B0604020202020204" pitchFamily="34" charset="0"/>
              </a:rPr>
              <a:t>o_e</a:t>
            </a:r>
            <a:r>
              <a:rPr lang="en-US" b="1" dirty="0">
                <a:latin typeface="+mn-lt"/>
                <a:cs typeface="Arial" panose="020B0604020202020204" pitchFamily="34" charset="0"/>
              </a:rPr>
              <a:t> split digraph</a:t>
            </a:r>
            <a:r>
              <a:rPr lang="en-US" b="0" dirty="0">
                <a:latin typeface="+mn-lt"/>
                <a:cs typeface="Arial" panose="020B0604020202020204" pitchFamily="34" charset="0"/>
              </a:rPr>
              <a:t>).</a:t>
            </a:r>
          </a:p>
          <a:p>
            <a:pPr marL="171450" indent="-171450" algn="l">
              <a:buFont typeface="Arial" panose="020B0604020202020204" pitchFamily="34" charset="0"/>
              <a:buChar char="•"/>
            </a:pPr>
            <a:endParaRPr lang="en-US" b="0" dirty="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Note: h</a:t>
            </a:r>
            <a:r>
              <a:rPr lang="en-US" i="0" dirty="0">
                <a:latin typeface="+mn-lt"/>
              </a:rPr>
              <a:t>olding up two fingers together then splitting them apart as you explain what a split digraph is can support students’ understanding of this concept. </a:t>
            </a:r>
            <a:endParaRPr lang="en-US" b="0" dirty="0">
              <a:latin typeface="+mn-lt"/>
            </a:endParaRPr>
          </a:p>
          <a:p>
            <a:pPr marL="0" indent="0" algn="l">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31198131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Students form the letter in the air, on the carpet or on a mini-whiteboard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 </a:t>
            </a:r>
            <a:r>
              <a:rPr lang="en-US" b="1" i="1" dirty="0">
                <a:latin typeface="+mn-lt"/>
              </a:rPr>
              <a:t>o </a:t>
            </a:r>
            <a:r>
              <a:rPr lang="en-US" b="0" i="1" dirty="0">
                <a:latin typeface="+mn-lt"/>
              </a:rPr>
              <a:t>something</a:t>
            </a:r>
            <a:r>
              <a:rPr lang="en-US" b="1" i="1" dirty="0">
                <a:latin typeface="+mn-lt"/>
              </a:rPr>
              <a:t> e </a:t>
            </a:r>
            <a:r>
              <a:rPr lang="en-US" b="0" i="1" dirty="0">
                <a:latin typeface="+mn-lt"/>
              </a:rPr>
              <a:t>says /</a:t>
            </a:r>
            <a:r>
              <a:rPr lang="en-US" b="0" i="1" dirty="0">
                <a:latin typeface="+mn-lt"/>
                <a:cs typeface="Arial" panose="020B0604020202020204" pitchFamily="34" charset="0"/>
              </a:rPr>
              <a:t>ō/.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latin typeface="+mn-lt"/>
            </a:endParaRPr>
          </a:p>
          <a:p>
            <a:r>
              <a:rPr lang="en-US" dirty="0">
                <a:latin typeface="+mn-lt"/>
              </a:rPr>
              <a:t>Check that students are using the correct entry and exit points for their letter formation and offer feedback.</a:t>
            </a:r>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sz="1200" dirty="0">
                <a:latin typeface="+mn-lt"/>
              </a:rPr>
              <a:t>Say: </a:t>
            </a:r>
          </a:p>
          <a:p>
            <a:pPr marL="171450" indent="-171450">
              <a:buFont typeface="Arial" panose="020B0604020202020204" pitchFamily="34" charset="0"/>
              <a:buChar char="•"/>
            </a:pPr>
            <a:r>
              <a:rPr lang="en-US" sz="1200" i="1" dirty="0">
                <a:latin typeface="+mn-lt"/>
              </a:rPr>
              <a:t>I can see the </a:t>
            </a:r>
            <a:r>
              <a:rPr lang="en-US" sz="1200" b="1" i="1" dirty="0" err="1">
                <a:latin typeface="+mn-lt"/>
              </a:rPr>
              <a:t>o_e</a:t>
            </a:r>
            <a:r>
              <a:rPr lang="en-US" sz="1200" b="1" i="1" dirty="0">
                <a:latin typeface="+mn-lt"/>
              </a:rPr>
              <a:t> split digraph</a:t>
            </a:r>
            <a:r>
              <a:rPr lang="en-US" sz="1200" i="1" dirty="0">
                <a:latin typeface="+mn-lt"/>
              </a:rPr>
              <a:t> at the end of this word. It is split by the consonant </a:t>
            </a:r>
            <a:r>
              <a:rPr lang="en-US" sz="1200" b="1" i="1" dirty="0">
                <a:latin typeface="+mn-lt"/>
              </a:rPr>
              <a:t>t</a:t>
            </a:r>
            <a:r>
              <a:rPr lang="en-US" sz="1200" b="0" i="1" dirty="0">
                <a:latin typeface="+mn-lt"/>
              </a:rPr>
              <a:t>.</a:t>
            </a:r>
            <a:endParaRPr lang="en-US" sz="1200" b="0" i="0" dirty="0">
              <a:latin typeface="+mn-lt"/>
            </a:endParaRPr>
          </a:p>
          <a:p>
            <a:pPr marL="171450" indent="-171450">
              <a:buFont typeface="Arial" panose="020B0604020202020204" pitchFamily="34" charset="0"/>
              <a:buChar char="•"/>
            </a:pPr>
            <a:r>
              <a:rPr lang="en-US" sz="1200" i="1" dirty="0">
                <a:latin typeface="+mn-lt"/>
              </a:rPr>
              <a:t>In this word the </a:t>
            </a:r>
            <a:r>
              <a:rPr lang="en-US" sz="1200" b="1" i="1" dirty="0">
                <a:latin typeface="+mn-lt"/>
              </a:rPr>
              <a:t>e</a:t>
            </a:r>
            <a:r>
              <a:rPr lang="en-US" sz="1200" i="1" dirty="0">
                <a:latin typeface="+mn-lt"/>
              </a:rPr>
              <a:t> can jump over the </a:t>
            </a:r>
            <a:r>
              <a:rPr lang="en-US" sz="1200" b="0" i="1" dirty="0">
                <a:latin typeface="+mn-lt"/>
              </a:rPr>
              <a:t>consonant </a:t>
            </a:r>
            <a:r>
              <a:rPr lang="en-US" sz="1200" b="1" i="1" dirty="0">
                <a:latin typeface="+mn-lt"/>
              </a:rPr>
              <a:t>t</a:t>
            </a:r>
            <a:r>
              <a:rPr lang="en-US" sz="1200" b="0" i="1" dirty="0">
                <a:latin typeface="+mn-lt"/>
              </a:rPr>
              <a:t>. </a:t>
            </a:r>
          </a:p>
          <a:p>
            <a:pPr marL="171450" indent="-171450">
              <a:buFont typeface="Arial" panose="020B0604020202020204" pitchFamily="34" charset="0"/>
              <a:buChar char="•"/>
            </a:pPr>
            <a:r>
              <a:rPr lang="en-US" sz="1200" b="1" i="1" dirty="0">
                <a:latin typeface="+mn-lt"/>
              </a:rPr>
              <a:t>o </a:t>
            </a:r>
            <a:r>
              <a:rPr lang="en-US" sz="1200" b="0" i="1" dirty="0">
                <a:latin typeface="+mn-lt"/>
              </a:rPr>
              <a:t>works with </a:t>
            </a:r>
            <a:r>
              <a:rPr lang="en-US" sz="1200" b="1" i="1" dirty="0">
                <a:latin typeface="+mn-lt"/>
              </a:rPr>
              <a:t>e</a:t>
            </a:r>
            <a:r>
              <a:rPr lang="en-US" sz="1200" b="0" i="1" dirty="0">
                <a:latin typeface="+mn-lt"/>
              </a:rPr>
              <a:t> to say the long </a:t>
            </a:r>
            <a:r>
              <a:rPr lang="en-US" i="1" dirty="0">
                <a:latin typeface="+mn-lt"/>
              </a:rPr>
              <a:t>/</a:t>
            </a:r>
            <a:r>
              <a:rPr lang="en-US" i="1" dirty="0">
                <a:latin typeface="+mn-lt"/>
                <a:cs typeface="Arial" panose="020B0604020202020204" pitchFamily="34" charset="0"/>
              </a:rPr>
              <a:t>ō/</a:t>
            </a:r>
            <a:r>
              <a:rPr lang="en-US" sz="1200" b="0" i="1" dirty="0">
                <a:latin typeface="+mn-lt"/>
              </a:rPr>
              <a:t> sound. </a:t>
            </a:r>
          </a:p>
          <a:p>
            <a:pPr marL="0" indent="0">
              <a:buFont typeface="Arial" panose="020B0604020202020204" pitchFamily="34" charset="0"/>
              <a:buNone/>
            </a:pPr>
            <a:endParaRPr lang="en-US" sz="1200" b="0" i="0" dirty="0">
              <a:latin typeface="+mn-lt"/>
            </a:endParaRPr>
          </a:p>
          <a:p>
            <a:pPr marL="0" indent="0">
              <a:buFont typeface="Arial" panose="020B0604020202020204" pitchFamily="34" charset="0"/>
              <a:buNone/>
            </a:pPr>
            <a:r>
              <a:rPr lang="en-US" sz="1200" b="0" i="0" dirty="0">
                <a:latin typeface="+mn-lt"/>
              </a:rPr>
              <a:t>Demonstrate:</a:t>
            </a:r>
          </a:p>
          <a:p>
            <a:pPr marL="171450" indent="-171450">
              <a:buFont typeface="Arial" panose="020B0604020202020204" pitchFamily="34" charset="0"/>
              <a:buChar char="•"/>
            </a:pPr>
            <a:r>
              <a:rPr lang="en-US" sz="1200" b="0" i="0" dirty="0">
                <a:latin typeface="+mn-lt"/>
              </a:rPr>
              <a:t>pointing to the corresponding letters in the word and saying: </a:t>
            </a:r>
            <a:r>
              <a:rPr lang="en-US" sz="1200" i="1" dirty="0">
                <a:latin typeface="+mn-lt"/>
              </a:rPr>
              <a:t>/v/, </a:t>
            </a:r>
            <a:r>
              <a:rPr lang="en-US" i="1" dirty="0">
                <a:latin typeface="+mn-lt"/>
              </a:rPr>
              <a:t>/</a:t>
            </a:r>
            <a:r>
              <a:rPr lang="en-US" i="1" dirty="0">
                <a:latin typeface="+mn-lt"/>
                <a:cs typeface="Arial" panose="020B0604020202020204" pitchFamily="34" charset="0"/>
              </a:rPr>
              <a:t>ō/*, </a:t>
            </a:r>
            <a:r>
              <a:rPr lang="en-US" sz="1200" i="1" dirty="0">
                <a:latin typeface="+mn-lt"/>
                <a:cs typeface="Arial" panose="020B0604020202020204" pitchFamily="34" charset="0"/>
              </a:rPr>
              <a:t>/t/</a:t>
            </a:r>
          </a:p>
          <a:p>
            <a:pPr marL="171450" indent="-171450">
              <a:buFont typeface="Arial" panose="020B0604020202020204" pitchFamily="34" charset="0"/>
              <a:buChar char="•"/>
            </a:pPr>
            <a:r>
              <a:rPr lang="en-US" sz="1200" i="0" dirty="0">
                <a:latin typeface="+mn-lt"/>
                <a:cs typeface="Arial" panose="020B0604020202020204" pitchFamily="34" charset="0"/>
              </a:rPr>
              <a:t>blending the sounds to read the word. </a:t>
            </a:r>
          </a:p>
          <a:p>
            <a:pPr marL="171450" indent="-171450">
              <a:buFont typeface="Arial" panose="020B0604020202020204" pitchFamily="34" charset="0"/>
              <a:buChar char="•"/>
            </a:pPr>
            <a:endParaRPr lang="en-US" sz="1200"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cs typeface="Arial" panose="020B0604020202020204" pitchFamily="34" charset="0"/>
              </a:rPr>
              <a:t>*Use two fingers split apart to point to both the </a:t>
            </a:r>
            <a:r>
              <a:rPr lang="en-US" b="1" dirty="0">
                <a:latin typeface="+mn-lt"/>
                <a:cs typeface="Arial" panose="020B0604020202020204" pitchFamily="34" charset="0"/>
              </a:rPr>
              <a:t>o </a:t>
            </a:r>
            <a:r>
              <a:rPr lang="en-US" b="0" dirty="0">
                <a:latin typeface="+mn-lt"/>
                <a:cs typeface="Arial" panose="020B0604020202020204" pitchFamily="34" charset="0"/>
              </a:rPr>
              <a:t>and the</a:t>
            </a:r>
            <a:r>
              <a:rPr lang="en-US" b="1" dirty="0">
                <a:latin typeface="+mn-lt"/>
                <a:cs typeface="Arial" panose="020B0604020202020204" pitchFamily="34" charset="0"/>
              </a:rPr>
              <a:t> e </a:t>
            </a:r>
            <a:r>
              <a:rPr lang="en-US" b="0" dirty="0">
                <a:latin typeface="+mn-lt"/>
                <a:cs typeface="Arial" panose="020B0604020202020204" pitchFamily="34" charset="0"/>
              </a:rPr>
              <a:t>for </a:t>
            </a:r>
            <a:r>
              <a:rPr lang="en-US" i="1" dirty="0">
                <a:latin typeface="+mn-lt"/>
              </a:rPr>
              <a:t>/</a:t>
            </a:r>
            <a:r>
              <a:rPr lang="en-US" i="1" dirty="0">
                <a:latin typeface="+mn-lt"/>
                <a:cs typeface="Arial" panose="020B0604020202020204" pitchFamily="34" charset="0"/>
              </a:rPr>
              <a:t>ō/</a:t>
            </a:r>
            <a:r>
              <a:rPr lang="en-US" sz="1200" b="0" dirty="0">
                <a:latin typeface="+mn-lt"/>
                <a:cs typeface="Arial" panose="020B0604020202020204" pitchFamily="34" charset="0"/>
              </a:rPr>
              <a:t>. </a:t>
            </a:r>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35901390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dirty="0">
              <a:latin typeface="+mn-lt"/>
            </a:endParaRPr>
          </a:p>
          <a:p>
            <a:r>
              <a:rPr lang="en-US" dirty="0">
                <a:latin typeface="+mn-lt"/>
              </a:rPr>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sz="1200" dirty="0">
                <a:latin typeface="+mn-lt"/>
              </a:rPr>
              <a:t>Refer to the new word. Say: </a:t>
            </a:r>
          </a:p>
          <a:p>
            <a:pPr marL="171450" indent="-171450">
              <a:buFont typeface="Arial" panose="020B0604020202020204" pitchFamily="34" charset="0"/>
              <a:buChar char="•"/>
            </a:pPr>
            <a:r>
              <a:rPr lang="en-US" sz="1200" i="1" dirty="0">
                <a:latin typeface="+mn-lt"/>
              </a:rPr>
              <a:t>I can see the </a:t>
            </a:r>
            <a:r>
              <a:rPr lang="en-US" sz="1200" b="1" i="1" dirty="0" err="1">
                <a:latin typeface="+mn-lt"/>
              </a:rPr>
              <a:t>o_e</a:t>
            </a:r>
            <a:r>
              <a:rPr lang="en-US" sz="1200" b="1" i="1" dirty="0">
                <a:latin typeface="+mn-lt"/>
              </a:rPr>
              <a:t> split digraph</a:t>
            </a:r>
            <a:r>
              <a:rPr lang="en-US" sz="1200" i="1" dirty="0">
                <a:latin typeface="+mn-lt"/>
              </a:rPr>
              <a:t> at the end of this word. It is split by the consonant </a:t>
            </a:r>
            <a:r>
              <a:rPr lang="en-US" sz="1200" b="1" i="1" dirty="0">
                <a:latin typeface="+mn-lt"/>
              </a:rPr>
              <a:t>n.</a:t>
            </a:r>
            <a:endParaRPr lang="en-US" sz="1200" i="0" dirty="0">
              <a:latin typeface="+mn-lt"/>
            </a:endParaRPr>
          </a:p>
          <a:p>
            <a:pPr marL="171450" indent="-171450">
              <a:buFont typeface="Arial" panose="020B0604020202020204" pitchFamily="34" charset="0"/>
              <a:buChar char="•"/>
            </a:pPr>
            <a:r>
              <a:rPr lang="en-US" sz="1200" i="1" dirty="0">
                <a:latin typeface="+mn-lt"/>
              </a:rPr>
              <a:t>In this word the </a:t>
            </a:r>
            <a:r>
              <a:rPr lang="en-US" sz="1200" b="1" i="1" dirty="0">
                <a:latin typeface="+mn-lt"/>
              </a:rPr>
              <a:t>e</a:t>
            </a:r>
            <a:r>
              <a:rPr lang="en-US" sz="1200" i="1" dirty="0">
                <a:latin typeface="+mn-lt"/>
              </a:rPr>
              <a:t> can jump over the </a:t>
            </a:r>
            <a:r>
              <a:rPr lang="en-US" sz="1200" b="0" i="1" dirty="0">
                <a:latin typeface="+mn-lt"/>
              </a:rPr>
              <a:t>consonant </a:t>
            </a:r>
            <a:r>
              <a:rPr lang="en-US" sz="1200" b="1" i="1" dirty="0">
                <a:latin typeface="+mn-lt"/>
              </a:rPr>
              <a:t>n</a:t>
            </a:r>
            <a:r>
              <a:rPr lang="en-US" sz="1200" b="0" i="1" dirty="0">
                <a:latin typeface="+mn-lt"/>
              </a:rPr>
              <a:t>.</a:t>
            </a:r>
            <a:r>
              <a:rPr lang="en-US" sz="1200" b="1" i="1" dirty="0">
                <a:latin typeface="+mn-lt"/>
              </a:rPr>
              <a:t> </a:t>
            </a:r>
          </a:p>
          <a:p>
            <a:pPr marL="171450" indent="-171450">
              <a:buFont typeface="Arial" panose="020B0604020202020204" pitchFamily="34" charset="0"/>
              <a:buChar char="•"/>
            </a:pPr>
            <a:r>
              <a:rPr lang="en-US" sz="1200" b="1" i="1" dirty="0">
                <a:latin typeface="+mn-lt"/>
              </a:rPr>
              <a:t>o </a:t>
            </a:r>
            <a:r>
              <a:rPr lang="en-US" sz="1200" b="0" i="1" dirty="0">
                <a:latin typeface="+mn-lt"/>
              </a:rPr>
              <a:t>works with </a:t>
            </a:r>
            <a:r>
              <a:rPr lang="en-US" sz="1200" b="1" i="1" dirty="0">
                <a:latin typeface="+mn-lt"/>
              </a:rPr>
              <a:t>e</a:t>
            </a:r>
            <a:r>
              <a:rPr lang="en-US" sz="1200" b="0" i="1" dirty="0">
                <a:latin typeface="+mn-lt"/>
              </a:rPr>
              <a:t> to say the long </a:t>
            </a:r>
            <a:r>
              <a:rPr lang="en-US" i="1" dirty="0">
                <a:latin typeface="+mn-lt"/>
              </a:rPr>
              <a:t>/</a:t>
            </a:r>
            <a:r>
              <a:rPr lang="en-US" i="1" dirty="0">
                <a:latin typeface="+mn-lt"/>
                <a:cs typeface="Arial" panose="020B0604020202020204" pitchFamily="34" charset="0"/>
              </a:rPr>
              <a:t>ō/ </a:t>
            </a:r>
            <a:r>
              <a:rPr lang="en-US" sz="1200" b="0" i="1" dirty="0">
                <a:latin typeface="+mn-lt"/>
              </a:rPr>
              <a:t>sound. </a:t>
            </a:r>
          </a:p>
          <a:p>
            <a:pPr marL="0" indent="0">
              <a:buFont typeface="Arial" panose="020B0604020202020204" pitchFamily="34" charset="0"/>
              <a:buNone/>
            </a:pPr>
            <a:endParaRPr lang="en-US" sz="1200" b="0" i="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To read the new word, point and say each letter</a:t>
            </a:r>
            <a:r>
              <a:rPr lang="en-AU" sz="1200" dirty="0"/>
              <a:t>–</a:t>
            </a:r>
            <a:r>
              <a:rPr lang="en-US" dirty="0">
                <a:latin typeface="+mn-lt"/>
              </a:rPr>
              <a:t>sound correspondence then blend these sounds to read the word.*</a:t>
            </a:r>
            <a:endParaRPr lang="en-AU" dirty="0">
              <a:latin typeface="+mn-lt"/>
            </a:endParaRPr>
          </a:p>
          <a:p>
            <a:pPr marL="0" indent="0">
              <a:buFont typeface="Arial" panose="020B0604020202020204" pitchFamily="34" charset="0"/>
              <a:buNone/>
            </a:pPr>
            <a:endParaRPr lang="en-US" sz="1200"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cs typeface="Arial" panose="020B0604020202020204" pitchFamily="34" charset="0"/>
              </a:rPr>
              <a:t>*Use two fingers split apart to point to both the </a:t>
            </a:r>
            <a:r>
              <a:rPr lang="en-US" b="1" dirty="0">
                <a:latin typeface="+mn-lt"/>
                <a:cs typeface="Arial" panose="020B0604020202020204" pitchFamily="34" charset="0"/>
              </a:rPr>
              <a:t>o </a:t>
            </a:r>
            <a:r>
              <a:rPr lang="en-US" b="0" dirty="0">
                <a:latin typeface="+mn-lt"/>
                <a:cs typeface="Arial" panose="020B0604020202020204" pitchFamily="34" charset="0"/>
              </a:rPr>
              <a:t>and the</a:t>
            </a:r>
            <a:r>
              <a:rPr lang="en-US" b="1" dirty="0">
                <a:latin typeface="+mn-lt"/>
                <a:cs typeface="Arial" panose="020B0604020202020204" pitchFamily="34" charset="0"/>
              </a:rPr>
              <a:t> e </a:t>
            </a:r>
            <a:r>
              <a:rPr lang="en-US" b="0" dirty="0">
                <a:latin typeface="+mn-lt"/>
                <a:cs typeface="Arial" panose="020B0604020202020204" pitchFamily="34" charset="0"/>
              </a:rPr>
              <a:t>for </a:t>
            </a:r>
            <a:r>
              <a:rPr lang="en-US" i="1" dirty="0">
                <a:latin typeface="+mn-lt"/>
              </a:rPr>
              <a:t>/</a:t>
            </a:r>
            <a:r>
              <a:rPr lang="en-US" i="1" dirty="0">
                <a:latin typeface="+mn-lt"/>
                <a:cs typeface="Arial" panose="020B0604020202020204" pitchFamily="34" charset="0"/>
              </a:rPr>
              <a:t>ō/.</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dirty="0">
              <a:latin typeface="+mn-lt"/>
            </a:endParaRPr>
          </a:p>
          <a:p>
            <a:r>
              <a:rPr lang="en-US" dirty="0">
                <a:latin typeface="+mn-lt"/>
              </a:rPr>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sz="1200" dirty="0">
                <a:latin typeface="+mn-lt"/>
              </a:rPr>
              <a:t>Refer to the new word. Say: </a:t>
            </a:r>
          </a:p>
          <a:p>
            <a:pPr marL="171450" indent="-171450">
              <a:buFont typeface="Arial" panose="020B0604020202020204" pitchFamily="34" charset="0"/>
              <a:buChar char="•"/>
            </a:pPr>
            <a:r>
              <a:rPr lang="en-US" sz="1200" i="1" dirty="0">
                <a:latin typeface="+mn-lt"/>
              </a:rPr>
              <a:t>I can see the </a:t>
            </a:r>
            <a:r>
              <a:rPr lang="en-US" sz="1200" b="1" i="1" dirty="0" err="1">
                <a:latin typeface="+mn-lt"/>
              </a:rPr>
              <a:t>o_e</a:t>
            </a:r>
            <a:r>
              <a:rPr lang="en-US" sz="1200" b="1" i="1" dirty="0">
                <a:latin typeface="+mn-lt"/>
              </a:rPr>
              <a:t> split digraph</a:t>
            </a:r>
            <a:r>
              <a:rPr lang="en-US" sz="1200" i="1" dirty="0">
                <a:latin typeface="+mn-lt"/>
              </a:rPr>
              <a:t> at the end of this word. It is split by the consonant </a:t>
            </a:r>
            <a:r>
              <a:rPr lang="en-US" sz="1200" b="1" i="1" dirty="0">
                <a:latin typeface="+mn-lt"/>
              </a:rPr>
              <a:t>k</a:t>
            </a:r>
            <a:r>
              <a:rPr lang="en-US" sz="1200" b="0" i="1" dirty="0">
                <a:latin typeface="+mn-lt"/>
              </a:rPr>
              <a:t>.</a:t>
            </a:r>
            <a:endParaRPr lang="en-US" sz="1200" b="0" i="0" dirty="0">
              <a:latin typeface="+mn-lt"/>
            </a:endParaRPr>
          </a:p>
          <a:p>
            <a:pPr marL="171450" indent="-171450">
              <a:buFont typeface="Arial" panose="020B0604020202020204" pitchFamily="34" charset="0"/>
              <a:buChar char="•"/>
            </a:pPr>
            <a:r>
              <a:rPr lang="en-US" sz="1200" i="1" dirty="0">
                <a:latin typeface="+mn-lt"/>
              </a:rPr>
              <a:t>In this word the </a:t>
            </a:r>
            <a:r>
              <a:rPr lang="en-US" sz="1200" b="1" i="1" dirty="0">
                <a:latin typeface="+mn-lt"/>
              </a:rPr>
              <a:t>e</a:t>
            </a:r>
            <a:r>
              <a:rPr lang="en-US" sz="1200" i="1" dirty="0">
                <a:latin typeface="+mn-lt"/>
              </a:rPr>
              <a:t> can jump over the </a:t>
            </a:r>
            <a:r>
              <a:rPr lang="en-US" sz="1200" b="0" i="1" dirty="0">
                <a:latin typeface="+mn-lt"/>
              </a:rPr>
              <a:t>consonant </a:t>
            </a:r>
            <a:r>
              <a:rPr lang="en-US" sz="1200" b="1" i="1" dirty="0">
                <a:latin typeface="+mn-lt"/>
              </a:rPr>
              <a:t>k</a:t>
            </a:r>
            <a:r>
              <a:rPr lang="en-US" sz="1200" b="0" i="1" dirty="0">
                <a:latin typeface="+mn-lt"/>
              </a:rPr>
              <a:t>. </a:t>
            </a:r>
          </a:p>
          <a:p>
            <a:pPr marL="171450" indent="-171450">
              <a:buFont typeface="Arial" panose="020B0604020202020204" pitchFamily="34" charset="0"/>
              <a:buChar char="•"/>
            </a:pPr>
            <a:r>
              <a:rPr lang="en-US" sz="1200" b="1" i="1" dirty="0">
                <a:latin typeface="+mn-lt"/>
              </a:rPr>
              <a:t>o </a:t>
            </a:r>
            <a:r>
              <a:rPr lang="en-US" sz="1200" b="0" i="1" dirty="0">
                <a:latin typeface="+mn-lt"/>
              </a:rPr>
              <a:t>works with </a:t>
            </a:r>
            <a:r>
              <a:rPr lang="en-US" sz="1200" b="1" i="1" dirty="0">
                <a:latin typeface="+mn-lt"/>
              </a:rPr>
              <a:t>e</a:t>
            </a:r>
            <a:r>
              <a:rPr lang="en-US" sz="1200" b="0" i="1" dirty="0">
                <a:latin typeface="+mn-lt"/>
              </a:rPr>
              <a:t> to say the long </a:t>
            </a:r>
            <a:r>
              <a:rPr lang="en-US" b="0" dirty="0">
                <a:latin typeface="+mn-lt"/>
              </a:rPr>
              <a:t>/</a:t>
            </a:r>
            <a:r>
              <a:rPr lang="en-US" b="0" dirty="0">
                <a:latin typeface="+mn-lt"/>
                <a:cs typeface="Arial" panose="020B0604020202020204" pitchFamily="34" charset="0"/>
              </a:rPr>
              <a:t>ā/</a:t>
            </a:r>
            <a:r>
              <a:rPr lang="en-US" sz="1200" b="0" i="1" dirty="0">
                <a:latin typeface="+mn-lt"/>
              </a:rPr>
              <a:t> sound. </a:t>
            </a:r>
          </a:p>
          <a:p>
            <a:pPr marL="0" indent="0">
              <a:buFont typeface="Arial" panose="020B0604020202020204" pitchFamily="34" charset="0"/>
              <a:buNone/>
            </a:pPr>
            <a:endParaRPr lang="en-US" sz="1200" b="0" i="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To read the new word, point and say each letter</a:t>
            </a:r>
            <a:r>
              <a:rPr lang="en-AU" sz="1200" dirty="0"/>
              <a:t>–</a:t>
            </a:r>
            <a:r>
              <a:rPr lang="en-US" dirty="0">
                <a:latin typeface="+mn-lt"/>
              </a:rPr>
              <a:t>sound correspondence then blend these sounds to read the word.*</a:t>
            </a:r>
            <a:endParaRPr lang="en-AU" dirty="0">
              <a:latin typeface="+mn-lt"/>
            </a:endParaRPr>
          </a:p>
          <a:p>
            <a:pPr marL="0" indent="0">
              <a:buFont typeface="Arial" panose="020B0604020202020204" pitchFamily="34" charset="0"/>
              <a:buNone/>
            </a:pPr>
            <a:endParaRPr lang="en-US" sz="1200"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cs typeface="Arial" panose="020B0604020202020204" pitchFamily="34" charset="0"/>
              </a:rPr>
              <a:t>*Use two fingers split apart to point to both the </a:t>
            </a:r>
            <a:r>
              <a:rPr lang="en-US" b="1" dirty="0">
                <a:latin typeface="+mn-lt"/>
                <a:cs typeface="Arial" panose="020B0604020202020204" pitchFamily="34" charset="0"/>
              </a:rPr>
              <a:t>o </a:t>
            </a:r>
            <a:r>
              <a:rPr lang="en-US" b="0" dirty="0">
                <a:latin typeface="+mn-lt"/>
                <a:cs typeface="Arial" panose="020B0604020202020204" pitchFamily="34" charset="0"/>
              </a:rPr>
              <a:t>and the</a:t>
            </a:r>
            <a:r>
              <a:rPr lang="en-US" b="1" dirty="0">
                <a:latin typeface="+mn-lt"/>
                <a:cs typeface="Arial" panose="020B0604020202020204" pitchFamily="34" charset="0"/>
              </a:rPr>
              <a:t> e </a:t>
            </a:r>
            <a:r>
              <a:rPr lang="en-US" b="0" dirty="0">
                <a:latin typeface="+mn-lt"/>
                <a:cs typeface="Arial" panose="020B0604020202020204" pitchFamily="34" charset="0"/>
              </a:rPr>
              <a:t>for </a:t>
            </a:r>
            <a:r>
              <a:rPr lang="en-US" sz="1200" b="0" dirty="0">
                <a:latin typeface="+mn-lt"/>
              </a:rPr>
              <a:t>/</a:t>
            </a:r>
            <a:r>
              <a:rPr lang="en-US" sz="1200" b="0" dirty="0">
                <a:latin typeface="+mn-lt"/>
                <a:cs typeface="Arial" panose="020B0604020202020204" pitchFamily="34" charset="0"/>
              </a:rPr>
              <a:t>ā/. </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Phonemic awareness review</a:t>
            </a: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Build it: </a:t>
            </a:r>
            <a:r>
              <a:rPr lang="en-US" b="0" i="0" dirty="0">
                <a:solidFill>
                  <a:srgbClr val="000000"/>
                </a:solidFill>
                <a:effectLst/>
                <a:latin typeface="+mn-lt"/>
              </a:rPr>
              <a:t>Spelling words using a range of consonants, digraphs and vowels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Have students build (spell) words using the letters on the slide. Support and prompt students as needed. </a:t>
            </a:r>
            <a:endParaRPr lang="en-US" b="0" i="1" dirty="0">
              <a:latin typeface="+mn-lt"/>
            </a:endParaRPr>
          </a:p>
          <a:p>
            <a:endParaRPr lang="en-US" b="0" dirty="0">
              <a:latin typeface="+mn-lt"/>
            </a:endParaRPr>
          </a:p>
          <a:p>
            <a:r>
              <a:rPr lang="en-US" b="0" dirty="0">
                <a:latin typeface="+mn-lt"/>
              </a:rPr>
              <a:t>Have students:</a:t>
            </a:r>
          </a:p>
          <a:p>
            <a:pPr marL="171450" indent="-171450">
              <a:buFont typeface="Arial" panose="020B0604020202020204" pitchFamily="34" charset="0"/>
              <a:buChar char="•"/>
            </a:pPr>
            <a:r>
              <a:rPr lang="en-US" b="0" dirty="0">
                <a:latin typeface="+mn-lt"/>
              </a:rPr>
              <a:t>choose a word to spell using the letters on the slide</a:t>
            </a:r>
          </a:p>
          <a:p>
            <a:pPr marL="171450" indent="-171450">
              <a:buFont typeface="Arial" panose="020B0604020202020204" pitchFamily="34" charset="0"/>
              <a:buChar char="•"/>
            </a:pPr>
            <a:r>
              <a:rPr lang="en-US" b="0" dirty="0">
                <a:latin typeface="+mn-lt"/>
              </a:rPr>
              <a:t>segment the sounds in the word</a:t>
            </a:r>
          </a:p>
          <a:p>
            <a:pPr marL="171450" indent="-171450">
              <a:buFont typeface="Arial" panose="020B0604020202020204" pitchFamily="34" charset="0"/>
              <a:buChar char="•"/>
            </a:pPr>
            <a:r>
              <a:rPr lang="en-US" b="0" dirty="0">
                <a:latin typeface="+mn-lt"/>
              </a:rPr>
              <a:t>identify the consonants, digraphs and vowel they will need from the slide </a:t>
            </a:r>
          </a:p>
          <a:p>
            <a:pPr marL="171450" indent="-171450">
              <a:buFont typeface="Arial" panose="020B0604020202020204" pitchFamily="34" charset="0"/>
              <a:buChar char="•"/>
            </a:pPr>
            <a:r>
              <a:rPr lang="en-US" b="0" dirty="0">
                <a:latin typeface="+mn-lt"/>
              </a:rPr>
              <a:t>write the letters on their mini-whiteboard to spell their chosen word.</a:t>
            </a:r>
          </a:p>
          <a:p>
            <a:endParaRPr lang="en-US" b="0" dirty="0">
              <a:latin typeface="+mn-lt"/>
            </a:endParaRPr>
          </a:p>
          <a:p>
            <a:pPr marL="0" indent="0">
              <a:buFont typeface="Arial" panose="020B0604020202020204" pitchFamily="34" charset="0"/>
              <a:buNone/>
              <a:defRPr/>
            </a:pPr>
            <a:r>
              <a:rPr lang="en-US" b="0" i="0" dirty="0">
                <a:latin typeface="+mn-lt"/>
              </a:rPr>
              <a:t>Have students build further words using the letters on the slide.</a:t>
            </a:r>
          </a:p>
          <a:p>
            <a:endParaRPr lang="en-US" b="0" dirty="0">
              <a:latin typeface="+mn-lt"/>
            </a:endParaRPr>
          </a:p>
          <a:p>
            <a:endParaRPr lang="en-US" b="0" i="0" dirty="0">
              <a:latin typeface="+mn-lt"/>
            </a:endParaRPr>
          </a:p>
          <a:p>
            <a:endParaRPr lang="en-US" b="0"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7907377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identifying the </a:t>
            </a:r>
            <a:r>
              <a:rPr lang="en-US" b="1" dirty="0" err="1">
                <a:latin typeface="+mn-lt"/>
              </a:rPr>
              <a:t>o_e</a:t>
            </a:r>
            <a:r>
              <a:rPr lang="en-US" b="1" dirty="0">
                <a:latin typeface="+mn-lt"/>
              </a:rPr>
              <a:t> split digraph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naming the consonant that the </a:t>
            </a:r>
            <a:r>
              <a:rPr lang="en-US" b="1" dirty="0">
                <a:latin typeface="+mn-lt"/>
              </a:rPr>
              <a:t>e </a:t>
            </a:r>
            <a:r>
              <a:rPr lang="en-US" b="0" dirty="0">
                <a:latin typeface="+mn-lt"/>
              </a:rPr>
              <a:t>can ‘jump’ over</a:t>
            </a:r>
            <a:endParaRPr lang="en-US"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pointing and saying each letter</a:t>
            </a:r>
            <a:r>
              <a:rPr lang="en-AU" sz="1200" dirty="0"/>
              <a:t>–</a:t>
            </a:r>
            <a:r>
              <a:rPr lang="en-US" dirty="0">
                <a:latin typeface="+mn-lt"/>
              </a:rPr>
              <a:t>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cs typeface="Arial" panose="020B0604020202020204" pitchFamily="34" charset="0"/>
              </a:rPr>
              <a:t>*Prompt students to use two fingers split apart to point to both the </a:t>
            </a:r>
            <a:r>
              <a:rPr lang="en-US" b="1" dirty="0">
                <a:latin typeface="+mn-lt"/>
                <a:cs typeface="Arial" panose="020B0604020202020204" pitchFamily="34" charset="0"/>
              </a:rPr>
              <a:t>o </a:t>
            </a:r>
            <a:r>
              <a:rPr lang="en-US" b="0" dirty="0">
                <a:latin typeface="+mn-lt"/>
                <a:cs typeface="Arial" panose="020B0604020202020204" pitchFamily="34" charset="0"/>
              </a:rPr>
              <a:t>and the</a:t>
            </a:r>
            <a:r>
              <a:rPr lang="en-US" b="1" dirty="0">
                <a:latin typeface="+mn-lt"/>
                <a:cs typeface="Arial" panose="020B0604020202020204" pitchFamily="34" charset="0"/>
              </a:rPr>
              <a:t> e </a:t>
            </a:r>
            <a:r>
              <a:rPr lang="en-US" b="0" dirty="0">
                <a:latin typeface="+mn-lt"/>
                <a:cs typeface="Arial" panose="020B0604020202020204" pitchFamily="34" charset="0"/>
              </a:rPr>
              <a:t>for </a:t>
            </a:r>
            <a:r>
              <a:rPr lang="en-US" sz="1200" b="0" dirty="0">
                <a:latin typeface="+mn-lt"/>
              </a:rPr>
              <a:t>/</a:t>
            </a:r>
            <a:r>
              <a:rPr lang="en-US" sz="1200" b="0" dirty="0">
                <a:latin typeface="+mn-lt"/>
                <a:cs typeface="Arial" panose="020B0604020202020204" pitchFamily="34" charset="0"/>
              </a:rPr>
              <a:t>ō/. </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re-reading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the </a:t>
            </a:r>
            <a:r>
              <a:rPr lang="en-US" b="1" dirty="0" err="1"/>
              <a:t>o_e</a:t>
            </a:r>
            <a:r>
              <a:rPr lang="en-US" b="1" dirty="0"/>
              <a:t> split digraph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naming the consonant that the </a:t>
            </a:r>
            <a:r>
              <a:rPr lang="en-US" b="1" dirty="0"/>
              <a:t>e </a:t>
            </a:r>
            <a:r>
              <a:rPr lang="en-US" b="0" dirty="0"/>
              <a:t>can ‘jump’ over</a:t>
            </a: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pointing and saying each letter</a:t>
            </a:r>
            <a:r>
              <a:rPr lang="en-AU" sz="1200" dirty="0"/>
              <a:t>–</a:t>
            </a:r>
            <a:r>
              <a:rPr lang="en-US" dirty="0"/>
              <a:t>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*Prompt students to use two fingers split apart to point to both the </a:t>
            </a:r>
            <a:r>
              <a:rPr lang="en-US" b="1" dirty="0">
                <a:latin typeface="Arial" panose="020B0604020202020204" pitchFamily="34" charset="0"/>
                <a:cs typeface="Arial" panose="020B0604020202020204" pitchFamily="34" charset="0"/>
              </a:rPr>
              <a:t>o </a:t>
            </a:r>
            <a:r>
              <a:rPr lang="en-US" b="0" dirty="0">
                <a:latin typeface="Arial" panose="020B0604020202020204" pitchFamily="34" charset="0"/>
                <a:cs typeface="Arial" panose="020B0604020202020204" pitchFamily="34" charset="0"/>
              </a:rPr>
              <a:t>and the</a:t>
            </a:r>
            <a:r>
              <a:rPr lang="en-US" b="1" dirty="0">
                <a:latin typeface="Arial" panose="020B0604020202020204" pitchFamily="34" charset="0"/>
                <a:cs typeface="Arial" panose="020B0604020202020204" pitchFamily="34" charset="0"/>
              </a:rPr>
              <a:t> e </a:t>
            </a:r>
            <a:r>
              <a:rPr lang="en-US" b="0" dirty="0">
                <a:latin typeface="Arial" panose="020B0604020202020204" pitchFamily="34" charset="0"/>
                <a:cs typeface="Arial" panose="020B0604020202020204" pitchFamily="34" charset="0"/>
              </a:rPr>
              <a:t>for </a:t>
            </a:r>
            <a:r>
              <a:rPr lang="en-US" sz="1200" b="0" dirty="0"/>
              <a:t>/</a:t>
            </a:r>
            <a:r>
              <a:rPr lang="en-US" sz="1200" b="0" dirty="0">
                <a:latin typeface="Arial" panose="020B0604020202020204" pitchFamily="34" charset="0"/>
                <a:cs typeface="Arial" panose="020B0604020202020204" pitchFamily="34" charset="0"/>
              </a:rPr>
              <a:t>ō/. </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re-reading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identifying the </a:t>
            </a:r>
            <a:r>
              <a:rPr lang="en-US" b="1" dirty="0" err="1">
                <a:latin typeface="+mn-lt"/>
              </a:rPr>
              <a:t>o_e</a:t>
            </a:r>
            <a:r>
              <a:rPr lang="en-US" b="1" dirty="0">
                <a:latin typeface="+mn-lt"/>
              </a:rPr>
              <a:t> split digraph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naming the consonant that the </a:t>
            </a:r>
            <a:r>
              <a:rPr lang="en-US" b="1" dirty="0">
                <a:latin typeface="+mn-lt"/>
              </a:rPr>
              <a:t>e </a:t>
            </a:r>
            <a:r>
              <a:rPr lang="en-US" b="0" dirty="0">
                <a:latin typeface="+mn-lt"/>
              </a:rPr>
              <a:t>can ‘jump’ over</a:t>
            </a:r>
            <a:endParaRPr lang="en-US"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pointing and saying each letter</a:t>
            </a:r>
            <a:r>
              <a:rPr lang="en-AU" sz="1200" dirty="0"/>
              <a:t>–</a:t>
            </a:r>
            <a:r>
              <a:rPr lang="en-US" dirty="0">
                <a:latin typeface="+mn-lt"/>
              </a:rPr>
              <a:t>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cs typeface="Arial" panose="020B0604020202020204" pitchFamily="34" charset="0"/>
              </a:rPr>
              <a:t>*Prompt students to use two fingers split apart to point to both the </a:t>
            </a:r>
            <a:r>
              <a:rPr lang="en-US" b="1" dirty="0">
                <a:latin typeface="+mn-lt"/>
                <a:cs typeface="Arial" panose="020B0604020202020204" pitchFamily="34" charset="0"/>
              </a:rPr>
              <a:t>o </a:t>
            </a:r>
            <a:r>
              <a:rPr lang="en-US" b="0" dirty="0">
                <a:latin typeface="+mn-lt"/>
                <a:cs typeface="Arial" panose="020B0604020202020204" pitchFamily="34" charset="0"/>
              </a:rPr>
              <a:t>and the</a:t>
            </a:r>
            <a:r>
              <a:rPr lang="en-US" b="1" dirty="0">
                <a:latin typeface="+mn-lt"/>
                <a:cs typeface="Arial" panose="020B0604020202020204" pitchFamily="34" charset="0"/>
              </a:rPr>
              <a:t> e </a:t>
            </a:r>
            <a:r>
              <a:rPr lang="en-US" b="0" dirty="0">
                <a:latin typeface="+mn-lt"/>
                <a:cs typeface="Arial" panose="020B0604020202020204" pitchFamily="34" charset="0"/>
              </a:rPr>
              <a:t>for </a:t>
            </a:r>
            <a:r>
              <a:rPr lang="en-US" sz="1200" b="0" dirty="0">
                <a:latin typeface="+mn-lt"/>
              </a:rPr>
              <a:t>/</a:t>
            </a:r>
            <a:r>
              <a:rPr lang="en-US" sz="1200" b="0" dirty="0">
                <a:latin typeface="+mn-lt"/>
                <a:cs typeface="Arial" panose="020B0604020202020204" pitchFamily="34" charset="0"/>
              </a:rPr>
              <a:t>ō/.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7488789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I do</a:t>
            </a:r>
          </a:p>
          <a:p>
            <a:endParaRPr lang="en-US" dirty="0"/>
          </a:p>
          <a:p>
            <a:r>
              <a:rPr lang="en-US" dirty="0"/>
              <a:t>The image represents the word to be written: </a:t>
            </a:r>
            <a:r>
              <a:rPr lang="en-US" b="1" dirty="0"/>
              <a:t>bone</a:t>
            </a:r>
            <a:r>
              <a:rPr lang="en-US" dirty="0"/>
              <a:t>.</a:t>
            </a:r>
            <a:endParaRPr lang="en-US" b="1" dirty="0"/>
          </a:p>
          <a:p>
            <a:endParaRPr lang="en-US" dirty="0"/>
          </a:p>
          <a:p>
            <a:r>
              <a:rPr lang="en-US" dirty="0"/>
              <a:t>Demonstrate:</a:t>
            </a:r>
          </a:p>
          <a:p>
            <a:pPr marL="171450" indent="-171450">
              <a:buFont typeface="Arial" panose="020B0604020202020204" pitchFamily="34" charset="0"/>
              <a:buChar char="•"/>
            </a:pPr>
            <a:r>
              <a:rPr lang="en-US" dirty="0"/>
              <a:t>saying the word aloud</a:t>
            </a:r>
          </a:p>
          <a:p>
            <a:pPr marL="171450" indent="-171450">
              <a:buFont typeface="Arial" panose="020B0604020202020204" pitchFamily="34" charset="0"/>
              <a:buChar char="•"/>
            </a:pPr>
            <a:r>
              <a:rPr lang="en-US" dirty="0"/>
              <a:t>identifying the long </a:t>
            </a:r>
            <a:r>
              <a:rPr lang="en-US" sz="1200" i="1" dirty="0"/>
              <a:t>/ō/</a:t>
            </a:r>
            <a:r>
              <a:rPr lang="en-US" dirty="0"/>
              <a:t> sound followed by the consonant sound at the end of the word</a:t>
            </a:r>
          </a:p>
          <a:p>
            <a:pPr marL="171450" indent="-171450">
              <a:buFont typeface="Arial" panose="020B0604020202020204" pitchFamily="34" charset="0"/>
              <a:buChar char="•"/>
            </a:pPr>
            <a:r>
              <a:rPr lang="en-US" dirty="0"/>
              <a:t>segmenting individual sounds, recording the relevant letters as you do so</a:t>
            </a:r>
            <a:endParaRPr lang="en-US" b="0" dirty="0"/>
          </a:p>
          <a:p>
            <a:pPr marL="171450" indent="-171450">
              <a:buFont typeface="Arial" panose="020B0604020202020204" pitchFamily="34" charset="0"/>
              <a:buChar char="•"/>
            </a:pPr>
            <a:r>
              <a:rPr lang="en-US" dirty="0"/>
              <a:t>adding the </a:t>
            </a:r>
            <a:r>
              <a:rPr lang="en-US" b="1" dirty="0"/>
              <a:t>e</a:t>
            </a:r>
            <a:r>
              <a:rPr lang="en-US" dirty="0"/>
              <a:t> to the end of the word to complete the split digraph</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t>*Use the split finger gesture when pointing to the split digraph. </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bone</a:t>
            </a:r>
            <a:r>
              <a:rPr lang="en-US" b="0" dirty="0">
                <a:latin typeface="+mn-lt"/>
              </a:rPr>
              <a:t>,</a:t>
            </a:r>
            <a:r>
              <a:rPr lang="en-US" b="1" dirty="0">
                <a:latin typeface="+mn-lt"/>
              </a:rPr>
              <a:t> robe</a:t>
            </a:r>
            <a:r>
              <a:rPr lang="en-US" dirty="0">
                <a:latin typeface="+mn-lt"/>
              </a:rPr>
              <a:t>.</a:t>
            </a: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new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identifying the long </a:t>
            </a:r>
            <a:r>
              <a:rPr lang="en-US" sz="1200" i="1" dirty="0">
                <a:latin typeface="+mn-lt"/>
              </a:rPr>
              <a:t>/ō/</a:t>
            </a:r>
            <a:r>
              <a:rPr lang="en-US" dirty="0">
                <a:latin typeface="+mn-lt"/>
              </a:rPr>
              <a:t> sound followed by the consonant sound at the end of the word</a:t>
            </a:r>
          </a:p>
          <a:p>
            <a:pPr marL="171450" indent="-171450">
              <a:buFont typeface="Arial" panose="020B0604020202020204" pitchFamily="34" charset="0"/>
              <a:buChar char="•"/>
            </a:pPr>
            <a:r>
              <a:rPr lang="en-US" dirty="0">
                <a:latin typeface="+mn-lt"/>
              </a:rPr>
              <a:t>segmenting individual sounds, recording the relevant letters as you do so</a:t>
            </a:r>
            <a:endParaRPr lang="en-US" b="0" dirty="0">
              <a:latin typeface="+mn-lt"/>
            </a:endParaRPr>
          </a:p>
          <a:p>
            <a:pPr marL="171450" indent="-171450">
              <a:buFont typeface="Arial" panose="020B0604020202020204" pitchFamily="34" charset="0"/>
              <a:buChar char="•"/>
            </a:pPr>
            <a:r>
              <a:rPr lang="en-US" dirty="0">
                <a:latin typeface="+mn-lt"/>
              </a:rPr>
              <a:t>adding the </a:t>
            </a:r>
            <a:r>
              <a:rPr lang="en-US" b="1" dirty="0">
                <a:latin typeface="+mn-lt"/>
              </a:rPr>
              <a:t>e</a:t>
            </a:r>
            <a:r>
              <a:rPr lang="en-US" dirty="0">
                <a:latin typeface="+mn-lt"/>
              </a:rPr>
              <a:t> to the end of the word to complete the split digraph</a:t>
            </a:r>
          </a:p>
          <a:p>
            <a:pPr marL="171450" indent="-171450">
              <a:buFont typeface="Arial" panose="020B0604020202020204" pitchFamily="34" charset="0"/>
              <a:buChar char="•"/>
            </a:pPr>
            <a:r>
              <a:rPr lang="en-US" dirty="0">
                <a:latin typeface="+mn-lt"/>
              </a:rPr>
              <a:t>re-reading the word to make sure it is correct </a:t>
            </a:r>
            <a:r>
              <a:rPr lang="en-US" sz="1200" dirty="0">
                <a:latin typeface="+mn-lt"/>
              </a:rPr>
              <a:t>by</a:t>
            </a:r>
            <a:r>
              <a:rPr lang="en-US" dirty="0">
                <a:latin typeface="+mn-lt"/>
              </a:rPr>
              <a:t> saying the individual sounds, blending them together, then saying the complete word.*</a:t>
            </a:r>
          </a:p>
          <a:p>
            <a:pPr marL="171450" indent="-171450">
              <a:buFont typeface="Arial" panose="020B0604020202020204" pitchFamily="34" charset="0"/>
              <a:buChar cha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latin typeface="+mn-lt"/>
              </a:rPr>
              <a:t>*Use the split finger gesture when pointing to the split digraph. </a:t>
            </a:r>
          </a:p>
          <a:p>
            <a:r>
              <a:rPr lang="en-US" b="0" dirty="0">
                <a:latin typeface="+mn-lt"/>
                <a:cs typeface="Arial" panose="020B0604020202020204" pitchFamily="34" charset="0"/>
              </a:rPr>
              <a:t>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bone</a:t>
            </a:r>
            <a:r>
              <a:rPr lang="en-US" b="0" dirty="0"/>
              <a:t>,</a:t>
            </a:r>
            <a:r>
              <a:rPr lang="en-US" b="1" dirty="0"/>
              <a:t> robe</a:t>
            </a:r>
            <a:r>
              <a:rPr lang="en-US" b="0" dirty="0"/>
              <a:t>,</a:t>
            </a:r>
            <a:r>
              <a:rPr lang="en-US" b="1" dirty="0"/>
              <a:t> stove</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dirty="0"/>
              <a:t>Demonstrate:</a:t>
            </a:r>
          </a:p>
          <a:p>
            <a:pPr marL="171450" indent="-171450">
              <a:buFont typeface="Arial" panose="020B0604020202020204" pitchFamily="34" charset="0"/>
              <a:buChar char="•"/>
            </a:pPr>
            <a:r>
              <a:rPr lang="en-US" dirty="0"/>
              <a:t>saying the new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the long </a:t>
            </a:r>
            <a:r>
              <a:rPr lang="en-US" sz="1200" i="1" dirty="0"/>
              <a:t>/ō/</a:t>
            </a:r>
            <a:r>
              <a:rPr lang="en-US" dirty="0"/>
              <a:t> sound followed by the consonant sound at the end of the word</a:t>
            </a:r>
          </a:p>
          <a:p>
            <a:pPr marL="171450" indent="-171450">
              <a:buFont typeface="Arial" panose="020B0604020202020204" pitchFamily="34" charset="0"/>
              <a:buChar char="•"/>
            </a:pPr>
            <a:r>
              <a:rPr lang="en-US" dirty="0"/>
              <a:t>segmenting individual sounds, recording the relevant letters as you do so</a:t>
            </a:r>
            <a:endParaRPr lang="en-US" b="0" dirty="0"/>
          </a:p>
          <a:p>
            <a:pPr marL="171450" indent="-171450">
              <a:buFont typeface="Arial" panose="020B0604020202020204" pitchFamily="34" charset="0"/>
              <a:buChar char="•"/>
            </a:pPr>
            <a:r>
              <a:rPr lang="en-US" dirty="0"/>
              <a:t>adding the </a:t>
            </a:r>
            <a:r>
              <a:rPr lang="en-US" b="1" dirty="0"/>
              <a:t>e</a:t>
            </a:r>
            <a:r>
              <a:rPr lang="en-US" dirty="0"/>
              <a:t> to the end of the word to complete the split digraph</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t>*Use the split finger gesture when pointing to the split digraph.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rose</a:t>
            </a:r>
            <a:r>
              <a:rPr lang="en-US" b="0" dirty="0"/>
              <a:t>.</a:t>
            </a:r>
            <a:endParaRPr lang="en-AU" b="0"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segment the individual sounds and identify the long </a:t>
            </a:r>
            <a:r>
              <a:rPr lang="en-US" sz="1200" i="1" dirty="0"/>
              <a:t>/ō/</a:t>
            </a:r>
            <a:r>
              <a:rPr lang="en-US" dirty="0"/>
              <a:t> </a:t>
            </a:r>
            <a:r>
              <a:rPr lang="en-US" sz="1200" u="none" dirty="0">
                <a:latin typeface="+mn-lt"/>
              </a:rPr>
              <a:t>sound followed by a consonant at the end of the word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indent="-171450">
              <a:buFont typeface="Arial" panose="020B0604020202020204" pitchFamily="34" charset="0"/>
              <a:buChar char="•"/>
            </a:pPr>
            <a:r>
              <a:rPr lang="en-US" dirty="0"/>
              <a:t>add the </a:t>
            </a:r>
            <a:r>
              <a:rPr lang="en-US" b="1" dirty="0"/>
              <a:t>e</a:t>
            </a:r>
            <a:r>
              <a:rPr lang="en-US" dirty="0"/>
              <a:t> to the end of the word to complete the split digraph</a:t>
            </a: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t>*Prompt students to use the split finger gesture when pointing to the split digraph.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a:t>
            </a:r>
            <a:r>
              <a:rPr lang="en-AU" b="1" dirty="0"/>
              <a:t>rose</a:t>
            </a:r>
            <a:r>
              <a:rPr lang="en-AU" b="0" dirty="0"/>
              <a:t>,</a:t>
            </a:r>
            <a:r>
              <a:rPr lang="en-AU" b="1" dirty="0"/>
              <a:t> home</a:t>
            </a:r>
            <a:r>
              <a:rPr lang="en-US" dirty="0"/>
              <a:t>.</a:t>
            </a:r>
            <a:endParaRPr lang="en-AU" b="1"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new word aloud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dirty="0">
                <a:latin typeface="+mn-lt"/>
              </a:rPr>
              <a:t>segment the individual sounds and identify the long </a:t>
            </a:r>
            <a:r>
              <a:rPr lang="en-US" sz="1200" i="1" dirty="0"/>
              <a:t>/ō/</a:t>
            </a:r>
            <a:r>
              <a:rPr lang="en-US" sz="1200" i="1" u="none" dirty="0">
                <a:latin typeface="+mn-lt"/>
              </a:rPr>
              <a:t> </a:t>
            </a:r>
            <a:r>
              <a:rPr lang="en-US" sz="1200" u="none" dirty="0">
                <a:latin typeface="+mn-lt"/>
              </a:rPr>
              <a:t>sound followed by a consonant at the end of the word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mini-whiteboards or on paper</a:t>
            </a:r>
            <a:endParaRPr lang="en-US" sz="1200" u="none" dirty="0">
              <a:latin typeface="+mn-lt"/>
              <a:ea typeface="Calibri"/>
              <a:cs typeface="Calibri"/>
            </a:endParaRPr>
          </a:p>
          <a:p>
            <a:pPr marL="171450" indent="-171450">
              <a:buFont typeface="Arial" panose="020B0604020202020204" pitchFamily="34" charset="0"/>
              <a:buChar char="•"/>
            </a:pPr>
            <a:r>
              <a:rPr lang="en-US" dirty="0"/>
              <a:t>add the </a:t>
            </a:r>
            <a:r>
              <a:rPr lang="en-US" b="1" dirty="0"/>
              <a:t>e</a:t>
            </a:r>
            <a:r>
              <a:rPr lang="en-US" dirty="0"/>
              <a:t> to the end of the word to complete the split digraph</a:t>
            </a: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t>*Prompt students to use the split finger gesture when pointing to the split digraph.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rose</a:t>
            </a:r>
            <a:r>
              <a:rPr lang="en-US" b="0" dirty="0"/>
              <a:t>,</a:t>
            </a:r>
            <a:r>
              <a:rPr lang="en-US" b="1" dirty="0"/>
              <a:t> home</a:t>
            </a:r>
            <a:r>
              <a:rPr lang="en-US" b="0" dirty="0"/>
              <a:t>,</a:t>
            </a:r>
            <a:r>
              <a:rPr lang="en-US" b="1" dirty="0"/>
              <a:t> drone</a:t>
            </a:r>
            <a:r>
              <a:rPr lang="en-US"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new word aloud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dirty="0">
                <a:latin typeface="+mn-lt"/>
              </a:rPr>
              <a:t>segment the individual sounds and identify the long </a:t>
            </a:r>
            <a:r>
              <a:rPr lang="en-US" sz="1200" i="1" dirty="0"/>
              <a:t>/ō/</a:t>
            </a:r>
            <a:r>
              <a:rPr lang="en-US" sz="1200" i="1" u="none" dirty="0">
                <a:latin typeface="+mn-lt"/>
              </a:rPr>
              <a:t> </a:t>
            </a:r>
            <a:r>
              <a:rPr lang="en-US" sz="1200" u="none" dirty="0">
                <a:latin typeface="+mn-lt"/>
              </a:rPr>
              <a:t>sound followed by a consonant at the end of the word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mini-whiteboards or on paper</a:t>
            </a:r>
            <a:endParaRPr lang="en-US" sz="1200" u="none" dirty="0">
              <a:latin typeface="+mn-lt"/>
              <a:ea typeface="Calibri"/>
              <a:cs typeface="Calibri"/>
            </a:endParaRPr>
          </a:p>
          <a:p>
            <a:pPr marL="171450" indent="-171450">
              <a:buFont typeface="Arial" panose="020B0604020202020204" pitchFamily="34" charset="0"/>
              <a:buChar char="•"/>
            </a:pPr>
            <a:r>
              <a:rPr lang="en-US" dirty="0"/>
              <a:t>add the ‘</a:t>
            </a:r>
            <a:r>
              <a:rPr lang="en-US" b="1" dirty="0"/>
              <a:t>e</a:t>
            </a:r>
            <a:r>
              <a:rPr lang="en-US" dirty="0"/>
              <a:t>’ to the end of the word to complete the split digraph</a:t>
            </a: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t>*Prompt students to use the split finger gesture when pointing to the split digraph.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i="1" kern="1200" dirty="0">
                <a:effectLst/>
                <a:latin typeface="+mn-lt"/>
                <a:ea typeface="Times New Roman" panose="02020603050405020304" pitchFamily="18" charset="0"/>
              </a:rPr>
              <a:t>We were on the way to school</a:t>
            </a:r>
            <a:r>
              <a:rPr lang="en-US" sz="1200" i="1" kern="1200" dirty="0">
                <a:effectLst/>
                <a:latin typeface="+mn-lt"/>
                <a:ea typeface="Times New Roman" panose="02020603050405020304" pitchFamily="18" charset="0"/>
              </a:rPr>
              <a:t>.</a:t>
            </a:r>
            <a:endParaRPr lang="en-AU" sz="1200" i="1" dirty="0">
              <a:effectLst/>
              <a:latin typeface="+mn-lt"/>
              <a:ea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two sounds in the word: </a:t>
            </a:r>
            <a:r>
              <a:rPr lang="en-AU" sz="1200" b="1" i="1" dirty="0">
                <a:effectLst/>
                <a:latin typeface="+mn-lt"/>
                <a:ea typeface="Times New Roman" panose="02020603050405020304" pitchFamily="18" charset="0"/>
                <a:cs typeface="Calibri" panose="020F0502020204030204" pitchFamily="34" charset="0"/>
              </a:rPr>
              <a:t>w/ere</a:t>
            </a:r>
            <a:r>
              <a:rPr lang="en-AU" sz="1200" b="0" dirty="0">
                <a:effectLst/>
                <a:latin typeface="+mn-lt"/>
                <a:ea typeface="Times New Roman" panose="02020603050405020304" pitchFamily="18" charset="0"/>
                <a:cs typeface="Calibri" panose="020F0502020204030204" pitchFamily="34" charset="0"/>
              </a:rPr>
              <a:t>.</a:t>
            </a:r>
            <a:endParaRPr lang="en-AU" sz="1200" b="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two short horizontal lines.</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 (or letters) on each sound line. </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 of the word, in this case the </a:t>
            </a:r>
            <a:r>
              <a:rPr lang="en-AU" sz="1200" b="1" dirty="0">
                <a:effectLst/>
                <a:latin typeface="+mn-lt"/>
                <a:ea typeface="Times New Roman" panose="02020603050405020304" pitchFamily="18" charset="0"/>
                <a:cs typeface="Calibri" panose="020F0502020204030204" pitchFamily="34" charset="0"/>
              </a:rPr>
              <a:t>ere</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were</a:t>
            </a:r>
            <a:r>
              <a:rPr lang="en-AU" sz="120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i="1" kern="0" dirty="0">
                <a:effectLst/>
                <a:latin typeface="+mn-lt"/>
                <a:ea typeface="Times New Roman" panose="02020603050405020304" pitchFamily="18" charset="0"/>
              </a:rPr>
              <a:t>w-ere</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were</a:t>
            </a:r>
            <a:r>
              <a:rPr lang="en-AU" sz="1200" i="1" kern="0" dirty="0">
                <a:effectLst/>
                <a:latin typeface="+mn-lt"/>
                <a:ea typeface="Times New Roman" panose="02020603050405020304" pitchFamily="18" charset="0"/>
              </a:rPr>
              <a:t>.</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980332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digraph in random order. As you point, students say the sound that has been taught.</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Note: the two-speaker icon on the slide can be used to remind students that </a:t>
            </a:r>
            <a:r>
              <a:rPr lang="en-AU" b="1" dirty="0" err="1">
                <a:latin typeface="+mn-lt"/>
              </a:rPr>
              <a:t>th</a:t>
            </a:r>
            <a:r>
              <a:rPr lang="en-AU" dirty="0">
                <a:latin typeface="+mn-lt"/>
              </a:rPr>
              <a:t> makes two sounds.</a:t>
            </a:r>
            <a:endParaRPr lang="en-US"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20925563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b="1" dirty="0">
                <a:latin typeface="+mn-lt"/>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which word they are going to spell.</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two sounds in the word: </a:t>
            </a:r>
            <a:r>
              <a:rPr lang="en-AU" sz="1200" b="1" i="1" dirty="0">
                <a:effectLst/>
                <a:latin typeface="+mn-lt"/>
                <a:ea typeface="Times New Roman" panose="02020603050405020304" pitchFamily="18" charset="0"/>
                <a:cs typeface="Calibri" panose="020F0502020204030204" pitchFamily="34" charset="0"/>
              </a:rPr>
              <a:t>w/ere</a:t>
            </a:r>
            <a:r>
              <a:rPr lang="en-AU" sz="1200" b="0" dirty="0">
                <a:effectLst/>
                <a:latin typeface="+mn-lt"/>
                <a:ea typeface="Times New Roman" panose="02020603050405020304" pitchFamily="18" charset="0"/>
                <a:cs typeface="Calibri" panose="020F0502020204030204" pitchFamily="34" charset="0"/>
              </a:rPr>
              <a:t>.</a:t>
            </a:r>
            <a:endParaRPr lang="en-AU" sz="1200" b="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two sound lines.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 of the word: </a:t>
            </a:r>
            <a:r>
              <a:rPr lang="en-AU" sz="1200" b="1" dirty="0">
                <a:effectLst/>
                <a:latin typeface="+mn-lt"/>
                <a:ea typeface="Times New Roman" panose="02020603050405020304" pitchFamily="18" charset="0"/>
                <a:cs typeface="Calibri" panose="020F0502020204030204" pitchFamily="34" charset="0"/>
              </a:rPr>
              <a:t>ere</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were</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b="1" i="1" kern="0" dirty="0">
                <a:effectLst/>
                <a:latin typeface="+mn-lt"/>
                <a:ea typeface="Times New Roman" panose="02020603050405020304" pitchFamily="18" charset="0"/>
              </a:rPr>
              <a:t>w-ere</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were</a:t>
            </a:r>
            <a:r>
              <a:rPr lang="en-AU" sz="1200" i="1" kern="0" dirty="0">
                <a:effectLst/>
                <a:latin typeface="+mn-lt"/>
                <a:ea typeface="Times New Roman" panose="02020603050405020304" pitchFamily="18" charset="0"/>
              </a:rPr>
              <a:t>.</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33370317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draw students’ attention to </a:t>
            </a:r>
            <a:r>
              <a:rPr lang="en-US" sz="1200" b="1" dirty="0">
                <a:effectLst/>
                <a:latin typeface="+mn-lt"/>
                <a:ea typeface="Aptos" panose="020B0004020202020204" pitchFamily="34" charset="0"/>
                <a:cs typeface="Times New Roman" panose="02020603050405020304" pitchFamily="18" charset="0"/>
              </a:rPr>
              <a:t>w-ere</a:t>
            </a:r>
            <a:r>
              <a:rPr lang="en-US" sz="1200" dirty="0">
                <a:effectLst/>
                <a:latin typeface="+mn-lt"/>
                <a:ea typeface="Aptos" panose="020B0004020202020204" pitchFamily="34" charset="0"/>
                <a:cs typeface="Times New Roman" panose="02020603050405020304" pitchFamily="18" charset="0"/>
              </a:rPr>
              <a:t> spells </a:t>
            </a:r>
            <a:r>
              <a:rPr lang="en-US" sz="1200" b="1" dirty="0">
                <a:effectLst/>
                <a:latin typeface="+mn-lt"/>
                <a:ea typeface="Aptos" panose="020B0004020202020204" pitchFamily="34" charset="0"/>
                <a:cs typeface="Times New Roman" panose="02020603050405020304" pitchFamily="18" charset="0"/>
              </a:rPr>
              <a:t>were</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in particular the words with the </a:t>
            </a:r>
            <a:r>
              <a:rPr lang="en-US" sz="1200" b="1" dirty="0" err="1">
                <a:effectLst/>
                <a:latin typeface="+mn-lt"/>
                <a:ea typeface="Aptos" panose="020B0004020202020204" pitchFamily="34" charset="0"/>
                <a:cs typeface="Times New Roman" panose="02020603050405020304" pitchFamily="18" charset="0"/>
              </a:rPr>
              <a:t>o_e</a:t>
            </a:r>
            <a:r>
              <a:rPr lang="en-US" sz="1200" b="1" dirty="0">
                <a:effectLst/>
                <a:latin typeface="+mn-lt"/>
                <a:ea typeface="Aptos" panose="020B0004020202020204" pitchFamily="34" charset="0"/>
                <a:cs typeface="Times New Roman" panose="02020603050405020304" pitchFamily="18" charset="0"/>
              </a:rPr>
              <a:t> split digraph</a:t>
            </a:r>
            <a:r>
              <a:rPr lang="en-US" sz="1200" b="0" dirty="0">
                <a:effectLst/>
                <a:latin typeface="+mn-lt"/>
                <a:ea typeface="Aptos" panose="020B0004020202020204" pitchFamily="34" charset="0"/>
                <a:cs typeface="Times New Roman" panose="02020603050405020304" pitchFamily="18" charset="0"/>
              </a:rPr>
              <a:t>.</a:t>
            </a:r>
          </a:p>
          <a:p>
            <a:endParaRPr lang="en-US" dirty="0">
              <a:latin typeface="+mn-lt"/>
            </a:endParaRPr>
          </a:p>
          <a:p>
            <a:r>
              <a:rPr lang="en-US" dirty="0">
                <a:latin typeface="+mn-lt"/>
              </a:rPr>
              <a:t>Demonstrate re-reading the sentence with fluency.</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sentences.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them to:</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say: </a:t>
            </a:r>
            <a:r>
              <a:rPr lang="en-US" sz="1200" b="1" i="1" dirty="0">
                <a:effectLst/>
                <a:latin typeface="+mn-lt"/>
                <a:ea typeface="Aptos" panose="020B0004020202020204" pitchFamily="34" charset="0"/>
                <a:cs typeface="Times New Roman" panose="02020603050405020304" pitchFamily="18" charset="0"/>
              </a:rPr>
              <a:t>w-ere</a:t>
            </a:r>
            <a:r>
              <a:rPr lang="en-US" sz="1200" i="1" dirty="0">
                <a:effectLst/>
                <a:latin typeface="+mn-lt"/>
                <a:ea typeface="Aptos" panose="020B0004020202020204" pitchFamily="34" charset="0"/>
                <a:cs typeface="Times New Roman" panose="02020603050405020304" pitchFamily="18" charset="0"/>
              </a:rPr>
              <a:t> spells </a:t>
            </a:r>
            <a:r>
              <a:rPr lang="en-US" sz="1200" b="1" i="1" dirty="0">
                <a:effectLst/>
                <a:latin typeface="+mn-lt"/>
                <a:ea typeface="Aptos" panose="020B0004020202020204" pitchFamily="34" charset="0"/>
                <a:cs typeface="Times New Roman" panose="02020603050405020304" pitchFamily="18" charset="0"/>
              </a:rPr>
              <a:t>were</a:t>
            </a: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dirty="0" err="1">
                <a:effectLst/>
                <a:latin typeface="+mn-lt"/>
                <a:ea typeface="Aptos" panose="020B0004020202020204" pitchFamily="34" charset="0"/>
                <a:cs typeface="Times New Roman" panose="02020603050405020304" pitchFamily="18" charset="0"/>
              </a:rPr>
              <a:t>o_e</a:t>
            </a:r>
            <a:r>
              <a:rPr lang="en-US" sz="1200" b="1" dirty="0">
                <a:effectLst/>
                <a:latin typeface="+mn-lt"/>
                <a:ea typeface="Aptos" panose="020B0004020202020204" pitchFamily="34" charset="0"/>
                <a:cs typeface="Times New Roman" panose="02020603050405020304" pitchFamily="18" charset="0"/>
              </a:rPr>
              <a:t> split digraph</a:t>
            </a:r>
            <a:r>
              <a:rPr lang="en-US" sz="1200" b="0" dirty="0">
                <a:effectLst/>
                <a:latin typeface="+mn-lt"/>
                <a:ea typeface="Aptos" panose="020B0004020202020204" pitchFamily="34" charset="0"/>
                <a:cs typeface="Times New Roman" panose="02020603050405020304" pitchFamily="18" charset="0"/>
              </a:rPr>
              <a:t>.</a:t>
            </a:r>
            <a:endParaRPr lang="en-AU" sz="1200" b="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sentences with fluency. </a:t>
            </a:r>
            <a:endParaRPr lang="en-AU" sz="120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I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Sentence dictation</a:t>
            </a:r>
            <a:r>
              <a:rPr lang="en-US" b="0" dirty="0"/>
              <a:t>:</a:t>
            </a:r>
            <a:r>
              <a:rPr lang="en-US" b="1" dirty="0"/>
              <a:t> Did you see the kids with the rope? Were they the kids who wrote the note?</a:t>
            </a:r>
            <a:endParaRPr lang="en-US" b="0" dirty="0"/>
          </a:p>
          <a:p>
            <a:endParaRPr lang="en-US" dirty="0"/>
          </a:p>
          <a:p>
            <a:r>
              <a:rPr lang="en-US" dirty="0"/>
              <a:t>Demonstrate:</a:t>
            </a:r>
          </a:p>
          <a:p>
            <a:pPr marL="171450" indent="-171450">
              <a:buFont typeface="Arial" panose="020B0604020202020204" pitchFamily="34" charset="0"/>
              <a:buChar char="•"/>
            </a:pPr>
            <a:r>
              <a:rPr lang="en-US" dirty="0"/>
              <a:t>saying the sentences aloud</a:t>
            </a:r>
          </a:p>
          <a:p>
            <a:pPr marL="171450" indent="-171450">
              <a:buFont typeface="Arial" panose="020B0604020202020204" pitchFamily="34" charset="0"/>
              <a:buChar char="•"/>
            </a:pPr>
            <a:r>
              <a:rPr lang="en-US" dirty="0"/>
              <a:t>recording the sentences word by word, focusing on letter–sound correspondences, known and new irregular words, and checking for accuracy</a:t>
            </a:r>
          </a:p>
          <a:p>
            <a:pPr marL="171450" indent="-171450">
              <a:buFont typeface="Arial" panose="020B0604020202020204" pitchFamily="34" charset="0"/>
              <a:buChar char="•"/>
            </a:pPr>
            <a:r>
              <a:rPr lang="en-US" dirty="0"/>
              <a:t>re-reading both sentences to check for accuracy or any editing required. </a:t>
            </a:r>
          </a:p>
          <a:p>
            <a:endParaRPr lang="en-US" dirty="0"/>
          </a:p>
          <a:p>
            <a:r>
              <a:rPr lang="en-US" dirty="0"/>
              <a:t>Note:</a:t>
            </a:r>
          </a:p>
          <a:p>
            <a:pPr marL="171450" indent="-171450">
              <a:buFont typeface="Arial" panose="020B0604020202020204" pitchFamily="34" charset="0"/>
              <a:buChar char="•"/>
            </a:pPr>
            <a:r>
              <a:rPr lang="en-US" dirty="0"/>
              <a:t>Use of correct punctuation and spaces between words should also be explicitly taught during sentence dictation. </a:t>
            </a:r>
          </a:p>
          <a:p>
            <a:pPr marL="171450" indent="-171450">
              <a:buFont typeface="Arial" panose="020B0604020202020204" pitchFamily="34" charset="0"/>
              <a:buChar char="•"/>
            </a:pPr>
            <a:r>
              <a:rPr lang="en-US" dirty="0"/>
              <a:t>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endParaRPr lang="en-US" dirty="0"/>
          </a:p>
          <a:p>
            <a:r>
              <a:rPr lang="en-US" dirty="0"/>
              <a:t>Support students as much as needed to write the sentence on their mini-whiteboard or on paper.</a:t>
            </a:r>
          </a:p>
          <a:p>
            <a:endParaRPr lang="en-US" dirty="0"/>
          </a:p>
          <a:p>
            <a:r>
              <a:rPr lang="en-US" dirty="0"/>
              <a:t>Sentence dictation: </a:t>
            </a:r>
            <a:r>
              <a:rPr lang="en-US" b="1" dirty="0"/>
              <a:t>Were you the one who hid the bone next to the stone? </a:t>
            </a:r>
          </a:p>
          <a:p>
            <a:endParaRPr lang="en-AU" dirty="0"/>
          </a:p>
          <a:p>
            <a:r>
              <a:rPr lang="en-US" dirty="0"/>
              <a:t>Say the sentence aloud and have students repeat it after you.</a:t>
            </a:r>
          </a:p>
          <a:p>
            <a:endParaRPr lang="en-US" dirty="0"/>
          </a:p>
          <a:p>
            <a:r>
              <a:rPr lang="en-US" dirty="0"/>
              <a:t>Support and scaffold students to:</a:t>
            </a:r>
          </a:p>
          <a:p>
            <a:pPr marL="171450" indent="-171450">
              <a:buFont typeface="Arial" panose="020B0604020202020204" pitchFamily="34" charset="0"/>
              <a:buChar char="•"/>
            </a:pPr>
            <a:r>
              <a:rPr lang="en-US" dirty="0"/>
              <a:t>use segmenting to track sounds and write corresponding letters for each word </a:t>
            </a:r>
          </a:p>
          <a:p>
            <a:pPr marL="171450" indent="-171450">
              <a:buFont typeface="Arial" panose="020B0604020202020204" pitchFamily="34" charset="0"/>
              <a:buChar char="•"/>
            </a:pPr>
            <a:r>
              <a:rPr lang="en-US" dirty="0"/>
              <a:t>remember the sounds in and spelling for known and new irregular words</a:t>
            </a:r>
          </a:p>
          <a:p>
            <a:pPr marL="171450" indent="-171450">
              <a:buFont typeface="Arial" panose="020B0604020202020204" pitchFamily="34" charset="0"/>
              <a:buChar char="•"/>
            </a:pPr>
            <a:r>
              <a:rPr lang="en-US" dirty="0"/>
              <a:t>use correct punctuation and spaces.</a:t>
            </a:r>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a:p>
            <a:r>
              <a:rPr lang="en-US" dirty="0"/>
              <a:t>Note: </a:t>
            </a:r>
          </a:p>
          <a:p>
            <a:pPr marL="171450" indent="-171450">
              <a:buFont typeface="Arial" panose="020B0604020202020204" pitchFamily="34" charset="0"/>
              <a:buChar char="•"/>
            </a:pPr>
            <a:r>
              <a:rPr lang="en-US" dirty="0"/>
              <a:t>If students need a high level of support, have them say the sounds they can hear and which letters to write for each word. Record this on the class whiteboard to complete the sentence.</a:t>
            </a:r>
          </a:p>
          <a:p>
            <a:pPr marL="171450" indent="-171450">
              <a:buFont typeface="Arial" panose="020B0604020202020204" pitchFamily="34" charset="0"/>
              <a:buChar char="•"/>
            </a:pPr>
            <a:r>
              <a:rPr lang="en-US" dirty="0"/>
              <a:t>If students need less support, they can write the sentence on their mini-whiteboard or on a piece of paper.</a:t>
            </a:r>
          </a:p>
          <a:p>
            <a:pPr marL="171450" indent="-171450">
              <a:buFont typeface="Arial" panose="020B0604020202020204" pitchFamily="34" charset="0"/>
              <a:buChar char="•"/>
            </a:pPr>
            <a:r>
              <a:rPr lang="en-US" dirty="0"/>
              <a:t>Students who are able can extend the sentence or write additional sentences containing the target spelling for the lesson. </a:t>
            </a:r>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write a word </a:t>
            </a:r>
            <a:r>
              <a:rPr lang="en-US" sz="1200" dirty="0">
                <a:effectLst/>
                <a:latin typeface="+mn-lt"/>
                <a:cs typeface="Times New Roman" panose="02020603050405020304" pitchFamily="18" charset="0"/>
              </a:rPr>
              <a:t>on their mini-whiteboard using the icons on the slide: </a:t>
            </a:r>
            <a:r>
              <a:rPr lang="en-US" sz="1200" b="1" dirty="0">
                <a:effectLst/>
                <a:latin typeface="+mn-lt"/>
                <a:cs typeface="Times New Roman" panose="02020603050405020304" pitchFamily="18" charset="0"/>
              </a:rPr>
              <a:t>robe</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nose</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home</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worksheet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one or more of the words from the worksheet.</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rope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robe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drone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p>
          <a:p>
            <a:pPr marL="0" indent="0" algn="l">
              <a:spcBef>
                <a:spcPts val="100"/>
              </a:spcBef>
              <a:spcAft>
                <a:spcPts val="400"/>
              </a:spcAft>
              <a:buFontTx/>
              <a:buNone/>
            </a:pP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reading</a:t>
            </a:r>
            <a:endParaRPr lang="en-US" sz="1200" b="1" dirty="0">
              <a:solidFill>
                <a:srgbClr val="404040"/>
              </a:solidFill>
              <a:effectLst/>
              <a:latin typeface="+mn-lt"/>
              <a:ea typeface="Calibri" panose="020F0502020204030204" pitchFamily="34" charset="0"/>
              <a:cs typeface="Calibri"/>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the sentence from the worksheet.</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AU" sz="1200" dirty="0"/>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dirty="0">
                <a:solidFill>
                  <a:srgbClr val="404040"/>
                </a:solidFill>
                <a:effectLst/>
                <a:latin typeface="+mn-lt"/>
                <a:ea typeface="Calibri" panose="020F0502020204030204" pitchFamily="34" charset="0"/>
                <a:cs typeface="Times New Roman" panose="02020603050405020304" pitchFamily="18" charset="0"/>
              </a:rPr>
              <a:t>The dog sat at home on a throne with a bone.</a:t>
            </a: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0" dirty="0">
                <a:effectLst/>
                <a:latin typeface="+mn-lt"/>
                <a:ea typeface="Calibri" panose="020F0502020204030204" pitchFamily="34" charset="0"/>
                <a:cs typeface="Times New Roman" panose="02020603050405020304" pitchFamily="18" charset="0"/>
              </a:rPr>
              <a:t>*</a:t>
            </a: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pPr marL="0" indent="0" algn="l">
              <a:spcBef>
                <a:spcPts val="100"/>
              </a:spcBef>
              <a:spcAft>
                <a:spcPts val="400"/>
              </a:spcAft>
              <a:buFont typeface="Arial"/>
              <a:buNone/>
            </a:pPr>
            <a:endParaRPr lang="en-US" b="0"/>
          </a:p>
          <a:p>
            <a:pPr marL="374650" indent="-230505" algn="l">
              <a:spcBef>
                <a:spcPts val="100"/>
              </a:spcBef>
              <a:spcAft>
                <a:spcPts val="400"/>
              </a:spcAft>
            </a:pPr>
            <a:endParaRPr lang="en-US"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a:t>
            </a:r>
            <a:r>
              <a:rPr lang="en-US" sz="1200" dirty="0" err="1">
                <a:effectLst/>
                <a:latin typeface="+mn-lt"/>
                <a:ea typeface="Aptos" panose="020B0004020202020204" pitchFamily="34" charset="0"/>
                <a:cs typeface="Aptos" panose="020B0004020202020204" pitchFamily="34" charset="0"/>
              </a:rPr>
              <a:t>th</a:t>
            </a:r>
            <a:r>
              <a:rPr lang="en-US" sz="1200" dirty="0">
                <a:effectLst/>
                <a:latin typeface="+mn-lt"/>
                <a:ea typeface="Aptos" panose="020B0004020202020204" pitchFamily="34" charset="0"/>
                <a:cs typeface="Aptos" panose="020B0004020202020204" pitchFamily="34" charset="0"/>
              </a:rPr>
              <a:t>/ as in </a:t>
            </a:r>
            <a:r>
              <a:rPr lang="en-US" sz="1200" b="1" dirty="0">
                <a:effectLst/>
                <a:latin typeface="+mn-lt"/>
                <a:ea typeface="Aptos" panose="020B0004020202020204" pitchFamily="34" charset="0"/>
                <a:cs typeface="Aptos" panose="020B0004020202020204" pitchFamily="34" charset="0"/>
              </a:rPr>
              <a:t>thin</a:t>
            </a:r>
            <a:r>
              <a:rPr lang="en-US" sz="1200" dirty="0">
                <a:effectLst/>
                <a:latin typeface="+mn-lt"/>
                <a:ea typeface="Aptos" panose="020B0004020202020204" pitchFamily="34" charset="0"/>
                <a:cs typeface="Aptos" panose="020B0004020202020204" pitchFamily="34" charset="0"/>
              </a:rPr>
              <a:t> and </a:t>
            </a:r>
            <a:r>
              <a:rPr lang="en-US" sz="1200" b="1" dirty="0">
                <a:effectLst/>
                <a:latin typeface="+mn-lt"/>
                <a:ea typeface="Aptos" panose="020B0004020202020204" pitchFamily="34" charset="0"/>
                <a:cs typeface="Aptos" panose="020B0004020202020204" pitchFamily="34" charset="0"/>
              </a:rPr>
              <a:t>then*</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a:t>
            </a:r>
            <a:r>
              <a:rPr lang="en-US" sz="1200" dirty="0" err="1">
                <a:effectLst/>
                <a:latin typeface="+mn-lt"/>
                <a:ea typeface="Aptos" panose="020B0004020202020204" pitchFamily="34" charset="0"/>
                <a:cs typeface="Aptos" panose="020B0004020202020204" pitchFamily="34" charset="0"/>
              </a:rPr>
              <a:t>ch</a:t>
            </a:r>
            <a:r>
              <a:rPr lang="en-US" sz="1200" dirty="0">
                <a:effectLst/>
                <a:latin typeface="+mn-lt"/>
                <a:ea typeface="Aptos" panose="020B0004020202020204" pitchFamily="34" charset="0"/>
                <a:cs typeface="Aptos" panose="020B0004020202020204" pitchFamily="34" charset="0"/>
              </a:rPr>
              <a:t>/ as in </a:t>
            </a:r>
            <a:r>
              <a:rPr lang="en-US" sz="1200" b="1" dirty="0">
                <a:effectLst/>
                <a:latin typeface="+mn-lt"/>
                <a:ea typeface="Aptos" panose="020B0004020202020204" pitchFamily="34" charset="0"/>
                <a:cs typeface="Aptos" panose="020B0004020202020204" pitchFamily="34" charset="0"/>
              </a:rPr>
              <a:t>chip</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/w/ as in </a:t>
            </a:r>
            <a:r>
              <a:rPr lang="en-US" sz="1200" b="1" dirty="0">
                <a:effectLst/>
                <a:latin typeface="+mn-lt"/>
                <a:ea typeface="Aptos" panose="020B0004020202020204" pitchFamily="34" charset="0"/>
                <a:cs typeface="Aptos" panose="020B0004020202020204" pitchFamily="34" charset="0"/>
              </a:rPr>
              <a:t>when (</a:t>
            </a:r>
            <a:r>
              <a:rPr lang="en-US" sz="1200" b="1" dirty="0" err="1">
                <a:effectLst/>
                <a:latin typeface="+mn-lt"/>
                <a:ea typeface="Aptos" panose="020B0004020202020204" pitchFamily="34" charset="0"/>
                <a:cs typeface="Aptos" panose="020B0004020202020204" pitchFamily="34" charset="0"/>
              </a:rPr>
              <a:t>wh</a:t>
            </a:r>
            <a:r>
              <a:rPr lang="en-US" sz="1200" b="1" dirty="0">
                <a:effectLst/>
                <a:latin typeface="+mn-lt"/>
                <a:ea typeface="Aptos" panose="020B0004020202020204" pitchFamily="34" charset="0"/>
                <a:cs typeface="Aptos" panose="020B0004020202020204" pitchFamily="34" charset="0"/>
              </a:rPr>
              <a:t>)</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/ng/ as in </a:t>
            </a:r>
            <a:r>
              <a:rPr lang="en-US" sz="1200" b="1" dirty="0">
                <a:effectLst/>
                <a:latin typeface="+mn-lt"/>
                <a:ea typeface="Aptos" panose="020B0004020202020204" pitchFamily="34" charset="0"/>
                <a:cs typeface="Aptos" panose="020B0004020202020204" pitchFamily="34" charset="0"/>
              </a:rPr>
              <a:t>bang</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/ā/ as in </a:t>
            </a:r>
            <a:r>
              <a:rPr lang="en-US" sz="1200" b="1" dirty="0">
                <a:effectLst/>
                <a:latin typeface="+mn-lt"/>
                <a:ea typeface="Aptos" panose="020B0004020202020204" pitchFamily="34" charset="0"/>
                <a:cs typeface="Aptos" panose="020B0004020202020204" pitchFamily="34" charset="0"/>
              </a:rPr>
              <a:t>bake (a_e)</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a:t>
            </a:r>
            <a:r>
              <a:rPr lang="en-US" sz="1200" dirty="0">
                <a:effectLst/>
                <a:latin typeface="+mn-lt"/>
                <a:ea typeface="Aptos" panose="020B0004020202020204" pitchFamily="34" charset="0"/>
                <a:cs typeface="Arial" panose="020B0604020202020204" pitchFamily="34" charset="0"/>
              </a:rPr>
              <a:t>ī</a:t>
            </a:r>
            <a:r>
              <a:rPr lang="en-US" sz="1200" dirty="0">
                <a:effectLst/>
                <a:latin typeface="+mn-lt"/>
                <a:ea typeface="Aptos" panose="020B0004020202020204" pitchFamily="34" charset="0"/>
                <a:cs typeface="Aptos" panose="020B0004020202020204" pitchFamily="34" charset="0"/>
              </a:rPr>
              <a:t>/ as in </a:t>
            </a:r>
            <a:r>
              <a:rPr lang="en-US" sz="1200" b="1" dirty="0">
                <a:effectLst/>
                <a:latin typeface="+mn-lt"/>
                <a:ea typeface="Aptos" panose="020B0004020202020204" pitchFamily="34" charset="0"/>
                <a:cs typeface="Aptos" panose="020B0004020202020204" pitchFamily="34" charset="0"/>
              </a:rPr>
              <a:t>like (</a:t>
            </a:r>
            <a:r>
              <a:rPr lang="en-US" sz="1200" b="1" dirty="0" err="1">
                <a:effectLst/>
                <a:latin typeface="+mn-lt"/>
                <a:ea typeface="Aptos" panose="020B0004020202020204" pitchFamily="34" charset="0"/>
                <a:cs typeface="Aptos" panose="020B0004020202020204" pitchFamily="34" charset="0"/>
              </a:rPr>
              <a:t>i_e</a:t>
            </a:r>
            <a:r>
              <a:rPr lang="en-US" sz="1200" b="1" dirty="0">
                <a:effectLst/>
                <a:latin typeface="+mn-lt"/>
                <a:ea typeface="Aptos" panose="020B0004020202020204" pitchFamily="34" charset="0"/>
                <a:cs typeface="Aptos" panose="020B0004020202020204" pitchFamily="34" charset="0"/>
              </a:rPr>
              <a:t>)</a:t>
            </a:r>
            <a:endParaRPr lang="en-AU" sz="1200" b="1"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mn-lt"/>
                <a:ea typeface="Aptos" panose="020B0004020202020204" pitchFamily="34" charset="0"/>
                <a:cs typeface="Aptos" panose="020B0004020202020204" pitchFamily="34" charset="0"/>
              </a:rPr>
              <a:t>*Prompt students by saying the unvoiced sound followed by the voiced sound. Students only need to write </a:t>
            </a:r>
            <a:r>
              <a:rPr lang="en-US" sz="1200" b="1" dirty="0" err="1">
                <a:effectLst/>
                <a:latin typeface="+mn-lt"/>
                <a:ea typeface="Aptos" panose="020B0004020202020204" pitchFamily="34" charset="0"/>
                <a:cs typeface="Aptos" panose="020B0004020202020204" pitchFamily="34" charset="0"/>
              </a:rPr>
              <a:t>th</a:t>
            </a:r>
            <a:r>
              <a:rPr lang="en-US" sz="1200" b="0" dirty="0">
                <a:effectLst/>
                <a:latin typeface="+mn-lt"/>
                <a:ea typeface="Aptos" panose="020B0004020202020204" pitchFamily="34" charset="0"/>
                <a:cs typeface="Aptos" panose="020B0004020202020204" pitchFamily="34" charset="0"/>
              </a:rPr>
              <a:t> once. </a:t>
            </a:r>
          </a:p>
          <a:p>
            <a:endParaRPr lang="en-US"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15641795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letter–sound correspondence then reading the word fluently while you point to it, for example, /t/, /a/, /ng/, </a:t>
            </a:r>
            <a:r>
              <a:rPr lang="en-US" b="1" dirty="0"/>
              <a:t>tang</a:t>
            </a:r>
            <a:r>
              <a:rPr lang="en-US" dirty="0"/>
              <a:t>.</a:t>
            </a:r>
          </a:p>
          <a:p>
            <a:endParaRPr lang="en-US" dirty="0"/>
          </a:p>
          <a:p>
            <a:r>
              <a:rPr lang="en-US" b="1" dirty="0"/>
              <a:t>Provide corrective feedback as needed:</a:t>
            </a:r>
          </a:p>
          <a:p>
            <a:r>
              <a:rPr lang="en-US" dirty="0"/>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y</a:t>
            </a:r>
            <a:r>
              <a:rPr lang="en-US" dirty="0"/>
              <a:t>ou may choose to ask a particular student/group/row of students to read each word.</a:t>
            </a:r>
          </a:p>
          <a:p>
            <a:pPr marL="0" marR="0" lvl="0" indent="0" algn="l" defTabSz="914400">
              <a:lnSpc>
                <a:spcPct val="100000"/>
              </a:lnSpc>
              <a:spcBef>
                <a:spcPts val="0"/>
              </a:spcBef>
              <a:spcAft>
                <a:spcPts val="0"/>
              </a:spcAft>
              <a:buClrTx/>
              <a:buSzTx/>
              <a:buFontTx/>
              <a:buNone/>
              <a:tabLst/>
              <a:defRPr/>
            </a:pPr>
            <a:endParaRPr lang="en-US" b="1" dirty="0">
              <a:cs typeface="Calibri"/>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3449230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whisk</a:t>
            </a:r>
            <a:r>
              <a:rPr lang="en-US" b="0" dirty="0"/>
              <a:t>,</a:t>
            </a:r>
            <a:r>
              <a:rPr lang="en-US" b="1" dirty="0"/>
              <a:t> broth</a:t>
            </a:r>
            <a:r>
              <a:rPr lang="en-US" b="0" dirty="0"/>
              <a:t>,</a:t>
            </a:r>
            <a:r>
              <a:rPr lang="en-US" b="1" dirty="0"/>
              <a:t> dive</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6591328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dirty="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cs typeface="Calibri" panose="020F0502020204030204"/>
              </a:rPr>
              <a:t>Review the </a:t>
            </a:r>
            <a:r>
              <a:rPr lang="en-AU" b="1" dirty="0">
                <a:cs typeface="Calibri" panose="020F0502020204030204"/>
              </a:rPr>
              <a:t>-es </a:t>
            </a:r>
            <a:r>
              <a:rPr lang="en-AU" b="0" dirty="0">
                <a:cs typeface="Calibri" panose="020F0502020204030204"/>
              </a:rPr>
              <a:t>suffix</a:t>
            </a:r>
            <a:r>
              <a:rPr lang="en-AU" b="1" dirty="0">
                <a:cs typeface="Calibri" panose="020F0502020204030204"/>
              </a:rPr>
              <a:t> </a:t>
            </a:r>
            <a:r>
              <a:rPr lang="en-AU" dirty="0">
                <a:cs typeface="Calibri" panose="020F0502020204030204"/>
              </a:rPr>
              <a:t>using the following sequence.</a:t>
            </a:r>
          </a:p>
          <a:p>
            <a:pPr>
              <a:spcBef>
                <a:spcPts val="100"/>
              </a:spcBef>
              <a:spcAft>
                <a:spcPts val="400"/>
              </a:spcAft>
              <a:defRPr/>
            </a:pPr>
            <a:endParaRPr lang="en-AU" b="0" dirty="0">
              <a:cs typeface="Calibri" panose="020F0502020204030204"/>
            </a:endParaRPr>
          </a:p>
          <a:p>
            <a:pPr>
              <a:spcBef>
                <a:spcPts val="100"/>
              </a:spcBef>
              <a:spcAft>
                <a:spcPts val="400"/>
              </a:spcAft>
              <a:defRPr/>
            </a:pPr>
            <a:r>
              <a:rPr lang="en-AU" b="0" dirty="0">
                <a:cs typeface="Calibri" panose="020F0502020204030204"/>
              </a:rPr>
              <a:t>Ask: </a:t>
            </a:r>
            <a:r>
              <a:rPr lang="en-AU" i="1" dirty="0">
                <a:cs typeface="Calibri" panose="020F0502020204030204"/>
              </a:rPr>
              <a:t>What is the suffix? </a:t>
            </a:r>
          </a:p>
          <a:p>
            <a:pPr>
              <a:spcBef>
                <a:spcPts val="100"/>
              </a:spcBef>
              <a:spcAft>
                <a:spcPts val="400"/>
              </a:spcAft>
              <a:defRPr/>
            </a:pPr>
            <a:r>
              <a:rPr lang="en-AU" dirty="0">
                <a:cs typeface="Calibri" panose="020F0502020204030204"/>
              </a:rPr>
              <a:t>Students: </a:t>
            </a:r>
            <a:r>
              <a:rPr lang="en-AU" i="1" dirty="0"/>
              <a:t>-es</a:t>
            </a:r>
            <a:r>
              <a:rPr lang="en-AU" i="0" dirty="0"/>
              <a:t>.</a:t>
            </a:r>
            <a:endParaRPr lang="en-AU" i="0" dirty="0">
              <a:cs typeface="Calibri" panose="020F0502020204030204"/>
            </a:endParaRPr>
          </a:p>
          <a:p>
            <a:pPr marL="0" indent="0">
              <a:spcBef>
                <a:spcPts val="100"/>
              </a:spcBef>
              <a:spcAft>
                <a:spcPts val="400"/>
              </a:spcAft>
              <a:buFont typeface="Arial"/>
              <a:buNone/>
              <a:defRPr/>
            </a:pPr>
            <a:r>
              <a:rPr lang="en-AU" b="0" dirty="0">
                <a:cs typeface="Calibri" panose="020F0502020204030204"/>
              </a:rPr>
              <a:t>Ask: </a:t>
            </a:r>
            <a:r>
              <a:rPr lang="en-AU" i="1" dirty="0">
                <a:cs typeface="Calibri" panose="020F0502020204030204"/>
              </a:rPr>
              <a:t>What does it mean? </a:t>
            </a: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Plural, more than one.</a:t>
            </a:r>
            <a:endParaRPr lang="en-AU" i="1" dirty="0"/>
          </a:p>
          <a:p>
            <a:r>
              <a:rPr lang="en-AU" i="0" dirty="0"/>
              <a:t>Ask: </a:t>
            </a:r>
            <a:r>
              <a:rPr lang="en-AU" i="1" dirty="0"/>
              <a:t>When do we use it?</a:t>
            </a:r>
          </a:p>
          <a:p>
            <a:r>
              <a:rPr lang="en-AU" b="0" i="0" dirty="0"/>
              <a:t>Students: </a:t>
            </a:r>
            <a:r>
              <a:rPr lang="en-AU" i="1" dirty="0"/>
              <a:t>When a noun ends in </a:t>
            </a:r>
            <a:r>
              <a:rPr lang="en-AU" b="1" i="1" dirty="0" err="1"/>
              <a:t>sh</a:t>
            </a:r>
            <a:r>
              <a:rPr lang="en-AU" b="0" i="1" dirty="0"/>
              <a:t>,</a:t>
            </a:r>
            <a:r>
              <a:rPr lang="en-AU" b="1" i="1" dirty="0"/>
              <a:t> </a:t>
            </a:r>
            <a:r>
              <a:rPr lang="en-AU" b="1" i="1" dirty="0" err="1"/>
              <a:t>ch</a:t>
            </a:r>
            <a:r>
              <a:rPr lang="en-AU" b="0" i="1" dirty="0"/>
              <a:t>,</a:t>
            </a:r>
            <a:r>
              <a:rPr lang="en-AU" b="1" i="1" dirty="0"/>
              <a:t> x </a:t>
            </a:r>
            <a:r>
              <a:rPr lang="en-AU" i="1" dirty="0"/>
              <a:t>or </a:t>
            </a:r>
            <a:r>
              <a:rPr lang="en-AU" b="1" i="1" dirty="0"/>
              <a:t>ss</a:t>
            </a:r>
            <a:r>
              <a:rPr lang="en-AU" i="1" dirty="0"/>
              <a:t>.</a:t>
            </a:r>
            <a:endParaRPr lang="en-AU" dirty="0"/>
          </a:p>
          <a:p>
            <a:pPr marL="0" indent="0">
              <a:spcBef>
                <a:spcPts val="100"/>
              </a:spcBef>
              <a:spcAft>
                <a:spcPts val="400"/>
              </a:spcAft>
              <a:buFont typeface="Arial"/>
              <a:buNone/>
              <a:defRPr/>
            </a:pPr>
            <a:r>
              <a:rPr lang="en-AU" b="0" dirty="0">
                <a:cs typeface="Calibri" panose="020F0502020204030204"/>
              </a:rPr>
              <a:t>Say: </a:t>
            </a:r>
            <a:r>
              <a:rPr lang="en-AU" i="1" dirty="0">
                <a:cs typeface="Calibri" panose="020F0502020204030204"/>
              </a:rPr>
              <a:t>Your word is </a:t>
            </a:r>
            <a:r>
              <a:rPr lang="en-AU" b="1" i="1" dirty="0">
                <a:cs typeface="Calibri" panose="020F0502020204030204"/>
              </a:rPr>
              <a:t>fox</a:t>
            </a:r>
            <a:r>
              <a:rPr lang="en-AU" i="1" dirty="0">
                <a:cs typeface="Calibri" panose="020F0502020204030204"/>
              </a:rPr>
              <a:t>. Add the suffix. </a:t>
            </a:r>
          </a:p>
          <a:p>
            <a:pPr marL="0" indent="0">
              <a:spcBef>
                <a:spcPts val="100"/>
              </a:spcBef>
              <a:spcAft>
                <a:spcPts val="400"/>
              </a:spcAft>
              <a:buFont typeface="Arial"/>
              <a:buNone/>
              <a:defRPr/>
            </a:pPr>
            <a:r>
              <a:rPr lang="en-AU" dirty="0">
                <a:cs typeface="Calibri" panose="020F0502020204030204"/>
              </a:rPr>
              <a:t>Students: </a:t>
            </a:r>
            <a:r>
              <a:rPr lang="en-AU" b="1" i="1" dirty="0">
                <a:cs typeface="Calibri" panose="020F0502020204030204"/>
              </a:rPr>
              <a:t>Foxes</a:t>
            </a:r>
            <a:r>
              <a:rPr lang="en-AU" i="1" dirty="0">
                <a:cs typeface="Calibri" panose="020F0502020204030204"/>
              </a:rPr>
              <a:t>.</a:t>
            </a:r>
          </a:p>
          <a:p>
            <a:pPr marL="0" indent="0">
              <a:spcBef>
                <a:spcPts val="100"/>
              </a:spcBef>
              <a:spcAft>
                <a:spcPts val="400"/>
              </a:spcAft>
              <a:buFont typeface="Arial"/>
              <a:buNone/>
              <a:defRPr/>
            </a:pPr>
            <a:r>
              <a:rPr lang="en-AU" b="0" dirty="0">
                <a:cs typeface="Calibri" panose="020F0502020204030204"/>
              </a:rPr>
              <a:t>Ask: </a:t>
            </a:r>
            <a:r>
              <a:rPr lang="en-AU" i="1" dirty="0">
                <a:cs typeface="Calibri" panose="020F0502020204030204"/>
              </a:rPr>
              <a:t>What does it mean? </a:t>
            </a: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More than one fox.</a:t>
            </a:r>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0087768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Ask students to read the words by first reading the base word then reading it with the </a:t>
            </a:r>
            <a:r>
              <a:rPr lang="en-US" b="1" dirty="0"/>
              <a:t>-es </a:t>
            </a:r>
            <a:r>
              <a:rPr lang="en-US" b="0" dirty="0"/>
              <a:t>suffix,</a:t>
            </a:r>
            <a:r>
              <a:rPr lang="en-US" dirty="0"/>
              <a:t> for example, </a:t>
            </a:r>
            <a:r>
              <a:rPr lang="en-US" b="1" dirty="0"/>
              <a:t>mix</a:t>
            </a:r>
            <a:r>
              <a:rPr lang="en-US" dirty="0"/>
              <a:t>, </a:t>
            </a:r>
            <a:r>
              <a:rPr lang="en-US" b="1" dirty="0"/>
              <a:t>mixes</a:t>
            </a:r>
            <a:r>
              <a:rPr lang="en-US"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Choose some students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r>
              <a:rPr lang="en-US" dirty="0"/>
              <a:t>you may choose to ask a particular student/group/row of students to read each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4789728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foxes</a:t>
            </a:r>
            <a:r>
              <a:rPr lang="en-US" b="0" dirty="0"/>
              <a:t>,</a:t>
            </a:r>
            <a:r>
              <a:rPr lang="en-US" b="1" dirty="0"/>
              <a:t> bunches</a:t>
            </a:r>
            <a:r>
              <a:rPr lang="en-US" b="0" dirty="0"/>
              <a:t>,</a:t>
            </a:r>
            <a:r>
              <a:rPr lang="en-US" b="1" dirty="0"/>
              <a:t> dishes</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checking if the word ends in </a:t>
            </a:r>
            <a:r>
              <a:rPr lang="en-AU" b="1" i="1" dirty="0" err="1"/>
              <a:t>sh</a:t>
            </a:r>
            <a:r>
              <a:rPr lang="en-AU" b="0" i="1" dirty="0"/>
              <a:t>,</a:t>
            </a:r>
            <a:r>
              <a:rPr lang="en-AU" b="1" i="1" dirty="0"/>
              <a:t> </a:t>
            </a:r>
            <a:r>
              <a:rPr lang="en-AU" b="1" i="1" dirty="0" err="1"/>
              <a:t>ch</a:t>
            </a:r>
            <a:r>
              <a:rPr lang="en-AU" b="0" i="1" dirty="0"/>
              <a:t>,</a:t>
            </a:r>
            <a:r>
              <a:rPr lang="en-AU" b="1" i="1" dirty="0"/>
              <a:t> x </a:t>
            </a:r>
            <a:r>
              <a:rPr lang="en-AU" i="1" dirty="0"/>
              <a:t>or </a:t>
            </a:r>
            <a:r>
              <a:rPr lang="en-AU" b="1" i="1" dirty="0"/>
              <a:t>ss</a:t>
            </a: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adding the </a:t>
            </a:r>
            <a:r>
              <a:rPr lang="en-US" b="1" dirty="0"/>
              <a:t>-es </a:t>
            </a:r>
            <a:r>
              <a:rPr lang="en-US" dirty="0"/>
              <a:t>suffix.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Then choose a student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00474398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3.svg"/><Relationship Id="rId11" Type="http://schemas.openxmlformats.org/officeDocument/2006/relationships/hyperlink" Target="https://www.literacyhub.edu.au/plan-teach-and-assess/lesson-packs/" TargetMode="External"/><Relationship Id="rId5" Type="http://schemas.openxmlformats.org/officeDocument/2006/relationships/image" Target="../media/image2.png"/><Relationship Id="rId10" Type="http://schemas.openxmlformats.org/officeDocument/2006/relationships/image" Target="../media/image7.jpe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2.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0.png"/><Relationship Id="rId5" Type="http://schemas.openxmlformats.org/officeDocument/2006/relationships/image" Target="../media/image22.svg"/><Relationship Id="rId4" Type="http://schemas.openxmlformats.org/officeDocument/2006/relationships/image" Target="../media/image2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2.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1.png"/><Relationship Id="rId5" Type="http://schemas.openxmlformats.org/officeDocument/2006/relationships/image" Target="../media/image26.svg"/><Relationship Id="rId4" Type="http://schemas.openxmlformats.org/officeDocument/2006/relationships/image" Target="../media/image25.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4.png"/><Relationship Id="rId7" Type="http://schemas.openxmlformats.org/officeDocument/2006/relationships/image" Target="../media/image26.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5.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22.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6.xml"/><Relationship Id="rId5" Type="http://schemas.openxmlformats.org/officeDocument/2006/relationships/image" Target="../media/image24.svg"/><Relationship Id="rId4" Type="http://schemas.openxmlformats.org/officeDocument/2006/relationships/image" Target="../media/image2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10.png"/><Relationship Id="rId5" Type="http://schemas.openxmlformats.org/officeDocument/2006/relationships/image" Target="../media/image24.svg"/><Relationship Id="rId4" Type="http://schemas.openxmlformats.org/officeDocument/2006/relationships/image" Target="../media/image2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6.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10.png"/><Relationship Id="rId7"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11.sv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23.png"/><Relationship Id="rId7"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6.svg"/><Relationship Id="rId4" Type="http://schemas.openxmlformats.org/officeDocument/2006/relationships/image" Target="../media/image24.svg"/><Relationship Id="rId9" Type="http://schemas.openxmlformats.org/officeDocument/2006/relationships/image" Target="../media/image15.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file:////Users/ajabongiornonew/ESA%20Design/0_2024%20WIP/LitHub%20Phases%20Templates/Word%20Templates/Links/phase1-lozenge.png" TargetMode="External"/><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 Id="rId9" Type="http://schemas.openxmlformats.org/officeDocument/2006/relationships/image" Target="../media/image7.jpe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7.png"/><Relationship Id="rId4"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8.png"/><Relationship Id="rId5" Type="http://schemas.openxmlformats.org/officeDocument/2006/relationships/image" Target="../media/image26.svg"/><Relationship Id="rId4" Type="http://schemas.openxmlformats.org/officeDocument/2006/relationships/image" Target="../media/image25.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image" Target="../media/image16.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15.png"/><Relationship Id="rId5" Type="http://schemas.openxmlformats.org/officeDocument/2006/relationships/image" Target="../media/image14.svg"/><Relationship Id="rId10" Type="http://schemas.openxmlformats.org/officeDocument/2006/relationships/image" Target="../media/image28.png"/><Relationship Id="rId4" Type="http://schemas.openxmlformats.org/officeDocument/2006/relationships/image" Target="../media/image13.png"/><Relationship Id="rId9" Type="http://schemas.openxmlformats.org/officeDocument/2006/relationships/image" Target="../media/image11.sv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3.svg"/><Relationship Id="rId11" Type="http://schemas.openxmlformats.org/officeDocument/2006/relationships/hyperlink" Target="https://www.literacyhub.edu.au/plan-teach-and-assess/lesson-packs/" TargetMode="External"/><Relationship Id="rId5" Type="http://schemas.openxmlformats.org/officeDocument/2006/relationships/image" Target="../media/image2.png"/><Relationship Id="rId10" Type="http://schemas.openxmlformats.org/officeDocument/2006/relationships/image" Target="../media/image7.jpe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6.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svg"/><Relationship Id="rId9" Type="http://schemas.openxmlformats.org/officeDocument/2006/relationships/image" Target="../media/image16.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2.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4.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Phase9">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A62AF13-18AC-11C8-D463-D6F9F8D2E340}"/>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6275877" y="433617"/>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1</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9</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2" name="Group 1">
            <a:extLst>
              <a:ext uri="{FF2B5EF4-FFF2-40B4-BE49-F238E27FC236}">
                <a16:creationId xmlns:a16="http://schemas.microsoft.com/office/drawing/2014/main" id="{EF0AFE81-23A9-9029-9668-F5D06677AAA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userDrawn="1">
            <p:ph type="subTitle" idx="11" hasCustomPrompt="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Review</a:t>
            </a:r>
          </a:p>
        </p:txBody>
      </p:sp>
      <p:sp>
        <p:nvSpPr>
          <p:cNvPr id="27" name="Title 1">
            <a:extLst>
              <a:ext uri="{FF2B5EF4-FFF2-40B4-BE49-F238E27FC236}">
                <a16:creationId xmlns:a16="http://schemas.microsoft.com/office/drawing/2014/main" id="{09CB324C-AB80-7B80-5966-FA70AA9003EE}"/>
              </a:ext>
            </a:extLst>
          </p:cNvPr>
          <p:cNvSpPr>
            <a:spLocks noGrp="1"/>
          </p:cNvSpPr>
          <p:nvPr userDrawn="1">
            <p:ph type="title" hasCustomPrompt="1"/>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Explicit teaching</a:t>
            </a:r>
            <a:endParaRPr lang="en-AU"/>
          </a:p>
        </p:txBody>
      </p:sp>
      <p:sp>
        <p:nvSpPr>
          <p:cNvPr id="6" name="Footer Placeholder 4">
            <a:extLst>
              <a:ext uri="{FF2B5EF4-FFF2-40B4-BE49-F238E27FC236}">
                <a16:creationId xmlns:a16="http://schemas.microsoft.com/office/drawing/2014/main" id="{728D8BA3-DA8C-B209-7561-FB1462EB63BA}"/>
              </a:ext>
            </a:extLst>
          </p:cNvPr>
          <p:cNvSpPr txBox="1">
            <a:spLocks/>
          </p:cNvSpPr>
          <p:nvPr userDrawn="1"/>
        </p:nvSpPr>
        <p:spPr>
          <a:xfrm>
            <a:off x="4417673"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V1.1 © 2024 Commonwealth of Australia, unless otherwise indicated. Creative Commons Attribution 4.0, unless otherwise indicated.</a:t>
            </a:r>
          </a:p>
          <a:p>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sp>
        <p:nvSpPr>
          <p:cNvPr id="7" name="TextBox 6">
            <a:extLst>
              <a:ext uri="{FF2B5EF4-FFF2-40B4-BE49-F238E27FC236}">
                <a16:creationId xmlns:a16="http://schemas.microsoft.com/office/drawing/2014/main" id="{BE19DE77-392F-4F1D-74EC-6B5715ED3E1B}"/>
              </a:ext>
            </a:extLst>
          </p:cNvPr>
          <p:cNvSpPr txBox="1"/>
          <p:nvPr userDrawn="1"/>
        </p:nvSpPr>
        <p:spPr>
          <a:xfrm>
            <a:off x="804249" y="5256940"/>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8" name="Title 1">
            <a:extLst>
              <a:ext uri="{FF2B5EF4-FFF2-40B4-BE49-F238E27FC236}">
                <a16:creationId xmlns:a16="http://schemas.microsoft.com/office/drawing/2014/main" id="{3E8F08A1-AFE0-A227-5578-8D0D870A1A68}"/>
              </a:ext>
            </a:extLst>
          </p:cNvPr>
          <p:cNvSpPr txBox="1">
            <a:spLocks/>
          </p:cNvSpPr>
          <p:nvPr userDrawn="1"/>
        </p:nvSpPr>
        <p:spPr>
          <a:xfrm>
            <a:off x="0" y="-148643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Click to edit Master title style</a:t>
            </a:r>
            <a:endParaRPr lang="en-AU"/>
          </a:p>
        </p:txBody>
      </p:sp>
    </p:spTree>
    <p:custDataLst>
      <p:tags r:id="rId1"/>
    </p:custDataLst>
    <p:extLst>
      <p:ext uri="{BB962C8B-B14F-4D97-AF65-F5344CB8AC3E}">
        <p14:creationId xmlns:p14="http://schemas.microsoft.com/office/powerpoint/2010/main" val="7876804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6" y="299356"/>
            <a:ext cx="1545034"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154503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Title 1">
            <a:extLst>
              <a:ext uri="{FF2B5EF4-FFF2-40B4-BE49-F238E27FC236}">
                <a16:creationId xmlns:a16="http://schemas.microsoft.com/office/drawing/2014/main" id="{B874CD7C-E952-FC7D-76AD-21B8164D77F2}"/>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551395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63513A01-1B3A-C69B-4249-A669E40E45D4}"/>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2" name="Rounded Rectangle 10">
            <a:extLst>
              <a:ext uri="{FF2B5EF4-FFF2-40B4-BE49-F238E27FC236}">
                <a16:creationId xmlns:a16="http://schemas.microsoft.com/office/drawing/2014/main" id="{4EC670A8-E892-D382-6846-43B95DA07308}"/>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B66AD88B-ED19-3991-E6B5-CA75189A443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1D14A5E8-BB62-B759-F2ED-88D6ECFBE10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7" name="Title 1">
            <a:extLst>
              <a:ext uri="{FF2B5EF4-FFF2-40B4-BE49-F238E27FC236}">
                <a16:creationId xmlns:a16="http://schemas.microsoft.com/office/drawing/2014/main" id="{95E35E50-84AE-3863-162A-D6EDD3B2F2D9}"/>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88D67AC5-4C82-BE09-F68D-1F08CBAC9C10}"/>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grpSp>
      <p:pic>
        <p:nvPicPr>
          <p:cNvPr id="2" name="Graphic 1" descr="Pencil outline">
            <a:extLst>
              <a:ext uri="{FF2B5EF4-FFF2-40B4-BE49-F238E27FC236}">
                <a16:creationId xmlns:a16="http://schemas.microsoft.com/office/drawing/2014/main" id="{ADEF793A-DF91-D0A5-C8D5-2645C42C2E28}"/>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
        <p:nvSpPr>
          <p:cNvPr id="7" name="Rounded Rectangle 10">
            <a:extLst>
              <a:ext uri="{FF2B5EF4-FFF2-40B4-BE49-F238E27FC236}">
                <a16:creationId xmlns:a16="http://schemas.microsoft.com/office/drawing/2014/main" id="{44646F3A-514A-E36A-CF28-60ECCD2C3563}"/>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83272CD8-EEA7-F76B-BF9A-56A8DADEAFF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3" name="Rectangle: Rounded Corners 2">
            <a:extLst>
              <a:ext uri="{FF2B5EF4-FFF2-40B4-BE49-F238E27FC236}">
                <a16:creationId xmlns:a16="http://schemas.microsoft.com/office/drawing/2014/main" id="{BFF14B41-437F-0F8C-C3E9-B623AA593D2D}"/>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5" name="Title 1">
            <a:extLst>
              <a:ext uri="{FF2B5EF4-FFF2-40B4-BE49-F238E27FC236}">
                <a16:creationId xmlns:a16="http://schemas.microsoft.com/office/drawing/2014/main" id="{C1099C01-DD91-27EC-FCBC-42565B7BB10E}"/>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8237980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grpSp>
        <p:nvGrpSpPr>
          <p:cNvPr id="3" name="Group 2">
            <a:extLst>
              <a:ext uri="{FF2B5EF4-FFF2-40B4-BE49-F238E27FC236}">
                <a16:creationId xmlns:a16="http://schemas.microsoft.com/office/drawing/2014/main" id="{C9999460-0D5A-64AB-87DA-EB4AC3C22744}"/>
              </a:ext>
            </a:extLst>
          </p:cNvPr>
          <p:cNvGrpSpPr/>
          <p:nvPr userDrawn="1"/>
        </p:nvGrpSpPr>
        <p:grpSpPr>
          <a:xfrm>
            <a:off x="10048357" y="248271"/>
            <a:ext cx="876718" cy="688952"/>
            <a:chOff x="10048357" y="248271"/>
            <a:chExt cx="876718" cy="688952"/>
          </a:xfrm>
        </p:grpSpPr>
        <p:sp>
          <p:nvSpPr>
            <p:cNvPr id="4" name="Rounded Rectangle 3">
              <a:extLst>
                <a:ext uri="{FF2B5EF4-FFF2-40B4-BE49-F238E27FC236}">
                  <a16:creationId xmlns:a16="http://schemas.microsoft.com/office/drawing/2014/main" id="{CF2CE900-917D-E7CE-F156-4FC5D02D70F3}"/>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Teacher outline">
              <a:extLst>
                <a:ext uri="{FF2B5EF4-FFF2-40B4-BE49-F238E27FC236}">
                  <a16:creationId xmlns:a16="http://schemas.microsoft.com/office/drawing/2014/main" id="{C941B01B-7CFF-7456-3AFF-A2B1E1E7B2BD}"/>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grpSp>
      <p:sp>
        <p:nvSpPr>
          <p:cNvPr id="9" name="Rounded Rectangle 10">
            <a:extLst>
              <a:ext uri="{FF2B5EF4-FFF2-40B4-BE49-F238E27FC236}">
                <a16:creationId xmlns:a16="http://schemas.microsoft.com/office/drawing/2014/main" id="{ADEE5CCD-7EE4-1205-0357-2766CE657902}"/>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1" name="Title 1">
            <a:extLst>
              <a:ext uri="{FF2B5EF4-FFF2-40B4-BE49-F238E27FC236}">
                <a16:creationId xmlns:a16="http://schemas.microsoft.com/office/drawing/2014/main" id="{AB01B2DF-AD14-F4C1-1D44-0180E2898EC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4B78E894-D113-E385-3AFB-757DC687D23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7" name="Title 1">
            <a:extLst>
              <a:ext uri="{FF2B5EF4-FFF2-40B4-BE49-F238E27FC236}">
                <a16:creationId xmlns:a16="http://schemas.microsoft.com/office/drawing/2014/main" id="{88A7243E-47BA-41A5-54C3-AAD9FE338F90}"/>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4450274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4" name="Rounded Rectangle 10">
            <a:extLst>
              <a:ext uri="{FF2B5EF4-FFF2-40B4-BE49-F238E27FC236}">
                <a16:creationId xmlns:a16="http://schemas.microsoft.com/office/drawing/2014/main" id="{B809332F-491D-BEFD-C77A-8ECF6CD7783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47E5E33D-6C66-6299-3FB6-1E51EA6B2057}"/>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8C41C7FA-9854-FCC4-C9E0-B0921A2B5CD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2AFCA0D0-F805-7E5F-588A-2759CE3451EF}"/>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5180364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5" name="Rounded Rectangle 10">
            <a:extLst>
              <a:ext uri="{FF2B5EF4-FFF2-40B4-BE49-F238E27FC236}">
                <a16:creationId xmlns:a16="http://schemas.microsoft.com/office/drawing/2014/main" id="{40A331FB-8FC8-3DFA-E4D8-F0F0E49BAB79}"/>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9FA041B3-E8DF-ABC8-3888-A44BA7B26E2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2" name="Rectangle: Rounded Corners 1">
            <a:extLst>
              <a:ext uri="{FF2B5EF4-FFF2-40B4-BE49-F238E27FC236}">
                <a16:creationId xmlns:a16="http://schemas.microsoft.com/office/drawing/2014/main" id="{A84AE00C-1EF5-752E-57A2-F675B7434C1D}"/>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7E454EE6-2DAB-ED9A-097B-1E1EDB0C882D}"/>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4678622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
        <p:nvSpPr>
          <p:cNvPr id="2" name="Rounded Rectangle 10">
            <a:extLst>
              <a:ext uri="{FF2B5EF4-FFF2-40B4-BE49-F238E27FC236}">
                <a16:creationId xmlns:a16="http://schemas.microsoft.com/office/drawing/2014/main" id="{F24C4F6E-2E4C-EB4F-06EB-F7AFCBEC5B6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0E49D1F1-7506-54EC-A218-7AE508103A5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87552A43-BED6-40FF-0F6C-2EFBB521FA9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7DD15C65-1FDA-DDAD-968B-6BE97081DD02}"/>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1662526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ounded Rectangle 10">
            <a:extLst>
              <a:ext uri="{FF2B5EF4-FFF2-40B4-BE49-F238E27FC236}">
                <a16:creationId xmlns:a16="http://schemas.microsoft.com/office/drawing/2014/main" id="{3094AF6A-F275-7732-DE63-62213A6321FA}"/>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87448E05-554A-AD83-7900-C91B78E5F63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57D1CDC3-B5E4-05AA-5B1D-029E4A9EB80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F9E4BD24-C25E-528F-CEBD-F74BC3D5DED5}"/>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3593648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ounded Rectangle 10">
            <a:extLst>
              <a:ext uri="{FF2B5EF4-FFF2-40B4-BE49-F238E27FC236}">
                <a16:creationId xmlns:a16="http://schemas.microsoft.com/office/drawing/2014/main" id="{C9F0347A-11E5-FB5B-4AB5-B3601207EFC6}"/>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0CEF979E-6A7F-7CE6-50E5-FF7EFC560A6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2" name="Rectangle: Rounded Corners 1">
            <a:extLst>
              <a:ext uri="{FF2B5EF4-FFF2-40B4-BE49-F238E27FC236}">
                <a16:creationId xmlns:a16="http://schemas.microsoft.com/office/drawing/2014/main" id="{283257DA-577F-E6B0-4589-F7BF4B4F62E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5" name="Title 1">
            <a:extLst>
              <a:ext uri="{FF2B5EF4-FFF2-40B4-BE49-F238E27FC236}">
                <a16:creationId xmlns:a16="http://schemas.microsoft.com/office/drawing/2014/main" id="{F7D999D5-27D8-124F-B0E7-5DFB114307A9}"/>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163508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10">
            <a:extLst>
              <a:ext uri="{FF2B5EF4-FFF2-40B4-BE49-F238E27FC236}">
                <a16:creationId xmlns:a16="http://schemas.microsoft.com/office/drawing/2014/main" id="{C9F0347A-11E5-FB5B-4AB5-B3601207EFC6}"/>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0CEF979E-6A7F-7CE6-50E5-FF7EFC560A6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2" name="Rectangle: Rounded Corners 1">
            <a:extLst>
              <a:ext uri="{FF2B5EF4-FFF2-40B4-BE49-F238E27FC236}">
                <a16:creationId xmlns:a16="http://schemas.microsoft.com/office/drawing/2014/main" id="{283257DA-577F-E6B0-4589-F7BF4B4F62E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grpSp>
        <p:nvGrpSpPr>
          <p:cNvPr id="5" name="Group 4">
            <a:extLst>
              <a:ext uri="{FF2B5EF4-FFF2-40B4-BE49-F238E27FC236}">
                <a16:creationId xmlns:a16="http://schemas.microsoft.com/office/drawing/2014/main" id="{4E0203D7-C7C6-F07B-7476-116916CEC61A}"/>
              </a:ext>
            </a:extLst>
          </p:cNvPr>
          <p:cNvGrpSpPr/>
          <p:nvPr userDrawn="1"/>
        </p:nvGrpSpPr>
        <p:grpSpPr>
          <a:xfrm>
            <a:off x="11184229" y="284693"/>
            <a:ext cx="564546" cy="659100"/>
            <a:chOff x="1733006" y="4059633"/>
            <a:chExt cx="914400" cy="1126270"/>
          </a:xfrm>
          <a:solidFill>
            <a:srgbClr val="0E1F42"/>
          </a:solidFill>
        </p:grpSpPr>
        <p:pic>
          <p:nvPicPr>
            <p:cNvPr id="7" name="Graphic 6" descr="School boy outline">
              <a:extLst>
                <a:ext uri="{FF2B5EF4-FFF2-40B4-BE49-F238E27FC236}">
                  <a16:creationId xmlns:a16="http://schemas.microsoft.com/office/drawing/2014/main" id="{8EE2973B-F18C-45C9-6D36-73190E479542}"/>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6744FEE1-7A7A-A402-66E5-E5308F4F90A7}"/>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
        <p:nvSpPr>
          <p:cNvPr id="10" name="Title 1">
            <a:extLst>
              <a:ext uri="{FF2B5EF4-FFF2-40B4-BE49-F238E27FC236}">
                <a16:creationId xmlns:a16="http://schemas.microsoft.com/office/drawing/2014/main" id="{257E07F7-3C1E-6FD1-E5B9-C3DF5745A937}"/>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5694243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pen Slide 11.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296861E-139E-88C8-4487-75928167868A}"/>
              </a:ext>
            </a:extLst>
          </p:cNvPr>
          <p:cNvPicPr>
            <a:picLocks noChangeAspect="1"/>
          </p:cNvPicPr>
          <p:nvPr userDrawn="1"/>
        </p:nvPicPr>
        <p:blipFill>
          <a:blip r:embed="rId2" r:link="rId3">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B606B068-1D23-BD4D-ACAB-27E92EAFB592}"/>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1</a:t>
            </a:r>
          </a:p>
        </p:txBody>
      </p:sp>
      <p:sp>
        <p:nvSpPr>
          <p:cNvPr id="24" name="Title 1">
            <a:extLst>
              <a:ext uri="{FF2B5EF4-FFF2-40B4-BE49-F238E27FC236}">
                <a16:creationId xmlns:a16="http://schemas.microsoft.com/office/drawing/2014/main" id="{3CB5B4CA-A3E4-B74C-9C9B-CBF29ED99BF7}"/>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9</a:t>
            </a:r>
          </a:p>
        </p:txBody>
      </p:sp>
      <p:pic>
        <p:nvPicPr>
          <p:cNvPr id="25" name="Graphic 24" descr="Circle with left arrow outline">
            <a:extLst>
              <a:ext uri="{FF2B5EF4-FFF2-40B4-BE49-F238E27FC236}">
                <a16:creationId xmlns:a16="http://schemas.microsoft.com/office/drawing/2014/main" id="{56776B7D-161F-574B-9439-5FE4A596D414}"/>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27" name="Rounded Rectangle 26">
            <a:extLst>
              <a:ext uri="{FF2B5EF4-FFF2-40B4-BE49-F238E27FC236}">
                <a16:creationId xmlns:a16="http://schemas.microsoft.com/office/drawing/2014/main" id="{0B035D68-8555-8A49-A000-F3318FA4038C}"/>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4B25BEC5-A3E4-3D47-80D6-FD0733B2793A}"/>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1" name="Title 1">
            <a:extLst>
              <a:ext uri="{FF2B5EF4-FFF2-40B4-BE49-F238E27FC236}">
                <a16:creationId xmlns:a16="http://schemas.microsoft.com/office/drawing/2014/main" id="{7761A690-801C-604C-A0A6-C3FC5B2C5472}"/>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7" name="Rectangle 6">
            <a:extLst>
              <a:ext uri="{FF2B5EF4-FFF2-40B4-BE49-F238E27FC236}">
                <a16:creationId xmlns:a16="http://schemas.microsoft.com/office/drawing/2014/main" id="{AEBD874C-A8F4-3C38-C560-F0FFBA14DCB2}"/>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02C0363C-037E-57E3-6B32-793C09E478D5}"/>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9" name="Footer Placeholder 4">
            <a:extLst>
              <a:ext uri="{FF2B5EF4-FFF2-40B4-BE49-F238E27FC236}">
                <a16:creationId xmlns:a16="http://schemas.microsoft.com/office/drawing/2014/main" id="{4D96DE2E-467F-DB13-6D2D-ABBD15003FD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1323207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4" name="Rounded Rectangle 10">
            <a:extLst>
              <a:ext uri="{FF2B5EF4-FFF2-40B4-BE49-F238E27FC236}">
                <a16:creationId xmlns:a16="http://schemas.microsoft.com/office/drawing/2014/main" id="{AFEFFD5A-F622-01CC-ADD2-3D42B0BD7B59}"/>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 name="Title 1">
            <a:extLst>
              <a:ext uri="{FF2B5EF4-FFF2-40B4-BE49-F238E27FC236}">
                <a16:creationId xmlns:a16="http://schemas.microsoft.com/office/drawing/2014/main" id="{5C29BCFF-6954-16B0-6EC7-423753599A55}"/>
              </a:ext>
            </a:extLst>
          </p:cNvPr>
          <p:cNvSpPr txBox="1">
            <a:spLocks/>
          </p:cNvSpPr>
          <p:nvPr userDrawn="1"/>
        </p:nvSpPr>
        <p:spPr>
          <a:xfrm>
            <a:off x="283766" y="301851"/>
            <a:ext cx="184018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2" name="Rectangle: Rounded Corners 1">
            <a:extLst>
              <a:ext uri="{FF2B5EF4-FFF2-40B4-BE49-F238E27FC236}">
                <a16:creationId xmlns:a16="http://schemas.microsoft.com/office/drawing/2014/main" id="{75A913DC-F5FA-20EB-F879-BADFAF46CDA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A30DB1B7-7C3C-4EFC-9141-19161A6699F5}"/>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7761268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D6583BE1-7142-824A-9625-7EE9B02E7501}"/>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0A162712-CF78-184C-ADF3-A170208E156F}"/>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81854920-148A-8B4B-950D-80BAD14151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1166EE25-51DE-4644-8607-53926AEE788B}"/>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2" name="Rectangle: Rounded Corners 1">
            <a:extLst>
              <a:ext uri="{FF2B5EF4-FFF2-40B4-BE49-F238E27FC236}">
                <a16:creationId xmlns:a16="http://schemas.microsoft.com/office/drawing/2014/main" id="{8913F080-7A1B-1A65-4F78-231D49562BD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C34CDB18-8DDC-BF7F-EA68-7B6BA0DFA74D}"/>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505165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7BBC7F6B-625F-0A45-A159-C08B7489137F}"/>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CE39F883-86E9-08E4-BAD6-53CD1731DD4E}"/>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5BB46494-9C86-538F-0C65-B6227BF48872}"/>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1314A8A9-45BF-4840-9E9D-2775379166CF}"/>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ounded Rectangle 6">
            <a:extLst>
              <a:ext uri="{FF2B5EF4-FFF2-40B4-BE49-F238E27FC236}">
                <a16:creationId xmlns:a16="http://schemas.microsoft.com/office/drawing/2014/main" id="{E9732B46-8B53-F47B-9C12-7F510BD43E2B}"/>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4D92AF79-35B3-2C84-3DB3-156A7E18124F}"/>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7" name="Rectangle: Rounded Corners 6">
            <a:extLst>
              <a:ext uri="{FF2B5EF4-FFF2-40B4-BE49-F238E27FC236}">
                <a16:creationId xmlns:a16="http://schemas.microsoft.com/office/drawing/2014/main" id="{A0AEA6AF-766E-4DD9-9B0B-8F8B44FE67F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Title 1">
            <a:extLst>
              <a:ext uri="{FF2B5EF4-FFF2-40B4-BE49-F238E27FC236}">
                <a16:creationId xmlns:a16="http://schemas.microsoft.com/office/drawing/2014/main" id="{CC5CA7B5-C6EC-1B43-E9FB-79188358BA25}"/>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6FB9ACA7-8AFB-6E4B-8D59-77CA4DD6327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25EE6BAC-E4E4-A0A3-419F-14C4F5E522C1}"/>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3" name="Title 1">
            <a:extLst>
              <a:ext uri="{FF2B5EF4-FFF2-40B4-BE49-F238E27FC236}">
                <a16:creationId xmlns:a16="http://schemas.microsoft.com/office/drawing/2014/main" id="{5487AE82-C1C7-976F-9337-E88FD715D975}"/>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Review + You do + rea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838399" y="308539"/>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97B9CB94-1515-2F0F-AF4B-693FC65B6D67}"/>
              </a:ext>
            </a:extLst>
          </p:cNvPr>
          <p:cNvGrpSpPr/>
          <p:nvPr userDrawn="1"/>
        </p:nvGrpSpPr>
        <p:grpSpPr>
          <a:xfrm>
            <a:off x="10840069" y="277860"/>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5D20C86C-E527-D8A1-9743-87C77842AE3A}"/>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28F508E9-14F4-54D7-57DE-B38CA85A7CE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6" name="Rectangle: Rounded Corners 5">
            <a:extLst>
              <a:ext uri="{FF2B5EF4-FFF2-40B4-BE49-F238E27FC236}">
                <a16:creationId xmlns:a16="http://schemas.microsoft.com/office/drawing/2014/main" id="{DE0F66F9-76C5-1BF7-5193-2A9C7906084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8" name="Graphic 13" descr="Users outline">
            <a:extLst>
              <a:ext uri="{FF2B5EF4-FFF2-40B4-BE49-F238E27FC236}">
                <a16:creationId xmlns:a16="http://schemas.microsoft.com/office/drawing/2014/main" id="{17C2B802-ECC8-F42C-0E82-AC08AE1E5B0C}"/>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9932282" y="277860"/>
            <a:ext cx="688952" cy="688952"/>
          </a:xfrm>
          <a:prstGeom prst="rect">
            <a:avLst/>
          </a:prstGeom>
        </p:spPr>
      </p:pic>
      <p:sp>
        <p:nvSpPr>
          <p:cNvPr id="9" name="Title 1">
            <a:extLst>
              <a:ext uri="{FF2B5EF4-FFF2-40B4-BE49-F238E27FC236}">
                <a16:creationId xmlns:a16="http://schemas.microsoft.com/office/drawing/2014/main" id="{370C90AA-3CF5-3F44-2FD4-C58F9BB56A1E}"/>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7294173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Review + Pen  + chin i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0">
            <a:extLst>
              <a:ext uri="{FF2B5EF4-FFF2-40B4-BE49-F238E27FC236}">
                <a16:creationId xmlns:a16="http://schemas.microsoft.com/office/drawing/2014/main" id="{EECF2B12-0262-0C1F-05BF-98E9F9E29D24}"/>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C775805E-A81C-5556-5B96-F2450E5D1E0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6" name="Rectangle: Rounded Corners 5">
            <a:extLst>
              <a:ext uri="{FF2B5EF4-FFF2-40B4-BE49-F238E27FC236}">
                <a16:creationId xmlns:a16="http://schemas.microsoft.com/office/drawing/2014/main" id="{8A7AF68F-66F1-B5C5-F7F9-4A0D6807524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grpSp>
        <p:nvGrpSpPr>
          <p:cNvPr id="9" name="Group 8">
            <a:extLst>
              <a:ext uri="{FF2B5EF4-FFF2-40B4-BE49-F238E27FC236}">
                <a16:creationId xmlns:a16="http://schemas.microsoft.com/office/drawing/2014/main" id="{431AD139-8D21-7418-7B06-2CBA178C2A6E}"/>
              </a:ext>
            </a:extLst>
          </p:cNvPr>
          <p:cNvGrpSpPr/>
          <p:nvPr userDrawn="1"/>
        </p:nvGrpSpPr>
        <p:grpSpPr>
          <a:xfrm>
            <a:off x="11082213" y="278123"/>
            <a:ext cx="876718" cy="659100"/>
            <a:chOff x="11029911" y="284693"/>
            <a:chExt cx="876718" cy="659100"/>
          </a:xfrm>
        </p:grpSpPr>
        <p:sp>
          <p:nvSpPr>
            <p:cNvPr id="10" name="Rounded Rectangle 9">
              <a:extLst>
                <a:ext uri="{FF2B5EF4-FFF2-40B4-BE49-F238E27FC236}">
                  <a16:creationId xmlns:a16="http://schemas.microsoft.com/office/drawing/2014/main" id="{FFA6D25B-A06E-E14F-DFC5-4BB580AB4E47}"/>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07B7A6F4-931D-5E6B-578E-887DC5F506A0}"/>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BC40155D-F52D-3771-9ADF-ED0859B4960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BC64474B-BFD7-3CCC-5277-4A3115648DAE}"/>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grpSp>
      <p:grpSp>
        <p:nvGrpSpPr>
          <p:cNvPr id="14" name="Group 13">
            <a:extLst>
              <a:ext uri="{FF2B5EF4-FFF2-40B4-BE49-F238E27FC236}">
                <a16:creationId xmlns:a16="http://schemas.microsoft.com/office/drawing/2014/main" id="{8FEBFBA7-60CF-C952-DAAA-CED56DF7E4EF}"/>
              </a:ext>
            </a:extLst>
          </p:cNvPr>
          <p:cNvGrpSpPr/>
          <p:nvPr userDrawn="1"/>
        </p:nvGrpSpPr>
        <p:grpSpPr>
          <a:xfrm>
            <a:off x="10051177" y="299356"/>
            <a:ext cx="876718" cy="645960"/>
            <a:chOff x="11029911" y="291263"/>
            <a:chExt cx="876718" cy="645960"/>
          </a:xfrm>
        </p:grpSpPr>
        <p:sp>
          <p:nvSpPr>
            <p:cNvPr id="15" name="Rounded Rectangle 31">
              <a:extLst>
                <a:ext uri="{FF2B5EF4-FFF2-40B4-BE49-F238E27FC236}">
                  <a16:creationId xmlns:a16="http://schemas.microsoft.com/office/drawing/2014/main" id="{EC1A7BEF-6B4F-0DF1-5BF6-BE118F75204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Pencil outline">
              <a:extLst>
                <a:ext uri="{FF2B5EF4-FFF2-40B4-BE49-F238E27FC236}">
                  <a16:creationId xmlns:a16="http://schemas.microsoft.com/office/drawing/2014/main" id="{4D8017AE-5BD6-CD7A-EFF1-986AF7357808}"/>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grpSp>
      <p:sp>
        <p:nvSpPr>
          <p:cNvPr id="18" name="Rounded Rectangle 28">
            <a:extLst>
              <a:ext uri="{FF2B5EF4-FFF2-40B4-BE49-F238E27FC236}">
                <a16:creationId xmlns:a16="http://schemas.microsoft.com/office/drawing/2014/main" id="{98C803E7-56DA-F26E-521F-C1112DF359C5}"/>
              </a:ext>
            </a:extLst>
          </p:cNvPr>
          <p:cNvSpPr/>
          <p:nvPr userDrawn="1"/>
        </p:nvSpPr>
        <p:spPr>
          <a:xfrm>
            <a:off x="9020141"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D6862B0E-D499-B639-C8E5-7FEB0FB5D2C2}"/>
              </a:ext>
            </a:extLst>
          </p:cNvPr>
          <p:cNvPicPr>
            <a:picLocks noChangeAspect="1"/>
          </p:cNvPicPr>
          <p:nvPr userDrawn="1"/>
        </p:nvPicPr>
        <p:blipFill>
          <a:blip r:embed="rId10"/>
          <a:stretch>
            <a:fillRect/>
          </a:stretch>
        </p:blipFill>
        <p:spPr>
          <a:xfrm>
            <a:off x="9114199" y="263219"/>
            <a:ext cx="688908" cy="688908"/>
          </a:xfrm>
          <a:prstGeom prst="rect">
            <a:avLst/>
          </a:prstGeom>
        </p:spPr>
      </p:pic>
      <p:sp>
        <p:nvSpPr>
          <p:cNvPr id="3" name="Title 1">
            <a:extLst>
              <a:ext uri="{FF2B5EF4-FFF2-40B4-BE49-F238E27FC236}">
                <a16:creationId xmlns:a16="http://schemas.microsoft.com/office/drawing/2014/main" id="{C1E37D8C-9C1D-8DA5-FE10-C055BB84B36B}"/>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6920131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Open Slide Phase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A62AF13-18AC-11C8-D463-D6F9F8D2E340}"/>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3</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9</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grpSp>
        <p:nvGrpSpPr>
          <p:cNvPr id="2" name="Group 1">
            <a:extLst>
              <a:ext uri="{FF2B5EF4-FFF2-40B4-BE49-F238E27FC236}">
                <a16:creationId xmlns:a16="http://schemas.microsoft.com/office/drawing/2014/main" id="{EF0AFE81-23A9-9029-9668-F5D06677AAA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Footer Placeholder 4">
            <a:extLst>
              <a:ext uri="{FF2B5EF4-FFF2-40B4-BE49-F238E27FC236}">
                <a16:creationId xmlns:a16="http://schemas.microsoft.com/office/drawing/2014/main" id="{728D8BA3-DA8C-B209-7561-FB1462EB63BA}"/>
              </a:ext>
            </a:extLst>
          </p:cNvPr>
          <p:cNvSpPr txBox="1">
            <a:spLocks/>
          </p:cNvSpPr>
          <p:nvPr userDrawn="1"/>
        </p:nvSpPr>
        <p:spPr>
          <a:xfrm>
            <a:off x="4417673"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p>
          <a:p>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sp>
        <p:nvSpPr>
          <p:cNvPr id="7" name="TextBox 6">
            <a:extLst>
              <a:ext uri="{FF2B5EF4-FFF2-40B4-BE49-F238E27FC236}">
                <a16:creationId xmlns:a16="http://schemas.microsoft.com/office/drawing/2014/main" id="{BE19DE77-392F-4F1D-74EC-6B5715ED3E1B}"/>
              </a:ext>
            </a:extLst>
          </p:cNvPr>
          <p:cNvSpPr txBox="1"/>
          <p:nvPr userDrawn="1"/>
        </p:nvSpPr>
        <p:spPr>
          <a:xfrm>
            <a:off x="804249" y="5256940"/>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12" name="Title 5">
            <a:extLst>
              <a:ext uri="{FF2B5EF4-FFF2-40B4-BE49-F238E27FC236}">
                <a16:creationId xmlns:a16="http://schemas.microsoft.com/office/drawing/2014/main" id="{20E78025-9333-D010-C131-1935971C00AB}"/>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3" name="Title 5">
            <a:extLst>
              <a:ext uri="{FF2B5EF4-FFF2-40B4-BE49-F238E27FC236}">
                <a16:creationId xmlns:a16="http://schemas.microsoft.com/office/drawing/2014/main" id="{5ABFBAB5-29A4-4383-7D0E-0F5665A0855C}"/>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5" name="Title 14">
            <a:extLst>
              <a:ext uri="{FF2B5EF4-FFF2-40B4-BE49-F238E27FC236}">
                <a16:creationId xmlns:a16="http://schemas.microsoft.com/office/drawing/2014/main" id="{6B7A3DCD-9838-EF00-93C1-69DC46FC3EAA}"/>
              </a:ext>
            </a:extLst>
          </p:cNvPr>
          <p:cNvSpPr>
            <a:spLocks noGrp="1"/>
          </p:cNvSpPr>
          <p:nvPr>
            <p:ph type="title"/>
          </p:nvPr>
        </p:nvSpPr>
        <p:spPr>
          <a:xfrm>
            <a:off x="-10625" y="-1435105"/>
            <a:ext cx="10515600" cy="1325563"/>
          </a:xfrm>
        </p:spPr>
        <p:txBody>
          <a:bodyPr/>
          <a:lstStyle/>
          <a:p>
            <a:r>
              <a:rPr lang="en-US"/>
              <a:t>Click to edit Master title style</a:t>
            </a:r>
            <a:endParaRPr lang="en-AU"/>
          </a:p>
        </p:txBody>
      </p:sp>
      <p:sp>
        <p:nvSpPr>
          <p:cNvPr id="23" name="Text Placeholder 2">
            <a:extLst>
              <a:ext uri="{FF2B5EF4-FFF2-40B4-BE49-F238E27FC236}">
                <a16:creationId xmlns:a16="http://schemas.microsoft.com/office/drawing/2014/main" id="{FEC3F868-3728-3FD3-AA83-57C5399411A9}"/>
              </a:ext>
            </a:extLst>
          </p:cNvPr>
          <p:cNvSpPr>
            <a:spLocks noGrp="1"/>
          </p:cNvSpPr>
          <p:nvPr>
            <p:ph type="body" idx="12" hasCustomPrompt="1"/>
          </p:nvPr>
        </p:nvSpPr>
        <p:spPr>
          <a:xfrm>
            <a:off x="6374978" y="3005621"/>
            <a:ext cx="5300385" cy="498249"/>
          </a:xfrm>
          <a:ln>
            <a:solidFill>
              <a:srgbClr val="D9ECE5"/>
            </a:solidFill>
          </a:ln>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SSP lesson</a:t>
            </a:r>
          </a:p>
        </p:txBody>
      </p:sp>
    </p:spTree>
    <p:custDataLst>
      <p:tags r:id="rId1"/>
    </p:custDataLst>
    <p:extLst>
      <p:ext uri="{BB962C8B-B14F-4D97-AF65-F5344CB8AC3E}">
        <p14:creationId xmlns:p14="http://schemas.microsoft.com/office/powerpoint/2010/main" val="33995787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_Suffix 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6" y="299356"/>
            <a:ext cx="259745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25974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Title 1">
            <a:extLst>
              <a:ext uri="{FF2B5EF4-FFF2-40B4-BE49-F238E27FC236}">
                <a16:creationId xmlns:a16="http://schemas.microsoft.com/office/drawing/2014/main" id="{B874CD7C-E952-FC7D-76AD-21B8164D77F2}"/>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25076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775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AA359827-CF84-624B-9D9D-C92681F8811B}"/>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E7095F37-309C-4A7E-746D-E1B448DCF05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D87CC2C9-A0FD-739C-AAF3-42CC016A3CE7}"/>
              </a:ext>
            </a:extLst>
          </p:cNvPr>
          <p:cNvSpPr txBox="1">
            <a:spLocks/>
          </p:cNvSpPr>
          <p:nvPr userDrawn="1"/>
        </p:nvSpPr>
        <p:spPr>
          <a:xfrm>
            <a:off x="902913" y="729083"/>
            <a:ext cx="5850050" cy="6255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b="1">
                <a:solidFill>
                  <a:srgbClr val="0E1E42"/>
                </a:solidFill>
                <a:latin typeface="+mn-lt"/>
              </a:rPr>
              <a:t>Learning intention</a:t>
            </a:r>
          </a:p>
        </p:txBody>
      </p:sp>
      <p:sp>
        <p:nvSpPr>
          <p:cNvPr id="5" name="Title 1">
            <a:extLst>
              <a:ext uri="{FF2B5EF4-FFF2-40B4-BE49-F238E27FC236}">
                <a16:creationId xmlns:a16="http://schemas.microsoft.com/office/drawing/2014/main" id="{67435E6D-EFCB-31E8-86C7-937DA80B5E27}"/>
              </a:ext>
            </a:extLst>
          </p:cNvPr>
          <p:cNvSpPr txBox="1">
            <a:spLocks/>
          </p:cNvSpPr>
          <p:nvPr userDrawn="1"/>
        </p:nvSpPr>
        <p:spPr>
          <a:xfrm>
            <a:off x="902913" y="2767099"/>
            <a:ext cx="5850050" cy="6255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b="1">
                <a:solidFill>
                  <a:srgbClr val="0E1E42"/>
                </a:solidFill>
                <a:latin typeface="+mn-lt"/>
              </a:rPr>
              <a:t>Success criteria</a:t>
            </a:r>
          </a:p>
        </p:txBody>
      </p:sp>
      <p:sp>
        <p:nvSpPr>
          <p:cNvPr id="6" name="Title 5">
            <a:extLst>
              <a:ext uri="{FF2B5EF4-FFF2-40B4-BE49-F238E27FC236}">
                <a16:creationId xmlns:a16="http://schemas.microsoft.com/office/drawing/2014/main" id="{27AC510C-1C31-6705-F4B1-1F557A17908E}"/>
              </a:ext>
            </a:extLst>
          </p:cNvPr>
          <p:cNvSpPr>
            <a:spLocks noGrp="1"/>
          </p:cNvSpPr>
          <p:nvPr>
            <p:ph type="title"/>
          </p:nvPr>
        </p:nvSpPr>
        <p:spPr>
          <a:xfrm>
            <a:off x="0" y="-156418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773629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We do EDITABLE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ectangle 8">
            <a:extLst>
              <a:ext uri="{FF2B5EF4-FFF2-40B4-BE49-F238E27FC236}">
                <a16:creationId xmlns:a16="http://schemas.microsoft.com/office/drawing/2014/main" id="{BDDE0C75-1268-EE42-B6A0-47D4E9E22A07}"/>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4F47755-45BA-F94F-888A-6C6A5B4A7E09}"/>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D2C1BD23-6C65-664F-B673-781A4969ACC4}"/>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716E27DB-4ED6-B8A3-A625-37FE6DA7948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Phonemic awarenss 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541829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541829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 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Title 1">
            <a:extLst>
              <a:ext uri="{FF2B5EF4-FFF2-40B4-BE49-F238E27FC236}">
                <a16:creationId xmlns:a16="http://schemas.microsoft.com/office/drawing/2014/main" id="{356EA5F4-2938-3C63-E1B9-C6E5CD78C6B7}"/>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926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Review + Pen + chin -it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F4462D92-B7AF-4F49-B8B2-A6B877CE1146}"/>
              </a:ext>
            </a:extLst>
          </p:cNvPr>
          <p:cNvGrpSpPr/>
          <p:nvPr userDrawn="1"/>
        </p:nvGrpSpPr>
        <p:grpSpPr>
          <a:xfrm>
            <a:off x="10242468" y="291263"/>
            <a:ext cx="1664161" cy="645960"/>
            <a:chOff x="10242468" y="291263"/>
            <a:chExt cx="1664161"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69233"/>
              <a:ext cx="490017" cy="490017"/>
            </a:xfrm>
            <a:prstGeom prst="rect">
              <a:avLst/>
            </a:prstGeom>
          </p:spPr>
        </p:pic>
      </p:grpSp>
      <p:sp>
        <p:nvSpPr>
          <p:cNvPr id="3" name="Rounded Rectangle 10">
            <a:extLst>
              <a:ext uri="{FF2B5EF4-FFF2-40B4-BE49-F238E27FC236}">
                <a16:creationId xmlns:a16="http://schemas.microsoft.com/office/drawing/2014/main" id="{783E99CF-0161-F6FF-3B88-939ECA9AAD85}"/>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7B3410A-DF97-6ACD-0F11-F5808E7A295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13">
            <a:extLst>
              <a:ext uri="{FF2B5EF4-FFF2-40B4-BE49-F238E27FC236}">
                <a16:creationId xmlns:a16="http://schemas.microsoft.com/office/drawing/2014/main" id="{5256907C-47C4-0678-DC54-8074EAD1965D}"/>
              </a:ext>
            </a:extLst>
          </p:cNvPr>
          <p:cNvSpPr/>
          <p:nvPr userDrawn="1"/>
        </p:nvSpPr>
        <p:spPr>
          <a:xfrm>
            <a:off x="9066803"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C4A81A6-71CA-11BE-A691-1D98C5F1895A}"/>
              </a:ext>
            </a:extLst>
          </p:cNvPr>
          <p:cNvPicPr>
            <a:picLocks noChangeAspect="1"/>
          </p:cNvPicPr>
          <p:nvPr userDrawn="1"/>
        </p:nvPicPr>
        <p:blipFill>
          <a:blip r:embed="rId5"/>
          <a:stretch>
            <a:fillRect/>
          </a:stretch>
        </p:blipFill>
        <p:spPr>
          <a:xfrm>
            <a:off x="9166859" y="277882"/>
            <a:ext cx="688908" cy="688908"/>
          </a:xfrm>
          <a:prstGeom prst="rect">
            <a:avLst/>
          </a:prstGeom>
        </p:spPr>
      </p:pic>
      <p:grpSp>
        <p:nvGrpSpPr>
          <p:cNvPr id="7" name="Group 6">
            <a:extLst>
              <a:ext uri="{FF2B5EF4-FFF2-40B4-BE49-F238E27FC236}">
                <a16:creationId xmlns:a16="http://schemas.microsoft.com/office/drawing/2014/main" id="{0675E2A9-56F9-1CBB-B682-7689B36ED223}"/>
              </a:ext>
            </a:extLst>
          </p:cNvPr>
          <p:cNvGrpSpPr/>
          <p:nvPr userDrawn="1"/>
        </p:nvGrpSpPr>
        <p:grpSpPr>
          <a:xfrm>
            <a:off x="11184229" y="284693"/>
            <a:ext cx="564546" cy="659100"/>
            <a:chOff x="1733006" y="4059633"/>
            <a:chExt cx="914400" cy="1126270"/>
          </a:xfrm>
          <a:solidFill>
            <a:srgbClr val="0E1F42"/>
          </a:solidFill>
        </p:grpSpPr>
        <p:pic>
          <p:nvPicPr>
            <p:cNvPr id="8" name="Graphic 7" descr="School boy outline">
              <a:extLst>
                <a:ext uri="{FF2B5EF4-FFF2-40B4-BE49-F238E27FC236}">
                  <a16:creationId xmlns:a16="http://schemas.microsoft.com/office/drawing/2014/main" id="{A0343B6A-FB84-4616-6D55-B885E94855CE}"/>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578529E2-59D5-8A00-F24C-8D79F87F63F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sp>
        <p:nvSpPr>
          <p:cNvPr id="11" name="Rectangle: Rounded Corners 10">
            <a:extLst>
              <a:ext uri="{FF2B5EF4-FFF2-40B4-BE49-F238E27FC236}">
                <a16:creationId xmlns:a16="http://schemas.microsoft.com/office/drawing/2014/main" id="{D1910AB6-A8CF-373A-9AE2-15EA9E359BF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2" name="Title 1">
            <a:extLst>
              <a:ext uri="{FF2B5EF4-FFF2-40B4-BE49-F238E27FC236}">
                <a16:creationId xmlns:a16="http://schemas.microsoft.com/office/drawing/2014/main" id="{01691FC6-E1A9-377B-623E-53CBB2B43BCE}"/>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79106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1_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DAF10128-BAFB-87E7-2015-8F5D8AB73DAF}"/>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1" name="Title 1">
            <a:extLst>
              <a:ext uri="{FF2B5EF4-FFF2-40B4-BE49-F238E27FC236}">
                <a16:creationId xmlns:a16="http://schemas.microsoft.com/office/drawing/2014/main" id="{D70098DD-D190-37AC-C14B-2D64441A3AF9}"/>
              </a:ext>
            </a:extLst>
          </p:cNvPr>
          <p:cNvSpPr txBox="1">
            <a:spLocks/>
          </p:cNvSpPr>
          <p:nvPr userDrawn="1"/>
        </p:nvSpPr>
        <p:spPr>
          <a:xfrm>
            <a:off x="1753308" y="794889"/>
            <a:ext cx="6220243" cy="21515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b="1">
                <a:latin typeface="+mn-lt"/>
              </a:rPr>
              <a:t>End of review</a:t>
            </a:r>
            <a:endParaRPr lang="en-AU" sz="7200" b="1">
              <a:latin typeface="+mn-lt"/>
            </a:endParaRPr>
          </a:p>
        </p:txBody>
      </p:sp>
      <p:sp>
        <p:nvSpPr>
          <p:cNvPr id="12" name="Title 11">
            <a:extLst>
              <a:ext uri="{FF2B5EF4-FFF2-40B4-BE49-F238E27FC236}">
                <a16:creationId xmlns:a16="http://schemas.microsoft.com/office/drawing/2014/main" id="{C33377E3-5150-6B38-5D1A-C4FCC7F15001}"/>
              </a:ext>
            </a:extLst>
          </p:cNvPr>
          <p:cNvSpPr>
            <a:spLocks noGrp="1"/>
          </p:cNvSpPr>
          <p:nvPr>
            <p:ph type="title"/>
          </p:nvPr>
        </p:nvSpPr>
        <p:spPr>
          <a:xfrm>
            <a:off x="0" y="-1441944"/>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94695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Phonemic awarenss I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3" descr="Teacher outline">
            <a:extLst>
              <a:ext uri="{FF2B5EF4-FFF2-40B4-BE49-F238E27FC236}">
                <a16:creationId xmlns:a16="http://schemas.microsoft.com/office/drawing/2014/main" id="{62CA635C-8D17-4FBC-C525-6DD104E5D17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Title 1">
            <a:extLst>
              <a:ext uri="{FF2B5EF4-FFF2-40B4-BE49-F238E27FC236}">
                <a16:creationId xmlns:a16="http://schemas.microsoft.com/office/drawing/2014/main" id="{46379272-7976-CE52-76AC-4DF8A1D0C70C}"/>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668235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Phonemic awarenss We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2" name="Graphic 1" descr="Classroom outline">
            <a:extLst>
              <a:ext uri="{FF2B5EF4-FFF2-40B4-BE49-F238E27FC236}">
                <a16:creationId xmlns:a16="http://schemas.microsoft.com/office/drawing/2014/main" id="{EAED6493-0C40-2285-338C-0EDD41FF607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4" name="Title 1">
            <a:extLst>
              <a:ext uri="{FF2B5EF4-FFF2-40B4-BE49-F238E27FC236}">
                <a16:creationId xmlns:a16="http://schemas.microsoft.com/office/drawing/2014/main" id="{3B8DED21-02D7-ACBB-F422-B15FFD06F32B}"/>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29885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706" r:id="rId1"/>
    <p:sldLayoutId id="2147483649" r:id="rId2"/>
    <p:sldLayoutId id="2147483672" r:id="rId3"/>
    <p:sldLayoutId id="2147483690" r:id="rId4"/>
    <p:sldLayoutId id="2147483711" r:id="rId5"/>
    <p:sldLayoutId id="2147483707" r:id="rId6"/>
    <p:sldLayoutId id="2147483710" r:id="rId7"/>
    <p:sldLayoutId id="2147483708" r:id="rId8"/>
    <p:sldLayoutId id="2147483709" r:id="rId9"/>
    <p:sldLayoutId id="2147483712" r:id="rId10"/>
    <p:sldLayoutId id="2147483691" r:id="rId11"/>
    <p:sldLayoutId id="2147483700" r:id="rId12"/>
    <p:sldLayoutId id="2147483701" r:id="rId13"/>
    <p:sldLayoutId id="2147483704" r:id="rId14"/>
    <p:sldLayoutId id="2147483697" r:id="rId15"/>
    <p:sldLayoutId id="2147483699" r:id="rId16"/>
    <p:sldLayoutId id="2147483702" r:id="rId17"/>
    <p:sldLayoutId id="2147483703" r:id="rId18"/>
    <p:sldLayoutId id="2147483705" r:id="rId19"/>
    <p:sldLayoutId id="2147483698" r:id="rId20"/>
    <p:sldLayoutId id="2147483695" r:id="rId21"/>
    <p:sldLayoutId id="2147483692" r:id="rId22"/>
    <p:sldLayoutId id="2147483693" r:id="rId23"/>
    <p:sldLayoutId id="2147483694" r:id="rId24"/>
    <p:sldLayoutId id="2147483713" r:id="rId25"/>
    <p:sldLayoutId id="2147483714" r:id="rId26"/>
    <p:sldLayoutId id="2147483715" r:id="rId27"/>
    <p:sldLayoutId id="2147483716" r:id="rId2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5.xml"/><Relationship Id="rId1" Type="http://schemas.openxmlformats.org/officeDocument/2006/relationships/tags" Target="../tags/tag2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5.xml"/><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22.xml"/><Relationship Id="rId5" Type="http://schemas.openxmlformats.org/officeDocument/2006/relationships/image" Target="../media/image32.sv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2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6.xml"/><Relationship Id="rId1" Type="http://schemas.openxmlformats.org/officeDocument/2006/relationships/tags" Target="../tags/tag2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ags" Target="../tags/tag2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2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2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7.xml"/><Relationship Id="rId1" Type="http://schemas.openxmlformats.org/officeDocument/2006/relationships/tags" Target="../tags/tag2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7.xml"/><Relationship Id="rId1" Type="http://schemas.openxmlformats.org/officeDocument/2006/relationships/tags" Target="../tags/tag3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7.xml"/><Relationship Id="rId1" Type="http://schemas.openxmlformats.org/officeDocument/2006/relationships/tags" Target="../tags/tag3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tags" Target="../tags/tag32.xml"/><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2.xml"/><Relationship Id="rId1" Type="http://schemas.openxmlformats.org/officeDocument/2006/relationships/tags" Target="../tags/tag33.xml"/><Relationship Id="rId5" Type="http://schemas.openxmlformats.org/officeDocument/2006/relationships/image" Target="../media/image39.png"/><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2.xml"/><Relationship Id="rId1" Type="http://schemas.openxmlformats.org/officeDocument/2006/relationships/tags" Target="../tags/tag34.xml"/><Relationship Id="rId6" Type="http://schemas.openxmlformats.org/officeDocument/2006/relationships/image" Target="../media/image41.png"/><Relationship Id="rId5" Type="http://schemas.openxmlformats.org/officeDocument/2006/relationships/image" Target="../media/image39.png"/><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9.xml"/><Relationship Id="rId1" Type="http://schemas.openxmlformats.org/officeDocument/2006/relationships/tags" Target="../tags/tag35.xml"/><Relationship Id="rId4" Type="http://schemas.openxmlformats.org/officeDocument/2006/relationships/image" Target="../media/image42.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9.xml"/><Relationship Id="rId1" Type="http://schemas.openxmlformats.org/officeDocument/2006/relationships/tags" Target="../tags/tag36.xml"/><Relationship Id="rId5" Type="http://schemas.openxmlformats.org/officeDocument/2006/relationships/image" Target="../media/image42.png"/><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9.xml"/><Relationship Id="rId1" Type="http://schemas.openxmlformats.org/officeDocument/2006/relationships/tags" Target="../tags/tag37.xml"/><Relationship Id="rId6" Type="http://schemas.openxmlformats.org/officeDocument/2006/relationships/image" Target="../media/image42.png"/><Relationship Id="rId5" Type="http://schemas.openxmlformats.org/officeDocument/2006/relationships/image" Target="../media/image43.png"/><Relationship Id="rId4" Type="http://schemas.openxmlformats.org/officeDocument/2006/relationships/image" Target="../media/image44.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4.xml"/><Relationship Id="rId1" Type="http://schemas.openxmlformats.org/officeDocument/2006/relationships/tags" Target="../tags/tag3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0.xml"/><Relationship Id="rId1" Type="http://schemas.openxmlformats.org/officeDocument/2006/relationships/tags" Target="../tags/tag13.xml"/><Relationship Id="rId5" Type="http://schemas.openxmlformats.org/officeDocument/2006/relationships/image" Target="../media/image30.svg"/><Relationship Id="rId4" Type="http://schemas.openxmlformats.org/officeDocument/2006/relationships/image" Target="../media/image29.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8.xml"/><Relationship Id="rId1" Type="http://schemas.openxmlformats.org/officeDocument/2006/relationships/tags" Target="../tags/tag3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tags" Target="../tags/tag4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7.xml"/><Relationship Id="rId1" Type="http://schemas.openxmlformats.org/officeDocument/2006/relationships/tags" Target="../tags/tag4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2.xml"/><Relationship Id="rId1" Type="http://schemas.openxmlformats.org/officeDocument/2006/relationships/tags" Target="../tags/tag42.xml"/><Relationship Id="rId5" Type="http://schemas.openxmlformats.org/officeDocument/2006/relationships/image" Target="../media/image32.svg"/><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9.xml"/><Relationship Id="rId1" Type="http://schemas.openxmlformats.org/officeDocument/2006/relationships/tags" Target="../tags/tag43.xml"/><Relationship Id="rId5" Type="http://schemas.openxmlformats.org/officeDocument/2006/relationships/image" Target="../media/image32.svg"/><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notesSlide" Target="../notesSlides/notesSlide35.xml"/><Relationship Id="rId7" Type="http://schemas.openxmlformats.org/officeDocument/2006/relationships/image" Target="../media/image26.svg"/><Relationship Id="rId12" Type="http://schemas.openxmlformats.org/officeDocument/2006/relationships/image" Target="../media/image43.png"/><Relationship Id="rId2" Type="http://schemas.openxmlformats.org/officeDocument/2006/relationships/slideLayout" Target="../slideLayouts/slideLayout21.xml"/><Relationship Id="rId1" Type="http://schemas.openxmlformats.org/officeDocument/2006/relationships/tags" Target="../tags/tag44.xml"/><Relationship Id="rId6" Type="http://schemas.openxmlformats.org/officeDocument/2006/relationships/image" Target="../media/image25.png"/><Relationship Id="rId11" Type="http://schemas.openxmlformats.org/officeDocument/2006/relationships/image" Target="../media/image47.png"/><Relationship Id="rId5" Type="http://schemas.openxmlformats.org/officeDocument/2006/relationships/image" Target="../media/image11.svg"/><Relationship Id="rId10" Type="http://schemas.openxmlformats.org/officeDocument/2006/relationships/image" Target="../media/image40.png"/><Relationship Id="rId4" Type="http://schemas.openxmlformats.org/officeDocument/2006/relationships/image" Target="../media/image10.png"/><Relationship Id="rId9" Type="http://schemas.openxmlformats.org/officeDocument/2006/relationships/image" Target="../media/image46.sv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3.xml"/><Relationship Id="rId1" Type="http://schemas.openxmlformats.org/officeDocument/2006/relationships/tags" Target="../tags/tag45.xml"/><Relationship Id="rId4" Type="http://schemas.openxmlformats.org/officeDocument/2006/relationships/image" Target="../media/image48.png"/></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7.xml"/><Relationship Id="rId1" Type="http://schemas.openxmlformats.org/officeDocument/2006/relationships/slideLayout" Target="../slideLayouts/slideLayout20.xml"/><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50.sv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14.xml"/><Relationship Id="rId5" Type="http://schemas.openxmlformats.org/officeDocument/2006/relationships/image" Target="../media/image32.svg"/><Relationship Id="rId4" Type="http://schemas.openxmlformats.org/officeDocument/2006/relationships/image" Target="../media/image3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5.xml"/><Relationship Id="rId1" Type="http://schemas.openxmlformats.org/officeDocument/2006/relationships/tags" Target="../tags/tag1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6.xml"/><Relationship Id="rId1" Type="http://schemas.openxmlformats.org/officeDocument/2006/relationships/tags" Target="../tags/tag16.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8.xml"/><Relationship Id="rId1" Type="http://schemas.openxmlformats.org/officeDocument/2006/relationships/tags" Target="../tags/tag1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5.xml"/><Relationship Id="rId1" Type="http://schemas.openxmlformats.org/officeDocument/2006/relationships/tags" Target="../tags/tag1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19.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45440D78-4325-47F9-CB17-002B94839FAA}"/>
              </a:ext>
            </a:extLst>
          </p:cNvPr>
          <p:cNvSpPr>
            <a:spLocks noGrp="1"/>
          </p:cNvSpPr>
          <p:nvPr>
            <p:ph type="title"/>
          </p:nvPr>
        </p:nvSpPr>
        <p:spPr>
          <a:xfrm>
            <a:off x="0" y="-1504618"/>
            <a:ext cx="10515600" cy="1325563"/>
          </a:xfrm>
        </p:spPr>
        <p:txBody>
          <a:bodyPr/>
          <a:lstStyle/>
          <a:p>
            <a:r>
              <a:rPr lang="en-AU" sz="800" dirty="0">
                <a:solidFill>
                  <a:schemeClr val="accent3">
                    <a:lumMod val="20000"/>
                    <a:lumOff val="80000"/>
                  </a:schemeClr>
                </a:solidFill>
                <a:latin typeface="+mn-lt"/>
              </a:rPr>
              <a:t>Slide 1 Start of presentation, </a:t>
            </a:r>
            <a:r>
              <a:rPr lang="en-AU" sz="800" dirty="0" err="1">
                <a:solidFill>
                  <a:schemeClr val="accent3">
                    <a:lumMod val="20000"/>
                    <a:lumOff val="80000"/>
                  </a:schemeClr>
                </a:solidFill>
                <a:latin typeface="+mn-lt"/>
              </a:rPr>
              <a:t>a_e</a:t>
            </a:r>
            <a:r>
              <a:rPr lang="en-AU" sz="800" dirty="0">
                <a:solidFill>
                  <a:schemeClr val="accent3">
                    <a:lumMod val="20000"/>
                    <a:lumOff val="80000"/>
                  </a:schemeClr>
                </a:solidFill>
                <a:latin typeface="+mn-lt"/>
              </a:rPr>
              <a:t> says /ā/</a:t>
            </a:r>
          </a:p>
        </p:txBody>
      </p:sp>
      <p:sp>
        <p:nvSpPr>
          <p:cNvPr id="8" name="TextBox 7">
            <a:extLst>
              <a:ext uri="{FF2B5EF4-FFF2-40B4-BE49-F238E27FC236}">
                <a16:creationId xmlns:a16="http://schemas.microsoft.com/office/drawing/2014/main" id="{2215DA30-D37D-29E6-731E-E8FDAB2E58B2}"/>
              </a:ext>
            </a:extLst>
          </p:cNvPr>
          <p:cNvSpPr txBox="1"/>
          <p:nvPr/>
        </p:nvSpPr>
        <p:spPr>
          <a:xfrm>
            <a:off x="741949" y="2761138"/>
            <a:ext cx="5075074" cy="2431435"/>
          </a:xfrm>
          <a:prstGeom prst="rect">
            <a:avLst/>
          </a:prstGeom>
          <a:noFill/>
        </p:spPr>
        <p:txBody>
          <a:bodyPr wrap="square">
            <a:spAutoFit/>
          </a:bodyPr>
          <a:lstStyle/>
          <a:p>
            <a:pPr algn="ctr"/>
            <a:r>
              <a:rPr lang="en-GB" sz="3200" dirty="0" err="1"/>
              <a:t>th</a:t>
            </a:r>
            <a:r>
              <a:rPr lang="en-GB" sz="3200" dirty="0"/>
              <a:t>*   </a:t>
            </a:r>
            <a:r>
              <a:rPr lang="en-GB" sz="3200" dirty="0" err="1"/>
              <a:t>ch</a:t>
            </a:r>
            <a:r>
              <a:rPr lang="en-GB" sz="3200" dirty="0"/>
              <a:t>   </a:t>
            </a:r>
            <a:r>
              <a:rPr lang="en-GB" sz="3200" dirty="0" err="1"/>
              <a:t>wh</a:t>
            </a:r>
            <a:r>
              <a:rPr lang="en-GB" sz="3200" dirty="0"/>
              <a:t>   ng   a_e   </a:t>
            </a:r>
            <a:r>
              <a:rPr lang="en-GB" sz="3200" dirty="0" err="1"/>
              <a:t>i_e</a:t>
            </a:r>
            <a:endParaRPr lang="en-GB" sz="3200" dirty="0"/>
          </a:p>
          <a:p>
            <a:pPr algn="ctr"/>
            <a:r>
              <a:rPr lang="en-GB" sz="3000" dirty="0"/>
              <a:t>-es suffix</a:t>
            </a:r>
          </a:p>
          <a:p>
            <a:pPr algn="ctr"/>
            <a:r>
              <a:rPr lang="en-GB" sz="3000" dirty="0"/>
              <a:t>once   want   who   write</a:t>
            </a:r>
          </a:p>
          <a:p>
            <a:pPr algn="ctr"/>
            <a:endParaRPr lang="en-GB" sz="1200" dirty="0"/>
          </a:p>
          <a:p>
            <a:pPr algn="ctr"/>
            <a:r>
              <a:rPr lang="en-GB" sz="1200" dirty="0"/>
              <a:t>*denotes two sounds</a:t>
            </a:r>
          </a:p>
          <a:p>
            <a:pPr algn="ctr"/>
            <a:endParaRPr lang="en-GB" sz="3200" dirty="0"/>
          </a:p>
        </p:txBody>
      </p:sp>
      <p:sp>
        <p:nvSpPr>
          <p:cNvPr id="13" name="Text Placeholder 12">
            <a:extLst>
              <a:ext uri="{FF2B5EF4-FFF2-40B4-BE49-F238E27FC236}">
                <a16:creationId xmlns:a16="http://schemas.microsoft.com/office/drawing/2014/main" id="{FCF59437-B95B-6FE5-1FD6-DAC6CF15F21B}"/>
              </a:ext>
            </a:extLst>
          </p:cNvPr>
          <p:cNvSpPr>
            <a:spLocks noGrp="1"/>
          </p:cNvSpPr>
          <p:nvPr>
            <p:ph type="body" idx="12"/>
          </p:nvPr>
        </p:nvSpPr>
        <p:spPr/>
        <p:txBody>
          <a:bodyPr/>
          <a:lstStyle/>
          <a:p>
            <a:endParaRPr lang="en-AU"/>
          </a:p>
        </p:txBody>
      </p:sp>
      <p:sp>
        <p:nvSpPr>
          <p:cNvPr id="10" name="TextBox 9">
            <a:extLst>
              <a:ext uri="{FF2B5EF4-FFF2-40B4-BE49-F238E27FC236}">
                <a16:creationId xmlns:a16="http://schemas.microsoft.com/office/drawing/2014/main" id="{147B9F46-6725-FB63-9286-BA48C41281D4}"/>
              </a:ext>
            </a:extLst>
          </p:cNvPr>
          <p:cNvSpPr txBox="1"/>
          <p:nvPr/>
        </p:nvSpPr>
        <p:spPr>
          <a:xfrm>
            <a:off x="6096000" y="3622913"/>
            <a:ext cx="5865845" cy="707886"/>
          </a:xfrm>
          <a:prstGeom prst="rect">
            <a:avLst/>
          </a:prstGeom>
          <a:noFill/>
        </p:spPr>
        <p:txBody>
          <a:bodyPr wrap="square">
            <a:spAutoFit/>
          </a:bodyPr>
          <a:lstStyle/>
          <a:p>
            <a:pPr algn="ctr"/>
            <a:r>
              <a:rPr lang="en-AU" sz="4000" b="1" err="1"/>
              <a:t>o_e</a:t>
            </a:r>
            <a:r>
              <a:rPr lang="en-AU" sz="4000" b="1"/>
              <a:t> says /ō/   were</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3675B-99CA-AC56-30B0-734F016B414F}"/>
              </a:ext>
            </a:extLst>
          </p:cNvPr>
          <p:cNvSpPr>
            <a:spLocks noGrp="1"/>
          </p:cNvSpPr>
          <p:nvPr>
            <p:ph type="title"/>
          </p:nvPr>
        </p:nvSpPr>
        <p:spPr>
          <a:xfrm>
            <a:off x="263716" y="-537083"/>
            <a:ext cx="3429000" cy="390779"/>
          </a:xfrm>
        </p:spPr>
        <p:txBody>
          <a:bodyPr>
            <a:normAutofit/>
          </a:bodyPr>
          <a:lstStyle/>
          <a:p>
            <a:r>
              <a:rPr lang="en-AU" sz="800" dirty="0">
                <a:solidFill>
                  <a:schemeClr val="accent3">
                    <a:lumMod val="20000"/>
                    <a:lumOff val="80000"/>
                  </a:schemeClr>
                </a:solidFill>
                <a:latin typeface="+mn-lt"/>
              </a:rPr>
              <a:t>Slide 10 Review </a:t>
            </a:r>
          </a:p>
        </p:txBody>
      </p:sp>
      <p:sp>
        <p:nvSpPr>
          <p:cNvPr id="9" name="Content Placeholder 2">
            <a:extLst>
              <a:ext uri="{FF2B5EF4-FFF2-40B4-BE49-F238E27FC236}">
                <a16:creationId xmlns:a16="http://schemas.microsoft.com/office/drawing/2014/main" id="{67C2A57C-C3CB-6FD0-0FE9-BE242E7D3747}"/>
              </a:ext>
            </a:extLst>
          </p:cNvPr>
          <p:cNvSpPr txBox="1">
            <a:spLocks/>
          </p:cNvSpPr>
          <p:nvPr/>
        </p:nvSpPr>
        <p:spPr>
          <a:xfrm>
            <a:off x="263716" y="2828835"/>
            <a:ext cx="10491537"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8000" dirty="0">
                <a:solidFill>
                  <a:srgbClr val="4557AD"/>
                </a:solidFill>
                <a:latin typeface="Tenorite" pitchFamily="2" charset="0"/>
                <a:ea typeface="Verdana" panose="020B0604030504040204" pitchFamily="34" charset="0"/>
                <a:cs typeface="Verdana" panose="020B0604030504040204" pitchFamily="34" charset="0"/>
              </a:rPr>
              <a:t>w</a:t>
            </a:r>
            <a:r>
              <a:rPr kumimoji="0" lang="en-US" sz="8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rite  once  want  who</a:t>
            </a:r>
            <a:endParaRPr kumimoji="0" lang="en-AU" sz="8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684734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125CFC-0EDB-BA28-8404-FDAA7C843895}"/>
              </a:ext>
            </a:extLst>
          </p:cNvPr>
          <p:cNvSpPr>
            <a:spLocks noGrp="1"/>
          </p:cNvSpPr>
          <p:nvPr>
            <p:ph type="title"/>
          </p:nvPr>
        </p:nvSpPr>
        <p:spPr>
          <a:xfrm>
            <a:off x="131064" y="-598043"/>
            <a:ext cx="3672840" cy="415163"/>
          </a:xfrm>
        </p:spPr>
        <p:txBody>
          <a:bodyPr>
            <a:normAutofit/>
          </a:bodyPr>
          <a:lstStyle/>
          <a:p>
            <a:r>
              <a:rPr lang="en-AU" sz="800" dirty="0">
                <a:solidFill>
                  <a:schemeClr val="accent3">
                    <a:lumMod val="20000"/>
                    <a:lumOff val="80000"/>
                  </a:schemeClr>
                </a:solidFill>
                <a:latin typeface="+mn-lt"/>
              </a:rPr>
              <a:t>Slide 11 Review </a:t>
            </a:r>
          </a:p>
        </p:txBody>
      </p:sp>
      <p:sp>
        <p:nvSpPr>
          <p:cNvPr id="2" name="Content Placeholder 2">
            <a:extLst>
              <a:ext uri="{FF2B5EF4-FFF2-40B4-BE49-F238E27FC236}">
                <a16:creationId xmlns:a16="http://schemas.microsoft.com/office/drawing/2014/main" id="{0F5C4F91-97A8-F760-0C27-9F60BEA61E22}"/>
              </a:ext>
            </a:extLst>
          </p:cNvPr>
          <p:cNvSpPr txBox="1">
            <a:spLocks/>
          </p:cNvSpPr>
          <p:nvPr/>
        </p:nvSpPr>
        <p:spPr>
          <a:xfrm>
            <a:off x="589547" y="1822767"/>
            <a:ext cx="11459578" cy="383181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9000">
                <a:solidFill>
                  <a:srgbClr val="4557AD"/>
                </a:solidFill>
                <a:latin typeface="Tenorite" pitchFamily="2" charset="0"/>
                <a:ea typeface="Verdana" panose="020B0604030504040204" pitchFamily="34" charset="0"/>
                <a:cs typeface="Verdana" panose="020B0604030504040204" pitchFamily="34" charset="0"/>
              </a:rPr>
              <a:t>Just once I want to write a song and sing it like Wade.</a:t>
            </a:r>
            <a:endParaRPr lang="en-AU" sz="9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401724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5FF17-9682-A496-7A76-687111D431E0}"/>
              </a:ext>
            </a:extLst>
          </p:cNvPr>
          <p:cNvSpPr>
            <a:spLocks noGrp="1"/>
          </p:cNvSpPr>
          <p:nvPr>
            <p:ph type="title"/>
          </p:nvPr>
        </p:nvSpPr>
        <p:spPr>
          <a:xfrm>
            <a:off x="277368" y="-500507"/>
            <a:ext cx="1880616" cy="354203"/>
          </a:xfrm>
        </p:spPr>
        <p:txBody>
          <a:bodyPr>
            <a:normAutofit/>
          </a:bodyPr>
          <a:lstStyle/>
          <a:p>
            <a:r>
              <a:rPr lang="en-AU" sz="800" dirty="0">
                <a:solidFill>
                  <a:schemeClr val="accent3">
                    <a:lumMod val="20000"/>
                    <a:lumOff val="80000"/>
                  </a:schemeClr>
                </a:solidFill>
                <a:latin typeface="+mn-lt"/>
              </a:rPr>
              <a:t>Slide 12 Review </a:t>
            </a:r>
          </a:p>
        </p:txBody>
      </p:sp>
      <p:pic>
        <p:nvPicPr>
          <p:cNvPr id="6" name="Graphic 5" descr="pencil">
            <a:extLst>
              <a:ext uri="{FF2B5EF4-FFF2-40B4-BE49-F238E27FC236}">
                <a16:creationId xmlns:a16="http://schemas.microsoft.com/office/drawing/2014/main" id="{D775F1E7-8CC5-8B66-47A7-2CD8EAE0E1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6085652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EAD606E-DF86-FCA7-3A1F-4522F5256A2C}"/>
              </a:ext>
            </a:extLst>
          </p:cNvPr>
          <p:cNvSpPr>
            <a:spLocks noGrp="1"/>
          </p:cNvSpPr>
          <p:nvPr>
            <p:ph type="title"/>
          </p:nvPr>
        </p:nvSpPr>
        <p:spPr/>
        <p:txBody>
          <a:bodyPr/>
          <a:lstStyle/>
          <a:p>
            <a:r>
              <a:rPr lang="en-AU" sz="800" dirty="0">
                <a:solidFill>
                  <a:schemeClr val="accent3">
                    <a:lumMod val="20000"/>
                    <a:lumOff val="80000"/>
                  </a:schemeClr>
                </a:solidFill>
                <a:latin typeface="+mn-lt"/>
              </a:rPr>
              <a:t>Slide 13 End of review, start of lesson</a:t>
            </a:r>
          </a:p>
        </p:txBody>
      </p:sp>
    </p:spTree>
    <p:extLst>
      <p:ext uri="{BB962C8B-B14F-4D97-AF65-F5344CB8AC3E}">
        <p14:creationId xmlns:p14="http://schemas.microsoft.com/office/powerpoint/2010/main" val="23261521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3B829B69-AB60-258E-2520-359A326035F6}"/>
              </a:ext>
            </a:extLst>
          </p:cNvPr>
          <p:cNvSpPr>
            <a:spLocks noGrp="1"/>
          </p:cNvSpPr>
          <p:nvPr>
            <p:ph type="title"/>
          </p:nvPr>
        </p:nvSpPr>
        <p:spPr/>
        <p:txBody>
          <a:bodyPr/>
          <a:lstStyle/>
          <a:p>
            <a:r>
              <a:rPr lang="en-AU" sz="800" dirty="0">
                <a:solidFill>
                  <a:schemeClr val="accent3">
                    <a:lumMod val="20000"/>
                    <a:lumOff val="80000"/>
                  </a:schemeClr>
                </a:solidFill>
                <a:latin typeface="+mn-lt"/>
              </a:rPr>
              <a:t>Slide 14 Learning intention and success criteria</a:t>
            </a:r>
          </a:p>
        </p:txBody>
      </p:sp>
      <p:sp>
        <p:nvSpPr>
          <p:cNvPr id="9" name="TextBox 8">
            <a:extLst>
              <a:ext uri="{FF2B5EF4-FFF2-40B4-BE49-F238E27FC236}">
                <a16:creationId xmlns:a16="http://schemas.microsoft.com/office/drawing/2014/main" id="{DB1C7DC5-5D29-01F7-1419-6FDDC99C138A}"/>
              </a:ext>
            </a:extLst>
          </p:cNvPr>
          <p:cNvSpPr txBox="1"/>
          <p:nvPr/>
        </p:nvSpPr>
        <p:spPr>
          <a:xfrm>
            <a:off x="984801" y="1542195"/>
            <a:ext cx="9348717" cy="1015663"/>
          </a:xfrm>
          <a:prstGeom prst="rect">
            <a:avLst/>
          </a:prstGeom>
          <a:noFill/>
        </p:spPr>
        <p:txBody>
          <a:bodyPr wrap="square" rtlCol="0">
            <a:spAutoFit/>
          </a:bodyPr>
          <a:lstStyle/>
          <a:p>
            <a:r>
              <a:rPr lang="en-US" sz="3000" dirty="0">
                <a:ea typeface="+mj-lt"/>
                <a:cs typeface="+mj-lt"/>
              </a:rPr>
              <a:t>We are learning about letters and sounds so that we can read and spell words.</a:t>
            </a:r>
            <a:endParaRPr lang="en-US" sz="3000" dirty="0"/>
          </a:p>
        </p:txBody>
      </p:sp>
      <p:sp>
        <p:nvSpPr>
          <p:cNvPr id="13" name="TextBox 12">
            <a:extLst>
              <a:ext uri="{FF2B5EF4-FFF2-40B4-BE49-F238E27FC236}">
                <a16:creationId xmlns:a16="http://schemas.microsoft.com/office/drawing/2014/main" id="{743F8C68-216C-E1B2-6E53-725B78040A57}"/>
              </a:ext>
            </a:extLst>
          </p:cNvPr>
          <p:cNvSpPr txBox="1"/>
          <p:nvPr/>
        </p:nvSpPr>
        <p:spPr>
          <a:xfrm>
            <a:off x="1140044" y="3619191"/>
            <a:ext cx="9038230" cy="1938992"/>
          </a:xfrm>
          <a:prstGeom prst="rect">
            <a:avLst/>
          </a:prstGeom>
          <a:noFill/>
        </p:spPr>
        <p:txBody>
          <a:bodyPr wrap="square">
            <a:spAutoFit/>
          </a:bodyPr>
          <a:lstStyle/>
          <a:p>
            <a:r>
              <a:rPr lang="en-GB" sz="3000" dirty="0"/>
              <a:t>I will know I have been successful if I can:</a:t>
            </a:r>
          </a:p>
          <a:p>
            <a:pPr marL="457200" indent="-457200">
              <a:buFont typeface="Arial" panose="020B0604020202020204" pitchFamily="34" charset="0"/>
              <a:buChar char="•"/>
            </a:pPr>
            <a:r>
              <a:rPr lang="en-GB" sz="3000" dirty="0"/>
              <a:t>say the sound for the </a:t>
            </a:r>
            <a:r>
              <a:rPr lang="en-GB" sz="3000" dirty="0" err="1"/>
              <a:t>o_e</a:t>
            </a:r>
            <a:r>
              <a:rPr lang="en-GB" sz="3000" dirty="0"/>
              <a:t> split digraph</a:t>
            </a:r>
          </a:p>
          <a:p>
            <a:pPr marL="457200" indent="-457200">
              <a:buFont typeface="Arial" panose="020B0604020202020204" pitchFamily="34" charset="0"/>
              <a:buChar char="•"/>
            </a:pPr>
            <a:r>
              <a:rPr lang="en-GB" sz="3000" dirty="0"/>
              <a:t>read words with the </a:t>
            </a:r>
            <a:r>
              <a:rPr lang="en-GB" sz="3000" dirty="0" err="1"/>
              <a:t>o_e</a:t>
            </a:r>
            <a:r>
              <a:rPr lang="en-GB" sz="3000" dirty="0"/>
              <a:t> split digraph</a:t>
            </a:r>
          </a:p>
          <a:p>
            <a:pPr marL="457200" indent="-457200">
              <a:buFont typeface="Arial" panose="020B0604020202020204" pitchFamily="34" charset="0"/>
              <a:buChar char="•"/>
            </a:pPr>
            <a:r>
              <a:rPr lang="en-GB" sz="3000" dirty="0"/>
              <a:t>spell words with the </a:t>
            </a:r>
            <a:r>
              <a:rPr lang="en-GB" sz="3000" dirty="0" err="1"/>
              <a:t>o_e</a:t>
            </a:r>
            <a:r>
              <a:rPr lang="en-GB" sz="3000" dirty="0"/>
              <a:t> </a:t>
            </a:r>
            <a:r>
              <a:rPr lang="en-GB" sz="3000"/>
              <a:t>split digraph.</a:t>
            </a:r>
            <a:endParaRPr lang="en-GB" sz="3000" dirty="0"/>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110D1-E2FB-E0E4-AC4D-F7D5F8C3175A}"/>
              </a:ext>
            </a:extLst>
          </p:cNvPr>
          <p:cNvSpPr>
            <a:spLocks noGrp="1"/>
          </p:cNvSpPr>
          <p:nvPr>
            <p:ph type="title"/>
          </p:nvPr>
        </p:nvSpPr>
        <p:spPr/>
        <p:txBody>
          <a:bodyPr/>
          <a:lstStyle/>
          <a:p>
            <a:r>
              <a:rPr lang="en-AU" sz="800">
                <a:solidFill>
                  <a:schemeClr val="accent3">
                    <a:lumMod val="20000"/>
                    <a:lumOff val="80000"/>
                  </a:schemeClr>
                </a:solidFill>
                <a:latin typeface="+mn-lt"/>
              </a:rPr>
              <a:t>Slide 15 I do</a:t>
            </a:r>
          </a:p>
        </p:txBody>
      </p:sp>
      <p:sp>
        <p:nvSpPr>
          <p:cNvPr id="4" name="Content Placeholder 3">
            <a:extLst>
              <a:ext uri="{FF2B5EF4-FFF2-40B4-BE49-F238E27FC236}">
                <a16:creationId xmlns:a16="http://schemas.microsoft.com/office/drawing/2014/main" id="{372CDEAD-34D8-851C-0DD9-432C29C48EBF}"/>
              </a:ext>
            </a:extLst>
          </p:cNvPr>
          <p:cNvSpPr txBox="1">
            <a:spLocks/>
          </p:cNvSpPr>
          <p:nvPr/>
        </p:nvSpPr>
        <p:spPr>
          <a:xfrm>
            <a:off x="0" y="3080746"/>
            <a:ext cx="12192000" cy="137345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9000" err="1">
                <a:solidFill>
                  <a:srgbClr val="4857A6"/>
                </a:solidFill>
                <a:latin typeface="Tenorite" pitchFamily="2" charset="0"/>
                <a:ea typeface="Verdana" panose="020B0604030504040204" pitchFamily="34" charset="0"/>
                <a:cs typeface="Verdana" panose="020B0604030504040204" pitchFamily="34" charset="0"/>
              </a:rPr>
              <a:t>o_e</a:t>
            </a: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9000" err="1">
                <a:solidFill>
                  <a:srgbClr val="4857A6"/>
                </a:solidFill>
                <a:latin typeface="Tenorite" pitchFamily="2" charset="0"/>
                <a:ea typeface="Verdana" panose="020B0604030504040204" pitchFamily="34" charset="0"/>
                <a:cs typeface="Verdana" panose="020B0604030504040204" pitchFamily="34" charset="0"/>
              </a:rPr>
              <a:t>o_e</a:t>
            </a: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9000" err="1">
                <a:solidFill>
                  <a:srgbClr val="4857A6"/>
                </a:solidFill>
                <a:latin typeface="Tenorite" pitchFamily="2" charset="0"/>
                <a:ea typeface="Verdana" panose="020B0604030504040204" pitchFamily="34" charset="0"/>
                <a:cs typeface="Verdana" panose="020B0604030504040204" pitchFamily="34" charset="0"/>
              </a:rPr>
              <a:t>o_e</a:t>
            </a:r>
            <a:endParaRPr lang="en-AU" sz="9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7632006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4C0A7-4031-9FFD-21A8-8C3DB6CA10D3}"/>
              </a:ext>
            </a:extLst>
          </p:cNvPr>
          <p:cNvSpPr>
            <a:spLocks noGrp="1"/>
          </p:cNvSpPr>
          <p:nvPr>
            <p:ph type="title"/>
          </p:nvPr>
        </p:nvSpPr>
        <p:spPr/>
        <p:txBody>
          <a:bodyPr/>
          <a:lstStyle/>
          <a:p>
            <a:r>
              <a:rPr lang="en-AU" sz="800">
                <a:solidFill>
                  <a:schemeClr val="accent3">
                    <a:lumMod val="20000"/>
                    <a:lumOff val="80000"/>
                  </a:schemeClr>
                </a:solidFill>
                <a:latin typeface="+mn-lt"/>
              </a:rPr>
              <a:t>Slide 16 We do</a:t>
            </a:r>
          </a:p>
        </p:txBody>
      </p:sp>
      <p:sp>
        <p:nvSpPr>
          <p:cNvPr id="4" name="Content Placeholder 3">
            <a:extLst>
              <a:ext uri="{FF2B5EF4-FFF2-40B4-BE49-F238E27FC236}">
                <a16:creationId xmlns:a16="http://schemas.microsoft.com/office/drawing/2014/main" id="{494553E9-1C0B-00D7-C0D6-12D33E9088DA}"/>
              </a:ext>
            </a:extLst>
          </p:cNvPr>
          <p:cNvSpPr txBox="1">
            <a:spLocks/>
          </p:cNvSpPr>
          <p:nvPr/>
        </p:nvSpPr>
        <p:spPr>
          <a:xfrm>
            <a:off x="0" y="3080746"/>
            <a:ext cx="12192000" cy="137345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9000" err="1">
                <a:solidFill>
                  <a:srgbClr val="4857A6"/>
                </a:solidFill>
                <a:latin typeface="Tenorite" pitchFamily="2" charset="0"/>
                <a:ea typeface="Verdana" panose="020B0604030504040204" pitchFamily="34" charset="0"/>
                <a:cs typeface="Verdana" panose="020B0604030504040204" pitchFamily="34" charset="0"/>
              </a:rPr>
              <a:t>o_e</a:t>
            </a: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9000" err="1">
                <a:solidFill>
                  <a:srgbClr val="4857A6"/>
                </a:solidFill>
                <a:latin typeface="Tenorite" pitchFamily="2" charset="0"/>
                <a:ea typeface="Verdana" panose="020B0604030504040204" pitchFamily="34" charset="0"/>
                <a:cs typeface="Verdana" panose="020B0604030504040204" pitchFamily="34" charset="0"/>
              </a:rPr>
              <a:t>o_e</a:t>
            </a: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9000" err="1">
                <a:solidFill>
                  <a:srgbClr val="4857A6"/>
                </a:solidFill>
                <a:latin typeface="Tenorite" pitchFamily="2" charset="0"/>
                <a:ea typeface="Verdana" panose="020B0604030504040204" pitchFamily="34" charset="0"/>
                <a:cs typeface="Verdana" panose="020B0604030504040204" pitchFamily="34" charset="0"/>
              </a:rPr>
              <a:t>o_e</a:t>
            </a:r>
            <a:endParaRPr lang="en-AU" sz="9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686660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C2676-F486-DED9-1D2A-6BC9D09BD2CF}"/>
              </a:ext>
            </a:extLst>
          </p:cNvPr>
          <p:cNvSpPr>
            <a:spLocks noGrp="1"/>
          </p:cNvSpPr>
          <p:nvPr>
            <p:ph type="title"/>
          </p:nvPr>
        </p:nvSpPr>
        <p:spPr/>
        <p:txBody>
          <a:bodyPr/>
          <a:lstStyle/>
          <a:p>
            <a:r>
              <a:rPr lang="en-AU" sz="800">
                <a:solidFill>
                  <a:schemeClr val="accent3">
                    <a:lumMod val="20000"/>
                    <a:lumOff val="80000"/>
                  </a:schemeClr>
                </a:solidFill>
                <a:latin typeface="+mn-lt"/>
              </a:rPr>
              <a:t>Slide 17 I do</a:t>
            </a:r>
          </a:p>
        </p:txBody>
      </p:sp>
      <p:grpSp>
        <p:nvGrpSpPr>
          <p:cNvPr id="3" name="Group 2" descr="vote">
            <a:extLst>
              <a:ext uri="{FF2B5EF4-FFF2-40B4-BE49-F238E27FC236}">
                <a16:creationId xmlns:a16="http://schemas.microsoft.com/office/drawing/2014/main" id="{31682876-B0BF-4475-4B6E-9440DD774593}"/>
              </a:ext>
            </a:extLst>
          </p:cNvPr>
          <p:cNvGrpSpPr/>
          <p:nvPr/>
        </p:nvGrpSpPr>
        <p:grpSpPr>
          <a:xfrm>
            <a:off x="263716" y="2910432"/>
            <a:ext cx="11928284" cy="1615827"/>
            <a:chOff x="263716" y="2910432"/>
            <a:chExt cx="11928284" cy="1615827"/>
          </a:xfrm>
        </p:grpSpPr>
        <p:sp>
          <p:nvSpPr>
            <p:cNvPr id="5" name="Content Placeholder 2">
              <a:extLst>
                <a:ext uri="{FF2B5EF4-FFF2-40B4-BE49-F238E27FC236}">
                  <a16:creationId xmlns:a16="http://schemas.microsoft.com/office/drawing/2014/main" id="{9F132E78-525B-7977-716E-353F76F19A3C}"/>
                </a:ext>
              </a:extLst>
            </p:cNvPr>
            <p:cNvSpPr txBox="1">
              <a:spLocks/>
            </p:cNvSpPr>
            <p:nvPr/>
          </p:nvSpPr>
          <p:spPr>
            <a:xfrm>
              <a:off x="263716" y="2910432"/>
              <a:ext cx="11928284"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pitchFamily="2" charset="0"/>
                  <a:ea typeface="Verdana" panose="020B0604030504040204" pitchFamily="34" charset="0"/>
                  <a:cs typeface="Verdana" panose="020B0604030504040204" pitchFamily="34" charset="0"/>
                </a:rPr>
                <a:t>vote</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cxnSp>
          <p:nvCxnSpPr>
            <p:cNvPr id="7" name="Straight Connector 6">
              <a:extLst>
                <a:ext uri="{FF2B5EF4-FFF2-40B4-BE49-F238E27FC236}">
                  <a16:creationId xmlns:a16="http://schemas.microsoft.com/office/drawing/2014/main" id="{E2632D6E-4D91-8578-1C6D-1148304CDD21}"/>
                </a:ext>
              </a:extLst>
            </p:cNvPr>
            <p:cNvCxnSpPr>
              <a:cxnSpLocks/>
            </p:cNvCxnSpPr>
            <p:nvPr/>
          </p:nvCxnSpPr>
          <p:spPr>
            <a:xfrm>
              <a:off x="1823734" y="4283220"/>
              <a:ext cx="370826"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sp>
          <p:nvSpPr>
            <p:cNvPr id="10" name="Arc 9">
              <a:extLst>
                <a:ext uri="{FF2B5EF4-FFF2-40B4-BE49-F238E27FC236}">
                  <a16:creationId xmlns:a16="http://schemas.microsoft.com/office/drawing/2014/main" id="{F1A90B5E-0597-97E5-FA07-433E0BC3242B}"/>
                </a:ext>
              </a:extLst>
            </p:cNvPr>
            <p:cNvSpPr/>
            <p:nvPr/>
          </p:nvSpPr>
          <p:spPr>
            <a:xfrm>
              <a:off x="1415603" y="2910432"/>
              <a:ext cx="1243191" cy="966489"/>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grpSp>
    </p:spTree>
    <p:custDataLst>
      <p:tags r:id="rId1"/>
    </p:custDataLst>
    <p:extLst>
      <p:ext uri="{BB962C8B-B14F-4D97-AF65-F5344CB8AC3E}">
        <p14:creationId xmlns:p14="http://schemas.microsoft.com/office/powerpoint/2010/main" val="12899598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772613-7AE6-1E2F-66DD-AD00040D123D}"/>
              </a:ext>
            </a:extLst>
          </p:cNvPr>
          <p:cNvSpPr>
            <a:spLocks noGrp="1"/>
          </p:cNvSpPr>
          <p:nvPr>
            <p:ph type="title"/>
          </p:nvPr>
        </p:nvSpPr>
        <p:spPr/>
        <p:txBody>
          <a:bodyPr/>
          <a:lstStyle/>
          <a:p>
            <a:r>
              <a:rPr lang="en-AU" sz="800">
                <a:solidFill>
                  <a:schemeClr val="accent3">
                    <a:lumMod val="20000"/>
                    <a:lumOff val="80000"/>
                  </a:schemeClr>
                </a:solidFill>
                <a:latin typeface="+mn-lt"/>
              </a:rPr>
              <a:t>Slide 18 I do</a:t>
            </a:r>
          </a:p>
        </p:txBody>
      </p:sp>
      <p:grpSp>
        <p:nvGrpSpPr>
          <p:cNvPr id="2" name="Group 1" descr="clone">
            <a:extLst>
              <a:ext uri="{FF2B5EF4-FFF2-40B4-BE49-F238E27FC236}">
                <a16:creationId xmlns:a16="http://schemas.microsoft.com/office/drawing/2014/main" id="{19DFF425-D7A4-7498-FCF5-D8F01230B962}"/>
              </a:ext>
            </a:extLst>
          </p:cNvPr>
          <p:cNvGrpSpPr/>
          <p:nvPr/>
        </p:nvGrpSpPr>
        <p:grpSpPr>
          <a:xfrm>
            <a:off x="263716" y="2881553"/>
            <a:ext cx="11928284" cy="1644706"/>
            <a:chOff x="263716" y="2881553"/>
            <a:chExt cx="11928284" cy="1644706"/>
          </a:xfrm>
        </p:grpSpPr>
        <p:sp>
          <p:nvSpPr>
            <p:cNvPr id="5" name="Content Placeholder 2">
              <a:extLst>
                <a:ext uri="{FF2B5EF4-FFF2-40B4-BE49-F238E27FC236}">
                  <a16:creationId xmlns:a16="http://schemas.microsoft.com/office/drawing/2014/main" id="{E8F8DF2D-0AF1-0497-851F-E8CA0F847BCB}"/>
                </a:ext>
              </a:extLst>
            </p:cNvPr>
            <p:cNvSpPr txBox="1">
              <a:spLocks/>
            </p:cNvSpPr>
            <p:nvPr/>
          </p:nvSpPr>
          <p:spPr>
            <a:xfrm>
              <a:off x="263716" y="2910432"/>
              <a:ext cx="11928284"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pitchFamily="2" charset="0"/>
                  <a:ea typeface="Verdana" panose="020B0604030504040204" pitchFamily="34" charset="0"/>
                  <a:cs typeface="Verdana" panose="020B0604030504040204" pitchFamily="34" charset="0"/>
                </a:rPr>
                <a:t>vote   clone</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Arc 5">
              <a:extLst>
                <a:ext uri="{FF2B5EF4-FFF2-40B4-BE49-F238E27FC236}">
                  <a16:creationId xmlns:a16="http://schemas.microsoft.com/office/drawing/2014/main" id="{3AB6E9DC-4D01-2D90-AF65-5FEEE42187C6}"/>
                </a:ext>
              </a:extLst>
            </p:cNvPr>
            <p:cNvSpPr/>
            <p:nvPr/>
          </p:nvSpPr>
          <p:spPr>
            <a:xfrm>
              <a:off x="5390298" y="2881553"/>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7" name="Straight Connector 6">
              <a:extLst>
                <a:ext uri="{FF2B5EF4-FFF2-40B4-BE49-F238E27FC236}">
                  <a16:creationId xmlns:a16="http://schemas.microsoft.com/office/drawing/2014/main" id="{F214DF62-E922-1854-1977-7DA5AFE41E11}"/>
                </a:ext>
              </a:extLst>
            </p:cNvPr>
            <p:cNvCxnSpPr>
              <a:cxnSpLocks/>
            </p:cNvCxnSpPr>
            <p:nvPr/>
          </p:nvCxnSpPr>
          <p:spPr>
            <a:xfrm>
              <a:off x="1823734" y="4283220"/>
              <a:ext cx="370826"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0A71176-854C-340D-EAA9-3BAB2A7DBDB8}"/>
                </a:ext>
              </a:extLst>
            </p:cNvPr>
            <p:cNvCxnSpPr>
              <a:cxnSpLocks/>
            </p:cNvCxnSpPr>
            <p:nvPr/>
          </p:nvCxnSpPr>
          <p:spPr>
            <a:xfrm>
              <a:off x="5933845" y="4271496"/>
              <a:ext cx="57058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sp>
          <p:nvSpPr>
            <p:cNvPr id="10" name="Arc 9">
              <a:extLst>
                <a:ext uri="{FF2B5EF4-FFF2-40B4-BE49-F238E27FC236}">
                  <a16:creationId xmlns:a16="http://schemas.microsoft.com/office/drawing/2014/main" id="{597F593F-9FCE-A5AE-EB9B-E72F08DA6CA6}"/>
                </a:ext>
              </a:extLst>
            </p:cNvPr>
            <p:cNvSpPr/>
            <p:nvPr/>
          </p:nvSpPr>
          <p:spPr>
            <a:xfrm>
              <a:off x="1415603" y="2910432"/>
              <a:ext cx="1243191" cy="966489"/>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grpSp>
    </p:spTree>
    <p:custDataLst>
      <p:tags r:id="rId1"/>
    </p:custDataLst>
    <p:extLst>
      <p:ext uri="{BB962C8B-B14F-4D97-AF65-F5344CB8AC3E}">
        <p14:creationId xmlns:p14="http://schemas.microsoft.com/office/powerpoint/2010/main" val="8803136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C59521-D14F-BA08-6E19-26F53599459B}"/>
              </a:ext>
            </a:extLst>
          </p:cNvPr>
          <p:cNvSpPr>
            <a:spLocks noGrp="1"/>
          </p:cNvSpPr>
          <p:nvPr>
            <p:ph type="title"/>
          </p:nvPr>
        </p:nvSpPr>
        <p:spPr/>
        <p:txBody>
          <a:bodyPr/>
          <a:lstStyle/>
          <a:p>
            <a:r>
              <a:rPr lang="en-AU" sz="800">
                <a:solidFill>
                  <a:schemeClr val="accent3">
                    <a:lumMod val="20000"/>
                    <a:lumOff val="80000"/>
                  </a:schemeClr>
                </a:solidFill>
                <a:latin typeface="+mn-lt"/>
              </a:rPr>
              <a:t>Slide</a:t>
            </a:r>
            <a:r>
              <a:rPr lang="en-AU" sz="800" baseline="0">
                <a:solidFill>
                  <a:schemeClr val="accent3">
                    <a:lumMod val="20000"/>
                    <a:lumOff val="80000"/>
                  </a:schemeClr>
                </a:solidFill>
                <a:latin typeface="+mn-lt"/>
              </a:rPr>
              <a:t> 19 I do</a:t>
            </a:r>
            <a:endParaRPr lang="en-AU" sz="800">
              <a:solidFill>
                <a:schemeClr val="accent3">
                  <a:lumMod val="20000"/>
                  <a:lumOff val="80000"/>
                </a:schemeClr>
              </a:solidFill>
              <a:latin typeface="+mn-lt"/>
            </a:endParaRPr>
          </a:p>
        </p:txBody>
      </p:sp>
      <p:grpSp>
        <p:nvGrpSpPr>
          <p:cNvPr id="11" name="Group 10" descr="vote, clone, choke">
            <a:extLst>
              <a:ext uri="{FF2B5EF4-FFF2-40B4-BE49-F238E27FC236}">
                <a16:creationId xmlns:a16="http://schemas.microsoft.com/office/drawing/2014/main" id="{FF5931A1-829E-64D6-0DAE-3A47E2CA824B}"/>
              </a:ext>
            </a:extLst>
          </p:cNvPr>
          <p:cNvGrpSpPr/>
          <p:nvPr/>
        </p:nvGrpSpPr>
        <p:grpSpPr>
          <a:xfrm>
            <a:off x="263716" y="2805864"/>
            <a:ext cx="11928284" cy="1720395"/>
            <a:chOff x="263716" y="2805864"/>
            <a:chExt cx="11928284" cy="1720395"/>
          </a:xfrm>
        </p:grpSpPr>
        <p:sp>
          <p:nvSpPr>
            <p:cNvPr id="2" name="Content Placeholder 2">
              <a:extLst>
                <a:ext uri="{FF2B5EF4-FFF2-40B4-BE49-F238E27FC236}">
                  <a16:creationId xmlns:a16="http://schemas.microsoft.com/office/drawing/2014/main" id="{0E4A65BA-C27C-EB29-3F06-24A7E7B0F941}"/>
                </a:ext>
              </a:extLst>
            </p:cNvPr>
            <p:cNvSpPr txBox="1">
              <a:spLocks/>
            </p:cNvSpPr>
            <p:nvPr/>
          </p:nvSpPr>
          <p:spPr>
            <a:xfrm>
              <a:off x="263716" y="2910432"/>
              <a:ext cx="11928284"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pitchFamily="2" charset="0"/>
                  <a:ea typeface="Verdana" panose="020B0604030504040204" pitchFamily="34" charset="0"/>
                  <a:cs typeface="Verdana" panose="020B0604030504040204" pitchFamily="34" charset="0"/>
                </a:rPr>
                <a:t>vote   clone   choke  </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4" name="Arc 3">
              <a:extLst>
                <a:ext uri="{FF2B5EF4-FFF2-40B4-BE49-F238E27FC236}">
                  <a16:creationId xmlns:a16="http://schemas.microsoft.com/office/drawing/2014/main" id="{BC7D4FFF-F0C3-D0BF-3899-FB94B1924A02}"/>
                </a:ext>
              </a:extLst>
            </p:cNvPr>
            <p:cNvSpPr/>
            <p:nvPr/>
          </p:nvSpPr>
          <p:spPr>
            <a:xfrm>
              <a:off x="5390298" y="2881553"/>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5" name="Straight Connector 4">
              <a:extLst>
                <a:ext uri="{FF2B5EF4-FFF2-40B4-BE49-F238E27FC236}">
                  <a16:creationId xmlns:a16="http://schemas.microsoft.com/office/drawing/2014/main" id="{44F6A297-847B-112A-49AB-C40435F71D10}"/>
                </a:ext>
              </a:extLst>
            </p:cNvPr>
            <p:cNvCxnSpPr>
              <a:cxnSpLocks/>
            </p:cNvCxnSpPr>
            <p:nvPr/>
          </p:nvCxnSpPr>
          <p:spPr>
            <a:xfrm>
              <a:off x="1823734" y="4283220"/>
              <a:ext cx="370826"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CCF6CA8F-5527-E9AE-1EE8-925D9F84B06F}"/>
                </a:ext>
              </a:extLst>
            </p:cNvPr>
            <p:cNvCxnSpPr>
              <a:cxnSpLocks/>
            </p:cNvCxnSpPr>
            <p:nvPr/>
          </p:nvCxnSpPr>
          <p:spPr>
            <a:xfrm>
              <a:off x="5933845" y="4271496"/>
              <a:ext cx="57058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CA3C1E71-E016-82F6-F042-92C9D01A314A}"/>
                </a:ext>
              </a:extLst>
            </p:cNvPr>
            <p:cNvCxnSpPr>
              <a:cxnSpLocks/>
            </p:cNvCxnSpPr>
            <p:nvPr/>
          </p:nvCxnSpPr>
          <p:spPr>
            <a:xfrm>
              <a:off x="10515600" y="4283220"/>
              <a:ext cx="57058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sp>
          <p:nvSpPr>
            <p:cNvPr id="8" name="Arc 7">
              <a:extLst>
                <a:ext uri="{FF2B5EF4-FFF2-40B4-BE49-F238E27FC236}">
                  <a16:creationId xmlns:a16="http://schemas.microsoft.com/office/drawing/2014/main" id="{19C956C8-8F0C-8DDF-2B7A-89CDA68A3B75}"/>
                </a:ext>
              </a:extLst>
            </p:cNvPr>
            <p:cNvSpPr/>
            <p:nvPr/>
          </p:nvSpPr>
          <p:spPr>
            <a:xfrm>
              <a:off x="1415603" y="2910432"/>
              <a:ext cx="1243191" cy="966489"/>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9" name="Arc 8">
              <a:extLst>
                <a:ext uri="{FF2B5EF4-FFF2-40B4-BE49-F238E27FC236}">
                  <a16:creationId xmlns:a16="http://schemas.microsoft.com/office/drawing/2014/main" id="{E6B45FA3-4124-7346-2C06-3A15ADBD48C6}"/>
                </a:ext>
              </a:extLst>
            </p:cNvPr>
            <p:cNvSpPr/>
            <p:nvPr/>
          </p:nvSpPr>
          <p:spPr>
            <a:xfrm>
              <a:off x="10013908" y="2805864"/>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grpSp>
    </p:spTree>
    <p:custDataLst>
      <p:tags r:id="rId1"/>
    </p:custDataLst>
    <p:extLst>
      <p:ext uri="{BB962C8B-B14F-4D97-AF65-F5344CB8AC3E}">
        <p14:creationId xmlns:p14="http://schemas.microsoft.com/office/powerpoint/2010/main" val="35817997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F220D64-90B7-3E3B-D9E3-4D68C14F61C2}"/>
              </a:ext>
            </a:extLst>
          </p:cNvPr>
          <p:cNvSpPr>
            <a:spLocks noGrp="1"/>
          </p:cNvSpPr>
          <p:nvPr>
            <p:ph type="title"/>
          </p:nvPr>
        </p:nvSpPr>
        <p:spPr/>
        <p:txBody>
          <a:bodyPr>
            <a:normAutofit/>
          </a:bodyPr>
          <a:lstStyle/>
          <a:p>
            <a:r>
              <a:rPr lang="en-AU" sz="800" dirty="0">
                <a:solidFill>
                  <a:schemeClr val="accent3">
                    <a:lumMod val="20000"/>
                    <a:lumOff val="80000"/>
                  </a:schemeClr>
                </a:solidFill>
                <a:latin typeface="+mn-lt"/>
              </a:rPr>
              <a:t>Slide 2</a:t>
            </a:r>
            <a:r>
              <a:rPr lang="en-AU" sz="800" baseline="0" dirty="0">
                <a:solidFill>
                  <a:schemeClr val="accent3">
                    <a:lumMod val="20000"/>
                    <a:lumOff val="80000"/>
                  </a:schemeClr>
                </a:solidFill>
                <a:latin typeface="+mn-lt"/>
              </a:rPr>
              <a:t> Phonemic awareness </a:t>
            </a:r>
            <a:endParaRPr lang="en-AU" sz="800" dirty="0">
              <a:solidFill>
                <a:schemeClr val="accent3">
                  <a:lumMod val="20000"/>
                  <a:lumOff val="80000"/>
                </a:schemeClr>
              </a:solidFill>
              <a:latin typeface="+mn-lt"/>
            </a:endParaRPr>
          </a:p>
        </p:txBody>
      </p:sp>
      <p:grpSp>
        <p:nvGrpSpPr>
          <p:cNvPr id="9" name="Group 8" descr="12 square letter tiles with the letters: d, ng, g, sh, n, z, h, w, k, s, p, r&#10;5 circle letter tiles with the letters: a, e, i, o, u">
            <a:extLst>
              <a:ext uri="{FF2B5EF4-FFF2-40B4-BE49-F238E27FC236}">
                <a16:creationId xmlns:a16="http://schemas.microsoft.com/office/drawing/2014/main" id="{10C55B9D-AF64-C666-6287-328030EDB86E}"/>
              </a:ext>
            </a:extLst>
          </p:cNvPr>
          <p:cNvGrpSpPr/>
          <p:nvPr/>
        </p:nvGrpSpPr>
        <p:grpSpPr>
          <a:xfrm>
            <a:off x="275359" y="1388168"/>
            <a:ext cx="11178248" cy="4512760"/>
            <a:chOff x="275359" y="1388168"/>
            <a:chExt cx="11178248" cy="4512760"/>
          </a:xfrm>
        </p:grpSpPr>
        <p:grpSp>
          <p:nvGrpSpPr>
            <p:cNvPr id="8" name="Group 7">
              <a:extLst>
                <a:ext uri="{FF2B5EF4-FFF2-40B4-BE49-F238E27FC236}">
                  <a16:creationId xmlns:a16="http://schemas.microsoft.com/office/drawing/2014/main" id="{E8329100-E8F6-317B-C977-CAD1E81674F5}"/>
                </a:ext>
              </a:extLst>
            </p:cNvPr>
            <p:cNvGrpSpPr/>
            <p:nvPr/>
          </p:nvGrpSpPr>
          <p:grpSpPr>
            <a:xfrm>
              <a:off x="275359" y="4511443"/>
              <a:ext cx="10437387" cy="1389485"/>
              <a:chOff x="275359" y="4511443"/>
              <a:chExt cx="10437387" cy="1389485"/>
            </a:xfrm>
          </p:grpSpPr>
          <p:sp>
            <p:nvSpPr>
              <p:cNvPr id="20" name="Oval 19">
                <a:extLst>
                  <a:ext uri="{FF2B5EF4-FFF2-40B4-BE49-F238E27FC236}">
                    <a16:creationId xmlns:a16="http://schemas.microsoft.com/office/drawing/2014/main" id="{9ED1983E-FD40-70E9-64FB-2FB9F1128765}"/>
                  </a:ext>
                </a:extLst>
              </p:cNvPr>
              <p:cNvSpPr/>
              <p:nvPr/>
            </p:nvSpPr>
            <p:spPr>
              <a:xfrm>
                <a:off x="9405946" y="4552785"/>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u</a:t>
                </a:r>
              </a:p>
            </p:txBody>
          </p:sp>
          <p:sp>
            <p:nvSpPr>
              <p:cNvPr id="13" name="Rounded Rectangle 29">
                <a:extLst>
                  <a:ext uri="{FF2B5EF4-FFF2-40B4-BE49-F238E27FC236}">
                    <a16:creationId xmlns:a16="http://schemas.microsoft.com/office/drawing/2014/main" id="{0B354807-AABA-F555-98D8-504841E92CF6}"/>
                  </a:ext>
                </a:extLst>
              </p:cNvPr>
              <p:cNvSpPr/>
              <p:nvPr/>
            </p:nvSpPr>
            <p:spPr>
              <a:xfrm>
                <a:off x="5507106"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r</a:t>
                </a:r>
              </a:p>
            </p:txBody>
          </p:sp>
          <p:sp>
            <p:nvSpPr>
              <p:cNvPr id="2" name="Rounded Rectangle 29">
                <a:extLst>
                  <a:ext uri="{FF2B5EF4-FFF2-40B4-BE49-F238E27FC236}">
                    <a16:creationId xmlns:a16="http://schemas.microsoft.com/office/drawing/2014/main" id="{AC257A63-FCFD-E445-82C3-F821B9008BD3}"/>
                  </a:ext>
                </a:extLst>
              </p:cNvPr>
              <p:cNvSpPr/>
              <p:nvPr/>
            </p:nvSpPr>
            <p:spPr>
              <a:xfrm>
                <a:off x="3771142"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p</a:t>
                </a:r>
              </a:p>
            </p:txBody>
          </p:sp>
          <p:sp>
            <p:nvSpPr>
              <p:cNvPr id="3" name="Rounded Rectangle 29">
                <a:extLst>
                  <a:ext uri="{FF2B5EF4-FFF2-40B4-BE49-F238E27FC236}">
                    <a16:creationId xmlns:a16="http://schemas.microsoft.com/office/drawing/2014/main" id="{414008F2-55B4-8319-D258-DA47968BBCA8}"/>
                  </a:ext>
                </a:extLst>
              </p:cNvPr>
              <p:cNvSpPr/>
              <p:nvPr/>
            </p:nvSpPr>
            <p:spPr>
              <a:xfrm>
                <a:off x="202722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s</a:t>
                </a:r>
              </a:p>
            </p:txBody>
          </p:sp>
          <p:sp>
            <p:nvSpPr>
              <p:cNvPr id="4" name="Rounded Rectangle 29">
                <a:extLst>
                  <a:ext uri="{FF2B5EF4-FFF2-40B4-BE49-F238E27FC236}">
                    <a16:creationId xmlns:a16="http://schemas.microsoft.com/office/drawing/2014/main" id="{20B1FBB5-311A-A79B-F03F-62420702DFCF}"/>
                  </a:ext>
                </a:extLst>
              </p:cNvPr>
              <p:cNvSpPr/>
              <p:nvPr/>
            </p:nvSpPr>
            <p:spPr>
              <a:xfrm>
                <a:off x="27535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k</a:t>
                </a:r>
              </a:p>
            </p:txBody>
          </p:sp>
        </p:grpSp>
        <p:grpSp>
          <p:nvGrpSpPr>
            <p:cNvPr id="7" name="Group 6">
              <a:extLst>
                <a:ext uri="{FF2B5EF4-FFF2-40B4-BE49-F238E27FC236}">
                  <a16:creationId xmlns:a16="http://schemas.microsoft.com/office/drawing/2014/main" id="{9344AFB1-C9D1-E429-D7D2-F3A109386ABC}"/>
                </a:ext>
              </a:extLst>
            </p:cNvPr>
            <p:cNvGrpSpPr/>
            <p:nvPr/>
          </p:nvGrpSpPr>
          <p:grpSpPr>
            <a:xfrm>
              <a:off x="275359" y="2949805"/>
              <a:ext cx="11178248" cy="1389485"/>
              <a:chOff x="275359" y="2949805"/>
              <a:chExt cx="11178248" cy="1389485"/>
            </a:xfrm>
          </p:grpSpPr>
          <p:sp>
            <p:nvSpPr>
              <p:cNvPr id="21" name="Oval 20">
                <a:extLst>
                  <a:ext uri="{FF2B5EF4-FFF2-40B4-BE49-F238E27FC236}">
                    <a16:creationId xmlns:a16="http://schemas.microsoft.com/office/drawing/2014/main" id="{2EF1B306-E8F2-5C34-5D7F-82C0793F6ADF}"/>
                  </a:ext>
                </a:extLst>
              </p:cNvPr>
              <p:cNvSpPr/>
              <p:nvPr/>
            </p:nvSpPr>
            <p:spPr>
              <a:xfrm>
                <a:off x="8665085"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i</a:t>
                </a:r>
              </a:p>
            </p:txBody>
          </p:sp>
          <p:sp>
            <p:nvSpPr>
              <p:cNvPr id="22" name="Oval 21">
                <a:extLst>
                  <a:ext uri="{FF2B5EF4-FFF2-40B4-BE49-F238E27FC236}">
                    <a16:creationId xmlns:a16="http://schemas.microsoft.com/office/drawing/2014/main" id="{66ED4FBC-4BDC-D324-A453-F62B857B8DEF}"/>
                  </a:ext>
                </a:extLst>
              </p:cNvPr>
              <p:cNvSpPr/>
              <p:nvPr/>
            </p:nvSpPr>
            <p:spPr>
              <a:xfrm>
                <a:off x="10146807"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o</a:t>
                </a:r>
              </a:p>
            </p:txBody>
          </p:sp>
          <p:sp>
            <p:nvSpPr>
              <p:cNvPr id="30" name="Rounded Rectangle 29">
                <a:extLst>
                  <a:ext uri="{FF2B5EF4-FFF2-40B4-BE49-F238E27FC236}">
                    <a16:creationId xmlns:a16="http://schemas.microsoft.com/office/drawing/2014/main" id="{0E4F48EC-0B36-6062-7A15-E7E992A9308E}"/>
                  </a:ext>
                </a:extLst>
              </p:cNvPr>
              <p:cNvSpPr/>
              <p:nvPr/>
            </p:nvSpPr>
            <p:spPr>
              <a:xfrm>
                <a:off x="5507106"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w</a:t>
                </a:r>
              </a:p>
            </p:txBody>
          </p:sp>
          <p:sp>
            <p:nvSpPr>
              <p:cNvPr id="31" name="Rounded Rectangle 29">
                <a:extLst>
                  <a:ext uri="{FF2B5EF4-FFF2-40B4-BE49-F238E27FC236}">
                    <a16:creationId xmlns:a16="http://schemas.microsoft.com/office/drawing/2014/main" id="{2AFCBE47-D8E9-2567-83A6-EE47A34AC662}"/>
                  </a:ext>
                </a:extLst>
              </p:cNvPr>
              <p:cNvSpPr/>
              <p:nvPr/>
            </p:nvSpPr>
            <p:spPr>
              <a:xfrm>
                <a:off x="3771142"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h</a:t>
                </a:r>
              </a:p>
            </p:txBody>
          </p:sp>
          <p:sp>
            <p:nvSpPr>
              <p:cNvPr id="32" name="Rounded Rectangle 29">
                <a:extLst>
                  <a:ext uri="{FF2B5EF4-FFF2-40B4-BE49-F238E27FC236}">
                    <a16:creationId xmlns:a16="http://schemas.microsoft.com/office/drawing/2014/main" id="{4681E39D-A04B-6F06-5E4C-47685E4F32F9}"/>
                  </a:ext>
                </a:extLst>
              </p:cNvPr>
              <p:cNvSpPr/>
              <p:nvPr/>
            </p:nvSpPr>
            <p:spPr>
              <a:xfrm>
                <a:off x="202722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z</a:t>
                </a:r>
              </a:p>
            </p:txBody>
          </p:sp>
          <p:sp>
            <p:nvSpPr>
              <p:cNvPr id="33" name="Rounded Rectangle 29">
                <a:extLst>
                  <a:ext uri="{FF2B5EF4-FFF2-40B4-BE49-F238E27FC236}">
                    <a16:creationId xmlns:a16="http://schemas.microsoft.com/office/drawing/2014/main" id="{3C70768D-BEC1-3F98-0341-E54ACC4E4281}"/>
                  </a:ext>
                </a:extLst>
              </p:cNvPr>
              <p:cNvSpPr/>
              <p:nvPr/>
            </p:nvSpPr>
            <p:spPr>
              <a:xfrm>
                <a:off x="27535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n</a:t>
                </a:r>
              </a:p>
            </p:txBody>
          </p:sp>
        </p:grpSp>
        <p:grpSp>
          <p:nvGrpSpPr>
            <p:cNvPr id="6" name="Group 5">
              <a:extLst>
                <a:ext uri="{FF2B5EF4-FFF2-40B4-BE49-F238E27FC236}">
                  <a16:creationId xmlns:a16="http://schemas.microsoft.com/office/drawing/2014/main" id="{C0C2D5BD-C77A-2F83-184F-46AE3A72E1C8}"/>
                </a:ext>
              </a:extLst>
            </p:cNvPr>
            <p:cNvGrpSpPr/>
            <p:nvPr/>
          </p:nvGrpSpPr>
          <p:grpSpPr>
            <a:xfrm>
              <a:off x="275359" y="1388168"/>
              <a:ext cx="11178248" cy="1389485"/>
              <a:chOff x="275359" y="1388168"/>
              <a:chExt cx="11178248" cy="1389485"/>
            </a:xfrm>
          </p:grpSpPr>
          <p:sp>
            <p:nvSpPr>
              <p:cNvPr id="19" name="Oval 18">
                <a:extLst>
                  <a:ext uri="{FF2B5EF4-FFF2-40B4-BE49-F238E27FC236}">
                    <a16:creationId xmlns:a16="http://schemas.microsoft.com/office/drawing/2014/main" id="{B53DC285-CB1F-55A1-BCBD-3F8A9264E1B1}"/>
                  </a:ext>
                </a:extLst>
              </p:cNvPr>
              <p:cNvSpPr/>
              <p:nvPr/>
            </p:nvSpPr>
            <p:spPr>
              <a:xfrm>
                <a:off x="8665085"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a</a:t>
                </a:r>
              </a:p>
            </p:txBody>
          </p:sp>
          <p:sp>
            <p:nvSpPr>
              <p:cNvPr id="23" name="Oval 22">
                <a:extLst>
                  <a:ext uri="{FF2B5EF4-FFF2-40B4-BE49-F238E27FC236}">
                    <a16:creationId xmlns:a16="http://schemas.microsoft.com/office/drawing/2014/main" id="{9820B73D-5272-AB55-D98A-FFAF3F406DB2}"/>
                  </a:ext>
                </a:extLst>
              </p:cNvPr>
              <p:cNvSpPr/>
              <p:nvPr/>
            </p:nvSpPr>
            <p:spPr>
              <a:xfrm>
                <a:off x="10146807"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a:t>
                </a:r>
              </a:p>
            </p:txBody>
          </p:sp>
          <p:sp>
            <p:nvSpPr>
              <p:cNvPr id="35" name="Rounded Rectangle 34">
                <a:extLst>
                  <a:ext uri="{FF2B5EF4-FFF2-40B4-BE49-F238E27FC236}">
                    <a16:creationId xmlns:a16="http://schemas.microsoft.com/office/drawing/2014/main" id="{78638A20-92DE-D9E2-A878-FA42989955FF}"/>
                  </a:ext>
                </a:extLst>
              </p:cNvPr>
              <p:cNvSpPr/>
              <p:nvPr/>
            </p:nvSpPr>
            <p:spPr>
              <a:xfrm>
                <a:off x="5507106"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err="1">
                    <a:solidFill>
                      <a:schemeClr val="bg1"/>
                    </a:solidFill>
                    <a:latin typeface="Tenorite" panose="00000500000000000000" pitchFamily="2" charset="0"/>
                  </a:rPr>
                  <a:t>sh</a:t>
                </a:r>
                <a:endParaRPr lang="en-US" sz="8000">
                  <a:solidFill>
                    <a:schemeClr val="bg1"/>
                  </a:solidFill>
                  <a:latin typeface="Tenorite" panose="00000500000000000000" pitchFamily="2" charset="0"/>
                </a:endParaRPr>
              </a:p>
            </p:txBody>
          </p:sp>
          <p:sp>
            <p:nvSpPr>
              <p:cNvPr id="36" name="Rounded Rectangle 29">
                <a:extLst>
                  <a:ext uri="{FF2B5EF4-FFF2-40B4-BE49-F238E27FC236}">
                    <a16:creationId xmlns:a16="http://schemas.microsoft.com/office/drawing/2014/main" id="{3EF75F44-B719-9781-77BB-D265825B589D}"/>
                  </a:ext>
                </a:extLst>
              </p:cNvPr>
              <p:cNvSpPr/>
              <p:nvPr/>
            </p:nvSpPr>
            <p:spPr>
              <a:xfrm>
                <a:off x="3771142"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g</a:t>
                </a:r>
              </a:p>
            </p:txBody>
          </p:sp>
          <p:sp>
            <p:nvSpPr>
              <p:cNvPr id="37" name="Rounded Rectangle 29">
                <a:extLst>
                  <a:ext uri="{FF2B5EF4-FFF2-40B4-BE49-F238E27FC236}">
                    <a16:creationId xmlns:a16="http://schemas.microsoft.com/office/drawing/2014/main" id="{DAD96AC3-3F6C-09DA-058D-4BDCAA113716}"/>
                  </a:ext>
                </a:extLst>
              </p:cNvPr>
              <p:cNvSpPr/>
              <p:nvPr/>
            </p:nvSpPr>
            <p:spPr>
              <a:xfrm>
                <a:off x="2011327"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ng</a:t>
                </a:r>
              </a:p>
            </p:txBody>
          </p:sp>
          <p:sp>
            <p:nvSpPr>
              <p:cNvPr id="38" name="Rounded Rectangle 29">
                <a:extLst>
                  <a:ext uri="{FF2B5EF4-FFF2-40B4-BE49-F238E27FC236}">
                    <a16:creationId xmlns:a16="http://schemas.microsoft.com/office/drawing/2014/main" id="{28EE84CF-4373-89F6-2630-0B420EFD3FC0}"/>
                  </a:ext>
                </a:extLst>
              </p:cNvPr>
              <p:cNvSpPr/>
              <p:nvPr/>
            </p:nvSpPr>
            <p:spPr>
              <a:xfrm>
                <a:off x="275359"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d</a:t>
                </a:r>
              </a:p>
            </p:txBody>
          </p:sp>
        </p:grpSp>
      </p:grpSp>
    </p:spTree>
    <p:custDataLst>
      <p:tags r:id="rId1"/>
    </p:custDataLst>
    <p:extLst>
      <p:ext uri="{BB962C8B-B14F-4D97-AF65-F5344CB8AC3E}">
        <p14:creationId xmlns:p14="http://schemas.microsoft.com/office/powerpoint/2010/main" val="18218177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B473A60-D45B-1D81-BDB0-F0FAD897DBED}"/>
              </a:ext>
            </a:extLst>
          </p:cNvPr>
          <p:cNvSpPr>
            <a:spLocks noGrp="1"/>
          </p:cNvSpPr>
          <p:nvPr>
            <p:ph type="title"/>
          </p:nvPr>
        </p:nvSpPr>
        <p:spPr/>
        <p:txBody>
          <a:bodyPr/>
          <a:lstStyle/>
          <a:p>
            <a:r>
              <a:rPr lang="en-AU" sz="800">
                <a:solidFill>
                  <a:schemeClr val="accent3">
                    <a:lumMod val="20000"/>
                    <a:lumOff val="80000"/>
                  </a:schemeClr>
                </a:solidFill>
                <a:latin typeface="+mn-lt"/>
              </a:rPr>
              <a:t>Slide 20 We do</a:t>
            </a:r>
          </a:p>
        </p:txBody>
      </p:sp>
      <p:grpSp>
        <p:nvGrpSpPr>
          <p:cNvPr id="4" name="Group 3" descr="note">
            <a:extLst>
              <a:ext uri="{FF2B5EF4-FFF2-40B4-BE49-F238E27FC236}">
                <a16:creationId xmlns:a16="http://schemas.microsoft.com/office/drawing/2014/main" id="{DD04A117-70A9-982A-5F60-E7ECA0F2052C}"/>
              </a:ext>
            </a:extLst>
          </p:cNvPr>
          <p:cNvGrpSpPr/>
          <p:nvPr/>
        </p:nvGrpSpPr>
        <p:grpSpPr>
          <a:xfrm>
            <a:off x="263716" y="2862446"/>
            <a:ext cx="13023306" cy="1663813"/>
            <a:chOff x="263716" y="2862446"/>
            <a:chExt cx="13023306" cy="1663813"/>
          </a:xfrm>
        </p:grpSpPr>
        <p:sp>
          <p:nvSpPr>
            <p:cNvPr id="5" name="Content Placeholder 2">
              <a:extLst>
                <a:ext uri="{FF2B5EF4-FFF2-40B4-BE49-F238E27FC236}">
                  <a16:creationId xmlns:a16="http://schemas.microsoft.com/office/drawing/2014/main" id="{64702077-614C-4C8E-42E7-9E4BBE43F48E}"/>
                </a:ext>
              </a:extLst>
            </p:cNvPr>
            <p:cNvSpPr txBox="1">
              <a:spLocks/>
            </p:cNvSpPr>
            <p:nvPr/>
          </p:nvSpPr>
          <p:spPr>
            <a:xfrm>
              <a:off x="263716" y="2910432"/>
              <a:ext cx="1302330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pitchFamily="2" charset="0"/>
                  <a:ea typeface="Verdana" panose="020B0604030504040204" pitchFamily="34" charset="0"/>
                  <a:cs typeface="Verdana" panose="020B0604030504040204" pitchFamily="34" charset="0"/>
                </a:rPr>
                <a:t>note</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Arc 5">
              <a:extLst>
                <a:ext uri="{FF2B5EF4-FFF2-40B4-BE49-F238E27FC236}">
                  <a16:creationId xmlns:a16="http://schemas.microsoft.com/office/drawing/2014/main" id="{D05ED4C7-B448-8230-3C7C-C853E957707F}"/>
                </a:ext>
              </a:extLst>
            </p:cNvPr>
            <p:cNvSpPr/>
            <p:nvPr/>
          </p:nvSpPr>
          <p:spPr>
            <a:xfrm>
              <a:off x="1323507" y="2862446"/>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9" name="Straight Connector 8">
              <a:extLst>
                <a:ext uri="{FF2B5EF4-FFF2-40B4-BE49-F238E27FC236}">
                  <a16:creationId xmlns:a16="http://schemas.microsoft.com/office/drawing/2014/main" id="{C0C60ED6-6B94-78FE-B9F8-3E77DE2D30AD}"/>
                </a:ext>
              </a:extLst>
            </p:cNvPr>
            <p:cNvCxnSpPr>
              <a:cxnSpLocks/>
            </p:cNvCxnSpPr>
            <p:nvPr/>
          </p:nvCxnSpPr>
          <p:spPr>
            <a:xfrm>
              <a:off x="1894073" y="4273841"/>
              <a:ext cx="413029"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331614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D0185-8FF4-3382-3C12-B9C17A3F1894}"/>
              </a:ext>
            </a:extLst>
          </p:cNvPr>
          <p:cNvSpPr>
            <a:spLocks noGrp="1"/>
          </p:cNvSpPr>
          <p:nvPr>
            <p:ph type="title"/>
          </p:nvPr>
        </p:nvSpPr>
        <p:spPr/>
        <p:txBody>
          <a:bodyPr/>
          <a:lstStyle/>
          <a:p>
            <a:r>
              <a:rPr lang="en-AU" sz="800">
                <a:solidFill>
                  <a:schemeClr val="accent3">
                    <a:lumMod val="20000"/>
                    <a:lumOff val="80000"/>
                  </a:schemeClr>
                </a:solidFill>
                <a:latin typeface="+mn-lt"/>
              </a:rPr>
              <a:t>Slide 21 We do</a:t>
            </a:r>
          </a:p>
        </p:txBody>
      </p:sp>
      <p:grpSp>
        <p:nvGrpSpPr>
          <p:cNvPr id="4" name="Group 3" descr="note, rope">
            <a:extLst>
              <a:ext uri="{FF2B5EF4-FFF2-40B4-BE49-F238E27FC236}">
                <a16:creationId xmlns:a16="http://schemas.microsoft.com/office/drawing/2014/main" id="{F58E55FE-4876-CDCE-DBEC-3CA11C24E28D}"/>
              </a:ext>
            </a:extLst>
          </p:cNvPr>
          <p:cNvGrpSpPr/>
          <p:nvPr/>
        </p:nvGrpSpPr>
        <p:grpSpPr>
          <a:xfrm>
            <a:off x="263716" y="2862445"/>
            <a:ext cx="13023306" cy="1663814"/>
            <a:chOff x="263716" y="2862445"/>
            <a:chExt cx="13023306" cy="1663814"/>
          </a:xfrm>
        </p:grpSpPr>
        <p:sp>
          <p:nvSpPr>
            <p:cNvPr id="5" name="Content Placeholder 2">
              <a:extLst>
                <a:ext uri="{FF2B5EF4-FFF2-40B4-BE49-F238E27FC236}">
                  <a16:creationId xmlns:a16="http://schemas.microsoft.com/office/drawing/2014/main" id="{B5145DC8-2999-5554-8B4E-704397FB8838}"/>
                </a:ext>
              </a:extLst>
            </p:cNvPr>
            <p:cNvSpPr txBox="1">
              <a:spLocks/>
            </p:cNvSpPr>
            <p:nvPr/>
          </p:nvSpPr>
          <p:spPr>
            <a:xfrm>
              <a:off x="263716" y="2910432"/>
              <a:ext cx="1302330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pitchFamily="2" charset="0"/>
                  <a:ea typeface="Verdana" panose="020B0604030504040204" pitchFamily="34" charset="0"/>
                  <a:cs typeface="Verdana" panose="020B0604030504040204" pitchFamily="34" charset="0"/>
                </a:rPr>
                <a:t>note  rope</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Arc 5">
              <a:extLst>
                <a:ext uri="{FF2B5EF4-FFF2-40B4-BE49-F238E27FC236}">
                  <a16:creationId xmlns:a16="http://schemas.microsoft.com/office/drawing/2014/main" id="{E1D64852-F823-DB70-5663-3A1DE08F1BD4}"/>
                </a:ext>
              </a:extLst>
            </p:cNvPr>
            <p:cNvSpPr/>
            <p:nvPr/>
          </p:nvSpPr>
          <p:spPr>
            <a:xfrm>
              <a:off x="1323507" y="2862446"/>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7" name="Arc 6">
              <a:extLst>
                <a:ext uri="{FF2B5EF4-FFF2-40B4-BE49-F238E27FC236}">
                  <a16:creationId xmlns:a16="http://schemas.microsoft.com/office/drawing/2014/main" id="{1765F31C-3AE3-0031-2DB7-553F5110D8B0}"/>
                </a:ext>
              </a:extLst>
            </p:cNvPr>
            <p:cNvSpPr/>
            <p:nvPr/>
          </p:nvSpPr>
          <p:spPr>
            <a:xfrm>
              <a:off x="4552098" y="2862445"/>
              <a:ext cx="1543902" cy="1039457"/>
            </a:xfrm>
            <a:prstGeom prst="arc">
              <a:avLst>
                <a:gd name="adj1" fmla="val 10864829"/>
                <a:gd name="adj2" fmla="val 10306"/>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9" name="Straight Connector 8">
              <a:extLst>
                <a:ext uri="{FF2B5EF4-FFF2-40B4-BE49-F238E27FC236}">
                  <a16:creationId xmlns:a16="http://schemas.microsoft.com/office/drawing/2014/main" id="{372B98AC-7B5E-8E78-4283-56B0FE17C9A9}"/>
                </a:ext>
              </a:extLst>
            </p:cNvPr>
            <p:cNvCxnSpPr>
              <a:cxnSpLocks/>
            </p:cNvCxnSpPr>
            <p:nvPr/>
          </p:nvCxnSpPr>
          <p:spPr>
            <a:xfrm>
              <a:off x="1894073" y="4273841"/>
              <a:ext cx="413029"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54588C7-5E7C-1581-0700-D0E2F397683A}"/>
                </a:ext>
              </a:extLst>
            </p:cNvPr>
            <p:cNvCxnSpPr>
              <a:cxnSpLocks/>
            </p:cNvCxnSpPr>
            <p:nvPr/>
          </p:nvCxnSpPr>
          <p:spPr>
            <a:xfrm>
              <a:off x="5056958" y="4310379"/>
              <a:ext cx="57058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3421994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DE89AF-FF8F-CEC1-5F74-351653F8C9D2}"/>
              </a:ext>
            </a:extLst>
          </p:cNvPr>
          <p:cNvSpPr>
            <a:spLocks noGrp="1"/>
          </p:cNvSpPr>
          <p:nvPr>
            <p:ph type="title"/>
          </p:nvPr>
        </p:nvSpPr>
        <p:spPr/>
        <p:txBody>
          <a:bodyPr/>
          <a:lstStyle/>
          <a:p>
            <a:r>
              <a:rPr lang="en-AU" sz="800">
                <a:solidFill>
                  <a:schemeClr val="accent3">
                    <a:lumMod val="20000"/>
                    <a:lumOff val="80000"/>
                  </a:schemeClr>
                </a:solidFill>
                <a:latin typeface="+mn-lt"/>
              </a:rPr>
              <a:t>Slide 22 We do</a:t>
            </a:r>
          </a:p>
        </p:txBody>
      </p:sp>
      <p:grpSp>
        <p:nvGrpSpPr>
          <p:cNvPr id="11" name="Group 10" descr="note, rope, smoke">
            <a:extLst>
              <a:ext uri="{FF2B5EF4-FFF2-40B4-BE49-F238E27FC236}">
                <a16:creationId xmlns:a16="http://schemas.microsoft.com/office/drawing/2014/main" id="{45F80440-8056-D32B-D179-D96C91797CA4}"/>
              </a:ext>
            </a:extLst>
          </p:cNvPr>
          <p:cNvGrpSpPr/>
          <p:nvPr/>
        </p:nvGrpSpPr>
        <p:grpSpPr>
          <a:xfrm>
            <a:off x="263716" y="2862445"/>
            <a:ext cx="13023306" cy="1663814"/>
            <a:chOff x="263716" y="2862445"/>
            <a:chExt cx="13023306" cy="1663814"/>
          </a:xfrm>
        </p:grpSpPr>
        <p:sp>
          <p:nvSpPr>
            <p:cNvPr id="2" name="Content Placeholder 2">
              <a:extLst>
                <a:ext uri="{FF2B5EF4-FFF2-40B4-BE49-F238E27FC236}">
                  <a16:creationId xmlns:a16="http://schemas.microsoft.com/office/drawing/2014/main" id="{847BCDD9-0261-861A-D967-611A978CC4C6}"/>
                </a:ext>
              </a:extLst>
            </p:cNvPr>
            <p:cNvSpPr txBox="1">
              <a:spLocks/>
            </p:cNvSpPr>
            <p:nvPr/>
          </p:nvSpPr>
          <p:spPr>
            <a:xfrm>
              <a:off x="263716" y="2910432"/>
              <a:ext cx="1302330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note  rope  smoke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
          <p:nvSpPr>
            <p:cNvPr id="4" name="Arc 3">
              <a:extLst>
                <a:ext uri="{FF2B5EF4-FFF2-40B4-BE49-F238E27FC236}">
                  <a16:creationId xmlns:a16="http://schemas.microsoft.com/office/drawing/2014/main" id="{81601C51-3D6C-E3BC-4E75-99F09FA20468}"/>
                </a:ext>
              </a:extLst>
            </p:cNvPr>
            <p:cNvSpPr/>
            <p:nvPr/>
          </p:nvSpPr>
          <p:spPr>
            <a:xfrm>
              <a:off x="1323507" y="2862446"/>
              <a:ext cx="1411404" cy="1036761"/>
            </a:xfrm>
            <a:prstGeom prst="arc">
              <a:avLst>
                <a:gd name="adj1" fmla="val 10864829"/>
                <a:gd name="adj2" fmla="val 135934"/>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5" name="Arc 4">
              <a:extLst>
                <a:ext uri="{FF2B5EF4-FFF2-40B4-BE49-F238E27FC236}">
                  <a16:creationId xmlns:a16="http://schemas.microsoft.com/office/drawing/2014/main" id="{05811DEF-8CE0-D9C9-73C5-075FBBA88BA9}"/>
                </a:ext>
              </a:extLst>
            </p:cNvPr>
            <p:cNvSpPr/>
            <p:nvPr/>
          </p:nvSpPr>
          <p:spPr>
            <a:xfrm>
              <a:off x="4552098" y="2862445"/>
              <a:ext cx="1543902" cy="1039457"/>
            </a:xfrm>
            <a:prstGeom prst="arc">
              <a:avLst>
                <a:gd name="adj1" fmla="val 10864829"/>
                <a:gd name="adj2" fmla="val 10306"/>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6" name="Arc 5">
              <a:extLst>
                <a:ext uri="{FF2B5EF4-FFF2-40B4-BE49-F238E27FC236}">
                  <a16:creationId xmlns:a16="http://schemas.microsoft.com/office/drawing/2014/main" id="{440E840C-0A70-9541-7CE7-6D497556DD5C}"/>
                </a:ext>
              </a:extLst>
            </p:cNvPr>
            <p:cNvSpPr/>
            <p:nvPr/>
          </p:nvSpPr>
          <p:spPr>
            <a:xfrm>
              <a:off x="9352726" y="2862445"/>
              <a:ext cx="1411404" cy="1036761"/>
            </a:xfrm>
            <a:prstGeom prst="arc">
              <a:avLst>
                <a:gd name="adj1" fmla="val 10864829"/>
                <a:gd name="adj2" fmla="val 21411847"/>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7" name="Straight Connector 6">
              <a:extLst>
                <a:ext uri="{FF2B5EF4-FFF2-40B4-BE49-F238E27FC236}">
                  <a16:creationId xmlns:a16="http://schemas.microsoft.com/office/drawing/2014/main" id="{3115BB4E-19FD-1C17-B5B0-266C86B2094F}"/>
                </a:ext>
              </a:extLst>
            </p:cNvPr>
            <p:cNvCxnSpPr>
              <a:cxnSpLocks/>
            </p:cNvCxnSpPr>
            <p:nvPr/>
          </p:nvCxnSpPr>
          <p:spPr>
            <a:xfrm>
              <a:off x="1894073" y="4273841"/>
              <a:ext cx="413029"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282B574-DF32-5839-5AC9-C01EAB5506B7}"/>
                </a:ext>
              </a:extLst>
            </p:cNvPr>
            <p:cNvCxnSpPr>
              <a:cxnSpLocks/>
            </p:cNvCxnSpPr>
            <p:nvPr/>
          </p:nvCxnSpPr>
          <p:spPr>
            <a:xfrm>
              <a:off x="5056958" y="4310379"/>
              <a:ext cx="57058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E75B151-FC63-0A5D-AF2B-569E0F02B586}"/>
                </a:ext>
              </a:extLst>
            </p:cNvPr>
            <p:cNvCxnSpPr>
              <a:cxnSpLocks/>
            </p:cNvCxnSpPr>
            <p:nvPr/>
          </p:nvCxnSpPr>
          <p:spPr>
            <a:xfrm>
              <a:off x="9767291" y="4269152"/>
              <a:ext cx="57058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0614708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BE57A0-EEDD-921B-7388-2C9ACD7EC26E}"/>
              </a:ext>
            </a:extLst>
          </p:cNvPr>
          <p:cNvSpPr>
            <a:spLocks noGrp="1"/>
          </p:cNvSpPr>
          <p:nvPr>
            <p:ph type="title"/>
          </p:nvPr>
        </p:nvSpPr>
        <p:spPr/>
        <p:txBody>
          <a:bodyPr/>
          <a:lstStyle/>
          <a:p>
            <a:r>
              <a:rPr lang="en-AU" sz="800">
                <a:solidFill>
                  <a:schemeClr val="accent3">
                    <a:lumMod val="20000"/>
                    <a:lumOff val="80000"/>
                  </a:schemeClr>
                </a:solidFill>
                <a:latin typeface="+mn-lt"/>
              </a:rPr>
              <a:t>Slide 23 I do</a:t>
            </a:r>
          </a:p>
        </p:txBody>
      </p:sp>
      <p:pic>
        <p:nvPicPr>
          <p:cNvPr id="5" name="Picture 4" descr="bone">
            <a:extLst>
              <a:ext uri="{FF2B5EF4-FFF2-40B4-BE49-F238E27FC236}">
                <a16:creationId xmlns:a16="http://schemas.microsoft.com/office/drawing/2014/main" id="{E96266A0-1DEC-B364-7628-9E8C9501D1E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81757" y="2394655"/>
            <a:ext cx="2425082" cy="2425082"/>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620EB-2EF9-11B3-4801-B9AEDA2FF2DB}"/>
              </a:ext>
            </a:extLst>
          </p:cNvPr>
          <p:cNvSpPr>
            <a:spLocks noGrp="1"/>
          </p:cNvSpPr>
          <p:nvPr>
            <p:ph type="title"/>
          </p:nvPr>
        </p:nvSpPr>
        <p:spPr/>
        <p:txBody>
          <a:bodyPr/>
          <a:lstStyle/>
          <a:p>
            <a:r>
              <a:rPr lang="en-AU" sz="800">
                <a:solidFill>
                  <a:schemeClr val="accent3">
                    <a:lumMod val="20000"/>
                    <a:lumOff val="80000"/>
                  </a:schemeClr>
                </a:solidFill>
                <a:latin typeface="+mn-lt"/>
              </a:rPr>
              <a:t>Slide 24 I do</a:t>
            </a:r>
          </a:p>
        </p:txBody>
      </p:sp>
      <p:grpSp>
        <p:nvGrpSpPr>
          <p:cNvPr id="3" name="Group 2" descr="bone, robe">
            <a:extLst>
              <a:ext uri="{FF2B5EF4-FFF2-40B4-BE49-F238E27FC236}">
                <a16:creationId xmlns:a16="http://schemas.microsoft.com/office/drawing/2014/main" id="{24F9F97F-AC0A-1F10-F3B8-8443C4E1C11C}"/>
              </a:ext>
            </a:extLst>
          </p:cNvPr>
          <p:cNvGrpSpPr/>
          <p:nvPr/>
        </p:nvGrpSpPr>
        <p:grpSpPr>
          <a:xfrm>
            <a:off x="781757" y="2394655"/>
            <a:ext cx="6570371" cy="2425082"/>
            <a:chOff x="781757" y="2394655"/>
            <a:chExt cx="6570371" cy="2425082"/>
          </a:xfrm>
        </p:grpSpPr>
        <p:pic>
          <p:nvPicPr>
            <p:cNvPr id="4" name="Picture 3">
              <a:extLst>
                <a:ext uri="{FF2B5EF4-FFF2-40B4-BE49-F238E27FC236}">
                  <a16:creationId xmlns:a16="http://schemas.microsoft.com/office/drawing/2014/main" id="{6F47250A-880D-D1AB-A54E-1A7A68B8970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927046" y="2394655"/>
              <a:ext cx="2425082" cy="2425082"/>
            </a:xfrm>
            <a:prstGeom prst="rect">
              <a:avLst/>
            </a:prstGeom>
          </p:spPr>
        </p:pic>
        <p:pic>
          <p:nvPicPr>
            <p:cNvPr id="5" name="Picture 4">
              <a:extLst>
                <a:ext uri="{FF2B5EF4-FFF2-40B4-BE49-F238E27FC236}">
                  <a16:creationId xmlns:a16="http://schemas.microsoft.com/office/drawing/2014/main" id="{BC7B59F1-A607-4B8B-F0E3-D45C70F3AF3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81757" y="2394655"/>
              <a:ext cx="2425082" cy="2425082"/>
            </a:xfrm>
            <a:prstGeom prst="rect">
              <a:avLst/>
            </a:prstGeom>
          </p:spPr>
        </p:pic>
      </p:grpSp>
    </p:spTree>
    <p:custDataLst>
      <p:tags r:id="rId1"/>
    </p:custDataLst>
    <p:extLst>
      <p:ext uri="{BB962C8B-B14F-4D97-AF65-F5344CB8AC3E}">
        <p14:creationId xmlns:p14="http://schemas.microsoft.com/office/powerpoint/2010/main" val="29541351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3D7C0-4C78-B5AE-8607-9F6D05125E5D}"/>
              </a:ext>
            </a:extLst>
          </p:cNvPr>
          <p:cNvSpPr>
            <a:spLocks noGrp="1"/>
          </p:cNvSpPr>
          <p:nvPr>
            <p:ph type="title"/>
          </p:nvPr>
        </p:nvSpPr>
        <p:spPr/>
        <p:txBody>
          <a:bodyPr/>
          <a:lstStyle/>
          <a:p>
            <a:r>
              <a:rPr lang="en-AU" sz="800">
                <a:solidFill>
                  <a:schemeClr val="accent3">
                    <a:lumMod val="20000"/>
                    <a:lumOff val="80000"/>
                  </a:schemeClr>
                </a:solidFill>
                <a:latin typeface="+mn-lt"/>
              </a:rPr>
              <a:t>Slide 25 I do</a:t>
            </a:r>
          </a:p>
        </p:txBody>
      </p:sp>
      <p:grpSp>
        <p:nvGrpSpPr>
          <p:cNvPr id="3" name="Group 2" descr="bone, robe, stove">
            <a:extLst>
              <a:ext uri="{FF2B5EF4-FFF2-40B4-BE49-F238E27FC236}">
                <a16:creationId xmlns:a16="http://schemas.microsoft.com/office/drawing/2014/main" id="{9F342769-EB3F-EF25-961D-C09BEBA37882}"/>
              </a:ext>
            </a:extLst>
          </p:cNvPr>
          <p:cNvGrpSpPr/>
          <p:nvPr/>
        </p:nvGrpSpPr>
        <p:grpSpPr>
          <a:xfrm>
            <a:off x="781757" y="2394655"/>
            <a:ext cx="10628488" cy="2425082"/>
            <a:chOff x="781757" y="2394655"/>
            <a:chExt cx="10628488" cy="2425082"/>
          </a:xfrm>
        </p:grpSpPr>
        <p:pic>
          <p:nvPicPr>
            <p:cNvPr id="7" name="Picture 6">
              <a:extLst>
                <a:ext uri="{FF2B5EF4-FFF2-40B4-BE49-F238E27FC236}">
                  <a16:creationId xmlns:a16="http://schemas.microsoft.com/office/drawing/2014/main" id="{C7165533-3F97-A343-1C90-635DD330FE6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927046" y="2394655"/>
              <a:ext cx="2425082" cy="2425082"/>
            </a:xfrm>
            <a:prstGeom prst="rect">
              <a:avLst/>
            </a:prstGeom>
          </p:spPr>
        </p:pic>
        <p:pic>
          <p:nvPicPr>
            <p:cNvPr id="8" name="Picture 7">
              <a:extLst>
                <a:ext uri="{FF2B5EF4-FFF2-40B4-BE49-F238E27FC236}">
                  <a16:creationId xmlns:a16="http://schemas.microsoft.com/office/drawing/2014/main" id="{11B766DA-F9A9-93C7-ED32-F682EF8430D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81757" y="2394655"/>
              <a:ext cx="2425082" cy="2425082"/>
            </a:xfrm>
            <a:prstGeom prst="rect">
              <a:avLst/>
            </a:prstGeom>
          </p:spPr>
        </p:pic>
        <p:pic>
          <p:nvPicPr>
            <p:cNvPr id="11" name="Picture 10">
              <a:extLst>
                <a:ext uri="{FF2B5EF4-FFF2-40B4-BE49-F238E27FC236}">
                  <a16:creationId xmlns:a16="http://schemas.microsoft.com/office/drawing/2014/main" id="{9A3FA31A-A149-1CA9-0D91-FA0737E8AD5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985163" y="2394655"/>
              <a:ext cx="2425082" cy="2425082"/>
            </a:xfrm>
            <a:prstGeom prst="rect">
              <a:avLst/>
            </a:prstGeom>
          </p:spPr>
        </p:pic>
      </p:grpSp>
    </p:spTree>
    <p:custDataLst>
      <p:tags r:id="rId1"/>
    </p:custDataLst>
    <p:extLst>
      <p:ext uri="{BB962C8B-B14F-4D97-AF65-F5344CB8AC3E}">
        <p14:creationId xmlns:p14="http://schemas.microsoft.com/office/powerpoint/2010/main" val="19980182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E8EB1C-0FCA-DA4D-25B9-8BAC6D02578D}"/>
              </a:ext>
            </a:extLst>
          </p:cNvPr>
          <p:cNvSpPr>
            <a:spLocks noGrp="1"/>
          </p:cNvSpPr>
          <p:nvPr>
            <p:ph type="title"/>
          </p:nvPr>
        </p:nvSpPr>
        <p:spPr/>
        <p:txBody>
          <a:bodyPr/>
          <a:lstStyle/>
          <a:p>
            <a:r>
              <a:rPr lang="en-AU" sz="800">
                <a:solidFill>
                  <a:schemeClr val="accent3">
                    <a:lumMod val="20000"/>
                    <a:lumOff val="80000"/>
                  </a:schemeClr>
                </a:solidFill>
                <a:latin typeface="+mn-lt"/>
              </a:rPr>
              <a:t>Slide 26 We do</a:t>
            </a:r>
          </a:p>
        </p:txBody>
      </p:sp>
      <p:pic>
        <p:nvPicPr>
          <p:cNvPr id="7" name="Picture 6" descr="rose">
            <a:extLst>
              <a:ext uri="{FF2B5EF4-FFF2-40B4-BE49-F238E27FC236}">
                <a16:creationId xmlns:a16="http://schemas.microsoft.com/office/drawing/2014/main" id="{4EA5EE51-DF6B-A0C3-3632-72B2E420317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44043" y="2450783"/>
            <a:ext cx="2425082" cy="2425082"/>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EB709-619F-D588-E314-46804DDB9317}"/>
              </a:ext>
            </a:extLst>
          </p:cNvPr>
          <p:cNvSpPr>
            <a:spLocks noGrp="1"/>
          </p:cNvSpPr>
          <p:nvPr>
            <p:ph type="title"/>
          </p:nvPr>
        </p:nvSpPr>
        <p:spPr/>
        <p:txBody>
          <a:bodyPr/>
          <a:lstStyle/>
          <a:p>
            <a:r>
              <a:rPr lang="en-AU" sz="800">
                <a:solidFill>
                  <a:schemeClr val="accent3">
                    <a:lumMod val="20000"/>
                    <a:lumOff val="80000"/>
                  </a:schemeClr>
                </a:solidFill>
                <a:latin typeface="+mn-lt"/>
              </a:rPr>
              <a:t>Slide 27 We do</a:t>
            </a:r>
          </a:p>
        </p:txBody>
      </p:sp>
      <p:grpSp>
        <p:nvGrpSpPr>
          <p:cNvPr id="4" name="Group 3" descr="rose, home">
            <a:extLst>
              <a:ext uri="{FF2B5EF4-FFF2-40B4-BE49-F238E27FC236}">
                <a16:creationId xmlns:a16="http://schemas.microsoft.com/office/drawing/2014/main" id="{1409E1BD-77A5-6AA4-6919-590435D1B26D}"/>
              </a:ext>
            </a:extLst>
          </p:cNvPr>
          <p:cNvGrpSpPr/>
          <p:nvPr/>
        </p:nvGrpSpPr>
        <p:grpSpPr>
          <a:xfrm>
            <a:off x="744043" y="2450783"/>
            <a:ext cx="6564498" cy="2425082"/>
            <a:chOff x="744043" y="2450783"/>
            <a:chExt cx="6564498" cy="2425082"/>
          </a:xfrm>
        </p:grpSpPr>
        <p:pic>
          <p:nvPicPr>
            <p:cNvPr id="8" name="Picture 7">
              <a:extLst>
                <a:ext uri="{FF2B5EF4-FFF2-40B4-BE49-F238E27FC236}">
                  <a16:creationId xmlns:a16="http://schemas.microsoft.com/office/drawing/2014/main" id="{EFBA79BA-2F0E-30E4-84C5-D043FF9E53F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883459" y="2450783"/>
              <a:ext cx="2425082" cy="2425082"/>
            </a:xfrm>
            <a:prstGeom prst="rect">
              <a:avLst/>
            </a:prstGeom>
          </p:spPr>
        </p:pic>
        <p:pic>
          <p:nvPicPr>
            <p:cNvPr id="9" name="Picture 8">
              <a:extLst>
                <a:ext uri="{FF2B5EF4-FFF2-40B4-BE49-F238E27FC236}">
                  <a16:creationId xmlns:a16="http://schemas.microsoft.com/office/drawing/2014/main" id="{260DFFC7-6200-EC51-ED15-B2B662D41A6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44043" y="2450783"/>
              <a:ext cx="2425082" cy="2425082"/>
            </a:xfrm>
            <a:prstGeom prst="rect">
              <a:avLst/>
            </a:prstGeom>
          </p:spPr>
        </p:pic>
      </p:grpSp>
    </p:spTree>
    <p:custDataLst>
      <p:tags r:id="rId1"/>
    </p:custDataLst>
    <p:extLst>
      <p:ext uri="{BB962C8B-B14F-4D97-AF65-F5344CB8AC3E}">
        <p14:creationId xmlns:p14="http://schemas.microsoft.com/office/powerpoint/2010/main" val="18278115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CCFAC5-27A4-4986-FE03-911AE5A340E0}"/>
              </a:ext>
            </a:extLst>
          </p:cNvPr>
          <p:cNvSpPr>
            <a:spLocks noGrp="1"/>
          </p:cNvSpPr>
          <p:nvPr>
            <p:ph type="title"/>
          </p:nvPr>
        </p:nvSpPr>
        <p:spPr/>
        <p:txBody>
          <a:bodyPr/>
          <a:lstStyle/>
          <a:p>
            <a:r>
              <a:rPr lang="en-AU" sz="800">
                <a:solidFill>
                  <a:schemeClr val="accent3">
                    <a:lumMod val="20000"/>
                    <a:lumOff val="80000"/>
                  </a:schemeClr>
                </a:solidFill>
                <a:latin typeface="+mn-lt"/>
              </a:rPr>
              <a:t>Slide 28 We do</a:t>
            </a:r>
          </a:p>
        </p:txBody>
      </p:sp>
      <p:grpSp>
        <p:nvGrpSpPr>
          <p:cNvPr id="3" name="Group 2" descr="rose, home, drone">
            <a:extLst>
              <a:ext uri="{FF2B5EF4-FFF2-40B4-BE49-F238E27FC236}">
                <a16:creationId xmlns:a16="http://schemas.microsoft.com/office/drawing/2014/main" id="{F75CD2FC-9956-FCDA-64DA-9AECA7347995}"/>
              </a:ext>
            </a:extLst>
          </p:cNvPr>
          <p:cNvGrpSpPr/>
          <p:nvPr/>
        </p:nvGrpSpPr>
        <p:grpSpPr>
          <a:xfrm>
            <a:off x="744043" y="2281440"/>
            <a:ext cx="10994833" cy="2763768"/>
            <a:chOff x="744043" y="2281440"/>
            <a:chExt cx="10994833" cy="2763768"/>
          </a:xfrm>
        </p:grpSpPr>
        <p:pic>
          <p:nvPicPr>
            <p:cNvPr id="10" name="Picture 9">
              <a:extLst>
                <a:ext uri="{FF2B5EF4-FFF2-40B4-BE49-F238E27FC236}">
                  <a16:creationId xmlns:a16="http://schemas.microsoft.com/office/drawing/2014/main" id="{95A8F7C1-BA48-25BA-52F1-A4B2186690B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975108" y="2281440"/>
              <a:ext cx="2763768" cy="2763768"/>
            </a:xfrm>
            <a:prstGeom prst="rect">
              <a:avLst/>
            </a:prstGeom>
          </p:spPr>
        </p:pic>
        <p:pic>
          <p:nvPicPr>
            <p:cNvPr id="12" name="Picture 11">
              <a:extLst>
                <a:ext uri="{FF2B5EF4-FFF2-40B4-BE49-F238E27FC236}">
                  <a16:creationId xmlns:a16="http://schemas.microsoft.com/office/drawing/2014/main" id="{DDF1D0FB-664E-18A9-46A3-77995F028C1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83459" y="2450783"/>
              <a:ext cx="2425082" cy="2425082"/>
            </a:xfrm>
            <a:prstGeom prst="rect">
              <a:avLst/>
            </a:prstGeom>
          </p:spPr>
        </p:pic>
        <p:pic>
          <p:nvPicPr>
            <p:cNvPr id="13" name="Picture 12">
              <a:extLst>
                <a:ext uri="{FF2B5EF4-FFF2-40B4-BE49-F238E27FC236}">
                  <a16:creationId xmlns:a16="http://schemas.microsoft.com/office/drawing/2014/main" id="{FC92CF2F-073A-3D21-1775-97C46A2A199F}"/>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44043" y="2450783"/>
              <a:ext cx="2425082" cy="2425082"/>
            </a:xfrm>
            <a:prstGeom prst="rect">
              <a:avLst/>
            </a:prstGeom>
          </p:spPr>
        </p:pic>
      </p:grpSp>
    </p:spTree>
    <p:custDataLst>
      <p:tags r:id="rId1"/>
    </p:custDataLst>
    <p:extLst>
      <p:ext uri="{BB962C8B-B14F-4D97-AF65-F5344CB8AC3E}">
        <p14:creationId xmlns:p14="http://schemas.microsoft.com/office/powerpoint/2010/main" val="33775846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03EEE-FF91-1E61-9247-CDDB34566AA4}"/>
              </a:ext>
            </a:extLst>
          </p:cNvPr>
          <p:cNvSpPr>
            <a:spLocks noGrp="1"/>
          </p:cNvSpPr>
          <p:nvPr>
            <p:ph type="title"/>
          </p:nvPr>
        </p:nvSpPr>
        <p:spPr/>
        <p:txBody>
          <a:bodyPr/>
          <a:lstStyle/>
          <a:p>
            <a:r>
              <a:rPr lang="en-AU" sz="800">
                <a:solidFill>
                  <a:schemeClr val="accent3">
                    <a:lumMod val="20000"/>
                    <a:lumOff val="80000"/>
                  </a:schemeClr>
                </a:solidFill>
                <a:latin typeface="+mn-lt"/>
              </a:rPr>
              <a:t>Slide 29 I do</a:t>
            </a:r>
          </a:p>
        </p:txBody>
      </p:sp>
      <p:sp>
        <p:nvSpPr>
          <p:cNvPr id="3" name="Content Placeholder 2">
            <a:extLst>
              <a:ext uri="{FF2B5EF4-FFF2-40B4-BE49-F238E27FC236}">
                <a16:creationId xmlns:a16="http://schemas.microsoft.com/office/drawing/2014/main" id="{816A701B-490F-A7E9-8761-0EBFB03AEE3E}"/>
              </a:ext>
            </a:extLst>
          </p:cNvPr>
          <p:cNvSpPr txBox="1">
            <a:spLocks/>
          </p:cNvSpPr>
          <p:nvPr/>
        </p:nvSpPr>
        <p:spPr>
          <a:xfrm>
            <a:off x="0" y="2910432"/>
            <a:ext cx="1235758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500">
                <a:solidFill>
                  <a:srgbClr val="4557AD"/>
                </a:solidFill>
                <a:latin typeface="Tenorite" pitchFamily="2" charset="0"/>
                <a:ea typeface="Verdana" panose="020B0604030504040204" pitchFamily="34" charset="0"/>
                <a:cs typeface="Verdana" panose="020B0604030504040204" pitchFamily="34" charset="0"/>
              </a:rPr>
              <a:t>were   were   were</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7562314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77E0C7-44AE-BC37-A713-13F24C24FB40}"/>
              </a:ext>
            </a:extLst>
          </p:cNvPr>
          <p:cNvSpPr>
            <a:spLocks noGrp="1"/>
          </p:cNvSpPr>
          <p:nvPr>
            <p:ph type="title"/>
          </p:nvPr>
        </p:nvSpPr>
        <p:spPr>
          <a:xfrm>
            <a:off x="44705" y="-427355"/>
            <a:ext cx="2295144" cy="274165"/>
          </a:xfrm>
        </p:spPr>
        <p:txBody>
          <a:bodyPr>
            <a:normAutofit/>
          </a:bodyPr>
          <a:lstStyle/>
          <a:p>
            <a:r>
              <a:rPr lang="en-AU" sz="800" dirty="0">
                <a:solidFill>
                  <a:schemeClr val="accent3">
                    <a:lumMod val="20000"/>
                    <a:lumOff val="80000"/>
                  </a:schemeClr>
                </a:solidFill>
                <a:latin typeface="+mn-lt"/>
              </a:rPr>
              <a:t>Slide 3 Review </a:t>
            </a:r>
          </a:p>
        </p:txBody>
      </p:sp>
      <p:grpSp>
        <p:nvGrpSpPr>
          <p:cNvPr id="2" name="Group 1" descr="Letters: a_e, i_e, th, ng, wh, ch">
            <a:extLst>
              <a:ext uri="{FF2B5EF4-FFF2-40B4-BE49-F238E27FC236}">
                <a16:creationId xmlns:a16="http://schemas.microsoft.com/office/drawing/2014/main" id="{461EBF2C-E05C-D388-4D8C-7900660F019C}"/>
              </a:ext>
            </a:extLst>
          </p:cNvPr>
          <p:cNvGrpSpPr/>
          <p:nvPr/>
        </p:nvGrpSpPr>
        <p:grpSpPr>
          <a:xfrm>
            <a:off x="385594" y="1525204"/>
            <a:ext cx="10939461" cy="4339645"/>
            <a:chOff x="-380355" y="1189303"/>
            <a:chExt cx="10999178" cy="4339645"/>
          </a:xfrm>
        </p:grpSpPr>
        <p:sp>
          <p:nvSpPr>
            <p:cNvPr id="4" name="Content Placeholder 2">
              <a:extLst>
                <a:ext uri="{FF2B5EF4-FFF2-40B4-BE49-F238E27FC236}">
                  <a16:creationId xmlns:a16="http://schemas.microsoft.com/office/drawing/2014/main" id="{77E2FA2B-ACC4-861C-282E-BE61F651584D}"/>
                </a:ext>
              </a:extLst>
            </p:cNvPr>
            <p:cNvSpPr txBox="1">
              <a:spLocks/>
            </p:cNvSpPr>
            <p:nvPr/>
          </p:nvSpPr>
          <p:spPr>
            <a:xfrm>
              <a:off x="3816904" y="3705372"/>
              <a:ext cx="3088639"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err="1">
                  <a:solidFill>
                    <a:srgbClr val="4557AD"/>
                  </a:solidFill>
                  <a:latin typeface="Tenorite" pitchFamily="2" charset="0"/>
                  <a:cs typeface="Arial"/>
                </a:rPr>
                <a:t>wh</a:t>
              </a:r>
              <a:endParaRPr lang="en-AU" sz="12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F7CD807-466C-7AF5-C040-4E088B9E3163}"/>
                </a:ext>
              </a:extLst>
            </p:cNvPr>
            <p:cNvSpPr txBox="1">
              <a:spLocks/>
            </p:cNvSpPr>
            <p:nvPr/>
          </p:nvSpPr>
          <p:spPr>
            <a:xfrm>
              <a:off x="7530184" y="1349744"/>
              <a:ext cx="3088639"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err="1">
                  <a:solidFill>
                    <a:srgbClr val="4557AD"/>
                  </a:solidFill>
                  <a:latin typeface="Tenorite" pitchFamily="2" charset="0"/>
                  <a:cs typeface="Arial"/>
                </a:rPr>
                <a:t>th</a:t>
              </a:r>
              <a:endParaRPr lang="en-AU" sz="12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67EBE881-068F-658A-15B5-E91BFB43D893}"/>
                </a:ext>
              </a:extLst>
            </p:cNvPr>
            <p:cNvSpPr txBox="1">
              <a:spLocks/>
            </p:cNvSpPr>
            <p:nvPr/>
          </p:nvSpPr>
          <p:spPr>
            <a:xfrm>
              <a:off x="7530184" y="3705372"/>
              <a:ext cx="3088639"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err="1">
                  <a:solidFill>
                    <a:srgbClr val="4557AD"/>
                  </a:solidFill>
                  <a:latin typeface="Tenorite" pitchFamily="2" charset="0"/>
                  <a:cs typeface="Arial"/>
                </a:rPr>
                <a:t>ch</a:t>
              </a:r>
              <a:endParaRPr lang="en-AU" sz="12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FEF21B7C-E04B-63B5-5106-70A3234BBF54}"/>
                </a:ext>
              </a:extLst>
            </p:cNvPr>
            <p:cNvSpPr txBox="1">
              <a:spLocks/>
            </p:cNvSpPr>
            <p:nvPr/>
          </p:nvSpPr>
          <p:spPr>
            <a:xfrm>
              <a:off x="-380355" y="1189303"/>
              <a:ext cx="4337922"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err="1">
                  <a:solidFill>
                    <a:srgbClr val="4557AD"/>
                  </a:solidFill>
                  <a:latin typeface="Tenorite" pitchFamily="2" charset="0"/>
                  <a:cs typeface="Arial"/>
                </a:rPr>
                <a:t>a_e</a:t>
              </a:r>
              <a:endParaRPr lang="en-AU" sz="12500">
                <a:solidFill>
                  <a:srgbClr val="4557AD"/>
                </a:solidFill>
                <a:latin typeface="Tenorite" pitchFamily="2" charset="0"/>
                <a:cs typeface="Arial"/>
              </a:endParaRPr>
            </a:p>
          </p:txBody>
        </p:sp>
        <p:sp>
          <p:nvSpPr>
            <p:cNvPr id="8" name="Content Placeholder 2">
              <a:extLst>
                <a:ext uri="{FF2B5EF4-FFF2-40B4-BE49-F238E27FC236}">
                  <a16:creationId xmlns:a16="http://schemas.microsoft.com/office/drawing/2014/main" id="{293F10E5-0CA9-FD56-125E-EF7CE7B18C26}"/>
                </a:ext>
              </a:extLst>
            </p:cNvPr>
            <p:cNvSpPr txBox="1">
              <a:spLocks/>
            </p:cNvSpPr>
            <p:nvPr/>
          </p:nvSpPr>
          <p:spPr>
            <a:xfrm>
              <a:off x="3957567" y="1189303"/>
              <a:ext cx="3088639"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AU" sz="12500">
                <a:solidFill>
                  <a:srgbClr val="4557AD"/>
                </a:solidFill>
                <a:latin typeface="Tenorite" pitchFamily="2" charset="0"/>
                <a:cs typeface="Arial"/>
              </a:endParaRPr>
            </a:p>
          </p:txBody>
        </p:sp>
      </p:grpSp>
      <p:sp>
        <p:nvSpPr>
          <p:cNvPr id="12" name="Content Placeholder 2">
            <a:extLst>
              <a:ext uri="{FF2B5EF4-FFF2-40B4-BE49-F238E27FC236}">
                <a16:creationId xmlns:a16="http://schemas.microsoft.com/office/drawing/2014/main" id="{C0B7BB2C-BEDC-B756-A19A-87BDE7430558}"/>
              </a:ext>
            </a:extLst>
          </p:cNvPr>
          <p:cNvSpPr txBox="1">
            <a:spLocks/>
          </p:cNvSpPr>
          <p:nvPr/>
        </p:nvSpPr>
        <p:spPr>
          <a:xfrm>
            <a:off x="3938815" y="1685645"/>
            <a:ext cx="4314370"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err="1">
                <a:solidFill>
                  <a:srgbClr val="4557AD"/>
                </a:solidFill>
                <a:latin typeface="Tenorite" pitchFamily="2" charset="0"/>
                <a:cs typeface="Arial"/>
              </a:rPr>
              <a:t>i_e</a:t>
            </a:r>
            <a:endParaRPr lang="en-AU" sz="12500">
              <a:solidFill>
                <a:srgbClr val="4557AD"/>
              </a:solidFill>
              <a:latin typeface="Tenorite" pitchFamily="2" charset="0"/>
              <a:cs typeface="Arial"/>
            </a:endParaRPr>
          </a:p>
        </p:txBody>
      </p:sp>
      <p:sp>
        <p:nvSpPr>
          <p:cNvPr id="9" name="Content Placeholder 2">
            <a:extLst>
              <a:ext uri="{FF2B5EF4-FFF2-40B4-BE49-F238E27FC236}">
                <a16:creationId xmlns:a16="http://schemas.microsoft.com/office/drawing/2014/main" id="{2F154E77-5FA2-1F08-5B9F-1CD0C9050226}"/>
              </a:ext>
            </a:extLst>
          </p:cNvPr>
          <p:cNvSpPr txBox="1">
            <a:spLocks/>
          </p:cNvSpPr>
          <p:nvPr/>
        </p:nvSpPr>
        <p:spPr>
          <a:xfrm>
            <a:off x="866945" y="4041273"/>
            <a:ext cx="3071870"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a:solidFill>
                  <a:srgbClr val="4557AD"/>
                </a:solidFill>
                <a:latin typeface="Tenorite" pitchFamily="2" charset="0"/>
                <a:cs typeface="Arial"/>
              </a:rPr>
              <a:t>ng</a:t>
            </a:r>
            <a:endParaRPr lang="en-AU" sz="12500">
              <a:solidFill>
                <a:srgbClr val="4557AD"/>
              </a:solidFill>
              <a:latin typeface="Tenorite" pitchFamily="2" charset="0"/>
              <a:cs typeface="Arial"/>
            </a:endParaRPr>
          </a:p>
        </p:txBody>
      </p:sp>
      <p:grpSp>
        <p:nvGrpSpPr>
          <p:cNvPr id="10" name="Group 9">
            <a:extLst>
              <a:ext uri="{FF2B5EF4-FFF2-40B4-BE49-F238E27FC236}">
                <a16:creationId xmlns:a16="http://schemas.microsoft.com/office/drawing/2014/main" id="{0B70594D-1DC7-C1AB-F598-99B3E55FE89B}"/>
              </a:ext>
              <a:ext uri="{C183D7F6-B498-43B3-948B-1728B52AA6E4}">
                <adec:decorative xmlns:adec="http://schemas.microsoft.com/office/drawing/2017/decorative" val="1"/>
              </a:ext>
            </a:extLst>
          </p:cNvPr>
          <p:cNvGrpSpPr/>
          <p:nvPr/>
        </p:nvGrpSpPr>
        <p:grpSpPr>
          <a:xfrm>
            <a:off x="9322395" y="3134204"/>
            <a:ext cx="520851" cy="294796"/>
            <a:chOff x="5638800" y="2971800"/>
            <a:chExt cx="1853235" cy="914400"/>
          </a:xfrm>
        </p:grpSpPr>
        <p:pic>
          <p:nvPicPr>
            <p:cNvPr id="11" name="Graphic 10" descr="Volume outline">
              <a:extLst>
                <a:ext uri="{FF2B5EF4-FFF2-40B4-BE49-F238E27FC236}">
                  <a16:creationId xmlns:a16="http://schemas.microsoft.com/office/drawing/2014/main" id="{F4F44E87-D3A2-299E-73F7-BFADE8BD7EF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38800" y="2971800"/>
              <a:ext cx="914400" cy="914400"/>
            </a:xfrm>
            <a:prstGeom prst="rect">
              <a:avLst/>
            </a:prstGeom>
          </p:spPr>
        </p:pic>
        <p:pic>
          <p:nvPicPr>
            <p:cNvPr id="13" name="Graphic 12" descr="Volume outline">
              <a:extLst>
                <a:ext uri="{FF2B5EF4-FFF2-40B4-BE49-F238E27FC236}">
                  <a16:creationId xmlns:a16="http://schemas.microsoft.com/office/drawing/2014/main" id="{66E5D171-C59B-5FAB-0805-8729E0EC732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7635" y="2971800"/>
              <a:ext cx="914400" cy="914400"/>
            </a:xfrm>
            <a:prstGeom prst="rect">
              <a:avLst/>
            </a:prstGeom>
          </p:spPr>
        </p:pic>
      </p:grpSp>
    </p:spTree>
    <p:custDataLst>
      <p:tags r:id="rId1"/>
    </p:custDataLst>
    <p:extLst>
      <p:ext uri="{BB962C8B-B14F-4D97-AF65-F5344CB8AC3E}">
        <p14:creationId xmlns:p14="http://schemas.microsoft.com/office/powerpoint/2010/main" val="32023922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952C0A8-34E9-EEC6-8A0A-B544E79E21E9}"/>
              </a:ext>
            </a:extLst>
          </p:cNvPr>
          <p:cNvSpPr>
            <a:spLocks noGrp="1"/>
          </p:cNvSpPr>
          <p:nvPr>
            <p:ph type="title"/>
          </p:nvPr>
        </p:nvSpPr>
        <p:spPr/>
        <p:txBody>
          <a:bodyPr/>
          <a:lstStyle/>
          <a:p>
            <a:r>
              <a:rPr lang="en-AU" sz="800">
                <a:solidFill>
                  <a:schemeClr val="accent3">
                    <a:lumMod val="20000"/>
                    <a:lumOff val="80000"/>
                  </a:schemeClr>
                </a:solidFill>
                <a:latin typeface="+mn-lt"/>
              </a:rPr>
              <a:t>Slide 30 We do</a:t>
            </a:r>
          </a:p>
        </p:txBody>
      </p:sp>
      <p:sp>
        <p:nvSpPr>
          <p:cNvPr id="2" name="Content Placeholder 2">
            <a:extLst>
              <a:ext uri="{FF2B5EF4-FFF2-40B4-BE49-F238E27FC236}">
                <a16:creationId xmlns:a16="http://schemas.microsoft.com/office/drawing/2014/main" id="{E5E33681-92B8-9E57-4DEB-DF190A0764E2}"/>
              </a:ext>
            </a:extLst>
          </p:cNvPr>
          <p:cNvSpPr txBox="1">
            <a:spLocks/>
          </p:cNvSpPr>
          <p:nvPr/>
        </p:nvSpPr>
        <p:spPr>
          <a:xfrm>
            <a:off x="0" y="2910432"/>
            <a:ext cx="1235758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500">
                <a:solidFill>
                  <a:srgbClr val="4557AD"/>
                </a:solidFill>
                <a:latin typeface="Tenorite" pitchFamily="2" charset="0"/>
                <a:ea typeface="Verdana" panose="020B0604030504040204" pitchFamily="34" charset="0"/>
                <a:cs typeface="Verdana" panose="020B0604030504040204" pitchFamily="34" charset="0"/>
              </a:rPr>
              <a:t>were   were   were</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7429003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DCE52-31F5-0B19-2D25-281A1EFD2E83}"/>
              </a:ext>
            </a:extLst>
          </p:cNvPr>
          <p:cNvSpPr>
            <a:spLocks noGrp="1"/>
          </p:cNvSpPr>
          <p:nvPr>
            <p:ph type="title"/>
          </p:nvPr>
        </p:nvSpPr>
        <p:spPr/>
        <p:txBody>
          <a:bodyPr/>
          <a:lstStyle/>
          <a:p>
            <a:r>
              <a:rPr lang="en-AU" sz="800">
                <a:solidFill>
                  <a:schemeClr val="accent3">
                    <a:lumMod val="20000"/>
                    <a:lumOff val="80000"/>
                  </a:schemeClr>
                </a:solidFill>
                <a:latin typeface="+mn-lt"/>
              </a:rPr>
              <a:t>Slide 31 I do</a:t>
            </a:r>
          </a:p>
        </p:txBody>
      </p:sp>
      <p:sp>
        <p:nvSpPr>
          <p:cNvPr id="3" name="Content Placeholder 2">
            <a:extLst>
              <a:ext uri="{FF2B5EF4-FFF2-40B4-BE49-F238E27FC236}">
                <a16:creationId xmlns:a16="http://schemas.microsoft.com/office/drawing/2014/main" id="{62BB709E-FAFA-4042-B81F-6F4C8A4973C7}"/>
              </a:ext>
            </a:extLst>
          </p:cNvPr>
          <p:cNvSpPr txBox="1">
            <a:spLocks/>
          </p:cNvSpPr>
          <p:nvPr/>
        </p:nvSpPr>
        <p:spPr>
          <a:xfrm>
            <a:off x="622635" y="2465695"/>
            <a:ext cx="11324724" cy="305416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Were you with Hope when she chose that rose?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A575BF-7788-3973-A1B1-328316FAE934}"/>
              </a:ext>
            </a:extLst>
          </p:cNvPr>
          <p:cNvSpPr>
            <a:spLocks noGrp="1"/>
          </p:cNvSpPr>
          <p:nvPr>
            <p:ph type="title"/>
          </p:nvPr>
        </p:nvSpPr>
        <p:spPr/>
        <p:txBody>
          <a:bodyPr/>
          <a:lstStyle/>
          <a:p>
            <a:r>
              <a:rPr lang="en-AU" sz="800">
                <a:solidFill>
                  <a:schemeClr val="accent3">
                    <a:lumMod val="20000"/>
                    <a:lumOff val="80000"/>
                  </a:schemeClr>
                </a:solidFill>
                <a:latin typeface="+mn-lt"/>
              </a:rPr>
              <a:t>Slide 32 We</a:t>
            </a:r>
            <a:r>
              <a:rPr lang="en-AU" sz="800" baseline="0">
                <a:solidFill>
                  <a:schemeClr val="accent3">
                    <a:lumMod val="20000"/>
                    <a:lumOff val="80000"/>
                  </a:schemeClr>
                </a:solidFill>
                <a:latin typeface="+mn-lt"/>
              </a:rPr>
              <a:t> do</a:t>
            </a:r>
            <a:endParaRPr lang="en-AU" sz="800">
              <a:solidFill>
                <a:schemeClr val="accent3">
                  <a:lumMod val="20000"/>
                  <a:lumOff val="80000"/>
                </a:schemeClr>
              </a:solidFill>
              <a:latin typeface="+mn-lt"/>
            </a:endParaRPr>
          </a:p>
        </p:txBody>
      </p:sp>
      <p:sp>
        <p:nvSpPr>
          <p:cNvPr id="2" name="Content Placeholder 2">
            <a:extLst>
              <a:ext uri="{FF2B5EF4-FFF2-40B4-BE49-F238E27FC236}">
                <a16:creationId xmlns:a16="http://schemas.microsoft.com/office/drawing/2014/main" id="{B637D744-1307-77B6-78C2-1DDC4DC0F41E}"/>
              </a:ext>
            </a:extLst>
          </p:cNvPr>
          <p:cNvSpPr txBox="1">
            <a:spLocks/>
          </p:cNvSpPr>
          <p:nvPr/>
        </p:nvSpPr>
        <p:spPr>
          <a:xfrm>
            <a:off x="493295" y="1764759"/>
            <a:ext cx="11249526" cy="403905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dirty="0">
                <a:solidFill>
                  <a:srgbClr val="4557AD"/>
                </a:solidFill>
                <a:latin typeface="Tenorite" pitchFamily="2" charset="0"/>
                <a:ea typeface="Verdana" panose="020B0604030504040204" pitchFamily="34" charset="0"/>
                <a:cs typeface="Verdana" panose="020B0604030504040204" pitchFamily="34" charset="0"/>
              </a:rPr>
              <a:t>Were you the one at home to see the smoke? Was it from the stove? Did you get the hose?</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782BB5-0EEC-D641-453A-67D67A2F52E0}"/>
              </a:ext>
            </a:extLst>
          </p:cNvPr>
          <p:cNvSpPr>
            <a:spLocks noGrp="1"/>
          </p:cNvSpPr>
          <p:nvPr>
            <p:ph type="title"/>
          </p:nvPr>
        </p:nvSpPr>
        <p:spPr/>
        <p:txBody>
          <a:bodyPr/>
          <a:lstStyle/>
          <a:p>
            <a:r>
              <a:rPr lang="en-AU" sz="800">
                <a:solidFill>
                  <a:schemeClr val="accent3">
                    <a:lumMod val="20000"/>
                    <a:lumOff val="80000"/>
                  </a:schemeClr>
                </a:solidFill>
                <a:latin typeface="+mn-lt"/>
              </a:rPr>
              <a:t>Slide 33 I do</a:t>
            </a:r>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0249CA-AF16-0E21-84C1-C3EA09C8155A}"/>
              </a:ext>
            </a:extLst>
          </p:cNvPr>
          <p:cNvSpPr>
            <a:spLocks noGrp="1"/>
          </p:cNvSpPr>
          <p:nvPr>
            <p:ph type="title"/>
          </p:nvPr>
        </p:nvSpPr>
        <p:spPr/>
        <p:txBody>
          <a:bodyPr/>
          <a:lstStyle/>
          <a:p>
            <a:r>
              <a:rPr lang="en-AU" sz="800">
                <a:solidFill>
                  <a:schemeClr val="accent3">
                    <a:lumMod val="20000"/>
                    <a:lumOff val="80000"/>
                  </a:schemeClr>
                </a:solidFill>
                <a:latin typeface="+mn-lt"/>
              </a:rPr>
              <a:t>Slide 34</a:t>
            </a:r>
            <a:r>
              <a:rPr lang="en-AU" sz="800" baseline="0">
                <a:solidFill>
                  <a:schemeClr val="accent3">
                    <a:lumMod val="20000"/>
                    <a:lumOff val="80000"/>
                  </a:schemeClr>
                </a:solidFill>
                <a:latin typeface="+mn-lt"/>
              </a:rPr>
              <a:t> We do</a:t>
            </a:r>
            <a:endParaRPr lang="en-AU" sz="800">
              <a:solidFill>
                <a:schemeClr val="accent3">
                  <a:lumMod val="20000"/>
                  <a:lumOff val="80000"/>
                </a:schemeClr>
              </a:solidFill>
              <a:latin typeface="+mn-lt"/>
            </a:endParaRPr>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CF5FBE8-A9D2-7890-AE7A-FAD156049EF3}"/>
              </a:ext>
            </a:extLst>
          </p:cNvPr>
          <p:cNvSpPr>
            <a:spLocks noGrp="1"/>
          </p:cNvSpPr>
          <p:nvPr>
            <p:ph type="title"/>
          </p:nvPr>
        </p:nvSpPr>
        <p:spPr/>
        <p:txBody>
          <a:bodyPr/>
          <a:lstStyle/>
          <a:p>
            <a:r>
              <a:rPr lang="en-AU" sz="800">
                <a:solidFill>
                  <a:schemeClr val="accent3">
                    <a:lumMod val="20000"/>
                    <a:lumOff val="80000"/>
                  </a:schemeClr>
                </a:solidFill>
                <a:latin typeface="+mn-lt"/>
              </a:rPr>
              <a:t>Slide 35 Check for</a:t>
            </a:r>
            <a:r>
              <a:rPr lang="en-AU" sz="800" baseline="0">
                <a:solidFill>
                  <a:schemeClr val="accent3">
                    <a:lumMod val="20000"/>
                    <a:lumOff val="80000"/>
                  </a:schemeClr>
                </a:solidFill>
                <a:latin typeface="+mn-lt"/>
              </a:rPr>
              <a:t> understanding</a:t>
            </a:r>
            <a:endParaRPr lang="en-AU" sz="800">
              <a:solidFill>
                <a:schemeClr val="accent3">
                  <a:lumMod val="20000"/>
                  <a:lumOff val="80000"/>
                </a:schemeClr>
              </a:solidFill>
              <a:latin typeface="+mn-lt"/>
            </a:endParaRPr>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4" name="TextBox 3">
            <a:extLst>
              <a:ext uri="{FF2B5EF4-FFF2-40B4-BE49-F238E27FC236}">
                <a16:creationId xmlns:a16="http://schemas.microsoft.com/office/drawing/2014/main" id="{D9E1569E-99E2-A899-AF29-DB7B656329EF}"/>
              </a:ext>
            </a:extLst>
          </p:cNvPr>
          <p:cNvSpPr txBox="1"/>
          <p:nvPr/>
        </p:nvSpPr>
        <p:spPr>
          <a:xfrm>
            <a:off x="3968537" y="3443011"/>
            <a:ext cx="2788840" cy="1569660"/>
          </a:xfrm>
          <a:prstGeom prst="rect">
            <a:avLst/>
          </a:prstGeom>
          <a:noFill/>
        </p:spPr>
        <p:txBody>
          <a:bodyPr wrap="square">
            <a:spAutoFit/>
          </a:bodyPr>
          <a:lstStyle/>
          <a:p>
            <a:r>
              <a:rPr lang="en-US" sz="9600" dirty="0" err="1">
                <a:solidFill>
                  <a:srgbClr val="4857A6"/>
                </a:solidFill>
                <a:latin typeface="Tenorite" pitchFamily="2" charset="0"/>
                <a:ea typeface="Verdana" panose="020B0604030504040204" pitchFamily="34" charset="0"/>
                <a:cs typeface="Verdana" panose="020B0604030504040204" pitchFamily="34" charset="0"/>
              </a:rPr>
              <a:t>o</a:t>
            </a:r>
            <a:r>
              <a:rPr lang="en-US" sz="9600" err="1">
                <a:solidFill>
                  <a:srgbClr val="4857A6"/>
                </a:solidFill>
                <a:latin typeface="Tenorite" pitchFamily="2" charset="0"/>
                <a:ea typeface="Verdana" panose="020B0604030504040204" pitchFamily="34" charset="0"/>
                <a:cs typeface="Verdana" panose="020B0604030504040204" pitchFamily="34" charset="0"/>
              </a:rPr>
              <a:t>_e</a:t>
            </a:r>
            <a:r>
              <a:rPr lang="en-US" sz="9600">
                <a:solidFill>
                  <a:srgbClr val="4857A6"/>
                </a:solidFill>
                <a:latin typeface="Tenorite" pitchFamily="2" charset="0"/>
                <a:ea typeface="Verdana" panose="020B0604030504040204" pitchFamily="34" charset="0"/>
                <a:cs typeface="Verdana" panose="020B0604030504040204" pitchFamily="34" charset="0"/>
              </a:rPr>
              <a:t> </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757377" y="3654502"/>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rode</a:t>
            </a:r>
          </a:p>
          <a:p>
            <a:pPr marL="0" indent="0" algn="ctr">
              <a:buFont typeface="Arial" panose="020B0604020202020204" pitchFamily="34" charset="0"/>
              <a:buNone/>
            </a:pPr>
            <a:r>
              <a:rPr lang="en-US" sz="4400">
                <a:solidFill>
                  <a:srgbClr val="4557AD"/>
                </a:solidFill>
                <a:latin typeface="Tenorite" pitchFamily="2" charset="0"/>
                <a:cs typeface="Arial"/>
              </a:rPr>
              <a:t>note</a:t>
            </a:r>
          </a:p>
          <a:p>
            <a:pPr marL="0" indent="0" algn="ctr">
              <a:buFont typeface="Arial" panose="020B0604020202020204" pitchFamily="34" charset="0"/>
              <a:buNone/>
            </a:pPr>
            <a:r>
              <a:rPr lang="en-US" sz="4400">
                <a:solidFill>
                  <a:srgbClr val="4557AD"/>
                </a:solidFill>
                <a:latin typeface="Tenorite" pitchFamily="2" charset="0"/>
                <a:cs typeface="Arial"/>
              </a:rPr>
              <a:t>spoke</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2" name="Group 1">
            <a:extLst>
              <a:ext uri="{FF2B5EF4-FFF2-40B4-BE49-F238E27FC236}">
                <a16:creationId xmlns:a16="http://schemas.microsoft.com/office/drawing/2014/main" id="{C557B97B-BC56-BBE8-E466-37E4FA8611AE}"/>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sp>
        <p:nvSpPr>
          <p:cNvPr id="28" name="Rounded Rectangle 27">
            <a:extLst>
              <a:ext uri="{FF2B5EF4-FFF2-40B4-BE49-F238E27FC236}">
                <a16:creationId xmlns:a16="http://schemas.microsoft.com/office/drawing/2014/main" id="{39FD4883-D300-764A-83C3-3C5B7C00CB50}"/>
              </a:ext>
              <a:ext uri="{C183D7F6-B498-43B3-948B-1728B52AA6E4}">
                <adec:decorative xmlns:adec="http://schemas.microsoft.com/office/drawing/2017/decorative" val="1"/>
              </a:ext>
            </a:extLst>
          </p:cNvPr>
          <p:cNvSpPr/>
          <p:nvPr/>
        </p:nvSpPr>
        <p:spPr>
          <a:xfrm>
            <a:off x="7356924" y="1891643"/>
            <a:ext cx="800799" cy="590023"/>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a:extLst>
              <a:ext uri="{FF2B5EF4-FFF2-40B4-BE49-F238E27FC236}">
                <a16:creationId xmlns:a16="http://schemas.microsoft.com/office/drawing/2014/main" id="{A3D84708-6DF4-C94A-AEB4-5E35ACA4EB7E}"/>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66088" y="1891643"/>
            <a:ext cx="598492" cy="598492"/>
          </a:xfrm>
          <a:prstGeom prst="rect">
            <a:avLst/>
          </a:prstGeom>
        </p:spPr>
      </p:pic>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5" name="Picture 4" descr="robe">
            <a:extLst>
              <a:ext uri="{FF2B5EF4-FFF2-40B4-BE49-F238E27FC236}">
                <a16:creationId xmlns:a16="http://schemas.microsoft.com/office/drawing/2014/main" id="{A8DC43E6-EE7A-23B2-2D6A-AC4561D4C2B7}"/>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143926" y="3303373"/>
            <a:ext cx="1000776" cy="1000776"/>
          </a:xfrm>
          <a:prstGeom prst="rect">
            <a:avLst/>
          </a:prstGeom>
        </p:spPr>
      </p:pic>
      <p:pic>
        <p:nvPicPr>
          <p:cNvPr id="7" name="Picture 6" descr="nose">
            <a:extLst>
              <a:ext uri="{FF2B5EF4-FFF2-40B4-BE49-F238E27FC236}">
                <a16:creationId xmlns:a16="http://schemas.microsoft.com/office/drawing/2014/main" id="{65420B8B-31F9-DF50-0B07-22E7BC39D410}"/>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258878" y="4445948"/>
            <a:ext cx="840459" cy="840459"/>
          </a:xfrm>
          <a:prstGeom prst="rect">
            <a:avLst/>
          </a:prstGeom>
        </p:spPr>
      </p:pic>
      <p:pic>
        <p:nvPicPr>
          <p:cNvPr id="6" name="Picture 5" descr="home">
            <a:extLst>
              <a:ext uri="{FF2B5EF4-FFF2-40B4-BE49-F238E27FC236}">
                <a16:creationId xmlns:a16="http://schemas.microsoft.com/office/drawing/2014/main" id="{672C90FD-E3E4-6DCC-16F9-27DEC6D37B9E}"/>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272620" y="5428207"/>
            <a:ext cx="840458" cy="840458"/>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15590E-0F67-C9EF-3E04-2B7A78EB7850}"/>
              </a:ext>
            </a:extLst>
          </p:cNvPr>
          <p:cNvSpPr>
            <a:spLocks noGrp="1"/>
          </p:cNvSpPr>
          <p:nvPr>
            <p:ph type="title"/>
          </p:nvPr>
        </p:nvSpPr>
        <p:spPr/>
        <p:txBody>
          <a:bodyPr/>
          <a:lstStyle/>
          <a:p>
            <a:r>
              <a:rPr lang="en-AU" sz="800">
                <a:solidFill>
                  <a:schemeClr val="accent3">
                    <a:lumMod val="20000"/>
                    <a:lumOff val="80000"/>
                  </a:schemeClr>
                </a:solidFill>
                <a:latin typeface="+mn-lt"/>
              </a:rPr>
              <a:t>Slide 36 Check for understanding</a:t>
            </a:r>
          </a:p>
        </p:txBody>
      </p:sp>
      <p:pic>
        <p:nvPicPr>
          <p:cNvPr id="2" name="Picture 1" descr="Image of Phase 9, lesson 3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55826" y="422591"/>
            <a:ext cx="4081143" cy="5767363"/>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BA3CDA4-998C-BDA5-3DA3-E2C8AE54AD0A}"/>
              </a:ext>
            </a:extLst>
          </p:cNvPr>
          <p:cNvSpPr>
            <a:spLocks noGrp="1"/>
          </p:cNvSpPr>
          <p:nvPr>
            <p:ph type="title"/>
          </p:nvPr>
        </p:nvSpPr>
        <p:spPr/>
        <p:txBody>
          <a:bodyPr/>
          <a:lstStyle/>
          <a:p>
            <a:r>
              <a:rPr lang="en-AU" sz="800">
                <a:solidFill>
                  <a:schemeClr val="accent3">
                    <a:lumMod val="20000"/>
                    <a:lumOff val="80000"/>
                  </a:schemeClr>
                </a:solidFill>
                <a:latin typeface="+mn-lt"/>
              </a:rPr>
              <a:t>Slide 37 You do</a:t>
            </a:r>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D91E1-4C20-8EAF-5CDA-9A25E801158B}"/>
              </a:ext>
            </a:extLst>
          </p:cNvPr>
          <p:cNvSpPr>
            <a:spLocks noGrp="1"/>
          </p:cNvSpPr>
          <p:nvPr>
            <p:ph type="title"/>
          </p:nvPr>
        </p:nvSpPr>
        <p:spPr/>
        <p:txBody>
          <a:bodyPr>
            <a:normAutofit/>
          </a:bodyPr>
          <a:lstStyle/>
          <a:p>
            <a:r>
              <a:rPr lang="en-AU" sz="800">
                <a:solidFill>
                  <a:schemeClr val="accent3">
                    <a:lumMod val="20000"/>
                    <a:lumOff val="80000"/>
                  </a:schemeClr>
                </a:solidFill>
                <a:latin typeface="+mn-lt"/>
              </a:rPr>
              <a:t>Slide 38 End of presentation</a:t>
            </a:r>
          </a:p>
        </p:txBody>
      </p:sp>
    </p:spTree>
    <p:extLst>
      <p:ext uri="{BB962C8B-B14F-4D97-AF65-F5344CB8AC3E}">
        <p14:creationId xmlns:p14="http://schemas.microsoft.com/office/powerpoint/2010/main" val="15830211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5FF17-9682-A496-7A76-687111D431E0}"/>
              </a:ext>
            </a:extLst>
          </p:cNvPr>
          <p:cNvSpPr>
            <a:spLocks noGrp="1"/>
          </p:cNvSpPr>
          <p:nvPr>
            <p:ph type="title"/>
          </p:nvPr>
        </p:nvSpPr>
        <p:spPr>
          <a:xfrm>
            <a:off x="277368" y="-500507"/>
            <a:ext cx="1880616" cy="354203"/>
          </a:xfrm>
        </p:spPr>
        <p:txBody>
          <a:bodyPr>
            <a:normAutofit/>
          </a:bodyPr>
          <a:lstStyle/>
          <a:p>
            <a:r>
              <a:rPr lang="en-AU" sz="800" dirty="0">
                <a:solidFill>
                  <a:schemeClr val="accent3">
                    <a:lumMod val="20000"/>
                    <a:lumOff val="80000"/>
                  </a:schemeClr>
                </a:solidFill>
                <a:latin typeface="+mn-lt"/>
              </a:rPr>
              <a:t>Slide 4 Review </a:t>
            </a:r>
          </a:p>
        </p:txBody>
      </p:sp>
      <p:pic>
        <p:nvPicPr>
          <p:cNvPr id="6" name="Graphic 5" descr="pencil">
            <a:extLst>
              <a:ext uri="{FF2B5EF4-FFF2-40B4-BE49-F238E27FC236}">
                <a16:creationId xmlns:a16="http://schemas.microsoft.com/office/drawing/2014/main" id="{D775F1E7-8CC5-8B66-47A7-2CD8EAE0E1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3358873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125CFC-0EDB-BA28-8404-FDAA7C843895}"/>
              </a:ext>
            </a:extLst>
          </p:cNvPr>
          <p:cNvSpPr>
            <a:spLocks noGrp="1"/>
          </p:cNvSpPr>
          <p:nvPr>
            <p:ph type="title"/>
          </p:nvPr>
        </p:nvSpPr>
        <p:spPr>
          <a:xfrm>
            <a:off x="131064" y="-598043"/>
            <a:ext cx="3672840" cy="415163"/>
          </a:xfrm>
        </p:spPr>
        <p:txBody>
          <a:bodyPr>
            <a:normAutofit/>
          </a:bodyPr>
          <a:lstStyle/>
          <a:p>
            <a:r>
              <a:rPr lang="en-AU" sz="800" dirty="0">
                <a:solidFill>
                  <a:schemeClr val="accent3">
                    <a:lumMod val="20000"/>
                    <a:lumOff val="80000"/>
                  </a:schemeClr>
                </a:solidFill>
                <a:latin typeface="+mn-lt"/>
              </a:rPr>
              <a:t>Slide 5 Review </a:t>
            </a:r>
          </a:p>
        </p:txBody>
      </p:sp>
      <p:sp>
        <p:nvSpPr>
          <p:cNvPr id="2" name="Content Placeholder 2">
            <a:extLst>
              <a:ext uri="{FF2B5EF4-FFF2-40B4-BE49-F238E27FC236}">
                <a16:creationId xmlns:a16="http://schemas.microsoft.com/office/drawing/2014/main" id="{0F5C4F91-97A8-F760-0C27-9F60BEA61E22}"/>
              </a:ext>
            </a:extLst>
          </p:cNvPr>
          <p:cNvSpPr txBox="1">
            <a:spLocks/>
          </p:cNvSpPr>
          <p:nvPr/>
        </p:nvSpPr>
        <p:spPr>
          <a:xfrm>
            <a:off x="288209" y="2881403"/>
            <a:ext cx="11906250" cy="161582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1000">
                <a:solidFill>
                  <a:srgbClr val="4557AD"/>
                </a:solidFill>
                <a:latin typeface="Tenorite" pitchFamily="2" charset="0"/>
                <a:ea typeface="Verdana" panose="020B0604030504040204" pitchFamily="34" charset="0"/>
                <a:cs typeface="Verdana" panose="020B0604030504040204" pitchFamily="34" charset="0"/>
              </a:rPr>
              <a:t>tang   lunch   shake   </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652195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EF950-5AAF-AF9B-A056-0829EAB82223}"/>
              </a:ext>
            </a:extLst>
          </p:cNvPr>
          <p:cNvSpPr>
            <a:spLocks noGrp="1"/>
          </p:cNvSpPr>
          <p:nvPr>
            <p:ph type="title"/>
          </p:nvPr>
        </p:nvSpPr>
        <p:spPr>
          <a:xfrm>
            <a:off x="0" y="-549275"/>
            <a:ext cx="3117585" cy="415163"/>
          </a:xfrm>
        </p:spPr>
        <p:txBody>
          <a:bodyPr>
            <a:normAutofit/>
          </a:bodyPr>
          <a:lstStyle/>
          <a:p>
            <a:r>
              <a:rPr lang="en-AU" sz="800" dirty="0">
                <a:solidFill>
                  <a:schemeClr val="accent3">
                    <a:lumMod val="20000"/>
                    <a:lumOff val="80000"/>
                  </a:schemeClr>
                </a:solidFill>
                <a:latin typeface="+mn-lt"/>
              </a:rPr>
              <a:t>Slide 6 Review </a:t>
            </a:r>
          </a:p>
        </p:txBody>
      </p:sp>
      <p:pic>
        <p:nvPicPr>
          <p:cNvPr id="7" name="Picture 6" descr="whisk">
            <a:extLst>
              <a:ext uri="{FF2B5EF4-FFF2-40B4-BE49-F238E27FC236}">
                <a16:creationId xmlns:a16="http://schemas.microsoft.com/office/drawing/2014/main" id="{EB722FBA-4B57-EDBB-9C4F-E01CADD241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32210" y="2506852"/>
            <a:ext cx="2592406" cy="2592406"/>
          </a:xfrm>
          <a:prstGeom prst="rect">
            <a:avLst/>
          </a:prstGeom>
        </p:spPr>
      </p:pic>
      <p:pic>
        <p:nvPicPr>
          <p:cNvPr id="6" name="Picture 5" descr="broth">
            <a:extLst>
              <a:ext uri="{FF2B5EF4-FFF2-40B4-BE49-F238E27FC236}">
                <a16:creationId xmlns:a16="http://schemas.microsoft.com/office/drawing/2014/main" id="{619AD46B-21A4-EA6F-4041-FB6B0CDF7AB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81153" y="2469565"/>
            <a:ext cx="2629693" cy="2629693"/>
          </a:xfrm>
          <a:prstGeom prst="rect">
            <a:avLst/>
          </a:prstGeom>
        </p:spPr>
      </p:pic>
      <p:pic>
        <p:nvPicPr>
          <p:cNvPr id="8" name="Picture 7" descr="dive">
            <a:extLst>
              <a:ext uri="{FF2B5EF4-FFF2-40B4-BE49-F238E27FC236}">
                <a16:creationId xmlns:a16="http://schemas.microsoft.com/office/drawing/2014/main" id="{34EA6F76-3134-9140-E1E7-6A9F074C089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852082" y="2506852"/>
            <a:ext cx="2307708" cy="2307708"/>
          </a:xfrm>
          <a:prstGeom prst="rect">
            <a:avLst/>
          </a:prstGeom>
        </p:spPr>
      </p:pic>
    </p:spTree>
    <p:custDataLst>
      <p:tags r:id="rId1"/>
    </p:custDataLst>
    <p:extLst>
      <p:ext uri="{BB962C8B-B14F-4D97-AF65-F5344CB8AC3E}">
        <p14:creationId xmlns:p14="http://schemas.microsoft.com/office/powerpoint/2010/main" val="41226697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77E0C7-44AE-BC37-A713-13F24C24FB40}"/>
              </a:ext>
            </a:extLst>
          </p:cNvPr>
          <p:cNvSpPr>
            <a:spLocks noGrp="1"/>
          </p:cNvSpPr>
          <p:nvPr>
            <p:ph type="title"/>
          </p:nvPr>
        </p:nvSpPr>
        <p:spPr/>
        <p:txBody>
          <a:bodyPr>
            <a:normAutofit/>
          </a:bodyPr>
          <a:lstStyle/>
          <a:p>
            <a:r>
              <a:rPr lang="en-AU" sz="800" dirty="0">
                <a:solidFill>
                  <a:schemeClr val="accent3">
                    <a:lumMod val="20000"/>
                    <a:lumOff val="80000"/>
                  </a:schemeClr>
                </a:solidFill>
                <a:latin typeface="+mn-lt"/>
              </a:rPr>
              <a:t>Slide 7 Review </a:t>
            </a:r>
          </a:p>
        </p:txBody>
      </p:sp>
      <p:sp>
        <p:nvSpPr>
          <p:cNvPr id="11" name="Title 1">
            <a:extLst>
              <a:ext uri="{FF2B5EF4-FFF2-40B4-BE49-F238E27FC236}">
                <a16:creationId xmlns:a16="http://schemas.microsoft.com/office/drawing/2014/main" id="{1A6A8C82-1DD0-56E6-384E-4EE6103AC9E0}"/>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-es</a:t>
            </a:r>
            <a:endParaRPr lang="en-US" sz="25000" b="0">
              <a:solidFill>
                <a:srgbClr val="4557AD"/>
              </a:solidFill>
              <a:latin typeface="Tenorite" pitchFamily="2" charset="0"/>
              <a:ea typeface="+mn-ea"/>
              <a:cs typeface="+mn-cs"/>
            </a:endParaRPr>
          </a:p>
        </p:txBody>
      </p:sp>
      <p:sp>
        <p:nvSpPr>
          <p:cNvPr id="2" name="Rectangle: Rounded Corners 1">
            <a:extLst>
              <a:ext uri="{FF2B5EF4-FFF2-40B4-BE49-F238E27FC236}">
                <a16:creationId xmlns:a16="http://schemas.microsoft.com/office/drawing/2014/main" id="{128B7F97-9945-BB2B-FCD7-C1DD40C91343}"/>
              </a:ext>
            </a:extLst>
          </p:cNvPr>
          <p:cNvSpPr/>
          <p:nvPr/>
        </p:nvSpPr>
        <p:spPr>
          <a:xfrm>
            <a:off x="8843963" y="5441794"/>
            <a:ext cx="3040610" cy="729291"/>
          </a:xfrm>
          <a:prstGeom prst="roundRect">
            <a:avLst/>
          </a:prstGeom>
          <a:noFill/>
          <a:ln w="28575">
            <a:solidFill>
              <a:srgbClr val="00825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4000" dirty="0" err="1">
                <a:solidFill>
                  <a:srgbClr val="4557AD"/>
                </a:solidFill>
                <a:latin typeface="Tenorite" panose="00000500000000000000" pitchFamily="2" charset="0"/>
              </a:rPr>
              <a:t>sh</a:t>
            </a:r>
            <a:r>
              <a:rPr lang="en-AU" sz="4000" dirty="0">
                <a:solidFill>
                  <a:srgbClr val="4557AD"/>
                </a:solidFill>
                <a:latin typeface="Tenorite" panose="00000500000000000000" pitchFamily="2" charset="0"/>
              </a:rPr>
              <a:t>  </a:t>
            </a:r>
            <a:r>
              <a:rPr lang="en-AU" sz="4000" dirty="0" err="1">
                <a:solidFill>
                  <a:srgbClr val="4557AD"/>
                </a:solidFill>
                <a:latin typeface="Tenorite" panose="00000500000000000000" pitchFamily="2" charset="0"/>
              </a:rPr>
              <a:t>ch</a:t>
            </a:r>
            <a:r>
              <a:rPr lang="en-AU" sz="4000" dirty="0">
                <a:solidFill>
                  <a:srgbClr val="4557AD"/>
                </a:solidFill>
                <a:latin typeface="Tenorite" panose="00000500000000000000" pitchFamily="2" charset="0"/>
              </a:rPr>
              <a:t>  x  ss</a:t>
            </a:r>
            <a:endParaRPr lang="en-AU" sz="2000" dirty="0">
              <a:solidFill>
                <a:srgbClr val="4557AD"/>
              </a:solidFill>
              <a:latin typeface="Tenorite" panose="00000500000000000000" pitchFamily="2" charset="0"/>
            </a:endParaRPr>
          </a:p>
        </p:txBody>
      </p:sp>
    </p:spTree>
    <p:custDataLst>
      <p:tags r:id="rId1"/>
    </p:custDataLst>
    <p:extLst>
      <p:ext uri="{BB962C8B-B14F-4D97-AF65-F5344CB8AC3E}">
        <p14:creationId xmlns:p14="http://schemas.microsoft.com/office/powerpoint/2010/main" val="42838143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3675B-99CA-AC56-30B0-734F016B414F}"/>
              </a:ext>
            </a:extLst>
          </p:cNvPr>
          <p:cNvSpPr>
            <a:spLocks noGrp="1"/>
          </p:cNvSpPr>
          <p:nvPr>
            <p:ph type="title"/>
          </p:nvPr>
        </p:nvSpPr>
        <p:spPr>
          <a:xfrm>
            <a:off x="263716" y="-537083"/>
            <a:ext cx="3429000" cy="390779"/>
          </a:xfrm>
        </p:spPr>
        <p:txBody>
          <a:bodyPr>
            <a:normAutofit/>
          </a:bodyPr>
          <a:lstStyle/>
          <a:p>
            <a:r>
              <a:rPr lang="en-AU" sz="800">
                <a:solidFill>
                  <a:schemeClr val="accent3">
                    <a:lumMod val="20000"/>
                    <a:lumOff val="80000"/>
                  </a:schemeClr>
                </a:solidFill>
                <a:latin typeface="+mn-lt"/>
              </a:rPr>
              <a:t>Slide 8 Review </a:t>
            </a:r>
          </a:p>
        </p:txBody>
      </p:sp>
      <p:sp>
        <p:nvSpPr>
          <p:cNvPr id="4" name="Content Placeholder 2">
            <a:extLst>
              <a:ext uri="{FF2B5EF4-FFF2-40B4-BE49-F238E27FC236}">
                <a16:creationId xmlns:a16="http://schemas.microsoft.com/office/drawing/2014/main" id="{5AB0C753-D9BB-8927-1133-940C2C988115}"/>
              </a:ext>
            </a:extLst>
          </p:cNvPr>
          <p:cNvSpPr txBox="1">
            <a:spLocks/>
          </p:cNvSpPr>
          <p:nvPr/>
        </p:nvSpPr>
        <p:spPr>
          <a:xfrm>
            <a:off x="263716" y="3429000"/>
            <a:ext cx="11906250" cy="13388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9000">
                <a:solidFill>
                  <a:srgbClr val="4557AD"/>
                </a:solidFill>
                <a:latin typeface="Tenorite" pitchFamily="2" charset="0"/>
                <a:ea typeface="Verdana" panose="020B0604030504040204" pitchFamily="34" charset="0"/>
                <a:cs typeface="Verdana" panose="020B0604030504040204" pitchFamily="34" charset="0"/>
              </a:rPr>
              <a:t>misses   sixes   crashes      </a:t>
            </a:r>
            <a:endParaRPr lang="en-AU" sz="9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068897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3675B-99CA-AC56-30B0-734F016B414F}"/>
              </a:ext>
            </a:extLst>
          </p:cNvPr>
          <p:cNvSpPr>
            <a:spLocks noGrp="1"/>
          </p:cNvSpPr>
          <p:nvPr>
            <p:ph type="title"/>
          </p:nvPr>
        </p:nvSpPr>
        <p:spPr/>
        <p:txBody>
          <a:bodyPr>
            <a:normAutofit/>
          </a:bodyPr>
          <a:lstStyle/>
          <a:p>
            <a:r>
              <a:rPr lang="en-AU" sz="800" dirty="0">
                <a:solidFill>
                  <a:schemeClr val="accent3">
                    <a:lumMod val="20000"/>
                    <a:lumOff val="80000"/>
                  </a:schemeClr>
                </a:solidFill>
                <a:latin typeface="+mn-lt"/>
              </a:rPr>
              <a:t>Slide 9 Review </a:t>
            </a:r>
          </a:p>
        </p:txBody>
      </p:sp>
      <p:grpSp>
        <p:nvGrpSpPr>
          <p:cNvPr id="4" name="Group 3" descr="fixes, bunches, dishes">
            <a:extLst>
              <a:ext uri="{FF2B5EF4-FFF2-40B4-BE49-F238E27FC236}">
                <a16:creationId xmlns:a16="http://schemas.microsoft.com/office/drawing/2014/main" id="{544AB14C-F7A9-1A5B-AD4A-635A33D4FF5B}"/>
              </a:ext>
            </a:extLst>
          </p:cNvPr>
          <p:cNvGrpSpPr/>
          <p:nvPr/>
        </p:nvGrpSpPr>
        <p:grpSpPr>
          <a:xfrm>
            <a:off x="782551" y="1950977"/>
            <a:ext cx="10332868" cy="2956045"/>
            <a:chOff x="782551" y="1950977"/>
            <a:chExt cx="10332868" cy="2956045"/>
          </a:xfrm>
        </p:grpSpPr>
        <p:pic>
          <p:nvPicPr>
            <p:cNvPr id="5" name="Picture 4">
              <a:extLst>
                <a:ext uri="{FF2B5EF4-FFF2-40B4-BE49-F238E27FC236}">
                  <a16:creationId xmlns:a16="http://schemas.microsoft.com/office/drawing/2014/main" id="{C98A7125-D809-7B0C-8330-6C49343398E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82551" y="2341870"/>
              <a:ext cx="2330690" cy="2230085"/>
            </a:xfrm>
            <a:prstGeom prst="rect">
              <a:avLst/>
            </a:prstGeom>
          </p:spPr>
        </p:pic>
        <p:pic>
          <p:nvPicPr>
            <p:cNvPr id="6" name="Picture 5">
              <a:extLst>
                <a:ext uri="{FF2B5EF4-FFF2-40B4-BE49-F238E27FC236}">
                  <a16:creationId xmlns:a16="http://schemas.microsoft.com/office/drawing/2014/main" id="{10BDFC59-1C59-DA22-C040-5E55B315225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45190" y="1950977"/>
              <a:ext cx="2301619" cy="2956045"/>
            </a:xfrm>
            <a:prstGeom prst="rect">
              <a:avLst/>
            </a:prstGeom>
          </p:spPr>
        </p:pic>
        <p:pic>
          <p:nvPicPr>
            <p:cNvPr id="7" name="Picture 6">
              <a:extLst>
                <a:ext uri="{FF2B5EF4-FFF2-40B4-BE49-F238E27FC236}">
                  <a16:creationId xmlns:a16="http://schemas.microsoft.com/office/drawing/2014/main" id="{3BBC6E89-9D2E-6F85-CA84-E28B2B1ADC0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008613" y="2601117"/>
              <a:ext cx="2106806" cy="2106806"/>
            </a:xfrm>
            <a:prstGeom prst="rect">
              <a:avLst/>
            </a:prstGeom>
          </p:spPr>
        </p:pic>
      </p:grpSp>
    </p:spTree>
    <p:custDataLst>
      <p:tags r:id="rId1"/>
    </p:custDataLst>
    <p:extLst>
      <p:ext uri="{BB962C8B-B14F-4D97-AF65-F5344CB8AC3E}">
        <p14:creationId xmlns:p14="http://schemas.microsoft.com/office/powerpoint/2010/main" val="18163824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30"/>
  <p:tag name="ARTICULATE_PROJECT_OPEN" val="0"/>
  <p:tag name="ARTICULATE_DESIGN_ID_OFFICE THEME" val="BuZVdJFy"/>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0" ma:contentTypeDescription="Create a new document." ma:contentTypeScope="" ma:versionID="36f546040c4d41bd62010454437995a1">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6aea3962c7ff30db7370bbad54bc214e"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1A09C8A2-7813-4B75-9442-3FCEE4D18457}">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4B6B44C-FE25-47D4-AD61-028CF4DE9483}">
  <ds:schemaRefs>
    <ds:schemaRef ds:uri="http://schemas.microsoft.com/office/2006/documentManagement/types"/>
    <ds:schemaRef ds:uri="http://purl.org/dc/dcmitype/"/>
    <ds:schemaRef ds:uri="http://purl.org/dc/terms/"/>
    <ds:schemaRef ds:uri="http://schemas.microsoft.com/office/infopath/2007/PartnerControls"/>
    <ds:schemaRef ds:uri="http://schemas.openxmlformats.org/package/2006/metadata/core-properties"/>
    <ds:schemaRef ds:uri="http://schemas.microsoft.com/office/2006/metadata/properties"/>
    <ds:schemaRef ds:uri="http://purl.org/dc/elements/1.1/"/>
    <ds:schemaRef ds:uri="ff236c08-9611-4854-a4bb-16d44b7327b6"/>
    <ds:schemaRef ds:uri="64eff3df-e3d6-48ed-978f-45ff25640900"/>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224</TotalTime>
  <Words>4503</Words>
  <Application>Microsoft Office PowerPoint</Application>
  <PresentationFormat>Widescreen</PresentationFormat>
  <Paragraphs>621</Paragraphs>
  <Slides>38</Slides>
  <Notes>37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Calibri</vt:lpstr>
      <vt:lpstr>Calibri Light</vt:lpstr>
      <vt:lpstr>Symbol</vt:lpstr>
      <vt:lpstr>Tenorite</vt:lpstr>
      <vt:lpstr>Office Theme</vt:lpstr>
      <vt:lpstr>Slide 1 Start of presentation, a_e says /ā/</vt:lpstr>
      <vt:lpstr>Slide 2 Phonemic awareness </vt:lpstr>
      <vt:lpstr>Slide 3 Review </vt:lpstr>
      <vt:lpstr>Slide 4 Review </vt:lpstr>
      <vt:lpstr>Slide 5 Review </vt:lpstr>
      <vt:lpstr>Slide 6 Review </vt:lpstr>
      <vt:lpstr>Slide 7 Review </vt:lpstr>
      <vt:lpstr>Slide 8 Review </vt:lpstr>
      <vt:lpstr>Slide 9 Review </vt:lpstr>
      <vt:lpstr>Slide 10 Review </vt:lpstr>
      <vt:lpstr>Slide 11 Review </vt:lpstr>
      <vt:lpstr>Slide 12 Review </vt:lpstr>
      <vt:lpstr>Slide 13 End of review, start of lesson</vt:lpstr>
      <vt:lpstr>Slide 14 Learning intention and success criteria</vt:lpstr>
      <vt:lpstr>Slide 15 I do</vt:lpstr>
      <vt:lpstr>Slide 16 We do</vt:lpstr>
      <vt:lpstr>Slide 17 I do</vt:lpstr>
      <vt:lpstr>Slide 18 I do</vt:lpstr>
      <vt:lpstr>Slide 19 I do</vt:lpstr>
      <vt:lpstr>Slide 20 We do</vt:lpstr>
      <vt:lpstr>Slide 21 We do</vt:lpstr>
      <vt:lpstr>Slide 22 We do</vt:lpstr>
      <vt:lpstr>Slide 23 I do</vt:lpstr>
      <vt:lpstr>Slide 24 I do</vt:lpstr>
      <vt:lpstr>Slide 25 I do</vt:lpstr>
      <vt:lpstr>Slide 26 We do</vt:lpstr>
      <vt:lpstr>Slide 27 We do</vt:lpstr>
      <vt:lpstr>Slide 28 We do</vt:lpstr>
      <vt:lpstr>Slide 29 I do</vt:lpstr>
      <vt:lpstr>Slide 30 We do</vt:lpstr>
      <vt:lpstr>Slide 31 I do</vt:lpstr>
      <vt:lpstr>Slide 32 We do</vt:lpstr>
      <vt:lpstr>Slide 33 I do</vt:lpstr>
      <vt:lpstr>Slide 34 We do</vt:lpstr>
      <vt:lpstr>Slide 35 Check for understanding</vt:lpstr>
      <vt:lpstr>Slide 36 Check for understanding</vt:lpstr>
      <vt:lpstr>Slide 37 You do</vt:lpstr>
      <vt:lpstr>Slide 38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Charmaine Kenner</cp:lastModifiedBy>
  <cp:revision>2</cp:revision>
  <dcterms:created xsi:type="dcterms:W3CDTF">2021-01-11T06:19:08Z</dcterms:created>
  <dcterms:modified xsi:type="dcterms:W3CDTF">2025-06-26T02:31:48Z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3BA6986F-5A9B-452D-A8A8-8DD7A36E1761</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9.1_Feedback batch1</vt:lpwstr>
  </property>
</Properties>
</file>