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notesSlides/notesSlide20.xml" ContentType="application/vnd.openxmlformats-officedocument.presentationml.notesSlide+xml"/>
  <Override PartName="/ppt/tags/tag30.xml" ContentType="application/vnd.openxmlformats-officedocument.presentationml.tags+xml"/>
  <Override PartName="/ppt/notesSlides/notesSlide21.xml" ContentType="application/vnd.openxmlformats-officedocument.presentationml.notesSlide+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tags/tag37.xml" ContentType="application/vnd.openxmlformats-officedocument.presentationml.tags+xml"/>
  <Override PartName="/ppt/notesSlides/notesSlide28.xml" ContentType="application/vnd.openxmlformats-officedocument.presentationml.notesSlide+xml"/>
  <Override PartName="/ppt/tags/tag38.xml" ContentType="application/vnd.openxmlformats-officedocument.presentationml.tags+xml"/>
  <Override PartName="/ppt/notesSlides/notesSlide29.xml" ContentType="application/vnd.openxmlformats-officedocument.presentationml.notesSlide+xml"/>
  <Override PartName="/ppt/tags/tag39.xml" ContentType="application/vnd.openxmlformats-officedocument.presentationml.tags+xml"/>
  <Override PartName="/ppt/notesSlides/notesSlide30.xml" ContentType="application/vnd.openxmlformats-officedocument.presentationml.notesSlide+xml"/>
  <Override PartName="/ppt/tags/tag40.xml" ContentType="application/vnd.openxmlformats-officedocument.presentationml.tags+xml"/>
  <Override PartName="/ppt/notesSlides/notesSlide31.xml" ContentType="application/vnd.openxmlformats-officedocument.presentationml.notesSlide+xml"/>
  <Override PartName="/ppt/tags/tag41.xml" ContentType="application/vnd.openxmlformats-officedocument.presentationml.tags+xml"/>
  <Override PartName="/ppt/notesSlides/notesSlide32.xml" ContentType="application/vnd.openxmlformats-officedocument.presentationml.notesSlide+xml"/>
  <Override PartName="/ppt/tags/tag42.xml" ContentType="application/vnd.openxmlformats-officedocument.presentationml.tags+xml"/>
  <Override PartName="/ppt/notesSlides/notesSlide33.xml" ContentType="application/vnd.openxmlformats-officedocument.presentationml.notesSlide+xml"/>
  <Override PartName="/ppt/tags/tag43.xml" ContentType="application/vnd.openxmlformats-officedocument.presentationml.tags+xml"/>
  <Override PartName="/ppt/notesSlides/notesSlide34.xml" ContentType="application/vnd.openxmlformats-officedocument.presentationml.notesSlide+xml"/>
  <Override PartName="/ppt/tags/tag44.xml" ContentType="application/vnd.openxmlformats-officedocument.presentationml.tags+xml"/>
  <Override PartName="/ppt/notesSlides/notesSlide35.xml" ContentType="application/vnd.openxmlformats-officedocument.presentationml.notesSlide+xml"/>
  <Override PartName="/ppt/tags/tag45.xml" ContentType="application/vnd.openxmlformats-officedocument.presentationml.tags+xml"/>
  <Override PartName="/ppt/notesSlides/notesSlide36.xml" ContentType="application/vnd.openxmlformats-officedocument.presentationml.notesSlide+xml"/>
  <Override PartName="/ppt/tags/tag46.xml" ContentType="application/vnd.openxmlformats-officedocument.presentationml.tags+xml"/>
  <Override PartName="/ppt/notesSlides/notesSlide37.xml" ContentType="application/vnd.openxmlformats-officedocument.presentationml.notesSlide+xml"/>
  <Override PartName="/ppt/tags/tag47.xml" ContentType="application/vnd.openxmlformats-officedocument.presentationml.tags+xml"/>
  <Override PartName="/ppt/notesSlides/notesSlide38.xml" ContentType="application/vnd.openxmlformats-officedocument.presentationml.notesSlide+xml"/>
  <Override PartName="/ppt/tags/tag48.xml" ContentType="application/vnd.openxmlformats-officedocument.presentationml.tags+xml"/>
  <Override PartName="/ppt/notesSlides/notesSlide39.xml" ContentType="application/vnd.openxmlformats-officedocument.presentationml.notesSlide+xml"/>
  <Override PartName="/ppt/tags/tag49.xml" ContentType="application/vnd.openxmlformats-officedocument.presentationml.tags+xml"/>
  <Override PartName="/ppt/notesSlides/notesSlide40.xml" ContentType="application/vnd.openxmlformats-officedocument.presentationml.notesSlide+xml"/>
  <Override PartName="/ppt/tags/tag50.xml" ContentType="application/vnd.openxmlformats-officedocument.presentationml.tags+xml"/>
  <Override PartName="/ppt/notesSlides/notesSlide41.xml" ContentType="application/vnd.openxmlformats-officedocument.presentationml.notesSlide+xml"/>
  <Override PartName="/ppt/tags/tag51.xml" ContentType="application/vnd.openxmlformats-officedocument.presentationml.tags+xml"/>
  <Override PartName="/ppt/notesSlides/notesSlide42.xml" ContentType="application/vnd.openxmlformats-officedocument.presentationml.notesSlide+xml"/>
  <Override PartName="/ppt/tags/tag52.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14" r:id="rId5"/>
    <p:sldId id="509" r:id="rId6"/>
    <p:sldId id="516" r:id="rId7"/>
    <p:sldId id="507" r:id="rId8"/>
    <p:sldId id="510" r:id="rId9"/>
    <p:sldId id="524" r:id="rId10"/>
    <p:sldId id="525" r:id="rId11"/>
    <p:sldId id="526" r:id="rId12"/>
    <p:sldId id="506" r:id="rId13"/>
    <p:sldId id="521" r:id="rId14"/>
    <p:sldId id="520" r:id="rId15"/>
    <p:sldId id="508" r:id="rId16"/>
    <p:sldId id="517" r:id="rId17"/>
    <p:sldId id="455" r:id="rId18"/>
    <p:sldId id="498" r:id="rId19"/>
    <p:sldId id="500" r:id="rId20"/>
    <p:sldId id="533" r:id="rId21"/>
    <p:sldId id="473" r:id="rId22"/>
    <p:sldId id="474" r:id="rId23"/>
    <p:sldId id="502" r:id="rId24"/>
    <p:sldId id="475" r:id="rId25"/>
    <p:sldId id="476" r:id="rId26"/>
    <p:sldId id="529" r:id="rId27"/>
    <p:sldId id="477" r:id="rId28"/>
    <p:sldId id="478" r:id="rId29"/>
    <p:sldId id="530" r:id="rId30"/>
    <p:sldId id="531" r:id="rId31"/>
    <p:sldId id="501" r:id="rId32"/>
    <p:sldId id="480" r:id="rId33"/>
    <p:sldId id="481" r:id="rId34"/>
    <p:sldId id="482" r:id="rId35"/>
    <p:sldId id="532" r:id="rId36"/>
    <p:sldId id="483" r:id="rId37"/>
    <p:sldId id="484" r:id="rId38"/>
    <p:sldId id="485" r:id="rId39"/>
    <p:sldId id="486" r:id="rId40"/>
    <p:sldId id="487" r:id="rId41"/>
    <p:sldId id="488" r:id="rId42"/>
    <p:sldId id="489" r:id="rId43"/>
    <p:sldId id="490" r:id="rId44"/>
    <p:sldId id="491" r:id="rId45"/>
    <p:sldId id="492" r:id="rId46"/>
    <p:sldId id="493" r:id="rId47"/>
    <p:sldId id="494" r:id="rId48"/>
    <p:sldId id="499" r:id="rId49"/>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F42"/>
    <a:srgbClr val="776AAA"/>
    <a:srgbClr val="4857A6"/>
    <a:srgbClr val="00BB70"/>
    <a:srgbClr val="008253"/>
    <a:srgbClr val="D9ECE5"/>
    <a:srgbClr val="0E1E42"/>
    <a:srgbClr val="D9ECF6"/>
    <a:srgbClr val="007FC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38CD65-9E50-4143-BFB6-71A255516151}" v="3" dt="2025-07-24T05:25:59.6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70729" autoAdjust="0"/>
  </p:normalViewPr>
  <p:slideViewPr>
    <p:cSldViewPr snapToGrid="0">
      <p:cViewPr varScale="1">
        <p:scale>
          <a:sx n="89" d="100"/>
          <a:sy n="89" d="100"/>
        </p:scale>
        <p:origin x="1440" y="108"/>
      </p:cViewPr>
      <p:guideLst>
        <p:guide orient="horz" pos="2160"/>
        <p:guide pos="3840"/>
      </p:guideLst>
    </p:cSldViewPr>
  </p:slideViewPr>
  <p:notesTextViewPr>
    <p:cViewPr>
      <p:scale>
        <a:sx n="200" d="100"/>
        <a:sy n="200" d="100"/>
      </p:scale>
      <p:origin x="0" y="-366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54A6CD07-3B94-47B6-9566-36590D076A61}"/>
    <pc:docChg chg="modSld">
      <pc:chgData name="Kerrie Shanahan" userId="ae473d9f-76e9-476f-892f-2674ea963afc" providerId="ADAL" clId="{54A6CD07-3B94-47B6-9566-36590D076A61}" dt="2025-04-14T00:26:56.622" v="1" actId="20577"/>
      <pc:docMkLst>
        <pc:docMk/>
      </pc:docMkLst>
      <pc:sldChg chg="modNotesTx">
        <pc:chgData name="Kerrie Shanahan" userId="ae473d9f-76e9-476f-892f-2674ea963afc" providerId="ADAL" clId="{54A6CD07-3B94-47B6-9566-36590D076A61}" dt="2025-04-14T00:26:56.622" v="1" actId="20577"/>
        <pc:sldMkLst>
          <pc:docMk/>
          <pc:sldMk cId="1335887389" sldId="516"/>
        </pc:sldMkLst>
      </pc:sldChg>
    </pc:docChg>
  </pc:docChgLst>
  <pc:docChgLst>
    <pc:chgData name="Kerrie Shanahan" userId="ae473d9f-76e9-476f-892f-2674ea963afc" providerId="ADAL" clId="{A18D05F1-8634-4475-8F74-0CBA381FF4BA}"/>
    <pc:docChg chg="undo custSel addSld modSld modMainMaster">
      <pc:chgData name="Kerrie Shanahan" userId="ae473d9f-76e9-476f-892f-2674ea963afc" providerId="ADAL" clId="{A18D05F1-8634-4475-8F74-0CBA381FF4BA}" dt="2025-05-05T06:21:01.451" v="2548" actId="20577"/>
      <pc:docMkLst>
        <pc:docMk/>
      </pc:docMkLst>
      <pc:sldChg chg="modSp mod">
        <pc:chgData name="Kerrie Shanahan" userId="ae473d9f-76e9-476f-892f-2674ea963afc" providerId="ADAL" clId="{A18D05F1-8634-4475-8F74-0CBA381FF4BA}" dt="2025-04-28T00:53:20.684" v="851" actId="962"/>
        <pc:sldMkLst>
          <pc:docMk/>
          <pc:sldMk cId="1821817766" sldId="455"/>
        </pc:sldMkLst>
        <pc:spChg chg="mod">
          <ac:chgData name="Kerrie Shanahan" userId="ae473d9f-76e9-476f-892f-2674ea963afc" providerId="ADAL" clId="{A18D05F1-8634-4475-8F74-0CBA381FF4BA}" dt="2025-04-28T00:43:34.812" v="51" actId="20577"/>
          <ac:spMkLst>
            <pc:docMk/>
            <pc:sldMk cId="1821817766" sldId="455"/>
            <ac:spMk id="5" creationId="{CF220D64-90B7-3E3B-D9E3-4D68C14F61C2}"/>
          </ac:spMkLst>
        </pc:spChg>
        <pc:grpChg chg="mod">
          <ac:chgData name="Kerrie Shanahan" userId="ae473d9f-76e9-476f-892f-2674ea963afc" providerId="ADAL" clId="{A18D05F1-8634-4475-8F74-0CBA381FF4BA}" dt="2025-04-28T00:53:20.684" v="851" actId="962"/>
          <ac:grpSpMkLst>
            <pc:docMk/>
            <pc:sldMk cId="1821817766" sldId="455"/>
            <ac:grpSpMk id="9" creationId="{91C522A9-21A9-B8ED-1F2B-A590D7343ED6}"/>
          </ac:grpSpMkLst>
        </pc:grpChg>
      </pc:sldChg>
      <pc:sldChg chg="modSp">
        <pc:chgData name="Kerrie Shanahan" userId="ae473d9f-76e9-476f-892f-2674ea963afc" providerId="ADAL" clId="{A18D05F1-8634-4475-8F74-0CBA381FF4BA}" dt="2025-05-05T05:52:13.719" v="2400" actId="20577"/>
        <pc:sldMkLst>
          <pc:docMk/>
          <pc:sldMk cId="568666050" sldId="473"/>
        </pc:sldMkLst>
        <pc:spChg chg="mod">
          <ac:chgData name="Kerrie Shanahan" userId="ae473d9f-76e9-476f-892f-2674ea963afc" providerId="ADAL" clId="{A18D05F1-8634-4475-8F74-0CBA381FF4BA}" dt="2025-05-05T05:52:13.719" v="2400" actId="20577"/>
          <ac:spMkLst>
            <pc:docMk/>
            <pc:sldMk cId="568666050" sldId="473"/>
            <ac:spMk id="2" creationId="{3F84C0A7-4031-9FFD-21A8-8C3DB6CA10D3}"/>
          </ac:spMkLst>
        </pc:spChg>
      </pc:sldChg>
      <pc:sldChg chg="modSp mod">
        <pc:chgData name="Kerrie Shanahan" userId="ae473d9f-76e9-476f-892f-2674ea963afc" providerId="ADAL" clId="{A18D05F1-8634-4475-8F74-0CBA381FF4BA}" dt="2025-05-05T05:52:16.582" v="2402" actId="20577"/>
        <pc:sldMkLst>
          <pc:docMk/>
          <pc:sldMk cId="121607987" sldId="474"/>
        </pc:sldMkLst>
        <pc:spChg chg="mod">
          <ac:chgData name="Kerrie Shanahan" userId="ae473d9f-76e9-476f-892f-2674ea963afc" providerId="ADAL" clId="{A18D05F1-8634-4475-8F74-0CBA381FF4BA}" dt="2025-05-05T05:52:16.582" v="2402" actId="20577"/>
          <ac:spMkLst>
            <pc:docMk/>
            <pc:sldMk cId="121607987" sldId="474"/>
            <ac:spMk id="2" creationId="{063CAB49-F27E-A7DD-3C93-4961F3FEBE92}"/>
          </ac:spMkLst>
        </pc:spChg>
        <pc:grpChg chg="mod">
          <ac:chgData name="Kerrie Shanahan" userId="ae473d9f-76e9-476f-892f-2674ea963afc" providerId="ADAL" clId="{A18D05F1-8634-4475-8F74-0CBA381FF4BA}" dt="2025-04-28T00:54:55.571" v="1401" actId="962"/>
          <ac:grpSpMkLst>
            <pc:docMk/>
            <pc:sldMk cId="121607987" sldId="474"/>
            <ac:grpSpMk id="8" creationId="{32590AC6-79A7-F3C4-4FA4-75CFC4E259BA}"/>
          </ac:grpSpMkLst>
        </pc:grpChg>
      </pc:sldChg>
      <pc:sldChg chg="modSp mod">
        <pc:chgData name="Kerrie Shanahan" userId="ae473d9f-76e9-476f-892f-2674ea963afc" providerId="ADAL" clId="{A18D05F1-8634-4475-8F74-0CBA381FF4BA}" dt="2025-05-05T05:52:23.650" v="2408" actId="20577"/>
        <pc:sldMkLst>
          <pc:docMk/>
          <pc:sldMk cId="880313685" sldId="475"/>
        </pc:sldMkLst>
        <pc:spChg chg="mod">
          <ac:chgData name="Kerrie Shanahan" userId="ae473d9f-76e9-476f-892f-2674ea963afc" providerId="ADAL" clId="{A18D05F1-8634-4475-8F74-0CBA381FF4BA}" dt="2025-05-05T05:52:23.650" v="2408" actId="20577"/>
          <ac:spMkLst>
            <pc:docMk/>
            <pc:sldMk cId="880313685" sldId="475"/>
            <ac:spMk id="3" creationId="{8A772613-7AE6-1E2F-66DD-AD00040D123D}"/>
          </ac:spMkLst>
        </pc:spChg>
        <pc:spChg chg="mod">
          <ac:chgData name="Kerrie Shanahan" userId="ae473d9f-76e9-476f-892f-2674ea963afc" providerId="ADAL" clId="{A18D05F1-8634-4475-8F74-0CBA381FF4BA}" dt="2025-04-28T00:55:48.648" v="1438" actId="962"/>
          <ac:spMkLst>
            <pc:docMk/>
            <pc:sldMk cId="880313685" sldId="475"/>
            <ac:spMk id="16" creationId="{826C9188-23B7-1956-31C1-665E68D29373}"/>
          </ac:spMkLst>
        </pc:spChg>
        <pc:grpChg chg="mod">
          <ac:chgData name="Kerrie Shanahan" userId="ae473d9f-76e9-476f-892f-2674ea963afc" providerId="ADAL" clId="{A18D05F1-8634-4475-8F74-0CBA381FF4BA}" dt="2025-04-28T00:55:39.884" v="1437" actId="962"/>
          <ac:grpSpMkLst>
            <pc:docMk/>
            <pc:sldMk cId="880313685" sldId="475"/>
            <ac:grpSpMk id="2" creationId="{7A6DFD39-C805-7485-275C-E645E2B9D478}"/>
          </ac:grpSpMkLst>
        </pc:grpChg>
      </pc:sldChg>
      <pc:sldChg chg="modSp mod">
        <pc:chgData name="Kerrie Shanahan" userId="ae473d9f-76e9-476f-892f-2674ea963afc" providerId="ADAL" clId="{A18D05F1-8634-4475-8F74-0CBA381FF4BA}" dt="2025-05-05T05:52:26.406" v="2410" actId="20577"/>
        <pc:sldMkLst>
          <pc:docMk/>
          <pc:sldMk cId="3581799720" sldId="476"/>
        </pc:sldMkLst>
        <pc:spChg chg="mod">
          <ac:chgData name="Kerrie Shanahan" userId="ae473d9f-76e9-476f-892f-2674ea963afc" providerId="ADAL" clId="{A18D05F1-8634-4475-8F74-0CBA381FF4BA}" dt="2025-05-05T05:52:26.406" v="2410" actId="20577"/>
          <ac:spMkLst>
            <pc:docMk/>
            <pc:sldMk cId="3581799720" sldId="476"/>
            <ac:spMk id="3" creationId="{A8C59521-D14F-BA08-6E19-26F53599459B}"/>
          </ac:spMkLst>
        </pc:spChg>
        <pc:grpChg chg="mod">
          <ac:chgData name="Kerrie Shanahan" userId="ae473d9f-76e9-476f-892f-2674ea963afc" providerId="ADAL" clId="{A18D05F1-8634-4475-8F74-0CBA381FF4BA}" dt="2025-04-28T00:55:56.923" v="1474" actId="962"/>
          <ac:grpSpMkLst>
            <pc:docMk/>
            <pc:sldMk cId="3581799720" sldId="476"/>
            <ac:grpSpMk id="17" creationId="{4CA9A94E-EDCE-286F-70DE-AB811FF0E371}"/>
          </ac:grpSpMkLst>
        </pc:grpChg>
      </pc:sldChg>
      <pc:sldChg chg="modSp mod">
        <pc:chgData name="Kerrie Shanahan" userId="ae473d9f-76e9-476f-892f-2674ea963afc" providerId="ADAL" clId="{A18D05F1-8634-4475-8F74-0CBA381FF4BA}" dt="2025-05-05T05:52:31.460" v="2414" actId="20577"/>
        <pc:sldMkLst>
          <pc:docMk/>
          <pc:sldMk cId="133161496" sldId="477"/>
        </pc:sldMkLst>
        <pc:spChg chg="mod">
          <ac:chgData name="Kerrie Shanahan" userId="ae473d9f-76e9-476f-892f-2674ea963afc" providerId="ADAL" clId="{A18D05F1-8634-4475-8F74-0CBA381FF4BA}" dt="2025-05-05T05:52:31.460" v="2414" actId="20577"/>
          <ac:spMkLst>
            <pc:docMk/>
            <pc:sldMk cId="133161496" sldId="477"/>
            <ac:spMk id="3" creationId="{CB473A60-D45B-1D81-BDB0-F0FAD897DBED}"/>
          </ac:spMkLst>
        </pc:spChg>
        <pc:grpChg chg="mod">
          <ac:chgData name="Kerrie Shanahan" userId="ae473d9f-76e9-476f-892f-2674ea963afc" providerId="ADAL" clId="{A18D05F1-8634-4475-8F74-0CBA381FF4BA}" dt="2025-04-28T00:56:07.784" v="1488" actId="962"/>
          <ac:grpSpMkLst>
            <pc:docMk/>
            <pc:sldMk cId="133161496" sldId="477"/>
            <ac:grpSpMk id="2" creationId="{F551B8FF-0822-3652-5F88-0D75FB1A7EF4}"/>
          </ac:grpSpMkLst>
        </pc:grpChg>
      </pc:sldChg>
      <pc:sldChg chg="modSp mod">
        <pc:chgData name="Kerrie Shanahan" userId="ae473d9f-76e9-476f-892f-2674ea963afc" providerId="ADAL" clId="{A18D05F1-8634-4475-8F74-0CBA381FF4BA}" dt="2025-05-05T05:52:33.917" v="2416" actId="20577"/>
        <pc:sldMkLst>
          <pc:docMk/>
          <pc:sldMk cId="3342199426" sldId="478"/>
        </pc:sldMkLst>
        <pc:spChg chg="mod">
          <ac:chgData name="Kerrie Shanahan" userId="ae473d9f-76e9-476f-892f-2674ea963afc" providerId="ADAL" clId="{A18D05F1-8634-4475-8F74-0CBA381FF4BA}" dt="2025-05-05T05:52:33.917" v="2416" actId="20577"/>
          <ac:spMkLst>
            <pc:docMk/>
            <pc:sldMk cId="3342199426" sldId="478"/>
            <ac:spMk id="2" creationId="{DA4D0185-8FF4-3382-3C12-B9C17A3F1894}"/>
          </ac:spMkLst>
        </pc:spChg>
        <pc:grpChg chg="mod">
          <ac:chgData name="Kerrie Shanahan" userId="ae473d9f-76e9-476f-892f-2674ea963afc" providerId="ADAL" clId="{A18D05F1-8634-4475-8F74-0CBA381FF4BA}" dt="2025-04-28T00:56:14.205" v="1508" actId="962"/>
          <ac:grpSpMkLst>
            <pc:docMk/>
            <pc:sldMk cId="3342199426" sldId="478"/>
            <ac:grpSpMk id="3" creationId="{D23751E9-DFE7-10A4-F85E-AAAE904CC378}"/>
          </ac:grpSpMkLst>
        </pc:grpChg>
        <pc:grpChg chg="mod">
          <ac:chgData name="Kerrie Shanahan" userId="ae473d9f-76e9-476f-892f-2674ea963afc" providerId="ADAL" clId="{A18D05F1-8634-4475-8F74-0CBA381FF4BA}" dt="2025-04-28T00:56:29.859" v="1528" actId="962"/>
          <ac:grpSpMkLst>
            <pc:docMk/>
            <pc:sldMk cId="3342199426" sldId="478"/>
            <ac:grpSpMk id="19" creationId="{3299059B-DAF4-58B0-1825-99BD685F0BB4}"/>
          </ac:grpSpMkLst>
        </pc:grpChg>
      </pc:sldChg>
      <pc:sldChg chg="modSp mod">
        <pc:chgData name="Kerrie Shanahan" userId="ae473d9f-76e9-476f-892f-2674ea963afc" providerId="ADAL" clId="{A18D05F1-8634-4475-8F74-0CBA381FF4BA}" dt="2025-05-05T05:52:44.252" v="2424" actId="20577"/>
        <pc:sldMkLst>
          <pc:docMk/>
          <pc:sldMk cId="3426776120" sldId="480"/>
        </pc:sldMkLst>
        <pc:spChg chg="mod">
          <ac:chgData name="Kerrie Shanahan" userId="ae473d9f-76e9-476f-892f-2674ea963afc" providerId="ADAL" clId="{A18D05F1-8634-4475-8F74-0CBA381FF4BA}" dt="2025-05-05T05:52:44.252" v="2424" actId="20577"/>
          <ac:spMkLst>
            <pc:docMk/>
            <pc:sldMk cId="3426776120" sldId="480"/>
            <ac:spMk id="3" creationId="{5CBE57A0-EEDD-921B-7388-2C9ACD7EC26E}"/>
          </ac:spMkLst>
        </pc:spChg>
        <pc:picChg chg="mod">
          <ac:chgData name="Kerrie Shanahan" userId="ae473d9f-76e9-476f-892f-2674ea963afc" providerId="ADAL" clId="{A18D05F1-8634-4475-8F74-0CBA381FF4BA}" dt="2025-04-28T00:57:40.974" v="1664" actId="962"/>
          <ac:picMkLst>
            <pc:docMk/>
            <pc:sldMk cId="3426776120" sldId="480"/>
            <ac:picMk id="7" creationId="{4269D299-09E3-B9F5-F8EC-19529792AF3A}"/>
          </ac:picMkLst>
        </pc:picChg>
      </pc:sldChg>
      <pc:sldChg chg="addSp delSp modSp mod">
        <pc:chgData name="Kerrie Shanahan" userId="ae473d9f-76e9-476f-892f-2674ea963afc" providerId="ADAL" clId="{A18D05F1-8634-4475-8F74-0CBA381FF4BA}" dt="2025-05-05T05:52:48.917" v="2428" actId="20577"/>
        <pc:sldMkLst>
          <pc:docMk/>
          <pc:sldMk cId="2954135154" sldId="481"/>
        </pc:sldMkLst>
        <pc:spChg chg="mod">
          <ac:chgData name="Kerrie Shanahan" userId="ae473d9f-76e9-476f-892f-2674ea963afc" providerId="ADAL" clId="{A18D05F1-8634-4475-8F74-0CBA381FF4BA}" dt="2025-05-05T05:52:48.917" v="2428" actId="20577"/>
          <ac:spMkLst>
            <pc:docMk/>
            <pc:sldMk cId="2954135154" sldId="481"/>
            <ac:spMk id="2" creationId="{6E2620EB-2EF9-11B3-4801-B9AEDA2FF2DB}"/>
          </ac:spMkLst>
        </pc:spChg>
        <pc:picChg chg="add mod">
          <ac:chgData name="Kerrie Shanahan" userId="ae473d9f-76e9-476f-892f-2674ea963afc" providerId="ADAL" clId="{A18D05F1-8634-4475-8F74-0CBA381FF4BA}" dt="2025-04-28T00:57:10.114" v="1620" actId="962"/>
          <ac:picMkLst>
            <pc:docMk/>
            <pc:sldMk cId="2954135154" sldId="481"/>
            <ac:picMk id="4" creationId="{78DAC4C0-E211-937B-3678-89A5CCAD9A33}"/>
          </ac:picMkLst>
        </pc:picChg>
        <pc:picChg chg="mod topLvl">
          <ac:chgData name="Kerrie Shanahan" userId="ae473d9f-76e9-476f-892f-2674ea963afc" providerId="ADAL" clId="{A18D05F1-8634-4475-8F74-0CBA381FF4BA}" dt="2025-04-28T00:57:47.487" v="1674" actId="962"/>
          <ac:picMkLst>
            <pc:docMk/>
            <pc:sldMk cId="2954135154" sldId="481"/>
            <ac:picMk id="7" creationId="{D7F6E97C-768E-060D-1342-1F4EC4B41D0F}"/>
          </ac:picMkLst>
        </pc:picChg>
      </pc:sldChg>
      <pc:sldChg chg="modSp mod">
        <pc:chgData name="Kerrie Shanahan" userId="ae473d9f-76e9-476f-892f-2674ea963afc" providerId="ADAL" clId="{A18D05F1-8634-4475-8F74-0CBA381FF4BA}" dt="2025-05-05T05:52:53.137" v="2430" actId="20577"/>
        <pc:sldMkLst>
          <pc:docMk/>
          <pc:sldMk cId="1998018280" sldId="482"/>
        </pc:sldMkLst>
        <pc:spChg chg="mod">
          <ac:chgData name="Kerrie Shanahan" userId="ae473d9f-76e9-476f-892f-2674ea963afc" providerId="ADAL" clId="{A18D05F1-8634-4475-8F74-0CBA381FF4BA}" dt="2025-05-05T05:52:53.137" v="2430" actId="20577"/>
          <ac:spMkLst>
            <pc:docMk/>
            <pc:sldMk cId="1998018280" sldId="482"/>
            <ac:spMk id="2" creationId="{5983D7C0-4C78-B5AE-8607-9F6D05125E5D}"/>
          </ac:spMkLst>
        </pc:spChg>
        <pc:grpChg chg="mod">
          <ac:chgData name="Kerrie Shanahan" userId="ae473d9f-76e9-476f-892f-2674ea963afc" providerId="ADAL" clId="{A18D05F1-8634-4475-8F74-0CBA381FF4BA}" dt="2025-04-28T00:57:01.202" v="1610" actId="962"/>
          <ac:grpSpMkLst>
            <pc:docMk/>
            <pc:sldMk cId="1998018280" sldId="482"/>
            <ac:grpSpMk id="5" creationId="{FD1BF3AD-466F-77D7-C159-8E2C4842F733}"/>
          </ac:grpSpMkLst>
        </pc:grpChg>
      </pc:sldChg>
      <pc:sldChg chg="modSp mod">
        <pc:chgData name="Kerrie Shanahan" userId="ae473d9f-76e9-476f-892f-2674ea963afc" providerId="ADAL" clId="{A18D05F1-8634-4475-8F74-0CBA381FF4BA}" dt="2025-05-05T05:52:59.373" v="2434" actId="20577"/>
        <pc:sldMkLst>
          <pc:docMk/>
          <pc:sldMk cId="3587135087" sldId="483"/>
        </pc:sldMkLst>
        <pc:spChg chg="mod">
          <ac:chgData name="Kerrie Shanahan" userId="ae473d9f-76e9-476f-892f-2674ea963afc" providerId="ADAL" clId="{A18D05F1-8634-4475-8F74-0CBA381FF4BA}" dt="2025-05-05T05:52:59.373" v="2434" actId="20577"/>
          <ac:spMkLst>
            <pc:docMk/>
            <pc:sldMk cId="3587135087" sldId="483"/>
            <ac:spMk id="2" creationId="{B6E8EB1C-0FCA-DA4D-25B9-8BAC6D02578D}"/>
          </ac:spMkLst>
        </pc:spChg>
        <pc:picChg chg="mod">
          <ac:chgData name="Kerrie Shanahan" userId="ae473d9f-76e9-476f-892f-2674ea963afc" providerId="ADAL" clId="{A18D05F1-8634-4475-8F74-0CBA381FF4BA}" dt="2025-04-28T00:57:19.203" v="1634" actId="962"/>
          <ac:picMkLst>
            <pc:docMk/>
            <pc:sldMk cId="3587135087" sldId="483"/>
            <ac:picMk id="6" creationId="{86DEAA09-EF0A-CEED-25A9-D5EEBF419AE9}"/>
          </ac:picMkLst>
        </pc:picChg>
      </pc:sldChg>
      <pc:sldChg chg="modSp mod">
        <pc:chgData name="Kerrie Shanahan" userId="ae473d9f-76e9-476f-892f-2674ea963afc" providerId="ADAL" clId="{A18D05F1-8634-4475-8F74-0CBA381FF4BA}" dt="2025-05-05T05:53:01.812" v="2436" actId="20577"/>
        <pc:sldMkLst>
          <pc:docMk/>
          <pc:sldMk cId="1827811589" sldId="484"/>
        </pc:sldMkLst>
        <pc:spChg chg="mod">
          <ac:chgData name="Kerrie Shanahan" userId="ae473d9f-76e9-476f-892f-2674ea963afc" providerId="ADAL" clId="{A18D05F1-8634-4475-8F74-0CBA381FF4BA}" dt="2025-05-05T05:53:01.812" v="2436" actId="20577"/>
          <ac:spMkLst>
            <pc:docMk/>
            <pc:sldMk cId="1827811589" sldId="484"/>
            <ac:spMk id="2" creationId="{907EB709-619F-D588-E314-46804DDB9317}"/>
          </ac:spMkLst>
        </pc:spChg>
        <pc:grpChg chg="mod">
          <ac:chgData name="Kerrie Shanahan" userId="ae473d9f-76e9-476f-892f-2674ea963afc" providerId="ADAL" clId="{A18D05F1-8634-4475-8F74-0CBA381FF4BA}" dt="2025-04-28T00:57:25.408" v="1656" actId="962"/>
          <ac:grpSpMkLst>
            <pc:docMk/>
            <pc:sldMk cId="1827811589" sldId="484"/>
            <ac:grpSpMk id="3" creationId="{54B30764-44F5-FF7F-8245-8A5207B260A7}"/>
          </ac:grpSpMkLst>
        </pc:grpChg>
      </pc:sldChg>
      <pc:sldChg chg="modSp mod">
        <pc:chgData name="Kerrie Shanahan" userId="ae473d9f-76e9-476f-892f-2674ea963afc" providerId="ADAL" clId="{A18D05F1-8634-4475-8F74-0CBA381FF4BA}" dt="2025-05-05T05:53:04.203" v="2438" actId="20577"/>
        <pc:sldMkLst>
          <pc:docMk/>
          <pc:sldMk cId="3377584655" sldId="485"/>
        </pc:sldMkLst>
        <pc:spChg chg="mod ord">
          <ac:chgData name="Kerrie Shanahan" userId="ae473d9f-76e9-476f-892f-2674ea963afc" providerId="ADAL" clId="{A18D05F1-8634-4475-8F74-0CBA381FF4BA}" dt="2025-05-05T05:53:04.203" v="2438" actId="20577"/>
          <ac:spMkLst>
            <pc:docMk/>
            <pc:sldMk cId="3377584655" sldId="485"/>
            <ac:spMk id="2" creationId="{DFCCFAC5-27A4-4986-FE03-911AE5A340E0}"/>
          </ac:spMkLst>
        </pc:spChg>
        <pc:grpChg chg="mod">
          <ac:chgData name="Kerrie Shanahan" userId="ae473d9f-76e9-476f-892f-2674ea963afc" providerId="ADAL" clId="{A18D05F1-8634-4475-8F74-0CBA381FF4BA}" dt="2025-04-28T00:47:39.029" v="168" actId="962"/>
          <ac:grpSpMkLst>
            <pc:docMk/>
            <pc:sldMk cId="3377584655" sldId="485"/>
            <ac:grpSpMk id="3" creationId="{CC6293C0-0ACD-4597-D2A1-3B34BF4C83C4}"/>
          </ac:grpSpMkLst>
        </pc:grpChg>
      </pc:sldChg>
      <pc:sldChg chg="modSp">
        <pc:chgData name="Kerrie Shanahan" userId="ae473d9f-76e9-476f-892f-2674ea963afc" providerId="ADAL" clId="{A18D05F1-8634-4475-8F74-0CBA381FF4BA}" dt="2025-05-05T05:53:06.499" v="2440" actId="20577"/>
        <pc:sldMkLst>
          <pc:docMk/>
          <pc:sldMk cId="103276766" sldId="486"/>
        </pc:sldMkLst>
        <pc:spChg chg="mod">
          <ac:chgData name="Kerrie Shanahan" userId="ae473d9f-76e9-476f-892f-2674ea963afc" providerId="ADAL" clId="{A18D05F1-8634-4475-8F74-0CBA381FF4BA}" dt="2025-05-05T05:53:06.499" v="2440" actId="20577"/>
          <ac:spMkLst>
            <pc:docMk/>
            <pc:sldMk cId="103276766" sldId="486"/>
            <ac:spMk id="2" creationId="{DD803EEE-FF91-1E61-9247-CDDB34566AA4}"/>
          </ac:spMkLst>
        </pc:spChg>
      </pc:sldChg>
      <pc:sldChg chg="modSp">
        <pc:chgData name="Kerrie Shanahan" userId="ae473d9f-76e9-476f-892f-2674ea963afc" providerId="ADAL" clId="{A18D05F1-8634-4475-8F74-0CBA381FF4BA}" dt="2025-05-05T05:53:09.303" v="2442" actId="20577"/>
        <pc:sldMkLst>
          <pc:docMk/>
          <pc:sldMk cId="4259662976" sldId="487"/>
        </pc:sldMkLst>
        <pc:spChg chg="mod">
          <ac:chgData name="Kerrie Shanahan" userId="ae473d9f-76e9-476f-892f-2674ea963afc" providerId="ADAL" clId="{A18D05F1-8634-4475-8F74-0CBA381FF4BA}" dt="2025-05-05T05:53:09.303" v="2442" actId="20577"/>
          <ac:spMkLst>
            <pc:docMk/>
            <pc:sldMk cId="4259662976" sldId="487"/>
            <ac:spMk id="3" creationId="{9952C0A8-34E9-EEC6-8A0A-B544E79E21E9}"/>
          </ac:spMkLst>
        </pc:spChg>
      </pc:sldChg>
      <pc:sldChg chg="modSp mod">
        <pc:chgData name="Kerrie Shanahan" userId="ae473d9f-76e9-476f-892f-2674ea963afc" providerId="ADAL" clId="{A18D05F1-8634-4475-8F74-0CBA381FF4BA}" dt="2025-05-05T05:53:13.421" v="2444" actId="20577"/>
        <pc:sldMkLst>
          <pc:docMk/>
          <pc:sldMk cId="4078040901" sldId="488"/>
        </pc:sldMkLst>
        <pc:spChg chg="mod ord">
          <ac:chgData name="Kerrie Shanahan" userId="ae473d9f-76e9-476f-892f-2674ea963afc" providerId="ADAL" clId="{A18D05F1-8634-4475-8F74-0CBA381FF4BA}" dt="2025-05-05T05:53:13.421" v="2444" actId="20577"/>
          <ac:spMkLst>
            <pc:docMk/>
            <pc:sldMk cId="4078040901" sldId="488"/>
            <ac:spMk id="2" creationId="{838DCE52-31F5-0B19-2D25-281A1EFD2E83}"/>
          </ac:spMkLst>
        </pc:spChg>
      </pc:sldChg>
      <pc:sldChg chg="modSp mod">
        <pc:chgData name="Kerrie Shanahan" userId="ae473d9f-76e9-476f-892f-2674ea963afc" providerId="ADAL" clId="{A18D05F1-8634-4475-8F74-0CBA381FF4BA}" dt="2025-05-05T05:53:15.418" v="2446" actId="20577"/>
        <pc:sldMkLst>
          <pc:docMk/>
          <pc:sldMk cId="1278329242" sldId="489"/>
        </pc:sldMkLst>
        <pc:spChg chg="mod ord">
          <ac:chgData name="Kerrie Shanahan" userId="ae473d9f-76e9-476f-892f-2674ea963afc" providerId="ADAL" clId="{A18D05F1-8634-4475-8F74-0CBA381FF4BA}" dt="2025-05-05T05:53:15.418" v="2446" actId="20577"/>
          <ac:spMkLst>
            <pc:docMk/>
            <pc:sldMk cId="1278329242" sldId="489"/>
            <ac:spMk id="3" creationId="{63A575BF-7788-3973-A1B1-328316FAE934}"/>
          </ac:spMkLst>
        </pc:spChg>
      </pc:sldChg>
      <pc:sldChg chg="modSp mod">
        <pc:chgData name="Kerrie Shanahan" userId="ae473d9f-76e9-476f-892f-2674ea963afc" providerId="ADAL" clId="{A18D05F1-8634-4475-8F74-0CBA381FF4BA}" dt="2025-05-05T05:53:18.865" v="2450" actId="20577"/>
        <pc:sldMkLst>
          <pc:docMk/>
          <pc:sldMk cId="508572399" sldId="490"/>
        </pc:sldMkLst>
        <pc:spChg chg="mod ord">
          <ac:chgData name="Kerrie Shanahan" userId="ae473d9f-76e9-476f-892f-2674ea963afc" providerId="ADAL" clId="{A18D05F1-8634-4475-8F74-0CBA381FF4BA}" dt="2025-05-05T05:53:18.865" v="2450" actId="20577"/>
          <ac:spMkLst>
            <pc:docMk/>
            <pc:sldMk cId="508572399" sldId="490"/>
            <ac:spMk id="3" creationId="{A3782BB5-0EEC-D641-453A-67D67A2F52E0}"/>
          </ac:spMkLst>
        </pc:spChg>
      </pc:sldChg>
      <pc:sldChg chg="modSp mod modNotesTx">
        <pc:chgData name="Kerrie Shanahan" userId="ae473d9f-76e9-476f-892f-2674ea963afc" providerId="ADAL" clId="{A18D05F1-8634-4475-8F74-0CBA381FF4BA}" dt="2025-05-05T05:53:21.444" v="2452" actId="20577"/>
        <pc:sldMkLst>
          <pc:docMk/>
          <pc:sldMk cId="1157311959" sldId="491"/>
        </pc:sldMkLst>
        <pc:spChg chg="mod ord">
          <ac:chgData name="Kerrie Shanahan" userId="ae473d9f-76e9-476f-892f-2674ea963afc" providerId="ADAL" clId="{A18D05F1-8634-4475-8F74-0CBA381FF4BA}" dt="2025-05-05T05:53:21.444" v="2452" actId="20577"/>
          <ac:spMkLst>
            <pc:docMk/>
            <pc:sldMk cId="1157311959" sldId="491"/>
            <ac:spMk id="3" creationId="{210249CA-AF16-0E21-84C1-C3EA09C8155A}"/>
          </ac:spMkLst>
        </pc:spChg>
      </pc:sldChg>
      <pc:sldChg chg="modSp mod">
        <pc:chgData name="Kerrie Shanahan" userId="ae473d9f-76e9-476f-892f-2674ea963afc" providerId="ADAL" clId="{A18D05F1-8634-4475-8F74-0CBA381FF4BA}" dt="2025-05-05T05:53:24.297" v="2454" actId="20577"/>
        <pc:sldMkLst>
          <pc:docMk/>
          <pc:sldMk cId="258130066" sldId="492"/>
        </pc:sldMkLst>
        <pc:spChg chg="mod ord">
          <ac:chgData name="Kerrie Shanahan" userId="ae473d9f-76e9-476f-892f-2674ea963afc" providerId="ADAL" clId="{A18D05F1-8634-4475-8F74-0CBA381FF4BA}" dt="2025-05-05T05:53:24.297" v="2454" actId="20577"/>
          <ac:spMkLst>
            <pc:docMk/>
            <pc:sldMk cId="258130066" sldId="492"/>
            <ac:spMk id="3" creationId="{7CF5FBE8-A9D2-7890-AE7A-FAD156049EF3}"/>
          </ac:spMkLst>
        </pc:spChg>
        <pc:spChg chg="ord">
          <ac:chgData name="Kerrie Shanahan" userId="ae473d9f-76e9-476f-892f-2674ea963afc" providerId="ADAL" clId="{A18D05F1-8634-4475-8F74-0CBA381FF4BA}" dt="2025-04-28T00:49:23.468" v="179" actId="13244"/>
          <ac:spMkLst>
            <pc:docMk/>
            <pc:sldMk cId="258130066" sldId="492"/>
            <ac:spMk id="4" creationId="{D9E1569E-99E2-A899-AF29-DB7B656329EF}"/>
          </ac:spMkLst>
        </pc:spChg>
        <pc:spChg chg="mod">
          <ac:chgData name="Kerrie Shanahan" userId="ae473d9f-76e9-476f-892f-2674ea963afc" providerId="ADAL" clId="{A18D05F1-8634-4475-8F74-0CBA381FF4BA}" dt="2025-04-28T00:49:11.227" v="176" actId="962"/>
          <ac:spMkLst>
            <pc:docMk/>
            <pc:sldMk cId="258130066" sldId="492"/>
            <ac:spMk id="28" creationId="{39FD4883-D300-764A-83C3-3C5B7C00CB50}"/>
          </ac:spMkLst>
        </pc:spChg>
        <pc:spChg chg="ord">
          <ac:chgData name="Kerrie Shanahan" userId="ae473d9f-76e9-476f-892f-2674ea963afc" providerId="ADAL" clId="{A18D05F1-8634-4475-8F74-0CBA381FF4BA}" dt="2025-04-28T00:49:29.809" v="180" actId="13244"/>
          <ac:spMkLst>
            <pc:docMk/>
            <pc:sldMk cId="258130066" sldId="492"/>
            <ac:spMk id="31" creationId="{4364FCCC-3045-ED42-BBF6-6789C6A4CF1E}"/>
          </ac:spMkLst>
        </pc:spChg>
        <pc:grpChg chg="mod">
          <ac:chgData name="Kerrie Shanahan" userId="ae473d9f-76e9-476f-892f-2674ea963afc" providerId="ADAL" clId="{A18D05F1-8634-4475-8F74-0CBA381FF4BA}" dt="2025-04-28T00:49:09.364" v="175" actId="962"/>
          <ac:grpSpMkLst>
            <pc:docMk/>
            <pc:sldMk cId="258130066" sldId="492"/>
            <ac:grpSpMk id="2" creationId="{C557B97B-BC56-BBE8-E466-37E4FA8611AE}"/>
          </ac:grpSpMkLst>
        </pc:grpChg>
        <pc:picChg chg="mod">
          <ac:chgData name="Kerrie Shanahan" userId="ae473d9f-76e9-476f-892f-2674ea963afc" providerId="ADAL" clId="{A18D05F1-8634-4475-8F74-0CBA381FF4BA}" dt="2025-04-28T00:49:43.937" v="181" actId="962"/>
          <ac:picMkLst>
            <pc:docMk/>
            <pc:sldMk cId="258130066" sldId="492"/>
            <ac:picMk id="5" creationId="{A8DC43E6-EE7A-23B2-2D6A-AC4561D4C2B7}"/>
          </ac:picMkLst>
        </pc:picChg>
        <pc:picChg chg="mod ord">
          <ac:chgData name="Kerrie Shanahan" userId="ae473d9f-76e9-476f-892f-2674ea963afc" providerId="ADAL" clId="{A18D05F1-8634-4475-8F74-0CBA381FF4BA}" dt="2025-04-28T00:50:14.706" v="187" actId="962"/>
          <ac:picMkLst>
            <pc:docMk/>
            <pc:sldMk cId="258130066" sldId="492"/>
            <ac:picMk id="6" creationId="{672C90FD-E3E4-6DCC-16F9-27DEC6D37B9E}"/>
          </ac:picMkLst>
        </pc:picChg>
        <pc:picChg chg="mod ord">
          <ac:chgData name="Kerrie Shanahan" userId="ae473d9f-76e9-476f-892f-2674ea963afc" providerId="ADAL" clId="{A18D05F1-8634-4475-8F74-0CBA381FF4BA}" dt="2025-04-28T00:50:17.857" v="188"/>
          <ac:picMkLst>
            <pc:docMk/>
            <pc:sldMk cId="258130066" sldId="492"/>
            <ac:picMk id="7" creationId="{65420B8B-31F9-DF50-0B07-22E7BC39D410}"/>
          </ac:picMkLst>
        </pc:picChg>
        <pc:picChg chg="mod">
          <ac:chgData name="Kerrie Shanahan" userId="ae473d9f-76e9-476f-892f-2674ea963afc" providerId="ADAL" clId="{A18D05F1-8634-4475-8F74-0CBA381FF4BA}" dt="2025-04-28T00:49:12.428" v="177" actId="962"/>
          <ac:picMkLst>
            <pc:docMk/>
            <pc:sldMk cId="258130066" sldId="492"/>
            <ac:picMk id="29" creationId="{A3D84708-6DF4-C94A-AEB4-5E35ACA4EB7E}"/>
          </ac:picMkLst>
        </pc:picChg>
        <pc:picChg chg="mod">
          <ac:chgData name="Kerrie Shanahan" userId="ae473d9f-76e9-476f-892f-2674ea963afc" providerId="ADAL" clId="{A18D05F1-8634-4475-8F74-0CBA381FF4BA}" dt="2025-04-28T00:49:13.733" v="178" actId="962"/>
          <ac:picMkLst>
            <pc:docMk/>
            <pc:sldMk cId="258130066" sldId="492"/>
            <ac:picMk id="30" creationId="{D55D0BDF-AAF6-7942-A364-2A4C7D956351}"/>
          </ac:picMkLst>
        </pc:picChg>
      </pc:sldChg>
      <pc:sldChg chg="modSp mod">
        <pc:chgData name="Kerrie Shanahan" userId="ae473d9f-76e9-476f-892f-2674ea963afc" providerId="ADAL" clId="{A18D05F1-8634-4475-8F74-0CBA381FF4BA}" dt="2025-05-05T05:56:29.397" v="2539" actId="962"/>
        <pc:sldMkLst>
          <pc:docMk/>
          <pc:sldMk cId="2389358011" sldId="493"/>
        </pc:sldMkLst>
        <pc:spChg chg="mod ord">
          <ac:chgData name="Kerrie Shanahan" userId="ae473d9f-76e9-476f-892f-2674ea963afc" providerId="ADAL" clId="{A18D05F1-8634-4475-8F74-0CBA381FF4BA}" dt="2025-05-05T05:53:27.037" v="2456" actId="20577"/>
          <ac:spMkLst>
            <pc:docMk/>
            <pc:sldMk cId="2389358011" sldId="493"/>
            <ac:spMk id="3" creationId="{AF15590E-0F67-C9EF-3E04-2B7A78EB7850}"/>
          </ac:spMkLst>
        </pc:spChg>
        <pc:picChg chg="mod">
          <ac:chgData name="Kerrie Shanahan" userId="ae473d9f-76e9-476f-892f-2674ea963afc" providerId="ADAL" clId="{A18D05F1-8634-4475-8F74-0CBA381FF4BA}" dt="2025-05-05T05:56:29.397" v="2539" actId="962"/>
          <ac:picMkLst>
            <pc:docMk/>
            <pc:sldMk cId="2389358011" sldId="493"/>
            <ac:picMk id="2" creationId="{384FF3A5-9ADD-594A-A96A-78E8B9D9D57E}"/>
          </ac:picMkLst>
        </pc:picChg>
      </pc:sldChg>
      <pc:sldChg chg="modSp mod">
        <pc:chgData name="Kerrie Shanahan" userId="ae473d9f-76e9-476f-892f-2674ea963afc" providerId="ADAL" clId="{A18D05F1-8634-4475-8F74-0CBA381FF4BA}" dt="2025-05-05T05:53:29.638" v="2458" actId="20577"/>
        <pc:sldMkLst>
          <pc:docMk/>
          <pc:sldMk cId="824124811" sldId="494"/>
        </pc:sldMkLst>
        <pc:spChg chg="mod ord">
          <ac:chgData name="Kerrie Shanahan" userId="ae473d9f-76e9-476f-892f-2674ea963afc" providerId="ADAL" clId="{A18D05F1-8634-4475-8F74-0CBA381FF4BA}" dt="2025-05-05T05:53:29.638" v="2458" actId="20577"/>
          <ac:spMkLst>
            <pc:docMk/>
            <pc:sldMk cId="824124811" sldId="494"/>
            <ac:spMk id="4" creationId="{BBA3CDA4-998C-BDA5-3DA3-E2C8AE54AD0A}"/>
          </ac:spMkLst>
        </pc:spChg>
        <pc:spChg chg="ord">
          <ac:chgData name="Kerrie Shanahan" userId="ae473d9f-76e9-476f-892f-2674ea963afc" providerId="ADAL" clId="{A18D05F1-8634-4475-8F74-0CBA381FF4BA}" dt="2025-04-28T00:50:49.120" v="195" actId="13244"/>
          <ac:spMkLst>
            <pc:docMk/>
            <pc:sldMk cId="824124811" sldId="494"/>
            <ac:spMk id="6" creationId="{7648263C-1028-404E-8058-C3C306311F1E}"/>
          </ac:spMkLst>
        </pc:spChg>
      </pc:sldChg>
      <pc:sldChg chg="modSp mod modNotesTx">
        <pc:chgData name="Kerrie Shanahan" userId="ae473d9f-76e9-476f-892f-2674ea963afc" providerId="ADAL" clId="{A18D05F1-8634-4475-8F74-0CBA381FF4BA}" dt="2025-05-05T06:03:35.208" v="2541" actId="255"/>
        <pc:sldMkLst>
          <pc:docMk/>
          <pc:sldMk cId="1759574190" sldId="498"/>
        </pc:sldMkLst>
        <pc:spChg chg="mod ord">
          <ac:chgData name="Kerrie Shanahan" userId="ae473d9f-76e9-476f-892f-2674ea963afc" providerId="ADAL" clId="{A18D05F1-8634-4475-8F74-0CBA381FF4BA}" dt="2025-04-28T00:46:41.362" v="156"/>
          <ac:spMkLst>
            <pc:docMk/>
            <pc:sldMk cId="1759574190" sldId="498"/>
            <ac:spMk id="14" creationId="{3B829B69-AB60-258E-2520-359A326035F6}"/>
          </ac:spMkLst>
        </pc:spChg>
      </pc:sldChg>
      <pc:sldChg chg="modSp">
        <pc:chgData name="Kerrie Shanahan" userId="ae473d9f-76e9-476f-892f-2674ea963afc" providerId="ADAL" clId="{A18D05F1-8634-4475-8F74-0CBA381FF4BA}" dt="2025-04-28T00:45:09.820" v="141" actId="20577"/>
        <pc:sldMkLst>
          <pc:docMk/>
          <pc:sldMk cId="1583021152" sldId="499"/>
        </pc:sldMkLst>
        <pc:spChg chg="mod">
          <ac:chgData name="Kerrie Shanahan" userId="ae473d9f-76e9-476f-892f-2674ea963afc" providerId="ADAL" clId="{A18D05F1-8634-4475-8F74-0CBA381FF4BA}" dt="2025-04-28T00:45:09.820" v="141" actId="20577"/>
          <ac:spMkLst>
            <pc:docMk/>
            <pc:sldMk cId="1583021152" sldId="499"/>
            <ac:spMk id="2" creationId="{F7ED91E1-4C20-8EAF-5CDA-9A25E801158B}"/>
          </ac:spMkLst>
        </pc:spChg>
      </pc:sldChg>
      <pc:sldChg chg="addSp delSp modSp mod modClrScheme chgLayout modNotesTx">
        <pc:chgData name="Kerrie Shanahan" userId="ae473d9f-76e9-476f-892f-2674ea963afc" providerId="ADAL" clId="{A18D05F1-8634-4475-8F74-0CBA381FF4BA}" dt="2025-05-05T06:21:01.451" v="2548" actId="20577"/>
        <pc:sldMkLst>
          <pc:docMk/>
          <pc:sldMk cId="763200659" sldId="500"/>
        </pc:sldMkLst>
        <pc:spChg chg="mod ord">
          <ac:chgData name="Kerrie Shanahan" userId="ae473d9f-76e9-476f-892f-2674ea963afc" providerId="ADAL" clId="{A18D05F1-8634-4475-8F74-0CBA381FF4BA}" dt="2025-05-05T05:52:06.312" v="2398" actId="20577"/>
          <ac:spMkLst>
            <pc:docMk/>
            <pc:sldMk cId="763200659" sldId="500"/>
            <ac:spMk id="2" creationId="{E21110D1-E2FB-E0E4-AC4D-F7D5F8C3175A}"/>
          </ac:spMkLst>
        </pc:spChg>
        <pc:picChg chg="add mod">
          <ac:chgData name="Kerrie Shanahan" userId="ae473d9f-76e9-476f-892f-2674ea963afc" providerId="ADAL" clId="{A18D05F1-8634-4475-8F74-0CBA381FF4BA}" dt="2025-05-05T04:19:09.187" v="1689"/>
          <ac:picMkLst>
            <pc:docMk/>
            <pc:sldMk cId="763200659" sldId="500"/>
            <ac:picMk id="3" creationId="{AAFE2368-5A87-999A-26E0-9F13B8A3D527}"/>
          </ac:picMkLst>
        </pc:picChg>
      </pc:sldChg>
      <pc:sldChg chg="modSp mod">
        <pc:chgData name="Kerrie Shanahan" userId="ae473d9f-76e9-476f-892f-2674ea963afc" providerId="ADAL" clId="{A18D05F1-8634-4475-8F74-0CBA381FF4BA}" dt="2025-05-05T05:52:41.866" v="2422" actId="20577"/>
        <pc:sldMkLst>
          <pc:docMk/>
          <pc:sldMk cId="2634739015" sldId="501"/>
        </pc:sldMkLst>
        <pc:spChg chg="mod">
          <ac:chgData name="Kerrie Shanahan" userId="ae473d9f-76e9-476f-892f-2674ea963afc" providerId="ADAL" clId="{A18D05F1-8634-4475-8F74-0CBA381FF4BA}" dt="2025-05-05T05:52:41.866" v="2422" actId="20577"/>
          <ac:spMkLst>
            <pc:docMk/>
            <pc:sldMk cId="2634739015" sldId="501"/>
            <ac:spMk id="3" creationId="{8E80DE4F-B8BA-B01D-4087-4272DA3A0976}"/>
          </ac:spMkLst>
        </pc:spChg>
        <pc:grpChg chg="mod">
          <ac:chgData name="Kerrie Shanahan" userId="ae473d9f-76e9-476f-892f-2674ea963afc" providerId="ADAL" clId="{A18D05F1-8634-4475-8F74-0CBA381FF4BA}" dt="2025-04-28T00:55:18.063" v="1403" actId="962"/>
          <ac:grpSpMkLst>
            <pc:docMk/>
            <pc:sldMk cId="2634739015" sldId="501"/>
            <ac:grpSpMk id="5" creationId="{D94A78F8-6D22-AB4C-A6B2-AEE53D1790FA}"/>
          </ac:grpSpMkLst>
        </pc:grpChg>
      </pc:sldChg>
      <pc:sldChg chg="modSp mod">
        <pc:chgData name="Kerrie Shanahan" userId="ae473d9f-76e9-476f-892f-2674ea963afc" providerId="ADAL" clId="{A18D05F1-8634-4475-8F74-0CBA381FF4BA}" dt="2025-05-05T05:52:19.365" v="2406" actId="20577"/>
        <pc:sldMkLst>
          <pc:docMk/>
          <pc:sldMk cId="1289959898" sldId="502"/>
        </pc:sldMkLst>
        <pc:spChg chg="mod">
          <ac:chgData name="Kerrie Shanahan" userId="ae473d9f-76e9-476f-892f-2674ea963afc" providerId="ADAL" clId="{A18D05F1-8634-4475-8F74-0CBA381FF4BA}" dt="2025-05-05T05:52:19.365" v="2406" actId="20577"/>
          <ac:spMkLst>
            <pc:docMk/>
            <pc:sldMk cId="1289959898" sldId="502"/>
            <ac:spMk id="2" creationId="{442C2676-F486-DED9-1D2A-6BC9D09BD2CF}"/>
          </ac:spMkLst>
        </pc:spChg>
        <pc:grpChg chg="mod">
          <ac:chgData name="Kerrie Shanahan" userId="ae473d9f-76e9-476f-892f-2674ea963afc" providerId="ADAL" clId="{A18D05F1-8634-4475-8F74-0CBA381FF4BA}" dt="2025-04-28T00:55:31.560" v="1411" actId="962"/>
          <ac:grpSpMkLst>
            <pc:docMk/>
            <pc:sldMk cId="1289959898" sldId="502"/>
            <ac:grpSpMk id="10" creationId="{5A2603DD-4B81-594E-47E5-9958545DD2A0}"/>
          </ac:grpSpMkLst>
        </pc:grpChg>
      </pc:sldChg>
      <pc:sldChg chg="modSp">
        <pc:chgData name="Kerrie Shanahan" userId="ae473d9f-76e9-476f-892f-2674ea963afc" providerId="ADAL" clId="{A18D05F1-8634-4475-8F74-0CBA381FF4BA}" dt="2025-04-28T00:43:18.300" v="38" actId="20577"/>
        <pc:sldMkLst>
          <pc:docMk/>
          <pc:sldMk cId="868473419" sldId="506"/>
        </pc:sldMkLst>
        <pc:spChg chg="mod">
          <ac:chgData name="Kerrie Shanahan" userId="ae473d9f-76e9-476f-892f-2674ea963afc" providerId="ADAL" clId="{A18D05F1-8634-4475-8F74-0CBA381FF4BA}" dt="2025-04-28T00:43:18.300" v="38" actId="20577"/>
          <ac:spMkLst>
            <pc:docMk/>
            <pc:sldMk cId="868473419" sldId="506"/>
            <ac:spMk id="2" creationId="{0D73675B-99CA-AC56-30B0-734F016B414F}"/>
          </ac:spMkLst>
        </pc:spChg>
      </pc:sldChg>
      <pc:sldChg chg="modSp">
        <pc:chgData name="Kerrie Shanahan" userId="ae473d9f-76e9-476f-892f-2674ea963afc" providerId="ADAL" clId="{A18D05F1-8634-4475-8F74-0CBA381FF4BA}" dt="2025-04-28T00:43:03.206" v="28" actId="20577"/>
        <pc:sldMkLst>
          <pc:docMk/>
          <pc:sldMk cId="4165219520" sldId="507"/>
        </pc:sldMkLst>
        <pc:spChg chg="mod">
          <ac:chgData name="Kerrie Shanahan" userId="ae473d9f-76e9-476f-892f-2674ea963afc" providerId="ADAL" clId="{A18D05F1-8634-4475-8F74-0CBA381FF4BA}" dt="2025-04-28T00:43:03.206" v="28" actId="20577"/>
          <ac:spMkLst>
            <pc:docMk/>
            <pc:sldMk cId="4165219520" sldId="507"/>
            <ac:spMk id="3" creationId="{C6125CFC-0EDB-BA28-8404-FDAA7C843895}"/>
          </ac:spMkLst>
        </pc:spChg>
      </pc:sldChg>
      <pc:sldChg chg="modSp">
        <pc:chgData name="Kerrie Shanahan" userId="ae473d9f-76e9-476f-892f-2674ea963afc" providerId="ADAL" clId="{A18D05F1-8634-4475-8F74-0CBA381FF4BA}" dt="2025-04-28T00:43:29.330" v="47" actId="20577"/>
        <pc:sldMkLst>
          <pc:docMk/>
          <pc:sldMk cId="2326152191" sldId="508"/>
        </pc:sldMkLst>
        <pc:spChg chg="mod">
          <ac:chgData name="Kerrie Shanahan" userId="ae473d9f-76e9-476f-892f-2674ea963afc" providerId="ADAL" clId="{A18D05F1-8634-4475-8F74-0CBA381FF4BA}" dt="2025-04-28T00:43:29.330" v="47" actId="20577"/>
          <ac:spMkLst>
            <pc:docMk/>
            <pc:sldMk cId="2326152191" sldId="508"/>
            <ac:spMk id="4" creationId="{BEAD606E-DF86-FCA7-3A1F-4522F5256A2C}"/>
          </ac:spMkLst>
        </pc:spChg>
      </pc:sldChg>
      <pc:sldChg chg="modSp mod">
        <pc:chgData name="Kerrie Shanahan" userId="ae473d9f-76e9-476f-892f-2674ea963afc" providerId="ADAL" clId="{A18D05F1-8634-4475-8F74-0CBA381FF4BA}" dt="2025-04-28T00:46:05.430" v="150" actId="962"/>
        <pc:sldMkLst>
          <pc:docMk/>
          <pc:sldMk cId="3202392233" sldId="509"/>
        </pc:sldMkLst>
        <pc:spChg chg="mod">
          <ac:chgData name="Kerrie Shanahan" userId="ae473d9f-76e9-476f-892f-2674ea963afc" providerId="ADAL" clId="{A18D05F1-8634-4475-8F74-0CBA381FF4BA}" dt="2025-04-28T00:42:46.425" v="20" actId="20577"/>
          <ac:spMkLst>
            <pc:docMk/>
            <pc:sldMk cId="3202392233" sldId="509"/>
            <ac:spMk id="3" creationId="{EC77E0C7-44AE-BC37-A713-13F24C24FB40}"/>
          </ac:spMkLst>
        </pc:spChg>
        <pc:spChg chg="ord">
          <ac:chgData name="Kerrie Shanahan" userId="ae473d9f-76e9-476f-892f-2674ea963afc" providerId="ADAL" clId="{A18D05F1-8634-4475-8F74-0CBA381FF4BA}" dt="2025-04-28T00:46:01.582" v="148"/>
          <ac:spMkLst>
            <pc:docMk/>
            <pc:sldMk cId="3202392233" sldId="509"/>
            <ac:spMk id="5" creationId="{CF7CD807-466C-7AF5-C040-4E088B9E3163}"/>
          </ac:spMkLst>
        </pc:spChg>
        <pc:spChg chg="ord">
          <ac:chgData name="Kerrie Shanahan" userId="ae473d9f-76e9-476f-892f-2674ea963afc" providerId="ADAL" clId="{A18D05F1-8634-4475-8F74-0CBA381FF4BA}" dt="2025-04-28T00:45:59.090" v="147"/>
          <ac:spMkLst>
            <pc:docMk/>
            <pc:sldMk cId="3202392233" sldId="509"/>
            <ac:spMk id="8" creationId="{293F10E5-0CA9-FD56-125E-EF7CE7B18C26}"/>
          </ac:spMkLst>
        </pc:spChg>
        <pc:picChg chg="mod">
          <ac:chgData name="Kerrie Shanahan" userId="ae473d9f-76e9-476f-892f-2674ea963afc" providerId="ADAL" clId="{A18D05F1-8634-4475-8F74-0CBA381FF4BA}" dt="2025-04-28T00:46:04.514" v="149" actId="962"/>
          <ac:picMkLst>
            <pc:docMk/>
            <pc:sldMk cId="3202392233" sldId="509"/>
            <ac:picMk id="16" creationId="{0007E0B5-EB44-A624-7E16-7CCA64C36CEF}"/>
          </ac:picMkLst>
        </pc:picChg>
        <pc:picChg chg="mod">
          <ac:chgData name="Kerrie Shanahan" userId="ae473d9f-76e9-476f-892f-2674ea963afc" providerId="ADAL" clId="{A18D05F1-8634-4475-8F74-0CBA381FF4BA}" dt="2025-04-28T00:46:05.430" v="150" actId="962"/>
          <ac:picMkLst>
            <pc:docMk/>
            <pc:sldMk cId="3202392233" sldId="509"/>
            <ac:picMk id="18" creationId="{2A874741-924A-DB48-942F-BC92CDBF4516}"/>
          </ac:picMkLst>
        </pc:picChg>
      </pc:sldChg>
      <pc:sldChg chg="modSp mod">
        <pc:chgData name="Kerrie Shanahan" userId="ae473d9f-76e9-476f-892f-2674ea963afc" providerId="ADAL" clId="{A18D05F1-8634-4475-8F74-0CBA381FF4BA}" dt="2025-04-28T00:46:33.744" v="154"/>
        <pc:sldMkLst>
          <pc:docMk/>
          <pc:sldMk cId="4122669706" sldId="510"/>
        </pc:sldMkLst>
        <pc:spChg chg="mod">
          <ac:chgData name="Kerrie Shanahan" userId="ae473d9f-76e9-476f-892f-2674ea963afc" providerId="ADAL" clId="{A18D05F1-8634-4475-8F74-0CBA381FF4BA}" dt="2025-04-28T00:43:06.653" v="30" actId="20577"/>
          <ac:spMkLst>
            <pc:docMk/>
            <pc:sldMk cId="4122669706" sldId="510"/>
            <ac:spMk id="2" creationId="{6B8EF950-5AAF-AF9B-A056-0829EAB82223}"/>
          </ac:spMkLst>
        </pc:spChg>
        <pc:picChg chg="mod">
          <ac:chgData name="Kerrie Shanahan" userId="ae473d9f-76e9-476f-892f-2674ea963afc" providerId="ADAL" clId="{A18D05F1-8634-4475-8F74-0CBA381FF4BA}" dt="2025-04-28T00:46:16.855" v="151" actId="962"/>
          <ac:picMkLst>
            <pc:docMk/>
            <pc:sldMk cId="4122669706" sldId="510"/>
            <ac:picMk id="6" creationId="{619AD46B-21A4-EA6F-4041-FB6B0CDF7AB9}"/>
          </ac:picMkLst>
        </pc:picChg>
        <pc:picChg chg="mod ord">
          <ac:chgData name="Kerrie Shanahan" userId="ae473d9f-76e9-476f-892f-2674ea963afc" providerId="ADAL" clId="{A18D05F1-8634-4475-8F74-0CBA381FF4BA}" dt="2025-04-28T00:46:33.744" v="154"/>
          <ac:picMkLst>
            <pc:docMk/>
            <pc:sldMk cId="4122669706" sldId="510"/>
            <ac:picMk id="7" creationId="{EB722FBA-4B57-EDBB-9C4F-E01CADD241E3}"/>
          </ac:picMkLst>
        </pc:picChg>
        <pc:picChg chg="mod">
          <ac:chgData name="Kerrie Shanahan" userId="ae473d9f-76e9-476f-892f-2674ea963afc" providerId="ADAL" clId="{A18D05F1-8634-4475-8F74-0CBA381FF4BA}" dt="2025-04-28T00:46:32.848" v="153" actId="962"/>
          <ac:picMkLst>
            <pc:docMk/>
            <pc:sldMk cId="4122669706" sldId="510"/>
            <ac:picMk id="8" creationId="{34EA6F76-3134-9140-E1E7-6A9F074C0896}"/>
          </ac:picMkLst>
        </pc:picChg>
      </pc:sldChg>
      <pc:sldChg chg="modSp mod modNotesTx">
        <pc:chgData name="Kerrie Shanahan" userId="ae473d9f-76e9-476f-892f-2674ea963afc" providerId="ADAL" clId="{A18D05F1-8634-4475-8F74-0CBA381FF4BA}" dt="2025-04-28T06:07:46.777" v="1683" actId="20577"/>
        <pc:sldMkLst>
          <pc:docMk/>
          <pc:sldMk cId="409148390" sldId="514"/>
        </pc:sldMkLst>
        <pc:spChg chg="mod">
          <ac:chgData name="Kerrie Shanahan" userId="ae473d9f-76e9-476f-892f-2674ea963afc" providerId="ADAL" clId="{A18D05F1-8634-4475-8F74-0CBA381FF4BA}" dt="2025-04-28T06:07:46.777" v="1683" actId="20577"/>
          <ac:spMkLst>
            <pc:docMk/>
            <pc:sldMk cId="409148390" sldId="514"/>
            <ac:spMk id="8" creationId="{2215DA30-D37D-29E6-731E-E8FDAB2E58B2}"/>
          </ac:spMkLst>
        </pc:spChg>
        <pc:spChg chg="ord">
          <ac:chgData name="Kerrie Shanahan" userId="ae473d9f-76e9-476f-892f-2674ea963afc" providerId="ADAL" clId="{A18D05F1-8634-4475-8F74-0CBA381FF4BA}" dt="2025-04-28T00:45:37.406" v="143"/>
          <ac:spMkLst>
            <pc:docMk/>
            <pc:sldMk cId="409148390" sldId="514"/>
            <ac:spMk id="11" creationId="{45440D78-4325-47F9-CB17-002B94839FAA}"/>
          </ac:spMkLst>
        </pc:spChg>
        <pc:spChg chg="ord">
          <ac:chgData name="Kerrie Shanahan" userId="ae473d9f-76e9-476f-892f-2674ea963afc" providerId="ADAL" clId="{A18D05F1-8634-4475-8F74-0CBA381FF4BA}" dt="2025-04-28T00:45:43.422" v="144" actId="13244"/>
          <ac:spMkLst>
            <pc:docMk/>
            <pc:sldMk cId="409148390" sldId="514"/>
            <ac:spMk id="13" creationId="{FCF59437-B95B-6FE5-1FD6-DAC6CF15F21B}"/>
          </ac:spMkLst>
        </pc:spChg>
      </pc:sldChg>
      <pc:sldChg chg="modSp">
        <pc:chgData name="Kerrie Shanahan" userId="ae473d9f-76e9-476f-892f-2674ea963afc" providerId="ADAL" clId="{A18D05F1-8634-4475-8F74-0CBA381FF4BA}" dt="2025-04-28T00:42:52.689" v="22" actId="20577"/>
        <pc:sldMkLst>
          <pc:docMk/>
          <pc:sldMk cId="1335887389" sldId="516"/>
        </pc:sldMkLst>
        <pc:spChg chg="mod">
          <ac:chgData name="Kerrie Shanahan" userId="ae473d9f-76e9-476f-892f-2674ea963afc" providerId="ADAL" clId="{A18D05F1-8634-4475-8F74-0CBA381FF4BA}" dt="2025-04-28T00:42:52.689" v="22" actId="20577"/>
          <ac:spMkLst>
            <pc:docMk/>
            <pc:sldMk cId="1335887389" sldId="516"/>
            <ac:spMk id="2" creationId="{DCB5FF17-9682-A496-7A76-687111D431E0}"/>
          </ac:spMkLst>
        </pc:spChg>
      </pc:sldChg>
      <pc:sldChg chg="modSp mod">
        <pc:chgData name="Kerrie Shanahan" userId="ae473d9f-76e9-476f-892f-2674ea963afc" providerId="ADAL" clId="{A18D05F1-8634-4475-8F74-0CBA381FF4BA}" dt="2025-04-28T00:52:00.885" v="525" actId="962"/>
        <pc:sldMkLst>
          <pc:docMk/>
          <pc:sldMk cId="1056291247" sldId="517"/>
        </pc:sldMkLst>
        <pc:spChg chg="mod">
          <ac:chgData name="Kerrie Shanahan" userId="ae473d9f-76e9-476f-892f-2674ea963afc" providerId="ADAL" clId="{A18D05F1-8634-4475-8F74-0CBA381FF4BA}" dt="2025-04-28T00:43:32.106" v="49" actId="20577"/>
          <ac:spMkLst>
            <pc:docMk/>
            <pc:sldMk cId="1056291247" sldId="517"/>
            <ac:spMk id="2" creationId="{BD0B6DF2-5E06-0129-0421-EFF8CEC54621}"/>
          </ac:spMkLst>
        </pc:spChg>
        <pc:grpChg chg="mod">
          <ac:chgData name="Kerrie Shanahan" userId="ae473d9f-76e9-476f-892f-2674ea963afc" providerId="ADAL" clId="{A18D05F1-8634-4475-8F74-0CBA381FF4BA}" dt="2025-04-28T00:52:00.885" v="525" actId="962"/>
          <ac:grpSpMkLst>
            <pc:docMk/>
            <pc:sldMk cId="1056291247" sldId="517"/>
            <ac:grpSpMk id="23" creationId="{64E79AF9-BCDE-4F10-7298-99FFD4F02FDA}"/>
          </ac:grpSpMkLst>
        </pc:grpChg>
      </pc:sldChg>
      <pc:sldChg chg="modSp modNotesTx">
        <pc:chgData name="Kerrie Shanahan" userId="ae473d9f-76e9-476f-892f-2674ea963afc" providerId="ADAL" clId="{A18D05F1-8634-4475-8F74-0CBA381FF4BA}" dt="2025-05-05T06:18:26.135" v="2547" actId="20577"/>
        <pc:sldMkLst>
          <pc:docMk/>
          <pc:sldMk cId="2712576822" sldId="520"/>
        </pc:sldMkLst>
        <pc:spChg chg="mod">
          <ac:chgData name="Kerrie Shanahan" userId="ae473d9f-76e9-476f-892f-2674ea963afc" providerId="ADAL" clId="{A18D05F1-8634-4475-8F74-0CBA381FF4BA}" dt="2025-04-28T00:43:25.977" v="44" actId="20577"/>
          <ac:spMkLst>
            <pc:docMk/>
            <pc:sldMk cId="2712576822" sldId="520"/>
            <ac:spMk id="2" creationId="{DCB5FF17-9682-A496-7A76-687111D431E0}"/>
          </ac:spMkLst>
        </pc:spChg>
      </pc:sldChg>
      <pc:sldChg chg="modSp">
        <pc:chgData name="Kerrie Shanahan" userId="ae473d9f-76e9-476f-892f-2674ea963afc" providerId="ADAL" clId="{A18D05F1-8634-4475-8F74-0CBA381FF4BA}" dt="2025-04-28T00:43:21.177" v="41" actId="20577"/>
        <pc:sldMkLst>
          <pc:docMk/>
          <pc:sldMk cId="2414426805" sldId="521"/>
        </pc:sldMkLst>
        <pc:spChg chg="mod">
          <ac:chgData name="Kerrie Shanahan" userId="ae473d9f-76e9-476f-892f-2674ea963afc" providerId="ADAL" clId="{A18D05F1-8634-4475-8F74-0CBA381FF4BA}" dt="2025-04-28T00:43:21.177" v="41" actId="20577"/>
          <ac:spMkLst>
            <pc:docMk/>
            <pc:sldMk cId="2414426805" sldId="521"/>
            <ac:spMk id="3" creationId="{C6125CFC-0EDB-BA28-8404-FDAA7C843895}"/>
          </ac:spMkLst>
        </pc:spChg>
      </pc:sldChg>
      <pc:sldChg chg="addSp modSp mod">
        <pc:chgData name="Kerrie Shanahan" userId="ae473d9f-76e9-476f-892f-2674ea963afc" providerId="ADAL" clId="{A18D05F1-8634-4475-8F74-0CBA381FF4BA}" dt="2025-04-28T00:43:09.429" v="32" actId="20577"/>
        <pc:sldMkLst>
          <pc:docMk/>
          <pc:sldMk cId="4283814399" sldId="524"/>
        </pc:sldMkLst>
        <pc:spChg chg="mod">
          <ac:chgData name="Kerrie Shanahan" userId="ae473d9f-76e9-476f-892f-2674ea963afc" providerId="ADAL" clId="{A18D05F1-8634-4475-8F74-0CBA381FF4BA}" dt="2025-04-28T00:43:09.429" v="32" actId="20577"/>
          <ac:spMkLst>
            <pc:docMk/>
            <pc:sldMk cId="4283814399" sldId="524"/>
            <ac:spMk id="3" creationId="{EC77E0C7-44AE-BC37-A713-13F24C24FB40}"/>
          </ac:spMkLst>
        </pc:spChg>
      </pc:sldChg>
      <pc:sldChg chg="modSp">
        <pc:chgData name="Kerrie Shanahan" userId="ae473d9f-76e9-476f-892f-2674ea963afc" providerId="ADAL" clId="{A18D05F1-8634-4475-8F74-0CBA381FF4BA}" dt="2025-04-28T00:43:11.912" v="34" actId="20577"/>
        <pc:sldMkLst>
          <pc:docMk/>
          <pc:sldMk cId="3306889709" sldId="525"/>
        </pc:sldMkLst>
        <pc:spChg chg="mod">
          <ac:chgData name="Kerrie Shanahan" userId="ae473d9f-76e9-476f-892f-2674ea963afc" providerId="ADAL" clId="{A18D05F1-8634-4475-8F74-0CBA381FF4BA}" dt="2025-04-28T00:43:11.912" v="34" actId="20577"/>
          <ac:spMkLst>
            <pc:docMk/>
            <pc:sldMk cId="3306889709" sldId="525"/>
            <ac:spMk id="2" creationId="{0D73675B-99CA-AC56-30B0-734F016B414F}"/>
          </ac:spMkLst>
        </pc:spChg>
      </pc:sldChg>
      <pc:sldChg chg="modSp mod">
        <pc:chgData name="Kerrie Shanahan" userId="ae473d9f-76e9-476f-892f-2674ea963afc" providerId="ADAL" clId="{A18D05F1-8634-4475-8F74-0CBA381FF4BA}" dt="2025-04-28T00:51:03.489" v="239" actId="962"/>
        <pc:sldMkLst>
          <pc:docMk/>
          <pc:sldMk cId="1816382498" sldId="526"/>
        </pc:sldMkLst>
        <pc:spChg chg="mod">
          <ac:chgData name="Kerrie Shanahan" userId="ae473d9f-76e9-476f-892f-2674ea963afc" providerId="ADAL" clId="{A18D05F1-8634-4475-8F74-0CBA381FF4BA}" dt="2025-04-28T00:43:14.895" v="36" actId="20577"/>
          <ac:spMkLst>
            <pc:docMk/>
            <pc:sldMk cId="1816382498" sldId="526"/>
            <ac:spMk id="2" creationId="{0D73675B-99CA-AC56-30B0-734F016B414F}"/>
          </ac:spMkLst>
        </pc:spChg>
        <pc:grpChg chg="mod">
          <ac:chgData name="Kerrie Shanahan" userId="ae473d9f-76e9-476f-892f-2674ea963afc" providerId="ADAL" clId="{A18D05F1-8634-4475-8F74-0CBA381FF4BA}" dt="2025-04-28T00:51:03.489" v="239" actId="962"/>
          <ac:grpSpMkLst>
            <pc:docMk/>
            <pc:sldMk cId="1816382498" sldId="526"/>
            <ac:grpSpMk id="4" creationId="{544AB14C-F7A9-1A5B-AD4A-635A33D4FF5B}"/>
          </ac:grpSpMkLst>
        </pc:grpChg>
      </pc:sldChg>
      <pc:sldChg chg="modSp mod">
        <pc:chgData name="Kerrie Shanahan" userId="ae473d9f-76e9-476f-892f-2674ea963afc" providerId="ADAL" clId="{A18D05F1-8634-4475-8F74-0CBA381FF4BA}" dt="2025-05-05T05:52:29.016" v="2412" actId="20577"/>
        <pc:sldMkLst>
          <pc:docMk/>
          <pc:sldMk cId="2343305589" sldId="529"/>
        </pc:sldMkLst>
        <pc:spChg chg="mod">
          <ac:chgData name="Kerrie Shanahan" userId="ae473d9f-76e9-476f-892f-2674ea963afc" providerId="ADAL" clId="{A18D05F1-8634-4475-8F74-0CBA381FF4BA}" dt="2025-05-05T05:52:29.016" v="2412" actId="20577"/>
          <ac:spMkLst>
            <pc:docMk/>
            <pc:sldMk cId="2343305589" sldId="529"/>
            <ac:spMk id="3" creationId="{9032D12C-BE26-AB7C-BF3F-BD636E30DDCF}"/>
          </ac:spMkLst>
        </pc:spChg>
        <pc:grpChg chg="mod">
          <ac:chgData name="Kerrie Shanahan" userId="ae473d9f-76e9-476f-892f-2674ea963afc" providerId="ADAL" clId="{A18D05F1-8634-4475-8F74-0CBA381FF4BA}" dt="2025-04-28T00:56:02.063" v="1480" actId="962"/>
          <ac:grpSpMkLst>
            <pc:docMk/>
            <pc:sldMk cId="2343305589" sldId="529"/>
            <ac:grpSpMk id="10" creationId="{D5F481A0-5ECE-D558-E249-AED6DE62D3D9}"/>
          </ac:grpSpMkLst>
        </pc:grpChg>
      </pc:sldChg>
      <pc:sldChg chg="modSp mod">
        <pc:chgData name="Kerrie Shanahan" userId="ae473d9f-76e9-476f-892f-2674ea963afc" providerId="ADAL" clId="{A18D05F1-8634-4475-8F74-0CBA381FF4BA}" dt="2025-05-05T05:52:36.979" v="2418" actId="20577"/>
        <pc:sldMkLst>
          <pc:docMk/>
          <pc:sldMk cId="1087708532" sldId="530"/>
        </pc:sldMkLst>
        <pc:spChg chg="mod">
          <ac:chgData name="Kerrie Shanahan" userId="ae473d9f-76e9-476f-892f-2674ea963afc" providerId="ADAL" clId="{A18D05F1-8634-4475-8F74-0CBA381FF4BA}" dt="2025-04-28T00:47:18.481" v="163" actId="962"/>
          <ac:spMkLst>
            <pc:docMk/>
            <pc:sldMk cId="1087708532" sldId="530"/>
            <ac:spMk id="2" creationId="{ACD6D2E2-912F-98D2-17F5-A7D6A5F97878}"/>
          </ac:spMkLst>
        </pc:spChg>
        <pc:spChg chg="mod">
          <ac:chgData name="Kerrie Shanahan" userId="ae473d9f-76e9-476f-892f-2674ea963afc" providerId="ADAL" clId="{A18D05F1-8634-4475-8F74-0CBA381FF4BA}" dt="2025-05-05T05:52:36.979" v="2418" actId="20577"/>
          <ac:spMkLst>
            <pc:docMk/>
            <pc:sldMk cId="1087708532" sldId="530"/>
            <ac:spMk id="3" creationId="{FE35FD40-44F1-691A-7C34-6AD5E6527418}"/>
          </ac:spMkLst>
        </pc:spChg>
        <pc:spChg chg="mod">
          <ac:chgData name="Kerrie Shanahan" userId="ae473d9f-76e9-476f-892f-2674ea963afc" providerId="ADAL" clId="{A18D05F1-8634-4475-8F74-0CBA381FF4BA}" dt="2025-04-28T00:47:05.271" v="158" actId="962"/>
          <ac:spMkLst>
            <pc:docMk/>
            <pc:sldMk cId="1087708532" sldId="530"/>
            <ac:spMk id="15" creationId="{FB21C482-5850-15AB-A2B8-A430B8684F5D}"/>
          </ac:spMkLst>
        </pc:spChg>
        <pc:grpChg chg="mod">
          <ac:chgData name="Kerrie Shanahan" userId="ae473d9f-76e9-476f-892f-2674ea963afc" providerId="ADAL" clId="{A18D05F1-8634-4475-8F74-0CBA381FF4BA}" dt="2025-04-28T00:56:41.339" v="1568" actId="962"/>
          <ac:grpSpMkLst>
            <pc:docMk/>
            <pc:sldMk cId="1087708532" sldId="530"/>
            <ac:grpSpMk id="5" creationId="{0CEC4D97-6827-9127-62FB-93D1C3F0984B}"/>
          </ac:grpSpMkLst>
        </pc:grpChg>
        <pc:grpChg chg="mod">
          <ac:chgData name="Kerrie Shanahan" userId="ae473d9f-76e9-476f-892f-2674ea963afc" providerId="ADAL" clId="{A18D05F1-8634-4475-8F74-0CBA381FF4BA}" dt="2025-04-28T00:47:09.490" v="160" actId="962"/>
          <ac:grpSpMkLst>
            <pc:docMk/>
            <pc:sldMk cId="1087708532" sldId="530"/>
            <ac:grpSpMk id="23" creationId="{D1191F2E-EE0C-4DD5-99EA-440DDFD59E77}"/>
          </ac:grpSpMkLst>
        </pc:grpChg>
        <pc:cxnChg chg="mod">
          <ac:chgData name="Kerrie Shanahan" userId="ae473d9f-76e9-476f-892f-2674ea963afc" providerId="ADAL" clId="{A18D05F1-8634-4475-8F74-0CBA381FF4BA}" dt="2025-04-28T00:47:07.346" v="159" actId="962"/>
          <ac:cxnSpMkLst>
            <pc:docMk/>
            <pc:sldMk cId="1087708532" sldId="530"/>
            <ac:cxnSpMk id="17" creationId="{74D328FB-9724-A1DE-5D7F-B379167C56DE}"/>
          </ac:cxnSpMkLst>
        </pc:cxnChg>
      </pc:sldChg>
      <pc:sldChg chg="modSp mod">
        <pc:chgData name="Kerrie Shanahan" userId="ae473d9f-76e9-476f-892f-2674ea963afc" providerId="ADAL" clId="{A18D05F1-8634-4475-8F74-0CBA381FF4BA}" dt="2025-05-05T05:52:39.493" v="2420" actId="20577"/>
        <pc:sldMkLst>
          <pc:docMk/>
          <pc:sldMk cId="26389315" sldId="531"/>
        </pc:sldMkLst>
        <pc:spChg chg="mod">
          <ac:chgData name="Kerrie Shanahan" userId="ae473d9f-76e9-476f-892f-2674ea963afc" providerId="ADAL" clId="{A18D05F1-8634-4475-8F74-0CBA381FF4BA}" dt="2025-05-05T05:52:39.493" v="2420" actId="20577"/>
          <ac:spMkLst>
            <pc:docMk/>
            <pc:sldMk cId="26389315" sldId="531"/>
            <ac:spMk id="3" creationId="{BA34F9B7-649D-9FA0-B18A-C9A031B5A16B}"/>
          </ac:spMkLst>
        </pc:spChg>
        <pc:spChg chg="mod">
          <ac:chgData name="Kerrie Shanahan" userId="ae473d9f-76e9-476f-892f-2674ea963afc" providerId="ADAL" clId="{A18D05F1-8634-4475-8F74-0CBA381FF4BA}" dt="2025-04-28T00:56:51.821" v="1569" actId="962"/>
          <ac:spMkLst>
            <pc:docMk/>
            <pc:sldMk cId="26389315" sldId="531"/>
            <ac:spMk id="8" creationId="{048E602D-07A8-FD90-906A-FEE28DB8BC26}"/>
          </ac:spMkLst>
        </pc:spChg>
        <pc:cxnChg chg="mod">
          <ac:chgData name="Kerrie Shanahan" userId="ae473d9f-76e9-476f-892f-2674ea963afc" providerId="ADAL" clId="{A18D05F1-8634-4475-8F74-0CBA381FF4BA}" dt="2025-04-28T00:56:53.802" v="1570" actId="962"/>
          <ac:cxnSpMkLst>
            <pc:docMk/>
            <pc:sldMk cId="26389315" sldId="531"/>
            <ac:cxnSpMk id="9" creationId="{A65D04BC-E224-2A26-AEA8-E9394AD48D10}"/>
          </ac:cxnSpMkLst>
        </pc:cxnChg>
      </pc:sldChg>
      <pc:sldChg chg="modSp mod">
        <pc:chgData name="Kerrie Shanahan" userId="ae473d9f-76e9-476f-892f-2674ea963afc" providerId="ADAL" clId="{A18D05F1-8634-4475-8F74-0CBA381FF4BA}" dt="2025-05-05T05:52:56.266" v="2432" actId="20577"/>
        <pc:sldMkLst>
          <pc:docMk/>
          <pc:sldMk cId="851902780" sldId="532"/>
        </pc:sldMkLst>
        <pc:spChg chg="mod">
          <ac:chgData name="Kerrie Shanahan" userId="ae473d9f-76e9-476f-892f-2674ea963afc" providerId="ADAL" clId="{A18D05F1-8634-4475-8F74-0CBA381FF4BA}" dt="2025-05-05T05:52:56.266" v="2432" actId="20577"/>
          <ac:spMkLst>
            <pc:docMk/>
            <pc:sldMk cId="851902780" sldId="532"/>
            <ac:spMk id="2" creationId="{5983D7C0-4C78-B5AE-8607-9F6D05125E5D}"/>
          </ac:spMkLst>
        </pc:spChg>
        <pc:picChg chg="mod">
          <ac:chgData name="Kerrie Shanahan" userId="ae473d9f-76e9-476f-892f-2674ea963afc" providerId="ADAL" clId="{A18D05F1-8634-4475-8F74-0CBA381FF4BA}" dt="2025-04-28T00:57:14.476" v="1626" actId="962"/>
          <ac:picMkLst>
            <pc:docMk/>
            <pc:sldMk cId="851902780" sldId="532"/>
            <ac:picMk id="5" creationId="{67C8D658-865A-E95B-A8A9-C9EBFEC35D22}"/>
          </ac:picMkLst>
        </pc:picChg>
      </pc:sldChg>
      <pc:sldChg chg="modSp add">
        <pc:chgData name="Kerrie Shanahan" userId="ae473d9f-76e9-476f-892f-2674ea963afc" providerId="ADAL" clId="{A18D05F1-8634-4475-8F74-0CBA381FF4BA}" dt="2025-05-05T05:51:38.272" v="2385" actId="20577"/>
        <pc:sldMkLst>
          <pc:docMk/>
          <pc:sldMk cId="2750168358" sldId="533"/>
        </pc:sldMkLst>
        <pc:spChg chg="mod">
          <ac:chgData name="Kerrie Shanahan" userId="ae473d9f-76e9-476f-892f-2674ea963afc" providerId="ADAL" clId="{A18D05F1-8634-4475-8F74-0CBA381FF4BA}" dt="2025-05-05T05:51:38.272" v="2385" actId="20577"/>
          <ac:spMkLst>
            <pc:docMk/>
            <pc:sldMk cId="2750168358" sldId="533"/>
            <ac:spMk id="2" creationId="{E21110D1-E2FB-E0E4-AC4D-F7D5F8C3175A}"/>
          </ac:spMkLst>
        </pc:spChg>
      </pc:sldChg>
      <pc:sldMasterChg chg="addSldLayout modSldLayout">
        <pc:chgData name="Kerrie Shanahan" userId="ae473d9f-76e9-476f-892f-2674ea963afc" providerId="ADAL" clId="{A18D05F1-8634-4475-8F74-0CBA381FF4BA}" dt="2025-05-05T04:39:25.514" v="2363" actId="20577"/>
        <pc:sldMasterMkLst>
          <pc:docMk/>
          <pc:sldMasterMk cId="1034081160" sldId="2147483648"/>
        </pc:sldMasterMkLst>
        <pc:sldLayoutChg chg="addSp delSp modSp add mod modTransition">
          <pc:chgData name="Kerrie Shanahan" userId="ae473d9f-76e9-476f-892f-2674ea963afc" providerId="ADAL" clId="{A18D05F1-8634-4475-8F74-0CBA381FF4BA}" dt="2025-05-05T04:39:25.514" v="2363" actId="20577"/>
          <pc:sldLayoutMkLst>
            <pc:docMk/>
            <pc:sldMasterMk cId="1034081160" sldId="2147483648"/>
            <pc:sldLayoutMk cId="3230635551" sldId="2147483717"/>
          </pc:sldLayoutMkLst>
          <pc:spChg chg="mod">
            <ac:chgData name="Kerrie Shanahan" userId="ae473d9f-76e9-476f-892f-2674ea963afc" providerId="ADAL" clId="{A18D05F1-8634-4475-8F74-0CBA381FF4BA}" dt="2025-05-05T04:29:26.348" v="2358" actId="14100"/>
            <ac:spMkLst>
              <pc:docMk/>
              <pc:sldMasterMk cId="1034081160" sldId="2147483648"/>
              <pc:sldLayoutMk cId="3230635551" sldId="2147483717"/>
              <ac:spMk id="3" creationId="{783E99CF-0161-F6FF-3B88-939ECA9AAD85}"/>
            </ac:spMkLst>
          </pc:spChg>
          <pc:spChg chg="mod">
            <ac:chgData name="Kerrie Shanahan" userId="ae473d9f-76e9-476f-892f-2674ea963afc" providerId="ADAL" clId="{A18D05F1-8634-4475-8F74-0CBA381FF4BA}" dt="2025-05-05T04:39:25.514" v="2363" actId="20577"/>
            <ac:spMkLst>
              <pc:docMk/>
              <pc:sldMasterMk cId="1034081160" sldId="2147483648"/>
              <pc:sldLayoutMk cId="3230635551" sldId="2147483717"/>
              <ac:spMk id="4" creationId="{A7B3410A-DF97-6ACD-0F11-F5808E7A2958}"/>
            </ac:spMkLst>
          </pc:spChg>
          <pc:spChg chg="mod">
            <ac:chgData name="Kerrie Shanahan" userId="ae473d9f-76e9-476f-892f-2674ea963afc" providerId="ADAL" clId="{A18D05F1-8634-4475-8F74-0CBA381FF4BA}" dt="2025-05-05T04:39:01.254" v="2361"/>
            <ac:spMkLst>
              <pc:docMk/>
              <pc:sldMasterMk cId="1034081160" sldId="2147483648"/>
              <pc:sldLayoutMk cId="3230635551" sldId="2147483717"/>
              <ac:spMk id="16" creationId="{E3A1FC24-BAB8-1B67-2E71-453A05CE1BEB}"/>
            </ac:spMkLst>
          </pc:spChg>
          <pc:spChg chg="mod">
            <ac:chgData name="Kerrie Shanahan" userId="ae473d9f-76e9-476f-892f-2674ea963afc" providerId="ADAL" clId="{A18D05F1-8634-4475-8F74-0CBA381FF4BA}" dt="2025-05-05T04:39:01.254" v="2361"/>
            <ac:spMkLst>
              <pc:docMk/>
              <pc:sldMasterMk cId="1034081160" sldId="2147483648"/>
              <pc:sldLayoutMk cId="3230635551" sldId="2147483717"/>
              <ac:spMk id="18" creationId="{B4489162-5DAF-7279-7C7F-508F13306062}"/>
            </ac:spMkLst>
          </pc:spChg>
          <pc:grpChg chg="add mod">
            <ac:chgData name="Kerrie Shanahan" userId="ae473d9f-76e9-476f-892f-2674ea963afc" providerId="ADAL" clId="{A18D05F1-8634-4475-8F74-0CBA381FF4BA}" dt="2025-05-05T04:39:01.254" v="2361"/>
            <ac:grpSpMkLst>
              <pc:docMk/>
              <pc:sldMasterMk cId="1034081160" sldId="2147483648"/>
              <pc:sldLayoutMk cId="3230635551" sldId="2147483717"/>
              <ac:grpSpMk id="13" creationId="{DBB5543F-FE46-986D-E643-0D7398A55872}"/>
            </ac:grpSpMkLst>
          </pc:grpChg>
          <pc:grpChg chg="mod">
            <ac:chgData name="Kerrie Shanahan" userId="ae473d9f-76e9-476f-892f-2674ea963afc" providerId="ADAL" clId="{A18D05F1-8634-4475-8F74-0CBA381FF4BA}" dt="2025-05-05T04:39:01.254" v="2361"/>
            <ac:grpSpMkLst>
              <pc:docMk/>
              <pc:sldMasterMk cId="1034081160" sldId="2147483648"/>
              <pc:sldLayoutMk cId="3230635551" sldId="2147483717"/>
              <ac:grpSpMk id="15" creationId="{50134E19-1F81-D99D-D0E9-78CD3A2B2742}"/>
            </ac:grpSpMkLst>
          </pc:grpChg>
          <pc:picChg chg="mod">
            <ac:chgData name="Kerrie Shanahan" userId="ae473d9f-76e9-476f-892f-2674ea963afc" providerId="ADAL" clId="{A18D05F1-8634-4475-8F74-0CBA381FF4BA}" dt="2025-05-05T04:39:01.254" v="2361"/>
            <ac:picMkLst>
              <pc:docMk/>
              <pc:sldMasterMk cId="1034081160" sldId="2147483648"/>
              <pc:sldLayoutMk cId="3230635551" sldId="2147483717"/>
              <ac:picMk id="17" creationId="{045F23B9-1423-2792-BE22-DA2B74986860}"/>
            </ac:picMkLst>
          </pc:picChg>
          <pc:picChg chg="mod">
            <ac:chgData name="Kerrie Shanahan" userId="ae473d9f-76e9-476f-892f-2674ea963afc" providerId="ADAL" clId="{A18D05F1-8634-4475-8F74-0CBA381FF4BA}" dt="2025-05-05T04:39:01.254" v="2361"/>
            <ac:picMkLst>
              <pc:docMk/>
              <pc:sldMasterMk cId="1034081160" sldId="2147483648"/>
              <pc:sldLayoutMk cId="3230635551" sldId="2147483717"/>
              <ac:picMk id="19" creationId="{79EB5EF4-AACB-C60C-3113-EEB04418AAC7}"/>
            </ac:picMkLst>
          </pc:picChg>
        </pc:sldLayoutChg>
      </pc:sldMasterChg>
    </pc:docChg>
  </pc:docChgLst>
  <pc:docChgLst>
    <pc:chgData name="Liz Heynes" userId="e5ff50d5-f39a-42f6-9e9f-e790bcc8c38d" providerId="ADAL" clId="{B5D99ABB-D441-4817-B9D4-593BB93E60C3}"/>
    <pc:docChg chg="custSel modSld">
      <pc:chgData name="Liz Heynes" userId="e5ff50d5-f39a-42f6-9e9f-e790bcc8c38d" providerId="ADAL" clId="{B5D99ABB-D441-4817-B9D4-593BB93E60C3}" dt="2025-05-07T06:23:45.038" v="11" actId="20577"/>
      <pc:docMkLst>
        <pc:docMk/>
      </pc:docMkLst>
      <pc:sldChg chg="modNotesTx">
        <pc:chgData name="Liz Heynes" userId="e5ff50d5-f39a-42f6-9e9f-e790bcc8c38d" providerId="ADAL" clId="{B5D99ABB-D441-4817-B9D4-593BB93E60C3}" dt="2025-05-07T06:23:45.038" v="11" actId="20577"/>
        <pc:sldMkLst>
          <pc:docMk/>
          <pc:sldMk cId="2389358011" sldId="493"/>
        </pc:sldMkLst>
      </pc:sldChg>
      <pc:sldChg chg="modNotesTx">
        <pc:chgData name="Liz Heynes" userId="e5ff50d5-f39a-42f6-9e9f-e790bcc8c38d" providerId="ADAL" clId="{B5D99ABB-D441-4817-B9D4-593BB93E60C3}" dt="2025-05-07T06:19:41.575" v="0" actId="20577"/>
        <pc:sldMkLst>
          <pc:docMk/>
          <pc:sldMk cId="409148390" sldId="514"/>
        </pc:sldMkLst>
      </pc:sldChg>
      <pc:sldChg chg="modNotesTx">
        <pc:chgData name="Liz Heynes" userId="e5ff50d5-f39a-42f6-9e9f-e790bcc8c38d" providerId="ADAL" clId="{B5D99ABB-D441-4817-B9D4-593BB93E60C3}" dt="2025-05-07T06:20:33.553" v="2" actId="5793"/>
        <pc:sldMkLst>
          <pc:docMk/>
          <pc:sldMk cId="2414426805" sldId="521"/>
        </pc:sldMkLst>
      </pc:sldChg>
      <pc:sldChg chg="modNotesTx">
        <pc:chgData name="Liz Heynes" userId="e5ff50d5-f39a-42f6-9e9f-e790bcc8c38d" providerId="ADAL" clId="{B5D99ABB-D441-4817-B9D4-593BB93E60C3}" dt="2025-05-07T06:21:45.256" v="3" actId="20577"/>
        <pc:sldMkLst>
          <pc:docMk/>
          <pc:sldMk cId="2343305589" sldId="529"/>
        </pc:sldMkLst>
      </pc:sldChg>
    </pc:docChg>
  </pc:docChgLst>
  <pc:docChgLst>
    <pc:chgData name="Rebecca McEwan" userId="ff810c5d-fc8a-4cb6-9b96-8b31b958f764" providerId="ADAL" clId="{F982BD87-CB11-49D7-94AA-50778D2C7C8F}"/>
    <pc:docChg chg="custSel modSld">
      <pc:chgData name="Rebecca McEwan" userId="ff810c5d-fc8a-4cb6-9b96-8b31b958f764" providerId="ADAL" clId="{F982BD87-CB11-49D7-94AA-50778D2C7C8F}" dt="2025-05-05T05:56:29.034" v="122" actId="20577"/>
      <pc:docMkLst>
        <pc:docMk/>
      </pc:docMkLst>
      <pc:sldChg chg="modNotesTx">
        <pc:chgData name="Rebecca McEwan" userId="ff810c5d-fc8a-4cb6-9b96-8b31b958f764" providerId="ADAL" clId="{F982BD87-CB11-49D7-94AA-50778D2C7C8F}" dt="2025-05-05T05:56:29.034" v="122" actId="20577"/>
        <pc:sldMkLst>
          <pc:docMk/>
          <pc:sldMk cId="763200659" sldId="500"/>
        </pc:sldMkLst>
      </pc:sldChg>
    </pc:docChg>
  </pc:docChgLst>
  <pc:docChgLst>
    <pc:chgData name="Kerrie Shanahan" userId="ae473d9f-76e9-476f-892f-2674ea963afc" providerId="ADAL" clId="{5BA185C3-49CB-443F-9E95-7DA53D3F09EF}"/>
    <pc:docChg chg="modSld">
      <pc:chgData name="Kerrie Shanahan" userId="ae473d9f-76e9-476f-892f-2674ea963afc" providerId="ADAL" clId="{5BA185C3-49CB-443F-9E95-7DA53D3F09EF}" dt="2025-05-07T06:30:56.661" v="100" actId="962"/>
      <pc:docMkLst>
        <pc:docMk/>
      </pc:docMkLst>
      <pc:sldChg chg="modSp mod">
        <pc:chgData name="Kerrie Shanahan" userId="ae473d9f-76e9-476f-892f-2674ea963afc" providerId="ADAL" clId="{5BA185C3-49CB-443F-9E95-7DA53D3F09EF}" dt="2025-05-07T06:30:56.661" v="100" actId="962"/>
        <pc:sldMkLst>
          <pc:docMk/>
          <pc:sldMk cId="2389358011" sldId="493"/>
        </pc:sldMkLst>
        <pc:picChg chg="mod">
          <ac:chgData name="Kerrie Shanahan" userId="ae473d9f-76e9-476f-892f-2674ea963afc" providerId="ADAL" clId="{5BA185C3-49CB-443F-9E95-7DA53D3F09EF}" dt="2025-05-07T06:30:56.661" v="100" actId="962"/>
          <ac:picMkLst>
            <pc:docMk/>
            <pc:sldMk cId="2389358011" sldId="493"/>
            <ac:picMk id="2" creationId="{384FF3A5-9ADD-594A-A96A-78E8B9D9D57E}"/>
          </ac:picMkLst>
        </pc:picChg>
      </pc:sldChg>
      <pc:sldChg chg="modNotesTx">
        <pc:chgData name="Kerrie Shanahan" userId="ae473d9f-76e9-476f-892f-2674ea963afc" providerId="ADAL" clId="{5BA185C3-49CB-443F-9E95-7DA53D3F09EF}" dt="2025-05-05T22:43:35.816" v="13" actId="20577"/>
        <pc:sldMkLst>
          <pc:docMk/>
          <pc:sldMk cId="409148390" sldId="514"/>
        </pc:sldMkLst>
      </pc:sldChg>
    </pc:docChg>
  </pc:docChgLst>
  <pc:docChgLst>
    <pc:chgData name="Liz Heynes" userId="e5ff50d5-f39a-42f6-9e9f-e790bcc8c38d" providerId="ADAL" clId="{458C6169-262F-4544-B228-D860E03DA699}"/>
    <pc:docChg chg="undo custSel modSld">
      <pc:chgData name="Liz Heynes" userId="e5ff50d5-f39a-42f6-9e9f-e790bcc8c38d" providerId="ADAL" clId="{458C6169-262F-4544-B228-D860E03DA699}" dt="2025-04-22T01:53:02.809" v="84" actId="1036"/>
      <pc:docMkLst>
        <pc:docMk/>
      </pc:docMkLst>
      <pc:sldChg chg="modNotesTx">
        <pc:chgData name="Liz Heynes" userId="e5ff50d5-f39a-42f6-9e9f-e790bcc8c38d" providerId="ADAL" clId="{458C6169-262F-4544-B228-D860E03DA699}" dt="2025-04-18T07:10:43.584" v="8" actId="20577"/>
        <pc:sldMkLst>
          <pc:docMk/>
          <pc:sldMk cId="568666050" sldId="473"/>
        </pc:sldMkLst>
      </pc:sldChg>
      <pc:sldChg chg="modSp mod">
        <pc:chgData name="Liz Heynes" userId="e5ff50d5-f39a-42f6-9e9f-e790bcc8c38d" providerId="ADAL" clId="{458C6169-262F-4544-B228-D860E03DA699}" dt="2025-04-18T07:12:49.452" v="35" actId="255"/>
        <pc:sldMkLst>
          <pc:docMk/>
          <pc:sldMk cId="3581799720" sldId="476"/>
        </pc:sldMkLst>
      </pc:sldChg>
      <pc:sldChg chg="modNotesTx">
        <pc:chgData name="Liz Heynes" userId="e5ff50d5-f39a-42f6-9e9f-e790bcc8c38d" providerId="ADAL" clId="{458C6169-262F-4544-B228-D860E03DA699}" dt="2025-04-18T07:12:14.162" v="30" actId="20577"/>
        <pc:sldMkLst>
          <pc:docMk/>
          <pc:sldMk cId="133161496" sldId="477"/>
        </pc:sldMkLst>
      </pc:sldChg>
      <pc:sldChg chg="modNotesTx">
        <pc:chgData name="Liz Heynes" userId="e5ff50d5-f39a-42f6-9e9f-e790bcc8c38d" providerId="ADAL" clId="{458C6169-262F-4544-B228-D860E03DA699}" dt="2025-04-18T07:12:25.200" v="33" actId="20577"/>
        <pc:sldMkLst>
          <pc:docMk/>
          <pc:sldMk cId="3342199426" sldId="478"/>
        </pc:sldMkLst>
      </pc:sldChg>
      <pc:sldChg chg="modNotesTx">
        <pc:chgData name="Liz Heynes" userId="e5ff50d5-f39a-42f6-9e9f-e790bcc8c38d" providerId="ADAL" clId="{458C6169-262F-4544-B228-D860E03DA699}" dt="2025-04-18T07:15:25.023" v="68" actId="20577"/>
        <pc:sldMkLst>
          <pc:docMk/>
          <pc:sldMk cId="3377584655" sldId="485"/>
        </pc:sldMkLst>
      </pc:sldChg>
      <pc:sldChg chg="modSp mod">
        <pc:chgData name="Liz Heynes" userId="e5ff50d5-f39a-42f6-9e9f-e790bcc8c38d" providerId="ADAL" clId="{458C6169-262F-4544-B228-D860E03DA699}" dt="2025-04-18T07:15:35.413" v="70" actId="14100"/>
        <pc:sldMkLst>
          <pc:docMk/>
          <pc:sldMk cId="103276766" sldId="486"/>
        </pc:sldMkLst>
      </pc:sldChg>
      <pc:sldChg chg="addSp delSp modSp mod">
        <pc:chgData name="Liz Heynes" userId="e5ff50d5-f39a-42f6-9e9f-e790bcc8c38d" providerId="ADAL" clId="{458C6169-262F-4544-B228-D860E03DA699}" dt="2025-04-18T07:15:42.147" v="72"/>
        <pc:sldMkLst>
          <pc:docMk/>
          <pc:sldMk cId="4259662976" sldId="487"/>
        </pc:sldMkLst>
      </pc:sldChg>
      <pc:sldChg chg="modNotesTx">
        <pc:chgData name="Liz Heynes" userId="e5ff50d5-f39a-42f6-9e9f-e790bcc8c38d" providerId="ADAL" clId="{458C6169-262F-4544-B228-D860E03DA699}" dt="2025-04-18T07:16:58.560" v="75" actId="20577"/>
        <pc:sldMkLst>
          <pc:docMk/>
          <pc:sldMk cId="258130066" sldId="492"/>
        </pc:sldMkLst>
      </pc:sldChg>
      <pc:sldChg chg="modNotesTx">
        <pc:chgData name="Liz Heynes" userId="e5ff50d5-f39a-42f6-9e9f-e790bcc8c38d" providerId="ADAL" clId="{458C6169-262F-4544-B228-D860E03DA699}" dt="2025-04-18T07:17:14.664" v="78" actId="20577"/>
        <pc:sldMkLst>
          <pc:docMk/>
          <pc:sldMk cId="824124811" sldId="494"/>
        </pc:sldMkLst>
      </pc:sldChg>
      <pc:sldChg chg="modSp mod">
        <pc:chgData name="Liz Heynes" userId="e5ff50d5-f39a-42f6-9e9f-e790bcc8c38d" providerId="ADAL" clId="{458C6169-262F-4544-B228-D860E03DA699}" dt="2025-04-22T01:53:02.809" v="84" actId="1036"/>
        <pc:sldMkLst>
          <pc:docMk/>
          <pc:sldMk cId="409148390" sldId="514"/>
        </pc:sldMkLst>
      </pc:sldChg>
      <pc:sldChg chg="modSp mod">
        <pc:chgData name="Liz Heynes" userId="e5ff50d5-f39a-42f6-9e9f-e790bcc8c38d" providerId="ADAL" clId="{458C6169-262F-4544-B228-D860E03DA699}" dt="2025-04-18T07:10:04.974" v="2" actId="1076"/>
        <pc:sldMkLst>
          <pc:docMk/>
          <pc:sldMk cId="2414426805" sldId="521"/>
        </pc:sldMkLst>
      </pc:sldChg>
      <pc:sldChg chg="modNotesTx">
        <pc:chgData name="Liz Heynes" userId="e5ff50d5-f39a-42f6-9e9f-e790bcc8c38d" providerId="ADAL" clId="{458C6169-262F-4544-B228-D860E03DA699}" dt="2025-04-18T07:11:57.801" v="26" actId="20577"/>
        <pc:sldMkLst>
          <pc:docMk/>
          <pc:sldMk cId="2343305589" sldId="529"/>
        </pc:sldMkLst>
      </pc:sldChg>
      <pc:sldChg chg="modNotesTx">
        <pc:chgData name="Liz Heynes" userId="e5ff50d5-f39a-42f6-9e9f-e790bcc8c38d" providerId="ADAL" clId="{458C6169-262F-4544-B228-D860E03DA699}" dt="2025-04-18T07:13:21.264" v="51" actId="20577"/>
        <pc:sldMkLst>
          <pc:docMk/>
          <pc:sldMk cId="26389315" sldId="531"/>
        </pc:sldMkLst>
      </pc:sldChg>
      <pc:sldChg chg="modNotesTx">
        <pc:chgData name="Liz Heynes" userId="e5ff50d5-f39a-42f6-9e9f-e790bcc8c38d" providerId="ADAL" clId="{458C6169-262F-4544-B228-D860E03DA699}" dt="2025-04-18T07:14:30.503" v="66" actId="6549"/>
        <pc:sldMkLst>
          <pc:docMk/>
          <pc:sldMk cId="851902780" sldId="532"/>
        </pc:sldMkLst>
      </pc:sldChg>
    </pc:docChg>
  </pc:docChgLst>
  <pc:docChgLst>
    <pc:chgData name="Trish Wilson" userId="1a8d7cc3620296f7" providerId="LiveId" clId="{5F6FEFF8-7A20-46C6-894E-6072877386B2}"/>
    <pc:docChg chg="undo custSel modSld">
      <pc:chgData name="Trish Wilson" userId="1a8d7cc3620296f7" providerId="LiveId" clId="{5F6FEFF8-7A20-46C6-894E-6072877386B2}" dt="2025-04-10T00:35:02.342" v="338" actId="20577"/>
      <pc:docMkLst>
        <pc:docMk/>
      </pc:docMkLst>
      <pc:sldChg chg="modNotesTx">
        <pc:chgData name="Trish Wilson" userId="1a8d7cc3620296f7" providerId="LiveId" clId="{5F6FEFF8-7A20-46C6-894E-6072877386B2}" dt="2025-04-09T00:51:36.153" v="8" actId="2711"/>
        <pc:sldMkLst>
          <pc:docMk/>
          <pc:sldMk cId="1821817766" sldId="455"/>
        </pc:sldMkLst>
      </pc:sldChg>
      <pc:sldChg chg="modNotesTx">
        <pc:chgData name="Trish Wilson" userId="1a8d7cc3620296f7" providerId="LiveId" clId="{5F6FEFF8-7A20-46C6-894E-6072877386B2}" dt="2025-04-09T00:51:54.728" v="11" actId="2711"/>
        <pc:sldMkLst>
          <pc:docMk/>
          <pc:sldMk cId="568666050" sldId="473"/>
        </pc:sldMkLst>
      </pc:sldChg>
      <pc:sldChg chg="modNotesTx">
        <pc:chgData name="Trish Wilson" userId="1a8d7cc3620296f7" providerId="LiveId" clId="{5F6FEFF8-7A20-46C6-894E-6072877386B2}" dt="2025-04-09T01:44:00.520" v="193" actId="20577"/>
        <pc:sldMkLst>
          <pc:docMk/>
          <pc:sldMk cId="880313685" sldId="475"/>
        </pc:sldMkLst>
      </pc:sldChg>
      <pc:sldChg chg="modNotesTx">
        <pc:chgData name="Trish Wilson" userId="1a8d7cc3620296f7" providerId="LiveId" clId="{5F6FEFF8-7A20-46C6-894E-6072877386B2}" dt="2025-04-09T01:44:34.231" v="199" actId="20577"/>
        <pc:sldMkLst>
          <pc:docMk/>
          <pc:sldMk cId="3581799720" sldId="476"/>
        </pc:sldMkLst>
      </pc:sldChg>
      <pc:sldChg chg="modNotesTx">
        <pc:chgData name="Trish Wilson" userId="1a8d7cc3620296f7" providerId="LiveId" clId="{5F6FEFF8-7A20-46C6-894E-6072877386B2}" dt="2025-04-09T01:45:29.738" v="207" actId="20577"/>
        <pc:sldMkLst>
          <pc:docMk/>
          <pc:sldMk cId="133161496" sldId="477"/>
        </pc:sldMkLst>
      </pc:sldChg>
      <pc:sldChg chg="modNotesTx">
        <pc:chgData name="Trish Wilson" userId="1a8d7cc3620296f7" providerId="LiveId" clId="{5F6FEFF8-7A20-46C6-894E-6072877386B2}" dt="2025-04-09T01:45:49.323" v="211" actId="20577"/>
        <pc:sldMkLst>
          <pc:docMk/>
          <pc:sldMk cId="3342199426" sldId="478"/>
        </pc:sldMkLst>
      </pc:sldChg>
      <pc:sldChg chg="modNotesTx">
        <pc:chgData name="Trish Wilson" userId="1a8d7cc3620296f7" providerId="LiveId" clId="{5F6FEFF8-7A20-46C6-894E-6072877386B2}" dt="2025-04-09T01:48:18.588" v="225" actId="20577"/>
        <pc:sldMkLst>
          <pc:docMk/>
          <pc:sldMk cId="3426776120" sldId="480"/>
        </pc:sldMkLst>
      </pc:sldChg>
      <pc:sldChg chg="modNotesTx">
        <pc:chgData name="Trish Wilson" userId="1a8d7cc3620296f7" providerId="LiveId" clId="{5F6FEFF8-7A20-46C6-894E-6072877386B2}" dt="2025-04-09T01:48:50.648" v="230" actId="20577"/>
        <pc:sldMkLst>
          <pc:docMk/>
          <pc:sldMk cId="2954135154" sldId="481"/>
        </pc:sldMkLst>
      </pc:sldChg>
      <pc:sldChg chg="modNotesTx">
        <pc:chgData name="Trish Wilson" userId="1a8d7cc3620296f7" providerId="LiveId" clId="{5F6FEFF8-7A20-46C6-894E-6072877386B2}" dt="2025-04-09T01:49:16.283" v="235" actId="20577"/>
        <pc:sldMkLst>
          <pc:docMk/>
          <pc:sldMk cId="1998018280" sldId="482"/>
        </pc:sldMkLst>
      </pc:sldChg>
      <pc:sldChg chg="modNotesTx">
        <pc:chgData name="Trish Wilson" userId="1a8d7cc3620296f7" providerId="LiveId" clId="{5F6FEFF8-7A20-46C6-894E-6072877386B2}" dt="2025-04-09T01:51:01.714" v="251" actId="20577"/>
        <pc:sldMkLst>
          <pc:docMk/>
          <pc:sldMk cId="3587135087" sldId="483"/>
        </pc:sldMkLst>
      </pc:sldChg>
      <pc:sldChg chg="modNotesTx">
        <pc:chgData name="Trish Wilson" userId="1a8d7cc3620296f7" providerId="LiveId" clId="{5F6FEFF8-7A20-46C6-894E-6072877386B2}" dt="2025-04-09T05:59:11.942" v="327" actId="20577"/>
        <pc:sldMkLst>
          <pc:docMk/>
          <pc:sldMk cId="1827811589" sldId="484"/>
        </pc:sldMkLst>
      </pc:sldChg>
      <pc:sldChg chg="modNotesTx">
        <pc:chgData name="Trish Wilson" userId="1a8d7cc3620296f7" providerId="LiveId" clId="{5F6FEFF8-7A20-46C6-894E-6072877386B2}" dt="2025-04-09T05:59:18.797" v="331" actId="20577"/>
        <pc:sldMkLst>
          <pc:docMk/>
          <pc:sldMk cId="3377584655" sldId="485"/>
        </pc:sldMkLst>
      </pc:sldChg>
      <pc:sldChg chg="modNotesTx">
        <pc:chgData name="Trish Wilson" userId="1a8d7cc3620296f7" providerId="LiveId" clId="{5F6FEFF8-7A20-46C6-894E-6072877386B2}" dt="2025-04-09T01:53:10.287" v="282" actId="113"/>
        <pc:sldMkLst>
          <pc:docMk/>
          <pc:sldMk cId="103276766" sldId="486"/>
        </pc:sldMkLst>
      </pc:sldChg>
      <pc:sldChg chg="modNotesTx">
        <pc:chgData name="Trish Wilson" userId="1a8d7cc3620296f7" providerId="LiveId" clId="{5F6FEFF8-7A20-46C6-894E-6072877386B2}" dt="2025-04-09T01:56:22.027" v="314" actId="20577"/>
        <pc:sldMkLst>
          <pc:docMk/>
          <pc:sldMk cId="4259662976" sldId="487"/>
        </pc:sldMkLst>
      </pc:sldChg>
      <pc:sldChg chg="modNotesTx">
        <pc:chgData name="Trish Wilson" userId="1a8d7cc3620296f7" providerId="LiveId" clId="{5F6FEFF8-7A20-46C6-894E-6072877386B2}" dt="2025-04-09T01:54:50.967" v="300" actId="113"/>
        <pc:sldMkLst>
          <pc:docMk/>
          <pc:sldMk cId="4078040901" sldId="488"/>
        </pc:sldMkLst>
      </pc:sldChg>
      <pc:sldChg chg="modNotesTx">
        <pc:chgData name="Trish Wilson" userId="1a8d7cc3620296f7" providerId="LiveId" clId="{5F6FEFF8-7A20-46C6-894E-6072877386B2}" dt="2025-04-09T01:55:26.711" v="305" actId="113"/>
        <pc:sldMkLst>
          <pc:docMk/>
          <pc:sldMk cId="1278329242" sldId="489"/>
        </pc:sldMkLst>
      </pc:sldChg>
      <pc:sldChg chg="modNotesTx">
        <pc:chgData name="Trish Wilson" userId="1a8d7cc3620296f7" providerId="LiveId" clId="{5F6FEFF8-7A20-46C6-894E-6072877386B2}" dt="2025-04-09T01:57:04.061" v="319" actId="20577"/>
        <pc:sldMkLst>
          <pc:docMk/>
          <pc:sldMk cId="1157311959" sldId="491"/>
        </pc:sldMkLst>
      </pc:sldChg>
      <pc:sldChg chg="modNotesTx">
        <pc:chgData name="Trish Wilson" userId="1a8d7cc3620296f7" providerId="LiveId" clId="{5F6FEFF8-7A20-46C6-894E-6072877386B2}" dt="2025-04-09T01:57:31.249" v="321" actId="20577"/>
        <pc:sldMkLst>
          <pc:docMk/>
          <pc:sldMk cId="258130066" sldId="492"/>
        </pc:sldMkLst>
      </pc:sldChg>
      <pc:sldChg chg="modNotesTx">
        <pc:chgData name="Trish Wilson" userId="1a8d7cc3620296f7" providerId="LiveId" clId="{5F6FEFF8-7A20-46C6-894E-6072877386B2}" dt="2025-04-09T01:57:54.594" v="323" actId="113"/>
        <pc:sldMkLst>
          <pc:docMk/>
          <pc:sldMk cId="2389358011" sldId="493"/>
        </pc:sldMkLst>
      </pc:sldChg>
      <pc:sldChg chg="modSp mod modNotesTx">
        <pc:chgData name="Trish Wilson" userId="1a8d7cc3620296f7" providerId="LiveId" clId="{5F6FEFF8-7A20-46C6-894E-6072877386B2}" dt="2025-04-10T00:35:02.342" v="338" actId="20577"/>
        <pc:sldMkLst>
          <pc:docMk/>
          <pc:sldMk cId="1759574190" sldId="498"/>
        </pc:sldMkLst>
      </pc:sldChg>
      <pc:sldChg chg="modNotesTx">
        <pc:chgData name="Trish Wilson" userId="1a8d7cc3620296f7" providerId="LiveId" clId="{5F6FEFF8-7A20-46C6-894E-6072877386B2}" dt="2025-04-09T23:32:31.242" v="337" actId="20577"/>
        <pc:sldMkLst>
          <pc:docMk/>
          <pc:sldMk cId="763200659" sldId="500"/>
        </pc:sldMkLst>
      </pc:sldChg>
      <pc:sldChg chg="modNotesTx">
        <pc:chgData name="Trish Wilson" userId="1a8d7cc3620296f7" providerId="LiveId" clId="{5F6FEFF8-7A20-46C6-894E-6072877386B2}" dt="2025-04-09T01:47:49.371" v="221" actId="20577"/>
        <pc:sldMkLst>
          <pc:docMk/>
          <pc:sldMk cId="2634739015" sldId="501"/>
        </pc:sldMkLst>
      </pc:sldChg>
      <pc:sldChg chg="modNotesTx">
        <pc:chgData name="Trish Wilson" userId="1a8d7cc3620296f7" providerId="LiveId" clId="{5F6FEFF8-7A20-46C6-894E-6072877386B2}" dt="2025-04-09T01:42:23.979" v="184" actId="20577"/>
        <pc:sldMkLst>
          <pc:docMk/>
          <pc:sldMk cId="1289959898" sldId="502"/>
        </pc:sldMkLst>
      </pc:sldChg>
      <pc:sldChg chg="modNotesTx">
        <pc:chgData name="Trish Wilson" userId="1a8d7cc3620296f7" providerId="LiveId" clId="{5F6FEFF8-7A20-46C6-894E-6072877386B2}" dt="2025-04-09T01:31:44.347" v="98" actId="20577"/>
        <pc:sldMkLst>
          <pc:docMk/>
          <pc:sldMk cId="868473419" sldId="506"/>
        </pc:sldMkLst>
      </pc:sldChg>
      <pc:sldChg chg="modNotesTx">
        <pc:chgData name="Trish Wilson" userId="1a8d7cc3620296f7" providerId="LiveId" clId="{5F6FEFF8-7A20-46C6-894E-6072877386B2}" dt="2025-04-09T01:27:49.412" v="53" actId="20577"/>
        <pc:sldMkLst>
          <pc:docMk/>
          <pc:sldMk cId="4165219520" sldId="507"/>
        </pc:sldMkLst>
      </pc:sldChg>
      <pc:sldChg chg="modNotesTx">
        <pc:chgData name="Trish Wilson" userId="1a8d7cc3620296f7" providerId="LiveId" clId="{5F6FEFF8-7A20-46C6-894E-6072877386B2}" dt="2025-04-09T01:25:36.347" v="32" actId="20577"/>
        <pc:sldMkLst>
          <pc:docMk/>
          <pc:sldMk cId="3202392233" sldId="509"/>
        </pc:sldMkLst>
      </pc:sldChg>
      <pc:sldChg chg="modNotesTx">
        <pc:chgData name="Trish Wilson" userId="1a8d7cc3620296f7" providerId="LiveId" clId="{5F6FEFF8-7A20-46C6-894E-6072877386B2}" dt="2025-04-09T01:28:01.283" v="55" actId="113"/>
        <pc:sldMkLst>
          <pc:docMk/>
          <pc:sldMk cId="4122669706" sldId="510"/>
        </pc:sldMkLst>
      </pc:sldChg>
      <pc:sldChg chg="modSp mod modNotesTx">
        <pc:chgData name="Trish Wilson" userId="1a8d7cc3620296f7" providerId="LiveId" clId="{5F6FEFF8-7A20-46C6-894E-6072877386B2}" dt="2025-04-09T00:50:08.923" v="3"/>
        <pc:sldMkLst>
          <pc:docMk/>
          <pc:sldMk cId="409148390" sldId="514"/>
        </pc:sldMkLst>
      </pc:sldChg>
      <pc:sldChg chg="addCm modNotesTx">
        <pc:chgData name="Trish Wilson" userId="1a8d7cc3620296f7" providerId="LiveId" clId="{5F6FEFF8-7A20-46C6-894E-6072877386B2}" dt="2025-04-09T01:27:07.203" v="33"/>
        <pc:sldMkLst>
          <pc:docMk/>
          <pc:sldMk cId="1335887389" sldId="516"/>
        </pc:sldMkLst>
      </pc:sldChg>
      <pc:sldChg chg="modNotesTx">
        <pc:chgData name="Trish Wilson" userId="1a8d7cc3620296f7" providerId="LiveId" clId="{5F6FEFF8-7A20-46C6-894E-6072877386B2}" dt="2025-04-09T01:35:09.297" v="135" actId="20577"/>
        <pc:sldMkLst>
          <pc:docMk/>
          <pc:sldMk cId="1056291247" sldId="517"/>
        </pc:sldMkLst>
      </pc:sldChg>
      <pc:sldChg chg="modNotesTx">
        <pc:chgData name="Trish Wilson" userId="1a8d7cc3620296f7" providerId="LiveId" clId="{5F6FEFF8-7A20-46C6-894E-6072877386B2}" dt="2025-04-09T01:32:27.262" v="100" actId="20577"/>
        <pc:sldMkLst>
          <pc:docMk/>
          <pc:sldMk cId="2712576822" sldId="520"/>
        </pc:sldMkLst>
      </pc:sldChg>
      <pc:sldChg chg="modNotesTx">
        <pc:chgData name="Trish Wilson" userId="1a8d7cc3620296f7" providerId="LiveId" clId="{5F6FEFF8-7A20-46C6-894E-6072877386B2}" dt="2025-04-09T01:32:04.016" v="99" actId="948"/>
        <pc:sldMkLst>
          <pc:docMk/>
          <pc:sldMk cId="2414426805" sldId="521"/>
        </pc:sldMkLst>
      </pc:sldChg>
      <pc:sldChg chg="modSp mod modNotesTx">
        <pc:chgData name="Trish Wilson" userId="1a8d7cc3620296f7" providerId="LiveId" clId="{5F6FEFF8-7A20-46C6-894E-6072877386B2}" dt="2025-04-09T01:29:22.118" v="77" actId="20577"/>
        <pc:sldMkLst>
          <pc:docMk/>
          <pc:sldMk cId="4283814399" sldId="524"/>
        </pc:sldMkLst>
      </pc:sldChg>
      <pc:sldChg chg="modNotesTx">
        <pc:chgData name="Trish Wilson" userId="1a8d7cc3620296f7" providerId="LiveId" clId="{5F6FEFF8-7A20-46C6-894E-6072877386B2}" dt="2025-04-09T01:30:13.691" v="78" actId="113"/>
        <pc:sldMkLst>
          <pc:docMk/>
          <pc:sldMk cId="3306889709" sldId="525"/>
        </pc:sldMkLst>
      </pc:sldChg>
      <pc:sldChg chg="modNotesTx">
        <pc:chgData name="Trish Wilson" userId="1a8d7cc3620296f7" providerId="LiveId" clId="{5F6FEFF8-7A20-46C6-894E-6072877386B2}" dt="2025-04-09T01:30:33.346" v="82" actId="113"/>
        <pc:sldMkLst>
          <pc:docMk/>
          <pc:sldMk cId="1816382498" sldId="526"/>
        </pc:sldMkLst>
      </pc:sldChg>
      <pc:sldChg chg="modNotesTx">
        <pc:chgData name="Trish Wilson" userId="1a8d7cc3620296f7" providerId="LiveId" clId="{5F6FEFF8-7A20-46C6-894E-6072877386B2}" dt="2025-04-09T01:45:02.485" v="202" actId="20577"/>
        <pc:sldMkLst>
          <pc:docMk/>
          <pc:sldMk cId="2343305589" sldId="529"/>
        </pc:sldMkLst>
      </pc:sldChg>
      <pc:sldChg chg="modNotesTx">
        <pc:chgData name="Trish Wilson" userId="1a8d7cc3620296f7" providerId="LiveId" clId="{5F6FEFF8-7A20-46C6-894E-6072877386B2}" dt="2025-04-09T01:46:11.550" v="214" actId="20577"/>
        <pc:sldMkLst>
          <pc:docMk/>
          <pc:sldMk cId="1087708532" sldId="530"/>
        </pc:sldMkLst>
      </pc:sldChg>
      <pc:sldChg chg="modNotesTx">
        <pc:chgData name="Trish Wilson" userId="1a8d7cc3620296f7" providerId="LiveId" clId="{5F6FEFF8-7A20-46C6-894E-6072877386B2}" dt="2025-04-09T01:46:27.682" v="217" actId="20577"/>
        <pc:sldMkLst>
          <pc:docMk/>
          <pc:sldMk cId="26389315" sldId="531"/>
        </pc:sldMkLst>
      </pc:sldChg>
      <pc:sldChg chg="modNotesTx">
        <pc:chgData name="Trish Wilson" userId="1a8d7cc3620296f7" providerId="LiveId" clId="{5F6FEFF8-7A20-46C6-894E-6072877386B2}" dt="2025-04-09T01:49:44.484" v="239" actId="20577"/>
        <pc:sldMkLst>
          <pc:docMk/>
          <pc:sldMk cId="851902780" sldId="5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24/07/2025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24/07/2025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learnt content (slides 2 to 12) takes approximately 15 minutes. </a:t>
            </a:r>
            <a:endParaRPr lang="en-AU" sz="1200" dirty="0">
              <a:latin typeface="+mn-lt"/>
              <a:cs typeface="Calibri"/>
            </a:endParaRPr>
          </a:p>
          <a:p>
            <a:pPr>
              <a:defRPr/>
            </a:pPr>
            <a:r>
              <a:rPr lang="en-AU" sz="1200" dirty="0">
                <a:latin typeface="+mn-lt"/>
              </a:rPr>
              <a:t>Explicit teaching of:</a:t>
            </a:r>
          </a:p>
          <a:p>
            <a:pPr marL="171450" indent="-171450">
              <a:buFont typeface="Arial" panose="020B0604020202020204" pitchFamily="34" charset="0"/>
              <a:buChar char="•"/>
              <a:defRPr/>
            </a:pPr>
            <a:r>
              <a:rPr lang="en-AU" sz="1200" dirty="0">
                <a:latin typeface="+mn-lt"/>
              </a:rPr>
              <a:t>new phonemic awareness skills (slides 13 and 14) </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a_e</a:t>
            </a:r>
            <a:r>
              <a:rPr lang="en-AU" sz="1200" dirty="0">
                <a:latin typeface="+mn-lt"/>
              </a:rPr>
              <a:t> says </a:t>
            </a:r>
            <a:r>
              <a:rPr lang="en-AU" sz="1200" i="0" dirty="0">
                <a:latin typeface="+mn-lt"/>
              </a:rPr>
              <a:t>/ā/ </a:t>
            </a:r>
            <a:r>
              <a:rPr lang="en-AU" sz="1200" dirty="0">
                <a:latin typeface="+mn-lt"/>
              </a:rPr>
              <a:t>(slides 15 to 44)</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who</a:t>
            </a:r>
            <a:r>
              <a:rPr lang="en-AU" sz="1200" b="0" dirty="0">
                <a:latin typeface="+mn-lt"/>
              </a:rPr>
              <a:t> (slides 36 and 37).</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endParaRPr lang="en-US" sz="1200" b="1" dirty="0">
              <a:latin typeface="+mn-lt"/>
              <a:cs typeface="Calibri"/>
            </a:endParaRP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43).</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44). For example, you could use the Phonics Pair Game Templates found on the Literacy Hub (www.literacyhub.edu.au/search/phonics-pair-game-templates) and add words containing letter–sound correspondences students have already learnt. </a:t>
            </a:r>
          </a:p>
          <a:p>
            <a:endParaRPr lang="en-AU" sz="120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59165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Ling can put the whisk on the bench because I want to mix my lunch with it.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endParaRPr lang="en-US" b="1"/>
          </a:p>
          <a:p>
            <a:r>
              <a:rPr lang="en-US" b="1"/>
              <a:t>Provide corrective feedback as needed:</a:t>
            </a:r>
          </a:p>
          <a:p>
            <a:r>
              <a:rPr lang="en-US"/>
              <a:t>If any students have difficulty with an aspect of writing the sentence provide scaffolding as required or model the process for them. Then ask students to try again.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991292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b="1">
              <a:latin typeface="+mn-lt"/>
            </a:endParaRPr>
          </a:p>
          <a:p>
            <a:r>
              <a:rPr lang="en-US" sz="1200" b="1">
                <a:latin typeface="+mn-lt"/>
              </a:rPr>
              <a:t>Build it: </a:t>
            </a:r>
            <a:r>
              <a:rPr lang="en-US" sz="1200" b="0" i="0">
                <a:solidFill>
                  <a:srgbClr val="000000"/>
                </a:solidFill>
                <a:effectLst/>
                <a:latin typeface="+mn-lt"/>
              </a:rPr>
              <a:t>Spelling words using a range of consonants, digraphs and vowels</a:t>
            </a:r>
          </a:p>
          <a:p>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This phonemic awareness activity incorporates the use of already taught letter</a:t>
            </a:r>
            <a:r>
              <a:rPr lang="en-AU" sz="1200">
                <a:effectLst/>
                <a:latin typeface="+mn-lt"/>
                <a:ea typeface="Calibri" panose="020F0502020204030204" pitchFamily="34" charset="0"/>
              </a:rPr>
              <a:t>–</a:t>
            </a:r>
            <a:r>
              <a:rPr lang="en-US" sz="1200" b="0">
                <a:latin typeface="+mn-lt"/>
              </a:rPr>
              <a:t>sound correspondences. </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Students should continue to be given other opportunities to practise phonemic awareness skills orally with </a:t>
            </a:r>
            <a:r>
              <a:rPr lang="en-US" sz="1200" b="0" i="0">
                <a:latin typeface="+mn-lt"/>
              </a:rPr>
              <a:t>all</a:t>
            </a:r>
            <a:r>
              <a:rPr lang="en-US" sz="1200" b="0">
                <a:latin typeface="+mn-lt"/>
              </a:rPr>
              <a:t>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r>
              <a:rPr lang="en-US" sz="1200" b="0">
                <a:latin typeface="+mn-lt"/>
              </a:rPr>
              <a:t>Explain that you will use the consonants and the vowels on the slide to build </a:t>
            </a:r>
            <a:r>
              <a:rPr lang="en-US" sz="1200" b="0" i="0">
                <a:latin typeface="+mn-lt"/>
              </a:rPr>
              <a:t>(spell) </a:t>
            </a:r>
            <a:r>
              <a:rPr lang="en-US" sz="1200" b="0">
                <a:latin typeface="+mn-lt"/>
              </a:rPr>
              <a:t>a word. </a:t>
            </a:r>
          </a:p>
          <a:p>
            <a:endParaRPr lang="en-US" sz="1200" b="0">
              <a:latin typeface="+mn-lt"/>
              <a:ea typeface="Calibri"/>
              <a:cs typeface="Calibri"/>
            </a:endParaRPr>
          </a:p>
          <a:p>
            <a:r>
              <a:rPr lang="en-US" sz="1200" b="0">
                <a:latin typeface="+mn-lt"/>
              </a:rPr>
              <a:t>Say:</a:t>
            </a:r>
            <a:r>
              <a:rPr lang="en-US" sz="1200" b="0" i="1">
                <a:latin typeface="+mn-lt"/>
              </a:rPr>
              <a:t> </a:t>
            </a:r>
          </a:p>
          <a:p>
            <a:pPr marL="171450" indent="-171450">
              <a:buFont typeface="Arial" panose="020B0604020202020204" pitchFamily="34" charset="0"/>
              <a:buChar char="•"/>
            </a:pPr>
            <a:r>
              <a:rPr lang="en-US" sz="1200" b="0" i="1">
                <a:latin typeface="+mn-lt"/>
              </a:rPr>
              <a:t>I’ll use letters and sounds we know to build some words.</a:t>
            </a:r>
            <a:br>
              <a:rPr lang="en-US" sz="1200" b="0" i="1">
                <a:latin typeface="+mn-lt"/>
              </a:rPr>
            </a:br>
            <a:r>
              <a:rPr lang="en-US" sz="1200" b="0" i="1">
                <a:latin typeface="+mn-lt"/>
              </a:rPr>
              <a:t>Each letter tile has a single letter or a digraph on it.</a:t>
            </a:r>
          </a:p>
          <a:p>
            <a:endParaRPr lang="en-US" sz="1200" b="0" i="1">
              <a:latin typeface="+mn-lt"/>
            </a:endParaRPr>
          </a:p>
          <a:p>
            <a:r>
              <a:rPr lang="en-US" sz="1200" b="0">
                <a:latin typeface="+mn-lt"/>
              </a:rPr>
              <a:t>Refer to the letters you use on the slide as you write them on your class whiteboard.</a:t>
            </a:r>
            <a:endParaRPr lang="en-US" sz="1200"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I have looked at the letters and digraphs and thought about the sounds they make. I know I can make the word </a:t>
            </a:r>
            <a:r>
              <a:rPr lang="en-US" sz="1200" b="1" i="1">
                <a:latin typeface="+mn-lt"/>
              </a:rPr>
              <a:t>chip</a:t>
            </a:r>
            <a:r>
              <a:rPr lang="en-US" sz="1200" b="0" i="1">
                <a:latin typeface="+mn-lt"/>
              </a:rPr>
              <a:t> using these letters.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I’ll start with the digraph </a:t>
            </a:r>
            <a:r>
              <a:rPr lang="en-US" sz="1200" b="1" i="1" err="1">
                <a:latin typeface="+mn-lt"/>
              </a:rPr>
              <a:t>ch</a:t>
            </a:r>
            <a:r>
              <a:rPr lang="en-US" sz="1200" b="0" i="1">
                <a:latin typeface="+mn-lt"/>
              </a:rPr>
              <a:t> as the first sound in </a:t>
            </a:r>
            <a:r>
              <a:rPr lang="en-US" sz="1200" b="1" i="1">
                <a:latin typeface="+mn-lt"/>
              </a:rPr>
              <a:t>chip</a:t>
            </a:r>
            <a:endParaRPr lang="en-US" sz="1200" b="1"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ea typeface="Calibri"/>
                <a:cs typeface="Calibri"/>
              </a:rPr>
              <a:t>     S</a:t>
            </a:r>
            <a:r>
              <a:rPr lang="en-US" sz="1200" b="0" i="0">
                <a:latin typeface="+mn-lt"/>
              </a:rPr>
              <a:t>ay </a:t>
            </a:r>
            <a:r>
              <a:rPr lang="en-US" sz="1200" b="0" i="1">
                <a:latin typeface="+mn-lt"/>
              </a:rPr>
              <a:t>/</a:t>
            </a:r>
            <a:r>
              <a:rPr lang="en-US" sz="1200" b="0" i="1" err="1">
                <a:latin typeface="+mn-lt"/>
              </a:rPr>
              <a:t>ch</a:t>
            </a:r>
            <a:r>
              <a:rPr lang="en-US" sz="1200" b="0" i="1">
                <a:latin typeface="+mn-lt"/>
              </a:rPr>
              <a:t>/, </a:t>
            </a:r>
            <a:r>
              <a:rPr lang="en-US" sz="1200" b="0" i="0">
                <a:latin typeface="+mn-lt"/>
              </a:rPr>
              <a:t>as you </a:t>
            </a:r>
            <a:r>
              <a:rPr lang="en-US" sz="1200" b="0" i="1">
                <a:latin typeface="+mn-lt"/>
              </a:rPr>
              <a:t>w</a:t>
            </a:r>
            <a:r>
              <a:rPr lang="en-US" sz="1200" b="0" i="0">
                <a:latin typeface="+mn-lt"/>
              </a:rPr>
              <a:t>rite </a:t>
            </a:r>
            <a:r>
              <a:rPr lang="en-US" sz="1200" b="1" i="0" err="1">
                <a:latin typeface="+mn-lt"/>
              </a:rPr>
              <a:t>ch</a:t>
            </a:r>
            <a:r>
              <a:rPr lang="en-US" sz="1200" b="0" i="0">
                <a:latin typeface="+mn-lt"/>
              </a:rPr>
              <a:t> on your 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Now, I need the vowel </a:t>
            </a:r>
            <a:r>
              <a:rPr lang="en-US" sz="1200" b="1" i="1" err="1">
                <a:latin typeface="+mn-lt"/>
              </a:rPr>
              <a:t>i</a:t>
            </a:r>
            <a:r>
              <a:rPr lang="en-US" sz="1200" b="0" i="1">
                <a:latin typeface="+mn-lt"/>
              </a:rPr>
              <a:t>.</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1">
                <a:latin typeface="+mn-lt"/>
                <a:ea typeface="Calibri"/>
                <a:cs typeface="Calibri"/>
              </a:rPr>
              <a:t>     S</a:t>
            </a:r>
            <a:r>
              <a:rPr lang="en-US" sz="1200" b="0" i="0">
                <a:latin typeface="+mn-lt"/>
              </a:rPr>
              <a:t>ay</a:t>
            </a:r>
            <a:r>
              <a:rPr lang="en-US" sz="1200" b="0" i="1">
                <a:latin typeface="+mn-lt"/>
              </a:rPr>
              <a:t> /</a:t>
            </a:r>
            <a:r>
              <a:rPr lang="en-US" sz="1200" b="0" i="1" err="1">
                <a:latin typeface="+mn-lt"/>
              </a:rPr>
              <a:t>i</a:t>
            </a:r>
            <a:r>
              <a:rPr lang="en-US" sz="1200" b="0" i="1">
                <a:latin typeface="+mn-lt"/>
              </a:rPr>
              <a:t>/, </a:t>
            </a:r>
            <a:r>
              <a:rPr lang="en-US" sz="1200" b="0" i="0">
                <a:latin typeface="+mn-lt"/>
              </a:rPr>
              <a:t>as you write </a:t>
            </a:r>
            <a:r>
              <a:rPr lang="en-US" sz="1200" b="1" i="0" err="1">
                <a:latin typeface="+mn-lt"/>
              </a:rPr>
              <a:t>i</a:t>
            </a:r>
            <a:r>
              <a:rPr lang="en-US" sz="1200" b="0" i="0">
                <a:latin typeface="+mn-lt"/>
              </a:rPr>
              <a:t> on your 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Now I’ll add the consonant</a:t>
            </a:r>
            <a:r>
              <a:rPr lang="en-US" sz="1200" b="1" i="1">
                <a:latin typeface="+mn-lt"/>
              </a:rPr>
              <a:t> p</a:t>
            </a:r>
            <a:r>
              <a:rPr lang="en-US" sz="1200" b="0" i="1">
                <a:latin typeface="+mn-lt"/>
              </a:rPr>
              <a:t>.</a:t>
            </a:r>
            <a:br>
              <a:rPr lang="en-US" sz="1200" b="0" i="1">
                <a:latin typeface="+mn-lt"/>
                <a:ea typeface="Calibri"/>
                <a:cs typeface="Calibri"/>
              </a:rPr>
            </a:br>
            <a:r>
              <a:rPr lang="en-US" sz="1200" b="0" i="0">
                <a:latin typeface="+mn-lt"/>
              </a:rPr>
              <a:t>Say </a:t>
            </a:r>
            <a:r>
              <a:rPr lang="en-US" sz="1200" b="0" i="1">
                <a:latin typeface="+mn-lt"/>
              </a:rPr>
              <a:t>/p/, </a:t>
            </a:r>
            <a:r>
              <a:rPr lang="en-US" sz="1200" b="0" i="0">
                <a:latin typeface="+mn-lt"/>
              </a:rPr>
              <a:t>as you write</a:t>
            </a:r>
            <a:r>
              <a:rPr lang="en-US" sz="1200" b="1" i="0">
                <a:latin typeface="+mn-lt"/>
              </a:rPr>
              <a:t> p </a:t>
            </a:r>
            <a:r>
              <a:rPr lang="en-US" sz="1200" b="0" i="0">
                <a:latin typeface="+mn-lt"/>
              </a:rPr>
              <a:t>on your board.</a:t>
            </a:r>
            <a:endParaRPr lang="en-US" sz="1200" b="0" i="1">
              <a:latin typeface="+mn-lt"/>
            </a:endParaRPr>
          </a:p>
          <a:p>
            <a:pPr marL="171450" indent="-171450">
              <a:buFont typeface="Arial" panose="020B0604020202020204" pitchFamily="34" charset="0"/>
              <a:buChar char="•"/>
              <a:defRPr/>
            </a:pPr>
            <a:r>
              <a:rPr lang="en-US" sz="1200" b="0" i="0">
                <a:latin typeface="+mn-lt"/>
              </a:rPr>
              <a:t>Say: </a:t>
            </a:r>
            <a:r>
              <a:rPr lang="en-US" sz="1200" b="0" i="1">
                <a:latin typeface="+mn-lt"/>
              </a:rPr>
              <a:t>/</a:t>
            </a:r>
            <a:r>
              <a:rPr lang="en-US" sz="1200" b="0" i="1" err="1">
                <a:latin typeface="+mn-lt"/>
              </a:rPr>
              <a:t>ch</a:t>
            </a:r>
            <a:r>
              <a:rPr lang="en-US" sz="1200" b="0" i="1">
                <a:latin typeface="+mn-lt"/>
              </a:rPr>
              <a:t>/, /</a:t>
            </a:r>
            <a:r>
              <a:rPr lang="en-US" sz="1200" b="0" i="1" err="1">
                <a:latin typeface="+mn-lt"/>
              </a:rPr>
              <a:t>i</a:t>
            </a:r>
            <a:r>
              <a:rPr lang="en-US" sz="1200" b="0" i="1">
                <a:latin typeface="+mn-lt"/>
              </a:rPr>
              <a:t>/, /p/ </a:t>
            </a:r>
            <a:r>
              <a:rPr lang="en-US" sz="1200" b="1" i="1">
                <a:latin typeface="+mn-lt"/>
              </a:rPr>
              <a:t>chip</a:t>
            </a:r>
            <a:r>
              <a:rPr lang="en-US" sz="1200" b="0" i="1">
                <a:latin typeface="+mn-lt"/>
              </a:rPr>
              <a:t>.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Demonstrate building two or three other words, one letter at a time, for example</a:t>
            </a:r>
            <a:r>
              <a:rPr lang="en-US" b="0" i="0"/>
              <a:t>, </a:t>
            </a:r>
            <a:r>
              <a:rPr lang="en-US" b="1" i="0"/>
              <a:t>pig</a:t>
            </a:r>
            <a:r>
              <a:rPr lang="en-US" b="0" i="0"/>
              <a:t>, </a:t>
            </a:r>
            <a:r>
              <a:rPr lang="en-US" b="1" i="0"/>
              <a:t>wet</a:t>
            </a:r>
            <a:r>
              <a:rPr lang="en-US" b="0" i="0"/>
              <a:t>, </a:t>
            </a:r>
            <a:r>
              <a:rPr lang="en-US" b="1" i="0"/>
              <a:t>yap</a:t>
            </a:r>
            <a:r>
              <a:rPr lang="en-US" b="0" i="0"/>
              <a:t>, </a:t>
            </a:r>
            <a:r>
              <a:rPr lang="en-US" b="1" i="0"/>
              <a:t>quack</a:t>
            </a:r>
            <a:r>
              <a:rPr lang="en-US" b="0" i="0"/>
              <a:t>.</a:t>
            </a: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6361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Build it: </a:t>
            </a:r>
            <a:r>
              <a:rPr lang="en-US" b="0" i="0">
                <a:solidFill>
                  <a:srgbClr val="000000"/>
                </a:solidFill>
                <a:effectLst/>
                <a:latin typeface="+mn-lt"/>
              </a:rPr>
              <a:t>Spelling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r>
              <a:rPr lang="en-US" b="0">
                <a:latin typeface="+mn-lt"/>
              </a:rPr>
              <a:t>Say:</a:t>
            </a:r>
            <a:r>
              <a:rPr lang="en-US" b="0" i="1">
                <a:latin typeface="+mn-lt"/>
              </a:rPr>
              <a:t> Let’s build (spell) some words together. </a:t>
            </a:r>
          </a:p>
          <a:p>
            <a:endParaRPr lang="en-US" b="0">
              <a:latin typeface="+mn-lt"/>
            </a:endParaRPr>
          </a:p>
          <a:p>
            <a:r>
              <a:rPr lang="en-US" b="0">
                <a:latin typeface="+mn-lt"/>
              </a:rPr>
              <a:t>Support students to:</a:t>
            </a:r>
          </a:p>
          <a:p>
            <a:pPr marL="171450" indent="-171450">
              <a:buFont typeface="Arial" panose="020B0604020202020204" pitchFamily="34" charset="0"/>
              <a:buChar char="•"/>
            </a:pPr>
            <a:r>
              <a:rPr lang="en-US" b="0">
                <a:latin typeface="+mn-lt"/>
              </a:rPr>
              <a:t>choose a word to spell using the letters on the board</a:t>
            </a:r>
          </a:p>
          <a:p>
            <a:pPr marL="171450" indent="-171450">
              <a:buFont typeface="Arial" panose="020B0604020202020204" pitchFamily="34" charset="0"/>
              <a:buChar char="•"/>
            </a:pPr>
            <a:r>
              <a:rPr lang="en-US" b="0">
                <a:latin typeface="+mn-lt"/>
              </a:rPr>
              <a:t>segment the sounds in the word</a:t>
            </a:r>
          </a:p>
          <a:p>
            <a:pPr marL="171450" indent="-171450">
              <a:buFont typeface="Arial" panose="020B0604020202020204" pitchFamily="34" charset="0"/>
              <a:buChar char="•"/>
            </a:pPr>
            <a:r>
              <a:rPr lang="en-US" b="0">
                <a:latin typeface="+mn-lt"/>
              </a:rPr>
              <a:t>identify the consonants, digraphs and vowel they will need from the slide </a:t>
            </a:r>
          </a:p>
          <a:p>
            <a:pPr marL="171450" indent="-171450">
              <a:buFont typeface="Arial" panose="020B0604020202020204" pitchFamily="34" charset="0"/>
              <a:buChar char="•"/>
            </a:pPr>
            <a:r>
              <a:rPr lang="en-US" b="0">
                <a:latin typeface="+mn-lt"/>
              </a:rPr>
              <a:t>write the letters on their mini-whiteboard to spell their chosen word.</a:t>
            </a:r>
          </a:p>
          <a:p>
            <a:endParaRPr lang="en-US" b="0">
              <a:latin typeface="+mn-lt"/>
            </a:endParaRPr>
          </a:p>
          <a:p>
            <a:pPr marL="0" indent="0">
              <a:buFont typeface="Arial" panose="020B0604020202020204" pitchFamily="34" charset="0"/>
              <a:buNone/>
              <a:defRPr/>
            </a:pPr>
            <a:r>
              <a:rPr lang="en-US" b="0" i="0">
                <a:latin typeface="+mn-lt"/>
              </a:rPr>
              <a:t>Continue to support students as they build further words using the letters on the slide.</a:t>
            </a:r>
          </a:p>
          <a:p>
            <a:endParaRPr lang="en-US" b="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the </a:t>
            </a:r>
            <a:r>
              <a:rPr lang="en-AU" sz="1200" b="1" kern="1200" dirty="0" err="1">
                <a:effectLst/>
                <a:latin typeface="+mn-lt"/>
                <a:ea typeface="Times New Roman" panose="02020603050405020304" pitchFamily="18" charset="0"/>
              </a:rPr>
              <a:t>a_e</a:t>
            </a:r>
            <a:r>
              <a:rPr lang="en-AU" sz="1200" b="1" kern="1200" dirty="0">
                <a:effectLst/>
                <a:latin typeface="+mn-lt"/>
                <a:ea typeface="Times New Roman" panose="02020603050405020304" pitchFamily="18" charset="0"/>
              </a:rPr>
              <a:t> </a:t>
            </a:r>
            <a:r>
              <a:rPr lang="en-AU" sz="1200" kern="1200" dirty="0">
                <a:effectLst/>
                <a:latin typeface="+mn-lt"/>
                <a:ea typeface="Times New Roman" panose="02020603050405020304" pitchFamily="18" charset="0"/>
              </a:rPr>
              <a:t>split digraph </a:t>
            </a:r>
            <a:r>
              <a:rPr lang="en-AU" sz="1200" b="0" kern="1200" dirty="0">
                <a:effectLst/>
                <a:latin typeface="+mn-lt"/>
                <a:ea typeface="Times New Roman" panose="02020603050405020304" pitchFamily="18" charset="0"/>
              </a:rPr>
              <a:t>making a long </a:t>
            </a:r>
            <a:r>
              <a:rPr lang="en-AU" sz="1200" b="1" kern="1200" dirty="0">
                <a:effectLst/>
                <a:latin typeface="+mn-lt"/>
                <a:ea typeface="Times New Roman" panose="02020603050405020304" pitchFamily="18" charset="0"/>
              </a:rPr>
              <a:t>a</a:t>
            </a:r>
            <a:r>
              <a:rPr lang="en-AU" sz="1200" b="0" kern="1200" dirty="0">
                <a:effectLst/>
                <a:latin typeface="+mn-lt"/>
                <a:ea typeface="Times New Roman" panose="02020603050405020304" pitchFamily="18" charset="0"/>
              </a:rPr>
              <a:t> sound, /ā/.*</a:t>
            </a: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0" i="0" u="none" strike="noStrike" baseline="0" dirty="0">
              <a:solidFill>
                <a:srgbClr val="000000"/>
              </a:solidFill>
              <a:latin typeface="+mn-lt"/>
            </a:endParaRPr>
          </a:p>
          <a:p>
            <a:pPr marL="0" indent="0">
              <a:buFont typeface="Arial" panose="020B0604020202020204" pitchFamily="34" charset="0"/>
              <a:buNone/>
            </a:pPr>
            <a:r>
              <a:rPr lang="en-US" sz="1200" b="0" dirty="0">
                <a:latin typeface="+mn-lt"/>
              </a:rPr>
              <a:t>A vowel digraph is split by a consonant to form a split digraph. The second vowel is always </a:t>
            </a:r>
            <a:r>
              <a:rPr lang="en-US" sz="1200" b="1" dirty="0">
                <a:latin typeface="+mn-lt"/>
              </a:rPr>
              <a:t>e</a:t>
            </a:r>
            <a:r>
              <a:rPr lang="en-US" sz="1200" b="0" dirty="0">
                <a:latin typeface="+mn-lt"/>
              </a:rPr>
              <a:t>. The final </a:t>
            </a:r>
            <a:r>
              <a:rPr lang="en-US" sz="1200" b="1" dirty="0">
                <a:latin typeface="+mn-lt"/>
              </a:rPr>
              <a:t>e</a:t>
            </a:r>
            <a:r>
              <a:rPr lang="en-US" sz="1200" b="0" dirty="0">
                <a:latin typeface="+mn-lt"/>
              </a:rPr>
              <a:t> can only ‘jump over’ one consonant to work together with the first vowel to say its long sound.</a:t>
            </a:r>
            <a:endParaRPr lang="en-US" sz="1200" b="0" dirty="0">
              <a:latin typeface="+mn-lt"/>
              <a:cs typeface="Arial" panose="020B0604020202020204" pitchFamily="34"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were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pPr>
              <a:spcAft>
                <a:spcPts val="800"/>
              </a:spcAft>
            </a:pPr>
            <a:r>
              <a:rPr lang="en-AU" sz="1200" i="0" kern="1200" dirty="0">
                <a:effectLst/>
                <a:latin typeface="+mn-lt"/>
                <a:ea typeface="Times New Roman" panose="02020603050405020304" pitchFamily="18" charset="0"/>
              </a:rPr>
              <a:t>*</a:t>
            </a:r>
            <a:r>
              <a:rPr lang="en-GB" sz="1200" i="0" dirty="0">
                <a:effectLst/>
                <a:latin typeface="+mn-lt"/>
                <a:ea typeface="MS Mincho" panose="02020609040205080304" pitchFamily="49" charset="-128"/>
                <a:cs typeface="Arial" panose="020B0604020202020204" pitchFamily="34" charset="0"/>
              </a:rPr>
              <a:t>Different schools may choose to refer to split digraphs using alternative terms such as bossy e, silent e or magic e. The most important thing is to keep the term and explanation consistent across classes and year levels in a school. </a:t>
            </a:r>
          </a:p>
          <a:p>
            <a:pPr>
              <a:spcAft>
                <a:spcPts val="800"/>
              </a:spcAft>
            </a:pPr>
            <a:endParaRPr lang="en-GB" sz="1800" kern="1200" dirty="0">
              <a:effectLst/>
              <a:latin typeface="Aptos" panose="020B0004020202020204" pitchFamily="34" charset="0"/>
              <a:ea typeface="MS Mincho" panose="02020609040205080304" pitchFamily="49" charset="-128"/>
              <a:cs typeface="Arial" panose="020B0604020202020204" pitchFamily="34" charset="0"/>
            </a:endParaRPr>
          </a:p>
          <a:p>
            <a:pPr>
              <a:spcAft>
                <a:spcPts val="800"/>
              </a:spcAft>
            </a:pP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latin typeface="+mn-lt"/>
              </a:rPr>
              <a:t>w</a:t>
            </a:r>
            <a:r>
              <a:rPr lang="en-US" dirty="0">
                <a:latin typeface="+mn-lt"/>
              </a:rPr>
              <a:t>hen spelling an irregular word orally, say the letter names aloud, grouping the letter names together according to the sounds in the word, for example: </a:t>
            </a:r>
            <a:r>
              <a:rPr lang="en-US" b="1" i="1" dirty="0">
                <a:latin typeface="+mn-lt"/>
              </a:rPr>
              <a:t>w-ere </a:t>
            </a:r>
            <a:r>
              <a:rPr lang="en-US" b="0" i="1" dirty="0">
                <a:latin typeface="+mn-lt"/>
              </a:rPr>
              <a:t>spells </a:t>
            </a:r>
            <a:r>
              <a:rPr lang="en-US" b="1" i="1" dirty="0">
                <a:latin typeface="+mn-lt"/>
              </a:rPr>
              <a:t>were</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Revision: long vowels sounds</a:t>
            </a: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Have students revise their learning about long vowel sounds.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r>
              <a:rPr lang="en-US" i="1" dirty="0">
                <a:latin typeface="+mn-lt"/>
              </a:rPr>
              <a:t>Say the long vowel sound /</a:t>
            </a:r>
            <a:r>
              <a:rPr lang="en-US" i="1" dirty="0">
                <a:latin typeface="Aptos" panose="020B0004020202020204" pitchFamily="34" charset="0"/>
              </a:rPr>
              <a:t>ā/*.</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ptos" panose="020B0004020202020204" pitchFamily="34" charset="0"/>
              </a:rPr>
              <a:t>Students respond: </a:t>
            </a:r>
            <a:r>
              <a:rPr lang="en-US" i="1" dirty="0">
                <a:latin typeface="+mn-lt"/>
              </a:rPr>
              <a:t>/</a:t>
            </a:r>
            <a:r>
              <a:rPr lang="en-US" i="1" dirty="0">
                <a:latin typeface="Aptos" panose="020B0004020202020204" pitchFamily="34" charset="0"/>
              </a:rPr>
              <a:t>ā/*.</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ptos" panose="020B0004020202020204" pitchFamily="34" charset="0"/>
              </a:rPr>
              <a:t>Repeat with the other long vowel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long sound, /ī/*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long sound, /ō/*</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long sound, /</a:t>
            </a:r>
            <a:r>
              <a:rPr lang="en-US" b="0" i="0" dirty="0">
                <a:latin typeface="Calibri" panose="020F0502020204030204" pitchFamily="34" charset="0"/>
                <a:ea typeface="Calibri" panose="020F0502020204030204" pitchFamily="34" charset="0"/>
                <a:cs typeface="Calibri" panose="020F0502020204030204" pitchFamily="34" charset="0"/>
              </a:rPr>
              <a:t>ū</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long sound, /ē/*</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i="0" dirty="0"/>
              <a:t>Say: </a:t>
            </a:r>
            <a:r>
              <a:rPr lang="en-US" i="1" dirty="0"/>
              <a:t>Today we will be learning a new spelling for the long vowel sound </a:t>
            </a:r>
            <a:r>
              <a:rPr lang="en-US" i="1" dirty="0">
                <a:latin typeface="+mn-lt"/>
              </a:rPr>
              <a:t>/</a:t>
            </a:r>
            <a:r>
              <a:rPr lang="en-US" i="1" dirty="0">
                <a:latin typeface="Aptos" panose="020B0004020202020204" pitchFamily="34" charset="0"/>
              </a:rPr>
              <a:t>ā/.</a:t>
            </a:r>
            <a:endParaRPr lang="en-US" i="0" dirty="0"/>
          </a:p>
          <a:p>
            <a:endParaRPr lang="en-US" i="0" dirty="0"/>
          </a:p>
          <a:p>
            <a:r>
              <a:rPr lang="en-US" i="0" dirty="0"/>
              <a:t>Note: You may choose to say each vowel sound more than once according to student need. </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119813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a:t>
            </a:r>
            <a:r>
              <a:rPr lang="en-US" sz="1200" b="1" dirty="0">
                <a:latin typeface="+mn-lt"/>
              </a:rPr>
              <a:t>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our first split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We have learnt that 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u="none" dirty="0">
                <a:latin typeface="+mn-lt"/>
              </a:rPr>
              <a:t>In a split digraph, two vowels work together and usually make a long vowel sound, but the two vowels are split by a consonant in between them.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All split digraphs are made up of a vowel and an </a:t>
            </a:r>
            <a:r>
              <a:rPr lang="en-US" b="1" i="1" dirty="0">
                <a:latin typeface="+mn-lt"/>
              </a:rPr>
              <a:t>e</a:t>
            </a:r>
            <a:r>
              <a:rPr lang="en-US"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The split digraph we are learning today is the </a:t>
            </a:r>
            <a:r>
              <a:rPr lang="en-US" b="1" i="1" dirty="0" err="1">
                <a:latin typeface="+mn-lt"/>
              </a:rPr>
              <a:t>a_e</a:t>
            </a:r>
            <a:r>
              <a:rPr lang="en-US" b="1" i="1" dirty="0">
                <a:latin typeface="+mn-lt"/>
              </a:rPr>
              <a:t> split digraph</a:t>
            </a:r>
            <a:r>
              <a:rPr lang="en-US"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It makes the long /ā/ vowel sound.</a:t>
            </a:r>
            <a:endParaRPr lang="en-US" dirty="0">
              <a:latin typeface="+mn-lt"/>
            </a:endParaRPr>
          </a:p>
          <a:p>
            <a:endParaRPr lang="en-US" dirty="0">
              <a:latin typeface="+mn-lt"/>
            </a:endParaRPr>
          </a:p>
          <a:p>
            <a:r>
              <a:rPr lang="en-US" dirty="0">
                <a:latin typeface="+mn-lt"/>
              </a:rPr>
              <a:t>Demonstrate tracing over the letters on the large screen while saying the target sound.</a:t>
            </a:r>
          </a:p>
          <a:p>
            <a:pPr marL="171450" indent="-171450">
              <a:buFont typeface="Arial" panose="020B0604020202020204" pitchFamily="34" charset="0"/>
              <a:buChar char="•"/>
            </a:pPr>
            <a:r>
              <a:rPr lang="en-US" b="1" i="1" dirty="0">
                <a:latin typeface="+mn-lt"/>
              </a:rPr>
              <a:t>a </a:t>
            </a:r>
            <a:r>
              <a:rPr lang="en-US" b="0" i="1" dirty="0">
                <a:latin typeface="+mn-lt"/>
              </a:rPr>
              <a:t>something</a:t>
            </a:r>
            <a:r>
              <a:rPr lang="en-US" b="1" i="1" dirty="0">
                <a:latin typeface="+mn-lt"/>
              </a:rPr>
              <a:t> e </a:t>
            </a:r>
            <a:r>
              <a:rPr lang="en-US" b="0" i="1" dirty="0">
                <a:latin typeface="+mn-lt"/>
              </a:rPr>
              <a:t>says /</a:t>
            </a:r>
            <a:r>
              <a:rPr lang="en-US" b="0" i="1" dirty="0">
                <a:latin typeface="+mn-lt"/>
                <a:cs typeface="Arial" panose="020B0604020202020204" pitchFamily="34" charset="0"/>
              </a:rPr>
              <a:t>ā/ </a:t>
            </a:r>
            <a:r>
              <a:rPr lang="en-US" b="0" dirty="0">
                <a:latin typeface="+mn-lt"/>
                <a:cs typeface="Arial" panose="020B0604020202020204" pitchFamily="34" charset="0"/>
              </a:rPr>
              <a:t>(where ‘something’ signifies the consonant that splits the digraph).</a:t>
            </a:r>
          </a:p>
          <a:p>
            <a:pPr marL="171450" indent="-171450">
              <a:buFont typeface="Arial" panose="020B0604020202020204" pitchFamily="34" charset="0"/>
              <a:buChar char="•"/>
            </a:pPr>
            <a:endParaRPr lang="en-US"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h</a:t>
            </a:r>
            <a:r>
              <a:rPr lang="en-US" i="0" dirty="0">
                <a:latin typeface="+mn-lt"/>
              </a:rPr>
              <a:t>olding up two fingers together then splitting them apart as you explain what a split digraph is can support students’ understanding of this concept. </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28710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their mini-whiteboard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a </a:t>
            </a:r>
            <a:r>
              <a:rPr lang="en-US" b="0" i="1">
                <a:latin typeface="+mn-lt"/>
              </a:rPr>
              <a:t>something</a:t>
            </a:r>
            <a:r>
              <a:rPr lang="en-US" b="1" i="1">
                <a:latin typeface="+mn-lt"/>
              </a:rPr>
              <a:t> e </a:t>
            </a:r>
            <a:r>
              <a:rPr lang="en-US" b="0" i="1">
                <a:latin typeface="+mn-lt"/>
              </a:rPr>
              <a:t>says /</a:t>
            </a:r>
            <a:r>
              <a:rPr lang="en-US" b="0" i="1">
                <a:latin typeface="+mn-lt"/>
                <a:cs typeface="Arial" panose="020B0604020202020204" pitchFamily="34" charset="0"/>
              </a:rPr>
              <a:t>ā/.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I do</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Refer to the letter tiles on the slide showing the pattern of a simple word with an </a:t>
            </a:r>
            <a:r>
              <a:rPr lang="en-US" sz="1200" b="1" dirty="0" err="1"/>
              <a:t>a_e</a:t>
            </a:r>
            <a:r>
              <a:rPr lang="en-US" sz="1200" b="1" dirty="0"/>
              <a:t> split</a:t>
            </a:r>
            <a:r>
              <a:rPr lang="en-US" sz="1200" dirty="0"/>
              <a:t> </a:t>
            </a:r>
            <a:r>
              <a:rPr lang="en-US" sz="1200" b="1" dirty="0"/>
              <a:t>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Say: </a:t>
            </a:r>
          </a:p>
          <a:p>
            <a:pPr marL="171450" indent="-171450">
              <a:buFont typeface="Arial" panose="020B0604020202020204" pitchFamily="34" charset="0"/>
              <a:buChar char="•"/>
            </a:pPr>
            <a:r>
              <a:rPr lang="en-US" sz="1200" i="1" dirty="0"/>
              <a:t>The tiles on this slide represent letters.</a:t>
            </a:r>
          </a:p>
          <a:p>
            <a:pPr marL="171450" indent="-171450">
              <a:buFont typeface="Arial" panose="020B0604020202020204" pitchFamily="34" charset="0"/>
              <a:buChar char="•"/>
            </a:pPr>
            <a:r>
              <a:rPr lang="en-US" sz="1200" i="1" dirty="0"/>
              <a:t>The squares represent consonants and the circles represent vowels.</a:t>
            </a:r>
          </a:p>
          <a:p>
            <a:pPr marL="171450" indent="-171450">
              <a:buFont typeface="Arial" panose="020B0604020202020204" pitchFamily="34" charset="0"/>
              <a:buChar char="•"/>
            </a:pPr>
            <a:r>
              <a:rPr lang="en-US" sz="1200" i="1" dirty="0"/>
              <a:t>We will use this diagram to learn about the </a:t>
            </a:r>
            <a:r>
              <a:rPr lang="en-US" sz="1200" b="1" i="1" dirty="0" err="1"/>
              <a:t>a_e</a:t>
            </a:r>
            <a:r>
              <a:rPr lang="en-US" sz="1200" b="1" i="1" dirty="0"/>
              <a:t> split digraph</a:t>
            </a:r>
            <a:r>
              <a:rPr lang="en-US" sz="1200" b="0" i="1" dirty="0"/>
              <a:t>.</a:t>
            </a:r>
          </a:p>
          <a:p>
            <a:pPr marL="0" indent="0">
              <a:buFont typeface="Arial" panose="020B0604020202020204" pitchFamily="34" charset="0"/>
              <a:buNone/>
            </a:pPr>
            <a:endParaRPr lang="en-US" sz="1200" i="1" dirty="0"/>
          </a:p>
          <a:p>
            <a:pPr marL="0" indent="0">
              <a:buFont typeface="Arial" panose="020B0604020202020204" pitchFamily="34" charset="0"/>
              <a:buNone/>
            </a:pPr>
            <a:r>
              <a:rPr lang="en-US" sz="1200" i="0" dirty="0"/>
              <a:t>Use the diagram to explain that:</a:t>
            </a:r>
          </a:p>
          <a:p>
            <a:pPr marL="171450" indent="-171450">
              <a:buFont typeface="Arial" panose="020B0604020202020204" pitchFamily="34" charset="0"/>
              <a:buChar char="•"/>
            </a:pPr>
            <a:r>
              <a:rPr lang="en-US" sz="1200" dirty="0"/>
              <a:t>a split digraph can only be split by one consonant </a:t>
            </a:r>
          </a:p>
          <a:p>
            <a:pPr marL="171450" indent="-171450">
              <a:buFont typeface="Arial" panose="020B0604020202020204" pitchFamily="34" charset="0"/>
              <a:buChar char="•"/>
            </a:pPr>
            <a:r>
              <a:rPr lang="en-US" sz="1200" dirty="0"/>
              <a:t>the final </a:t>
            </a:r>
            <a:r>
              <a:rPr lang="en-US" sz="1200" b="1" dirty="0"/>
              <a:t>e</a:t>
            </a:r>
            <a:r>
              <a:rPr lang="en-US" sz="1200" dirty="0"/>
              <a:t> can only ‘jump’ over one consonant to </a:t>
            </a:r>
            <a:r>
              <a:rPr lang="en-US" sz="1200" b="0" dirty="0"/>
              <a:t>work with the first vowel to say its long sound</a:t>
            </a:r>
            <a:r>
              <a:rPr lang="en-US" sz="1200" dirty="0"/>
              <a:t>. </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Explain to students that many simple split-digraph words will:</a:t>
            </a:r>
          </a:p>
          <a:p>
            <a:pPr marL="171450" indent="-171450">
              <a:buFont typeface="Arial" panose="020B0604020202020204" pitchFamily="34" charset="0"/>
              <a:buChar char="•"/>
            </a:pPr>
            <a:r>
              <a:rPr lang="en-US" sz="1200" dirty="0"/>
              <a:t>start with one or more consonants </a:t>
            </a:r>
          </a:p>
          <a:p>
            <a:pPr marL="171450" indent="-171450">
              <a:buFont typeface="Arial" panose="020B0604020202020204" pitchFamily="34" charset="0"/>
              <a:buChar char="•"/>
            </a:pPr>
            <a:r>
              <a:rPr lang="en-US" sz="1200" dirty="0"/>
              <a:t>be followed by a split digraph with a consonant in between.</a:t>
            </a:r>
          </a:p>
          <a:p>
            <a:endParaRPr lang="en-US" sz="1200" dirty="0"/>
          </a:p>
          <a:p>
            <a:r>
              <a:rPr lang="en-US" sz="1200" dirty="0"/>
              <a:t>Note: </a:t>
            </a:r>
          </a:p>
          <a:p>
            <a:r>
              <a:rPr lang="en-US" sz="1200" dirty="0"/>
              <a:t>In this lesson, students will also be taught split-digraph words that:</a:t>
            </a:r>
          </a:p>
          <a:p>
            <a:pPr marL="171450" indent="-171450">
              <a:buFont typeface="Arial" panose="020B0604020202020204" pitchFamily="34" charset="0"/>
              <a:buChar char="•"/>
            </a:pPr>
            <a:r>
              <a:rPr lang="en-US" sz="1200" i="0" dirty="0"/>
              <a:t>begin with adjacent consonants as in </a:t>
            </a:r>
            <a:r>
              <a:rPr lang="en-US" sz="1200" b="1" i="0" dirty="0"/>
              <a:t>plate</a:t>
            </a:r>
          </a:p>
          <a:p>
            <a:pPr marL="171450" indent="-171450">
              <a:buFont typeface="Arial" panose="020B0604020202020204" pitchFamily="34" charset="0"/>
              <a:buChar char="•"/>
            </a:pPr>
            <a:r>
              <a:rPr lang="en-US" sz="1200" i="0" dirty="0"/>
              <a:t>begin with</a:t>
            </a:r>
            <a:r>
              <a:rPr lang="en-US" sz="1200" b="1" i="0" dirty="0"/>
              <a:t> </a:t>
            </a:r>
            <a:r>
              <a:rPr lang="en-US" sz="1200" b="0" i="0" dirty="0"/>
              <a:t>a</a:t>
            </a:r>
            <a:r>
              <a:rPr lang="en-US" sz="1200" b="1" i="0" dirty="0"/>
              <a:t> </a:t>
            </a:r>
            <a:r>
              <a:rPr lang="en-US" sz="1200" i="0" dirty="0"/>
              <a:t>consonant digraph as in </a:t>
            </a:r>
            <a:r>
              <a:rPr lang="en-US" sz="1200" b="1" i="0" dirty="0"/>
              <a:t>shape</a:t>
            </a:r>
          </a:p>
          <a:p>
            <a:pPr marL="171450" indent="-171450">
              <a:buFont typeface="Arial" panose="020B0604020202020204" pitchFamily="34" charset="0"/>
              <a:buChar char="•"/>
            </a:pPr>
            <a:r>
              <a:rPr lang="en-US" i="0" dirty="0"/>
              <a:t>are made up of just a split digraph as in </a:t>
            </a:r>
            <a:r>
              <a:rPr lang="en-US" b="1" i="0" dirty="0"/>
              <a:t>ate</a:t>
            </a:r>
            <a:r>
              <a:rPr lang="en-US" i="0" dirty="0"/>
              <a:t>.</a:t>
            </a:r>
            <a:endParaRPr lang="en-US" sz="1200" i="0"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*For the </a:t>
            </a:r>
            <a:r>
              <a:rPr lang="en-AU" b="1" err="1">
                <a:latin typeface="+mn-lt"/>
              </a:rPr>
              <a:t>th</a:t>
            </a:r>
            <a:r>
              <a:rPr lang="en-AU">
                <a:latin typeface="+mn-lt"/>
              </a:rPr>
              <a:t> digraph students should say two sounds: un</a:t>
            </a:r>
            <a:r>
              <a:rPr lang="en-US">
                <a:latin typeface="+mn-lt"/>
              </a:rPr>
              <a:t>voiced /</a:t>
            </a:r>
            <a:r>
              <a:rPr lang="en-US" err="1">
                <a:latin typeface="+mn-lt"/>
              </a:rPr>
              <a:t>th</a:t>
            </a:r>
            <a:r>
              <a:rPr lang="en-US">
                <a:latin typeface="+mn-lt"/>
              </a:rPr>
              <a:t>/ as in </a:t>
            </a:r>
            <a:r>
              <a:rPr lang="en-US" b="1">
                <a:latin typeface="+mn-lt"/>
              </a:rPr>
              <a:t>thin</a:t>
            </a:r>
            <a:r>
              <a:rPr lang="en-US">
                <a:latin typeface="+mn-lt"/>
              </a:rPr>
              <a:t>, and voiced /</a:t>
            </a:r>
            <a:r>
              <a:rPr lang="en-US" err="1">
                <a:latin typeface="+mn-lt"/>
              </a:rPr>
              <a:t>th</a:t>
            </a:r>
            <a:r>
              <a:rPr lang="en-US">
                <a:latin typeface="+mn-lt"/>
              </a:rPr>
              <a:t>/ as in </a:t>
            </a:r>
            <a:r>
              <a:rPr lang="en-US" b="1">
                <a:latin typeface="+mn-lt"/>
              </a:rPr>
              <a:t>then</a:t>
            </a:r>
            <a:r>
              <a:rPr lang="en-US">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Note: the two-speaker icon on the slide can be used as a reminder to students that </a:t>
            </a:r>
            <a:r>
              <a:rPr lang="en-AU" b="1" err="1">
                <a:latin typeface="+mn-lt"/>
              </a:rPr>
              <a:t>th</a:t>
            </a:r>
            <a:r>
              <a:rPr lang="en-AU">
                <a:latin typeface="+mn-lt"/>
              </a:rPr>
              <a:t> makes two sounds.</a:t>
            </a: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 </a:t>
            </a:r>
            <a:r>
              <a:rPr lang="en-US" sz="1200" b="1" dirty="0">
                <a:latin typeface="+mn-lt"/>
              </a:rPr>
              <a:t>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1" dirty="0">
              <a:latin typeface="+mn-lt"/>
              <a:cs typeface="Arial" panose="020B0604020202020204" pitchFamily="34" charset="0"/>
            </a:endParaRPr>
          </a:p>
          <a:p>
            <a:r>
              <a:rPr lang="en-US" sz="1200" dirty="0">
                <a:latin typeface="+mn-lt"/>
              </a:rPr>
              <a:t>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a_e</a:t>
            </a:r>
            <a:r>
              <a:rPr lang="en-US" sz="1200" b="1" i="1" dirty="0">
                <a:latin typeface="+mn-lt"/>
              </a:rPr>
              <a:t> split digraph</a:t>
            </a:r>
            <a:r>
              <a:rPr lang="en-US" sz="1200" i="1" dirty="0">
                <a:latin typeface="+mn-lt"/>
              </a:rPr>
              <a:t> at the end of this word. It is split by the consonant </a:t>
            </a:r>
            <a:r>
              <a:rPr lang="en-US" sz="1200" b="1" i="1" dirty="0">
                <a:latin typeface="+mn-lt"/>
              </a:rPr>
              <a:t>m</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m</a:t>
            </a:r>
            <a:r>
              <a:rPr lang="en-US" sz="1200" b="0" i="1" dirty="0">
                <a:latin typeface="+mn-lt"/>
              </a:rPr>
              <a:t>.</a:t>
            </a:r>
            <a:r>
              <a:rPr lang="en-US" sz="1200" b="1" i="1" dirty="0">
                <a:latin typeface="+mn-lt"/>
              </a:rPr>
              <a:t> </a:t>
            </a:r>
          </a:p>
          <a:p>
            <a:pPr marL="171450" indent="-171450">
              <a:buFont typeface="Arial" panose="020B0604020202020204" pitchFamily="34" charset="0"/>
              <a:buChar char="•"/>
            </a:pPr>
            <a:r>
              <a:rPr lang="en-US" sz="1200" b="1" i="1" dirty="0">
                <a:latin typeface="+mn-lt"/>
              </a:rPr>
              <a:t>a </a:t>
            </a:r>
            <a:r>
              <a:rPr lang="en-US" sz="1200" b="0" i="1" dirty="0">
                <a:latin typeface="+mn-lt"/>
              </a:rPr>
              <a:t>works with </a:t>
            </a:r>
            <a:r>
              <a:rPr lang="en-US" sz="1200" b="1" i="1" dirty="0">
                <a:latin typeface="+mn-lt"/>
              </a:rPr>
              <a:t>e</a:t>
            </a:r>
            <a:r>
              <a:rPr lang="en-US" sz="1200" b="0" i="1" dirty="0">
                <a:latin typeface="+mn-lt"/>
              </a:rPr>
              <a:t> to say the long </a:t>
            </a:r>
            <a:r>
              <a:rPr lang="en-US" b="0" dirty="0">
                <a:latin typeface="+mn-lt"/>
              </a:rPr>
              <a:t>/</a:t>
            </a:r>
            <a:r>
              <a:rPr lang="en-US" b="0" dirty="0">
                <a:latin typeface="+mn-lt"/>
                <a:cs typeface="Arial" panose="020B0604020202020204" pitchFamily="34" charset="0"/>
              </a:rPr>
              <a:t>ā/</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indent="0">
              <a:buFont typeface="Arial" panose="020B0604020202020204" pitchFamily="34" charset="0"/>
              <a:buNone/>
            </a:pPr>
            <a:r>
              <a:rPr lang="en-US" sz="1200" b="0" i="0" dirty="0">
                <a:latin typeface="+mn-lt"/>
              </a:rPr>
              <a:t>Demonstrate:</a:t>
            </a:r>
          </a:p>
          <a:p>
            <a:pPr marL="171450" indent="-171450">
              <a:buFont typeface="Arial" panose="020B0604020202020204" pitchFamily="34" charset="0"/>
              <a:buChar char="•"/>
            </a:pPr>
            <a:r>
              <a:rPr lang="en-US" sz="1200" b="0" i="0" dirty="0">
                <a:latin typeface="+mn-lt"/>
              </a:rPr>
              <a:t>pointing to the corresponding letters in the word and saying: </a:t>
            </a:r>
            <a:r>
              <a:rPr lang="en-US" sz="1200" i="1" dirty="0">
                <a:latin typeface="+mn-lt"/>
              </a:rPr>
              <a:t>/n/, /</a:t>
            </a:r>
            <a:r>
              <a:rPr lang="en-US" sz="1200" i="1" dirty="0">
                <a:latin typeface="+mn-lt"/>
                <a:cs typeface="Arial" panose="020B0604020202020204" pitchFamily="34" charset="0"/>
              </a:rPr>
              <a:t>ā/*, /m/</a:t>
            </a:r>
          </a:p>
          <a:p>
            <a:pPr marL="171450" indent="-171450">
              <a:buFont typeface="Arial" panose="020B0604020202020204" pitchFamily="34" charset="0"/>
              <a:buChar char="•"/>
            </a:pPr>
            <a:r>
              <a:rPr lang="en-US" sz="1200" i="0" dirty="0">
                <a:latin typeface="+mn-lt"/>
                <a:cs typeface="Arial" panose="020B0604020202020204" pitchFamily="34" charset="0"/>
              </a:rPr>
              <a:t>blending the sounds to read the word. </a:t>
            </a:r>
          </a:p>
          <a:p>
            <a:pPr marL="171450" indent="-171450">
              <a:buFont typeface="Arial" panose="020B0604020202020204" pitchFamily="34" charset="0"/>
              <a:buChar cha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a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590139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a_e</a:t>
            </a:r>
            <a:r>
              <a:rPr lang="en-US" sz="1200" b="1" i="1" dirty="0">
                <a:latin typeface="+mn-lt"/>
              </a:rPr>
              <a:t> split digraph</a:t>
            </a:r>
            <a:r>
              <a:rPr lang="en-US" sz="1200" i="1" dirty="0">
                <a:latin typeface="+mn-lt"/>
              </a:rPr>
              <a:t> at the end of this word. It is split by the consonant </a:t>
            </a:r>
            <a:r>
              <a:rPr lang="en-US" sz="1200" b="1" i="1" dirty="0">
                <a:latin typeface="+mn-lt"/>
              </a:rPr>
              <a:t>p</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p</a:t>
            </a:r>
            <a:r>
              <a:rPr lang="en-US" sz="1200" b="0" i="1" dirty="0">
                <a:latin typeface="+mn-lt"/>
              </a:rPr>
              <a:t>.</a:t>
            </a:r>
            <a:endParaRPr lang="en-US" sz="1200" b="1" i="1" dirty="0">
              <a:latin typeface="+mn-lt"/>
            </a:endParaRPr>
          </a:p>
          <a:p>
            <a:pPr marL="171450" indent="-171450">
              <a:buFont typeface="Arial" panose="020B0604020202020204" pitchFamily="34" charset="0"/>
              <a:buChar char="•"/>
            </a:pPr>
            <a:r>
              <a:rPr lang="en-US" sz="1200" b="1" i="1" dirty="0">
                <a:latin typeface="+mn-lt"/>
              </a:rPr>
              <a:t>a </a:t>
            </a:r>
            <a:r>
              <a:rPr lang="en-US" sz="1200" b="0" i="1" dirty="0">
                <a:latin typeface="+mn-lt"/>
              </a:rPr>
              <a:t>works with </a:t>
            </a:r>
            <a:r>
              <a:rPr lang="en-US" sz="1200" b="1" i="1" dirty="0">
                <a:latin typeface="+mn-lt"/>
              </a:rPr>
              <a:t>e</a:t>
            </a:r>
            <a:r>
              <a:rPr lang="en-US" sz="1200" b="0" i="1" dirty="0">
                <a:latin typeface="+mn-lt"/>
              </a:rPr>
              <a:t> to say the long </a:t>
            </a:r>
            <a:r>
              <a:rPr lang="en-US" b="0" dirty="0">
                <a:latin typeface="+mn-lt"/>
              </a:rPr>
              <a:t>/</a:t>
            </a:r>
            <a:r>
              <a:rPr lang="en-US" b="0" dirty="0">
                <a:latin typeface="+mn-lt"/>
                <a:cs typeface="Arial" panose="020B0604020202020204" pitchFamily="34" charset="0"/>
              </a:rPr>
              <a:t>ā/</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latin typeface="+mn-lt"/>
              </a:rPr>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a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Refer to the new word. Say: </a:t>
            </a:r>
          </a:p>
          <a:p>
            <a:pPr marL="171450" indent="-171450">
              <a:buFont typeface="Arial" panose="020B0604020202020204" pitchFamily="34" charset="0"/>
              <a:buChar char="•"/>
            </a:pPr>
            <a:r>
              <a:rPr lang="en-US" sz="1200" i="1" dirty="0">
                <a:latin typeface="+mn-lt"/>
              </a:rPr>
              <a:t>I can see the </a:t>
            </a:r>
            <a:r>
              <a:rPr lang="en-US" sz="1200" b="1" i="1" dirty="0" err="1">
                <a:latin typeface="+mn-lt"/>
              </a:rPr>
              <a:t>a_e</a:t>
            </a:r>
            <a:r>
              <a:rPr lang="en-US" sz="1200" b="1" i="1" dirty="0">
                <a:latin typeface="+mn-lt"/>
              </a:rPr>
              <a:t> split</a:t>
            </a:r>
            <a:r>
              <a:rPr lang="en-US" sz="1200" i="1" dirty="0">
                <a:latin typeface="+mn-lt"/>
              </a:rPr>
              <a:t> </a:t>
            </a:r>
            <a:r>
              <a:rPr lang="en-US" sz="1200" b="1" i="1" dirty="0">
                <a:latin typeface="+mn-lt"/>
              </a:rPr>
              <a:t>digraphs</a:t>
            </a:r>
            <a:r>
              <a:rPr lang="en-US" sz="1200" i="1" dirty="0">
                <a:latin typeface="+mn-lt"/>
              </a:rPr>
              <a:t> at the end of this word. It is split by the consonant </a:t>
            </a:r>
            <a:r>
              <a:rPr lang="en-US" sz="1200" b="1" i="1" dirty="0">
                <a:latin typeface="+mn-lt"/>
              </a:rPr>
              <a:t>k</a:t>
            </a:r>
            <a:r>
              <a:rPr lang="en-US" sz="1200" b="0" i="1" dirty="0">
                <a:latin typeface="+mn-lt"/>
              </a:rPr>
              <a:t>.</a:t>
            </a:r>
            <a:endParaRPr lang="en-US" sz="1200" b="0" i="0" dirty="0">
              <a:latin typeface="+mn-lt"/>
            </a:endParaRPr>
          </a:p>
          <a:p>
            <a:pPr marL="171450" indent="-171450">
              <a:buFont typeface="Arial" panose="020B0604020202020204" pitchFamily="34" charset="0"/>
              <a:buChar char="•"/>
            </a:pPr>
            <a:r>
              <a:rPr lang="en-US" sz="1200" i="1" dirty="0">
                <a:latin typeface="+mn-lt"/>
              </a:rPr>
              <a:t>In this word the </a:t>
            </a:r>
            <a:r>
              <a:rPr lang="en-US" sz="1200" b="1" i="1" dirty="0">
                <a:latin typeface="+mn-lt"/>
              </a:rPr>
              <a:t>e</a:t>
            </a:r>
            <a:r>
              <a:rPr lang="en-US" sz="1200" i="1" dirty="0">
                <a:latin typeface="+mn-lt"/>
              </a:rPr>
              <a:t> can jump over the </a:t>
            </a:r>
            <a:r>
              <a:rPr lang="en-US" sz="1200" b="0" i="1" dirty="0">
                <a:latin typeface="+mn-lt"/>
              </a:rPr>
              <a:t>consonant </a:t>
            </a:r>
            <a:r>
              <a:rPr lang="en-US" sz="1200" b="1" i="1" dirty="0">
                <a:latin typeface="+mn-lt"/>
              </a:rPr>
              <a:t>k</a:t>
            </a:r>
            <a:r>
              <a:rPr lang="en-US" sz="1200" b="0" i="1" dirty="0">
                <a:latin typeface="+mn-lt"/>
              </a:rPr>
              <a:t>. </a:t>
            </a:r>
          </a:p>
          <a:p>
            <a:pPr marL="171450" indent="-171450">
              <a:buFont typeface="Arial" panose="020B0604020202020204" pitchFamily="34" charset="0"/>
              <a:buChar char="•"/>
            </a:pPr>
            <a:r>
              <a:rPr lang="en-US" sz="1200" b="1" i="1" dirty="0">
                <a:latin typeface="+mn-lt"/>
              </a:rPr>
              <a:t>a </a:t>
            </a:r>
            <a:r>
              <a:rPr lang="en-US" sz="1200" b="0" i="1" dirty="0">
                <a:latin typeface="+mn-lt"/>
              </a:rPr>
              <a:t>works with </a:t>
            </a:r>
            <a:r>
              <a:rPr lang="en-US" sz="1200" b="1" i="1" dirty="0">
                <a:latin typeface="+mn-lt"/>
              </a:rPr>
              <a:t>e</a:t>
            </a:r>
            <a:r>
              <a:rPr lang="en-US" sz="1200" b="0" i="1" dirty="0">
                <a:latin typeface="+mn-lt"/>
              </a:rPr>
              <a:t> to say the long </a:t>
            </a:r>
            <a:r>
              <a:rPr lang="en-US" b="0" dirty="0">
                <a:latin typeface="+mn-lt"/>
              </a:rPr>
              <a:t>/</a:t>
            </a:r>
            <a:r>
              <a:rPr lang="en-US" b="0" dirty="0">
                <a:latin typeface="+mn-lt"/>
                <a:cs typeface="Arial" panose="020B0604020202020204" pitchFamily="34" charset="0"/>
              </a:rPr>
              <a:t>ā/</a:t>
            </a:r>
            <a:r>
              <a:rPr lang="en-US" sz="1200" b="0" i="1" dirty="0">
                <a:latin typeface="+mn-lt"/>
              </a:rPr>
              <a:t> sound. </a:t>
            </a:r>
          </a:p>
          <a:p>
            <a:pPr marL="0" indent="0">
              <a:buFont typeface="Arial" panose="020B0604020202020204" pitchFamily="34" charset="0"/>
              <a:buNone/>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point and say each letter</a:t>
            </a:r>
            <a:r>
              <a:rPr lang="en-AU" sz="1200" dirty="0">
                <a:latin typeface="+mn-lt"/>
              </a:rPr>
              <a:t>–</a:t>
            </a:r>
            <a:r>
              <a:rPr lang="en-US" dirty="0">
                <a:latin typeface="+mn-lt"/>
              </a:rPr>
              <a:t>sound correspondence then blend these sounds to read the word.*</a:t>
            </a:r>
            <a:endParaRPr lang="en-AU" dirty="0">
              <a:latin typeface="+mn-lt"/>
            </a:endParaRPr>
          </a:p>
          <a:p>
            <a:pPr marL="0" indent="0">
              <a:buFont typeface="Arial" panose="020B0604020202020204" pitchFamily="34" charset="0"/>
              <a:buNone/>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a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E0444-6B24-21A1-834A-6E8DA9577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42AAE6-B3F6-0DEF-B2CF-FED3C5BFD8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6808B1-040D-F113-3031-C7B0646D09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dirty="0">
              <a:latin typeface="+mn-lt"/>
            </a:endParaRPr>
          </a:p>
          <a:p>
            <a:r>
              <a:rPr lang="en-US" dirty="0">
                <a:latin typeface="+mn-lt"/>
              </a:rPr>
              <a:t>Say: </a:t>
            </a:r>
          </a:p>
          <a:p>
            <a:pPr marL="171450" indent="-171450">
              <a:buFont typeface="Arial" panose="020B0604020202020204" pitchFamily="34" charset="0"/>
              <a:buChar char="•"/>
            </a:pPr>
            <a:r>
              <a:rPr lang="en-US" i="1" dirty="0">
                <a:latin typeface="+mn-lt"/>
              </a:rPr>
              <a:t>There are also some words made up of just a split digraph and a consonant that splits the digraph. </a:t>
            </a:r>
          </a:p>
          <a:p>
            <a:pPr marL="171450" indent="-171450">
              <a:buFont typeface="Arial" panose="020B0604020202020204" pitchFamily="34" charset="0"/>
              <a:buChar char="•"/>
            </a:pPr>
            <a:r>
              <a:rPr lang="en-US" i="1" dirty="0">
                <a:latin typeface="+mn-lt"/>
              </a:rPr>
              <a:t>These words are less common, but it is important that we can read and spell them too. </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word, point and say each letter</a:t>
            </a:r>
            <a:r>
              <a:rPr lang="en-AU" sz="1200" dirty="0">
                <a:latin typeface="+mn-lt"/>
              </a:rPr>
              <a:t>–</a:t>
            </a:r>
            <a:r>
              <a:rPr lang="en-US" dirty="0">
                <a:latin typeface="+mn-lt"/>
              </a:rPr>
              <a:t>sound correspondences then blend these sounds to read the word.*</a:t>
            </a:r>
            <a:endParaRPr lang="en-AU" dirty="0">
              <a:latin typeface="+mn-lt"/>
            </a:endParaRP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cs typeface="Arial" panose="020B0604020202020204" pitchFamily="34" charset="0"/>
              </a:rPr>
              <a:t>*Use two fingers split apart to point to both the </a:t>
            </a:r>
            <a:r>
              <a:rPr lang="en-US" b="1" dirty="0">
                <a:latin typeface="+mn-lt"/>
                <a:cs typeface="Arial" panose="020B0604020202020204" pitchFamily="34" charset="0"/>
              </a:rPr>
              <a:t>a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p:txBody>
      </p:sp>
      <p:sp>
        <p:nvSpPr>
          <p:cNvPr id="4" name="Slide Number Placeholder 3">
            <a:extLst>
              <a:ext uri="{FF2B5EF4-FFF2-40B4-BE49-F238E27FC236}">
                <a16:creationId xmlns:a16="http://schemas.microsoft.com/office/drawing/2014/main" id="{3F83DFFA-1B3F-C0EB-0520-FF547AB98A1C}"/>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014021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identifying the </a:t>
            </a:r>
            <a:r>
              <a:rPr lang="en-US" b="1" dirty="0" err="1">
                <a:latin typeface="+mn-lt"/>
              </a:rPr>
              <a:t>a_e</a:t>
            </a:r>
            <a:r>
              <a:rPr lang="en-US" b="1" dirty="0">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naming the consonant that the </a:t>
            </a:r>
            <a:r>
              <a:rPr lang="en-US" b="1" dirty="0">
                <a:latin typeface="+mn-lt"/>
              </a:rPr>
              <a:t>e </a:t>
            </a:r>
            <a:r>
              <a:rPr lang="en-US" b="0" dirty="0">
                <a:latin typeface="+mn-lt"/>
              </a:rPr>
              <a:t>can ‘jump’ over</a:t>
            </a: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pointing and saying each letter</a:t>
            </a:r>
            <a:r>
              <a:rPr lang="en-AU" sz="1200" dirty="0">
                <a:latin typeface="+mn-lt"/>
              </a:rPr>
              <a:t>–</a:t>
            </a:r>
            <a:r>
              <a:rPr lang="en-US" dirty="0">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Arial" panose="020B0604020202020204" pitchFamily="34" charset="0"/>
              </a:rPr>
              <a:t>*Prompt students to use two fingers split apart to point to both the </a:t>
            </a:r>
            <a:r>
              <a:rPr lang="en-US" b="1" dirty="0">
                <a:latin typeface="+mn-lt"/>
                <a:cs typeface="Arial" panose="020B0604020202020204" pitchFamily="34" charset="0"/>
              </a:rPr>
              <a:t>a </a:t>
            </a:r>
            <a:r>
              <a:rPr lang="en-US" b="0" dirty="0">
                <a:latin typeface="+mn-lt"/>
                <a:cs typeface="Arial" panose="020B0604020202020204" pitchFamily="34" charset="0"/>
              </a:rPr>
              <a:t>and the</a:t>
            </a:r>
            <a:r>
              <a:rPr lang="en-US" b="1" dirty="0">
                <a:latin typeface="+mn-lt"/>
                <a:cs typeface="Arial" panose="020B0604020202020204" pitchFamily="34" charset="0"/>
              </a:rPr>
              <a:t> e </a:t>
            </a:r>
            <a:r>
              <a:rPr lang="en-US" b="0" dirty="0">
                <a:latin typeface="+mn-lt"/>
                <a:cs typeface="Arial" panose="020B0604020202020204" pitchFamily="34" charset="0"/>
              </a:rPr>
              <a:t>for </a:t>
            </a:r>
            <a:r>
              <a:rPr lang="en-US" sz="1200" b="0" dirty="0">
                <a:latin typeface="+mn-lt"/>
              </a:rPr>
              <a:t>/</a:t>
            </a:r>
            <a:r>
              <a:rPr lang="en-US" sz="1200" b="0" dirty="0">
                <a:latin typeface="+mn-lt"/>
                <a:cs typeface="Arial" panose="020B0604020202020204" pitchFamily="34" charset="0"/>
              </a:rPr>
              <a:t>ā/. </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re-reading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a_e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latin typeface="+mn-lt"/>
              </a:rPr>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58443-437D-F952-604F-9F3AF278B5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5ABD77-4982-6408-0B8C-9C4F5AB097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A2EE63-B80A-6132-CA97-B9FDFF7584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re-reading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a:t>
            </a:r>
            <a:r>
              <a:rPr lang="en-US" b="1" err="1">
                <a:latin typeface="+mn-lt"/>
              </a:rPr>
              <a:t>a_e</a:t>
            </a:r>
            <a:r>
              <a:rPr lang="en-US" b="1">
                <a:latin typeface="+mn-lt"/>
              </a:rPr>
              <a:t> split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naming the consonant that the </a:t>
            </a:r>
            <a:r>
              <a:rPr lang="en-US" b="1">
                <a:latin typeface="+mn-lt"/>
              </a:rPr>
              <a:t>e </a:t>
            </a:r>
            <a:r>
              <a:rPr lang="en-US" b="0">
                <a:latin typeface="+mn-lt"/>
              </a:rPr>
              <a:t>can ‘jump’ over.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pointing and saying each letter</a:t>
            </a:r>
            <a:r>
              <a:rPr lang="en-AU" sz="1200">
                <a:latin typeface="+mn-lt"/>
              </a:rPr>
              <a:t>–</a:t>
            </a:r>
            <a:r>
              <a:rPr lang="en-US">
                <a:latin typeface="+mn-lt"/>
              </a:rPr>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a:extLst>
              <a:ext uri="{FF2B5EF4-FFF2-40B4-BE49-F238E27FC236}">
                <a16:creationId xmlns:a16="http://schemas.microsoft.com/office/drawing/2014/main" id="{C755CA55-7110-C5DF-376B-D58BB8AC8F1E}"/>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683493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2D432-6145-203B-EF14-4C08D75D5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11DC0-A82E-D139-0E58-D74A470528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9396A1-960E-4D85-FD2C-2BB33C03BC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Remind students that there are also some words made up of just a split digraph and a consonant that splits the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participate in pointing and saying each letter</a:t>
            </a:r>
            <a:r>
              <a:rPr lang="en-AU" sz="1200">
                <a:latin typeface="+mn-lt"/>
              </a:rPr>
              <a:t>–</a:t>
            </a:r>
            <a:r>
              <a:rPr lang="en-US">
                <a:latin typeface="+mn-lt"/>
              </a:rPr>
              <a:t>sound correspondence then blending these sounds to read the word.*</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cs typeface="Arial" panose="020B0604020202020204" pitchFamily="34" charset="0"/>
              </a:rPr>
              <a:t>*Prompt students to use two fingers split apart to point to both the </a:t>
            </a:r>
            <a:r>
              <a:rPr lang="en-US" b="1">
                <a:latin typeface="+mn-lt"/>
                <a:cs typeface="Arial" panose="020B0604020202020204" pitchFamily="34" charset="0"/>
              </a:rPr>
              <a:t>a </a:t>
            </a:r>
            <a:r>
              <a:rPr lang="en-US" b="0">
                <a:latin typeface="+mn-lt"/>
                <a:cs typeface="Arial" panose="020B0604020202020204" pitchFamily="34" charset="0"/>
              </a:rPr>
              <a:t>and the</a:t>
            </a:r>
            <a:r>
              <a:rPr lang="en-US" b="1">
                <a:latin typeface="+mn-lt"/>
                <a:cs typeface="Arial" panose="020B0604020202020204" pitchFamily="34" charset="0"/>
              </a:rPr>
              <a:t> e </a:t>
            </a:r>
            <a:r>
              <a:rPr lang="en-US" b="0">
                <a:latin typeface="+mn-lt"/>
                <a:cs typeface="Arial" panose="020B0604020202020204" pitchFamily="34" charset="0"/>
              </a:rPr>
              <a:t>for </a:t>
            </a:r>
            <a:r>
              <a:rPr lang="en-US" sz="1200" b="0">
                <a:latin typeface="+mn-lt"/>
              </a:rPr>
              <a:t>/</a:t>
            </a:r>
            <a:r>
              <a:rPr lang="en-US" sz="1200" b="0">
                <a:latin typeface="+mn-lt"/>
                <a:cs typeface="Arial" panose="020B0604020202020204" pitchFamily="34" charset="0"/>
              </a:rPr>
              <a:t>ā/. </a:t>
            </a:r>
            <a:endParaRPr lang="en-AU">
              <a:latin typeface="+mn-lt"/>
            </a:endParaRPr>
          </a:p>
        </p:txBody>
      </p:sp>
      <p:sp>
        <p:nvSpPr>
          <p:cNvPr id="4" name="Slide Number Placeholder 3">
            <a:extLst>
              <a:ext uri="{FF2B5EF4-FFF2-40B4-BE49-F238E27FC236}">
                <a16:creationId xmlns:a16="http://schemas.microsoft.com/office/drawing/2014/main" id="{D39B25F0-0084-FD55-176E-61141E952CCE}"/>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148362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Remind students of the pattern of a simple word with an </a:t>
            </a:r>
            <a:r>
              <a:rPr lang="en-US" sz="1200" b="1" dirty="0" err="1">
                <a:latin typeface="+mn-lt"/>
              </a:rPr>
              <a:t>a_e</a:t>
            </a:r>
            <a:r>
              <a:rPr lang="en-US" sz="1200" b="1" dirty="0">
                <a:latin typeface="+mn-lt"/>
              </a:rPr>
              <a:t> split digraph </a:t>
            </a:r>
            <a:r>
              <a:rPr lang="en-US" sz="1200" dirty="0">
                <a:latin typeface="+mn-lt"/>
              </a:rPr>
              <a:t>by referring to the letter tiles on the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Say: </a:t>
            </a:r>
          </a:p>
          <a:p>
            <a:pPr marL="171450" indent="-171450">
              <a:buFont typeface="Arial" panose="020B0604020202020204" pitchFamily="34" charset="0"/>
              <a:buChar char="•"/>
            </a:pPr>
            <a:r>
              <a:rPr lang="en-US" sz="1200" i="1" dirty="0">
                <a:latin typeface="+mn-lt"/>
              </a:rPr>
              <a:t>Remember, this diagram represents a word with an </a:t>
            </a:r>
            <a:r>
              <a:rPr lang="en-US" sz="1200" b="1" i="1" dirty="0" err="1">
                <a:latin typeface="+mn-lt"/>
              </a:rPr>
              <a:t>a_e</a:t>
            </a:r>
            <a:r>
              <a:rPr lang="en-US" sz="1200" b="1" i="1" dirty="0">
                <a:latin typeface="+mn-lt"/>
              </a:rPr>
              <a:t> split digraph</a:t>
            </a:r>
            <a:r>
              <a:rPr lang="en-US" sz="1200" i="1" dirty="0">
                <a:latin typeface="+mn-lt"/>
              </a:rPr>
              <a:t>.</a:t>
            </a:r>
          </a:p>
          <a:p>
            <a:pPr marL="171450" indent="-171450">
              <a:buFont typeface="Arial" panose="020B0604020202020204" pitchFamily="34" charset="0"/>
              <a:buChar char="•"/>
            </a:pPr>
            <a:r>
              <a:rPr lang="en-US" sz="1200" i="1" dirty="0">
                <a:latin typeface="+mn-lt"/>
              </a:rPr>
              <a:t>It reminds us that a split digraph can only be split by one consonant. </a:t>
            </a:r>
          </a:p>
          <a:p>
            <a:pPr marL="171450" indent="-171450">
              <a:buFont typeface="Arial" panose="020B0604020202020204" pitchFamily="34" charset="0"/>
              <a:buChar char="•"/>
            </a:pPr>
            <a:r>
              <a:rPr lang="en-US" sz="1200" i="1" dirty="0">
                <a:latin typeface="+mn-lt"/>
              </a:rPr>
              <a:t>The final </a:t>
            </a:r>
            <a:r>
              <a:rPr lang="en-US" sz="1200" b="1" i="1" dirty="0">
                <a:latin typeface="+mn-lt"/>
              </a:rPr>
              <a:t>e</a:t>
            </a:r>
            <a:r>
              <a:rPr lang="en-US" sz="1200" i="1" dirty="0">
                <a:latin typeface="+mn-lt"/>
              </a:rPr>
              <a:t> can only ‘jump’ over one consonant to work with the other vowel to make its long sound.</a:t>
            </a:r>
          </a:p>
          <a:p>
            <a:pPr marL="171450" indent="-171450">
              <a:buFont typeface="Arial" panose="020B0604020202020204" pitchFamily="34" charset="0"/>
              <a:buChar char="•"/>
            </a:pPr>
            <a:r>
              <a:rPr lang="en-US" sz="1200" i="1" dirty="0">
                <a:latin typeface="+mn-lt"/>
              </a:rPr>
              <a:t>We can use this diagram to think about spelling words with an </a:t>
            </a:r>
            <a:r>
              <a:rPr lang="en-US" sz="1200" b="1" i="1" dirty="0" err="1">
                <a:latin typeface="+mn-lt"/>
              </a:rPr>
              <a:t>a_e</a:t>
            </a:r>
            <a:r>
              <a:rPr lang="en-US" sz="1200" b="1" i="1" dirty="0">
                <a:latin typeface="+mn-lt"/>
              </a:rPr>
              <a:t> split digraph </a:t>
            </a:r>
            <a:r>
              <a:rPr lang="en-US" sz="1200" i="1" dirty="0">
                <a:latin typeface="+mn-lt"/>
              </a:rPr>
              <a:t>too.</a:t>
            </a:r>
          </a:p>
          <a:p>
            <a:pPr marL="0" indent="0">
              <a:buFont typeface="Arial" panose="020B0604020202020204" pitchFamily="34" charset="0"/>
              <a:buNone/>
            </a:pPr>
            <a:endParaRPr lang="en-US" sz="120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Explain to students that when we are listening for simple split-digraph words in spelling, we listen for a long vowel sound followed by a consonant at the end of a word. </a:t>
            </a:r>
          </a:p>
          <a:p>
            <a:endParaRPr lang="en-US" sz="1200" dirty="0">
              <a:latin typeface="+mn-lt"/>
            </a:endParaRPr>
          </a:p>
          <a:p>
            <a:r>
              <a:rPr lang="en-US" sz="1200" dirty="0">
                <a:latin typeface="+mn-lt"/>
              </a:rPr>
              <a:t>Say:</a:t>
            </a:r>
          </a:p>
          <a:p>
            <a:pPr marL="171450" indent="-171450">
              <a:buFont typeface="Arial" panose="020B0604020202020204" pitchFamily="34" charset="0"/>
              <a:buChar char="•"/>
            </a:pPr>
            <a:r>
              <a:rPr lang="en-US" sz="1200" i="1" dirty="0">
                <a:latin typeface="+mn-lt"/>
              </a:rPr>
              <a:t>Listen to this example: </a:t>
            </a:r>
            <a:r>
              <a:rPr lang="en-US" sz="1200" b="1" i="1" dirty="0">
                <a:latin typeface="+mn-lt"/>
              </a:rPr>
              <a:t>wave</a:t>
            </a:r>
            <a:r>
              <a:rPr lang="en-US" sz="1200" b="0" i="1" dirty="0">
                <a:latin typeface="+mn-lt"/>
              </a:rPr>
              <a:t>.</a:t>
            </a:r>
            <a:endParaRPr lang="en-US" sz="1200"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mn-lt"/>
              </a:rPr>
              <a:t>/w/, /ā/, /v/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mn-lt"/>
              </a:rPr>
              <a:t>I hear the long /ā/ sound followed by the consonant sound /v/.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indent="0">
              <a:buFont typeface="Arial" panose="020B0604020202020204" pitchFamily="34" charset="0"/>
              <a:buNone/>
            </a:pPr>
            <a:r>
              <a:rPr lang="en-US" sz="1200" dirty="0">
                <a:latin typeface="+mn-lt"/>
              </a:rPr>
              <a:t>Demonstrate spelling the word </a:t>
            </a:r>
            <a:r>
              <a:rPr lang="en-US" sz="1200" b="1" dirty="0">
                <a:latin typeface="+mn-lt"/>
              </a:rPr>
              <a:t>wave </a:t>
            </a:r>
            <a:r>
              <a:rPr lang="en-US" sz="1200" b="0" dirty="0">
                <a:latin typeface="+mn-lt"/>
              </a:rPr>
              <a:t>on the class whiteboard</a:t>
            </a:r>
            <a:r>
              <a:rPr lang="en-US" sz="1200" b="1" dirty="0">
                <a:latin typeface="+mn-lt"/>
              </a:rPr>
              <a:t> </a:t>
            </a:r>
            <a:r>
              <a:rPr lang="en-US" sz="1200" b="0" dirty="0">
                <a:latin typeface="+mn-lt"/>
              </a:rPr>
              <a:t>saying:</a:t>
            </a:r>
          </a:p>
          <a:p>
            <a:pPr marL="171450" indent="-171450">
              <a:buFont typeface="Arial" panose="020B0604020202020204" pitchFamily="34" charset="0"/>
              <a:buChar char="•"/>
            </a:pPr>
            <a:r>
              <a:rPr lang="en-US" sz="1200" b="0" i="1" dirty="0">
                <a:latin typeface="+mn-lt"/>
              </a:rPr>
              <a:t>/w/ </a:t>
            </a:r>
            <a:r>
              <a:rPr lang="en-US" sz="1200" b="0" dirty="0">
                <a:latin typeface="+mn-lt"/>
              </a:rPr>
              <a:t>(write </a:t>
            </a:r>
            <a:r>
              <a:rPr lang="en-US" sz="1200" b="1" dirty="0">
                <a:latin typeface="+mn-lt"/>
              </a:rPr>
              <a:t>w</a:t>
            </a:r>
            <a:r>
              <a:rPr lang="en-US" sz="1200" b="0" dirty="0">
                <a:latin typeface="+mn-lt"/>
              </a:rPr>
              <a:t>)</a:t>
            </a:r>
          </a:p>
          <a:p>
            <a:pPr marL="171450" indent="-171450">
              <a:buFont typeface="Arial" panose="020B0604020202020204" pitchFamily="34" charset="0"/>
              <a:buChar char="•"/>
            </a:pPr>
            <a:r>
              <a:rPr lang="en-US" sz="1200" b="0" i="1" dirty="0">
                <a:latin typeface="+mn-lt"/>
              </a:rPr>
              <a:t>/ā/ </a:t>
            </a:r>
            <a:r>
              <a:rPr lang="en-US" sz="1200" b="0" i="0" dirty="0">
                <a:latin typeface="+mn-lt"/>
              </a:rPr>
              <a:t>(write </a:t>
            </a:r>
            <a:r>
              <a:rPr lang="en-US" sz="1200" b="1" i="0" dirty="0">
                <a:latin typeface="+mn-lt"/>
              </a:rPr>
              <a:t>a</a:t>
            </a:r>
            <a:r>
              <a:rPr lang="en-US" sz="1200" b="0" i="0" dirty="0">
                <a:latin typeface="+mn-lt"/>
              </a:rPr>
              <a:t>)</a:t>
            </a:r>
          </a:p>
          <a:p>
            <a:pPr marL="171450" indent="-171450">
              <a:buFont typeface="Arial" panose="020B0604020202020204" pitchFamily="34" charset="0"/>
              <a:buChar char="•"/>
            </a:pPr>
            <a:r>
              <a:rPr lang="en-US" sz="1200" b="0" i="1" dirty="0">
                <a:latin typeface="+mn-lt"/>
              </a:rPr>
              <a:t>/v/ </a:t>
            </a:r>
            <a:r>
              <a:rPr lang="en-US" sz="1200" b="0" i="0" dirty="0">
                <a:latin typeface="+mn-lt"/>
              </a:rPr>
              <a:t>(write </a:t>
            </a:r>
            <a:r>
              <a:rPr lang="en-US" sz="1200" b="1" i="0" dirty="0">
                <a:latin typeface="+mn-lt"/>
              </a:rPr>
              <a:t>v</a:t>
            </a:r>
            <a:r>
              <a:rPr lang="en-US" sz="1200" b="0" i="0" dirty="0">
                <a:latin typeface="+mn-lt"/>
              </a:rPr>
              <a:t>)</a:t>
            </a:r>
          </a:p>
          <a:p>
            <a:pPr marL="171450" indent="-171450">
              <a:buFont typeface="Arial" panose="020B0604020202020204" pitchFamily="34" charset="0"/>
              <a:buChar char="•"/>
            </a:pPr>
            <a:r>
              <a:rPr lang="en-US" sz="1200" b="0" i="1" dirty="0">
                <a:latin typeface="+mn-lt"/>
              </a:rPr>
              <a:t>and I need to add the </a:t>
            </a:r>
            <a:r>
              <a:rPr lang="en-US" sz="1200" b="1" i="1" dirty="0">
                <a:latin typeface="+mn-lt"/>
              </a:rPr>
              <a:t>e</a:t>
            </a:r>
            <a:r>
              <a:rPr lang="en-US" sz="1200" b="0" i="1" dirty="0">
                <a:latin typeface="+mn-lt"/>
              </a:rPr>
              <a:t> to the end to finish the split digraph for the /ā/ sound.</a:t>
            </a:r>
          </a:p>
          <a:p>
            <a:pPr marL="171450" indent="-171450">
              <a:buFont typeface="Arial" panose="020B0604020202020204" pitchFamily="34" charset="0"/>
              <a:buChar char="•"/>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a:t>
            </a:r>
            <a:endParaRPr lang="en-AU" dirty="0">
              <a:latin typeface="+mn-lt"/>
            </a:endParaRPr>
          </a:p>
          <a:p>
            <a:pPr marL="171450" indent="-171450">
              <a:buFont typeface="Arial" panose="020B0604020202020204" pitchFamily="34" charset="0"/>
              <a:buChar char="•"/>
            </a:pPr>
            <a:endParaRPr lang="en-US" sz="1200" b="0" i="0" dirty="0">
              <a:latin typeface="+mn-lt"/>
            </a:endParaRPr>
          </a:p>
          <a:p>
            <a:pPr marL="0" indent="0">
              <a:buFont typeface="Arial" panose="020B0604020202020204" pitchFamily="34" charset="0"/>
              <a:buNone/>
            </a:pPr>
            <a:r>
              <a:rPr lang="en-US" sz="1200" b="0" i="0" dirty="0">
                <a:latin typeface="+mn-lt"/>
              </a:rPr>
              <a:t>*Use the split finger gesture when referring to /ā/.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712807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r>
              <a:rPr lang="en-US">
                <a:latin typeface="+mn-lt"/>
              </a:rPr>
              <a:t>The image represents the word to be written: </a:t>
            </a:r>
            <a:r>
              <a:rPr lang="en-US" b="1">
                <a:latin typeface="+mn-lt"/>
              </a:rPr>
              <a:t>cake</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th</a:t>
            </a:r>
            <a:r>
              <a:rPr lang="en-US" sz="120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thin</a:t>
            </a:r>
            <a:r>
              <a:rPr lang="en-US" sz="1200">
                <a:effectLst/>
                <a:latin typeface="+mn-lt"/>
                <a:ea typeface="Aptos" panose="020B0004020202020204" pitchFamily="34" charset="0"/>
                <a:cs typeface="Aptos" panose="020B0004020202020204" pitchFamily="34" charset="0"/>
              </a:rPr>
              <a:t> and </a:t>
            </a:r>
            <a:r>
              <a:rPr lang="en-US" sz="1200" b="1">
                <a:effectLst/>
                <a:latin typeface="+mn-lt"/>
                <a:ea typeface="Aptos" panose="020B0004020202020204" pitchFamily="34" charset="0"/>
                <a:cs typeface="Aptos" panose="020B0004020202020204" pitchFamily="34" charset="0"/>
              </a:rPr>
              <a:t>then</a:t>
            </a:r>
            <a:r>
              <a:rPr lang="en-US" sz="1200" b="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a:t>
            </a:r>
            <a:r>
              <a:rPr lang="en-US" sz="1200" err="1">
                <a:effectLst/>
                <a:latin typeface="+mn-lt"/>
                <a:ea typeface="Aptos" panose="020B0004020202020204" pitchFamily="34" charset="0"/>
                <a:cs typeface="Aptos" panose="020B0004020202020204" pitchFamily="34" charset="0"/>
              </a:rPr>
              <a:t>ch</a:t>
            </a:r>
            <a:r>
              <a:rPr lang="en-US" sz="120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chat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/w/ as in </a:t>
            </a:r>
            <a:r>
              <a:rPr lang="en-US" sz="1200" b="1">
                <a:effectLst/>
                <a:latin typeface="+mn-lt"/>
                <a:ea typeface="Aptos" panose="020B0004020202020204" pitchFamily="34" charset="0"/>
                <a:cs typeface="Aptos" panose="020B0004020202020204" pitchFamily="34" charset="0"/>
              </a:rPr>
              <a:t>when (</a:t>
            </a:r>
            <a:r>
              <a:rPr lang="en-US" sz="1200" b="1" err="1">
                <a:effectLst/>
                <a:latin typeface="+mn-lt"/>
                <a:ea typeface="Aptos" panose="020B0004020202020204" pitchFamily="34" charset="0"/>
                <a:cs typeface="Aptos" panose="020B0004020202020204" pitchFamily="34" charset="0"/>
              </a:rPr>
              <a:t>wh</a:t>
            </a:r>
            <a:r>
              <a:rPr lang="en-US" sz="1200" b="1">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/ng/ as in </a:t>
            </a:r>
            <a:r>
              <a:rPr lang="en-US" sz="1200" b="1">
                <a:effectLst/>
                <a:latin typeface="+mn-lt"/>
                <a:ea typeface="Aptos" panose="020B0004020202020204" pitchFamily="34" charset="0"/>
                <a:cs typeface="Aptos" panose="020B0004020202020204" pitchFamily="34" charset="0"/>
              </a:rPr>
              <a:t>sing </a:t>
            </a:r>
            <a:endParaRPr lang="en-AU"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p>
          <a:p>
            <a:endParaRPr lang="en-US" sz="1200" b="1">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effectLst/>
                <a:latin typeface="+mn-lt"/>
                <a:ea typeface="Aptos" panose="020B0004020202020204" pitchFamily="34" charset="0"/>
                <a:cs typeface="Aptos" panose="020B0004020202020204" pitchFamily="34" charset="0"/>
              </a:rPr>
              <a:t>*Prompt students by saying the unvoiced sound followed by the voiced sound. Students only need to write </a:t>
            </a:r>
            <a:r>
              <a:rPr lang="en-US" sz="1200" b="1" err="1">
                <a:effectLst/>
                <a:latin typeface="+mn-lt"/>
                <a:ea typeface="Aptos" panose="020B0004020202020204" pitchFamily="34" charset="0"/>
                <a:cs typeface="Aptos" panose="020B0004020202020204" pitchFamily="34" charset="0"/>
              </a:rPr>
              <a:t>th</a:t>
            </a:r>
            <a:r>
              <a:rPr lang="en-US" sz="1200" b="0">
                <a:effectLst/>
                <a:latin typeface="+mn-lt"/>
                <a:ea typeface="Aptos" panose="020B0004020202020204" pitchFamily="34" charset="0"/>
                <a:cs typeface="Aptos" panose="020B0004020202020204" pitchFamily="34" charset="0"/>
              </a:rPr>
              <a:t> once. </a:t>
            </a:r>
          </a:p>
          <a:p>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cake</a:t>
            </a:r>
            <a:r>
              <a:rPr lang="en-US" b="0">
                <a:latin typeface="+mn-lt"/>
              </a:rPr>
              <a:t>,</a:t>
            </a:r>
            <a:r>
              <a:rPr lang="en-US" b="1">
                <a:latin typeface="+mn-lt"/>
              </a:rPr>
              <a:t> shade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cake</a:t>
            </a:r>
            <a:r>
              <a:rPr lang="en-US" b="0" dirty="0">
                <a:latin typeface="+mn-lt"/>
              </a:rPr>
              <a:t>,</a:t>
            </a:r>
            <a:r>
              <a:rPr lang="en-US" b="1" dirty="0">
                <a:latin typeface="+mn-lt"/>
              </a:rPr>
              <a:t> shade</a:t>
            </a:r>
            <a:r>
              <a:rPr lang="en-US" b="0" dirty="0">
                <a:latin typeface="+mn-lt"/>
              </a:rPr>
              <a:t>,</a:t>
            </a:r>
            <a:r>
              <a:rPr lang="en-US" b="1" dirty="0">
                <a:latin typeface="+mn-lt"/>
              </a:rPr>
              <a:t> plate</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a:t>
            </a:r>
          </a:p>
          <a:p>
            <a:pPr marL="171450" indent="-171450">
              <a:buFont typeface="Arial" panose="020B0604020202020204" pitchFamily="34" charset="0"/>
              <a:buChar char="•"/>
            </a:pPr>
            <a:r>
              <a:rPr lang="en-US" dirty="0">
                <a:latin typeface="+mn-lt"/>
              </a:rPr>
              <a:t>identifying the long /</a:t>
            </a:r>
            <a:r>
              <a:rPr lang="en-US" sz="1200" i="1" dirty="0">
                <a:latin typeface="+mn-lt"/>
              </a:rPr>
              <a:t>ā</a:t>
            </a:r>
            <a:r>
              <a:rPr lang="en-US" dirty="0">
                <a:latin typeface="+mn-lt"/>
              </a:rPr>
              <a:t>/ sound followed by the consonant sound at the end of the word</a:t>
            </a:r>
          </a:p>
          <a:p>
            <a:pPr marL="171450" indent="-171450">
              <a:buFont typeface="Arial" panose="020B0604020202020204" pitchFamily="34" charset="0"/>
              <a:buChar char="•"/>
            </a:pPr>
            <a:r>
              <a:rPr lang="en-US" dirty="0">
                <a:latin typeface="+mn-lt"/>
              </a:rPr>
              <a:t>segmenting individual sounds, recording the relevant letters as you do so</a:t>
            </a:r>
            <a:endParaRPr lang="en-US" b="0" dirty="0">
              <a:latin typeface="+mn-lt"/>
            </a:endParaRPr>
          </a:p>
          <a:p>
            <a:pPr marL="171450" indent="-171450">
              <a:buFont typeface="Arial" panose="020B0604020202020204" pitchFamily="34" charset="0"/>
              <a:buChar char="•"/>
            </a:pPr>
            <a:r>
              <a:rPr lang="en-US" dirty="0">
                <a:latin typeface="+mn-lt"/>
              </a:rPr>
              <a:t>adding the </a:t>
            </a:r>
            <a:r>
              <a:rPr lang="en-US" b="1" dirty="0">
                <a:latin typeface="+mn-lt"/>
              </a:rPr>
              <a:t>e</a:t>
            </a:r>
            <a:r>
              <a:rPr lang="en-US" dirty="0">
                <a:latin typeface="+mn-lt"/>
              </a:rPr>
              <a:t> to the end of the word to complete the split digraph</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*Use the split finger gesture when pointing to the split digraph.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ape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Remind students that there are also some words made up of just a split digraph and a consonant that splits the digraph.</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indent="-171450">
              <a:buFont typeface="Arial" panose="020B0604020202020204" pitchFamily="34" charset="0"/>
              <a:buChar char="•"/>
            </a:pPr>
            <a:r>
              <a:rPr lang="en-US">
                <a:latin typeface="+mn-lt"/>
              </a:rPr>
              <a:t>identifying the long /</a:t>
            </a:r>
            <a:r>
              <a:rPr lang="en-US" sz="1200" i="1">
                <a:latin typeface="+mn-lt"/>
              </a:rPr>
              <a:t>ā</a:t>
            </a:r>
            <a:r>
              <a:rPr lang="en-US">
                <a:latin typeface="+mn-lt"/>
              </a:rPr>
              <a:t>/ sound followed by the consonant sound at the end of the word</a:t>
            </a:r>
          </a:p>
          <a:p>
            <a:pPr marL="171450" indent="-171450">
              <a:buFont typeface="Arial" panose="020B0604020202020204" pitchFamily="34" charset="0"/>
              <a:buChar char="•"/>
            </a:pPr>
            <a:r>
              <a:rPr lang="en-US">
                <a:latin typeface="+mn-lt"/>
              </a:rPr>
              <a:t>segmenting individual sounds, recording the relevant letters as you do so</a:t>
            </a:r>
            <a:endParaRPr lang="en-US" b="0">
              <a:latin typeface="+mn-lt"/>
            </a:endParaRPr>
          </a:p>
          <a:p>
            <a:pPr marL="171450" indent="-171450">
              <a:buFont typeface="Arial" panose="020B0604020202020204" pitchFamily="34" charset="0"/>
              <a:buChar char="•"/>
            </a:pPr>
            <a:r>
              <a:rPr lang="en-US">
                <a:latin typeface="+mn-lt"/>
              </a:rPr>
              <a:t>adding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p>
          <a:p>
            <a:pPr marL="171450" indent="-171450">
              <a:buFont typeface="Arial" panose="020B0604020202020204" pitchFamily="34" charset="0"/>
              <a:buChar cha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*Use the split finger gesture when pointing to the split digraph.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236829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gate</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a:latin typeface="+mn-lt"/>
              </a:rPr>
              <a:t>/</a:t>
            </a:r>
            <a:r>
              <a:rPr lang="en-US" sz="1200" i="1">
                <a:latin typeface="+mn-lt"/>
              </a:rPr>
              <a:t>ā</a:t>
            </a:r>
            <a:r>
              <a:rPr lang="en-US">
                <a:latin typeface="+mn-lt"/>
              </a:rPr>
              <a:t>/</a:t>
            </a:r>
            <a:r>
              <a:rPr lang="en-US" sz="1200" u="none">
                <a:latin typeface="+mn-lt"/>
              </a:rPr>
              <a:t> 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*Prompt student to use the split finger gesture when pointing to the split digraph.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gate</a:t>
            </a:r>
            <a:r>
              <a:rPr lang="en-US" b="0">
                <a:latin typeface="+mn-lt"/>
              </a:rPr>
              <a:t>,</a:t>
            </a:r>
            <a:r>
              <a:rPr lang="en-US" b="1">
                <a:latin typeface="+mn-lt"/>
              </a:rPr>
              <a:t> </a:t>
            </a:r>
            <a:r>
              <a:rPr lang="en-AU" b="1">
                <a:latin typeface="+mn-lt"/>
              </a:rPr>
              <a:t>shake</a:t>
            </a:r>
            <a:r>
              <a:rPr lang="en-US">
                <a:latin typeface="+mn-lt"/>
              </a:rPr>
              <a:t>.</a:t>
            </a:r>
            <a:endParaRPr lang="en-AU" b="1">
              <a:latin typeface="+mn-lt"/>
            </a:endParaRPr>
          </a:p>
          <a:p>
            <a:endParaRPr lang="en-US" sz="1200" u="none">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a:latin typeface="+mn-lt"/>
              </a:rPr>
              <a:t>/</a:t>
            </a:r>
            <a:r>
              <a:rPr lang="en-US" sz="1200" i="1">
                <a:latin typeface="+mn-lt"/>
              </a:rPr>
              <a:t>ā</a:t>
            </a:r>
            <a:r>
              <a:rPr lang="en-US">
                <a:latin typeface="+mn-lt"/>
              </a:rPr>
              <a:t>/</a:t>
            </a:r>
            <a:r>
              <a:rPr lang="en-US" sz="1200" u="none">
                <a:latin typeface="+mn-lt"/>
              </a:rPr>
              <a:t> 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*Prompt student to use the split finger gesture when pointing to the split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gate</a:t>
            </a:r>
            <a:r>
              <a:rPr lang="en-US" b="0">
                <a:latin typeface="+mn-lt"/>
              </a:rPr>
              <a:t>,</a:t>
            </a:r>
            <a:r>
              <a:rPr lang="en-US" b="1">
                <a:latin typeface="+mn-lt"/>
              </a:rPr>
              <a:t> shake</a:t>
            </a:r>
            <a:r>
              <a:rPr lang="en-US" b="0">
                <a:latin typeface="+mn-lt"/>
              </a:rPr>
              <a:t>,</a:t>
            </a:r>
            <a:r>
              <a:rPr lang="en-US" b="1">
                <a:latin typeface="+mn-lt"/>
              </a:rPr>
              <a:t> plane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segment the individual sounds and identify the long </a:t>
            </a:r>
            <a:r>
              <a:rPr lang="en-US">
                <a:latin typeface="+mn-lt"/>
              </a:rPr>
              <a:t>/</a:t>
            </a:r>
            <a:r>
              <a:rPr lang="en-US" sz="1200" i="1">
                <a:latin typeface="+mn-lt"/>
              </a:rPr>
              <a:t>ā</a:t>
            </a:r>
            <a:r>
              <a:rPr lang="en-US">
                <a:latin typeface="+mn-lt"/>
              </a:rPr>
              <a:t>/</a:t>
            </a:r>
            <a:r>
              <a:rPr lang="en-US" sz="1200" u="none">
                <a:latin typeface="+mn-lt"/>
              </a:rPr>
              <a:t> sound followed by a consonant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add the </a:t>
            </a:r>
            <a:r>
              <a:rPr lang="en-US" b="1">
                <a:latin typeface="+mn-lt"/>
              </a:rPr>
              <a:t>e</a:t>
            </a:r>
            <a:r>
              <a:rPr lang="en-US">
                <a:latin typeface="+mn-lt"/>
              </a:rPr>
              <a:t> to the end of the word to complete the split digraph</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rPr>
              <a:t>*Prompt student to use the split finger gesture when pointing to the split digraph. </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a:t>
            </a:r>
            <a:r>
              <a:rPr lang="en-US" sz="1200" i="0" kern="1200">
                <a:effectLst/>
                <a:latin typeface="+mn-lt"/>
                <a:ea typeface="Times New Roman" panose="02020603050405020304" pitchFamily="18" charset="0"/>
              </a:rPr>
              <a:t>: </a:t>
            </a:r>
            <a:r>
              <a:rPr lang="en-US" sz="1200" b="1" i="0" kern="1200">
                <a:effectLst/>
                <a:latin typeface="+mn-lt"/>
                <a:ea typeface="Times New Roman" panose="02020603050405020304" pitchFamily="18" charset="0"/>
              </a:rPr>
              <a:t>Who will I go to the party with?</a:t>
            </a:r>
            <a:endParaRPr lang="en-AU" sz="1200" i="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err="1">
                <a:effectLst/>
                <a:latin typeface="+mn-lt"/>
                <a:ea typeface="Times New Roman" panose="02020603050405020304" pitchFamily="18" charset="0"/>
                <a:cs typeface="Calibri" panose="020F0502020204030204" pitchFamily="34" charset="0"/>
              </a:rPr>
              <a:t>wh</a:t>
            </a:r>
            <a:r>
              <a:rPr lang="en-AU" sz="1200" b="1">
                <a:effectLst/>
                <a:latin typeface="+mn-lt"/>
                <a:ea typeface="Times New Roman" panose="02020603050405020304" pitchFamily="18" charset="0"/>
                <a:cs typeface="Calibri" panose="020F0502020204030204" pitchFamily="34" charset="0"/>
              </a:rPr>
              <a:t>/o</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 the </a:t>
            </a:r>
            <a:r>
              <a:rPr lang="en-AU" sz="1200" b="1" err="1">
                <a:effectLst/>
                <a:latin typeface="+mn-lt"/>
                <a:ea typeface="Times New Roman" panose="02020603050405020304" pitchFamily="18" charset="0"/>
                <a:cs typeface="Calibri" panose="020F0502020204030204" pitchFamily="34" charset="0"/>
              </a:rPr>
              <a:t>wh</a:t>
            </a:r>
            <a:r>
              <a:rPr lang="en-AU" sz="1200">
                <a:effectLst/>
                <a:latin typeface="+mn-lt"/>
                <a:ea typeface="Times New Roman" panose="02020603050405020304" pitchFamily="18" charset="0"/>
                <a:cs typeface="Calibri" panose="020F0502020204030204" pitchFamily="34" charset="0"/>
              </a:rPr>
              <a:t> and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who</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-o</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who</a:t>
            </a:r>
            <a:r>
              <a:rPr lang="en-AU" sz="1200" b="0" i="1" kern="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err="1">
                <a:effectLst/>
                <a:latin typeface="+mn-lt"/>
                <a:ea typeface="Times New Roman" panose="02020603050405020304" pitchFamily="18" charset="0"/>
                <a:cs typeface="Calibri" panose="020F0502020204030204" pitchFamily="34" charset="0"/>
              </a:rPr>
              <a:t>wh</a:t>
            </a:r>
            <a:r>
              <a:rPr lang="en-AU" sz="1200" b="1">
                <a:effectLst/>
                <a:latin typeface="+mn-lt"/>
                <a:ea typeface="Times New Roman" panose="02020603050405020304" pitchFamily="18" charset="0"/>
                <a:cs typeface="Calibri" panose="020F0502020204030204" pitchFamily="34" charset="0"/>
              </a:rPr>
              <a:t>/o</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two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err="1">
                <a:effectLst/>
                <a:latin typeface="+mn-lt"/>
                <a:ea typeface="Times New Roman" panose="02020603050405020304" pitchFamily="18" charset="0"/>
                <a:cs typeface="Calibri" panose="020F0502020204030204" pitchFamily="34" charset="0"/>
              </a:rPr>
              <a:t>wh</a:t>
            </a:r>
            <a:r>
              <a:rPr lang="en-AU" sz="1200">
                <a:effectLst/>
                <a:latin typeface="+mn-lt"/>
                <a:ea typeface="Times New Roman" panose="02020603050405020304" pitchFamily="18" charset="0"/>
                <a:cs typeface="Calibri" panose="020F0502020204030204" pitchFamily="34" charset="0"/>
              </a:rPr>
              <a:t> and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who</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-o</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who</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172800" lvl="0" indent="-172800">
              <a:lnSpc>
                <a:spcPct val="106000"/>
              </a:lnSpc>
              <a:spcAft>
                <a:spcPts val="800"/>
              </a:spcAft>
              <a:buFont typeface="+mj-lt"/>
              <a:buAutoNum type="arabicPeriod"/>
            </a:pP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draw students’ attention to </a:t>
            </a:r>
            <a:r>
              <a:rPr lang="en-US" sz="1200" b="1" err="1">
                <a:effectLst/>
                <a:latin typeface="+mn-lt"/>
                <a:ea typeface="Aptos" panose="020B0004020202020204" pitchFamily="34" charset="0"/>
                <a:cs typeface="Times New Roman" panose="02020603050405020304" pitchFamily="18" charset="0"/>
              </a:rPr>
              <a:t>wh</a:t>
            </a:r>
            <a:r>
              <a:rPr lang="en-US" sz="1200" b="1">
                <a:effectLst/>
                <a:latin typeface="+mn-lt"/>
                <a:ea typeface="Aptos" panose="020B0004020202020204" pitchFamily="34" charset="0"/>
                <a:cs typeface="Times New Roman" panose="02020603050405020304" pitchFamily="18" charset="0"/>
              </a:rPr>
              <a:t>-o</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who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 with </a:t>
            </a:r>
            <a:r>
              <a:rPr lang="en-US" sz="1200" b="1" err="1">
                <a:effectLst/>
                <a:latin typeface="+mn-lt"/>
                <a:ea typeface="Aptos" panose="020B0004020202020204" pitchFamily="34" charset="0"/>
                <a:cs typeface="Times New Roman" panose="02020603050405020304" pitchFamily="18" charset="0"/>
              </a:rPr>
              <a:t>a_e</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them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say: </a:t>
            </a:r>
            <a:r>
              <a:rPr lang="en-US" sz="1200" b="1" i="1" err="1">
                <a:effectLst/>
                <a:latin typeface="+mn-lt"/>
                <a:ea typeface="Aptos" panose="020B0004020202020204" pitchFamily="34" charset="0"/>
                <a:cs typeface="Times New Roman" panose="02020603050405020304" pitchFamily="18" charset="0"/>
              </a:rPr>
              <a:t>wh</a:t>
            </a:r>
            <a:r>
              <a:rPr lang="en-US" sz="1200" b="1" i="1">
                <a:effectLst/>
                <a:latin typeface="+mn-lt"/>
                <a:ea typeface="Aptos" panose="020B0004020202020204" pitchFamily="34" charset="0"/>
                <a:cs typeface="Times New Roman" panose="02020603050405020304" pitchFamily="18" charset="0"/>
              </a:rPr>
              <a:t>-o</a:t>
            </a:r>
            <a:r>
              <a:rPr lang="en-US" sz="1200" i="1">
                <a:effectLst/>
                <a:latin typeface="+mn-lt"/>
                <a:ea typeface="Aptos" panose="020B0004020202020204" pitchFamily="34" charset="0"/>
                <a:cs typeface="Times New Roman" panose="02020603050405020304" pitchFamily="18" charset="0"/>
              </a:rPr>
              <a:t> says </a:t>
            </a:r>
            <a:r>
              <a:rPr lang="en-US" sz="1200" b="1" i="1">
                <a:effectLst/>
                <a:latin typeface="+mn-lt"/>
                <a:ea typeface="Aptos" panose="020B0004020202020204" pitchFamily="34" charset="0"/>
                <a:cs typeface="Times New Roman" panose="02020603050405020304" pitchFamily="18" charset="0"/>
              </a:rPr>
              <a:t>who</a:t>
            </a:r>
            <a:endParaRPr lang="en-AU" sz="1200" b="1" i="1">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a_e</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a:t>
            </a:r>
            <a:r>
              <a:rPr lang="en-US" err="1"/>
              <a:t>th</a:t>
            </a:r>
            <a:r>
              <a:rPr lang="en-US"/>
              <a:t>/, /</a:t>
            </a:r>
            <a:r>
              <a:rPr lang="en-US" err="1"/>
              <a:t>i</a:t>
            </a:r>
            <a:r>
              <a:rPr lang="en-US"/>
              <a:t>/, /s/, </a:t>
            </a:r>
            <a:r>
              <a:rPr lang="en-US" b="1"/>
              <a:t>this</a:t>
            </a:r>
            <a:r>
              <a:rPr lang="en-US"/>
              <a:t>.</a:t>
            </a:r>
          </a:p>
          <a:p>
            <a:endParaRPr lang="en-US"/>
          </a:p>
          <a:p>
            <a:r>
              <a:rPr lang="en-US" b="1"/>
              <a:t>Provide corrective feedback as needed:</a:t>
            </a:r>
          </a:p>
          <a:p>
            <a:r>
              <a:rPr lang="en-US"/>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a:t>
            </a:r>
            <a:r>
              <a:rPr lang="en-US" b="0"/>
              <a:t>:</a:t>
            </a:r>
            <a:r>
              <a:rPr lang="en-US" b="1"/>
              <a:t> Who saw that Gabe ate a big cake?</a:t>
            </a:r>
            <a:endParaRPr lang="en-US" b="0"/>
          </a:p>
          <a:p>
            <a:endParaRPr lang="en-US"/>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endParaRPr lang="en-US"/>
          </a:p>
          <a:p>
            <a:r>
              <a:rPr lang="en-US">
                <a:solidFill>
                  <a:schemeClr val="tx1"/>
                </a:solidFill>
                <a:latin typeface="+mn-lt"/>
              </a:rPr>
              <a:t>Support students as much as needed to write the sentence on their mini-whiteboard or on paper.</a:t>
            </a:r>
          </a:p>
          <a:p>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Sentence dictation: </a:t>
            </a:r>
            <a:r>
              <a:rPr lang="en-US" sz="1200" b="1">
                <a:solidFill>
                  <a:schemeClr val="tx1"/>
                </a:solidFill>
                <a:latin typeface="+mn-lt"/>
                <a:ea typeface="Verdana" panose="020B0604030504040204" pitchFamily="34" charset="0"/>
                <a:cs typeface="Verdana" panose="020B0604030504040204" pitchFamily="34" charset="0"/>
              </a:rPr>
              <a:t>Who got wet in the big wave at the lake?</a:t>
            </a:r>
            <a:endParaRPr lang="en-AU" sz="1200" b="1">
              <a:solidFill>
                <a:schemeClr val="tx1"/>
              </a:solidFill>
              <a:latin typeface="+mn-lt"/>
              <a:ea typeface="Verdana" panose="020B0604030504040204" pitchFamily="34" charset="0"/>
              <a:cs typeface="Verdana" panose="020B0604030504040204" pitchFamily="34" charset="0"/>
            </a:endParaRPr>
          </a:p>
          <a:p>
            <a:endParaRPr lang="en-AU">
              <a:solidFill>
                <a:schemeClr val="tx1"/>
              </a:solidFill>
              <a:latin typeface="+mn-lt"/>
            </a:endParaRPr>
          </a:p>
          <a:p>
            <a:r>
              <a:rPr lang="en-US">
                <a:solidFill>
                  <a:schemeClr val="tx1"/>
                </a:solidFill>
                <a:latin typeface="+mn-lt"/>
              </a:rPr>
              <a:t>Say the sentence aloud and have students repeat it after you.</a:t>
            </a:r>
          </a:p>
          <a:p>
            <a:endParaRPr lang="en-US">
              <a:solidFill>
                <a:schemeClr val="tx1"/>
              </a:solidFill>
              <a:latin typeface="+mn-lt"/>
            </a:endParaRPr>
          </a:p>
          <a:p>
            <a:r>
              <a:rPr lang="en-US">
                <a:solidFill>
                  <a:schemeClr val="tx1"/>
                </a:solidFill>
                <a:latin typeface="+mn-lt"/>
              </a:rPr>
              <a:t>Support and scaffold students to:</a:t>
            </a:r>
          </a:p>
          <a:p>
            <a:pPr marL="171450" indent="-171450">
              <a:buFont typeface="Arial" panose="020B0604020202020204" pitchFamily="34" charset="0"/>
              <a:buChar char="•"/>
            </a:pPr>
            <a:r>
              <a:rPr lang="en-US">
                <a:solidFill>
                  <a:schemeClr val="tx1"/>
                </a:solidFill>
                <a:latin typeface="+mn-lt"/>
              </a:rPr>
              <a:t>use segmenting to track sounds and write corresponding letters for each word </a:t>
            </a:r>
          </a:p>
          <a:p>
            <a:pPr marL="171450" indent="-171450">
              <a:buFont typeface="Arial" panose="020B0604020202020204" pitchFamily="34" charset="0"/>
              <a:buChar char="•"/>
            </a:pPr>
            <a:r>
              <a:rPr lang="en-US">
                <a:solidFill>
                  <a:schemeClr val="tx1"/>
                </a:solidFill>
                <a:latin typeface="+mn-lt"/>
              </a:rPr>
              <a:t>remember the sounds in and spelling for known and new irregular words</a:t>
            </a:r>
          </a:p>
          <a:p>
            <a:pPr marL="171450" indent="-171450">
              <a:buFont typeface="Arial" panose="020B0604020202020204" pitchFamily="34" charset="0"/>
              <a:buChar char="•"/>
            </a:pPr>
            <a:r>
              <a:rPr lang="en-US">
                <a:solidFill>
                  <a:schemeClr val="tx1"/>
                </a:solidFill>
                <a:latin typeface="+mn-lt"/>
              </a:rPr>
              <a:t>use correct punctuation and spaces.</a:t>
            </a:r>
          </a:p>
          <a:p>
            <a:pPr marL="0" indent="0">
              <a:buFont typeface="Arial" panose="020B0604020202020204" pitchFamily="34" charset="0"/>
              <a:buNone/>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Students re-read their sentence to check for accuracy or any editing then </a:t>
            </a:r>
            <a:r>
              <a:rPr lang="en-US" sz="1200">
                <a:solidFill>
                  <a:schemeClr val="tx1"/>
                </a:solidFill>
                <a:effectLst/>
                <a:latin typeface="+mn-lt"/>
                <a:cs typeface="Times New Roman" panose="02020603050405020304" pitchFamily="18" charset="0"/>
              </a:rPr>
              <a:t>place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a:solidFill>
                <a:schemeClr val="tx1"/>
              </a:solidFill>
              <a:latin typeface="+mn-lt"/>
            </a:endParaRPr>
          </a:p>
          <a:p>
            <a:r>
              <a:rPr lang="en-US">
                <a:solidFill>
                  <a:schemeClr val="tx1"/>
                </a:solidFill>
                <a:latin typeface="+mn-lt"/>
              </a:rPr>
              <a:t>Note: </a:t>
            </a:r>
          </a:p>
          <a:p>
            <a:pPr marL="171450" indent="-171450">
              <a:buFont typeface="Arial" panose="020B0604020202020204" pitchFamily="34" charset="0"/>
              <a:buChar char="•"/>
            </a:pPr>
            <a:r>
              <a:rPr lang="en-US">
                <a:solidFill>
                  <a:schemeClr val="tx1"/>
                </a:solidFill>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a:solidFill>
                  <a:schemeClr val="tx1"/>
                </a:solidFill>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a:solidFill>
                  <a:schemeClr val="tx1"/>
                </a:solidFill>
                <a:latin typeface="+mn-lt"/>
              </a:rPr>
              <a:t>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write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plate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ape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shade</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gate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wave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frame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Who was late to the game with Blake?</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chop</a:t>
            </a:r>
            <a:r>
              <a:rPr lang="en-US" b="0"/>
              <a:t>,</a:t>
            </a:r>
            <a:r>
              <a:rPr lang="en-US" b="1"/>
              <a:t> sling</a:t>
            </a:r>
            <a:r>
              <a:rPr lang="en-US" b="0"/>
              <a:t>,</a:t>
            </a:r>
            <a:r>
              <a:rPr lang="en-US" b="1"/>
              <a:t> broth</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i="1"/>
              <a:t>-es</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Plural, more than one.</a:t>
            </a:r>
            <a:endParaRPr lang="en-AU" i="1"/>
          </a:p>
          <a:p>
            <a:r>
              <a:rPr lang="en-AU" i="0"/>
              <a:t>Ask: </a:t>
            </a:r>
            <a:r>
              <a:rPr lang="en-AU" i="1"/>
              <a:t>When do we use it?</a:t>
            </a:r>
          </a:p>
          <a:p>
            <a:r>
              <a:rPr lang="en-AU" b="0" i="0"/>
              <a:t>Students: </a:t>
            </a:r>
            <a:r>
              <a:rPr lang="en-AU" i="1"/>
              <a:t>When a noun ends in </a:t>
            </a:r>
            <a:r>
              <a:rPr lang="en-AU" b="1" i="1" err="1"/>
              <a:t>sh</a:t>
            </a:r>
            <a:r>
              <a:rPr lang="en-AU" b="0" i="1"/>
              <a:t>,</a:t>
            </a:r>
            <a:r>
              <a:rPr lang="en-AU" b="1" i="1"/>
              <a:t> </a:t>
            </a:r>
            <a:r>
              <a:rPr lang="en-AU" b="1" i="1" err="1"/>
              <a:t>ch</a:t>
            </a:r>
            <a:r>
              <a:rPr lang="en-AU" b="0" i="1"/>
              <a:t>,</a:t>
            </a:r>
            <a:r>
              <a:rPr lang="en-AU" b="1" i="1"/>
              <a:t> x </a:t>
            </a:r>
            <a:r>
              <a:rPr lang="en-AU" i="1"/>
              <a:t>or </a:t>
            </a:r>
            <a:r>
              <a:rPr lang="en-AU" b="1" i="1"/>
              <a:t>ss</a:t>
            </a:r>
            <a:r>
              <a:rPr lang="en-AU" i="1"/>
              <a:t>.</a:t>
            </a:r>
            <a:endParaRPr lang="en-AU"/>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fox</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Foxes</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More than one fox.</a:t>
            </a:r>
          </a:p>
          <a:p>
            <a:pPr marL="0" indent="0">
              <a:spcBef>
                <a:spcPts val="100"/>
              </a:spcBef>
              <a:spcAft>
                <a:spcPts val="400"/>
              </a:spcAft>
              <a:buFont typeface="Arial"/>
              <a:buNone/>
              <a:defRPr/>
            </a:pPr>
            <a:endParaRPr lang="en-AU" i="1">
              <a:cs typeface="Calibri" panose="020F0502020204030204"/>
            </a:endParaRPr>
          </a:p>
          <a:p>
            <a:pPr marR="0" lvl="0" indent="0" fontAlgn="auto">
              <a:lnSpc>
                <a:spcPct val="100000"/>
              </a:lnSpc>
              <a:spcBef>
                <a:spcPts val="100"/>
              </a:spcBef>
              <a:spcAft>
                <a:spcPts val="400"/>
              </a:spcAft>
              <a:buClrTx/>
              <a:buSzTx/>
              <a:buFont typeface="Arial" panose="020B0604020202020204" pitchFamily="34" charset="0"/>
              <a:buNone/>
              <a:tabLst/>
              <a:defRPr/>
            </a:pPr>
            <a:endParaRPr lang="en-AU">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08776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-es </a:t>
            </a:r>
            <a:r>
              <a:rPr lang="en-US" b="0"/>
              <a:t>suffix,</a:t>
            </a:r>
            <a:r>
              <a:rPr lang="en-US"/>
              <a:t> for example, </a:t>
            </a:r>
            <a:r>
              <a:rPr lang="en-US" b="1"/>
              <a:t>wish</a:t>
            </a:r>
            <a:r>
              <a:rPr lang="en-US"/>
              <a:t>, </a:t>
            </a:r>
            <a:r>
              <a:rPr lang="en-US" b="1"/>
              <a:t>wishes</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478972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dishes</a:t>
            </a:r>
            <a:r>
              <a:rPr lang="en-US" b="0"/>
              <a:t>,</a:t>
            </a:r>
            <a:r>
              <a:rPr lang="en-US" b="1"/>
              <a:t> lunches</a:t>
            </a:r>
            <a:r>
              <a:rPr lang="en-US" b="0"/>
              <a:t>,</a:t>
            </a:r>
            <a:r>
              <a:rPr lang="en-US" b="1"/>
              <a:t> boxes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checking if the word ends in </a:t>
            </a:r>
            <a:r>
              <a:rPr lang="en-AU" b="1" i="1" err="1"/>
              <a:t>sh</a:t>
            </a:r>
            <a:r>
              <a:rPr lang="en-AU" b="0" i="1"/>
              <a:t>,</a:t>
            </a:r>
            <a:r>
              <a:rPr lang="en-AU" b="1" i="1"/>
              <a:t> </a:t>
            </a:r>
            <a:r>
              <a:rPr lang="en-AU" b="1" i="1" err="1"/>
              <a:t>ch</a:t>
            </a:r>
            <a:r>
              <a:rPr lang="en-AU" b="0" i="1"/>
              <a:t>,</a:t>
            </a:r>
            <a:r>
              <a:rPr lang="en-AU" b="1" i="1"/>
              <a:t> x </a:t>
            </a:r>
            <a:r>
              <a:rPr lang="en-AU" i="1"/>
              <a:t>or </a:t>
            </a:r>
            <a:r>
              <a:rPr lang="en-AU" b="1" i="1"/>
              <a:t>ss</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-es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004743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p/u/t</a:t>
            </a:r>
            <a:r>
              <a:rPr lang="en-US" b="0"/>
              <a:t>,</a:t>
            </a:r>
            <a:r>
              <a:rPr lang="en-US" b="1"/>
              <a:t> put</a:t>
            </a:r>
            <a:r>
              <a:rPr lang="en-US" b="0"/>
              <a:t>,</a:t>
            </a:r>
            <a:r>
              <a:rPr lang="en-US" b="1"/>
              <a:t> p-u-t</a:t>
            </a:r>
            <a:r>
              <a:rPr lang="en-US" b="0"/>
              <a:t> spells </a:t>
            </a:r>
            <a:r>
              <a:rPr lang="en-US" b="1"/>
              <a:t>put</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6000576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9.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0.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1.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7.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18.svg"/><Relationship Id="rId9"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6.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1.sv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6.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Phase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75877" y="433617"/>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hasCustomPrompt="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Review</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Explicit teaching</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Title 1">
            <a:extLst>
              <a:ext uri="{FF2B5EF4-FFF2-40B4-BE49-F238E27FC236}">
                <a16:creationId xmlns:a16="http://schemas.microsoft.com/office/drawing/2014/main" id="{3E8F08A1-AFE0-A227-5578-8D0D870A1A68}"/>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8768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3B8DED21-02D7-ACBB-F422-B15FFD06F32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29885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5" name="Rounded Rectangle 10">
            <a:extLst>
              <a:ext uri="{FF2B5EF4-FFF2-40B4-BE49-F238E27FC236}">
                <a16:creationId xmlns:a16="http://schemas.microsoft.com/office/drawing/2014/main" id="{6C9D4DD6-C2EA-09D4-FB7D-61E0D0C6870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6E7D390F-260A-14CF-BDB1-DCE42BF393E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655139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4EC670A8-E892-D382-6846-43B95DA073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66AD88B-ED19-3991-E6B5-CA75189A443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1D14A5E8-BB62-B759-F2ED-88D6ECFBE1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5E35E50-84AE-3863-162A-D6EDD3B2F2D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2" name="Graphic 1" descr="Pencil outline">
            <a:extLst>
              <a:ext uri="{FF2B5EF4-FFF2-40B4-BE49-F238E27FC236}">
                <a16:creationId xmlns:a16="http://schemas.microsoft.com/office/drawing/2014/main" id="{ADEF793A-DF91-D0A5-C8D5-2645C42C2E2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7" name="Rounded Rectangle 10">
            <a:extLst>
              <a:ext uri="{FF2B5EF4-FFF2-40B4-BE49-F238E27FC236}">
                <a16:creationId xmlns:a16="http://schemas.microsoft.com/office/drawing/2014/main" id="{44646F3A-514A-E36A-CF28-60ECCD2C356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3272CD8-EEA7-F76B-BF9A-56A8DADEAFF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BFF14B41-437F-0F8C-C3E9-B623AA593D2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C1099C01-DD91-27EC-FCBC-42565B7BB10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23798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
        <p:nvSpPr>
          <p:cNvPr id="9" name="Rounded Rectangle 10">
            <a:extLst>
              <a:ext uri="{FF2B5EF4-FFF2-40B4-BE49-F238E27FC236}">
                <a16:creationId xmlns:a16="http://schemas.microsoft.com/office/drawing/2014/main" id="{ADEE5CCD-7EE4-1205-0357-2766CE65790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1" name="Title 1">
            <a:extLst>
              <a:ext uri="{FF2B5EF4-FFF2-40B4-BE49-F238E27FC236}">
                <a16:creationId xmlns:a16="http://schemas.microsoft.com/office/drawing/2014/main" id="{AB01B2DF-AD14-F4C1-1D44-0180E2898EC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4B78E894-D113-E385-3AFB-757DC687D2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88A7243E-47BA-41A5-54C3-AAD9FE338F90}"/>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45027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4" name="Rounded Rectangle 10">
            <a:extLst>
              <a:ext uri="{FF2B5EF4-FFF2-40B4-BE49-F238E27FC236}">
                <a16:creationId xmlns:a16="http://schemas.microsoft.com/office/drawing/2014/main" id="{B809332F-491D-BEFD-C77A-8ECF6CD7783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7E5E33D-6C66-6299-3FB6-1E51EA6B205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C41C7FA-9854-FCC4-C9E0-B0921A2B5C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2AFCA0D0-F805-7E5F-588A-2759CE3451EF}"/>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8036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5" name="Rounded Rectangle 10">
            <a:extLst>
              <a:ext uri="{FF2B5EF4-FFF2-40B4-BE49-F238E27FC236}">
                <a16:creationId xmlns:a16="http://schemas.microsoft.com/office/drawing/2014/main" id="{40A331FB-8FC8-3DFA-E4D8-F0F0E49BAB7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9FA041B3-E8DF-ABC8-3888-A44BA7B26E2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A84AE00C-1EF5-752E-57A2-F675B7434C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7E454EE6-2DAB-ED9A-097B-1E1EDB0C882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67862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F24C4F6E-2E4C-EB4F-06EB-F7AFCBEC5B6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49D1F1-7506-54EC-A218-7AE508103A5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7552A43-BED6-40FF-0F6C-2EFBB521FA9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7DD15C65-1FDA-DDAD-968B-6BE97081DD0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66252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3094AF6A-F275-7732-DE63-62213A6321F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87448E05-554A-AD83-7900-C91B78E5F63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7D1CDC3-B5E4-05AA-5B1D-029E4A9EB80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F9E4BD24-C25E-528F-CEBD-F74BC3D5DE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359364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F7D999D5-27D8-124F-B0E7-5DFB114307A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7" name="Rectangle 6">
            <a:extLst>
              <a:ext uri="{FF2B5EF4-FFF2-40B4-BE49-F238E27FC236}">
                <a16:creationId xmlns:a16="http://schemas.microsoft.com/office/drawing/2014/main" id="{AEBD874C-A8F4-3C38-C560-F0FFBA14DCB2}"/>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02C0363C-037E-57E3-6B32-793C09E478D5}"/>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9" name="Footer Placeholder 4">
            <a:extLst>
              <a:ext uri="{FF2B5EF4-FFF2-40B4-BE49-F238E27FC236}">
                <a16:creationId xmlns:a16="http://schemas.microsoft.com/office/drawing/2014/main" id="{4D96DE2E-467F-DB13-6D2D-ABBD15003F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C9F0347A-11E5-FB5B-4AB5-B3601207EF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EF979E-6A7F-7CE6-50E5-FF7EFC560A6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283257DA-577F-E6B0-4589-F7BF4B4F62E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grpSp>
        <p:nvGrpSpPr>
          <p:cNvPr id="5" name="Group 4">
            <a:extLst>
              <a:ext uri="{FF2B5EF4-FFF2-40B4-BE49-F238E27FC236}">
                <a16:creationId xmlns:a16="http://schemas.microsoft.com/office/drawing/2014/main" id="{4E0203D7-C7C6-F07B-7476-116916CEC61A}"/>
              </a:ext>
            </a:extLst>
          </p:cNvPr>
          <p:cNvGrpSpPr/>
          <p:nvPr userDrawn="1"/>
        </p:nvGrpSpPr>
        <p:grpSpPr>
          <a:xfrm>
            <a:off x="11184229" y="284693"/>
            <a:ext cx="564546" cy="659100"/>
            <a:chOff x="1733006" y="4059633"/>
            <a:chExt cx="914400" cy="1126270"/>
          </a:xfrm>
          <a:solidFill>
            <a:srgbClr val="0E1F42"/>
          </a:solidFill>
        </p:grpSpPr>
        <p:pic>
          <p:nvPicPr>
            <p:cNvPr id="7" name="Graphic 6" descr="School boy outline">
              <a:extLst>
                <a:ext uri="{FF2B5EF4-FFF2-40B4-BE49-F238E27FC236}">
                  <a16:creationId xmlns:a16="http://schemas.microsoft.com/office/drawing/2014/main" id="{8EE2973B-F18C-45C9-6D36-73190E47954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6744FEE1-7A7A-A402-66E5-E5308F4F90A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0" name="Title 1">
            <a:extLst>
              <a:ext uri="{FF2B5EF4-FFF2-40B4-BE49-F238E27FC236}">
                <a16:creationId xmlns:a16="http://schemas.microsoft.com/office/drawing/2014/main" id="{257E07F7-3C1E-6FD1-E5B9-C3DF5745A93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9424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ounded Rectangle 10">
            <a:extLst>
              <a:ext uri="{FF2B5EF4-FFF2-40B4-BE49-F238E27FC236}">
                <a16:creationId xmlns:a16="http://schemas.microsoft.com/office/drawing/2014/main" id="{AFEFFD5A-F622-01CC-ADD2-3D42B0BD7B5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29BCFF-6954-16B0-6EC7-423753599A55}"/>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75A913DC-F5FA-20EB-F879-BADFAF46CDA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A30DB1B7-7C3C-4EFC-9141-19161A6699F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913F080-7A1B-1A65-4F78-231D49562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C34CDB18-8DDC-BF7F-EA68-7B6BA0DFA74D}"/>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E39F883-86E9-08E4-BAD6-53CD1731DD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5BB46494-9C86-538F-0C65-B6227BF4887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E9732B46-8B53-F47B-9C12-7F510BD43E2B}"/>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D92AF79-35B3-2C84-3DB3-156A7E18124F}"/>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A0AEA6AF-766E-4DD9-9B0B-8F8B44FE67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CC5CA7B5-C6EC-1B43-E9FB-79188358BA2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Title 1">
            <a:extLst>
              <a:ext uri="{FF2B5EF4-FFF2-40B4-BE49-F238E27FC236}">
                <a16:creationId xmlns:a16="http://schemas.microsoft.com/office/drawing/2014/main" id="{5487AE82-C1C7-976F-9337-E88FD715D97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370C90AA-3CF5-3F44-2FD4-C58F9BB56A1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
        <p:nvSpPr>
          <p:cNvPr id="10" name="Rounded Rectangle 9">
            <a:extLst>
              <a:ext uri="{FF2B5EF4-FFF2-40B4-BE49-F238E27FC236}">
                <a16:creationId xmlns:a16="http://schemas.microsoft.com/office/drawing/2014/main" id="{14AC84BD-028B-6B4E-371B-5D66D6B86E83}"/>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Glasses outline">
            <a:extLst>
              <a:ext uri="{FF2B5EF4-FFF2-40B4-BE49-F238E27FC236}">
                <a16:creationId xmlns:a16="http://schemas.microsoft.com/office/drawing/2014/main" id="{17FC4D58-90F4-4BFE-D4D2-2E1792688A07}"/>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18" name="Rounded Rectangle 17">
            <a:extLst>
              <a:ext uri="{FF2B5EF4-FFF2-40B4-BE49-F238E27FC236}">
                <a16:creationId xmlns:a16="http://schemas.microsoft.com/office/drawing/2014/main" id="{FE8A2A12-07F4-940E-7C18-22150FC282EF}"/>
              </a:ext>
            </a:extLst>
          </p:cNvPr>
          <p:cNvSpPr/>
          <p:nvPr userDrawn="1"/>
        </p:nvSpPr>
        <p:spPr>
          <a:xfrm>
            <a:off x="1004355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3" descr="Users outline">
            <a:extLst>
              <a:ext uri="{FF2B5EF4-FFF2-40B4-BE49-F238E27FC236}">
                <a16:creationId xmlns:a16="http://schemas.microsoft.com/office/drawing/2014/main" id="{A288DEC2-F220-BFA3-52A1-0CAC6468103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7434" y="263900"/>
            <a:ext cx="688952" cy="688952"/>
          </a:xfrm>
          <a:prstGeom prst="rect">
            <a:avLst/>
          </a:prstGeom>
        </p:spPr>
      </p:pic>
    </p:spTree>
    <p:custDataLst>
      <p:tags r:id="rId1"/>
    </p:custDataLst>
    <p:extLst>
      <p:ext uri="{BB962C8B-B14F-4D97-AF65-F5344CB8AC3E}">
        <p14:creationId xmlns:p14="http://schemas.microsoft.com/office/powerpoint/2010/main" val="37294173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
        <p:nvSpPr>
          <p:cNvPr id="3" name="Title 1">
            <a:extLst>
              <a:ext uri="{FF2B5EF4-FFF2-40B4-BE49-F238E27FC236}">
                <a16:creationId xmlns:a16="http://schemas.microsoft.com/office/drawing/2014/main" id="{C1E37D8C-9C1D-8DA5-FE10-C055BB84B3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920131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2" name="Title 5">
            <a:extLst>
              <a:ext uri="{FF2B5EF4-FFF2-40B4-BE49-F238E27FC236}">
                <a16:creationId xmlns:a16="http://schemas.microsoft.com/office/drawing/2014/main" id="{20E78025-9333-D010-C131-1935971C00AB}"/>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5ABFBAB5-29A4-4383-7D0E-0F5665A0855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itle 14">
            <a:extLst>
              <a:ext uri="{FF2B5EF4-FFF2-40B4-BE49-F238E27FC236}">
                <a16:creationId xmlns:a16="http://schemas.microsoft.com/office/drawing/2014/main" id="{6B7A3DCD-9838-EF00-93C1-69DC46FC3EAA}"/>
              </a:ext>
            </a:extLst>
          </p:cNvPr>
          <p:cNvSpPr>
            <a:spLocks noGrp="1"/>
          </p:cNvSpPr>
          <p:nvPr>
            <p:ph type="title"/>
          </p:nvPr>
        </p:nvSpPr>
        <p:spPr>
          <a:xfrm>
            <a:off x="-10625" y="-1435105"/>
            <a:ext cx="10515600" cy="1325563"/>
          </a:xfrm>
        </p:spPr>
        <p:txBody>
          <a:bodyPr/>
          <a:lstStyle/>
          <a:p>
            <a:r>
              <a:rPr lang="en-US"/>
              <a:t>Click to edit Master title style</a:t>
            </a:r>
            <a:endParaRPr lang="en-AU"/>
          </a:p>
        </p:txBody>
      </p:sp>
      <p:sp>
        <p:nvSpPr>
          <p:cNvPr id="23" name="Text Placeholder 2">
            <a:extLst>
              <a:ext uri="{FF2B5EF4-FFF2-40B4-BE49-F238E27FC236}">
                <a16:creationId xmlns:a16="http://schemas.microsoft.com/office/drawing/2014/main" id="{FEC3F868-3728-3FD3-AA83-57C5399411A9}"/>
              </a:ext>
            </a:extLst>
          </p:cNvPr>
          <p:cNvSpPr>
            <a:spLocks noGrp="1"/>
          </p:cNvSpPr>
          <p:nvPr>
            <p:ph type="body" idx="12" hasCustomPrompt="1"/>
          </p:nvPr>
        </p:nvSpPr>
        <p:spPr>
          <a:xfrm>
            <a:off x="6374978" y="3005621"/>
            <a:ext cx="5300385" cy="498249"/>
          </a:xfrm>
          <a:ln>
            <a:solidFill>
              <a:srgbClr val="D9ECE5"/>
            </a:solidFill>
          </a:ln>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spTree>
    <p:custDataLst>
      <p:tags r:id="rId1"/>
    </p:custDataLst>
    <p:extLst>
      <p:ext uri="{BB962C8B-B14F-4D97-AF65-F5344CB8AC3E}">
        <p14:creationId xmlns:p14="http://schemas.microsoft.com/office/powerpoint/2010/main" val="33995787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_Suffix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259745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25974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B874CD7C-E952-FC7D-76AD-21B8164D77F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43100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5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E7095F37-309C-4A7E-746D-E1B448DCF0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D87CC2C9-A0FD-739C-AAF3-42CC016A3CE7}"/>
              </a:ext>
            </a:extLst>
          </p:cNvPr>
          <p:cNvSpPr txBox="1">
            <a:spLocks/>
          </p:cNvSpPr>
          <p:nvPr userDrawn="1"/>
        </p:nvSpPr>
        <p:spPr>
          <a:xfrm>
            <a:off x="902913" y="75396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5" name="Title 1">
            <a:extLst>
              <a:ext uri="{FF2B5EF4-FFF2-40B4-BE49-F238E27FC236}">
                <a16:creationId xmlns:a16="http://schemas.microsoft.com/office/drawing/2014/main" id="{67435E6D-EFCB-31E8-86C7-937DA80B5E27}"/>
              </a:ext>
            </a:extLst>
          </p:cNvPr>
          <p:cNvSpPr txBox="1">
            <a:spLocks/>
          </p:cNvSpPr>
          <p:nvPr userDrawn="1"/>
        </p:nvSpPr>
        <p:spPr>
          <a:xfrm>
            <a:off x="902913" y="278575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6" name="Title 5">
            <a:extLst>
              <a:ext uri="{FF2B5EF4-FFF2-40B4-BE49-F238E27FC236}">
                <a16:creationId xmlns:a16="http://schemas.microsoft.com/office/drawing/2014/main" id="{27AC510C-1C31-6705-F4B1-1F557A17908E}"/>
              </a:ext>
            </a:extLst>
          </p:cNvPr>
          <p:cNvSpPr>
            <a:spLocks noGrp="1"/>
          </p:cNvSpPr>
          <p:nvPr>
            <p:ph type="title"/>
          </p:nvPr>
        </p:nvSpPr>
        <p:spPr>
          <a:xfrm>
            <a:off x="0" y="-156418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16E27DB-4ED6-B8A3-A625-37FE6DA794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356EA5F4-2938-3C63-E1B9-C6E5CD78C6B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92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79106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Revision: Long vowel sound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10">
            <a:extLst>
              <a:ext uri="{FF2B5EF4-FFF2-40B4-BE49-F238E27FC236}">
                <a16:creationId xmlns:a16="http://schemas.microsoft.com/office/drawing/2014/main" id="{783E99CF-0161-F6FF-3B88-939ECA9AAD85}"/>
              </a:ext>
            </a:extLst>
          </p:cNvPr>
          <p:cNvSpPr/>
          <p:nvPr userDrawn="1"/>
        </p:nvSpPr>
        <p:spPr>
          <a:xfrm>
            <a:off x="283766" y="299356"/>
            <a:ext cx="5599450"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4" y="301851"/>
            <a:ext cx="559945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 long vowel sounds</a:t>
            </a:r>
          </a:p>
        </p:txBody>
      </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1691FC6-E1A9-377B-623E-53CBB2B43BCE}"/>
              </a:ext>
            </a:extLst>
          </p:cNvPr>
          <p:cNvSpPr>
            <a:spLocks noGrp="1"/>
          </p:cNvSpPr>
          <p:nvPr>
            <p:ph type="title"/>
          </p:nvPr>
        </p:nvSpPr>
        <p:spPr>
          <a:xfrm>
            <a:off x="0" y="-1486432"/>
            <a:ext cx="10515600" cy="1325563"/>
          </a:xfrm>
        </p:spPr>
        <p:txBody>
          <a:bodyPr/>
          <a:lstStyle/>
          <a:p>
            <a:r>
              <a:rPr lang="en-US"/>
              <a:t>Click to edit Master title style</a:t>
            </a:r>
            <a:endParaRPr lang="en-AU"/>
          </a:p>
        </p:txBody>
      </p:sp>
      <p:grpSp>
        <p:nvGrpSpPr>
          <p:cNvPr id="13" name="Group 12">
            <a:extLst>
              <a:ext uri="{FF2B5EF4-FFF2-40B4-BE49-F238E27FC236}">
                <a16:creationId xmlns:a16="http://schemas.microsoft.com/office/drawing/2014/main" id="{DBB5543F-FE46-986D-E643-0D7398A55872}"/>
              </a:ext>
            </a:extLst>
          </p:cNvPr>
          <p:cNvGrpSpPr/>
          <p:nvPr userDrawn="1"/>
        </p:nvGrpSpPr>
        <p:grpSpPr>
          <a:xfrm>
            <a:off x="10048357" y="262776"/>
            <a:ext cx="1858272" cy="688952"/>
            <a:chOff x="10048357" y="262776"/>
            <a:chExt cx="1858272" cy="688952"/>
          </a:xfrm>
        </p:grpSpPr>
        <p:grpSp>
          <p:nvGrpSpPr>
            <p:cNvPr id="15" name="Group 14">
              <a:extLst>
                <a:ext uri="{FF2B5EF4-FFF2-40B4-BE49-F238E27FC236}">
                  <a16:creationId xmlns:a16="http://schemas.microsoft.com/office/drawing/2014/main" id="{50134E19-1F81-D99D-D0E9-78CD3A2B2742}"/>
                </a:ext>
              </a:extLst>
            </p:cNvPr>
            <p:cNvGrpSpPr/>
            <p:nvPr userDrawn="1"/>
          </p:nvGrpSpPr>
          <p:grpSpPr>
            <a:xfrm>
              <a:off x="11029911" y="291263"/>
              <a:ext cx="876718" cy="645960"/>
              <a:chOff x="11029911" y="291263"/>
              <a:chExt cx="876718" cy="645960"/>
            </a:xfrm>
          </p:grpSpPr>
          <p:sp>
            <p:nvSpPr>
              <p:cNvPr id="18" name="Rounded Rectangle 10">
                <a:extLst>
                  <a:ext uri="{FF2B5EF4-FFF2-40B4-BE49-F238E27FC236}">
                    <a16:creationId xmlns:a16="http://schemas.microsoft.com/office/drawing/2014/main" id="{B4489162-5DAF-7279-7C7F-508F1330606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Classroom outline">
                <a:extLst>
                  <a:ext uri="{FF2B5EF4-FFF2-40B4-BE49-F238E27FC236}">
                    <a16:creationId xmlns:a16="http://schemas.microsoft.com/office/drawing/2014/main" id="{79EB5EF4-AACB-C60C-3113-EEB04418AAC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16" name="Rounded Rectangle 13">
              <a:extLst>
                <a:ext uri="{FF2B5EF4-FFF2-40B4-BE49-F238E27FC236}">
                  <a16:creationId xmlns:a16="http://schemas.microsoft.com/office/drawing/2014/main" id="{E3A1FC24-BAB8-1B67-2E71-453A05CE1BE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045F23B9-1423-2792-BE22-DA2B7498686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grpSp>
    </p:spTree>
    <p:extLst>
      <p:ext uri="{BB962C8B-B14F-4D97-AF65-F5344CB8AC3E}">
        <p14:creationId xmlns:p14="http://schemas.microsoft.com/office/powerpoint/2010/main" val="3230635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DAF10128-BAFB-87E7-2015-8F5D8AB73DAF}"/>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1" name="Title 1">
            <a:extLst>
              <a:ext uri="{FF2B5EF4-FFF2-40B4-BE49-F238E27FC236}">
                <a16:creationId xmlns:a16="http://schemas.microsoft.com/office/drawing/2014/main" id="{D70098DD-D190-37AC-C14B-2D64441A3AF9}"/>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itle 11">
            <a:extLst>
              <a:ext uri="{FF2B5EF4-FFF2-40B4-BE49-F238E27FC236}">
                <a16:creationId xmlns:a16="http://schemas.microsoft.com/office/drawing/2014/main" id="{C33377E3-5150-6B38-5D1A-C4FCC7F15001}"/>
              </a:ext>
            </a:extLst>
          </p:cNvPr>
          <p:cNvSpPr>
            <a:spLocks noGrp="1"/>
          </p:cNvSpPr>
          <p:nvPr>
            <p:ph type="title"/>
          </p:nvPr>
        </p:nvSpPr>
        <p:spPr>
          <a:xfrm>
            <a:off x="0" y="-144194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94695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46379272-7976-CE52-76AC-4DF8A1D0C70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668235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06" r:id="rId1"/>
    <p:sldLayoutId id="2147483649" r:id="rId2"/>
    <p:sldLayoutId id="2147483672" r:id="rId3"/>
    <p:sldLayoutId id="2147483690" r:id="rId4"/>
    <p:sldLayoutId id="2147483711" r:id="rId5"/>
    <p:sldLayoutId id="2147483707" r:id="rId6"/>
    <p:sldLayoutId id="2147483717" r:id="rId7"/>
    <p:sldLayoutId id="2147483710" r:id="rId8"/>
    <p:sldLayoutId id="2147483708" r:id="rId9"/>
    <p:sldLayoutId id="2147483709" r:id="rId10"/>
    <p:sldLayoutId id="2147483712" r:id="rId11"/>
    <p:sldLayoutId id="2147483691" r:id="rId12"/>
    <p:sldLayoutId id="2147483700" r:id="rId13"/>
    <p:sldLayoutId id="2147483701" r:id="rId14"/>
    <p:sldLayoutId id="2147483704" r:id="rId15"/>
    <p:sldLayoutId id="2147483697" r:id="rId16"/>
    <p:sldLayoutId id="2147483699" r:id="rId17"/>
    <p:sldLayoutId id="2147483702" r:id="rId18"/>
    <p:sldLayoutId id="2147483703" r:id="rId19"/>
    <p:sldLayoutId id="2147483705" r:id="rId20"/>
    <p:sldLayoutId id="2147483698" r:id="rId21"/>
    <p:sldLayoutId id="2147483695" r:id="rId22"/>
    <p:sldLayoutId id="2147483692" r:id="rId23"/>
    <p:sldLayoutId id="2147483693" r:id="rId24"/>
    <p:sldLayoutId id="2147483694" r:id="rId25"/>
    <p:sldLayoutId id="2147483713" r:id="rId26"/>
    <p:sldLayoutId id="2147483714" r:id="rId27"/>
    <p:sldLayoutId id="2147483715" r:id="rId28"/>
    <p:sldLayoutId id="2147483716"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6.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1.xml"/><Relationship Id="rId5" Type="http://schemas.openxmlformats.org/officeDocument/2006/relationships/image" Target="../media/image32.sv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12.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tags" Target="../tags/tag3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8.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9.xml"/><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40.xml"/><Relationship Id="rId6" Type="http://schemas.openxmlformats.org/officeDocument/2006/relationships/image" Target="../media/image40.png"/><Relationship Id="rId5" Type="http://schemas.openxmlformats.org/officeDocument/2006/relationships/image" Target="../media/image41.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41.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0.xml"/><Relationship Id="rId1" Type="http://schemas.openxmlformats.org/officeDocument/2006/relationships/tags" Target="../tags/tag42.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0.xml"/><Relationship Id="rId1" Type="http://schemas.openxmlformats.org/officeDocument/2006/relationships/tags" Target="../tags/tag43.xml"/><Relationship Id="rId5" Type="http://schemas.openxmlformats.org/officeDocument/2006/relationships/image" Target="../media/image44.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tags" Target="../tags/tag44.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5.xml"/><Relationship Id="rId1" Type="http://schemas.openxmlformats.org/officeDocument/2006/relationships/tags" Target="../tags/tag4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9.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4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6.xml"/><Relationship Id="rId1" Type="http://schemas.openxmlformats.org/officeDocument/2006/relationships/tags" Target="../tags/tag1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49.xml"/><Relationship Id="rId5" Type="http://schemas.openxmlformats.org/officeDocument/2006/relationships/image" Target="../media/image32.sv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tags" Target="../tags/tag50.xml"/><Relationship Id="rId5" Type="http://schemas.openxmlformats.org/officeDocument/2006/relationships/image" Target="../media/image32.svg"/><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42.xml"/><Relationship Id="rId7" Type="http://schemas.openxmlformats.org/officeDocument/2006/relationships/image" Target="../media/image26.svg"/><Relationship Id="rId12" Type="http://schemas.openxmlformats.org/officeDocument/2006/relationships/image" Target="../media/image41.png"/><Relationship Id="rId2" Type="http://schemas.openxmlformats.org/officeDocument/2006/relationships/slideLayout" Target="../slideLayouts/slideLayout22.xml"/><Relationship Id="rId1" Type="http://schemas.openxmlformats.org/officeDocument/2006/relationships/tags" Target="../tags/tag51.xml"/><Relationship Id="rId6" Type="http://schemas.openxmlformats.org/officeDocument/2006/relationships/image" Target="../media/image25.png"/><Relationship Id="rId11" Type="http://schemas.openxmlformats.org/officeDocument/2006/relationships/image" Target="../media/image49.png"/><Relationship Id="rId5" Type="http://schemas.openxmlformats.org/officeDocument/2006/relationships/image" Target="../media/image11.svg"/><Relationship Id="rId10" Type="http://schemas.openxmlformats.org/officeDocument/2006/relationships/image" Target="../media/image42.png"/><Relationship Id="rId4" Type="http://schemas.openxmlformats.org/officeDocument/2006/relationships/image" Target="../media/image10.png"/><Relationship Id="rId9" Type="http://schemas.openxmlformats.org/officeDocument/2006/relationships/image" Target="../media/image48.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4.xml"/><Relationship Id="rId1" Type="http://schemas.openxmlformats.org/officeDocument/2006/relationships/tags" Target="../tags/tag52.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2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tags" Target="../tags/tag1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9.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6.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6.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5440D78-4325-47F9-CB17-002B94839FAA}"/>
              </a:ext>
            </a:extLst>
          </p:cNvPr>
          <p:cNvSpPr>
            <a:spLocks noGrp="1"/>
          </p:cNvSpPr>
          <p:nvPr>
            <p:ph type="title"/>
          </p:nvPr>
        </p:nvSpPr>
        <p:spPr>
          <a:xfrm>
            <a:off x="0" y="-1504618"/>
            <a:ext cx="10515600" cy="1325563"/>
          </a:xfrm>
        </p:spPr>
        <p:txBody>
          <a:bodyPr/>
          <a:lstStyle/>
          <a:p>
            <a:r>
              <a:rPr lang="en-AU" sz="800">
                <a:solidFill>
                  <a:schemeClr val="accent3">
                    <a:lumMod val="20000"/>
                    <a:lumOff val="80000"/>
                  </a:schemeClr>
                </a:solidFill>
                <a:latin typeface="+mn-lt"/>
              </a:rPr>
              <a:t>Slide 1 Start of presentation, </a:t>
            </a:r>
            <a:r>
              <a:rPr lang="en-AU" sz="800" err="1">
                <a:solidFill>
                  <a:schemeClr val="accent3">
                    <a:lumMod val="20000"/>
                    <a:lumOff val="80000"/>
                  </a:schemeClr>
                </a:solidFill>
                <a:latin typeface="+mn-lt"/>
              </a:rPr>
              <a:t>a_e</a:t>
            </a:r>
            <a:r>
              <a:rPr lang="en-AU" sz="800">
                <a:solidFill>
                  <a:schemeClr val="accent3">
                    <a:lumMod val="20000"/>
                    <a:lumOff val="80000"/>
                  </a:schemeClr>
                </a:solidFill>
                <a:latin typeface="+mn-lt"/>
              </a:rPr>
              <a:t> says /ā/</a:t>
            </a:r>
          </a:p>
        </p:txBody>
      </p:sp>
      <p:sp>
        <p:nvSpPr>
          <p:cNvPr id="8" name="TextBox 7">
            <a:extLst>
              <a:ext uri="{FF2B5EF4-FFF2-40B4-BE49-F238E27FC236}">
                <a16:creationId xmlns:a16="http://schemas.microsoft.com/office/drawing/2014/main" id="{2215DA30-D37D-29E6-731E-E8FDAB2E58B2}"/>
              </a:ext>
            </a:extLst>
          </p:cNvPr>
          <p:cNvSpPr txBox="1"/>
          <p:nvPr/>
        </p:nvSpPr>
        <p:spPr>
          <a:xfrm>
            <a:off x="682053" y="2820570"/>
            <a:ext cx="5134970" cy="2339102"/>
          </a:xfrm>
          <a:prstGeom prst="rect">
            <a:avLst/>
          </a:prstGeom>
          <a:noFill/>
        </p:spPr>
        <p:txBody>
          <a:bodyPr wrap="square">
            <a:spAutoFit/>
          </a:bodyPr>
          <a:lstStyle/>
          <a:p>
            <a:pPr algn="ctr"/>
            <a:r>
              <a:rPr lang="en-GB" sz="3000"/>
              <a:t>th*   </a:t>
            </a:r>
            <a:r>
              <a:rPr lang="en-GB" sz="3000" err="1"/>
              <a:t>ch</a:t>
            </a:r>
            <a:r>
              <a:rPr lang="en-GB" sz="3000"/>
              <a:t>    </a:t>
            </a:r>
            <a:r>
              <a:rPr lang="en-GB" sz="3000" err="1"/>
              <a:t>wh</a:t>
            </a:r>
            <a:r>
              <a:rPr lang="en-GB" sz="3000"/>
              <a:t>    ng </a:t>
            </a:r>
          </a:p>
          <a:p>
            <a:pPr algn="ctr"/>
            <a:r>
              <a:rPr lang="en-GB" sz="3000"/>
              <a:t>-es suffix</a:t>
            </a:r>
          </a:p>
          <a:p>
            <a:pPr algn="ctr"/>
            <a:r>
              <a:rPr lang="en-GB" sz="3000"/>
              <a:t>put   because   once   want</a:t>
            </a:r>
          </a:p>
          <a:p>
            <a:pPr algn="ctr"/>
            <a:endParaRPr lang="en-GB" sz="1200"/>
          </a:p>
          <a:p>
            <a:pPr algn="ctr"/>
            <a:r>
              <a:rPr lang="en-GB" sz="1200"/>
              <a:t>*denotes two sounds</a:t>
            </a:r>
          </a:p>
          <a:p>
            <a:pPr algn="ctr"/>
            <a:endParaRPr lang="en-GB" sz="3200"/>
          </a:p>
        </p:txBody>
      </p:sp>
      <p:sp>
        <p:nvSpPr>
          <p:cNvPr id="13" name="Text Placeholder 12">
            <a:extLst>
              <a:ext uri="{FF2B5EF4-FFF2-40B4-BE49-F238E27FC236}">
                <a16:creationId xmlns:a16="http://schemas.microsoft.com/office/drawing/2014/main" id="{FCF59437-B95B-6FE5-1FD6-DAC6CF15F21B}"/>
              </a:ext>
            </a:extLst>
          </p:cNvPr>
          <p:cNvSpPr>
            <a:spLocks noGrp="1"/>
          </p:cNvSpPr>
          <p:nvPr>
            <p:ph type="body" idx="12"/>
          </p:nvPr>
        </p:nvSpPr>
        <p:spPr/>
        <p:txBody>
          <a:bodyPr/>
          <a:lstStyle/>
          <a:p>
            <a:endParaRPr lang="en-AU"/>
          </a:p>
        </p:txBody>
      </p:sp>
      <p:sp>
        <p:nvSpPr>
          <p:cNvPr id="10" name="TextBox 9">
            <a:extLst>
              <a:ext uri="{FF2B5EF4-FFF2-40B4-BE49-F238E27FC236}">
                <a16:creationId xmlns:a16="http://schemas.microsoft.com/office/drawing/2014/main" id="{147B9F46-6725-FB63-9286-BA48C41281D4}"/>
              </a:ext>
            </a:extLst>
          </p:cNvPr>
          <p:cNvSpPr txBox="1"/>
          <p:nvPr/>
        </p:nvSpPr>
        <p:spPr>
          <a:xfrm>
            <a:off x="6096000" y="3562238"/>
            <a:ext cx="5847184" cy="707886"/>
          </a:xfrm>
          <a:prstGeom prst="rect">
            <a:avLst/>
          </a:prstGeom>
          <a:noFill/>
        </p:spPr>
        <p:txBody>
          <a:bodyPr wrap="square">
            <a:spAutoFit/>
          </a:bodyPr>
          <a:lstStyle/>
          <a:p>
            <a:pPr algn="ctr"/>
            <a:r>
              <a:rPr lang="en-AU" sz="4000" b="1" err="1"/>
              <a:t>a_e</a:t>
            </a:r>
            <a:r>
              <a:rPr lang="en-AU" sz="4000" b="1"/>
              <a:t> says /ā/    who</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a:solidFill>
                  <a:schemeClr val="accent3">
                    <a:lumMod val="20000"/>
                    <a:lumOff val="80000"/>
                  </a:schemeClr>
                </a:solidFill>
                <a:latin typeface="+mn-lt"/>
              </a:rPr>
              <a:t>Slide 10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452077" y="1388441"/>
            <a:ext cx="11036289" cy="408111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Once Chen put a ring in the shop. When Ash saw it she did not get it because she did not want that ring.</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414426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a:solidFill>
                  <a:schemeClr val="accent3">
                    <a:lumMod val="20000"/>
                    <a:lumOff val="80000"/>
                  </a:schemeClr>
                </a:solidFill>
                <a:latin typeface="+mn-lt"/>
              </a:rPr>
              <a:t>Slide 11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712576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AD606E-DF86-FCA7-3A1F-4522F5256A2C}"/>
              </a:ext>
            </a:extLst>
          </p:cNvPr>
          <p:cNvSpPr>
            <a:spLocks noGrp="1"/>
          </p:cNvSpPr>
          <p:nvPr>
            <p:ph type="title"/>
          </p:nvPr>
        </p:nvSpPr>
        <p:spPr/>
        <p:txBody>
          <a:bodyPr/>
          <a:lstStyle/>
          <a:p>
            <a:r>
              <a:rPr lang="en-AU" sz="800">
                <a:solidFill>
                  <a:schemeClr val="accent3">
                    <a:lumMod val="20000"/>
                    <a:lumOff val="80000"/>
                  </a:schemeClr>
                </a:solidFill>
                <a:latin typeface="+mn-lt"/>
              </a:rPr>
              <a:t>Slide 12 End of review, start of lesson</a:t>
            </a:r>
          </a:p>
        </p:txBody>
      </p:sp>
    </p:spTree>
    <p:extLst>
      <p:ext uri="{BB962C8B-B14F-4D97-AF65-F5344CB8AC3E}">
        <p14:creationId xmlns:p14="http://schemas.microsoft.com/office/powerpoint/2010/main" val="2326152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B6DF2-5E06-0129-0421-EFF8CEC54621}"/>
              </a:ext>
            </a:extLst>
          </p:cNvPr>
          <p:cNvSpPr>
            <a:spLocks noGrp="1"/>
          </p:cNvSpPr>
          <p:nvPr>
            <p:ph type="title"/>
          </p:nvPr>
        </p:nvSpPr>
        <p:spPr/>
        <p:txBody>
          <a:bodyPr/>
          <a:lstStyle/>
          <a:p>
            <a:r>
              <a:rPr lang="en-AU" sz="800">
                <a:solidFill>
                  <a:schemeClr val="accent3">
                    <a:lumMod val="20000"/>
                    <a:lumOff val="80000"/>
                  </a:schemeClr>
                </a:solidFill>
                <a:latin typeface="+mn-lt"/>
              </a:rPr>
              <a:t>Slide 13 Phonemic</a:t>
            </a:r>
            <a:r>
              <a:rPr lang="en-AU" sz="800" baseline="0">
                <a:solidFill>
                  <a:schemeClr val="accent3">
                    <a:lumMod val="20000"/>
                    <a:lumOff val="80000"/>
                  </a:schemeClr>
                </a:solidFill>
                <a:latin typeface="+mn-lt"/>
              </a:rPr>
              <a:t> awareness</a:t>
            </a:r>
            <a:endParaRPr lang="en-AU" sz="800">
              <a:solidFill>
                <a:schemeClr val="accent3">
                  <a:lumMod val="20000"/>
                  <a:lumOff val="80000"/>
                </a:schemeClr>
              </a:solidFill>
              <a:latin typeface="+mn-lt"/>
            </a:endParaRPr>
          </a:p>
        </p:txBody>
      </p:sp>
      <p:grpSp>
        <p:nvGrpSpPr>
          <p:cNvPr id="23" name="Group 22" descr="12 square letter tiles with the letters: b, ck, f, m, qu, y, ch, t, p, g, r and w.&#10;Five circle letter tiles with the vowels: a, e, i, o, u">
            <a:extLst>
              <a:ext uri="{FF2B5EF4-FFF2-40B4-BE49-F238E27FC236}">
                <a16:creationId xmlns:a16="http://schemas.microsoft.com/office/drawing/2014/main" id="{64E79AF9-BCDE-4F10-7298-99FFD4F02FDA}"/>
              </a:ext>
            </a:extLst>
          </p:cNvPr>
          <p:cNvGrpSpPr/>
          <p:nvPr/>
        </p:nvGrpSpPr>
        <p:grpSpPr>
          <a:xfrm>
            <a:off x="275359" y="1388168"/>
            <a:ext cx="11178248" cy="4512760"/>
            <a:chOff x="275359" y="1388168"/>
            <a:chExt cx="11178248" cy="4512760"/>
          </a:xfrm>
        </p:grpSpPr>
        <p:grpSp>
          <p:nvGrpSpPr>
            <p:cNvPr id="12" name="Group 11">
              <a:extLst>
                <a:ext uri="{FF2B5EF4-FFF2-40B4-BE49-F238E27FC236}">
                  <a16:creationId xmlns:a16="http://schemas.microsoft.com/office/drawing/2014/main" id="{98FCABC4-1EEA-2690-2F9C-C05E76E7A024}"/>
                </a:ext>
              </a:extLst>
            </p:cNvPr>
            <p:cNvGrpSpPr/>
            <p:nvPr/>
          </p:nvGrpSpPr>
          <p:grpSpPr>
            <a:xfrm>
              <a:off x="275359" y="4511443"/>
              <a:ext cx="10437387" cy="1389485"/>
              <a:chOff x="275359" y="4511443"/>
              <a:chExt cx="10437387" cy="1389485"/>
            </a:xfrm>
          </p:grpSpPr>
          <p:sp>
            <p:nvSpPr>
              <p:cNvPr id="36" name="Oval 35">
                <a:extLst>
                  <a:ext uri="{FF2B5EF4-FFF2-40B4-BE49-F238E27FC236}">
                    <a16:creationId xmlns:a16="http://schemas.microsoft.com/office/drawing/2014/main" id="{5A8E915B-22A2-ABF5-3A8F-79F02B4FB44B}"/>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37" name="Rounded Rectangle 29">
                <a:extLst>
                  <a:ext uri="{FF2B5EF4-FFF2-40B4-BE49-F238E27FC236}">
                    <a16:creationId xmlns:a16="http://schemas.microsoft.com/office/drawing/2014/main" id="{7E944BCB-A4DE-5FF2-81DC-ECDCDCA8051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w</a:t>
                </a:r>
              </a:p>
            </p:txBody>
          </p:sp>
          <p:sp>
            <p:nvSpPr>
              <p:cNvPr id="38" name="Rounded Rectangle 29">
                <a:extLst>
                  <a:ext uri="{FF2B5EF4-FFF2-40B4-BE49-F238E27FC236}">
                    <a16:creationId xmlns:a16="http://schemas.microsoft.com/office/drawing/2014/main" id="{FFB7F4A5-9DA0-B498-9291-D3225B925389}"/>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r</a:t>
                </a:r>
              </a:p>
            </p:txBody>
          </p:sp>
          <p:sp>
            <p:nvSpPr>
              <p:cNvPr id="39" name="Rounded Rectangle 29">
                <a:extLst>
                  <a:ext uri="{FF2B5EF4-FFF2-40B4-BE49-F238E27FC236}">
                    <a16:creationId xmlns:a16="http://schemas.microsoft.com/office/drawing/2014/main" id="{F9637EA7-5E7B-00E2-77AC-DFF80C0F7D47}"/>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g</a:t>
                </a:r>
              </a:p>
            </p:txBody>
          </p:sp>
          <p:sp>
            <p:nvSpPr>
              <p:cNvPr id="40" name="Rounded Rectangle 29">
                <a:extLst>
                  <a:ext uri="{FF2B5EF4-FFF2-40B4-BE49-F238E27FC236}">
                    <a16:creationId xmlns:a16="http://schemas.microsoft.com/office/drawing/2014/main" id="{2CC7DE99-BD87-4288-F0C8-5ADC7FB01842}"/>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grpSp>
        <p:grpSp>
          <p:nvGrpSpPr>
            <p:cNvPr id="21" name="Group 20">
              <a:extLst>
                <a:ext uri="{FF2B5EF4-FFF2-40B4-BE49-F238E27FC236}">
                  <a16:creationId xmlns:a16="http://schemas.microsoft.com/office/drawing/2014/main" id="{6D5CFA25-E1F7-8EF6-F030-1BF7677816EF}"/>
                </a:ext>
              </a:extLst>
            </p:cNvPr>
            <p:cNvGrpSpPr/>
            <p:nvPr/>
          </p:nvGrpSpPr>
          <p:grpSpPr>
            <a:xfrm>
              <a:off x="275359" y="2949805"/>
              <a:ext cx="11178248" cy="1389485"/>
              <a:chOff x="275359" y="2949805"/>
              <a:chExt cx="11178248" cy="1389485"/>
            </a:xfrm>
          </p:grpSpPr>
          <p:sp>
            <p:nvSpPr>
              <p:cNvPr id="20" name="Oval 19">
                <a:extLst>
                  <a:ext uri="{FF2B5EF4-FFF2-40B4-BE49-F238E27FC236}">
                    <a16:creationId xmlns:a16="http://schemas.microsoft.com/office/drawing/2014/main" id="{80D3FD28-A6B5-6F81-B898-07FED35E45F2}"/>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31" name="Oval 30">
                <a:extLst>
                  <a:ext uri="{FF2B5EF4-FFF2-40B4-BE49-F238E27FC236}">
                    <a16:creationId xmlns:a16="http://schemas.microsoft.com/office/drawing/2014/main" id="{9D1FC9A6-4F0C-68F6-5359-A42C8F217804}"/>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2" name="Rounded Rectangle 31">
                <a:extLst>
                  <a:ext uri="{FF2B5EF4-FFF2-40B4-BE49-F238E27FC236}">
                    <a16:creationId xmlns:a16="http://schemas.microsoft.com/office/drawing/2014/main" id="{25C7B552-0402-1F2C-B081-0EB0DE1EE1A5}"/>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t</a:t>
                </a:r>
              </a:p>
            </p:txBody>
          </p:sp>
          <p:sp>
            <p:nvSpPr>
              <p:cNvPr id="33" name="Rounded Rectangle 29">
                <a:extLst>
                  <a:ext uri="{FF2B5EF4-FFF2-40B4-BE49-F238E27FC236}">
                    <a16:creationId xmlns:a16="http://schemas.microsoft.com/office/drawing/2014/main" id="{7028469E-64F5-508E-51BD-85FC22B9CF3F}"/>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ch</a:t>
                </a:r>
                <a:endParaRPr lang="en-US" sz="8000">
                  <a:solidFill>
                    <a:schemeClr val="bg1"/>
                  </a:solidFill>
                  <a:latin typeface="Tenorite" panose="00000500000000000000" pitchFamily="2" charset="0"/>
                </a:endParaRPr>
              </a:p>
            </p:txBody>
          </p:sp>
          <p:sp>
            <p:nvSpPr>
              <p:cNvPr id="34" name="Rounded Rectangle 29">
                <a:extLst>
                  <a:ext uri="{FF2B5EF4-FFF2-40B4-BE49-F238E27FC236}">
                    <a16:creationId xmlns:a16="http://schemas.microsoft.com/office/drawing/2014/main" id="{0926B349-1F1A-2EE5-7F44-9CEE8F55C1C4}"/>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y</a:t>
                </a:r>
              </a:p>
            </p:txBody>
          </p:sp>
          <p:sp>
            <p:nvSpPr>
              <p:cNvPr id="35" name="Rounded Rectangle 29">
                <a:extLst>
                  <a:ext uri="{FF2B5EF4-FFF2-40B4-BE49-F238E27FC236}">
                    <a16:creationId xmlns:a16="http://schemas.microsoft.com/office/drawing/2014/main" id="{1F4FF59F-D8B4-89D4-43B4-07945D1C8006}"/>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qu</a:t>
                </a:r>
                <a:endParaRPr lang="en-US" sz="8000">
                  <a:solidFill>
                    <a:schemeClr val="bg1"/>
                  </a:solidFill>
                  <a:latin typeface="Tenorite" panose="00000500000000000000" pitchFamily="2" charset="0"/>
                </a:endParaRPr>
              </a:p>
            </p:txBody>
          </p:sp>
        </p:grpSp>
        <p:grpSp>
          <p:nvGrpSpPr>
            <p:cNvPr id="22" name="Group 21">
              <a:extLst>
                <a:ext uri="{FF2B5EF4-FFF2-40B4-BE49-F238E27FC236}">
                  <a16:creationId xmlns:a16="http://schemas.microsoft.com/office/drawing/2014/main" id="{485F2AAB-815B-87B8-E88A-B5F631474FF3}"/>
                </a:ext>
              </a:extLst>
            </p:cNvPr>
            <p:cNvGrpSpPr/>
            <p:nvPr/>
          </p:nvGrpSpPr>
          <p:grpSpPr>
            <a:xfrm>
              <a:off x="275359" y="1388168"/>
              <a:ext cx="11178248" cy="1389485"/>
              <a:chOff x="275359" y="1388168"/>
              <a:chExt cx="11178248" cy="1389485"/>
            </a:xfrm>
          </p:grpSpPr>
          <p:sp>
            <p:nvSpPr>
              <p:cNvPr id="14" name="Oval 13">
                <a:extLst>
                  <a:ext uri="{FF2B5EF4-FFF2-40B4-BE49-F238E27FC236}">
                    <a16:creationId xmlns:a16="http://schemas.microsoft.com/office/drawing/2014/main" id="{38449416-5A7A-DF3A-1B19-462129D36F3B}"/>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15" name="Oval 14">
                <a:extLst>
                  <a:ext uri="{FF2B5EF4-FFF2-40B4-BE49-F238E27FC236}">
                    <a16:creationId xmlns:a16="http://schemas.microsoft.com/office/drawing/2014/main" id="{5A39D28F-38D4-482E-E8C6-7FF4D76E46DF}"/>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16" name="Rounded Rectangle 15">
                <a:extLst>
                  <a:ext uri="{FF2B5EF4-FFF2-40B4-BE49-F238E27FC236}">
                    <a16:creationId xmlns:a16="http://schemas.microsoft.com/office/drawing/2014/main" id="{70F86EB7-4896-54F7-91AF-C1D32F5901E1}"/>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m</a:t>
                </a:r>
              </a:p>
            </p:txBody>
          </p:sp>
          <p:sp>
            <p:nvSpPr>
              <p:cNvPr id="17" name="Rounded Rectangle 29">
                <a:extLst>
                  <a:ext uri="{FF2B5EF4-FFF2-40B4-BE49-F238E27FC236}">
                    <a16:creationId xmlns:a16="http://schemas.microsoft.com/office/drawing/2014/main" id="{0FBEF8C0-8C87-ED08-B13B-20F51BDF894E}"/>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f</a:t>
                </a:r>
              </a:p>
            </p:txBody>
          </p:sp>
          <p:sp>
            <p:nvSpPr>
              <p:cNvPr id="18" name="Rounded Rectangle 29">
                <a:extLst>
                  <a:ext uri="{FF2B5EF4-FFF2-40B4-BE49-F238E27FC236}">
                    <a16:creationId xmlns:a16="http://schemas.microsoft.com/office/drawing/2014/main" id="{808D5AF1-6AA0-19F0-EF3F-4B3FE7DE1E79}"/>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ck</a:t>
                </a:r>
              </a:p>
            </p:txBody>
          </p:sp>
          <p:sp>
            <p:nvSpPr>
              <p:cNvPr id="19" name="Rounded Rectangle 29">
                <a:extLst>
                  <a:ext uri="{FF2B5EF4-FFF2-40B4-BE49-F238E27FC236}">
                    <a16:creationId xmlns:a16="http://schemas.microsoft.com/office/drawing/2014/main" id="{D7DD3D49-314A-D8CC-2EC5-A1820D7C858E}"/>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b</a:t>
                </a:r>
              </a:p>
            </p:txBody>
          </p:sp>
        </p:grpSp>
      </p:grpSp>
    </p:spTree>
    <p:custDataLst>
      <p:tags r:id="rId1"/>
    </p:custDataLst>
    <p:extLst>
      <p:ext uri="{BB962C8B-B14F-4D97-AF65-F5344CB8AC3E}">
        <p14:creationId xmlns:p14="http://schemas.microsoft.com/office/powerpoint/2010/main" val="1056291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p:nvPr>
        </p:nvSpPr>
        <p:spPr>
          <a:xfrm>
            <a:off x="0" y="-509915"/>
            <a:ext cx="4843272" cy="390779"/>
          </a:xfrm>
        </p:spPr>
        <p:txBody>
          <a:bodyPr>
            <a:normAutofit/>
          </a:bodyPr>
          <a:lstStyle/>
          <a:p>
            <a:r>
              <a:rPr lang="en-AU" sz="800">
                <a:solidFill>
                  <a:schemeClr val="accent3">
                    <a:lumMod val="20000"/>
                    <a:lumOff val="80000"/>
                  </a:schemeClr>
                </a:solidFill>
                <a:latin typeface="+mn-lt"/>
              </a:rPr>
              <a:t>Slide 14</a:t>
            </a:r>
            <a:r>
              <a:rPr lang="en-AU" sz="800" baseline="0">
                <a:solidFill>
                  <a:schemeClr val="accent3">
                    <a:lumMod val="20000"/>
                    <a:lumOff val="80000"/>
                  </a:schemeClr>
                </a:solidFill>
                <a:latin typeface="+mn-lt"/>
              </a:rPr>
              <a:t> Phonemic awareness </a:t>
            </a:r>
            <a:endParaRPr lang="en-AU" sz="800">
              <a:solidFill>
                <a:schemeClr val="accent3">
                  <a:lumMod val="20000"/>
                  <a:lumOff val="80000"/>
                </a:schemeClr>
              </a:solidFill>
              <a:latin typeface="+mn-lt"/>
            </a:endParaRPr>
          </a:p>
        </p:txBody>
      </p:sp>
      <p:grpSp>
        <p:nvGrpSpPr>
          <p:cNvPr id="9" name="Group 8" descr="12 square letter tiles with the letters: c, sh, ng, z, d, s, n, p, th, v, h, wh&#10;5 circle lettter tiles with the letters: a, e, i,o, u">
            <a:extLst>
              <a:ext uri="{FF2B5EF4-FFF2-40B4-BE49-F238E27FC236}">
                <a16:creationId xmlns:a16="http://schemas.microsoft.com/office/drawing/2014/main" id="{91C522A9-21A9-B8ED-1F2B-A590D7343ED6}"/>
              </a:ext>
            </a:extLst>
          </p:cNvPr>
          <p:cNvGrpSpPr/>
          <p:nvPr/>
        </p:nvGrpSpPr>
        <p:grpSpPr>
          <a:xfrm>
            <a:off x="275359" y="1388168"/>
            <a:ext cx="11178248" cy="4512760"/>
            <a:chOff x="275359" y="1388168"/>
            <a:chExt cx="11178248" cy="4512760"/>
          </a:xfrm>
        </p:grpSpPr>
        <p:grpSp>
          <p:nvGrpSpPr>
            <p:cNvPr id="8" name="Group 7">
              <a:extLst>
                <a:ext uri="{FF2B5EF4-FFF2-40B4-BE49-F238E27FC236}">
                  <a16:creationId xmlns:a16="http://schemas.microsoft.com/office/drawing/2014/main" id="{F3429FAC-8CD4-28CE-0D50-A540E0C111EF}"/>
                </a:ext>
              </a:extLst>
            </p:cNvPr>
            <p:cNvGrpSpPr/>
            <p:nvPr/>
          </p:nvGrpSpPr>
          <p:grpSpPr>
            <a:xfrm>
              <a:off x="275359" y="4511443"/>
              <a:ext cx="10437387" cy="1389485"/>
              <a:chOff x="275359" y="4511443"/>
              <a:chExt cx="10437387" cy="1389485"/>
            </a:xfrm>
          </p:grpSpPr>
          <p:sp>
            <p:nvSpPr>
              <p:cNvPr id="20" name="Oval 19">
                <a:extLst>
                  <a:ext uri="{FF2B5EF4-FFF2-40B4-BE49-F238E27FC236}">
                    <a16:creationId xmlns:a16="http://schemas.microsoft.com/office/drawing/2014/main" id="{9ED1983E-FD40-70E9-64FB-2FB9F1128765}"/>
                  </a:ext>
                </a:extLst>
              </p:cNvPr>
              <p:cNvSpPr/>
              <p:nvPr/>
            </p:nvSpPr>
            <p:spPr>
              <a:xfrm>
                <a:off x="9405946" y="4552785"/>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u</a:t>
                </a:r>
              </a:p>
            </p:txBody>
          </p:sp>
          <p:sp>
            <p:nvSpPr>
              <p:cNvPr id="13" name="Rounded Rectangle 29">
                <a:extLst>
                  <a:ext uri="{FF2B5EF4-FFF2-40B4-BE49-F238E27FC236}">
                    <a16:creationId xmlns:a16="http://schemas.microsoft.com/office/drawing/2014/main" id="{0B354807-AABA-F555-98D8-504841E92CF6}"/>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wh</a:t>
                </a:r>
                <a:endParaRPr lang="en-US" sz="8000">
                  <a:solidFill>
                    <a:schemeClr val="bg1"/>
                  </a:solidFill>
                  <a:latin typeface="Tenorite" panose="00000500000000000000" pitchFamily="2" charset="0"/>
                </a:endParaRPr>
              </a:p>
            </p:txBody>
          </p:sp>
          <p:sp>
            <p:nvSpPr>
              <p:cNvPr id="2" name="Rounded Rectangle 29">
                <a:extLst>
                  <a:ext uri="{FF2B5EF4-FFF2-40B4-BE49-F238E27FC236}">
                    <a16:creationId xmlns:a16="http://schemas.microsoft.com/office/drawing/2014/main" id="{AC257A63-FCFD-E445-82C3-F821B9008BD3}"/>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h</a:t>
                </a:r>
              </a:p>
            </p:txBody>
          </p:sp>
          <p:sp>
            <p:nvSpPr>
              <p:cNvPr id="3" name="Rounded Rectangle 29">
                <a:extLst>
                  <a:ext uri="{FF2B5EF4-FFF2-40B4-BE49-F238E27FC236}">
                    <a16:creationId xmlns:a16="http://schemas.microsoft.com/office/drawing/2014/main" id="{414008F2-55B4-8319-D258-DA47968BBCA8}"/>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v</a:t>
                </a:r>
              </a:p>
            </p:txBody>
          </p:sp>
          <p:sp>
            <p:nvSpPr>
              <p:cNvPr id="4" name="Rounded Rectangle 29">
                <a:extLst>
                  <a:ext uri="{FF2B5EF4-FFF2-40B4-BE49-F238E27FC236}">
                    <a16:creationId xmlns:a16="http://schemas.microsoft.com/office/drawing/2014/main" id="{20B1FBB5-311A-A79B-F03F-62420702DFC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th</a:t>
                </a:r>
                <a:endParaRPr lang="en-US" sz="8000">
                  <a:solidFill>
                    <a:schemeClr val="bg1"/>
                  </a:solidFill>
                  <a:latin typeface="Tenorite" panose="00000500000000000000" pitchFamily="2" charset="0"/>
                </a:endParaRPr>
              </a:p>
            </p:txBody>
          </p:sp>
        </p:grpSp>
        <p:grpSp>
          <p:nvGrpSpPr>
            <p:cNvPr id="7" name="Group 6">
              <a:extLst>
                <a:ext uri="{FF2B5EF4-FFF2-40B4-BE49-F238E27FC236}">
                  <a16:creationId xmlns:a16="http://schemas.microsoft.com/office/drawing/2014/main" id="{8E6B8679-B945-9AAD-1056-66F1C89D053B}"/>
                </a:ext>
              </a:extLst>
            </p:cNvPr>
            <p:cNvGrpSpPr/>
            <p:nvPr/>
          </p:nvGrpSpPr>
          <p:grpSpPr>
            <a:xfrm>
              <a:off x="275359" y="2949805"/>
              <a:ext cx="11178248" cy="1389485"/>
              <a:chOff x="275359" y="2949805"/>
              <a:chExt cx="11178248" cy="1389485"/>
            </a:xfrm>
          </p:grpSpPr>
          <p:sp>
            <p:nvSpPr>
              <p:cNvPr id="21" name="Oval 20">
                <a:extLst>
                  <a:ext uri="{FF2B5EF4-FFF2-40B4-BE49-F238E27FC236}">
                    <a16:creationId xmlns:a16="http://schemas.microsoft.com/office/drawing/2014/main" id="{2EF1B306-E8F2-5C34-5D7F-82C0793F6A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i</a:t>
                </a:r>
              </a:p>
            </p:txBody>
          </p:sp>
          <p:sp>
            <p:nvSpPr>
              <p:cNvPr id="22" name="Oval 21">
                <a:extLst>
                  <a:ext uri="{FF2B5EF4-FFF2-40B4-BE49-F238E27FC236}">
                    <a16:creationId xmlns:a16="http://schemas.microsoft.com/office/drawing/2014/main" id="{66ED4FBC-4BDC-D324-A453-F62B857B8DE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p>
            </p:txBody>
          </p:sp>
          <p:sp>
            <p:nvSpPr>
              <p:cNvPr id="30" name="Rounded Rectangle 29">
                <a:extLst>
                  <a:ext uri="{FF2B5EF4-FFF2-40B4-BE49-F238E27FC236}">
                    <a16:creationId xmlns:a16="http://schemas.microsoft.com/office/drawing/2014/main" id="{0E4F48EC-0B36-6062-7A15-E7E992A9308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p</a:t>
                </a:r>
              </a:p>
            </p:txBody>
          </p:sp>
          <p:sp>
            <p:nvSpPr>
              <p:cNvPr id="31" name="Rounded Rectangle 29">
                <a:extLst>
                  <a:ext uri="{FF2B5EF4-FFF2-40B4-BE49-F238E27FC236}">
                    <a16:creationId xmlns:a16="http://schemas.microsoft.com/office/drawing/2014/main" id="{2AFCBE47-D8E9-2567-83A6-EE47A34AC66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a:t>
                </a:r>
              </a:p>
            </p:txBody>
          </p:sp>
          <p:sp>
            <p:nvSpPr>
              <p:cNvPr id="32" name="Rounded Rectangle 29">
                <a:extLst>
                  <a:ext uri="{FF2B5EF4-FFF2-40B4-BE49-F238E27FC236}">
                    <a16:creationId xmlns:a16="http://schemas.microsoft.com/office/drawing/2014/main" id="{4681E39D-A04B-6F06-5E4C-47685E4F32F9}"/>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s</a:t>
                </a:r>
              </a:p>
            </p:txBody>
          </p:sp>
          <p:sp>
            <p:nvSpPr>
              <p:cNvPr id="33" name="Rounded Rectangle 29">
                <a:extLst>
                  <a:ext uri="{FF2B5EF4-FFF2-40B4-BE49-F238E27FC236}">
                    <a16:creationId xmlns:a16="http://schemas.microsoft.com/office/drawing/2014/main" id="{3C70768D-BEC1-3F98-0341-E54ACC4E428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d</a:t>
                </a:r>
              </a:p>
            </p:txBody>
          </p:sp>
        </p:grpSp>
        <p:grpSp>
          <p:nvGrpSpPr>
            <p:cNvPr id="6" name="Group 5">
              <a:extLst>
                <a:ext uri="{FF2B5EF4-FFF2-40B4-BE49-F238E27FC236}">
                  <a16:creationId xmlns:a16="http://schemas.microsoft.com/office/drawing/2014/main" id="{FC79B700-8575-BEE9-4E8B-33A59E41E2D2}"/>
                </a:ext>
              </a:extLst>
            </p:cNvPr>
            <p:cNvGrpSpPr/>
            <p:nvPr/>
          </p:nvGrpSpPr>
          <p:grpSpPr>
            <a:xfrm>
              <a:off x="275359" y="1388168"/>
              <a:ext cx="11178248" cy="1389485"/>
              <a:chOff x="275359" y="1388168"/>
              <a:chExt cx="11178248" cy="1389485"/>
            </a:xfrm>
          </p:grpSpPr>
          <p:sp>
            <p:nvSpPr>
              <p:cNvPr id="19" name="Oval 18">
                <a:extLst>
                  <a:ext uri="{FF2B5EF4-FFF2-40B4-BE49-F238E27FC236}">
                    <a16:creationId xmlns:a16="http://schemas.microsoft.com/office/drawing/2014/main" id="{B53DC285-CB1F-55A1-BCBD-3F8A9264E1B1}"/>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23" name="Oval 22">
                <a:extLst>
                  <a:ext uri="{FF2B5EF4-FFF2-40B4-BE49-F238E27FC236}">
                    <a16:creationId xmlns:a16="http://schemas.microsoft.com/office/drawing/2014/main" id="{9820B73D-5272-AB55-D98A-FFAF3F406DB2}"/>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5" name="Rounded Rectangle 34">
                <a:extLst>
                  <a:ext uri="{FF2B5EF4-FFF2-40B4-BE49-F238E27FC236}">
                    <a16:creationId xmlns:a16="http://schemas.microsoft.com/office/drawing/2014/main" id="{78638A20-92DE-D9E2-A878-FA42989955FF}"/>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z</a:t>
                </a:r>
              </a:p>
            </p:txBody>
          </p:sp>
          <p:sp>
            <p:nvSpPr>
              <p:cNvPr id="36" name="Rounded Rectangle 29">
                <a:extLst>
                  <a:ext uri="{FF2B5EF4-FFF2-40B4-BE49-F238E27FC236}">
                    <a16:creationId xmlns:a16="http://schemas.microsoft.com/office/drawing/2014/main" id="{3EF75F44-B719-9781-77BB-D265825B589D}"/>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ng</a:t>
                </a:r>
              </a:p>
            </p:txBody>
          </p:sp>
          <p:sp>
            <p:nvSpPr>
              <p:cNvPr id="37" name="Rounded Rectangle 29">
                <a:extLst>
                  <a:ext uri="{FF2B5EF4-FFF2-40B4-BE49-F238E27FC236}">
                    <a16:creationId xmlns:a16="http://schemas.microsoft.com/office/drawing/2014/main" id="{DAD96AC3-3F6C-09DA-058D-4BDCAA11371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err="1">
                    <a:solidFill>
                      <a:schemeClr val="bg1"/>
                    </a:solidFill>
                    <a:latin typeface="Tenorite" panose="00000500000000000000" pitchFamily="2" charset="0"/>
                  </a:rPr>
                  <a:t>sh</a:t>
                </a:r>
                <a:endParaRPr lang="en-US" sz="8000">
                  <a:solidFill>
                    <a:schemeClr val="bg1"/>
                  </a:solidFill>
                  <a:latin typeface="Tenorite" panose="00000500000000000000" pitchFamily="2" charset="0"/>
                </a:endParaRPr>
              </a:p>
            </p:txBody>
          </p:sp>
          <p:sp>
            <p:nvSpPr>
              <p:cNvPr id="38" name="Rounded Rectangle 29">
                <a:extLst>
                  <a:ext uri="{FF2B5EF4-FFF2-40B4-BE49-F238E27FC236}">
                    <a16:creationId xmlns:a16="http://schemas.microsoft.com/office/drawing/2014/main" id="{28EE84CF-4373-89F6-2630-0B420EFD3FC0}"/>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8000">
                    <a:solidFill>
                      <a:schemeClr val="bg1"/>
                    </a:solidFill>
                    <a:latin typeface="Tenorite" panose="00000500000000000000" pitchFamily="2" charset="0"/>
                  </a:rPr>
                  <a:t>c</a:t>
                </a:r>
              </a:p>
            </p:txBody>
          </p:sp>
        </p:grpSp>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B829B69-AB60-258E-2520-359A326035F6}"/>
              </a:ext>
            </a:extLst>
          </p:cNvPr>
          <p:cNvSpPr>
            <a:spLocks noGrp="1"/>
          </p:cNvSpPr>
          <p:nvPr>
            <p:ph type="title"/>
          </p:nvPr>
        </p:nvSpPr>
        <p:spPr/>
        <p:txBody>
          <a:bodyPr/>
          <a:lstStyle/>
          <a:p>
            <a:r>
              <a:rPr lang="en-AU" sz="800">
                <a:solidFill>
                  <a:schemeClr val="accent3">
                    <a:lumMod val="20000"/>
                    <a:lumOff val="80000"/>
                  </a:schemeClr>
                </a:solidFill>
                <a:latin typeface="+mn-lt"/>
              </a:rPr>
              <a:t>Slide 15 Learning intention and success criteria</a:t>
            </a:r>
          </a:p>
        </p:txBody>
      </p:sp>
      <p:sp>
        <p:nvSpPr>
          <p:cNvPr id="9" name="TextBox 8">
            <a:extLst>
              <a:ext uri="{FF2B5EF4-FFF2-40B4-BE49-F238E27FC236}">
                <a16:creationId xmlns:a16="http://schemas.microsoft.com/office/drawing/2014/main" id="{DB1C7DC5-5D29-01F7-1419-6FDDC99C138A}"/>
              </a:ext>
            </a:extLst>
          </p:cNvPr>
          <p:cNvSpPr txBox="1"/>
          <p:nvPr/>
        </p:nvSpPr>
        <p:spPr>
          <a:xfrm>
            <a:off x="984801" y="1542195"/>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3" name="TextBox 12">
            <a:extLst>
              <a:ext uri="{FF2B5EF4-FFF2-40B4-BE49-F238E27FC236}">
                <a16:creationId xmlns:a16="http://schemas.microsoft.com/office/drawing/2014/main" id="{743F8C68-216C-E1B2-6E53-725B78040A57}"/>
              </a:ext>
            </a:extLst>
          </p:cNvPr>
          <p:cNvSpPr txBox="1"/>
          <p:nvPr/>
        </p:nvSpPr>
        <p:spPr>
          <a:xfrm>
            <a:off x="984801" y="3604443"/>
            <a:ext cx="9038230" cy="1938992"/>
          </a:xfrm>
          <a:prstGeom prst="rect">
            <a:avLst/>
          </a:prstGeom>
          <a:noFill/>
        </p:spPr>
        <p:txBody>
          <a:bodyPr wrap="square">
            <a:spAutoFit/>
          </a:bodyPr>
          <a:lstStyle/>
          <a:p>
            <a:r>
              <a:rPr lang="en-GB" sz="3000"/>
              <a:t>I will know I have been successful if I can:</a:t>
            </a:r>
          </a:p>
          <a:p>
            <a:pPr marL="457200" indent="-457200">
              <a:buFont typeface="Arial" panose="020B0604020202020204" pitchFamily="34" charset="0"/>
              <a:buChar char="•"/>
            </a:pPr>
            <a:r>
              <a:rPr lang="en-GB" sz="3000"/>
              <a:t>say the sound for the a_e split digraph</a:t>
            </a:r>
          </a:p>
          <a:p>
            <a:pPr marL="457200" indent="-457200">
              <a:buFont typeface="Arial" panose="020B0604020202020204" pitchFamily="34" charset="0"/>
              <a:buChar char="•"/>
            </a:pPr>
            <a:r>
              <a:rPr lang="en-GB" sz="3000"/>
              <a:t>read words with the a_e split digraph</a:t>
            </a:r>
          </a:p>
          <a:p>
            <a:pPr marL="457200" indent="-457200">
              <a:buFont typeface="Arial" panose="020B0604020202020204" pitchFamily="34" charset="0"/>
              <a:buChar char="•"/>
            </a:pPr>
            <a:r>
              <a:rPr lang="en-GB" sz="3000"/>
              <a:t>spell words with the a_e split digraph.</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16 Revision</a:t>
            </a:r>
          </a:p>
        </p:txBody>
      </p:sp>
      <p:pic>
        <p:nvPicPr>
          <p:cNvPr id="3" name="Picture 2" descr="Long vowel sound symbol. Hands are cupped and shoulder distance apart">
            <a:extLst>
              <a:ext uri="{FF2B5EF4-FFF2-40B4-BE49-F238E27FC236}">
                <a16:creationId xmlns:a16="http://schemas.microsoft.com/office/drawing/2014/main" id="{AAFE2368-5A87-999A-26E0-9F13B8A3D52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58235" y="1591235"/>
            <a:ext cx="3675529" cy="3675529"/>
          </a:xfrm>
          <a:prstGeom prst="rect">
            <a:avLst/>
          </a:prstGeom>
        </p:spPr>
      </p:pic>
    </p:spTree>
    <p:custDataLst>
      <p:tags r:id="rId1"/>
    </p:custDataLst>
    <p:extLst>
      <p:ext uri="{BB962C8B-B14F-4D97-AF65-F5344CB8AC3E}">
        <p14:creationId xmlns:p14="http://schemas.microsoft.com/office/powerpoint/2010/main" val="763200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10D1-E2FB-E0E4-AC4D-F7D5F8C3175A}"/>
              </a:ext>
            </a:extLst>
          </p:cNvPr>
          <p:cNvSpPr>
            <a:spLocks noGrp="1"/>
          </p:cNvSpPr>
          <p:nvPr>
            <p:ph type="title"/>
          </p:nvPr>
        </p:nvSpPr>
        <p:spPr/>
        <p:txBody>
          <a:bodyPr/>
          <a:lstStyle/>
          <a:p>
            <a:r>
              <a:rPr lang="en-AU" sz="800">
                <a:solidFill>
                  <a:schemeClr val="accent3">
                    <a:lumMod val="20000"/>
                    <a:lumOff val="80000"/>
                  </a:schemeClr>
                </a:solidFill>
                <a:latin typeface="+mn-lt"/>
              </a:rPr>
              <a:t>Slide 17 I do</a:t>
            </a: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2551837"/>
            <a:ext cx="121920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50168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C0A7-4031-9FFD-21A8-8C3DB6CA10D3}"/>
              </a:ext>
            </a:extLst>
          </p:cNvPr>
          <p:cNvSpPr>
            <a:spLocks noGrp="1"/>
          </p:cNvSpPr>
          <p:nvPr>
            <p:ph type="title"/>
          </p:nvPr>
        </p:nvSpPr>
        <p:spPr/>
        <p:txBody>
          <a:bodyPr/>
          <a:lstStyle/>
          <a:p>
            <a:r>
              <a:rPr lang="en-AU" sz="800">
                <a:solidFill>
                  <a:schemeClr val="accent3">
                    <a:lumMod val="20000"/>
                    <a:lumOff val="80000"/>
                  </a:schemeClr>
                </a:solidFill>
                <a:latin typeface="+mn-lt"/>
              </a:rPr>
              <a:t>Slide 18 We do</a:t>
            </a:r>
          </a:p>
        </p:txBody>
      </p:sp>
      <p:sp>
        <p:nvSpPr>
          <p:cNvPr id="3" name="Content Placeholder 3">
            <a:extLst>
              <a:ext uri="{FF2B5EF4-FFF2-40B4-BE49-F238E27FC236}">
                <a16:creationId xmlns:a16="http://schemas.microsoft.com/office/drawing/2014/main" id="{2956B382-833D-77C9-A5FB-1A5DFD346313}"/>
              </a:ext>
            </a:extLst>
          </p:cNvPr>
          <p:cNvSpPr txBox="1">
            <a:spLocks/>
          </p:cNvSpPr>
          <p:nvPr/>
        </p:nvSpPr>
        <p:spPr>
          <a:xfrm>
            <a:off x="0" y="2551837"/>
            <a:ext cx="121920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r>
              <a:rPr lang="en-US" sz="12000">
                <a:solidFill>
                  <a:srgbClr val="4857A6"/>
                </a:solidFill>
                <a:latin typeface="Tenorite" pitchFamily="2" charset="0"/>
                <a:ea typeface="Verdana" panose="020B0604030504040204" pitchFamily="34" charset="0"/>
                <a:cs typeface="Verdana" panose="020B0604030504040204" pitchFamily="34" charset="0"/>
              </a:rPr>
              <a:t>     </a:t>
            </a:r>
            <a:r>
              <a:rPr lang="en-US" sz="12000" err="1">
                <a:solidFill>
                  <a:srgbClr val="4857A6"/>
                </a:solidFill>
                <a:latin typeface="Tenorite" pitchFamily="2" charset="0"/>
                <a:ea typeface="Verdana" panose="020B0604030504040204" pitchFamily="34" charset="0"/>
                <a:cs typeface="Verdana" panose="020B0604030504040204" pitchFamily="34" charset="0"/>
              </a:rPr>
              <a:t>a_e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AB49-F27E-A7DD-3C93-4961F3FEBE92}"/>
              </a:ext>
            </a:extLst>
          </p:cNvPr>
          <p:cNvSpPr>
            <a:spLocks noGrp="1"/>
          </p:cNvSpPr>
          <p:nvPr>
            <p:ph type="title"/>
          </p:nvPr>
        </p:nvSpPr>
        <p:spPr/>
        <p:txBody>
          <a:bodyPr/>
          <a:lstStyle/>
          <a:p>
            <a:r>
              <a:rPr lang="en-AU" sz="800">
                <a:solidFill>
                  <a:schemeClr val="accent3">
                    <a:lumMod val="20000"/>
                    <a:lumOff val="80000"/>
                  </a:schemeClr>
                </a:solidFill>
                <a:latin typeface="+mn-lt"/>
              </a:rPr>
              <a:t>Slide 19 I do</a:t>
            </a:r>
          </a:p>
        </p:txBody>
      </p:sp>
      <p:grpSp>
        <p:nvGrpSpPr>
          <p:cNvPr id="8" name="Group 7" descr="Four tiles in a row: a square, then a circle, then a square and a square. The tow circles have an arc joining them, and the second square is underlined. &#10;The first circle has the letter a in it, and the last circle has the letter e in it.">
            <a:extLst>
              <a:ext uri="{FF2B5EF4-FFF2-40B4-BE49-F238E27FC236}">
                <a16:creationId xmlns:a16="http://schemas.microsoft.com/office/drawing/2014/main" id="{32590AC6-79A7-F3C4-4FA4-75CFC4E259BA}"/>
              </a:ext>
            </a:extLst>
          </p:cNvPr>
          <p:cNvGrpSpPr/>
          <p:nvPr/>
        </p:nvGrpSpPr>
        <p:grpSpPr>
          <a:xfrm>
            <a:off x="2349500" y="2039902"/>
            <a:ext cx="6665136" cy="2879740"/>
            <a:chOff x="2349500" y="2039902"/>
            <a:chExt cx="6665136" cy="2879740"/>
          </a:xfrm>
        </p:grpSpPr>
        <p:grpSp>
          <p:nvGrpSpPr>
            <p:cNvPr id="16" name="Group 15">
              <a:extLst>
                <a:ext uri="{FF2B5EF4-FFF2-40B4-BE49-F238E27FC236}">
                  <a16:creationId xmlns:a16="http://schemas.microsoft.com/office/drawing/2014/main" id="{F0A10500-2659-B173-5E40-2E668FE5B387}"/>
                </a:ext>
              </a:extLst>
            </p:cNvPr>
            <p:cNvGrpSpPr/>
            <p:nvPr/>
          </p:nvGrpSpPr>
          <p:grpSpPr>
            <a:xfrm>
              <a:off x="2349500" y="3190859"/>
              <a:ext cx="6665136" cy="1728783"/>
              <a:chOff x="2558269" y="3190859"/>
              <a:chExt cx="6463374" cy="1728783"/>
            </a:xfrm>
          </p:grpSpPr>
          <p:sp>
            <p:nvSpPr>
              <p:cNvPr id="31" name="Oval 30">
                <a:extLst>
                  <a:ext uri="{FF2B5EF4-FFF2-40B4-BE49-F238E27FC236}">
                    <a16:creationId xmlns:a16="http://schemas.microsoft.com/office/drawing/2014/main" id="{E11ADE07-4CEE-E05C-A3B3-751EFCCE9CDA}"/>
                  </a:ext>
                </a:extLst>
              </p:cNvPr>
              <p:cNvSpPr/>
              <p:nvPr/>
            </p:nvSpPr>
            <p:spPr>
              <a:xfrm>
                <a:off x="4189446"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a</a:t>
                </a:r>
                <a:endParaRPr lang="en-US" sz="9600">
                  <a:latin typeface="Tenorite" panose="00000500000000000000" pitchFamily="2" charset="0"/>
                </a:endParaRPr>
              </a:p>
              <a:p>
                <a:pPr algn="ctr"/>
                <a:endParaRPr lang="en-US"/>
              </a:p>
            </p:txBody>
          </p:sp>
          <p:sp>
            <p:nvSpPr>
              <p:cNvPr id="32" name="Rounded Rectangle 3">
                <a:extLst>
                  <a:ext uri="{FF2B5EF4-FFF2-40B4-BE49-F238E27FC236}">
                    <a16:creationId xmlns:a16="http://schemas.microsoft.com/office/drawing/2014/main" id="{C450732A-0B1C-016C-BCDE-308ADE6BDE15}"/>
                  </a:ext>
                </a:extLst>
              </p:cNvPr>
              <p:cNvSpPr/>
              <p:nvPr/>
            </p:nvSpPr>
            <p:spPr>
              <a:xfrm>
                <a:off x="2558269" y="3191804"/>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3">
                <a:extLst>
                  <a:ext uri="{FF2B5EF4-FFF2-40B4-BE49-F238E27FC236}">
                    <a16:creationId xmlns:a16="http://schemas.microsoft.com/office/drawing/2014/main" id="{276EEAE0-F970-493F-14B1-3AC345F176EA}"/>
                  </a:ext>
                </a:extLst>
              </p:cNvPr>
              <p:cNvSpPr/>
              <p:nvPr/>
            </p:nvSpPr>
            <p:spPr>
              <a:xfrm>
                <a:off x="5834579" y="319086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01139C0-CFD0-F01D-9E37-36191ABF5AE9}"/>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e</a:t>
                </a:r>
              </a:p>
              <a:p>
                <a:pPr algn="ctr"/>
                <a:endParaRPr lang="en-US"/>
              </a:p>
            </p:txBody>
          </p:sp>
          <p:cxnSp>
            <p:nvCxnSpPr>
              <p:cNvPr id="11" name="Straight Connector 10">
                <a:extLst>
                  <a:ext uri="{FF2B5EF4-FFF2-40B4-BE49-F238E27FC236}">
                    <a16:creationId xmlns:a16="http://schemas.microsoft.com/office/drawing/2014/main" id="{71F40E75-E3EE-BB48-26C7-2B692AF32B20}"/>
                  </a:ext>
                </a:extLst>
              </p:cNvPr>
              <p:cNvCxnSpPr>
                <a:cxnSpLocks/>
              </p:cNvCxnSpPr>
              <p:nvPr/>
            </p:nvCxnSpPr>
            <p:spPr>
              <a:xfrm>
                <a:off x="5956663" y="4919642"/>
                <a:ext cx="1419847" cy="0"/>
              </a:xfrm>
              <a:prstGeom prst="line">
                <a:avLst/>
              </a:prstGeom>
              <a:ln w="76200">
                <a:solidFill>
                  <a:srgbClr val="0E1F42"/>
                </a:solidFill>
              </a:ln>
            </p:spPr>
            <p:style>
              <a:lnRef idx="1">
                <a:schemeClr val="accent1"/>
              </a:lnRef>
              <a:fillRef idx="0">
                <a:schemeClr val="accent1"/>
              </a:fillRef>
              <a:effectRef idx="0">
                <a:schemeClr val="accent1"/>
              </a:effectRef>
              <a:fontRef idx="minor">
                <a:schemeClr val="tx1"/>
              </a:fontRef>
            </p:style>
          </p:cxnSp>
        </p:grpSp>
        <p:sp>
          <p:nvSpPr>
            <p:cNvPr id="3" name="Arc 2">
              <a:extLst>
                <a:ext uri="{FF2B5EF4-FFF2-40B4-BE49-F238E27FC236}">
                  <a16:creationId xmlns:a16="http://schemas.microsoft.com/office/drawing/2014/main" id="{CE66BA9F-71E7-4326-4E56-71A0582CEEC8}"/>
                </a:ext>
              </a:extLst>
            </p:cNvPr>
            <p:cNvSpPr/>
            <p:nvPr/>
          </p:nvSpPr>
          <p:spPr>
            <a:xfrm>
              <a:off x="4826629" y="2039902"/>
              <a:ext cx="3425808" cy="2115063"/>
            </a:xfrm>
            <a:prstGeom prst="arc">
              <a:avLst>
                <a:gd name="adj1" fmla="val 10864829"/>
                <a:gd name="adj2" fmla="val 21500298"/>
              </a:avLst>
            </a:prstGeom>
            <a:ln w="762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a:solidFill>
                  <a:schemeClr val="accent3">
                    <a:lumMod val="20000"/>
                    <a:lumOff val="80000"/>
                  </a:schemeClr>
                </a:solidFill>
                <a:latin typeface="+mn-lt"/>
              </a:rPr>
              <a:t>Slide 2 Review </a:t>
            </a:r>
          </a:p>
        </p:txBody>
      </p:sp>
      <p:sp>
        <p:nvSpPr>
          <p:cNvPr id="8" name="Content Placeholder 2">
            <a:extLst>
              <a:ext uri="{FF2B5EF4-FFF2-40B4-BE49-F238E27FC236}">
                <a16:creationId xmlns:a16="http://schemas.microsoft.com/office/drawing/2014/main" id="{293F10E5-0CA9-FD56-125E-EF7CE7B18C26}"/>
              </a:ext>
            </a:extLst>
          </p:cNvPr>
          <p:cNvSpPr txBox="1">
            <a:spLocks/>
          </p:cNvSpPr>
          <p:nvPr/>
        </p:nvSpPr>
        <p:spPr>
          <a:xfrm>
            <a:off x="1593412" y="971917"/>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th</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F7CD807-466C-7AF5-C040-4E088B9E3163}"/>
              </a:ext>
            </a:extLst>
          </p:cNvPr>
          <p:cNvSpPr txBox="1">
            <a:spLocks/>
          </p:cNvSpPr>
          <p:nvPr/>
        </p:nvSpPr>
        <p:spPr>
          <a:xfrm>
            <a:off x="6668462" y="1204047"/>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ch</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77E2FA2B-ACC4-861C-282E-BE61F651584D}"/>
              </a:ext>
            </a:extLst>
          </p:cNvPr>
          <p:cNvSpPr txBox="1">
            <a:spLocks/>
          </p:cNvSpPr>
          <p:nvPr/>
        </p:nvSpPr>
        <p:spPr>
          <a:xfrm>
            <a:off x="1593412" y="370075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wh</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67EBE881-068F-658A-15B5-E91BFB43D893}"/>
              </a:ext>
            </a:extLst>
          </p:cNvPr>
          <p:cNvSpPr txBox="1">
            <a:spLocks/>
          </p:cNvSpPr>
          <p:nvPr/>
        </p:nvSpPr>
        <p:spPr>
          <a:xfrm>
            <a:off x="6668462" y="3720120"/>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ng</a:t>
            </a:r>
            <a:endParaRPr lang="en-AU" sz="17500">
              <a:solidFill>
                <a:srgbClr val="4557AD"/>
              </a:solidFill>
              <a:latin typeface="Tenorite" pitchFamily="2" charset="0"/>
              <a:cs typeface="Arial"/>
            </a:endParaRPr>
          </a:p>
        </p:txBody>
      </p:sp>
      <p:pic>
        <p:nvPicPr>
          <p:cNvPr id="16" name="Graphic 15">
            <a:extLst>
              <a:ext uri="{FF2B5EF4-FFF2-40B4-BE49-F238E27FC236}">
                <a16:creationId xmlns:a16="http://schemas.microsoft.com/office/drawing/2014/main" id="{0007E0B5-EB44-A624-7E16-7CCA64C36CE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67863" y="2971800"/>
            <a:ext cx="436805" cy="457200"/>
          </a:xfrm>
          <a:prstGeom prst="rect">
            <a:avLst/>
          </a:prstGeom>
        </p:spPr>
      </p:pic>
      <p:pic>
        <p:nvPicPr>
          <p:cNvPr id="18" name="Graphic 17">
            <a:extLst>
              <a:ext uri="{FF2B5EF4-FFF2-40B4-BE49-F238E27FC236}">
                <a16:creationId xmlns:a16="http://schemas.microsoft.com/office/drawing/2014/main" id="{2A874741-924A-DB48-942F-BC92CDBF451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65888" y="2971800"/>
            <a:ext cx="436805" cy="457200"/>
          </a:xfrm>
          <a:prstGeom prst="rect">
            <a:avLst/>
          </a:prstGeom>
        </p:spPr>
      </p:pic>
    </p:spTree>
    <p:custDataLst>
      <p:tags r:id="rId1"/>
    </p:custDataLst>
    <p:extLst>
      <p:ext uri="{BB962C8B-B14F-4D97-AF65-F5344CB8AC3E}">
        <p14:creationId xmlns:p14="http://schemas.microsoft.com/office/powerpoint/2010/main" val="3202392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C2676-F486-DED9-1D2A-6BC9D09BD2CF}"/>
              </a:ext>
            </a:extLst>
          </p:cNvPr>
          <p:cNvSpPr>
            <a:spLocks noGrp="1"/>
          </p:cNvSpPr>
          <p:nvPr>
            <p:ph type="title"/>
          </p:nvPr>
        </p:nvSpPr>
        <p:spPr/>
        <p:txBody>
          <a:bodyPr/>
          <a:lstStyle/>
          <a:p>
            <a:r>
              <a:rPr lang="en-AU" sz="800">
                <a:solidFill>
                  <a:schemeClr val="accent3">
                    <a:lumMod val="20000"/>
                    <a:lumOff val="80000"/>
                  </a:schemeClr>
                </a:solidFill>
                <a:latin typeface="+mn-lt"/>
              </a:rPr>
              <a:t>Slide 20 I do</a:t>
            </a:r>
          </a:p>
        </p:txBody>
      </p:sp>
      <p:grpSp>
        <p:nvGrpSpPr>
          <p:cNvPr id="10" name="Group 9" descr="name">
            <a:extLst>
              <a:ext uri="{FF2B5EF4-FFF2-40B4-BE49-F238E27FC236}">
                <a16:creationId xmlns:a16="http://schemas.microsoft.com/office/drawing/2014/main" id="{5A2603DD-4B81-594E-47E5-9958545DD2A0}"/>
              </a:ext>
            </a:extLst>
          </p:cNvPr>
          <p:cNvGrpSpPr/>
          <p:nvPr/>
        </p:nvGrpSpPr>
        <p:grpSpPr>
          <a:xfrm>
            <a:off x="0" y="2873474"/>
            <a:ext cx="12515306" cy="1652784"/>
            <a:chOff x="0" y="2873474"/>
            <a:chExt cx="12515306" cy="1652784"/>
          </a:xfrm>
        </p:grpSpPr>
        <p:grpSp>
          <p:nvGrpSpPr>
            <p:cNvPr id="11" name="Group 10">
              <a:extLst>
                <a:ext uri="{FF2B5EF4-FFF2-40B4-BE49-F238E27FC236}">
                  <a16:creationId xmlns:a16="http://schemas.microsoft.com/office/drawing/2014/main" id="{76DAAB77-A08C-0A81-562C-4CD1E4835736}"/>
                </a:ext>
              </a:extLst>
            </p:cNvPr>
            <p:cNvGrpSpPr/>
            <p:nvPr/>
          </p:nvGrpSpPr>
          <p:grpSpPr>
            <a:xfrm>
              <a:off x="0" y="2910431"/>
              <a:ext cx="12515306" cy="1615827"/>
              <a:chOff x="130087" y="2910431"/>
              <a:chExt cx="12515306" cy="1615827"/>
            </a:xfrm>
          </p:grpSpPr>
          <p:sp>
            <p:nvSpPr>
              <p:cNvPr id="15" name="Content Placeholder 2">
                <a:extLst>
                  <a:ext uri="{FF2B5EF4-FFF2-40B4-BE49-F238E27FC236}">
                    <a16:creationId xmlns:a16="http://schemas.microsoft.com/office/drawing/2014/main" id="{7380D090-3812-4774-07DF-DD6E42CAB7B7}"/>
                  </a:ext>
                </a:extLst>
              </p:cNvPr>
              <p:cNvSpPr txBox="1">
                <a:spLocks/>
              </p:cNvSpPr>
              <p:nvPr/>
            </p:nvSpPr>
            <p:spPr>
              <a:xfrm>
                <a:off x="130087" y="2910431"/>
                <a:ext cx="12515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name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16" name="Straight Connector 15">
                <a:extLst>
                  <a:ext uri="{FF2B5EF4-FFF2-40B4-BE49-F238E27FC236}">
                    <a16:creationId xmlns:a16="http://schemas.microsoft.com/office/drawing/2014/main" id="{ED9D2B0B-1A33-F164-E946-C7F51A0D6C8D}"/>
                  </a:ext>
                </a:extLst>
              </p:cNvPr>
              <p:cNvCxnSpPr>
                <a:cxnSpLocks/>
              </p:cNvCxnSpPr>
              <p:nvPr/>
            </p:nvCxnSpPr>
            <p:spPr>
              <a:xfrm>
                <a:off x="1815737" y="4253436"/>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12" name="Arc 11">
              <a:extLst>
                <a:ext uri="{FF2B5EF4-FFF2-40B4-BE49-F238E27FC236}">
                  <a16:creationId xmlns:a16="http://schemas.microsoft.com/office/drawing/2014/main" id="{2E912780-3B82-CE72-589E-023F66132F01}"/>
                </a:ext>
              </a:extLst>
            </p:cNvPr>
            <p:cNvSpPr/>
            <p:nvPr/>
          </p:nvSpPr>
          <p:spPr>
            <a:xfrm>
              <a:off x="1293641" y="2873474"/>
              <a:ext cx="1968618" cy="1097258"/>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289959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772613-7AE6-1E2F-66DD-AD00040D123D}"/>
              </a:ext>
            </a:extLst>
          </p:cNvPr>
          <p:cNvSpPr>
            <a:spLocks noGrp="1"/>
          </p:cNvSpPr>
          <p:nvPr>
            <p:ph type="title"/>
          </p:nvPr>
        </p:nvSpPr>
        <p:spPr/>
        <p:txBody>
          <a:bodyPr/>
          <a:lstStyle/>
          <a:p>
            <a:r>
              <a:rPr lang="en-AU" sz="800">
                <a:solidFill>
                  <a:schemeClr val="accent3">
                    <a:lumMod val="20000"/>
                    <a:lumOff val="80000"/>
                  </a:schemeClr>
                </a:solidFill>
                <a:latin typeface="+mn-lt"/>
              </a:rPr>
              <a:t>Slide 21 I do</a:t>
            </a:r>
          </a:p>
        </p:txBody>
      </p:sp>
      <p:grpSp>
        <p:nvGrpSpPr>
          <p:cNvPr id="2" name="Group 1" descr="name, grape">
            <a:extLst>
              <a:ext uri="{FF2B5EF4-FFF2-40B4-BE49-F238E27FC236}">
                <a16:creationId xmlns:a16="http://schemas.microsoft.com/office/drawing/2014/main" id="{7A6DFD39-C805-7485-275C-E645E2B9D478}"/>
              </a:ext>
            </a:extLst>
          </p:cNvPr>
          <p:cNvGrpSpPr/>
          <p:nvPr/>
        </p:nvGrpSpPr>
        <p:grpSpPr>
          <a:xfrm>
            <a:off x="0" y="2873474"/>
            <a:ext cx="12515306" cy="1652784"/>
            <a:chOff x="0" y="2873474"/>
            <a:chExt cx="12515306" cy="1652784"/>
          </a:xfrm>
        </p:grpSpPr>
        <p:grpSp>
          <p:nvGrpSpPr>
            <p:cNvPr id="4" name="Group 3">
              <a:extLst>
                <a:ext uri="{FF2B5EF4-FFF2-40B4-BE49-F238E27FC236}">
                  <a16:creationId xmlns:a16="http://schemas.microsoft.com/office/drawing/2014/main" id="{4F901711-4948-A84E-6217-75EA2C7442AA}"/>
                </a:ext>
              </a:extLst>
            </p:cNvPr>
            <p:cNvGrpSpPr/>
            <p:nvPr/>
          </p:nvGrpSpPr>
          <p:grpSpPr>
            <a:xfrm>
              <a:off x="0" y="2910431"/>
              <a:ext cx="12515306" cy="1615827"/>
              <a:chOff x="130087" y="2910431"/>
              <a:chExt cx="12515306" cy="1615827"/>
            </a:xfrm>
          </p:grpSpPr>
          <p:sp>
            <p:nvSpPr>
              <p:cNvPr id="8" name="Content Placeholder 2">
                <a:extLst>
                  <a:ext uri="{FF2B5EF4-FFF2-40B4-BE49-F238E27FC236}">
                    <a16:creationId xmlns:a16="http://schemas.microsoft.com/office/drawing/2014/main" id="{1AF02E43-BC3C-2735-CE17-3111915D6127}"/>
                  </a:ext>
                </a:extLst>
              </p:cNvPr>
              <p:cNvSpPr txBox="1">
                <a:spLocks/>
              </p:cNvSpPr>
              <p:nvPr/>
            </p:nvSpPr>
            <p:spPr>
              <a:xfrm>
                <a:off x="130087" y="2910431"/>
                <a:ext cx="12515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name  grape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9" name="Straight Connector 8">
                <a:extLst>
                  <a:ext uri="{FF2B5EF4-FFF2-40B4-BE49-F238E27FC236}">
                    <a16:creationId xmlns:a16="http://schemas.microsoft.com/office/drawing/2014/main" id="{F615FE6D-9180-784B-D11E-BBA893B26D68}"/>
                  </a:ext>
                </a:extLst>
              </p:cNvPr>
              <p:cNvCxnSpPr>
                <a:cxnSpLocks/>
              </p:cNvCxnSpPr>
              <p:nvPr/>
            </p:nvCxnSpPr>
            <p:spPr>
              <a:xfrm>
                <a:off x="1815737" y="4253436"/>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CCA80F9-94DF-9036-D3AE-0AC195DF7F53}"/>
                  </a:ext>
                </a:extLst>
              </p:cNvPr>
              <p:cNvCxnSpPr>
                <a:cxnSpLocks/>
              </p:cNvCxnSpPr>
              <p:nvPr/>
            </p:nvCxnSpPr>
            <p:spPr>
              <a:xfrm>
                <a:off x="6322422" y="4253436"/>
                <a:ext cx="718458"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5" name="Arc 4">
              <a:extLst>
                <a:ext uri="{FF2B5EF4-FFF2-40B4-BE49-F238E27FC236}">
                  <a16:creationId xmlns:a16="http://schemas.microsoft.com/office/drawing/2014/main" id="{E1085CD6-A796-D596-5AAA-A53695370A10}"/>
                </a:ext>
              </a:extLst>
            </p:cNvPr>
            <p:cNvSpPr/>
            <p:nvPr/>
          </p:nvSpPr>
          <p:spPr>
            <a:xfrm>
              <a:off x="1293641" y="2873474"/>
              <a:ext cx="1968618" cy="1097258"/>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
        <p:nvSpPr>
          <p:cNvPr id="16" name="Arc 15">
            <a:extLst>
              <a:ext uri="{FF2B5EF4-FFF2-40B4-BE49-F238E27FC236}">
                <a16:creationId xmlns:a16="http://schemas.microsoft.com/office/drawing/2014/main" id="{826C9188-23B7-1956-31C1-665E68D29373}"/>
              </a:ext>
              <a:ext uri="{C183D7F6-B498-43B3-948B-1728B52AA6E4}">
                <adec:decorative xmlns:adec="http://schemas.microsoft.com/office/drawing/2017/decorative" val="1"/>
              </a:ext>
            </a:extLst>
          </p:cNvPr>
          <p:cNvSpPr/>
          <p:nvPr/>
        </p:nvSpPr>
        <p:spPr>
          <a:xfrm>
            <a:off x="5770607" y="2894170"/>
            <a:ext cx="1725656" cy="1046566"/>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C59521-D14F-BA08-6E19-26F53599459B}"/>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22 I do</a:t>
            </a:r>
            <a:endParaRPr lang="en-AU" sz="800">
              <a:solidFill>
                <a:schemeClr val="accent3">
                  <a:lumMod val="20000"/>
                  <a:lumOff val="80000"/>
                </a:schemeClr>
              </a:solidFill>
              <a:latin typeface="+mn-lt"/>
            </a:endParaRPr>
          </a:p>
        </p:txBody>
      </p:sp>
      <p:grpSp>
        <p:nvGrpSpPr>
          <p:cNvPr id="17" name="Group 16" descr="name, grape, shake">
            <a:extLst>
              <a:ext uri="{FF2B5EF4-FFF2-40B4-BE49-F238E27FC236}">
                <a16:creationId xmlns:a16="http://schemas.microsoft.com/office/drawing/2014/main" id="{4CA9A94E-EDCE-286F-70DE-AB811FF0E371}"/>
              </a:ext>
            </a:extLst>
          </p:cNvPr>
          <p:cNvGrpSpPr/>
          <p:nvPr/>
        </p:nvGrpSpPr>
        <p:grpSpPr>
          <a:xfrm>
            <a:off x="0" y="2873474"/>
            <a:ext cx="12515306" cy="1652784"/>
            <a:chOff x="0" y="2873474"/>
            <a:chExt cx="12515306" cy="1652784"/>
          </a:xfrm>
        </p:grpSpPr>
        <p:grpSp>
          <p:nvGrpSpPr>
            <p:cNvPr id="12" name="Group 11">
              <a:extLst>
                <a:ext uri="{FF2B5EF4-FFF2-40B4-BE49-F238E27FC236}">
                  <a16:creationId xmlns:a16="http://schemas.microsoft.com/office/drawing/2014/main" id="{9A492056-C7EE-6D11-6945-FEC37719FFB4}"/>
                </a:ext>
              </a:extLst>
            </p:cNvPr>
            <p:cNvGrpSpPr/>
            <p:nvPr/>
          </p:nvGrpSpPr>
          <p:grpSpPr>
            <a:xfrm>
              <a:off x="0" y="2910431"/>
              <a:ext cx="12515306" cy="1615827"/>
              <a:chOff x="130087" y="2910431"/>
              <a:chExt cx="12515306" cy="1615827"/>
            </a:xfrm>
          </p:grpSpPr>
          <p:sp>
            <p:nvSpPr>
              <p:cNvPr id="2" name="Content Placeholder 2">
                <a:extLst>
                  <a:ext uri="{FF2B5EF4-FFF2-40B4-BE49-F238E27FC236}">
                    <a16:creationId xmlns:a16="http://schemas.microsoft.com/office/drawing/2014/main" id="{0E4A65BA-C27C-EB29-3F06-24A7E7B0F941}"/>
                  </a:ext>
                </a:extLst>
              </p:cNvPr>
              <p:cNvSpPr txBox="1">
                <a:spLocks/>
              </p:cNvSpPr>
              <p:nvPr/>
            </p:nvSpPr>
            <p:spPr>
              <a:xfrm>
                <a:off x="130087" y="2910431"/>
                <a:ext cx="12515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name  grape  shake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7" name="Straight Connector 6">
                <a:extLst>
                  <a:ext uri="{FF2B5EF4-FFF2-40B4-BE49-F238E27FC236}">
                    <a16:creationId xmlns:a16="http://schemas.microsoft.com/office/drawing/2014/main" id="{D80C7137-2EA1-0F1A-025C-CA655672E766}"/>
                  </a:ext>
                </a:extLst>
              </p:cNvPr>
              <p:cNvCxnSpPr>
                <a:cxnSpLocks/>
              </p:cNvCxnSpPr>
              <p:nvPr/>
            </p:nvCxnSpPr>
            <p:spPr>
              <a:xfrm>
                <a:off x="1815737" y="4253436"/>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63BE58E-8836-6470-6481-AA4F0975C6CA}"/>
                  </a:ext>
                </a:extLst>
              </p:cNvPr>
              <p:cNvCxnSpPr>
                <a:cxnSpLocks/>
              </p:cNvCxnSpPr>
              <p:nvPr/>
            </p:nvCxnSpPr>
            <p:spPr>
              <a:xfrm>
                <a:off x="6322422" y="4253436"/>
                <a:ext cx="718458"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EBD09A-62DA-9063-AACB-6A9E65B4393F}"/>
                  </a:ext>
                </a:extLst>
              </p:cNvPr>
              <p:cNvCxnSpPr>
                <a:cxnSpLocks/>
              </p:cNvCxnSpPr>
              <p:nvPr/>
            </p:nvCxnSpPr>
            <p:spPr>
              <a:xfrm>
                <a:off x="10724605" y="4253436"/>
                <a:ext cx="57476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14" name="Arc 13">
              <a:extLst>
                <a:ext uri="{FF2B5EF4-FFF2-40B4-BE49-F238E27FC236}">
                  <a16:creationId xmlns:a16="http://schemas.microsoft.com/office/drawing/2014/main" id="{3EBBD2D2-F903-CAC4-4031-838CB111F795}"/>
                </a:ext>
              </a:extLst>
            </p:cNvPr>
            <p:cNvSpPr/>
            <p:nvPr/>
          </p:nvSpPr>
          <p:spPr>
            <a:xfrm>
              <a:off x="1293641" y="2873474"/>
              <a:ext cx="1968618" cy="1097258"/>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5" name="Arc 14">
              <a:extLst>
                <a:ext uri="{FF2B5EF4-FFF2-40B4-BE49-F238E27FC236}">
                  <a16:creationId xmlns:a16="http://schemas.microsoft.com/office/drawing/2014/main" id="{2BBEB2E8-73B5-044E-8F9A-B512D752958C}"/>
                </a:ext>
              </a:extLst>
            </p:cNvPr>
            <p:cNvSpPr/>
            <p:nvPr/>
          </p:nvSpPr>
          <p:spPr>
            <a:xfrm>
              <a:off x="5770607" y="2894170"/>
              <a:ext cx="1725656" cy="1046566"/>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6" name="Arc 15">
              <a:extLst>
                <a:ext uri="{FF2B5EF4-FFF2-40B4-BE49-F238E27FC236}">
                  <a16:creationId xmlns:a16="http://schemas.microsoft.com/office/drawing/2014/main" id="{3C4703B6-6890-43D3-9A94-7701C2050FD3}"/>
                </a:ext>
              </a:extLst>
            </p:cNvPr>
            <p:cNvSpPr/>
            <p:nvPr/>
          </p:nvSpPr>
          <p:spPr>
            <a:xfrm>
              <a:off x="10004612" y="2910430"/>
              <a:ext cx="1725656" cy="1060301"/>
            </a:xfrm>
            <a:prstGeom prst="arc">
              <a:avLst>
                <a:gd name="adj1" fmla="val 11026290"/>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2E08B-B181-8ECA-CE5E-C0212695C4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032D12C-BE26-AB7C-BF3F-BD636E30DDCF}"/>
              </a:ext>
            </a:extLst>
          </p:cNvPr>
          <p:cNvSpPr>
            <a:spLocks noGrp="1"/>
          </p:cNvSpPr>
          <p:nvPr>
            <p:ph type="title"/>
          </p:nvPr>
        </p:nvSpPr>
        <p:spPr/>
        <p:txBody>
          <a:bodyPr/>
          <a:lstStyle/>
          <a:p>
            <a:r>
              <a:rPr lang="en-AU" sz="800">
                <a:solidFill>
                  <a:schemeClr val="accent3">
                    <a:lumMod val="20000"/>
                    <a:lumOff val="80000"/>
                  </a:schemeClr>
                </a:solidFill>
                <a:latin typeface="+mn-lt"/>
              </a:rPr>
              <a:t>Slide</a:t>
            </a:r>
            <a:r>
              <a:rPr lang="en-AU" sz="800" baseline="0">
                <a:solidFill>
                  <a:schemeClr val="accent3">
                    <a:lumMod val="20000"/>
                    <a:lumOff val="80000"/>
                  </a:schemeClr>
                </a:solidFill>
                <a:latin typeface="+mn-lt"/>
              </a:rPr>
              <a:t> 23 I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8C037137-CEDE-2A29-B98D-12896A744C88}"/>
              </a:ext>
            </a:extLst>
          </p:cNvPr>
          <p:cNvSpPr txBox="1">
            <a:spLocks/>
          </p:cNvSpPr>
          <p:nvPr/>
        </p:nvSpPr>
        <p:spPr>
          <a:xfrm>
            <a:off x="198402" y="2948753"/>
            <a:ext cx="11639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ea typeface="Verdana" panose="020B0604030504040204" pitchFamily="34" charset="0"/>
                <a:cs typeface="Verdana" panose="020B0604030504040204" pitchFamily="34" charset="0"/>
              </a:rPr>
              <a:t>ate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10" name="Group 9" descr="ate">
            <a:extLst>
              <a:ext uri="{FF2B5EF4-FFF2-40B4-BE49-F238E27FC236}">
                <a16:creationId xmlns:a16="http://schemas.microsoft.com/office/drawing/2014/main" id="{D5F481A0-5ECE-D558-E249-AED6DE62D3D9}"/>
              </a:ext>
            </a:extLst>
          </p:cNvPr>
          <p:cNvGrpSpPr/>
          <p:nvPr/>
        </p:nvGrpSpPr>
        <p:grpSpPr>
          <a:xfrm>
            <a:off x="5359886" y="2948752"/>
            <a:ext cx="1417432" cy="1358472"/>
            <a:chOff x="5359886" y="2948752"/>
            <a:chExt cx="1417432" cy="1358472"/>
          </a:xfrm>
        </p:grpSpPr>
        <p:sp>
          <p:nvSpPr>
            <p:cNvPr id="4" name="Arc 3">
              <a:extLst>
                <a:ext uri="{FF2B5EF4-FFF2-40B4-BE49-F238E27FC236}">
                  <a16:creationId xmlns:a16="http://schemas.microsoft.com/office/drawing/2014/main" id="{515F2C7C-B16C-EB25-918F-E678871DF29F}"/>
                </a:ext>
              </a:extLst>
            </p:cNvPr>
            <p:cNvSpPr/>
            <p:nvPr/>
          </p:nvSpPr>
          <p:spPr>
            <a:xfrm>
              <a:off x="5359886" y="2948752"/>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5" name="Straight Connector 4">
              <a:extLst>
                <a:ext uri="{FF2B5EF4-FFF2-40B4-BE49-F238E27FC236}">
                  <a16:creationId xmlns:a16="http://schemas.microsoft.com/office/drawing/2014/main" id="{E0AD00F0-316E-F918-0442-2DC42B92631C}"/>
                </a:ext>
              </a:extLst>
            </p:cNvPr>
            <p:cNvCxnSpPr>
              <a:cxnSpLocks/>
            </p:cNvCxnSpPr>
            <p:nvPr/>
          </p:nvCxnSpPr>
          <p:spPr>
            <a:xfrm>
              <a:off x="5916705" y="4307224"/>
              <a:ext cx="44823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343305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473A60-D45B-1D81-BDB0-F0FAD897DBED}"/>
              </a:ext>
            </a:extLst>
          </p:cNvPr>
          <p:cNvSpPr>
            <a:spLocks noGrp="1"/>
          </p:cNvSpPr>
          <p:nvPr>
            <p:ph type="title"/>
          </p:nvPr>
        </p:nvSpPr>
        <p:spPr/>
        <p:txBody>
          <a:bodyPr/>
          <a:lstStyle/>
          <a:p>
            <a:r>
              <a:rPr lang="en-AU" sz="800">
                <a:solidFill>
                  <a:schemeClr val="accent3">
                    <a:lumMod val="20000"/>
                    <a:lumOff val="80000"/>
                  </a:schemeClr>
                </a:solidFill>
                <a:latin typeface="+mn-lt"/>
              </a:rPr>
              <a:t>Slide 24 We do</a:t>
            </a:r>
          </a:p>
        </p:txBody>
      </p:sp>
      <p:grpSp>
        <p:nvGrpSpPr>
          <p:cNvPr id="2" name="Group 1" descr="game">
            <a:extLst>
              <a:ext uri="{FF2B5EF4-FFF2-40B4-BE49-F238E27FC236}">
                <a16:creationId xmlns:a16="http://schemas.microsoft.com/office/drawing/2014/main" id="{F551B8FF-0822-3652-5F88-0D75FB1A7EF4}"/>
              </a:ext>
            </a:extLst>
          </p:cNvPr>
          <p:cNvGrpSpPr/>
          <p:nvPr/>
        </p:nvGrpSpPr>
        <p:grpSpPr>
          <a:xfrm>
            <a:off x="263716" y="2840262"/>
            <a:ext cx="13023306" cy="1685997"/>
            <a:chOff x="263716" y="2840262"/>
            <a:chExt cx="13023306" cy="1685997"/>
          </a:xfrm>
        </p:grpSpPr>
        <p:sp>
          <p:nvSpPr>
            <p:cNvPr id="8" name="Content Placeholder 2">
              <a:extLst>
                <a:ext uri="{FF2B5EF4-FFF2-40B4-BE49-F238E27FC236}">
                  <a16:creationId xmlns:a16="http://schemas.microsoft.com/office/drawing/2014/main" id="{16B14FC6-D95B-EB0D-5857-044B638E657A}"/>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game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0" name="Arc 9">
              <a:extLst>
                <a:ext uri="{FF2B5EF4-FFF2-40B4-BE49-F238E27FC236}">
                  <a16:creationId xmlns:a16="http://schemas.microsoft.com/office/drawing/2014/main" id="{C49C018B-825F-DD9E-956C-883CAC2C4378}"/>
                </a:ext>
              </a:extLst>
            </p:cNvPr>
            <p:cNvSpPr/>
            <p:nvPr/>
          </p:nvSpPr>
          <p:spPr>
            <a:xfrm>
              <a:off x="1569181" y="2840262"/>
              <a:ext cx="1944983" cy="1177476"/>
            </a:xfrm>
            <a:prstGeom prst="arc">
              <a:avLst>
                <a:gd name="adj1" fmla="val 10864829"/>
                <a:gd name="adj2" fmla="val 2150925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1" name="Straight Connector 10">
              <a:extLst>
                <a:ext uri="{FF2B5EF4-FFF2-40B4-BE49-F238E27FC236}">
                  <a16:creationId xmlns:a16="http://schemas.microsoft.com/office/drawing/2014/main" id="{FF048826-31FE-AE75-339D-8A716B7111D4}"/>
                </a:ext>
              </a:extLst>
            </p:cNvPr>
            <p:cNvCxnSpPr>
              <a:cxnSpLocks/>
            </p:cNvCxnSpPr>
            <p:nvPr/>
          </p:nvCxnSpPr>
          <p:spPr>
            <a:xfrm>
              <a:off x="2026309" y="4219281"/>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3161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0185-8FF4-3382-3C12-B9C17A3F1894}"/>
              </a:ext>
            </a:extLst>
          </p:cNvPr>
          <p:cNvSpPr>
            <a:spLocks noGrp="1"/>
          </p:cNvSpPr>
          <p:nvPr>
            <p:ph type="title"/>
          </p:nvPr>
        </p:nvSpPr>
        <p:spPr/>
        <p:txBody>
          <a:bodyPr/>
          <a:lstStyle/>
          <a:p>
            <a:r>
              <a:rPr lang="en-AU" sz="800">
                <a:solidFill>
                  <a:schemeClr val="accent3">
                    <a:lumMod val="20000"/>
                    <a:lumOff val="80000"/>
                  </a:schemeClr>
                </a:solidFill>
                <a:latin typeface="+mn-lt"/>
              </a:rPr>
              <a:t>Slide 25 We do</a:t>
            </a:r>
          </a:p>
        </p:txBody>
      </p:sp>
      <p:grpSp>
        <p:nvGrpSpPr>
          <p:cNvPr id="3" name="Group 2" descr="game, take">
            <a:extLst>
              <a:ext uri="{FF2B5EF4-FFF2-40B4-BE49-F238E27FC236}">
                <a16:creationId xmlns:a16="http://schemas.microsoft.com/office/drawing/2014/main" id="{D23751E9-DFE7-10A4-F85E-AAAE904CC378}"/>
              </a:ext>
            </a:extLst>
          </p:cNvPr>
          <p:cNvGrpSpPr/>
          <p:nvPr/>
        </p:nvGrpSpPr>
        <p:grpSpPr>
          <a:xfrm>
            <a:off x="263716" y="2840262"/>
            <a:ext cx="13023306" cy="1685997"/>
            <a:chOff x="263716" y="2840262"/>
            <a:chExt cx="13023306" cy="1685997"/>
          </a:xfrm>
        </p:grpSpPr>
        <p:sp>
          <p:nvSpPr>
            <p:cNvPr id="4" name="Content Placeholder 2">
              <a:extLst>
                <a:ext uri="{FF2B5EF4-FFF2-40B4-BE49-F238E27FC236}">
                  <a16:creationId xmlns:a16="http://schemas.microsoft.com/office/drawing/2014/main" id="{BB985BF7-35CC-5898-BE58-BD682752C268}"/>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game   take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2" name="Arc 11">
              <a:extLst>
                <a:ext uri="{FF2B5EF4-FFF2-40B4-BE49-F238E27FC236}">
                  <a16:creationId xmlns:a16="http://schemas.microsoft.com/office/drawing/2014/main" id="{D3DF4FEC-5A88-65CA-E74B-BD2160969A5C}"/>
                </a:ext>
              </a:extLst>
            </p:cNvPr>
            <p:cNvSpPr/>
            <p:nvPr/>
          </p:nvSpPr>
          <p:spPr>
            <a:xfrm>
              <a:off x="1569181" y="2840262"/>
              <a:ext cx="1944983" cy="1177476"/>
            </a:xfrm>
            <a:prstGeom prst="arc">
              <a:avLst>
                <a:gd name="adj1" fmla="val 10864829"/>
                <a:gd name="adj2" fmla="val 2150925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3" name="Straight Connector 12">
              <a:extLst>
                <a:ext uri="{FF2B5EF4-FFF2-40B4-BE49-F238E27FC236}">
                  <a16:creationId xmlns:a16="http://schemas.microsoft.com/office/drawing/2014/main" id="{38CF1CD6-D2DE-84C5-CDBF-B92499BFC7A7}"/>
                </a:ext>
              </a:extLst>
            </p:cNvPr>
            <p:cNvCxnSpPr>
              <a:cxnSpLocks/>
            </p:cNvCxnSpPr>
            <p:nvPr/>
          </p:nvCxnSpPr>
          <p:spPr>
            <a:xfrm>
              <a:off x="2026309" y="4219281"/>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5E96E9-C726-587E-08C8-9FB93BF0BBAB}"/>
                </a:ext>
              </a:extLst>
            </p:cNvPr>
            <p:cNvCxnSpPr>
              <a:cxnSpLocks/>
            </p:cNvCxnSpPr>
            <p:nvPr/>
          </p:nvCxnSpPr>
          <p:spPr>
            <a:xfrm>
              <a:off x="6202514" y="4268904"/>
              <a:ext cx="610662"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19" name="Group 18" descr="game, take">
            <a:extLst>
              <a:ext uri="{FF2B5EF4-FFF2-40B4-BE49-F238E27FC236}">
                <a16:creationId xmlns:a16="http://schemas.microsoft.com/office/drawing/2014/main" id="{3299059B-DAF4-58B0-1825-99BD685F0BB4}"/>
              </a:ext>
            </a:extLst>
          </p:cNvPr>
          <p:cNvGrpSpPr/>
          <p:nvPr/>
        </p:nvGrpSpPr>
        <p:grpSpPr>
          <a:xfrm>
            <a:off x="5709509" y="2910431"/>
            <a:ext cx="1417432" cy="1358473"/>
            <a:chOff x="5709509" y="2910431"/>
            <a:chExt cx="1417432" cy="1358473"/>
          </a:xfrm>
        </p:grpSpPr>
        <p:sp>
          <p:nvSpPr>
            <p:cNvPr id="20" name="Arc 19">
              <a:extLst>
                <a:ext uri="{FF2B5EF4-FFF2-40B4-BE49-F238E27FC236}">
                  <a16:creationId xmlns:a16="http://schemas.microsoft.com/office/drawing/2014/main" id="{138C31BF-5765-331E-61CB-598A94AEF27A}"/>
                </a:ext>
              </a:extLst>
            </p:cNvPr>
            <p:cNvSpPr/>
            <p:nvPr/>
          </p:nvSpPr>
          <p:spPr>
            <a:xfrm>
              <a:off x="5709509" y="2910431"/>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21" name="Straight Connector 20">
              <a:extLst>
                <a:ext uri="{FF2B5EF4-FFF2-40B4-BE49-F238E27FC236}">
                  <a16:creationId xmlns:a16="http://schemas.microsoft.com/office/drawing/2014/main" id="{2FF09BAF-71BE-074F-3605-7089B2C37CC3}"/>
                </a:ext>
              </a:extLst>
            </p:cNvPr>
            <p:cNvCxnSpPr>
              <a:cxnSpLocks/>
            </p:cNvCxnSpPr>
            <p:nvPr/>
          </p:nvCxnSpPr>
          <p:spPr>
            <a:xfrm>
              <a:off x="6202514" y="4268904"/>
              <a:ext cx="610662"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342199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B1F01-ED92-C4C1-2E09-49B3B063D70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E35FD40-44F1-691A-7C34-6AD5E6527418}"/>
              </a:ext>
            </a:extLst>
          </p:cNvPr>
          <p:cNvSpPr>
            <a:spLocks noGrp="1"/>
          </p:cNvSpPr>
          <p:nvPr>
            <p:ph type="title"/>
          </p:nvPr>
        </p:nvSpPr>
        <p:spPr/>
        <p:txBody>
          <a:bodyPr/>
          <a:lstStyle/>
          <a:p>
            <a:r>
              <a:rPr lang="en-AU" sz="800">
                <a:solidFill>
                  <a:schemeClr val="accent3">
                    <a:lumMod val="20000"/>
                    <a:lumOff val="80000"/>
                  </a:schemeClr>
                </a:solidFill>
                <a:latin typeface="+mn-lt"/>
              </a:rPr>
              <a:t>Slide 26 We do</a:t>
            </a:r>
          </a:p>
        </p:txBody>
      </p:sp>
      <p:sp>
        <p:nvSpPr>
          <p:cNvPr id="2" name="Content Placeholder 2">
            <a:extLst>
              <a:ext uri="{FF2B5EF4-FFF2-40B4-BE49-F238E27FC236}">
                <a16:creationId xmlns:a16="http://schemas.microsoft.com/office/drawing/2014/main" id="{ACD6D2E2-912F-98D2-17F5-A7D6A5F97878}"/>
              </a:ext>
              <a:ext uri="{C183D7F6-B498-43B3-948B-1728B52AA6E4}">
                <adec:decorative xmlns:adec="http://schemas.microsoft.com/office/drawing/2017/decorative" val="0"/>
              </a:ext>
            </a:extLst>
          </p:cNvPr>
          <p:cNvSpPr txBox="1">
            <a:spLocks/>
          </p:cNvSpPr>
          <p:nvPr/>
        </p:nvSpPr>
        <p:spPr>
          <a:xfrm>
            <a:off x="263716" y="2910432"/>
            <a:ext cx="1302330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game   take   late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5" name="Group 4" descr="game, take, late">
            <a:extLst>
              <a:ext uri="{FF2B5EF4-FFF2-40B4-BE49-F238E27FC236}">
                <a16:creationId xmlns:a16="http://schemas.microsoft.com/office/drawing/2014/main" id="{0CEC4D97-6827-9127-62FB-93D1C3F0984B}"/>
              </a:ext>
              <a:ext uri="{C183D7F6-B498-43B3-948B-1728B52AA6E4}">
                <adec:decorative xmlns:adec="http://schemas.microsoft.com/office/drawing/2017/decorative" val="0"/>
              </a:ext>
            </a:extLst>
          </p:cNvPr>
          <p:cNvGrpSpPr/>
          <p:nvPr/>
        </p:nvGrpSpPr>
        <p:grpSpPr>
          <a:xfrm>
            <a:off x="9322286" y="2910432"/>
            <a:ext cx="1417432" cy="1358472"/>
            <a:chOff x="5359886" y="2948752"/>
            <a:chExt cx="1417432" cy="1358472"/>
          </a:xfrm>
        </p:grpSpPr>
        <p:sp>
          <p:nvSpPr>
            <p:cNvPr id="6" name="Arc 5">
              <a:extLst>
                <a:ext uri="{FF2B5EF4-FFF2-40B4-BE49-F238E27FC236}">
                  <a16:creationId xmlns:a16="http://schemas.microsoft.com/office/drawing/2014/main" id="{7EDAD74C-AEA9-0540-1503-12FC0355968D}"/>
                </a:ext>
              </a:extLst>
            </p:cNvPr>
            <p:cNvSpPr/>
            <p:nvPr/>
          </p:nvSpPr>
          <p:spPr>
            <a:xfrm>
              <a:off x="5359886" y="2948752"/>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7" name="Straight Connector 6">
              <a:extLst>
                <a:ext uri="{FF2B5EF4-FFF2-40B4-BE49-F238E27FC236}">
                  <a16:creationId xmlns:a16="http://schemas.microsoft.com/office/drawing/2014/main" id="{6207F2DC-B78E-68D9-7A85-1AD01427C31C}"/>
                </a:ext>
              </a:extLst>
            </p:cNvPr>
            <p:cNvCxnSpPr>
              <a:cxnSpLocks/>
            </p:cNvCxnSpPr>
            <p:nvPr/>
          </p:nvCxnSpPr>
          <p:spPr>
            <a:xfrm>
              <a:off x="5916705" y="4307224"/>
              <a:ext cx="376519"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
        <p:nvSpPr>
          <p:cNvPr id="15" name="Arc 14">
            <a:extLst>
              <a:ext uri="{FF2B5EF4-FFF2-40B4-BE49-F238E27FC236}">
                <a16:creationId xmlns:a16="http://schemas.microsoft.com/office/drawing/2014/main" id="{FB21C482-5850-15AB-A2B8-A430B8684F5D}"/>
              </a:ext>
              <a:ext uri="{C183D7F6-B498-43B3-948B-1728B52AA6E4}">
                <adec:decorative xmlns:adec="http://schemas.microsoft.com/office/drawing/2017/decorative" val="1"/>
              </a:ext>
            </a:extLst>
          </p:cNvPr>
          <p:cNvSpPr/>
          <p:nvPr/>
        </p:nvSpPr>
        <p:spPr>
          <a:xfrm>
            <a:off x="1569181" y="2840262"/>
            <a:ext cx="1944983" cy="1177476"/>
          </a:xfrm>
          <a:prstGeom prst="arc">
            <a:avLst>
              <a:gd name="adj1" fmla="val 10864829"/>
              <a:gd name="adj2" fmla="val 21509259"/>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7" name="Straight Connector 16">
            <a:extLst>
              <a:ext uri="{FF2B5EF4-FFF2-40B4-BE49-F238E27FC236}">
                <a16:creationId xmlns:a16="http://schemas.microsoft.com/office/drawing/2014/main" id="{74D328FB-9724-A1DE-5D7F-B379167C56DE}"/>
              </a:ext>
              <a:ext uri="{C183D7F6-B498-43B3-948B-1728B52AA6E4}">
                <adec:decorative xmlns:adec="http://schemas.microsoft.com/office/drawing/2017/decorative" val="1"/>
              </a:ext>
            </a:extLst>
          </p:cNvPr>
          <p:cNvCxnSpPr>
            <a:cxnSpLocks/>
          </p:cNvCxnSpPr>
          <p:nvPr/>
        </p:nvCxnSpPr>
        <p:spPr>
          <a:xfrm>
            <a:off x="2026309" y="4219281"/>
            <a:ext cx="924427"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D1191F2E-EE0C-4DD5-99EA-440DDFD59E77}"/>
              </a:ext>
              <a:ext uri="{C183D7F6-B498-43B3-948B-1728B52AA6E4}">
                <adec:decorative xmlns:adec="http://schemas.microsoft.com/office/drawing/2017/decorative" val="1"/>
              </a:ext>
            </a:extLst>
          </p:cNvPr>
          <p:cNvGrpSpPr/>
          <p:nvPr/>
        </p:nvGrpSpPr>
        <p:grpSpPr>
          <a:xfrm>
            <a:off x="5709509" y="2910431"/>
            <a:ext cx="1417432" cy="1358473"/>
            <a:chOff x="5709509" y="2910431"/>
            <a:chExt cx="1417432" cy="1358473"/>
          </a:xfrm>
        </p:grpSpPr>
        <p:sp>
          <p:nvSpPr>
            <p:cNvPr id="13" name="Arc 12">
              <a:extLst>
                <a:ext uri="{FF2B5EF4-FFF2-40B4-BE49-F238E27FC236}">
                  <a16:creationId xmlns:a16="http://schemas.microsoft.com/office/drawing/2014/main" id="{14CC9E1C-32A6-F01C-383B-7DD8E46AD2DF}"/>
                </a:ext>
              </a:extLst>
            </p:cNvPr>
            <p:cNvSpPr/>
            <p:nvPr/>
          </p:nvSpPr>
          <p:spPr>
            <a:xfrm>
              <a:off x="5709509" y="2910431"/>
              <a:ext cx="1417432" cy="987211"/>
            </a:xfrm>
            <a:prstGeom prst="arc">
              <a:avLst>
                <a:gd name="adj1" fmla="val 10864829"/>
                <a:gd name="adj2" fmla="val 21500298"/>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18" name="Straight Connector 17">
              <a:extLst>
                <a:ext uri="{FF2B5EF4-FFF2-40B4-BE49-F238E27FC236}">
                  <a16:creationId xmlns:a16="http://schemas.microsoft.com/office/drawing/2014/main" id="{E4EC7518-5846-98F9-E744-D24EAECE7047}"/>
                </a:ext>
              </a:extLst>
            </p:cNvPr>
            <p:cNvCxnSpPr>
              <a:cxnSpLocks/>
            </p:cNvCxnSpPr>
            <p:nvPr/>
          </p:nvCxnSpPr>
          <p:spPr>
            <a:xfrm>
              <a:off x="6202514" y="4268904"/>
              <a:ext cx="610662"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87708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2C313-407B-2C4B-A84E-F57DA404FBD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A34F9B7-649D-9FA0-B18A-C9A031B5A16B}"/>
              </a:ext>
            </a:extLst>
          </p:cNvPr>
          <p:cNvSpPr>
            <a:spLocks noGrp="1"/>
          </p:cNvSpPr>
          <p:nvPr>
            <p:ph type="title"/>
          </p:nvPr>
        </p:nvSpPr>
        <p:spPr/>
        <p:txBody>
          <a:bodyPr/>
          <a:lstStyle/>
          <a:p>
            <a:r>
              <a:rPr lang="en-AU" sz="800">
                <a:solidFill>
                  <a:schemeClr val="accent3">
                    <a:lumMod val="20000"/>
                    <a:lumOff val="80000"/>
                  </a:schemeClr>
                </a:solidFill>
                <a:latin typeface="+mn-lt"/>
              </a:rPr>
              <a:t>Slide 27 We do</a:t>
            </a:r>
          </a:p>
        </p:txBody>
      </p:sp>
      <p:sp>
        <p:nvSpPr>
          <p:cNvPr id="5" name="Content Placeholder 2">
            <a:extLst>
              <a:ext uri="{FF2B5EF4-FFF2-40B4-BE49-F238E27FC236}">
                <a16:creationId xmlns:a16="http://schemas.microsoft.com/office/drawing/2014/main" id="{E5C99C0E-36B7-379B-A47F-0B8E01D75C93}"/>
              </a:ext>
            </a:extLst>
          </p:cNvPr>
          <p:cNvSpPr txBox="1">
            <a:spLocks/>
          </p:cNvSpPr>
          <p:nvPr/>
        </p:nvSpPr>
        <p:spPr>
          <a:xfrm>
            <a:off x="276375" y="2930479"/>
            <a:ext cx="11639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ea typeface="Verdana" panose="020B0604030504040204" pitchFamily="34" charset="0"/>
                <a:cs typeface="Verdana" panose="020B0604030504040204" pitchFamily="34" charset="0"/>
              </a:rPr>
              <a:t>ape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Arc 7">
            <a:extLst>
              <a:ext uri="{FF2B5EF4-FFF2-40B4-BE49-F238E27FC236}">
                <a16:creationId xmlns:a16="http://schemas.microsoft.com/office/drawing/2014/main" id="{048E602D-07A8-FD90-906A-FEE28DB8BC26}"/>
              </a:ext>
              <a:ext uri="{C183D7F6-B498-43B3-948B-1728B52AA6E4}">
                <adec:decorative xmlns:adec="http://schemas.microsoft.com/office/drawing/2017/decorative" val="1"/>
              </a:ext>
            </a:extLst>
          </p:cNvPr>
          <p:cNvSpPr/>
          <p:nvPr/>
        </p:nvSpPr>
        <p:spPr>
          <a:xfrm>
            <a:off x="5387284" y="2930479"/>
            <a:ext cx="1569328" cy="987211"/>
          </a:xfrm>
          <a:prstGeom prst="arc">
            <a:avLst>
              <a:gd name="adj1" fmla="val 10864829"/>
              <a:gd name="adj2" fmla="val 21444792"/>
            </a:avLst>
          </a:prstGeom>
          <a:ln w="381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9" name="Straight Connector 8">
            <a:extLst>
              <a:ext uri="{FF2B5EF4-FFF2-40B4-BE49-F238E27FC236}">
                <a16:creationId xmlns:a16="http://schemas.microsoft.com/office/drawing/2014/main" id="{A65D04BC-E224-2A26-AEA8-E9394AD48D10}"/>
              </a:ext>
              <a:ext uri="{C183D7F6-B498-43B3-948B-1728B52AA6E4}">
                <adec:decorative xmlns:adec="http://schemas.microsoft.com/office/drawing/2017/decorative" val="1"/>
              </a:ext>
            </a:extLst>
          </p:cNvPr>
          <p:cNvCxnSpPr>
            <a:cxnSpLocks/>
          </p:cNvCxnSpPr>
          <p:nvPr/>
        </p:nvCxnSpPr>
        <p:spPr>
          <a:xfrm>
            <a:off x="5944103" y="4288951"/>
            <a:ext cx="448236" cy="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389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80DE4F-B8BA-B01D-4087-4272DA3A0976}"/>
              </a:ext>
            </a:extLst>
          </p:cNvPr>
          <p:cNvSpPr>
            <a:spLocks noGrp="1"/>
          </p:cNvSpPr>
          <p:nvPr>
            <p:ph type="title"/>
          </p:nvPr>
        </p:nvSpPr>
        <p:spPr/>
        <p:txBody>
          <a:bodyPr/>
          <a:lstStyle/>
          <a:p>
            <a:r>
              <a:rPr lang="en-AU" sz="800">
                <a:solidFill>
                  <a:schemeClr val="accent3">
                    <a:lumMod val="20000"/>
                    <a:lumOff val="80000"/>
                  </a:schemeClr>
                </a:solidFill>
                <a:latin typeface="+mn-lt"/>
              </a:rPr>
              <a:t>Slide 28 I do</a:t>
            </a:r>
          </a:p>
        </p:txBody>
      </p:sp>
      <p:grpSp>
        <p:nvGrpSpPr>
          <p:cNvPr id="5" name="Group 4" descr="Four tiles in a row: a square, then a circle, then a square and a square. The tow circles have an arc joining them, and the second square is underlined. &#10;The first circle has the letter a in it, and the last circle has the letter e in it.">
            <a:extLst>
              <a:ext uri="{FF2B5EF4-FFF2-40B4-BE49-F238E27FC236}">
                <a16:creationId xmlns:a16="http://schemas.microsoft.com/office/drawing/2014/main" id="{D94A78F8-6D22-AB4C-A6B2-AEE53D1790FA}"/>
              </a:ext>
            </a:extLst>
          </p:cNvPr>
          <p:cNvGrpSpPr/>
          <p:nvPr/>
        </p:nvGrpSpPr>
        <p:grpSpPr>
          <a:xfrm>
            <a:off x="2349500" y="2039902"/>
            <a:ext cx="6665136" cy="2879740"/>
            <a:chOff x="2349500" y="2039902"/>
            <a:chExt cx="6665136" cy="2879740"/>
          </a:xfrm>
        </p:grpSpPr>
        <p:grpSp>
          <p:nvGrpSpPr>
            <p:cNvPr id="10" name="Group 9">
              <a:extLst>
                <a:ext uri="{FF2B5EF4-FFF2-40B4-BE49-F238E27FC236}">
                  <a16:creationId xmlns:a16="http://schemas.microsoft.com/office/drawing/2014/main" id="{B458BCE7-88A6-5B66-1EA4-4E6384BB0D7E}"/>
                </a:ext>
              </a:extLst>
            </p:cNvPr>
            <p:cNvGrpSpPr/>
            <p:nvPr/>
          </p:nvGrpSpPr>
          <p:grpSpPr>
            <a:xfrm>
              <a:off x="2349500" y="3190859"/>
              <a:ext cx="6665136" cy="1728783"/>
              <a:chOff x="2558269" y="3190859"/>
              <a:chExt cx="6463374" cy="1728783"/>
            </a:xfrm>
          </p:grpSpPr>
          <p:sp>
            <p:nvSpPr>
              <p:cNvPr id="12" name="Oval 11">
                <a:extLst>
                  <a:ext uri="{FF2B5EF4-FFF2-40B4-BE49-F238E27FC236}">
                    <a16:creationId xmlns:a16="http://schemas.microsoft.com/office/drawing/2014/main" id="{C0883318-1B7A-6F84-49C6-1EE91DD09617}"/>
                  </a:ext>
                </a:extLst>
              </p:cNvPr>
              <p:cNvSpPr/>
              <p:nvPr/>
            </p:nvSpPr>
            <p:spPr>
              <a:xfrm>
                <a:off x="4189446"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a</a:t>
                </a:r>
                <a:endParaRPr lang="en-US" sz="9600">
                  <a:latin typeface="Tenorite" panose="00000500000000000000" pitchFamily="2" charset="0"/>
                </a:endParaRPr>
              </a:p>
              <a:p>
                <a:pPr algn="ctr"/>
                <a:endParaRPr lang="en-US"/>
              </a:p>
            </p:txBody>
          </p:sp>
          <p:sp>
            <p:nvSpPr>
              <p:cNvPr id="14" name="Rounded Rectangle 3">
                <a:extLst>
                  <a:ext uri="{FF2B5EF4-FFF2-40B4-BE49-F238E27FC236}">
                    <a16:creationId xmlns:a16="http://schemas.microsoft.com/office/drawing/2014/main" id="{21EC2EF3-5D62-2478-5D22-164CC5FA7A2B}"/>
                  </a:ext>
                </a:extLst>
              </p:cNvPr>
              <p:cNvSpPr/>
              <p:nvPr/>
            </p:nvSpPr>
            <p:spPr>
              <a:xfrm>
                <a:off x="2558269" y="3191804"/>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3">
                <a:extLst>
                  <a:ext uri="{FF2B5EF4-FFF2-40B4-BE49-F238E27FC236}">
                    <a16:creationId xmlns:a16="http://schemas.microsoft.com/office/drawing/2014/main" id="{C0442D70-9BB7-05BB-7A87-A824184B04E0}"/>
                  </a:ext>
                </a:extLst>
              </p:cNvPr>
              <p:cNvSpPr/>
              <p:nvPr/>
            </p:nvSpPr>
            <p:spPr>
              <a:xfrm>
                <a:off x="5834579" y="319086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7554C98-1CC3-C3C1-459B-4EA8D27957F8}"/>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500">
                    <a:latin typeface="Tenorite" panose="00000500000000000000" pitchFamily="2" charset="0"/>
                  </a:rPr>
                  <a:t>e</a:t>
                </a:r>
              </a:p>
              <a:p>
                <a:pPr algn="ctr"/>
                <a:endParaRPr lang="en-US"/>
              </a:p>
            </p:txBody>
          </p:sp>
          <p:cxnSp>
            <p:nvCxnSpPr>
              <p:cNvPr id="17" name="Straight Connector 16">
                <a:extLst>
                  <a:ext uri="{FF2B5EF4-FFF2-40B4-BE49-F238E27FC236}">
                    <a16:creationId xmlns:a16="http://schemas.microsoft.com/office/drawing/2014/main" id="{05074383-E2F8-5DEA-8EC1-2DD5D38BA388}"/>
                  </a:ext>
                </a:extLst>
              </p:cNvPr>
              <p:cNvCxnSpPr>
                <a:cxnSpLocks/>
              </p:cNvCxnSpPr>
              <p:nvPr/>
            </p:nvCxnSpPr>
            <p:spPr>
              <a:xfrm>
                <a:off x="5956663" y="4919642"/>
                <a:ext cx="1419847" cy="0"/>
              </a:xfrm>
              <a:prstGeom prst="line">
                <a:avLst/>
              </a:prstGeom>
              <a:ln w="76200">
                <a:solidFill>
                  <a:srgbClr val="0E1F42"/>
                </a:solidFill>
              </a:ln>
            </p:spPr>
            <p:style>
              <a:lnRef idx="1">
                <a:schemeClr val="accent1"/>
              </a:lnRef>
              <a:fillRef idx="0">
                <a:schemeClr val="accent1"/>
              </a:fillRef>
              <a:effectRef idx="0">
                <a:schemeClr val="accent1"/>
              </a:effectRef>
              <a:fontRef idx="minor">
                <a:schemeClr val="tx1"/>
              </a:fontRef>
            </p:style>
          </p:cxnSp>
        </p:grpSp>
        <p:sp>
          <p:nvSpPr>
            <p:cNvPr id="11" name="Arc 10">
              <a:extLst>
                <a:ext uri="{FF2B5EF4-FFF2-40B4-BE49-F238E27FC236}">
                  <a16:creationId xmlns:a16="http://schemas.microsoft.com/office/drawing/2014/main" id="{C78B19D6-BC91-F12F-27FD-068345069E39}"/>
                </a:ext>
              </a:extLst>
            </p:cNvPr>
            <p:cNvSpPr/>
            <p:nvPr/>
          </p:nvSpPr>
          <p:spPr>
            <a:xfrm>
              <a:off x="4826629" y="2039902"/>
              <a:ext cx="3425808" cy="2115063"/>
            </a:xfrm>
            <a:prstGeom prst="arc">
              <a:avLst>
                <a:gd name="adj1" fmla="val 10864829"/>
                <a:gd name="adj2" fmla="val 21500298"/>
              </a:avLst>
            </a:prstGeom>
            <a:ln w="76200">
              <a:solidFill>
                <a:srgbClr val="0E1F4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2634739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E57A0-EEDD-921B-7388-2C9ACD7EC26E}"/>
              </a:ext>
            </a:extLst>
          </p:cNvPr>
          <p:cNvSpPr>
            <a:spLocks noGrp="1"/>
          </p:cNvSpPr>
          <p:nvPr>
            <p:ph type="title"/>
          </p:nvPr>
        </p:nvSpPr>
        <p:spPr/>
        <p:txBody>
          <a:bodyPr/>
          <a:lstStyle/>
          <a:p>
            <a:r>
              <a:rPr lang="en-AU" sz="800">
                <a:solidFill>
                  <a:schemeClr val="accent3">
                    <a:lumMod val="20000"/>
                    <a:lumOff val="80000"/>
                  </a:schemeClr>
                </a:solidFill>
                <a:latin typeface="+mn-lt"/>
              </a:rPr>
              <a:t>Slide 29 I do</a:t>
            </a:r>
          </a:p>
        </p:txBody>
      </p:sp>
      <p:pic>
        <p:nvPicPr>
          <p:cNvPr id="7" name="Picture 6" descr="cake">
            <a:extLst>
              <a:ext uri="{FF2B5EF4-FFF2-40B4-BE49-F238E27FC236}">
                <a16:creationId xmlns:a16="http://schemas.microsoft.com/office/drawing/2014/main" id="{4269D299-09E3-B9F5-F8EC-19529792AF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279" y="2330320"/>
            <a:ext cx="2489417" cy="2489417"/>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p:nvPr>
        </p:nvSpPr>
        <p:spPr>
          <a:xfrm>
            <a:off x="277368" y="-500507"/>
            <a:ext cx="1880616" cy="354203"/>
          </a:xfrm>
        </p:spPr>
        <p:txBody>
          <a:bodyPr>
            <a:normAutofit/>
          </a:bodyPr>
          <a:lstStyle/>
          <a:p>
            <a:r>
              <a:rPr lang="en-AU" sz="800">
                <a:solidFill>
                  <a:schemeClr val="accent3">
                    <a:lumMod val="20000"/>
                    <a:lumOff val="80000"/>
                  </a:schemeClr>
                </a:solidFill>
                <a:latin typeface="+mn-lt"/>
              </a:rPr>
              <a:t>Slide 3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20EB-2EF9-11B3-4801-B9AEDA2FF2DB}"/>
              </a:ext>
            </a:extLst>
          </p:cNvPr>
          <p:cNvSpPr>
            <a:spLocks noGrp="1"/>
          </p:cNvSpPr>
          <p:nvPr>
            <p:ph type="title"/>
          </p:nvPr>
        </p:nvSpPr>
        <p:spPr/>
        <p:txBody>
          <a:bodyPr/>
          <a:lstStyle/>
          <a:p>
            <a:r>
              <a:rPr lang="en-AU" sz="800">
                <a:solidFill>
                  <a:schemeClr val="accent3">
                    <a:lumMod val="20000"/>
                    <a:lumOff val="80000"/>
                  </a:schemeClr>
                </a:solidFill>
                <a:latin typeface="+mn-lt"/>
              </a:rPr>
              <a:t>Slide 30 I do</a:t>
            </a:r>
          </a:p>
        </p:txBody>
      </p:sp>
      <p:pic>
        <p:nvPicPr>
          <p:cNvPr id="7" name="Picture 6" descr="shade">
            <a:extLst>
              <a:ext uri="{FF2B5EF4-FFF2-40B4-BE49-F238E27FC236}">
                <a16:creationId xmlns:a16="http://schemas.microsoft.com/office/drawing/2014/main" id="{D7F6E97C-768E-060D-1342-1F4EC4B41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279" y="2330320"/>
            <a:ext cx="2489417" cy="2489417"/>
          </a:xfrm>
          <a:prstGeom prst="rect">
            <a:avLst/>
          </a:prstGeom>
        </p:spPr>
      </p:pic>
      <p:pic>
        <p:nvPicPr>
          <p:cNvPr id="4" name="Picture 3" descr="shade">
            <a:extLst>
              <a:ext uri="{FF2B5EF4-FFF2-40B4-BE49-F238E27FC236}">
                <a16:creationId xmlns:a16="http://schemas.microsoft.com/office/drawing/2014/main" id="{78DAC4C0-E211-937B-3678-89A5CCAD9A3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78595" y="2489417"/>
            <a:ext cx="3634809" cy="2415773"/>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31 I do</a:t>
            </a:r>
          </a:p>
        </p:txBody>
      </p:sp>
      <p:grpSp>
        <p:nvGrpSpPr>
          <p:cNvPr id="5" name="Group 4" descr="cake, shade, plate">
            <a:extLst>
              <a:ext uri="{FF2B5EF4-FFF2-40B4-BE49-F238E27FC236}">
                <a16:creationId xmlns:a16="http://schemas.microsoft.com/office/drawing/2014/main" id="{FD1BF3AD-466F-77D7-C159-8E2C4842F733}"/>
              </a:ext>
            </a:extLst>
          </p:cNvPr>
          <p:cNvGrpSpPr/>
          <p:nvPr/>
        </p:nvGrpSpPr>
        <p:grpSpPr>
          <a:xfrm>
            <a:off x="971279" y="2330320"/>
            <a:ext cx="10249442" cy="2574870"/>
            <a:chOff x="971279" y="2330320"/>
            <a:chExt cx="10249442" cy="257487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7165533-3F97-A343-1C90-635DD330FE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5163" y="2489417"/>
              <a:ext cx="2235558" cy="2235558"/>
            </a:xfrm>
            <a:prstGeom prst="rect">
              <a:avLst/>
            </a:prstGeom>
          </p:spPr>
        </p:pic>
        <p:pic>
          <p:nvPicPr>
            <p:cNvPr id="8" name="Picture 7">
              <a:extLst>
                <a:ext uri="{FF2B5EF4-FFF2-40B4-BE49-F238E27FC236}">
                  <a16:creationId xmlns:a16="http://schemas.microsoft.com/office/drawing/2014/main" id="{11B766DA-F9A9-93C7-ED32-F682EF8430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78595" y="2489417"/>
              <a:ext cx="3634809" cy="2415773"/>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1DCB5F44-D94E-67BF-F2BE-9C0264F28C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1279" y="2330320"/>
              <a:ext cx="2489417" cy="2489417"/>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D7C0-4C78-B5AE-8607-9F6D05125E5D}"/>
              </a:ext>
            </a:extLst>
          </p:cNvPr>
          <p:cNvSpPr>
            <a:spLocks noGrp="1"/>
          </p:cNvSpPr>
          <p:nvPr>
            <p:ph type="title"/>
          </p:nvPr>
        </p:nvSpPr>
        <p:spPr/>
        <p:txBody>
          <a:bodyPr/>
          <a:lstStyle/>
          <a:p>
            <a:r>
              <a:rPr lang="en-AU" sz="800">
                <a:solidFill>
                  <a:schemeClr val="accent3">
                    <a:lumMod val="20000"/>
                    <a:lumOff val="80000"/>
                  </a:schemeClr>
                </a:solidFill>
                <a:latin typeface="+mn-lt"/>
              </a:rPr>
              <a:t>Slide 32 I do</a:t>
            </a:r>
          </a:p>
        </p:txBody>
      </p:sp>
      <p:pic>
        <p:nvPicPr>
          <p:cNvPr id="5" name="Picture 4" descr="ape">
            <a:extLst>
              <a:ext uri="{FF2B5EF4-FFF2-40B4-BE49-F238E27FC236}">
                <a16:creationId xmlns:a16="http://schemas.microsoft.com/office/drawing/2014/main" id="{67C8D658-865A-E95B-A8A9-C9EBFEC35D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506" y="1608136"/>
            <a:ext cx="3633537" cy="3633537"/>
          </a:xfrm>
          <a:prstGeom prst="rect">
            <a:avLst/>
          </a:prstGeom>
        </p:spPr>
      </p:pic>
    </p:spTree>
    <p:custDataLst>
      <p:tags r:id="rId1"/>
    </p:custDataLst>
    <p:extLst>
      <p:ext uri="{BB962C8B-B14F-4D97-AF65-F5344CB8AC3E}">
        <p14:creationId xmlns:p14="http://schemas.microsoft.com/office/powerpoint/2010/main" val="851902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8EB1C-0FCA-DA4D-25B9-8BAC6D02578D}"/>
              </a:ext>
            </a:extLst>
          </p:cNvPr>
          <p:cNvSpPr>
            <a:spLocks noGrp="1"/>
          </p:cNvSpPr>
          <p:nvPr>
            <p:ph type="title"/>
          </p:nvPr>
        </p:nvSpPr>
        <p:spPr/>
        <p:txBody>
          <a:bodyPr/>
          <a:lstStyle/>
          <a:p>
            <a:r>
              <a:rPr lang="en-AU" sz="800">
                <a:solidFill>
                  <a:schemeClr val="accent3">
                    <a:lumMod val="20000"/>
                    <a:lumOff val="80000"/>
                  </a:schemeClr>
                </a:solidFill>
                <a:latin typeface="+mn-lt"/>
              </a:rPr>
              <a:t>Slide 33 We do</a:t>
            </a:r>
          </a:p>
        </p:txBody>
      </p:sp>
      <p:pic>
        <p:nvPicPr>
          <p:cNvPr id="6" name="Picture 5" descr="gate">
            <a:extLst>
              <a:ext uri="{FF2B5EF4-FFF2-40B4-BE49-F238E27FC236}">
                <a16:creationId xmlns:a16="http://schemas.microsoft.com/office/drawing/2014/main" id="{86DEAA09-EF0A-CEED-25A9-D5EEBF419A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44042" y="2450782"/>
            <a:ext cx="2620175" cy="2620175"/>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B709-619F-D588-E314-46804DDB9317}"/>
              </a:ext>
            </a:extLst>
          </p:cNvPr>
          <p:cNvSpPr>
            <a:spLocks noGrp="1"/>
          </p:cNvSpPr>
          <p:nvPr>
            <p:ph type="title"/>
          </p:nvPr>
        </p:nvSpPr>
        <p:spPr/>
        <p:txBody>
          <a:bodyPr/>
          <a:lstStyle/>
          <a:p>
            <a:r>
              <a:rPr lang="en-AU" sz="800">
                <a:solidFill>
                  <a:schemeClr val="accent3">
                    <a:lumMod val="20000"/>
                    <a:lumOff val="80000"/>
                  </a:schemeClr>
                </a:solidFill>
                <a:latin typeface="+mn-lt"/>
              </a:rPr>
              <a:t>Slide 34 We do</a:t>
            </a:r>
          </a:p>
        </p:txBody>
      </p:sp>
      <p:grpSp>
        <p:nvGrpSpPr>
          <p:cNvPr id="3" name="Group 2" descr="gate, shake">
            <a:extLst>
              <a:ext uri="{FF2B5EF4-FFF2-40B4-BE49-F238E27FC236}">
                <a16:creationId xmlns:a16="http://schemas.microsoft.com/office/drawing/2014/main" id="{54B30764-44F5-FF7F-8245-8A5207B260A7}"/>
              </a:ext>
            </a:extLst>
          </p:cNvPr>
          <p:cNvGrpSpPr/>
          <p:nvPr/>
        </p:nvGrpSpPr>
        <p:grpSpPr>
          <a:xfrm>
            <a:off x="744042" y="2187188"/>
            <a:ext cx="6662045" cy="2952273"/>
            <a:chOff x="744042" y="2187188"/>
            <a:chExt cx="6662045" cy="2952273"/>
          </a:xfrm>
        </p:grpSpPr>
        <p:pic>
          <p:nvPicPr>
            <p:cNvPr id="5" name="Picture 4">
              <a:extLst>
                <a:ext uri="{FF2B5EF4-FFF2-40B4-BE49-F238E27FC236}">
                  <a16:creationId xmlns:a16="http://schemas.microsoft.com/office/drawing/2014/main" id="{7DC6956A-E9B3-AE5C-9D03-EEC7BACE3A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53814" y="2187188"/>
              <a:ext cx="2952273" cy="2952273"/>
            </a:xfrm>
            <a:prstGeom prst="rect">
              <a:avLst/>
            </a:prstGeom>
          </p:spPr>
        </p:pic>
        <p:pic>
          <p:nvPicPr>
            <p:cNvPr id="6" name="Picture 5">
              <a:extLst>
                <a:ext uri="{FF2B5EF4-FFF2-40B4-BE49-F238E27FC236}">
                  <a16:creationId xmlns:a16="http://schemas.microsoft.com/office/drawing/2014/main" id="{B516A627-934E-1B3F-EC45-092F790E395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4042" y="2450782"/>
              <a:ext cx="2620175" cy="2620175"/>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CFAC5-27A4-4986-FE03-911AE5A340E0}"/>
              </a:ext>
            </a:extLst>
          </p:cNvPr>
          <p:cNvSpPr>
            <a:spLocks noGrp="1"/>
          </p:cNvSpPr>
          <p:nvPr>
            <p:ph type="title"/>
          </p:nvPr>
        </p:nvSpPr>
        <p:spPr/>
        <p:txBody>
          <a:bodyPr/>
          <a:lstStyle/>
          <a:p>
            <a:r>
              <a:rPr lang="en-AU" sz="800">
                <a:solidFill>
                  <a:schemeClr val="accent3">
                    <a:lumMod val="20000"/>
                    <a:lumOff val="80000"/>
                  </a:schemeClr>
                </a:solidFill>
                <a:latin typeface="+mn-lt"/>
              </a:rPr>
              <a:t>Slide 35 We do</a:t>
            </a:r>
          </a:p>
        </p:txBody>
      </p:sp>
      <p:grpSp>
        <p:nvGrpSpPr>
          <p:cNvPr id="3" name="Group 2" descr="gate, shake, plane">
            <a:extLst>
              <a:ext uri="{FF2B5EF4-FFF2-40B4-BE49-F238E27FC236}">
                <a16:creationId xmlns:a16="http://schemas.microsoft.com/office/drawing/2014/main" id="{CC6293C0-0ACD-4597-D2A1-3B34BF4C83C4}"/>
              </a:ext>
            </a:extLst>
          </p:cNvPr>
          <p:cNvGrpSpPr/>
          <p:nvPr/>
        </p:nvGrpSpPr>
        <p:grpSpPr>
          <a:xfrm>
            <a:off x="744042" y="2187187"/>
            <a:ext cx="10703915" cy="2952274"/>
            <a:chOff x="744042" y="2187187"/>
            <a:chExt cx="10703915" cy="2952274"/>
          </a:xfrm>
        </p:grpSpPr>
        <p:pic>
          <p:nvPicPr>
            <p:cNvPr id="10" name="Picture 9" descr="A black background with a black square&#10;&#10;Description automatically generated with medium confidence">
              <a:extLst>
                <a:ext uri="{FF2B5EF4-FFF2-40B4-BE49-F238E27FC236}">
                  <a16:creationId xmlns:a16="http://schemas.microsoft.com/office/drawing/2014/main" id="{95A8F7C1-BA48-25BA-52F1-A4B218669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5683" y="2187187"/>
              <a:ext cx="2952274" cy="2952274"/>
            </a:xfrm>
            <a:prstGeom prst="rect">
              <a:avLst/>
            </a:prstGeom>
          </p:spPr>
        </p:pic>
        <p:pic>
          <p:nvPicPr>
            <p:cNvPr id="12" name="Picture 11">
              <a:extLst>
                <a:ext uri="{FF2B5EF4-FFF2-40B4-BE49-F238E27FC236}">
                  <a16:creationId xmlns:a16="http://schemas.microsoft.com/office/drawing/2014/main" id="{DDF1D0FB-664E-18A9-46A3-77995F028C1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53814" y="2187188"/>
              <a:ext cx="2952273" cy="2952273"/>
            </a:xfrm>
            <a:prstGeom prst="rect">
              <a:avLst/>
            </a:prstGeom>
          </p:spPr>
        </p:pic>
        <p:pic>
          <p:nvPicPr>
            <p:cNvPr id="13" name="Picture 12">
              <a:extLst>
                <a:ext uri="{FF2B5EF4-FFF2-40B4-BE49-F238E27FC236}">
                  <a16:creationId xmlns:a16="http://schemas.microsoft.com/office/drawing/2014/main" id="{FC92CF2F-073A-3D21-1775-97C46A2A199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44042" y="2450782"/>
              <a:ext cx="2620175" cy="2620175"/>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03EEE-FF91-1E61-9247-CDDB34566AA4}"/>
              </a:ext>
            </a:extLst>
          </p:cNvPr>
          <p:cNvSpPr>
            <a:spLocks noGrp="1"/>
          </p:cNvSpPr>
          <p:nvPr>
            <p:ph type="title"/>
          </p:nvPr>
        </p:nvSpPr>
        <p:spPr/>
        <p:txBody>
          <a:bodyPr/>
          <a:lstStyle/>
          <a:p>
            <a:r>
              <a:rPr lang="en-AU" sz="800">
                <a:solidFill>
                  <a:schemeClr val="accent3">
                    <a:lumMod val="20000"/>
                    <a:lumOff val="80000"/>
                  </a:schemeClr>
                </a:solidFill>
                <a:latin typeface="+mn-lt"/>
              </a:rPr>
              <a:t>Slide 36 I do</a:t>
            </a:r>
          </a:p>
        </p:txBody>
      </p:sp>
      <p:sp>
        <p:nvSpPr>
          <p:cNvPr id="4" name="Content Placeholder 2">
            <a:extLst>
              <a:ext uri="{FF2B5EF4-FFF2-40B4-BE49-F238E27FC236}">
                <a16:creationId xmlns:a16="http://schemas.microsoft.com/office/drawing/2014/main" id="{26B93913-4434-63CC-C8EE-A8C5044E276F}"/>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who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2C0A8-34E9-EEC6-8A0A-B544E79E21E9}"/>
              </a:ext>
            </a:extLst>
          </p:cNvPr>
          <p:cNvSpPr>
            <a:spLocks noGrp="1"/>
          </p:cNvSpPr>
          <p:nvPr>
            <p:ph type="title"/>
          </p:nvPr>
        </p:nvSpPr>
        <p:spPr/>
        <p:txBody>
          <a:bodyPr/>
          <a:lstStyle/>
          <a:p>
            <a:r>
              <a:rPr lang="en-AU" sz="800">
                <a:solidFill>
                  <a:schemeClr val="accent3">
                    <a:lumMod val="20000"/>
                    <a:lumOff val="80000"/>
                  </a:schemeClr>
                </a:solidFill>
                <a:latin typeface="+mn-lt"/>
              </a:rPr>
              <a:t>Slide 37 We do</a:t>
            </a:r>
          </a:p>
        </p:txBody>
      </p:sp>
      <p:sp>
        <p:nvSpPr>
          <p:cNvPr id="4" name="Content Placeholder 2">
            <a:extLst>
              <a:ext uri="{FF2B5EF4-FFF2-40B4-BE49-F238E27FC236}">
                <a16:creationId xmlns:a16="http://schemas.microsoft.com/office/drawing/2014/main" id="{1F998E20-5FE3-4179-4F08-586D03DDD385}"/>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who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who</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CE52-31F5-0B19-2D25-281A1EFD2E83}"/>
              </a:ext>
            </a:extLst>
          </p:cNvPr>
          <p:cNvSpPr>
            <a:spLocks noGrp="1"/>
          </p:cNvSpPr>
          <p:nvPr>
            <p:ph type="title"/>
          </p:nvPr>
        </p:nvSpPr>
        <p:spPr/>
        <p:txBody>
          <a:bodyPr/>
          <a:lstStyle/>
          <a:p>
            <a:r>
              <a:rPr lang="en-AU" sz="800">
                <a:solidFill>
                  <a:schemeClr val="accent3">
                    <a:lumMod val="20000"/>
                    <a:lumOff val="80000"/>
                  </a:schemeClr>
                </a:solidFill>
                <a:latin typeface="+mn-lt"/>
              </a:rPr>
              <a:t>Slide 38 I do</a:t>
            </a:r>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285750" y="2886800"/>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Who was with Jade in the shade with a plate and a spade?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A575BF-7788-3973-A1B1-328316FAE934}"/>
              </a:ext>
            </a:extLst>
          </p:cNvPr>
          <p:cNvSpPr>
            <a:spLocks noGrp="1"/>
          </p:cNvSpPr>
          <p:nvPr>
            <p:ph type="title"/>
          </p:nvPr>
        </p:nvSpPr>
        <p:spPr/>
        <p:txBody>
          <a:bodyPr/>
          <a:lstStyle/>
          <a:p>
            <a:r>
              <a:rPr lang="en-AU" sz="800">
                <a:solidFill>
                  <a:schemeClr val="accent3">
                    <a:lumMod val="20000"/>
                    <a:lumOff val="80000"/>
                  </a:schemeClr>
                </a:solidFill>
                <a:latin typeface="+mn-lt"/>
              </a:rPr>
              <a:t>Slide 39 We</a:t>
            </a:r>
            <a:r>
              <a:rPr lang="en-AU" sz="800" baseline="0">
                <a:solidFill>
                  <a:schemeClr val="accent3">
                    <a:lumMod val="20000"/>
                    <a:lumOff val="80000"/>
                  </a:schemeClr>
                </a:solidFill>
                <a:latin typeface="+mn-lt"/>
              </a:rPr>
              <a:t> do</a:t>
            </a:r>
            <a:endParaRPr lang="en-AU" sz="800">
              <a:solidFill>
                <a:schemeClr val="accent3">
                  <a:lumMod val="20000"/>
                  <a:lumOff val="80000"/>
                </a:schemeClr>
              </a:solidFill>
              <a:latin typeface="+mn-lt"/>
            </a:endParaRPr>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285750" y="2886800"/>
            <a:ext cx="11906250" cy="318241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GB" sz="8000">
                <a:solidFill>
                  <a:srgbClr val="4557AD"/>
                </a:solidFill>
                <a:latin typeface="Tenorite" pitchFamily="2" charset="0"/>
                <a:ea typeface="Verdana" panose="020B0604030504040204" pitchFamily="34" charset="0"/>
                <a:cs typeface="Verdana" panose="020B0604030504040204" pitchFamily="34" charset="0"/>
              </a:rPr>
              <a:t>Who saw that Jake came to the game in a plane?</a:t>
            </a:r>
          </a:p>
          <a:p>
            <a:pPr algn="l">
              <a:lnSpc>
                <a:spcPct val="80000"/>
              </a:lnSpc>
            </a:pP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p:nvPr>
        </p:nvSpPr>
        <p:spPr>
          <a:xfrm>
            <a:off x="131064" y="-598043"/>
            <a:ext cx="3672840" cy="415163"/>
          </a:xfrm>
        </p:spPr>
        <p:txBody>
          <a:bodyPr>
            <a:normAutofit/>
          </a:bodyPr>
          <a:lstStyle/>
          <a:p>
            <a:r>
              <a:rPr lang="en-AU" sz="800">
                <a:solidFill>
                  <a:schemeClr val="accent3">
                    <a:lumMod val="20000"/>
                    <a:lumOff val="80000"/>
                  </a:schemeClr>
                </a:solidFill>
                <a:latin typeface="+mn-lt"/>
              </a:rPr>
              <a:t>Slide 4</a:t>
            </a:r>
            <a:r>
              <a:rPr lang="en-AU" sz="800" baseline="0">
                <a:solidFill>
                  <a:schemeClr val="accent3">
                    <a:lumMod val="20000"/>
                    <a:lumOff val="80000"/>
                  </a:schemeClr>
                </a:solidFill>
                <a:latin typeface="+mn-lt"/>
              </a:rPr>
              <a:t> </a:t>
            </a:r>
            <a:r>
              <a:rPr lang="en-AU" sz="800">
                <a:solidFill>
                  <a:schemeClr val="accent3">
                    <a:lumMod val="20000"/>
                    <a:lumOff val="80000"/>
                  </a:schemeClr>
                </a:solidFill>
                <a:latin typeface="+mn-lt"/>
              </a:rPr>
              <a:t>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this   when   sting   </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782BB5-0EEC-D641-453A-67D67A2F52E0}"/>
              </a:ext>
            </a:extLst>
          </p:cNvPr>
          <p:cNvSpPr>
            <a:spLocks noGrp="1"/>
          </p:cNvSpPr>
          <p:nvPr>
            <p:ph type="title"/>
          </p:nvPr>
        </p:nvSpPr>
        <p:spPr/>
        <p:txBody>
          <a:bodyPr/>
          <a:lstStyle/>
          <a:p>
            <a:r>
              <a:rPr lang="en-AU" sz="800">
                <a:solidFill>
                  <a:schemeClr val="accent3">
                    <a:lumMod val="20000"/>
                    <a:lumOff val="80000"/>
                  </a:schemeClr>
                </a:solidFill>
                <a:latin typeface="+mn-lt"/>
              </a:rPr>
              <a:t>Slide 40 I do</a:t>
            </a:r>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0249CA-AF16-0E21-84C1-C3EA09C8155A}"/>
              </a:ext>
            </a:extLst>
          </p:cNvPr>
          <p:cNvSpPr>
            <a:spLocks noGrp="1"/>
          </p:cNvSpPr>
          <p:nvPr>
            <p:ph type="title"/>
          </p:nvPr>
        </p:nvSpPr>
        <p:spPr/>
        <p:txBody>
          <a:bodyPr/>
          <a:lstStyle/>
          <a:p>
            <a:r>
              <a:rPr lang="en-AU" sz="800">
                <a:solidFill>
                  <a:schemeClr val="accent3">
                    <a:lumMod val="20000"/>
                    <a:lumOff val="80000"/>
                  </a:schemeClr>
                </a:solidFill>
                <a:latin typeface="+mn-lt"/>
              </a:rPr>
              <a:t>Slide 41</a:t>
            </a:r>
            <a:r>
              <a:rPr lang="en-AU" sz="800" baseline="0">
                <a:solidFill>
                  <a:schemeClr val="accent3">
                    <a:lumMod val="20000"/>
                    <a:lumOff val="80000"/>
                  </a:schemeClr>
                </a:solidFill>
                <a:latin typeface="+mn-lt"/>
              </a:rPr>
              <a:t> We do</a:t>
            </a:r>
            <a:endParaRPr lang="en-AU" sz="800">
              <a:solidFill>
                <a:schemeClr val="accent3">
                  <a:lumMod val="20000"/>
                  <a:lumOff val="80000"/>
                </a:schemeClr>
              </a:solidFill>
              <a:latin typeface="+mn-lt"/>
            </a:endParaRPr>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F5FBE8-A9D2-7890-AE7A-FAD156049EF3}"/>
              </a:ext>
            </a:extLst>
          </p:cNvPr>
          <p:cNvSpPr>
            <a:spLocks noGrp="1"/>
          </p:cNvSpPr>
          <p:nvPr>
            <p:ph type="title"/>
          </p:nvPr>
        </p:nvSpPr>
        <p:spPr/>
        <p:txBody>
          <a:bodyPr/>
          <a:lstStyle/>
          <a:p>
            <a:r>
              <a:rPr lang="en-AU" sz="800">
                <a:solidFill>
                  <a:schemeClr val="accent3">
                    <a:lumMod val="20000"/>
                    <a:lumOff val="80000"/>
                  </a:schemeClr>
                </a:solidFill>
                <a:latin typeface="+mn-lt"/>
              </a:rPr>
              <a:t>Slide 42 Check for</a:t>
            </a:r>
            <a:r>
              <a:rPr lang="en-AU" sz="800" baseline="0">
                <a:solidFill>
                  <a:schemeClr val="accent3">
                    <a:lumMod val="20000"/>
                    <a:lumOff val="80000"/>
                  </a:schemeClr>
                </a:solidFill>
                <a:latin typeface="+mn-lt"/>
              </a:rPr>
              <a:t> understanding</a:t>
            </a:r>
            <a:endParaRPr lang="en-AU" sz="800">
              <a:solidFill>
                <a:schemeClr val="accent3">
                  <a:lumMod val="20000"/>
                  <a:lumOff val="80000"/>
                </a:schemeClr>
              </a:solidFill>
              <a:latin typeface="+mn-lt"/>
            </a:endParaRPr>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9E1569E-99E2-A899-AF29-DB7B656329EF}"/>
              </a:ext>
            </a:extLst>
          </p:cNvPr>
          <p:cNvSpPr txBox="1"/>
          <p:nvPr/>
        </p:nvSpPr>
        <p:spPr>
          <a:xfrm>
            <a:off x="3968537" y="3443011"/>
            <a:ext cx="278884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a_e </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7377" y="365450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came</a:t>
            </a:r>
          </a:p>
          <a:p>
            <a:pPr marL="0" indent="0" algn="ctr">
              <a:buFont typeface="Arial" panose="020B0604020202020204" pitchFamily="34" charset="0"/>
              <a:buNone/>
            </a:pPr>
            <a:r>
              <a:rPr lang="en-US" sz="4400">
                <a:solidFill>
                  <a:srgbClr val="4557AD"/>
                </a:solidFill>
                <a:latin typeface="Tenorite" pitchFamily="2" charset="0"/>
                <a:cs typeface="Arial"/>
              </a:rPr>
              <a:t>shape</a:t>
            </a:r>
          </a:p>
          <a:p>
            <a:pPr marL="0" indent="0" algn="ctr">
              <a:buFont typeface="Arial" panose="020B0604020202020204" pitchFamily="34" charset="0"/>
              <a:buNone/>
            </a:pPr>
            <a:r>
              <a:rPr lang="en-US" sz="4400">
                <a:solidFill>
                  <a:srgbClr val="4557AD"/>
                </a:solidFill>
                <a:latin typeface="Tenorite" pitchFamily="2" charset="0"/>
                <a:cs typeface="Arial"/>
              </a:rPr>
              <a:t>take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2" name="Group 1">
            <a:extLst>
              <a:ext uri="{FF2B5EF4-FFF2-40B4-BE49-F238E27FC236}">
                <a16:creationId xmlns:a16="http://schemas.microsoft.com/office/drawing/2014/main" id="{C557B97B-BC56-BBE8-E466-37E4FA8611AE}"/>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sp>
        <p:nvSpPr>
          <p:cNvPr id="28" name="Rounded Rectangle 27">
            <a:extLst>
              <a:ext uri="{FF2B5EF4-FFF2-40B4-BE49-F238E27FC236}">
                <a16:creationId xmlns:a16="http://schemas.microsoft.com/office/drawing/2014/main" id="{39FD4883-D300-764A-83C3-3C5B7C00CB50}"/>
              </a:ext>
              <a:ext uri="{C183D7F6-B498-43B3-948B-1728B52AA6E4}">
                <adec:decorative xmlns:adec="http://schemas.microsoft.com/office/drawing/2017/decorative" val="1"/>
              </a:ext>
            </a:extLst>
          </p:cNvPr>
          <p:cNvSpPr/>
          <p:nvPr/>
        </p:nvSpPr>
        <p:spPr>
          <a:xfrm>
            <a:off x="7356924"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A3D84708-6DF4-C94A-AEB4-5E35ACA4EB7E}"/>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66088" y="1891643"/>
            <a:ext cx="598492" cy="59849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5" name="Picture 4" descr="plarte">
            <a:extLst>
              <a:ext uri="{FF2B5EF4-FFF2-40B4-BE49-F238E27FC236}">
                <a16:creationId xmlns:a16="http://schemas.microsoft.com/office/drawing/2014/main" id="{A8DC43E6-EE7A-23B2-2D6A-AC4561D4C2B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21801" y="3367924"/>
            <a:ext cx="749223" cy="714526"/>
          </a:xfrm>
          <a:prstGeom prst="rect">
            <a:avLst/>
          </a:prstGeom>
        </p:spPr>
      </p:pic>
      <p:pic>
        <p:nvPicPr>
          <p:cNvPr id="7" name="Picture 6" descr="ape">
            <a:extLst>
              <a:ext uri="{FF2B5EF4-FFF2-40B4-BE49-F238E27FC236}">
                <a16:creationId xmlns:a16="http://schemas.microsoft.com/office/drawing/2014/main" id="{65420B8B-31F9-DF50-0B07-22E7BC39D4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62787" y="3995306"/>
            <a:ext cx="1308759" cy="1308759"/>
          </a:xfrm>
          <a:prstGeom prst="rect">
            <a:avLst/>
          </a:prstGeom>
        </p:spPr>
      </p:pic>
      <p:pic>
        <p:nvPicPr>
          <p:cNvPr id="6" name="Picture 5" descr="shade">
            <a:extLst>
              <a:ext uri="{FF2B5EF4-FFF2-40B4-BE49-F238E27FC236}">
                <a16:creationId xmlns:a16="http://schemas.microsoft.com/office/drawing/2014/main" id="{672C90FD-E3E4-6DCC-16F9-27DEC6D37B9E}"/>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885060" y="5303550"/>
            <a:ext cx="1261079" cy="838139"/>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5590E-0F67-C9EF-3E04-2B7A78EB7850}"/>
              </a:ext>
            </a:extLst>
          </p:cNvPr>
          <p:cNvSpPr>
            <a:spLocks noGrp="1"/>
          </p:cNvSpPr>
          <p:nvPr>
            <p:ph type="title"/>
          </p:nvPr>
        </p:nvSpPr>
        <p:spPr/>
        <p:txBody>
          <a:bodyPr/>
          <a:lstStyle/>
          <a:p>
            <a:r>
              <a:rPr lang="en-AU" sz="800">
                <a:solidFill>
                  <a:schemeClr val="accent3">
                    <a:lumMod val="20000"/>
                    <a:lumOff val="80000"/>
                  </a:schemeClr>
                </a:solidFill>
                <a:latin typeface="+mn-lt"/>
              </a:rPr>
              <a:t>Slide 43 Check for understanding</a:t>
            </a:r>
          </a:p>
        </p:txBody>
      </p:sp>
      <p:pic>
        <p:nvPicPr>
          <p:cNvPr id="2" name="Picture 1" descr="Image of student sheet Phase 9, lesson 1.">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0664" y="403698"/>
            <a:ext cx="4111470" cy="580514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A3CDA4-998C-BDA5-3DA3-E2C8AE54AD0A}"/>
              </a:ext>
            </a:extLst>
          </p:cNvPr>
          <p:cNvSpPr>
            <a:spLocks noGrp="1"/>
          </p:cNvSpPr>
          <p:nvPr>
            <p:ph type="title"/>
          </p:nvPr>
        </p:nvSpPr>
        <p:spPr/>
        <p:txBody>
          <a:bodyPr/>
          <a:lstStyle/>
          <a:p>
            <a:r>
              <a:rPr lang="en-AU" sz="800">
                <a:solidFill>
                  <a:schemeClr val="accent3">
                    <a:lumMod val="20000"/>
                    <a:lumOff val="80000"/>
                  </a:schemeClr>
                </a:solidFill>
                <a:latin typeface="+mn-lt"/>
              </a:rPr>
              <a:t>Slide 44 You do</a:t>
            </a:r>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91E1-4C20-8EAF-5CDA-9A25E801158B}"/>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44 End of presentation</a:t>
            </a:r>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p:nvPr>
        </p:nvSpPr>
        <p:spPr>
          <a:xfrm>
            <a:off x="0" y="-549275"/>
            <a:ext cx="3117585" cy="415163"/>
          </a:xfrm>
        </p:spPr>
        <p:txBody>
          <a:bodyPr>
            <a:normAutofit/>
          </a:bodyPr>
          <a:lstStyle/>
          <a:p>
            <a:r>
              <a:rPr lang="en-AU" sz="800">
                <a:solidFill>
                  <a:schemeClr val="accent3">
                    <a:lumMod val="20000"/>
                    <a:lumOff val="80000"/>
                  </a:schemeClr>
                </a:solidFill>
                <a:latin typeface="+mn-lt"/>
              </a:rPr>
              <a:t>Slide 5 Review </a:t>
            </a:r>
          </a:p>
        </p:txBody>
      </p:sp>
      <p:pic>
        <p:nvPicPr>
          <p:cNvPr id="7" name="Picture 6" descr="chop">
            <a:extLst>
              <a:ext uri="{FF2B5EF4-FFF2-40B4-BE49-F238E27FC236}">
                <a16:creationId xmlns:a16="http://schemas.microsoft.com/office/drawing/2014/main" id="{EB722FBA-4B57-EDBB-9C4F-E01CADD241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75" y="2506852"/>
            <a:ext cx="2592406" cy="2592406"/>
          </a:xfrm>
          <a:prstGeom prst="rect">
            <a:avLst/>
          </a:prstGeom>
        </p:spPr>
      </p:pic>
      <p:pic>
        <p:nvPicPr>
          <p:cNvPr id="6" name="Picture 5" descr="sling">
            <a:extLst>
              <a:ext uri="{FF2B5EF4-FFF2-40B4-BE49-F238E27FC236}">
                <a16:creationId xmlns:a16="http://schemas.microsoft.com/office/drawing/2014/main" id="{619AD46B-21A4-EA6F-4041-FB6B0CDF7AB9}"/>
              </a:ext>
            </a:extLst>
          </p:cNvPr>
          <p:cNvPicPr>
            <a:picLocks noChangeAspect="1"/>
          </p:cNvPicPr>
          <p:nvPr/>
        </p:nvPicPr>
        <p:blipFill>
          <a:blip r:embed="rId5"/>
          <a:stretch>
            <a:fillRect/>
          </a:stretch>
        </p:blipFill>
        <p:spPr>
          <a:xfrm>
            <a:off x="4452083" y="2106080"/>
            <a:ext cx="3287833" cy="3287833"/>
          </a:xfrm>
          <a:prstGeom prst="rect">
            <a:avLst/>
          </a:prstGeom>
        </p:spPr>
      </p:pic>
      <p:pic>
        <p:nvPicPr>
          <p:cNvPr id="8" name="Picture 7" descr="broth">
            <a:extLst>
              <a:ext uri="{FF2B5EF4-FFF2-40B4-BE49-F238E27FC236}">
                <a16:creationId xmlns:a16="http://schemas.microsoft.com/office/drawing/2014/main" id="{34EA6F76-3134-9140-E1E7-6A9F074C08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67383" y="2469565"/>
            <a:ext cx="2629693" cy="2629693"/>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6 Review </a:t>
            </a:r>
          </a:p>
        </p:txBody>
      </p:sp>
      <p:sp>
        <p:nvSpPr>
          <p:cNvPr id="11" name="Title 1">
            <a:extLst>
              <a:ext uri="{FF2B5EF4-FFF2-40B4-BE49-F238E27FC236}">
                <a16:creationId xmlns:a16="http://schemas.microsoft.com/office/drawing/2014/main" id="{1A6A8C82-1DD0-56E6-384E-4EE6103AC9E0}"/>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DBF8C128-A981-184D-0652-D72DEFB72A81}"/>
              </a:ext>
            </a:extLst>
          </p:cNvPr>
          <p:cNvSpPr/>
          <p:nvPr/>
        </p:nvSpPr>
        <p:spPr>
          <a:xfrm>
            <a:off x="8843963" y="5441794"/>
            <a:ext cx="3040610" cy="729291"/>
          </a:xfrm>
          <a:prstGeom prst="roundRect">
            <a:avLst/>
          </a:prstGeom>
          <a:noFill/>
          <a:ln w="28575">
            <a:solidFill>
              <a:srgbClr val="0082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a:t>
            </a:r>
            <a:endParaRPr lang="en-AU" sz="200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4283814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7 Review </a:t>
            </a:r>
          </a:p>
        </p:txBody>
      </p:sp>
      <p:sp>
        <p:nvSpPr>
          <p:cNvPr id="3" name="Content Placeholder 2">
            <a:extLst>
              <a:ext uri="{FF2B5EF4-FFF2-40B4-BE49-F238E27FC236}">
                <a16:creationId xmlns:a16="http://schemas.microsoft.com/office/drawing/2014/main" id="{5AB127CD-28B6-9D18-A7CB-574CA03C6CAD}"/>
              </a:ext>
            </a:extLst>
          </p:cNvPr>
          <p:cNvSpPr txBox="1">
            <a:spLocks/>
          </p:cNvSpPr>
          <p:nvPr/>
        </p:nvSpPr>
        <p:spPr>
          <a:xfrm>
            <a:off x="142875" y="2881403"/>
            <a:ext cx="11906250" cy="13388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000">
                <a:solidFill>
                  <a:srgbClr val="4557AD"/>
                </a:solidFill>
                <a:latin typeface="Tenorite" pitchFamily="2" charset="0"/>
                <a:ea typeface="Verdana" panose="020B0604030504040204" pitchFamily="34" charset="0"/>
                <a:cs typeface="Verdana" panose="020B0604030504040204" pitchFamily="34" charset="0"/>
              </a:rPr>
              <a:t>wishes   benches   foxes      </a:t>
            </a:r>
            <a:endParaRPr lang="en-AU" sz="9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06889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p:txBody>
          <a:bodyPr>
            <a:normAutofit/>
          </a:bodyPr>
          <a:lstStyle/>
          <a:p>
            <a:r>
              <a:rPr lang="en-AU" sz="800">
                <a:solidFill>
                  <a:schemeClr val="accent3">
                    <a:lumMod val="20000"/>
                    <a:lumOff val="80000"/>
                  </a:schemeClr>
                </a:solidFill>
                <a:latin typeface="+mn-lt"/>
              </a:rPr>
              <a:t>Slide 8 Review </a:t>
            </a:r>
          </a:p>
        </p:txBody>
      </p:sp>
      <p:grpSp>
        <p:nvGrpSpPr>
          <p:cNvPr id="4" name="Group 3" descr="dishes, lunches, boxes">
            <a:extLst>
              <a:ext uri="{FF2B5EF4-FFF2-40B4-BE49-F238E27FC236}">
                <a16:creationId xmlns:a16="http://schemas.microsoft.com/office/drawing/2014/main" id="{544AB14C-F7A9-1A5B-AD4A-635A33D4FF5B}"/>
              </a:ext>
            </a:extLst>
          </p:cNvPr>
          <p:cNvGrpSpPr/>
          <p:nvPr/>
        </p:nvGrpSpPr>
        <p:grpSpPr>
          <a:xfrm>
            <a:off x="1158653" y="2489855"/>
            <a:ext cx="9874693" cy="2330690"/>
            <a:chOff x="984670" y="2476603"/>
            <a:chExt cx="9874693" cy="2330690"/>
          </a:xfrm>
        </p:grpSpPr>
        <p:pic>
          <p:nvPicPr>
            <p:cNvPr id="5" name="Picture 4">
              <a:extLst>
                <a:ext uri="{FF2B5EF4-FFF2-40B4-BE49-F238E27FC236}">
                  <a16:creationId xmlns:a16="http://schemas.microsoft.com/office/drawing/2014/main" id="{C98A7125-D809-7B0C-8330-6C49343398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4670" y="2476603"/>
              <a:ext cx="2330690" cy="2330690"/>
            </a:xfrm>
            <a:prstGeom prst="rect">
              <a:avLst/>
            </a:prstGeom>
          </p:spPr>
        </p:pic>
        <p:pic>
          <p:nvPicPr>
            <p:cNvPr id="6" name="Picture 5">
              <a:extLst>
                <a:ext uri="{FF2B5EF4-FFF2-40B4-BE49-F238E27FC236}">
                  <a16:creationId xmlns:a16="http://schemas.microsoft.com/office/drawing/2014/main" id="{10BDFC59-1C59-DA22-C040-5E55B31522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62062" y="2476603"/>
              <a:ext cx="2330690" cy="2131949"/>
            </a:xfrm>
            <a:prstGeom prst="rect">
              <a:avLst/>
            </a:prstGeom>
          </p:spPr>
        </p:pic>
        <p:pic>
          <p:nvPicPr>
            <p:cNvPr id="7" name="Picture 6">
              <a:extLst>
                <a:ext uri="{FF2B5EF4-FFF2-40B4-BE49-F238E27FC236}">
                  <a16:creationId xmlns:a16="http://schemas.microsoft.com/office/drawing/2014/main" id="{3BBC6E89-9D2E-6F85-CA84-E28B2B1ADC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04493" y="2588545"/>
              <a:ext cx="2654870" cy="2106806"/>
            </a:xfrm>
            <a:prstGeom prst="rect">
              <a:avLst/>
            </a:prstGeom>
          </p:spPr>
        </p:pic>
      </p:grpSp>
    </p:spTree>
    <p:custDataLst>
      <p:tags r:id="rId1"/>
    </p:custDataLst>
    <p:extLst>
      <p:ext uri="{BB962C8B-B14F-4D97-AF65-F5344CB8AC3E}">
        <p14:creationId xmlns:p14="http://schemas.microsoft.com/office/powerpoint/2010/main" val="1816382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p:nvPr>
        </p:nvSpPr>
        <p:spPr>
          <a:xfrm>
            <a:off x="263716" y="-537083"/>
            <a:ext cx="3429000" cy="390779"/>
          </a:xfrm>
        </p:spPr>
        <p:txBody>
          <a:bodyPr>
            <a:normAutofit/>
          </a:bodyPr>
          <a:lstStyle/>
          <a:p>
            <a:r>
              <a:rPr lang="en-AU" sz="800">
                <a:solidFill>
                  <a:schemeClr val="accent3">
                    <a:lumMod val="20000"/>
                    <a:lumOff val="80000"/>
                  </a:schemeClr>
                </a:solidFill>
                <a:latin typeface="+mn-lt"/>
              </a:rPr>
              <a:t>Slide 9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143124" y="2773436"/>
            <a:ext cx="12192000" cy="12834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put  because  once</a:t>
            </a:r>
            <a:r>
              <a:rPr lang="en-US" sz="8600">
                <a:solidFill>
                  <a:srgbClr val="4557AD"/>
                </a:solidFill>
                <a:latin typeface="Tenorite" pitchFamily="2" charset="0"/>
                <a:ea typeface="Verdana" panose="020B0604030504040204" pitchFamily="34" charset="0"/>
                <a:cs typeface="Verdana" panose="020B0604030504040204" pitchFamily="34" charset="0"/>
              </a:rPr>
              <a:t>  </a:t>
            </a:r>
            <a:r>
              <a:rPr kumimoji="0" lang="en-US" sz="8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want</a:t>
            </a:r>
            <a:endParaRPr kumimoji="0" lang="en-AU" sz="86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0"/>
  <p:tag name="ARTICULATE_PROJECT_OPEN" val="0"/>
  <p:tag name="ARTICULATE_DESIGN_ID_OFFICE THEME" val="BuZVdJF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56BD36D4-02B7-42A6-9E9F-1A0ED1A21E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B6B44C-FE25-47D4-AD61-028CF4DE9483}">
  <ds:schemaRefs>
    <ds:schemaRef ds:uri="http://schemas.microsoft.com/office/2006/documentManagement/types"/>
    <ds:schemaRef ds:uri="http://schemas.microsoft.com/office/infopath/2007/PartnerControls"/>
    <ds:schemaRef ds:uri="http://purl.org/dc/terms/"/>
    <ds:schemaRef ds:uri="http://schemas.microsoft.com/office/2006/metadata/properties"/>
    <ds:schemaRef ds:uri="ff236c08-9611-4854-a4bb-16d44b7327b6"/>
    <ds:schemaRef ds:uri="http://purl.org/dc/elements/1.1/"/>
    <ds:schemaRef ds:uri="64eff3df-e3d6-48ed-978f-45ff25640900"/>
    <ds:schemaRef ds:uri="http://purl.org/dc/dcmitype/"/>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514</TotalTime>
  <Words>5640</Words>
  <Application>Microsoft Office PowerPoint</Application>
  <PresentationFormat>Widescreen</PresentationFormat>
  <Paragraphs>771</Paragraphs>
  <Slides>45</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Aptos</vt:lpstr>
      <vt:lpstr>Arial</vt:lpstr>
      <vt:lpstr>Calibri</vt:lpstr>
      <vt:lpstr>Calibri Light</vt:lpstr>
      <vt:lpstr>Symbol</vt:lpstr>
      <vt:lpstr>Tenorite</vt:lpstr>
      <vt:lpstr>Office Theme</vt:lpstr>
      <vt:lpstr>Slide 1 Start of presentation, a_e says /ā/</vt:lpstr>
      <vt:lpstr>Slide 2 Review </vt:lpstr>
      <vt:lpstr>Slide 3 Review </vt:lpstr>
      <vt:lpstr>Slide 4 Review </vt:lpstr>
      <vt:lpstr>Slide 5 Review </vt:lpstr>
      <vt:lpstr>Slide 6 Review </vt:lpstr>
      <vt:lpstr>Slide 7 Review </vt:lpstr>
      <vt:lpstr>Slide 8 Review </vt:lpstr>
      <vt:lpstr>Slide 9 Review </vt:lpstr>
      <vt:lpstr>Slide 10 Review </vt:lpstr>
      <vt:lpstr>Slide 11 Review </vt:lpstr>
      <vt:lpstr>Slide 12 End of review, start of lesson</vt:lpstr>
      <vt:lpstr>Slide 13 Phonemic awareness</vt:lpstr>
      <vt:lpstr>Slide 14 Phonemic awareness </vt:lpstr>
      <vt:lpstr>Slide 15 Learning intention and success criteria</vt:lpstr>
      <vt:lpstr>Slide 16 Revision</vt:lpstr>
      <vt:lpstr>Slide 17 I do</vt:lpstr>
      <vt:lpstr>Slide 18 We do</vt:lpstr>
      <vt:lpstr>Slide 19 I do</vt:lpstr>
      <vt:lpstr>Slide 20 I do</vt:lpstr>
      <vt:lpstr>Slide 21 I do</vt:lpstr>
      <vt:lpstr>Slide 22 I do</vt:lpstr>
      <vt:lpstr>Slide 23 I do</vt:lpstr>
      <vt:lpstr>Slide 24 We do</vt:lpstr>
      <vt:lpstr>Slide 25 We do</vt:lpstr>
      <vt:lpstr>Slide 26 We do</vt:lpstr>
      <vt:lpstr>Slide 27 We do</vt:lpstr>
      <vt:lpstr>Slide 28 I do</vt:lpstr>
      <vt:lpstr>Slide 29 I do</vt:lpstr>
      <vt:lpstr>Slide 30 I do</vt:lpstr>
      <vt:lpstr>Slide 31 I do</vt:lpstr>
      <vt:lpstr>Slide 32 I do</vt:lpstr>
      <vt:lpstr>Slide 33 We do</vt:lpstr>
      <vt:lpstr>Slide 34 We do</vt:lpstr>
      <vt:lpstr>Slide 35 We do</vt:lpstr>
      <vt:lpstr>Slide 36 I do</vt:lpstr>
      <vt:lpstr>Slide 37 We do</vt:lpstr>
      <vt:lpstr>Slide 38 I do</vt:lpstr>
      <vt:lpstr>Slide 39 We do</vt:lpstr>
      <vt:lpstr>Slide 40 I do</vt:lpstr>
      <vt:lpstr>Slide 41 We do</vt:lpstr>
      <vt:lpstr>Slide 42 Check for understanding</vt:lpstr>
      <vt:lpstr>Slide 43 Check for understanding</vt:lpstr>
      <vt:lpstr>Slide 44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Charmaine Kenner</cp:lastModifiedBy>
  <cp:revision>1</cp:revision>
  <dcterms:created xsi:type="dcterms:W3CDTF">2021-01-11T06:19:08Z</dcterms:created>
  <dcterms:modified xsi:type="dcterms:W3CDTF">2025-07-24T05:26:08Z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3BA6986F-5A9B-452D-A8A8-8DD7A36E1761</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9.1_Feedback batch1</vt:lpwstr>
  </property>
</Properties>
</file>