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8"/>
  </p:notesMasterIdLst>
  <p:handoutMasterIdLst>
    <p:handoutMasterId r:id="rId39"/>
  </p:handoutMasterIdLst>
  <p:sldIdLst>
    <p:sldId id="257" r:id="rId5"/>
    <p:sldId id="269" r:id="rId6"/>
    <p:sldId id="302" r:id="rId7"/>
    <p:sldId id="413" r:id="rId8"/>
    <p:sldId id="304" r:id="rId9"/>
    <p:sldId id="270" r:id="rId10"/>
    <p:sldId id="271" r:id="rId11"/>
    <p:sldId id="273" r:id="rId12"/>
    <p:sldId id="272" r:id="rId13"/>
    <p:sldId id="274" r:id="rId14"/>
    <p:sldId id="299" r:id="rId15"/>
    <p:sldId id="277" r:id="rId16"/>
    <p:sldId id="292" r:id="rId17"/>
    <p:sldId id="303" r:id="rId18"/>
    <p:sldId id="279" r:id="rId19"/>
    <p:sldId id="406" r:id="rId20"/>
    <p:sldId id="300" r:id="rId21"/>
    <p:sldId id="407" r:id="rId22"/>
    <p:sldId id="294" r:id="rId23"/>
    <p:sldId id="301" r:id="rId24"/>
    <p:sldId id="408" r:id="rId25"/>
    <p:sldId id="405" r:id="rId26"/>
    <p:sldId id="410" r:id="rId27"/>
    <p:sldId id="283" r:id="rId28"/>
    <p:sldId id="414" r:id="rId29"/>
    <p:sldId id="296" r:id="rId30"/>
    <p:sldId id="297" r:id="rId31"/>
    <p:sldId id="285" r:id="rId32"/>
    <p:sldId id="411" r:id="rId33"/>
    <p:sldId id="287" r:id="rId34"/>
    <p:sldId id="288" r:id="rId35"/>
    <p:sldId id="289" r:id="rId36"/>
    <p:sldId id="415"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728863A-C0C4-092D-1229-B9CC6C4FAC29}" name="Elaine Stanley" initials="ES" userId="S::Elaine.Stanley@esa.edu.au::9dfc5ab9-b876-4d2e-b928-2720deac3464" providerId="AD"/>
  <p188:author id="{1D3DF46B-767A-D2D4-E3CA-B591AC581DB4}" name="Rebecca McEwan" initials="RM" userId="S::rebecca.mcewan@esa.edu.au::ff810c5d-fc8a-4cb6-9b96-8b31b958f764" providerId="AD"/>
  <p188:author id="{6DCFF56C-C452-04AB-1CC8-788A250198E2}" name="Rebecca McEwan" initials="RM" userId="S::Rebecca.McEwan@esa.edu.au::ff810c5d-fc8a-4cb6-9b96-8b31b958f764" providerId="AD"/>
  <p188:author id="{03F7B475-652E-8BFC-261D-47A16C68C217}" name="Susan Spelic" initials="SS" userId="S::susan.spelic@esa.edu.au::c45c986e-2983-4622-b1dd-438edc36fca8" providerId="AD"/>
  <p188:author id="{92CE4777-F98D-CC55-9DDB-21B9A2BAFD22}" name="Stephanie Murphy" initials="SM" userId="S::stephanie.murphy@esa.edu.au::cae09981-f9b7-4d25-88b4-37d90d40c67f" providerId="AD"/>
  <p188:author id="{AC1A14C9-5C87-F7A0-98A6-59A8A750B5A3}" name="Liz Heynes" initials="LH" userId="S::Liz.Heynes@esa.edu.au::e5ff50d5-f39a-42f6-9e9f-e790bcc8c38d" providerId="AD"/>
  <p188:author id="{68D35FF0-20C0-A92C-9E9E-605510D8C8AA}" name="Stephanie Murphy" initials="SM" userId="S::Stephanie.Murphy@esa.edu.au::cae09981-f9b7-4d25-88b4-37d90d40c67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D5EB"/>
    <a:srgbClr val="A2ABD6"/>
    <a:srgbClr val="ADE1D9"/>
    <a:srgbClr val="80DDB7"/>
    <a:srgbClr val="4557AD"/>
    <a:srgbClr val="00BB70"/>
    <a:srgbClr val="0E1D42"/>
    <a:srgbClr val="F0F0F0"/>
    <a:srgbClr val="FFFFFF"/>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540553-E301-4404-B21A-D346627B0268}" v="1" dt="2025-02-11T06:33:54.2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438" y="66"/>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46" Type="http://schemas.microsoft.com/office/2018/10/relationships/authors" Target="authors.xml"/><Relationship Id="rId20" Type="http://schemas.openxmlformats.org/officeDocument/2006/relationships/slide" Target="slides/slide16.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becca McEwan" userId="S::rebecca.mcewan@esa.edu.au::ff810c5d-fc8a-4cb6-9b96-8b31b958f764" providerId="AD" clId="Web-{1C3EF6FF-EF35-A830-A100-81C5D30A8774}"/>
    <pc:docChg chg="modSld">
      <pc:chgData name="Rebecca McEwan" userId="S::rebecca.mcewan@esa.edu.au::ff810c5d-fc8a-4cb6-9b96-8b31b958f764" providerId="AD" clId="Web-{1C3EF6FF-EF35-A830-A100-81C5D30A8774}" dt="2022-11-23T00:25:12.617" v="57"/>
      <pc:docMkLst>
        <pc:docMk/>
      </pc:docMkLst>
      <pc:sldChg chg="modCm modNotes">
        <pc:chgData name="Rebecca McEwan" userId="S::rebecca.mcewan@esa.edu.au::ff810c5d-fc8a-4cb6-9b96-8b31b958f764" providerId="AD" clId="Web-{1C3EF6FF-EF35-A830-A100-81C5D30A8774}" dt="2022-11-23T00:25:12.617" v="57"/>
        <pc:sldMkLst>
          <pc:docMk/>
          <pc:sldMk cId="315640502" sldId="411"/>
        </pc:sldMkLst>
      </pc:sldChg>
    </pc:docChg>
  </pc:docChgLst>
  <pc:docChgLst>
    <pc:chgData name="Stephanie Murphy" userId="S::stephanie.murphy@esa.edu.au::cae09981-f9b7-4d25-88b4-37d90d40c67f" providerId="AD" clId="Web-{CF135491-57DE-A8F1-E0B9-FA8AE44C13C3}"/>
    <pc:docChg chg="modSld sldOrd">
      <pc:chgData name="Stephanie Murphy" userId="S::stephanie.murphy@esa.edu.au::cae09981-f9b7-4d25-88b4-37d90d40c67f" providerId="AD" clId="Web-{CF135491-57DE-A8F1-E0B9-FA8AE44C13C3}" dt="2022-08-26T03:27:23.513" v="233"/>
      <pc:docMkLst>
        <pc:docMk/>
      </pc:docMkLst>
      <pc:sldChg chg="addCm">
        <pc:chgData name="Stephanie Murphy" userId="S::stephanie.murphy@esa.edu.au::cae09981-f9b7-4d25-88b4-37d90d40c67f" providerId="AD" clId="Web-{CF135491-57DE-A8F1-E0B9-FA8AE44C13C3}" dt="2022-08-26T03:05:09.147" v="0"/>
        <pc:sldMkLst>
          <pc:docMk/>
          <pc:sldMk cId="3920219226" sldId="302"/>
        </pc:sldMkLst>
      </pc:sldChg>
      <pc:sldChg chg="ord">
        <pc:chgData name="Stephanie Murphy" userId="S::stephanie.murphy@esa.edu.au::cae09981-f9b7-4d25-88b4-37d90d40c67f" providerId="AD" clId="Web-{CF135491-57DE-A8F1-E0B9-FA8AE44C13C3}" dt="2022-08-26T03:19:09.483" v="2"/>
        <pc:sldMkLst>
          <pc:docMk/>
          <pc:sldMk cId="3814087075" sldId="406"/>
        </pc:sldMkLst>
      </pc:sldChg>
      <pc:sldChg chg="modNotes">
        <pc:chgData name="Stephanie Murphy" userId="S::stephanie.murphy@esa.edu.au::cae09981-f9b7-4d25-88b4-37d90d40c67f" providerId="AD" clId="Web-{CF135491-57DE-A8F1-E0B9-FA8AE44C13C3}" dt="2022-08-26T03:21:37.831" v="214"/>
        <pc:sldMkLst>
          <pc:docMk/>
          <pc:sldMk cId="1360865077" sldId="407"/>
        </pc:sldMkLst>
      </pc:sldChg>
      <pc:sldChg chg="ord modNotes">
        <pc:chgData name="Stephanie Murphy" userId="S::stephanie.murphy@esa.edu.au::cae09981-f9b7-4d25-88b4-37d90d40c67f" providerId="AD" clId="Web-{CF135491-57DE-A8F1-E0B9-FA8AE44C13C3}" dt="2022-08-26T03:20:32.392" v="115"/>
        <pc:sldMkLst>
          <pc:docMk/>
          <pc:sldMk cId="4071381818" sldId="408"/>
        </pc:sldMkLst>
      </pc:sldChg>
      <pc:sldChg chg="ord modNotes">
        <pc:chgData name="Stephanie Murphy" userId="S::stephanie.murphy@esa.edu.au::cae09981-f9b7-4d25-88b4-37d90d40c67f" providerId="AD" clId="Web-{CF135491-57DE-A8F1-E0B9-FA8AE44C13C3}" dt="2022-08-26T03:22:08.223" v="225"/>
        <pc:sldMkLst>
          <pc:docMk/>
          <pc:sldMk cId="2741697167" sldId="410"/>
        </pc:sldMkLst>
      </pc:sldChg>
      <pc:sldChg chg="modNotes">
        <pc:chgData name="Stephanie Murphy" userId="S::stephanie.murphy@esa.edu.au::cae09981-f9b7-4d25-88b4-37d90d40c67f" providerId="AD" clId="Web-{CF135491-57DE-A8F1-E0B9-FA8AE44C13C3}" dt="2022-08-26T03:27:23.513" v="233"/>
        <pc:sldMkLst>
          <pc:docMk/>
          <pc:sldMk cId="315640502" sldId="411"/>
        </pc:sldMkLst>
      </pc:sldChg>
      <pc:sldChg chg="modSp">
        <pc:chgData name="Stephanie Murphy" userId="S::stephanie.murphy@esa.edu.au::cae09981-f9b7-4d25-88b4-37d90d40c67f" providerId="AD" clId="Web-{CF135491-57DE-A8F1-E0B9-FA8AE44C13C3}" dt="2022-08-26T03:05:42.101" v="1" actId="14100"/>
        <pc:sldMkLst>
          <pc:docMk/>
          <pc:sldMk cId="911371724" sldId="413"/>
        </pc:sldMkLst>
      </pc:sldChg>
    </pc:docChg>
  </pc:docChgLst>
  <pc:docChgLst>
    <pc:chgData name="Rebecca McEwan" userId="ff810c5d-fc8a-4cb6-9b96-8b31b958f764" providerId="ADAL" clId="{84E061B3-5B52-4A1A-96FC-65CF0D072F1A}"/>
    <pc:docChg chg="modSld">
      <pc:chgData name="Rebecca McEwan" userId="ff810c5d-fc8a-4cb6-9b96-8b31b958f764" providerId="ADAL" clId="{84E061B3-5B52-4A1A-96FC-65CF0D072F1A}" dt="2023-01-25T05:14:39.043" v="9"/>
      <pc:docMkLst>
        <pc:docMk/>
      </pc:docMkLst>
      <pc:sldChg chg="modAnim">
        <pc:chgData name="Rebecca McEwan" userId="ff810c5d-fc8a-4cb6-9b96-8b31b958f764" providerId="ADAL" clId="{84E061B3-5B52-4A1A-96FC-65CF0D072F1A}" dt="2023-01-25T05:14:39.043" v="9"/>
        <pc:sldMkLst>
          <pc:docMk/>
          <pc:sldMk cId="2688218153" sldId="272"/>
        </pc:sldMkLst>
      </pc:sldChg>
    </pc:docChg>
  </pc:docChgLst>
  <pc:docChgLst>
    <pc:chgData name="Rebecca McEwan" userId="S::rebecca.mcewan@esa.edu.au::ff810c5d-fc8a-4cb6-9b96-8b31b958f764" providerId="AD" clId="Web-{26E87E26-2F69-71B1-293D-1FE3004847A1}"/>
    <pc:docChg chg="modSld">
      <pc:chgData name="Rebecca McEwan" userId="S::rebecca.mcewan@esa.edu.au::ff810c5d-fc8a-4cb6-9b96-8b31b958f764" providerId="AD" clId="Web-{26E87E26-2F69-71B1-293D-1FE3004847A1}" dt="2022-08-31T05:16:11.936" v="27" actId="14100"/>
      <pc:docMkLst>
        <pc:docMk/>
      </pc:docMkLst>
      <pc:sldChg chg="addSp modSp">
        <pc:chgData name="Rebecca McEwan" userId="S::rebecca.mcewan@esa.edu.au::ff810c5d-fc8a-4cb6-9b96-8b31b958f764" providerId="AD" clId="Web-{26E87E26-2F69-71B1-293D-1FE3004847A1}" dt="2022-08-31T05:16:11.936" v="27" actId="14100"/>
        <pc:sldMkLst>
          <pc:docMk/>
          <pc:sldMk cId="445023037" sldId="270"/>
        </pc:sldMkLst>
      </pc:sldChg>
      <pc:sldChg chg="modSp">
        <pc:chgData name="Rebecca McEwan" userId="S::rebecca.mcewan@esa.edu.au::ff810c5d-fc8a-4cb6-9b96-8b31b958f764" providerId="AD" clId="Web-{26E87E26-2F69-71B1-293D-1FE3004847A1}" dt="2022-08-31T05:12:23.118" v="14" actId="20577"/>
        <pc:sldMkLst>
          <pc:docMk/>
          <pc:sldMk cId="3920219226" sldId="302"/>
        </pc:sldMkLst>
      </pc:sldChg>
      <pc:sldChg chg="modSp">
        <pc:chgData name="Rebecca McEwan" userId="S::rebecca.mcewan@esa.edu.au::ff810c5d-fc8a-4cb6-9b96-8b31b958f764" providerId="AD" clId="Web-{26E87E26-2F69-71B1-293D-1FE3004847A1}" dt="2022-08-31T05:08:32.721" v="1" actId="20577"/>
        <pc:sldMkLst>
          <pc:docMk/>
          <pc:sldMk cId="911371724" sldId="413"/>
        </pc:sldMkLst>
      </pc:sldChg>
    </pc:docChg>
  </pc:docChgLst>
  <pc:docChgLst>
    <pc:chgData name="Stephanie Murphy" userId="S::stephanie.murphy@esa.edu.au::cae09981-f9b7-4d25-88b4-37d90d40c67f" providerId="AD" clId="Web-{CAD1EAD9-CDBE-B17A-3F0D-AD2C04CF2399}"/>
    <pc:docChg chg="">
      <pc:chgData name="Stephanie Murphy" userId="S::stephanie.murphy@esa.edu.au::cae09981-f9b7-4d25-88b4-37d90d40c67f" providerId="AD" clId="Web-{CAD1EAD9-CDBE-B17A-3F0D-AD2C04CF2399}" dt="2022-08-26T02:00:06.925" v="0"/>
      <pc:docMkLst>
        <pc:docMk/>
      </pc:docMkLst>
      <pc:sldChg chg="addCm">
        <pc:chgData name="Stephanie Murphy" userId="S::stephanie.murphy@esa.edu.au::cae09981-f9b7-4d25-88b4-37d90d40c67f" providerId="AD" clId="Web-{CAD1EAD9-CDBE-B17A-3F0D-AD2C04CF2399}" dt="2022-08-26T02:00:06.925" v="0"/>
        <pc:sldMkLst>
          <pc:docMk/>
          <pc:sldMk cId="4225595548" sldId="409"/>
        </pc:sldMkLst>
      </pc:sldChg>
    </pc:docChg>
  </pc:docChgLst>
  <pc:docChgLst>
    <pc:chgData name="Stephanie Murphy" userId="S::stephanie.murphy@esa.edu.au::cae09981-f9b7-4d25-88b4-37d90d40c67f" providerId="AD" clId="Web-{F614F6B1-8F26-6827-66F6-D379BC8B2A4C}"/>
    <pc:docChg chg="modSld">
      <pc:chgData name="Stephanie Murphy" userId="S::stephanie.murphy@esa.edu.au::cae09981-f9b7-4d25-88b4-37d90d40c67f" providerId="AD" clId="Web-{F614F6B1-8F26-6827-66F6-D379BC8B2A4C}" dt="2022-09-05T00:16:02.807" v="370"/>
      <pc:docMkLst>
        <pc:docMk/>
      </pc:docMkLst>
      <pc:sldChg chg="modSp">
        <pc:chgData name="Stephanie Murphy" userId="S::stephanie.murphy@esa.edu.au::cae09981-f9b7-4d25-88b4-37d90d40c67f" providerId="AD" clId="Web-{F614F6B1-8F26-6827-66F6-D379BC8B2A4C}" dt="2022-09-05T00:07:27.593" v="291" actId="20577"/>
        <pc:sldMkLst>
          <pc:docMk/>
          <pc:sldMk cId="2725333178" sldId="269"/>
        </pc:sldMkLst>
      </pc:sldChg>
      <pc:sldChg chg="modNotes">
        <pc:chgData name="Stephanie Murphy" userId="S::stephanie.murphy@esa.edu.au::cae09981-f9b7-4d25-88b4-37d90d40c67f" providerId="AD" clId="Web-{F614F6B1-8F26-6827-66F6-D379BC8B2A4C}" dt="2022-09-04T23:56:05.611" v="1"/>
        <pc:sldMkLst>
          <pc:docMk/>
          <pc:sldMk cId="445023037" sldId="270"/>
        </pc:sldMkLst>
      </pc:sldChg>
      <pc:sldChg chg="modNotes">
        <pc:chgData name="Stephanie Murphy" userId="S::stephanie.murphy@esa.edu.au::cae09981-f9b7-4d25-88b4-37d90d40c67f" providerId="AD" clId="Web-{F614F6B1-8F26-6827-66F6-D379BC8B2A4C}" dt="2022-09-04T23:56:10.767" v="5"/>
        <pc:sldMkLst>
          <pc:docMk/>
          <pc:sldMk cId="2361199339" sldId="271"/>
        </pc:sldMkLst>
      </pc:sldChg>
      <pc:sldChg chg="modNotes">
        <pc:chgData name="Stephanie Murphy" userId="S::stephanie.murphy@esa.edu.au::cae09981-f9b7-4d25-88b4-37d90d40c67f" providerId="AD" clId="Web-{F614F6B1-8F26-6827-66F6-D379BC8B2A4C}" dt="2022-09-04T23:56:19.939" v="14"/>
        <pc:sldMkLst>
          <pc:docMk/>
          <pc:sldMk cId="2688218153" sldId="272"/>
        </pc:sldMkLst>
      </pc:sldChg>
      <pc:sldChg chg="modNotes">
        <pc:chgData name="Stephanie Murphy" userId="S::stephanie.murphy@esa.edu.au::cae09981-f9b7-4d25-88b4-37d90d40c67f" providerId="AD" clId="Web-{F614F6B1-8F26-6827-66F6-D379BC8B2A4C}" dt="2022-09-04T23:56:15.408" v="9"/>
        <pc:sldMkLst>
          <pc:docMk/>
          <pc:sldMk cId="519002475" sldId="273"/>
        </pc:sldMkLst>
      </pc:sldChg>
      <pc:sldChg chg="modNotes">
        <pc:chgData name="Stephanie Murphy" userId="S::stephanie.murphy@esa.edu.au::cae09981-f9b7-4d25-88b4-37d90d40c67f" providerId="AD" clId="Web-{F614F6B1-8F26-6827-66F6-D379BC8B2A4C}" dt="2022-09-04T23:56:25.205" v="18"/>
        <pc:sldMkLst>
          <pc:docMk/>
          <pc:sldMk cId="3393607969" sldId="274"/>
        </pc:sldMkLst>
      </pc:sldChg>
      <pc:sldChg chg="modNotes">
        <pc:chgData name="Stephanie Murphy" userId="S::stephanie.murphy@esa.edu.au::cae09981-f9b7-4d25-88b4-37d90d40c67f" providerId="AD" clId="Web-{F614F6B1-8F26-6827-66F6-D379BC8B2A4C}" dt="2022-09-04T23:56:33.815" v="27"/>
        <pc:sldMkLst>
          <pc:docMk/>
          <pc:sldMk cId="2564048158" sldId="277"/>
        </pc:sldMkLst>
      </pc:sldChg>
      <pc:sldChg chg="modNotes">
        <pc:chgData name="Stephanie Murphy" userId="S::stephanie.murphy@esa.edu.au::cae09981-f9b7-4d25-88b4-37d90d40c67f" providerId="AD" clId="Web-{F614F6B1-8F26-6827-66F6-D379BC8B2A4C}" dt="2022-09-04T23:56:48.909" v="35"/>
        <pc:sldMkLst>
          <pc:docMk/>
          <pc:sldMk cId="998184062" sldId="279"/>
        </pc:sldMkLst>
      </pc:sldChg>
      <pc:sldChg chg="modNotes">
        <pc:chgData name="Stephanie Murphy" userId="S::stephanie.murphy@esa.edu.au::cae09981-f9b7-4d25-88b4-37d90d40c67f" providerId="AD" clId="Web-{F614F6B1-8F26-6827-66F6-D379BC8B2A4C}" dt="2022-09-04T23:59:30.521" v="65"/>
        <pc:sldMkLst>
          <pc:docMk/>
          <pc:sldMk cId="822469901" sldId="283"/>
        </pc:sldMkLst>
      </pc:sldChg>
      <pc:sldChg chg="modNotes">
        <pc:chgData name="Stephanie Murphy" userId="S::stephanie.murphy@esa.edu.au::cae09981-f9b7-4d25-88b4-37d90d40c67f" providerId="AD" clId="Web-{F614F6B1-8F26-6827-66F6-D379BC8B2A4C}" dt="2022-09-04T23:56:39.815" v="31"/>
        <pc:sldMkLst>
          <pc:docMk/>
          <pc:sldMk cId="4027888593" sldId="292"/>
        </pc:sldMkLst>
      </pc:sldChg>
      <pc:sldChg chg="modNotes">
        <pc:chgData name="Stephanie Murphy" userId="S::stephanie.murphy@esa.edu.au::cae09981-f9b7-4d25-88b4-37d90d40c67f" providerId="AD" clId="Web-{F614F6B1-8F26-6827-66F6-D379BC8B2A4C}" dt="2022-09-04T23:58:56.677" v="49"/>
        <pc:sldMkLst>
          <pc:docMk/>
          <pc:sldMk cId="2425576764" sldId="294"/>
        </pc:sldMkLst>
      </pc:sldChg>
      <pc:sldChg chg="modNotes">
        <pc:chgData name="Stephanie Murphy" userId="S::stephanie.murphy@esa.edu.au::cae09981-f9b7-4d25-88b4-37d90d40c67f" providerId="AD" clId="Web-{F614F6B1-8F26-6827-66F6-D379BC8B2A4C}" dt="2022-09-04T23:59:37.178" v="68"/>
        <pc:sldMkLst>
          <pc:docMk/>
          <pc:sldMk cId="2731123412" sldId="296"/>
        </pc:sldMkLst>
      </pc:sldChg>
      <pc:sldChg chg="modNotes">
        <pc:chgData name="Stephanie Murphy" userId="S::stephanie.murphy@esa.edu.au::cae09981-f9b7-4d25-88b4-37d90d40c67f" providerId="AD" clId="Web-{F614F6B1-8F26-6827-66F6-D379BC8B2A4C}" dt="2022-09-04T23:56:29.533" v="22"/>
        <pc:sldMkLst>
          <pc:docMk/>
          <pc:sldMk cId="1261678353" sldId="299"/>
        </pc:sldMkLst>
      </pc:sldChg>
      <pc:sldChg chg="modNotes">
        <pc:chgData name="Stephanie Murphy" userId="S::stephanie.murphy@esa.edu.au::cae09981-f9b7-4d25-88b4-37d90d40c67f" providerId="AD" clId="Web-{F614F6B1-8F26-6827-66F6-D379BC8B2A4C}" dt="2022-09-04T23:58:51.661" v="44"/>
        <pc:sldMkLst>
          <pc:docMk/>
          <pc:sldMk cId="869160889" sldId="300"/>
        </pc:sldMkLst>
      </pc:sldChg>
      <pc:sldChg chg="modNotes">
        <pc:chgData name="Stephanie Murphy" userId="S::stephanie.murphy@esa.edu.au::cae09981-f9b7-4d25-88b4-37d90d40c67f" providerId="AD" clId="Web-{F614F6B1-8F26-6827-66F6-D379BC8B2A4C}" dt="2022-09-04T23:59:03.880" v="53"/>
        <pc:sldMkLst>
          <pc:docMk/>
          <pc:sldMk cId="1925731021" sldId="301"/>
        </pc:sldMkLst>
      </pc:sldChg>
      <pc:sldChg chg="modSp">
        <pc:chgData name="Stephanie Murphy" userId="S::stephanie.murphy@esa.edu.au::cae09981-f9b7-4d25-88b4-37d90d40c67f" providerId="AD" clId="Web-{F614F6B1-8F26-6827-66F6-D379BC8B2A4C}" dt="2022-09-05T00:05:33.153" v="263" actId="20577"/>
        <pc:sldMkLst>
          <pc:docMk/>
          <pc:sldMk cId="3920219226" sldId="302"/>
        </pc:sldMkLst>
      </pc:sldChg>
      <pc:sldChg chg="modNotes">
        <pc:chgData name="Stephanie Murphy" userId="S::stephanie.murphy@esa.edu.au::cae09981-f9b7-4d25-88b4-37d90d40c67f" providerId="AD" clId="Web-{F614F6B1-8F26-6827-66F6-D379BC8B2A4C}" dt="2022-09-05T00:16:02.807" v="370"/>
        <pc:sldMkLst>
          <pc:docMk/>
          <pc:sldMk cId="1643340237" sldId="405"/>
        </pc:sldMkLst>
      </pc:sldChg>
      <pc:sldChg chg="modSp">
        <pc:chgData name="Stephanie Murphy" userId="S::stephanie.murphy@esa.edu.au::cae09981-f9b7-4d25-88b4-37d90d40c67f" providerId="AD" clId="Web-{F614F6B1-8F26-6827-66F6-D379BC8B2A4C}" dt="2022-09-04T23:58:25.395" v="42" actId="1076"/>
        <pc:sldMkLst>
          <pc:docMk/>
          <pc:sldMk cId="3814087075" sldId="406"/>
        </pc:sldMkLst>
      </pc:sldChg>
      <pc:sldChg chg="addCm modNotes">
        <pc:chgData name="Stephanie Murphy" userId="S::stephanie.murphy@esa.edu.au::cae09981-f9b7-4d25-88b4-37d90d40c67f" providerId="AD" clId="Web-{F614F6B1-8F26-6827-66F6-D379BC8B2A4C}" dt="2022-09-05T00:04:00.152" v="75"/>
        <pc:sldMkLst>
          <pc:docMk/>
          <pc:sldMk cId="1360865077" sldId="407"/>
        </pc:sldMkLst>
      </pc:sldChg>
      <pc:sldChg chg="modNotes">
        <pc:chgData name="Stephanie Murphy" userId="S::stephanie.murphy@esa.edu.au::cae09981-f9b7-4d25-88b4-37d90d40c67f" providerId="AD" clId="Web-{F614F6B1-8F26-6827-66F6-D379BC8B2A4C}" dt="2022-09-04T23:59:23.427" v="62"/>
        <pc:sldMkLst>
          <pc:docMk/>
          <pc:sldMk cId="2741697167" sldId="410"/>
        </pc:sldMkLst>
      </pc:sldChg>
      <pc:sldChg chg="modSp modNotes">
        <pc:chgData name="Stephanie Murphy" userId="S::stephanie.murphy@esa.edu.au::cae09981-f9b7-4d25-88b4-37d90d40c67f" providerId="AD" clId="Web-{F614F6B1-8F26-6827-66F6-D379BC8B2A4C}" dt="2022-09-05T00:15:05.243" v="368"/>
        <pc:sldMkLst>
          <pc:docMk/>
          <pc:sldMk cId="315640502" sldId="411"/>
        </pc:sldMkLst>
      </pc:sldChg>
    </pc:docChg>
  </pc:docChgLst>
  <pc:docChgLst>
    <pc:chgData name="Liz Heynes" userId="e5ff50d5-f39a-42f6-9e9f-e790bcc8c38d" providerId="ADAL" clId="{94B8BB38-20C2-4779-84F8-CA75712A2EA1}"/>
    <pc:docChg chg="undo custSel addSld modSld">
      <pc:chgData name="Liz Heynes" userId="e5ff50d5-f39a-42f6-9e9f-e790bcc8c38d" providerId="ADAL" clId="{94B8BB38-20C2-4779-84F8-CA75712A2EA1}" dt="2022-12-05T22:57:16.186" v="5381"/>
      <pc:docMkLst>
        <pc:docMk/>
      </pc:docMkLst>
      <pc:sldChg chg="addSp delSp modSp mod">
        <pc:chgData name="Liz Heynes" userId="e5ff50d5-f39a-42f6-9e9f-e790bcc8c38d" providerId="ADAL" clId="{94B8BB38-20C2-4779-84F8-CA75712A2EA1}" dt="2022-12-01T04:02:00.286" v="4979" actId="478"/>
        <pc:sldMkLst>
          <pc:docMk/>
          <pc:sldMk cId="1861414753" sldId="257"/>
        </pc:sldMkLst>
      </pc:sldChg>
      <pc:sldChg chg="modSp mod">
        <pc:chgData name="Liz Heynes" userId="e5ff50d5-f39a-42f6-9e9f-e790bcc8c38d" providerId="ADAL" clId="{94B8BB38-20C2-4779-84F8-CA75712A2EA1}" dt="2022-12-05T06:26:01.591" v="5067" actId="20577"/>
        <pc:sldMkLst>
          <pc:docMk/>
          <pc:sldMk cId="2725333178" sldId="269"/>
        </pc:sldMkLst>
      </pc:sldChg>
      <pc:sldChg chg="modNotesTx">
        <pc:chgData name="Liz Heynes" userId="e5ff50d5-f39a-42f6-9e9f-e790bcc8c38d" providerId="ADAL" clId="{94B8BB38-20C2-4779-84F8-CA75712A2EA1}" dt="2022-12-05T06:32:02.613" v="5074" actId="20577"/>
        <pc:sldMkLst>
          <pc:docMk/>
          <pc:sldMk cId="445023037" sldId="270"/>
        </pc:sldMkLst>
      </pc:sldChg>
      <pc:sldChg chg="modNotesTx">
        <pc:chgData name="Liz Heynes" userId="e5ff50d5-f39a-42f6-9e9f-e790bcc8c38d" providerId="ADAL" clId="{94B8BB38-20C2-4779-84F8-CA75712A2EA1}" dt="2022-12-05T06:33:32.234" v="5121" actId="20577"/>
        <pc:sldMkLst>
          <pc:docMk/>
          <pc:sldMk cId="2361199339" sldId="271"/>
        </pc:sldMkLst>
      </pc:sldChg>
      <pc:sldChg chg="modSp mod modNotesTx">
        <pc:chgData name="Liz Heynes" userId="e5ff50d5-f39a-42f6-9e9f-e790bcc8c38d" providerId="ADAL" clId="{94B8BB38-20C2-4779-84F8-CA75712A2EA1}" dt="2022-11-25T03:10:44.213" v="4778"/>
        <pc:sldMkLst>
          <pc:docMk/>
          <pc:sldMk cId="2688218153" sldId="272"/>
        </pc:sldMkLst>
      </pc:sldChg>
      <pc:sldChg chg="addSp delSp modSp mod delAnim modNotesTx">
        <pc:chgData name="Liz Heynes" userId="e5ff50d5-f39a-42f6-9e9f-e790bcc8c38d" providerId="ADAL" clId="{94B8BB38-20C2-4779-84F8-CA75712A2EA1}" dt="2022-12-05T06:47:06.718" v="5360" actId="20577"/>
        <pc:sldMkLst>
          <pc:docMk/>
          <pc:sldMk cId="519002475" sldId="273"/>
        </pc:sldMkLst>
      </pc:sldChg>
      <pc:sldChg chg="modSp mod modNotesTx">
        <pc:chgData name="Liz Heynes" userId="e5ff50d5-f39a-42f6-9e9f-e790bcc8c38d" providerId="ADAL" clId="{94B8BB38-20C2-4779-84F8-CA75712A2EA1}" dt="2022-11-25T03:10:47.633" v="4779"/>
        <pc:sldMkLst>
          <pc:docMk/>
          <pc:sldMk cId="3393607969" sldId="274"/>
        </pc:sldMkLst>
      </pc:sldChg>
      <pc:sldChg chg="modSp mod modAnim modNotesTx">
        <pc:chgData name="Liz Heynes" userId="e5ff50d5-f39a-42f6-9e9f-e790bcc8c38d" providerId="ADAL" clId="{94B8BB38-20C2-4779-84F8-CA75712A2EA1}" dt="2022-12-05T06:36:32.118" v="5137" actId="6549"/>
        <pc:sldMkLst>
          <pc:docMk/>
          <pc:sldMk cId="2564048158" sldId="277"/>
        </pc:sldMkLst>
      </pc:sldChg>
      <pc:sldChg chg="modNotesTx">
        <pc:chgData name="Liz Heynes" userId="e5ff50d5-f39a-42f6-9e9f-e790bcc8c38d" providerId="ADAL" clId="{94B8BB38-20C2-4779-84F8-CA75712A2EA1}" dt="2022-11-25T05:28:04.502" v="4954" actId="20577"/>
        <pc:sldMkLst>
          <pc:docMk/>
          <pc:sldMk cId="998184062" sldId="279"/>
        </pc:sldMkLst>
      </pc:sldChg>
      <pc:sldChg chg="modSp mod modNotesTx">
        <pc:chgData name="Liz Heynes" userId="e5ff50d5-f39a-42f6-9e9f-e790bcc8c38d" providerId="ADAL" clId="{94B8BB38-20C2-4779-84F8-CA75712A2EA1}" dt="2022-12-05T06:43:36.204" v="5328" actId="20577"/>
        <pc:sldMkLst>
          <pc:docMk/>
          <pc:sldMk cId="822469901" sldId="283"/>
        </pc:sldMkLst>
      </pc:sldChg>
      <pc:sldChg chg="modAnim modNotesTx">
        <pc:chgData name="Liz Heynes" userId="e5ff50d5-f39a-42f6-9e9f-e790bcc8c38d" providerId="ADAL" clId="{94B8BB38-20C2-4779-84F8-CA75712A2EA1}" dt="2022-12-05T06:45:29.718" v="5358" actId="20577"/>
        <pc:sldMkLst>
          <pc:docMk/>
          <pc:sldMk cId="2995676475" sldId="285"/>
        </pc:sldMkLst>
      </pc:sldChg>
      <pc:sldChg chg="modAnim modNotesTx">
        <pc:chgData name="Liz Heynes" userId="e5ff50d5-f39a-42f6-9e9f-e790bcc8c38d" providerId="ADAL" clId="{94B8BB38-20C2-4779-84F8-CA75712A2EA1}" dt="2022-11-25T03:22:48.915" v="4887"/>
        <pc:sldMkLst>
          <pc:docMk/>
          <pc:sldMk cId="1170554640" sldId="287"/>
        </pc:sldMkLst>
      </pc:sldChg>
      <pc:sldChg chg="modNotesTx">
        <pc:chgData name="Liz Heynes" userId="e5ff50d5-f39a-42f6-9e9f-e790bcc8c38d" providerId="ADAL" clId="{94B8BB38-20C2-4779-84F8-CA75712A2EA1}" dt="2022-11-25T03:12:53.833" v="4824"/>
        <pc:sldMkLst>
          <pc:docMk/>
          <pc:sldMk cId="308598118" sldId="288"/>
        </pc:sldMkLst>
      </pc:sldChg>
      <pc:sldChg chg="modAnim modNotesTx">
        <pc:chgData name="Liz Heynes" userId="e5ff50d5-f39a-42f6-9e9f-e790bcc8c38d" providerId="ADAL" clId="{94B8BB38-20C2-4779-84F8-CA75712A2EA1}" dt="2022-12-05T04:30:25.558" v="5005" actId="20577"/>
        <pc:sldMkLst>
          <pc:docMk/>
          <pc:sldMk cId="222250459" sldId="289"/>
        </pc:sldMkLst>
      </pc:sldChg>
      <pc:sldChg chg="modNotesTx">
        <pc:chgData name="Liz Heynes" userId="e5ff50d5-f39a-42f6-9e9f-e790bcc8c38d" providerId="ADAL" clId="{94B8BB38-20C2-4779-84F8-CA75712A2EA1}" dt="2022-12-05T06:47:23.063" v="5362" actId="20577"/>
        <pc:sldMkLst>
          <pc:docMk/>
          <pc:sldMk cId="4027888593" sldId="292"/>
        </pc:sldMkLst>
      </pc:sldChg>
      <pc:sldChg chg="modSp mod modNotesTx">
        <pc:chgData name="Liz Heynes" userId="e5ff50d5-f39a-42f6-9e9f-e790bcc8c38d" providerId="ADAL" clId="{94B8BB38-20C2-4779-84F8-CA75712A2EA1}" dt="2022-12-05T06:39:17.616" v="5159" actId="20577"/>
        <pc:sldMkLst>
          <pc:docMk/>
          <pc:sldMk cId="2425576764" sldId="294"/>
        </pc:sldMkLst>
      </pc:sldChg>
      <pc:sldChg chg="addSp delSp modSp mod modNotesTx">
        <pc:chgData name="Liz Heynes" userId="e5ff50d5-f39a-42f6-9e9f-e790bcc8c38d" providerId="ADAL" clId="{94B8BB38-20C2-4779-84F8-CA75712A2EA1}" dt="2022-12-05T06:48:27.544" v="5371" actId="20577"/>
        <pc:sldMkLst>
          <pc:docMk/>
          <pc:sldMk cId="2731123412" sldId="296"/>
        </pc:sldMkLst>
      </pc:sldChg>
      <pc:sldChg chg="modSp mod modNotesTx">
        <pc:chgData name="Liz Heynes" userId="e5ff50d5-f39a-42f6-9e9f-e790bcc8c38d" providerId="ADAL" clId="{94B8BB38-20C2-4779-84F8-CA75712A2EA1}" dt="2022-12-05T06:44:55.655" v="5350" actId="20577"/>
        <pc:sldMkLst>
          <pc:docMk/>
          <pc:sldMk cId="4037924573" sldId="297"/>
        </pc:sldMkLst>
      </pc:sldChg>
      <pc:sldChg chg="modSp mod modAnim modNotesTx">
        <pc:chgData name="Liz Heynes" userId="e5ff50d5-f39a-42f6-9e9f-e790bcc8c38d" providerId="ADAL" clId="{94B8BB38-20C2-4779-84F8-CA75712A2EA1}" dt="2022-12-05T06:47:16.221" v="5361" actId="20577"/>
        <pc:sldMkLst>
          <pc:docMk/>
          <pc:sldMk cId="1261678353" sldId="299"/>
        </pc:sldMkLst>
      </pc:sldChg>
      <pc:sldChg chg="modSp mod modNotesTx">
        <pc:chgData name="Liz Heynes" userId="e5ff50d5-f39a-42f6-9e9f-e790bcc8c38d" providerId="ADAL" clId="{94B8BB38-20C2-4779-84F8-CA75712A2EA1}" dt="2022-12-05T06:38:26.658" v="5147" actId="20577"/>
        <pc:sldMkLst>
          <pc:docMk/>
          <pc:sldMk cId="869160889" sldId="300"/>
        </pc:sldMkLst>
      </pc:sldChg>
      <pc:sldChg chg="modSp mod modNotesTx">
        <pc:chgData name="Liz Heynes" userId="e5ff50d5-f39a-42f6-9e9f-e790bcc8c38d" providerId="ADAL" clId="{94B8BB38-20C2-4779-84F8-CA75712A2EA1}" dt="2022-12-05T06:42:40.796" v="5310" actId="20577"/>
        <pc:sldMkLst>
          <pc:docMk/>
          <pc:sldMk cId="1925731021" sldId="301"/>
        </pc:sldMkLst>
      </pc:sldChg>
      <pc:sldChg chg="addSp delSp modSp mod modAnim modNotesTx">
        <pc:chgData name="Liz Heynes" userId="e5ff50d5-f39a-42f6-9e9f-e790bcc8c38d" providerId="ADAL" clId="{94B8BB38-20C2-4779-84F8-CA75712A2EA1}" dt="2022-12-05T06:42:51.857" v="5312" actId="20577"/>
        <pc:sldMkLst>
          <pc:docMk/>
          <pc:sldMk cId="1643340237" sldId="405"/>
        </pc:sldMkLst>
      </pc:sldChg>
      <pc:sldChg chg="modAnim modNotesTx">
        <pc:chgData name="Liz Heynes" userId="e5ff50d5-f39a-42f6-9e9f-e790bcc8c38d" providerId="ADAL" clId="{94B8BB38-20C2-4779-84F8-CA75712A2EA1}" dt="2022-12-05T04:30:02.176" v="4993" actId="20577"/>
        <pc:sldMkLst>
          <pc:docMk/>
          <pc:sldMk cId="3814087075" sldId="406"/>
        </pc:sldMkLst>
      </pc:sldChg>
      <pc:sldChg chg="modNotesTx">
        <pc:chgData name="Liz Heynes" userId="e5ff50d5-f39a-42f6-9e9f-e790bcc8c38d" providerId="ADAL" clId="{94B8BB38-20C2-4779-84F8-CA75712A2EA1}" dt="2022-12-05T06:38:56.731" v="5158" actId="20577"/>
        <pc:sldMkLst>
          <pc:docMk/>
          <pc:sldMk cId="1360865077" sldId="407"/>
        </pc:sldMkLst>
      </pc:sldChg>
      <pc:sldChg chg="modSp mod modNotesTx">
        <pc:chgData name="Liz Heynes" userId="e5ff50d5-f39a-42f6-9e9f-e790bcc8c38d" providerId="ADAL" clId="{94B8BB38-20C2-4779-84F8-CA75712A2EA1}" dt="2022-12-05T06:48:04.616" v="5369" actId="20577"/>
        <pc:sldMkLst>
          <pc:docMk/>
          <pc:sldMk cId="4071381818" sldId="408"/>
        </pc:sldMkLst>
      </pc:sldChg>
      <pc:sldChg chg="modNotesTx">
        <pc:chgData name="Liz Heynes" userId="e5ff50d5-f39a-42f6-9e9f-e790bcc8c38d" providerId="ADAL" clId="{94B8BB38-20C2-4779-84F8-CA75712A2EA1}" dt="2022-11-25T03:11:46.982" v="4800" actId="20577"/>
        <pc:sldMkLst>
          <pc:docMk/>
          <pc:sldMk cId="2741697167" sldId="410"/>
        </pc:sldMkLst>
      </pc:sldChg>
      <pc:sldChg chg="addCm delCm modNotesTx">
        <pc:chgData name="Liz Heynes" userId="e5ff50d5-f39a-42f6-9e9f-e790bcc8c38d" providerId="ADAL" clId="{94B8BB38-20C2-4779-84F8-CA75712A2EA1}" dt="2022-11-25T03:22:12.441" v="4877"/>
        <pc:sldMkLst>
          <pc:docMk/>
          <pc:sldMk cId="315640502" sldId="411"/>
        </pc:sldMkLst>
      </pc:sldChg>
      <pc:sldChg chg="modSp mod">
        <pc:chgData name="Liz Heynes" userId="e5ff50d5-f39a-42f6-9e9f-e790bcc8c38d" providerId="ADAL" clId="{94B8BB38-20C2-4779-84F8-CA75712A2EA1}" dt="2022-12-05T06:31:32.079" v="5073" actId="12"/>
        <pc:sldMkLst>
          <pc:docMk/>
          <pc:sldMk cId="911371724" sldId="413"/>
        </pc:sldMkLst>
      </pc:sldChg>
      <pc:sldChg chg="addSp modSp add mod modNotesTx">
        <pc:chgData name="Liz Heynes" userId="e5ff50d5-f39a-42f6-9e9f-e790bcc8c38d" providerId="ADAL" clId="{94B8BB38-20C2-4779-84F8-CA75712A2EA1}" dt="2022-12-05T06:48:22.707" v="5370" actId="20577"/>
        <pc:sldMkLst>
          <pc:docMk/>
          <pc:sldMk cId="2188058657" sldId="414"/>
        </pc:sldMkLst>
      </pc:sldChg>
      <pc:sldChg chg="addSp delSp modSp new mod">
        <pc:chgData name="Liz Heynes" userId="e5ff50d5-f39a-42f6-9e9f-e790bcc8c38d" providerId="ADAL" clId="{94B8BB38-20C2-4779-84F8-CA75712A2EA1}" dt="2022-12-05T22:57:16.186" v="5381"/>
        <pc:sldMkLst>
          <pc:docMk/>
          <pc:sldMk cId="1601217834" sldId="415"/>
        </pc:sldMkLst>
      </pc:sldChg>
    </pc:docChg>
  </pc:docChgLst>
  <pc:docChgLst>
    <pc:chgData name="Craig Kilburn" userId="0cf89adb-341c-4849-b287-4349b021e60a" providerId="ADAL" clId="{06540553-E301-4404-B21A-D346627B0268}"/>
    <pc:docChg chg="modSld">
      <pc:chgData name="Craig Kilburn" userId="0cf89adb-341c-4849-b287-4349b021e60a" providerId="ADAL" clId="{06540553-E301-4404-B21A-D346627B0268}" dt="2025-02-11T06:33:50.340" v="0" actId="6549"/>
      <pc:docMkLst>
        <pc:docMk/>
      </pc:docMkLst>
      <pc:sldChg chg="modSp mod">
        <pc:chgData name="Craig Kilburn" userId="0cf89adb-341c-4849-b287-4349b021e60a" providerId="ADAL" clId="{06540553-E301-4404-B21A-D346627B0268}" dt="2025-02-11T06:33:50.340" v="0" actId="6549"/>
        <pc:sldMkLst>
          <pc:docMk/>
          <pc:sldMk cId="2725333178" sldId="269"/>
        </pc:sldMkLst>
        <pc:spChg chg="mod">
          <ac:chgData name="Craig Kilburn" userId="0cf89adb-341c-4849-b287-4349b021e60a" providerId="ADAL" clId="{06540553-E301-4404-B21A-D346627B0268}" dt="2025-02-11T06:33:50.340" v="0" actId="6549"/>
          <ac:spMkLst>
            <pc:docMk/>
            <pc:sldMk cId="2725333178" sldId="269"/>
            <ac:spMk id="2" creationId="{CE7B297F-7A8D-C254-18C4-9C72D707943F}"/>
          </ac:spMkLst>
        </pc:spChg>
      </pc:sldChg>
    </pc:docChg>
  </pc:docChgLst>
  <pc:docChgLst>
    <pc:chgData name="Stephanie Murphy" userId="S::stephanie.murphy@esa.edu.au::cae09981-f9b7-4d25-88b4-37d90d40c67f" providerId="AD" clId="Web-{44603180-65B0-9346-FCBE-B67E14FE64D8}"/>
    <pc:docChg chg="delSld modSld sldOrd">
      <pc:chgData name="Stephanie Murphy" userId="S::stephanie.murphy@esa.edu.au::cae09981-f9b7-4d25-88b4-37d90d40c67f" providerId="AD" clId="Web-{44603180-65B0-9346-FCBE-B67E14FE64D8}" dt="2022-08-31T06:51:36.677" v="1211" actId="20577"/>
      <pc:docMkLst>
        <pc:docMk/>
      </pc:docMkLst>
      <pc:sldChg chg="modSp">
        <pc:chgData name="Stephanie Murphy" userId="S::stephanie.murphy@esa.edu.au::cae09981-f9b7-4d25-88b4-37d90d40c67f" providerId="AD" clId="Web-{44603180-65B0-9346-FCBE-B67E14FE64D8}" dt="2022-08-31T06:51:36.677" v="1211" actId="20577"/>
        <pc:sldMkLst>
          <pc:docMk/>
          <pc:sldMk cId="1861414753" sldId="257"/>
        </pc:sldMkLst>
      </pc:sldChg>
      <pc:sldChg chg="modSp">
        <pc:chgData name="Stephanie Murphy" userId="S::stephanie.murphy@esa.edu.au::cae09981-f9b7-4d25-88b4-37d90d40c67f" providerId="AD" clId="Web-{44603180-65B0-9346-FCBE-B67E14FE64D8}" dt="2022-08-31T06:22:48.232" v="357" actId="20577"/>
        <pc:sldMkLst>
          <pc:docMk/>
          <pc:sldMk cId="2725333178" sldId="269"/>
        </pc:sldMkLst>
      </pc:sldChg>
      <pc:sldChg chg="addSp delSp modSp modNotes">
        <pc:chgData name="Stephanie Murphy" userId="S::stephanie.murphy@esa.edu.au::cae09981-f9b7-4d25-88b4-37d90d40c67f" providerId="AD" clId="Web-{44603180-65B0-9346-FCBE-B67E14FE64D8}" dt="2022-08-31T06:43:45.065" v="914"/>
        <pc:sldMkLst>
          <pc:docMk/>
          <pc:sldMk cId="445023037" sldId="270"/>
        </pc:sldMkLst>
      </pc:sldChg>
      <pc:sldChg chg="addSp delSp modSp modNotes">
        <pc:chgData name="Stephanie Murphy" userId="S::stephanie.murphy@esa.edu.au::cae09981-f9b7-4d25-88b4-37d90d40c67f" providerId="AD" clId="Web-{44603180-65B0-9346-FCBE-B67E14FE64D8}" dt="2022-08-31T06:43:49.799" v="916"/>
        <pc:sldMkLst>
          <pc:docMk/>
          <pc:sldMk cId="2361199339" sldId="271"/>
        </pc:sldMkLst>
      </pc:sldChg>
      <pc:sldChg chg="addSp modSp modNotes">
        <pc:chgData name="Stephanie Murphy" userId="S::stephanie.murphy@esa.edu.au::cae09981-f9b7-4d25-88b4-37d90d40c67f" providerId="AD" clId="Web-{44603180-65B0-9346-FCBE-B67E14FE64D8}" dt="2022-08-31T06:43:56.956" v="919"/>
        <pc:sldMkLst>
          <pc:docMk/>
          <pc:sldMk cId="2688218153" sldId="272"/>
        </pc:sldMkLst>
      </pc:sldChg>
      <pc:sldChg chg="addSp modSp modNotes">
        <pc:chgData name="Stephanie Murphy" userId="S::stephanie.murphy@esa.edu.au::cae09981-f9b7-4d25-88b4-37d90d40c67f" providerId="AD" clId="Web-{44603180-65B0-9346-FCBE-B67E14FE64D8}" dt="2022-08-31T06:43:54.674" v="918"/>
        <pc:sldMkLst>
          <pc:docMk/>
          <pc:sldMk cId="519002475" sldId="273"/>
        </pc:sldMkLst>
      </pc:sldChg>
      <pc:sldChg chg="addSp modSp">
        <pc:chgData name="Stephanie Murphy" userId="S::stephanie.murphy@esa.edu.au::cae09981-f9b7-4d25-88b4-37d90d40c67f" providerId="AD" clId="Web-{44603180-65B0-9346-FCBE-B67E14FE64D8}" dt="2022-08-31T06:11:03.094" v="165" actId="14100"/>
        <pc:sldMkLst>
          <pc:docMk/>
          <pc:sldMk cId="3393607969" sldId="274"/>
        </pc:sldMkLst>
      </pc:sldChg>
      <pc:sldChg chg="addSp modSp modNotes">
        <pc:chgData name="Stephanie Murphy" userId="S::stephanie.murphy@esa.edu.au::cae09981-f9b7-4d25-88b4-37d90d40c67f" providerId="AD" clId="Web-{44603180-65B0-9346-FCBE-B67E14FE64D8}" dt="2022-08-31T06:44:10.612" v="922"/>
        <pc:sldMkLst>
          <pc:docMk/>
          <pc:sldMk cId="2564048158" sldId="277"/>
        </pc:sldMkLst>
      </pc:sldChg>
      <pc:sldChg chg="addSp delSp modSp modNotes">
        <pc:chgData name="Stephanie Murphy" userId="S::stephanie.murphy@esa.edu.au::cae09981-f9b7-4d25-88b4-37d90d40c67f" providerId="AD" clId="Web-{44603180-65B0-9346-FCBE-B67E14FE64D8}" dt="2022-08-31T06:44:30.160" v="927"/>
        <pc:sldMkLst>
          <pc:docMk/>
          <pc:sldMk cId="998184062" sldId="279"/>
        </pc:sldMkLst>
      </pc:sldChg>
      <pc:sldChg chg="addSp modNotes">
        <pc:chgData name="Stephanie Murphy" userId="S::stephanie.murphy@esa.edu.au::cae09981-f9b7-4d25-88b4-37d90d40c67f" providerId="AD" clId="Web-{44603180-65B0-9346-FCBE-B67E14FE64D8}" dt="2022-08-31T06:43:11.188" v="906"/>
        <pc:sldMkLst>
          <pc:docMk/>
          <pc:sldMk cId="822469901" sldId="283"/>
        </pc:sldMkLst>
      </pc:sldChg>
      <pc:sldChg chg="addSp delSp modSp modNotes">
        <pc:chgData name="Stephanie Murphy" userId="S::stephanie.murphy@esa.edu.au::cae09981-f9b7-4d25-88b4-37d90d40c67f" providerId="AD" clId="Web-{44603180-65B0-9346-FCBE-B67E14FE64D8}" dt="2022-08-31T06:43:29.298" v="912"/>
        <pc:sldMkLst>
          <pc:docMk/>
          <pc:sldMk cId="2995676475" sldId="285"/>
        </pc:sldMkLst>
      </pc:sldChg>
      <pc:sldChg chg="addSp modSp ord modNotes">
        <pc:chgData name="Stephanie Murphy" userId="S::stephanie.murphy@esa.edu.au::cae09981-f9b7-4d25-88b4-37d90d40c67f" providerId="AD" clId="Web-{44603180-65B0-9346-FCBE-B67E14FE64D8}" dt="2022-08-31T06:50:49.332" v="1190"/>
        <pc:sldMkLst>
          <pc:docMk/>
          <pc:sldMk cId="1170554640" sldId="287"/>
        </pc:sldMkLst>
      </pc:sldChg>
      <pc:sldChg chg="addSp modSp modNotes">
        <pc:chgData name="Stephanie Murphy" userId="S::stephanie.murphy@esa.edu.au::cae09981-f9b7-4d25-88b4-37d90d40c67f" providerId="AD" clId="Web-{44603180-65B0-9346-FCBE-B67E14FE64D8}" dt="2022-08-31T06:51:01.176" v="1192"/>
        <pc:sldMkLst>
          <pc:docMk/>
          <pc:sldMk cId="308598118" sldId="288"/>
        </pc:sldMkLst>
      </pc:sldChg>
      <pc:sldChg chg="addSp modSp modNotes">
        <pc:chgData name="Stephanie Murphy" userId="S::stephanie.murphy@esa.edu.au::cae09981-f9b7-4d25-88b4-37d90d40c67f" providerId="AD" clId="Web-{44603180-65B0-9346-FCBE-B67E14FE64D8}" dt="2022-08-31T06:51:07.332" v="1194"/>
        <pc:sldMkLst>
          <pc:docMk/>
          <pc:sldMk cId="222250459" sldId="289"/>
        </pc:sldMkLst>
      </pc:sldChg>
      <pc:sldChg chg="addSp modNotes">
        <pc:chgData name="Stephanie Murphy" userId="S::stephanie.murphy@esa.edu.au::cae09981-f9b7-4d25-88b4-37d90d40c67f" providerId="AD" clId="Web-{44603180-65B0-9346-FCBE-B67E14FE64D8}" dt="2022-08-31T06:44:13.909" v="924"/>
        <pc:sldMkLst>
          <pc:docMk/>
          <pc:sldMk cId="4027888593" sldId="292"/>
        </pc:sldMkLst>
      </pc:sldChg>
      <pc:sldChg chg="addSp modSp modNotes">
        <pc:chgData name="Stephanie Murphy" userId="S::stephanie.murphy@esa.edu.au::cae09981-f9b7-4d25-88b4-37d90d40c67f" providerId="AD" clId="Web-{44603180-65B0-9346-FCBE-B67E14FE64D8}" dt="2022-08-31T06:44:48.489" v="931"/>
        <pc:sldMkLst>
          <pc:docMk/>
          <pc:sldMk cId="2425576764" sldId="294"/>
        </pc:sldMkLst>
      </pc:sldChg>
      <pc:sldChg chg="addSp modSp modNotes">
        <pc:chgData name="Stephanie Murphy" userId="S::stephanie.murphy@esa.edu.au::cae09981-f9b7-4d25-88b4-37d90d40c67f" providerId="AD" clId="Web-{44603180-65B0-9346-FCBE-B67E14FE64D8}" dt="2022-08-31T06:43:17.970" v="908"/>
        <pc:sldMkLst>
          <pc:docMk/>
          <pc:sldMk cId="2731123412" sldId="296"/>
        </pc:sldMkLst>
      </pc:sldChg>
      <pc:sldChg chg="addSp modSp modNotes">
        <pc:chgData name="Stephanie Murphy" userId="S::stephanie.murphy@esa.edu.au::cae09981-f9b7-4d25-88b4-37d90d40c67f" providerId="AD" clId="Web-{44603180-65B0-9346-FCBE-B67E14FE64D8}" dt="2022-08-31T06:43:23.251" v="910"/>
        <pc:sldMkLst>
          <pc:docMk/>
          <pc:sldMk cId="4037924573" sldId="297"/>
        </pc:sldMkLst>
      </pc:sldChg>
      <pc:sldChg chg="addSp modNotes">
        <pc:chgData name="Stephanie Murphy" userId="S::stephanie.murphy@esa.edu.au::cae09981-f9b7-4d25-88b4-37d90d40c67f" providerId="AD" clId="Web-{44603180-65B0-9346-FCBE-B67E14FE64D8}" dt="2022-08-31T06:44:03.237" v="920"/>
        <pc:sldMkLst>
          <pc:docMk/>
          <pc:sldMk cId="1261678353" sldId="299"/>
        </pc:sldMkLst>
      </pc:sldChg>
      <pc:sldChg chg="addSp modNotes">
        <pc:chgData name="Stephanie Murphy" userId="S::stephanie.murphy@esa.edu.au::cae09981-f9b7-4d25-88b4-37d90d40c67f" providerId="AD" clId="Web-{44603180-65B0-9346-FCBE-B67E14FE64D8}" dt="2022-08-31T06:44:41.848" v="929"/>
        <pc:sldMkLst>
          <pc:docMk/>
          <pc:sldMk cId="869160889" sldId="300"/>
        </pc:sldMkLst>
      </pc:sldChg>
      <pc:sldChg chg="addSp modNotes">
        <pc:chgData name="Stephanie Murphy" userId="S::stephanie.murphy@esa.edu.au::cae09981-f9b7-4d25-88b4-37d90d40c67f" providerId="AD" clId="Web-{44603180-65B0-9346-FCBE-B67E14FE64D8}" dt="2022-08-31T06:44:54.302" v="934"/>
        <pc:sldMkLst>
          <pc:docMk/>
          <pc:sldMk cId="1925731021" sldId="301"/>
        </pc:sldMkLst>
      </pc:sldChg>
      <pc:sldChg chg="modSp modCm">
        <pc:chgData name="Stephanie Murphy" userId="S::stephanie.murphy@esa.edu.au::cae09981-f9b7-4d25-88b4-37d90d40c67f" providerId="AD" clId="Web-{44603180-65B0-9346-FCBE-B67E14FE64D8}" dt="2022-08-31T06:23:58.548" v="361" actId="20577"/>
        <pc:sldMkLst>
          <pc:docMk/>
          <pc:sldMk cId="3920219226" sldId="302"/>
        </pc:sldMkLst>
      </pc:sldChg>
      <pc:sldChg chg="addSp modSp modNotes">
        <pc:chgData name="Stephanie Murphy" userId="S::stephanie.murphy@esa.edu.au::cae09981-f9b7-4d25-88b4-37d90d40c67f" providerId="AD" clId="Web-{44603180-65B0-9346-FCBE-B67E14FE64D8}" dt="2022-08-31T06:51:21.536" v="1196"/>
        <pc:sldMkLst>
          <pc:docMk/>
          <pc:sldMk cId="2127808976" sldId="305"/>
        </pc:sldMkLst>
      </pc:sldChg>
      <pc:sldChg chg="addSp ord modNotes">
        <pc:chgData name="Stephanie Murphy" userId="S::stephanie.murphy@esa.edu.au::cae09981-f9b7-4d25-88b4-37d90d40c67f" providerId="AD" clId="Web-{44603180-65B0-9346-FCBE-B67E14FE64D8}" dt="2022-08-31T06:39:59.165" v="710"/>
        <pc:sldMkLst>
          <pc:docMk/>
          <pc:sldMk cId="1643340237" sldId="405"/>
        </pc:sldMkLst>
      </pc:sldChg>
      <pc:sldChg chg="addSp modNotes">
        <pc:chgData name="Stephanie Murphy" userId="S::stephanie.murphy@esa.edu.au::cae09981-f9b7-4d25-88b4-37d90d40c67f" providerId="AD" clId="Web-{44603180-65B0-9346-FCBE-B67E14FE64D8}" dt="2022-08-31T06:34:22.729" v="561"/>
        <pc:sldMkLst>
          <pc:docMk/>
          <pc:sldMk cId="3814087075" sldId="406"/>
        </pc:sldMkLst>
      </pc:sldChg>
      <pc:sldChg chg="addSp modSp ord modNotes">
        <pc:chgData name="Stephanie Murphy" userId="S::stephanie.murphy@esa.edu.au::cae09981-f9b7-4d25-88b4-37d90d40c67f" providerId="AD" clId="Web-{44603180-65B0-9346-FCBE-B67E14FE64D8}" dt="2022-08-31T06:35:14.575" v="571"/>
        <pc:sldMkLst>
          <pc:docMk/>
          <pc:sldMk cId="1360865077" sldId="407"/>
        </pc:sldMkLst>
      </pc:sldChg>
      <pc:sldChg chg="addSp modSp ord modNotes">
        <pc:chgData name="Stephanie Murphy" userId="S::stephanie.murphy@esa.edu.au::cae09981-f9b7-4d25-88b4-37d90d40c67f" providerId="AD" clId="Web-{44603180-65B0-9346-FCBE-B67E14FE64D8}" dt="2022-08-31T06:36:53.360" v="624"/>
        <pc:sldMkLst>
          <pc:docMk/>
          <pc:sldMk cId="4071381818" sldId="408"/>
        </pc:sldMkLst>
      </pc:sldChg>
      <pc:sldChg chg="del">
        <pc:chgData name="Stephanie Murphy" userId="S::stephanie.murphy@esa.edu.au::cae09981-f9b7-4d25-88b4-37d90d40c67f" providerId="AD" clId="Web-{44603180-65B0-9346-FCBE-B67E14FE64D8}" dt="2022-08-31T06:20:22.867" v="341"/>
        <pc:sldMkLst>
          <pc:docMk/>
          <pc:sldMk cId="4225595548" sldId="409"/>
        </pc:sldMkLst>
      </pc:sldChg>
      <pc:sldChg chg="addSp modSp modNotes">
        <pc:chgData name="Stephanie Murphy" userId="S::stephanie.murphy@esa.edu.au::cae09981-f9b7-4d25-88b4-37d90d40c67f" providerId="AD" clId="Web-{44603180-65B0-9346-FCBE-B67E14FE64D8}" dt="2022-08-31T06:42:56.688" v="904"/>
        <pc:sldMkLst>
          <pc:docMk/>
          <pc:sldMk cId="2741697167" sldId="410"/>
        </pc:sldMkLst>
      </pc:sldChg>
      <pc:sldChg chg="addSp modSp ord modNotes">
        <pc:chgData name="Stephanie Murphy" userId="S::stephanie.murphy@esa.edu.au::cae09981-f9b7-4d25-88b4-37d90d40c67f" providerId="AD" clId="Web-{44603180-65B0-9346-FCBE-B67E14FE64D8}" dt="2022-08-31T06:50:38.144" v="1188"/>
        <pc:sldMkLst>
          <pc:docMk/>
          <pc:sldMk cId="315640502" sldId="411"/>
        </pc:sldMkLst>
      </pc:sldChg>
      <pc:sldChg chg="del">
        <pc:chgData name="Stephanie Murphy" userId="S::stephanie.murphy@esa.edu.au::cae09981-f9b7-4d25-88b4-37d90d40c67f" providerId="AD" clId="Web-{44603180-65B0-9346-FCBE-B67E14FE64D8}" dt="2022-08-31T06:21:20.151" v="349"/>
        <pc:sldMkLst>
          <pc:docMk/>
          <pc:sldMk cId="1463326570" sldId="412"/>
        </pc:sldMkLst>
      </pc:sldChg>
      <pc:sldChg chg="modSp addCm modCm">
        <pc:chgData name="Stephanie Murphy" userId="S::stephanie.murphy@esa.edu.au::cae09981-f9b7-4d25-88b4-37d90d40c67f" providerId="AD" clId="Web-{44603180-65B0-9346-FCBE-B67E14FE64D8}" dt="2022-08-31T06:31:27.003" v="487" actId="20577"/>
        <pc:sldMkLst>
          <pc:docMk/>
          <pc:sldMk cId="911371724" sldId="413"/>
        </pc:sldMkLst>
      </pc:sldChg>
    </pc:docChg>
  </pc:docChgLst>
  <pc:docChgLst>
    <pc:chgData name="Liz Heynes" userId="e5ff50d5-f39a-42f6-9e9f-e790bcc8c38d" providerId="ADAL" clId="{57237A51-30CB-4D7E-9462-B8B1DF2B7B14}"/>
    <pc:docChg chg="undo custSel mod modSld modMainMaster">
      <pc:chgData name="Liz Heynes" userId="e5ff50d5-f39a-42f6-9e9f-e790bcc8c38d" providerId="ADAL" clId="{57237A51-30CB-4D7E-9462-B8B1DF2B7B14}" dt="2023-02-01T05:04:08.990" v="389" actId="20577"/>
      <pc:docMkLst>
        <pc:docMk/>
      </pc:docMkLst>
      <pc:sldChg chg="modSp mod">
        <pc:chgData name="Liz Heynes" userId="e5ff50d5-f39a-42f6-9e9f-e790bcc8c38d" providerId="ADAL" clId="{57237A51-30CB-4D7E-9462-B8B1DF2B7B14}" dt="2023-01-19T00:31:13.044" v="124" actId="20577"/>
        <pc:sldMkLst>
          <pc:docMk/>
          <pc:sldMk cId="2725333178" sldId="269"/>
        </pc:sldMkLst>
      </pc:sldChg>
      <pc:sldChg chg="addSp delSp modSp mod delAnim">
        <pc:chgData name="Liz Heynes" userId="e5ff50d5-f39a-42f6-9e9f-e790bcc8c38d" providerId="ADAL" clId="{57237A51-30CB-4D7E-9462-B8B1DF2B7B14}" dt="2023-01-19T00:35:10.995" v="214" actId="11529"/>
        <pc:sldMkLst>
          <pc:docMk/>
          <pc:sldMk cId="2688218153" sldId="272"/>
        </pc:sldMkLst>
      </pc:sldChg>
      <pc:sldChg chg="modNotesTx">
        <pc:chgData name="Liz Heynes" userId="e5ff50d5-f39a-42f6-9e9f-e790bcc8c38d" providerId="ADAL" clId="{57237A51-30CB-4D7E-9462-B8B1DF2B7B14}" dt="2023-01-19T00:33:13.845" v="208" actId="20577"/>
        <pc:sldMkLst>
          <pc:docMk/>
          <pc:sldMk cId="519002475" sldId="273"/>
        </pc:sldMkLst>
      </pc:sldChg>
      <pc:sldChg chg="modNotesTx">
        <pc:chgData name="Liz Heynes" userId="e5ff50d5-f39a-42f6-9e9f-e790bcc8c38d" providerId="ADAL" clId="{57237A51-30CB-4D7E-9462-B8B1DF2B7B14}" dt="2023-01-19T00:38:02.026" v="379" actId="6549"/>
        <pc:sldMkLst>
          <pc:docMk/>
          <pc:sldMk cId="2188058657" sldId="414"/>
        </pc:sldMkLst>
      </pc:sldChg>
      <pc:sldMasterChg chg="modSldLayout">
        <pc:chgData name="Liz Heynes" userId="e5ff50d5-f39a-42f6-9e9f-e790bcc8c38d" providerId="ADAL" clId="{57237A51-30CB-4D7E-9462-B8B1DF2B7B14}" dt="2023-02-01T05:04:08.990" v="389" actId="20577"/>
        <pc:sldMasterMkLst>
          <pc:docMk/>
          <pc:sldMasterMk cId="1034081160" sldId="2147483648"/>
        </pc:sldMasterMkLst>
        <pc:sldLayoutChg chg="modSp mod">
          <pc:chgData name="Liz Heynes" userId="e5ff50d5-f39a-42f6-9e9f-e790bcc8c38d" providerId="ADAL" clId="{57237A51-30CB-4D7E-9462-B8B1DF2B7B14}" dt="2023-02-01T05:03:04.871" v="381" actId="20577"/>
          <pc:sldLayoutMkLst>
            <pc:docMk/>
            <pc:sldMasterMk cId="1034081160" sldId="2147483648"/>
            <pc:sldLayoutMk cId="2132320762" sldId="2147483649"/>
          </pc:sldLayoutMkLst>
        </pc:sldLayoutChg>
        <pc:sldLayoutChg chg="modSp mod">
          <pc:chgData name="Liz Heynes" userId="e5ff50d5-f39a-42f6-9e9f-e790bcc8c38d" providerId="ADAL" clId="{57237A51-30CB-4D7E-9462-B8B1DF2B7B14}" dt="2023-02-01T05:03:18.769" v="383" actId="20577"/>
          <pc:sldLayoutMkLst>
            <pc:docMk/>
            <pc:sldMasterMk cId="1034081160" sldId="2147483648"/>
            <pc:sldLayoutMk cId="3379875411" sldId="2147483661"/>
          </pc:sldLayoutMkLst>
        </pc:sldLayoutChg>
        <pc:sldLayoutChg chg="modSp mod">
          <pc:chgData name="Liz Heynes" userId="e5ff50d5-f39a-42f6-9e9f-e790bcc8c38d" providerId="ADAL" clId="{57237A51-30CB-4D7E-9462-B8B1DF2B7B14}" dt="2023-02-01T05:03:33.335" v="385" actId="20577"/>
          <pc:sldLayoutMkLst>
            <pc:docMk/>
            <pc:sldMasterMk cId="1034081160" sldId="2147483648"/>
            <pc:sldLayoutMk cId="2031348587" sldId="2147483662"/>
          </pc:sldLayoutMkLst>
        </pc:sldLayoutChg>
        <pc:sldLayoutChg chg="modSp mod">
          <pc:chgData name="Liz Heynes" userId="e5ff50d5-f39a-42f6-9e9f-e790bcc8c38d" providerId="ADAL" clId="{57237A51-30CB-4D7E-9462-B8B1DF2B7B14}" dt="2023-02-01T05:03:44.592" v="387" actId="20577"/>
          <pc:sldLayoutMkLst>
            <pc:docMk/>
            <pc:sldMasterMk cId="1034081160" sldId="2147483648"/>
            <pc:sldLayoutMk cId="2172980615" sldId="2147483670"/>
          </pc:sldLayoutMkLst>
        </pc:sldLayoutChg>
        <pc:sldLayoutChg chg="modSp mod">
          <pc:chgData name="Liz Heynes" userId="e5ff50d5-f39a-42f6-9e9f-e790bcc8c38d" providerId="ADAL" clId="{57237A51-30CB-4D7E-9462-B8B1DF2B7B14}" dt="2023-02-01T05:04:08.990" v="389" actId="20577"/>
          <pc:sldLayoutMkLst>
            <pc:docMk/>
            <pc:sldMasterMk cId="1034081160" sldId="2147483648"/>
            <pc:sldLayoutMk cId="2586059342" sldId="2147483671"/>
          </pc:sldLayoutMkLst>
        </pc:sldLayoutChg>
      </pc:sldMasterChg>
    </pc:docChg>
  </pc:docChgLst>
  <pc:docChgLst>
    <pc:chgData name="Rebecca McEwan" userId="S::rebecca.mcewan@esa.edu.au::ff810c5d-fc8a-4cb6-9b96-8b31b958f764" providerId="AD" clId="Web-{E36549CB-18CC-D947-4CBA-3488CB69C184}"/>
    <pc:docChg chg="modSld">
      <pc:chgData name="Rebecca McEwan" userId="S::rebecca.mcewan@esa.edu.au::ff810c5d-fc8a-4cb6-9b96-8b31b958f764" providerId="AD" clId="Web-{E36549CB-18CC-D947-4CBA-3488CB69C184}" dt="2022-09-05T00:20:45.185" v="495"/>
      <pc:docMkLst>
        <pc:docMk/>
      </pc:docMkLst>
      <pc:sldChg chg="modNotes">
        <pc:chgData name="Rebecca McEwan" userId="S::rebecca.mcewan@esa.edu.au::ff810c5d-fc8a-4cb6-9b96-8b31b958f764" providerId="AD" clId="Web-{E36549CB-18CC-D947-4CBA-3488CB69C184}" dt="2022-09-04T23:59:19.370" v="191"/>
        <pc:sldMkLst>
          <pc:docMk/>
          <pc:sldMk cId="2995676475" sldId="285"/>
        </pc:sldMkLst>
      </pc:sldChg>
      <pc:sldChg chg="modNotes">
        <pc:chgData name="Rebecca McEwan" userId="S::rebecca.mcewan@esa.edu.au::ff810c5d-fc8a-4cb6-9b96-8b31b958f764" providerId="AD" clId="Web-{E36549CB-18CC-D947-4CBA-3488CB69C184}" dt="2022-09-04T23:59:35.292" v="196"/>
        <pc:sldMkLst>
          <pc:docMk/>
          <pc:sldMk cId="1170554640" sldId="287"/>
        </pc:sldMkLst>
      </pc:sldChg>
      <pc:sldChg chg="modNotes">
        <pc:chgData name="Rebecca McEwan" userId="S::rebecca.mcewan@esa.edu.au::ff810c5d-fc8a-4cb6-9b96-8b31b958f764" providerId="AD" clId="Web-{E36549CB-18CC-D947-4CBA-3488CB69C184}" dt="2022-09-04T23:59:38.433" v="200"/>
        <pc:sldMkLst>
          <pc:docMk/>
          <pc:sldMk cId="308598118" sldId="288"/>
        </pc:sldMkLst>
      </pc:sldChg>
      <pc:sldChg chg="modNotes">
        <pc:chgData name="Rebecca McEwan" userId="S::rebecca.mcewan@esa.edu.au::ff810c5d-fc8a-4cb6-9b96-8b31b958f764" providerId="AD" clId="Web-{E36549CB-18CC-D947-4CBA-3488CB69C184}" dt="2022-09-04T23:59:42.136" v="204"/>
        <pc:sldMkLst>
          <pc:docMk/>
          <pc:sldMk cId="222250459" sldId="289"/>
        </pc:sldMkLst>
      </pc:sldChg>
      <pc:sldChg chg="modNotes">
        <pc:chgData name="Rebecca McEwan" userId="S::rebecca.mcewan@esa.edu.au::ff810c5d-fc8a-4cb6-9b96-8b31b958f764" providerId="AD" clId="Web-{E36549CB-18CC-D947-4CBA-3488CB69C184}" dt="2022-09-05T00:20:45.185" v="495"/>
        <pc:sldMkLst>
          <pc:docMk/>
          <pc:sldMk cId="4027888593" sldId="292"/>
        </pc:sldMkLst>
      </pc:sldChg>
      <pc:sldChg chg="modNotes">
        <pc:chgData name="Rebecca McEwan" userId="S::rebecca.mcewan@esa.edu.au::ff810c5d-fc8a-4cb6-9b96-8b31b958f764" providerId="AD" clId="Web-{E36549CB-18CC-D947-4CBA-3488CB69C184}" dt="2022-09-04T23:59:25.885" v="193"/>
        <pc:sldMkLst>
          <pc:docMk/>
          <pc:sldMk cId="2731123412" sldId="296"/>
        </pc:sldMkLst>
      </pc:sldChg>
      <pc:sldChg chg="modNotes">
        <pc:chgData name="Rebecca McEwan" userId="S::rebecca.mcewan@esa.edu.au::ff810c5d-fc8a-4cb6-9b96-8b31b958f764" providerId="AD" clId="Web-{E36549CB-18CC-D947-4CBA-3488CB69C184}" dt="2022-09-04T23:59:15.870" v="186"/>
        <pc:sldMkLst>
          <pc:docMk/>
          <pc:sldMk cId="4037924573" sldId="297"/>
        </pc:sldMkLst>
      </pc:sldChg>
      <pc:sldChg chg="addSp modSp">
        <pc:chgData name="Rebecca McEwan" userId="S::rebecca.mcewan@esa.edu.au::ff810c5d-fc8a-4cb6-9b96-8b31b958f764" providerId="AD" clId="Web-{E36549CB-18CC-D947-4CBA-3488CB69C184}" dt="2022-09-05T00:17:41.274" v="388" actId="1076"/>
        <pc:sldMkLst>
          <pc:docMk/>
          <pc:sldMk cId="1261678353" sldId="299"/>
        </pc:sldMkLst>
      </pc:sldChg>
      <pc:sldChg chg="modSp modCm">
        <pc:chgData name="Rebecca McEwan" userId="S::rebecca.mcewan@esa.edu.au::ff810c5d-fc8a-4cb6-9b96-8b31b958f764" providerId="AD" clId="Web-{E36549CB-18CC-D947-4CBA-3488CB69C184}" dt="2022-09-05T00:08:45.572" v="211" actId="20577"/>
        <pc:sldMkLst>
          <pc:docMk/>
          <pc:sldMk cId="3920219226" sldId="302"/>
        </pc:sldMkLst>
      </pc:sldChg>
      <pc:sldChg chg="addSp modSp modNotes">
        <pc:chgData name="Rebecca McEwan" userId="S::rebecca.mcewan@esa.edu.au::ff810c5d-fc8a-4cb6-9b96-8b31b958f764" providerId="AD" clId="Web-{E36549CB-18CC-D947-4CBA-3488CB69C184}" dt="2022-09-05T00:16:21.100" v="298" actId="20577"/>
        <pc:sldMkLst>
          <pc:docMk/>
          <pc:sldMk cId="2127808976" sldId="305"/>
        </pc:sldMkLst>
      </pc:sldChg>
      <pc:sldChg chg="addSp modSp">
        <pc:chgData name="Rebecca McEwan" userId="S::rebecca.mcewan@esa.edu.au::ff810c5d-fc8a-4cb6-9b96-8b31b958f764" providerId="AD" clId="Web-{E36549CB-18CC-D947-4CBA-3488CB69C184}" dt="2022-09-05T00:16:14.412" v="297" actId="20577"/>
        <pc:sldMkLst>
          <pc:docMk/>
          <pc:sldMk cId="1643340237" sldId="405"/>
        </pc:sldMkLst>
      </pc:sldChg>
      <pc:sldChg chg="modNotes">
        <pc:chgData name="Rebecca McEwan" userId="S::rebecca.mcewan@esa.edu.au::ff810c5d-fc8a-4cb6-9b96-8b31b958f764" providerId="AD" clId="Web-{E36549CB-18CC-D947-4CBA-3488CB69C184}" dt="2022-09-05T00:15:13.770" v="250"/>
        <pc:sldMkLst>
          <pc:docMk/>
          <pc:sldMk cId="315640502" sldId="411"/>
        </pc:sldMkLst>
      </pc:sldChg>
    </pc:docChg>
  </pc:docChgLst>
  <pc:docChgLst>
    <pc:chgData name="Rebecca McEwan" userId="S::rebecca.mcewan@esa.edu.au::ff810c5d-fc8a-4cb6-9b96-8b31b958f764" providerId="AD" clId="Web-{2EFA5FD3-027D-CA12-07C3-64E193BC8437}"/>
    <pc:docChg chg="modSld">
      <pc:chgData name="Rebecca McEwan" userId="S::rebecca.mcewan@esa.edu.au::ff810c5d-fc8a-4cb6-9b96-8b31b958f764" providerId="AD" clId="Web-{2EFA5FD3-027D-CA12-07C3-64E193BC8437}" dt="2022-12-19T03:34:36.949" v="1" actId="1076"/>
      <pc:docMkLst>
        <pc:docMk/>
      </pc:docMkLst>
      <pc:sldChg chg="modSp">
        <pc:chgData name="Rebecca McEwan" userId="S::rebecca.mcewan@esa.edu.au::ff810c5d-fc8a-4cb6-9b96-8b31b958f764" providerId="AD" clId="Web-{2EFA5FD3-027D-CA12-07C3-64E193BC8437}" dt="2022-12-19T03:34:36.949" v="1" actId="1076"/>
        <pc:sldMkLst>
          <pc:docMk/>
          <pc:sldMk cId="519002475" sldId="273"/>
        </pc:sldMkLst>
      </pc:sldChg>
    </pc:docChg>
  </pc:docChgLst>
  <pc:docChgLst>
    <pc:chgData name="Liz Heynes" userId="e5ff50d5-f39a-42f6-9e9f-e790bcc8c38d" providerId="ADAL" clId="{6360EFCB-D639-4E32-8373-D70FFA15AA75}"/>
    <pc:docChg chg="undo custSel addSld delSld modSld">
      <pc:chgData name="Liz Heynes" userId="e5ff50d5-f39a-42f6-9e9f-e790bcc8c38d" providerId="ADAL" clId="{6360EFCB-D639-4E32-8373-D70FFA15AA75}" dt="2022-08-25T06:58:20.417" v="4693" actId="20577"/>
      <pc:docMkLst>
        <pc:docMk/>
      </pc:docMkLst>
      <pc:sldChg chg="modSp mod">
        <pc:chgData name="Liz Heynes" userId="e5ff50d5-f39a-42f6-9e9f-e790bcc8c38d" providerId="ADAL" clId="{6360EFCB-D639-4E32-8373-D70FFA15AA75}" dt="2022-08-09T01:52:54.837" v="21" actId="207"/>
        <pc:sldMkLst>
          <pc:docMk/>
          <pc:sldMk cId="1861414753" sldId="257"/>
        </pc:sldMkLst>
      </pc:sldChg>
      <pc:sldChg chg="addSp modSp mod modNotesTx">
        <pc:chgData name="Liz Heynes" userId="e5ff50d5-f39a-42f6-9e9f-e790bcc8c38d" providerId="ADAL" clId="{6360EFCB-D639-4E32-8373-D70FFA15AA75}" dt="2022-08-25T06:42:25.195" v="3478"/>
        <pc:sldMkLst>
          <pc:docMk/>
          <pc:sldMk cId="2725333178" sldId="269"/>
        </pc:sldMkLst>
      </pc:sldChg>
      <pc:sldChg chg="modNotes modNotesTx">
        <pc:chgData name="Liz Heynes" userId="e5ff50d5-f39a-42f6-9e9f-e790bcc8c38d" providerId="ADAL" clId="{6360EFCB-D639-4E32-8373-D70FFA15AA75}" dt="2022-08-25T06:54:44.502" v="4397" actId="20577"/>
        <pc:sldMkLst>
          <pc:docMk/>
          <pc:sldMk cId="445023037" sldId="270"/>
        </pc:sldMkLst>
      </pc:sldChg>
      <pc:sldChg chg="modNotes modNotesTx">
        <pc:chgData name="Liz Heynes" userId="e5ff50d5-f39a-42f6-9e9f-e790bcc8c38d" providerId="ADAL" clId="{6360EFCB-D639-4E32-8373-D70FFA15AA75}" dt="2022-08-25T06:54:33.740" v="4383" actId="20577"/>
        <pc:sldMkLst>
          <pc:docMk/>
          <pc:sldMk cId="2361199339" sldId="271"/>
        </pc:sldMkLst>
      </pc:sldChg>
      <pc:sldChg chg="modSp mod modNotes modNotesTx">
        <pc:chgData name="Liz Heynes" userId="e5ff50d5-f39a-42f6-9e9f-e790bcc8c38d" providerId="ADAL" clId="{6360EFCB-D639-4E32-8373-D70FFA15AA75}" dt="2022-08-25T06:55:12.454" v="4439" actId="20577"/>
        <pc:sldMkLst>
          <pc:docMk/>
          <pc:sldMk cId="2688218153" sldId="272"/>
        </pc:sldMkLst>
      </pc:sldChg>
      <pc:sldChg chg="modSp mod modNotes modNotesTx">
        <pc:chgData name="Liz Heynes" userId="e5ff50d5-f39a-42f6-9e9f-e790bcc8c38d" providerId="ADAL" clId="{6360EFCB-D639-4E32-8373-D70FFA15AA75}" dt="2022-08-25T06:54:59.854" v="4420" actId="20577"/>
        <pc:sldMkLst>
          <pc:docMk/>
          <pc:sldMk cId="519002475" sldId="273"/>
        </pc:sldMkLst>
      </pc:sldChg>
      <pc:sldChg chg="modSp mod modNotesTx">
        <pc:chgData name="Liz Heynes" userId="e5ff50d5-f39a-42f6-9e9f-e790bcc8c38d" providerId="ADAL" clId="{6360EFCB-D639-4E32-8373-D70FFA15AA75}" dt="2022-08-25T06:55:44.652" v="4502" actId="20577"/>
        <pc:sldMkLst>
          <pc:docMk/>
          <pc:sldMk cId="3393607969" sldId="274"/>
        </pc:sldMkLst>
      </pc:sldChg>
      <pc:sldChg chg="modSp mod modNotes modNotesTx">
        <pc:chgData name="Liz Heynes" userId="e5ff50d5-f39a-42f6-9e9f-e790bcc8c38d" providerId="ADAL" clId="{6360EFCB-D639-4E32-8373-D70FFA15AA75}" dt="2022-08-25T06:56:11.444" v="4556" actId="20577"/>
        <pc:sldMkLst>
          <pc:docMk/>
          <pc:sldMk cId="2564048158" sldId="277"/>
        </pc:sldMkLst>
      </pc:sldChg>
      <pc:sldChg chg="modNotes modNotesTx">
        <pc:chgData name="Liz Heynes" userId="e5ff50d5-f39a-42f6-9e9f-e790bcc8c38d" providerId="ADAL" clId="{6360EFCB-D639-4E32-8373-D70FFA15AA75}" dt="2022-08-25T06:42:25.195" v="3478"/>
        <pc:sldMkLst>
          <pc:docMk/>
          <pc:sldMk cId="998184062" sldId="279"/>
        </pc:sldMkLst>
      </pc:sldChg>
      <pc:sldChg chg="modSp mod modNotes modNotesTx">
        <pc:chgData name="Liz Heynes" userId="e5ff50d5-f39a-42f6-9e9f-e790bcc8c38d" providerId="ADAL" clId="{6360EFCB-D639-4E32-8373-D70FFA15AA75}" dt="2022-08-25T06:42:49.825" v="3486" actId="113"/>
        <pc:sldMkLst>
          <pc:docMk/>
          <pc:sldMk cId="822469901" sldId="283"/>
        </pc:sldMkLst>
      </pc:sldChg>
      <pc:sldChg chg="modSp mod modNotes modNotesTx">
        <pc:chgData name="Liz Heynes" userId="e5ff50d5-f39a-42f6-9e9f-e790bcc8c38d" providerId="ADAL" clId="{6360EFCB-D639-4E32-8373-D70FFA15AA75}" dt="2022-08-25T06:45:03.045" v="3701" actId="113"/>
        <pc:sldMkLst>
          <pc:docMk/>
          <pc:sldMk cId="2995676475" sldId="285"/>
        </pc:sldMkLst>
      </pc:sldChg>
      <pc:sldChg chg="modSp modNotes modNotesTx">
        <pc:chgData name="Liz Heynes" userId="e5ff50d5-f39a-42f6-9e9f-e790bcc8c38d" providerId="ADAL" clId="{6360EFCB-D639-4E32-8373-D70FFA15AA75}" dt="2022-08-25T06:46:57.337" v="3821" actId="20577"/>
        <pc:sldMkLst>
          <pc:docMk/>
          <pc:sldMk cId="1170554640" sldId="287"/>
        </pc:sldMkLst>
      </pc:sldChg>
      <pc:sldChg chg="modSp mod modNotes modNotesTx">
        <pc:chgData name="Liz Heynes" userId="e5ff50d5-f39a-42f6-9e9f-e790bcc8c38d" providerId="ADAL" clId="{6360EFCB-D639-4E32-8373-D70FFA15AA75}" dt="2022-08-25T06:45:37.035" v="3748" actId="113"/>
        <pc:sldMkLst>
          <pc:docMk/>
          <pc:sldMk cId="308598118" sldId="288"/>
        </pc:sldMkLst>
      </pc:sldChg>
      <pc:sldChg chg="modSp modNotes modNotesTx">
        <pc:chgData name="Liz Heynes" userId="e5ff50d5-f39a-42f6-9e9f-e790bcc8c38d" providerId="ADAL" clId="{6360EFCB-D639-4E32-8373-D70FFA15AA75}" dt="2022-08-25T06:48:29.232" v="3907" actId="113"/>
        <pc:sldMkLst>
          <pc:docMk/>
          <pc:sldMk cId="222250459" sldId="289"/>
        </pc:sldMkLst>
      </pc:sldChg>
      <pc:sldChg chg="modSp mod modNotes modNotesTx">
        <pc:chgData name="Liz Heynes" userId="e5ff50d5-f39a-42f6-9e9f-e790bcc8c38d" providerId="ADAL" clId="{6360EFCB-D639-4E32-8373-D70FFA15AA75}" dt="2022-08-25T06:56:47.570" v="4602" actId="20577"/>
        <pc:sldMkLst>
          <pc:docMk/>
          <pc:sldMk cId="4027888593" sldId="292"/>
        </pc:sldMkLst>
      </pc:sldChg>
      <pc:sldChg chg="modSp mod modNotes modNotesTx">
        <pc:chgData name="Liz Heynes" userId="e5ff50d5-f39a-42f6-9e9f-e790bcc8c38d" providerId="ADAL" clId="{6360EFCB-D639-4E32-8373-D70FFA15AA75}" dt="2022-08-25T06:42:25.195" v="3478"/>
        <pc:sldMkLst>
          <pc:docMk/>
          <pc:sldMk cId="2425576764" sldId="294"/>
        </pc:sldMkLst>
      </pc:sldChg>
      <pc:sldChg chg="modNotesTx">
        <pc:chgData name="Liz Heynes" userId="e5ff50d5-f39a-42f6-9e9f-e790bcc8c38d" providerId="ADAL" clId="{6360EFCB-D639-4E32-8373-D70FFA15AA75}" dt="2022-08-25T06:44:03.329" v="3566" actId="113"/>
        <pc:sldMkLst>
          <pc:docMk/>
          <pc:sldMk cId="2731123412" sldId="296"/>
        </pc:sldMkLst>
      </pc:sldChg>
      <pc:sldChg chg="modSp mod modNotesTx">
        <pc:chgData name="Liz Heynes" userId="e5ff50d5-f39a-42f6-9e9f-e790bcc8c38d" providerId="ADAL" clId="{6360EFCB-D639-4E32-8373-D70FFA15AA75}" dt="2022-08-25T06:44:34.844" v="3657" actId="113"/>
        <pc:sldMkLst>
          <pc:docMk/>
          <pc:sldMk cId="4037924573" sldId="297"/>
        </pc:sldMkLst>
      </pc:sldChg>
      <pc:sldChg chg="modSp mod modNotesTx">
        <pc:chgData name="Liz Heynes" userId="e5ff50d5-f39a-42f6-9e9f-e790bcc8c38d" providerId="ADAL" clId="{6360EFCB-D639-4E32-8373-D70FFA15AA75}" dt="2022-08-25T06:56:00.724" v="4541" actId="20577"/>
        <pc:sldMkLst>
          <pc:docMk/>
          <pc:sldMk cId="1261678353" sldId="299"/>
        </pc:sldMkLst>
      </pc:sldChg>
      <pc:sldChg chg="modSp mod modNotes modNotesTx">
        <pc:chgData name="Liz Heynes" userId="e5ff50d5-f39a-42f6-9e9f-e790bcc8c38d" providerId="ADAL" clId="{6360EFCB-D639-4E32-8373-D70FFA15AA75}" dt="2022-08-25T06:42:25.195" v="3478"/>
        <pc:sldMkLst>
          <pc:docMk/>
          <pc:sldMk cId="869160889" sldId="300"/>
        </pc:sldMkLst>
      </pc:sldChg>
      <pc:sldChg chg="modSp mod modNotes modNotesTx">
        <pc:chgData name="Liz Heynes" userId="e5ff50d5-f39a-42f6-9e9f-e790bcc8c38d" providerId="ADAL" clId="{6360EFCB-D639-4E32-8373-D70FFA15AA75}" dt="2022-08-25T06:42:25.195" v="3478"/>
        <pc:sldMkLst>
          <pc:docMk/>
          <pc:sldMk cId="1925731021" sldId="301"/>
        </pc:sldMkLst>
      </pc:sldChg>
      <pc:sldChg chg="modSp mod">
        <pc:chgData name="Liz Heynes" userId="e5ff50d5-f39a-42f6-9e9f-e790bcc8c38d" providerId="ADAL" clId="{6360EFCB-D639-4E32-8373-D70FFA15AA75}" dt="2022-08-25T06:42:25.195" v="3478"/>
        <pc:sldMkLst>
          <pc:docMk/>
          <pc:sldMk cId="3920219226" sldId="302"/>
        </pc:sldMkLst>
      </pc:sldChg>
      <pc:sldChg chg="modNotesTx">
        <pc:chgData name="Liz Heynes" userId="e5ff50d5-f39a-42f6-9e9f-e790bcc8c38d" providerId="ADAL" clId="{6360EFCB-D639-4E32-8373-D70FFA15AA75}" dt="2022-08-25T06:57:38.024" v="4678" actId="20577"/>
        <pc:sldMkLst>
          <pc:docMk/>
          <pc:sldMk cId="3044044880" sldId="303"/>
        </pc:sldMkLst>
      </pc:sldChg>
      <pc:sldChg chg="modNotesTx">
        <pc:chgData name="Liz Heynes" userId="e5ff50d5-f39a-42f6-9e9f-e790bcc8c38d" providerId="ADAL" clId="{6360EFCB-D639-4E32-8373-D70FFA15AA75}" dt="2022-08-25T06:57:10.500" v="4640" actId="20577"/>
        <pc:sldMkLst>
          <pc:docMk/>
          <pc:sldMk cId="1729997620" sldId="304"/>
        </pc:sldMkLst>
      </pc:sldChg>
      <pc:sldChg chg="modNotes modNotesTx">
        <pc:chgData name="Liz Heynes" userId="e5ff50d5-f39a-42f6-9e9f-e790bcc8c38d" providerId="ADAL" clId="{6360EFCB-D639-4E32-8373-D70FFA15AA75}" dt="2022-08-25T06:49:14.359" v="3987" actId="113"/>
        <pc:sldMkLst>
          <pc:docMk/>
          <pc:sldMk cId="2127808976" sldId="305"/>
        </pc:sldMkLst>
      </pc:sldChg>
      <pc:sldChg chg="addSp modSp add mod modNotes modNotesTx">
        <pc:chgData name="Liz Heynes" userId="e5ff50d5-f39a-42f6-9e9f-e790bcc8c38d" providerId="ADAL" clId="{6360EFCB-D639-4E32-8373-D70FFA15AA75}" dt="2022-08-25T06:49:25.055" v="3988" actId="6549"/>
        <pc:sldMkLst>
          <pc:docMk/>
          <pc:sldMk cId="1643340237" sldId="405"/>
        </pc:sldMkLst>
      </pc:sldChg>
      <pc:sldChg chg="addSp delSp modSp add mod modAnim modNotes modNotesTx">
        <pc:chgData name="Liz Heynes" userId="e5ff50d5-f39a-42f6-9e9f-e790bcc8c38d" providerId="ADAL" clId="{6360EFCB-D639-4E32-8373-D70FFA15AA75}" dt="2022-08-25T06:57:54.762" v="4681" actId="20577"/>
        <pc:sldMkLst>
          <pc:docMk/>
          <pc:sldMk cId="3814087075" sldId="406"/>
        </pc:sldMkLst>
      </pc:sldChg>
      <pc:sldChg chg="addSp delSp modSp add mod delAnim modNotes modNotesTx">
        <pc:chgData name="Liz Heynes" userId="e5ff50d5-f39a-42f6-9e9f-e790bcc8c38d" providerId="ADAL" clId="{6360EFCB-D639-4E32-8373-D70FFA15AA75}" dt="2022-08-25T06:58:05.460" v="4684" actId="20577"/>
        <pc:sldMkLst>
          <pc:docMk/>
          <pc:sldMk cId="1360865077" sldId="407"/>
        </pc:sldMkLst>
      </pc:sldChg>
      <pc:sldChg chg="addSp delSp modSp add mod delAnim modNotes modNotesTx">
        <pc:chgData name="Liz Heynes" userId="e5ff50d5-f39a-42f6-9e9f-e790bcc8c38d" providerId="ADAL" clId="{6360EFCB-D639-4E32-8373-D70FFA15AA75}" dt="2022-08-25T06:58:12.490" v="4687" actId="20577"/>
        <pc:sldMkLst>
          <pc:docMk/>
          <pc:sldMk cId="4071381818" sldId="408"/>
        </pc:sldMkLst>
      </pc:sldChg>
      <pc:sldChg chg="addSp delSp modSp add mod modNotes modNotesTx">
        <pc:chgData name="Liz Heynes" userId="e5ff50d5-f39a-42f6-9e9f-e790bcc8c38d" providerId="ADAL" clId="{6360EFCB-D639-4E32-8373-D70FFA15AA75}" dt="2022-08-25T06:58:16.955" v="4690" actId="20577"/>
        <pc:sldMkLst>
          <pc:docMk/>
          <pc:sldMk cId="4225595548" sldId="409"/>
        </pc:sldMkLst>
      </pc:sldChg>
      <pc:sldChg chg="addSp delSp modSp add mod modNotes modNotesTx">
        <pc:chgData name="Liz Heynes" userId="e5ff50d5-f39a-42f6-9e9f-e790bcc8c38d" providerId="ADAL" clId="{6360EFCB-D639-4E32-8373-D70FFA15AA75}" dt="2022-08-25T06:58:20.417" v="4693" actId="20577"/>
        <pc:sldMkLst>
          <pc:docMk/>
          <pc:sldMk cId="2741697167" sldId="410"/>
        </pc:sldMkLst>
      </pc:sldChg>
      <pc:sldChg chg="addSp delSp modSp add mod modNotes modNotesTx">
        <pc:chgData name="Liz Heynes" userId="e5ff50d5-f39a-42f6-9e9f-e790bcc8c38d" providerId="ADAL" clId="{6360EFCB-D639-4E32-8373-D70FFA15AA75}" dt="2022-08-25T06:52:48.409" v="4221" actId="113"/>
        <pc:sldMkLst>
          <pc:docMk/>
          <pc:sldMk cId="315640502" sldId="411"/>
        </pc:sldMkLst>
      </pc:sldChg>
      <pc:sldChg chg="add modNotes modNotesTx">
        <pc:chgData name="Liz Heynes" userId="e5ff50d5-f39a-42f6-9e9f-e790bcc8c38d" providerId="ADAL" clId="{6360EFCB-D639-4E32-8373-D70FFA15AA75}" dt="2022-08-25T06:53:22.470" v="4283" actId="113"/>
        <pc:sldMkLst>
          <pc:docMk/>
          <pc:sldMk cId="1463326570" sldId="412"/>
        </pc:sldMkLst>
      </pc:sldChg>
      <pc:sldChg chg="modSp add mod">
        <pc:chgData name="Liz Heynes" userId="e5ff50d5-f39a-42f6-9e9f-e790bcc8c38d" providerId="ADAL" clId="{6360EFCB-D639-4E32-8373-D70FFA15AA75}" dt="2022-08-25T06:42:25.195" v="3478"/>
        <pc:sldMkLst>
          <pc:docMk/>
          <pc:sldMk cId="911371724" sldId="413"/>
        </pc:sldMkLst>
      </pc:sldChg>
      <pc:sldChg chg="add del">
        <pc:chgData name="Liz Heynes" userId="e5ff50d5-f39a-42f6-9e9f-e790bcc8c38d" providerId="ADAL" clId="{6360EFCB-D639-4E32-8373-D70FFA15AA75}" dt="2022-08-22T01:06:05.344" v="1892"/>
        <pc:sldMkLst>
          <pc:docMk/>
          <pc:sldMk cId="4051006245" sldId="414"/>
        </pc:sldMkLst>
      </pc:sldChg>
    </pc:docChg>
  </pc:docChgLst>
  <pc:docChgLst>
    <pc:chgData name="Liz Heynes" userId="e5ff50d5-f39a-42f6-9e9f-e790bcc8c38d" providerId="ADAL" clId="{250F20BB-6BA9-4770-8E9B-1B8EC0DE0F3B}"/>
    <pc:docChg chg="undo custSel delSld modSld">
      <pc:chgData name="Liz Heynes" userId="e5ff50d5-f39a-42f6-9e9f-e790bcc8c38d" providerId="ADAL" clId="{250F20BB-6BA9-4770-8E9B-1B8EC0DE0F3B}" dt="2022-11-07T05:57:46.833" v="1187" actId="20577"/>
      <pc:docMkLst>
        <pc:docMk/>
      </pc:docMkLst>
      <pc:sldChg chg="modSp mod">
        <pc:chgData name="Liz Heynes" userId="e5ff50d5-f39a-42f6-9e9f-e790bcc8c38d" providerId="ADAL" clId="{250F20BB-6BA9-4770-8E9B-1B8EC0DE0F3B}" dt="2022-11-07T04:01:54.531" v="4" actId="14100"/>
        <pc:sldMkLst>
          <pc:docMk/>
          <pc:sldMk cId="1861414753" sldId="257"/>
        </pc:sldMkLst>
      </pc:sldChg>
      <pc:sldChg chg="modSp mod">
        <pc:chgData name="Liz Heynes" userId="e5ff50d5-f39a-42f6-9e9f-e790bcc8c38d" providerId="ADAL" clId="{250F20BB-6BA9-4770-8E9B-1B8EC0DE0F3B}" dt="2022-11-07T04:38:27.633" v="830" actId="20577"/>
        <pc:sldMkLst>
          <pc:docMk/>
          <pc:sldMk cId="2725333178" sldId="269"/>
        </pc:sldMkLst>
      </pc:sldChg>
      <pc:sldChg chg="modSp mod modNotesTx">
        <pc:chgData name="Liz Heynes" userId="e5ff50d5-f39a-42f6-9e9f-e790bcc8c38d" providerId="ADAL" clId="{250F20BB-6BA9-4770-8E9B-1B8EC0DE0F3B}" dt="2022-11-07T05:00:37.349" v="1075" actId="20577"/>
        <pc:sldMkLst>
          <pc:docMk/>
          <pc:sldMk cId="445023037" sldId="270"/>
        </pc:sldMkLst>
      </pc:sldChg>
      <pc:sldChg chg="addSp delSp modSp mod modNotesTx">
        <pc:chgData name="Liz Heynes" userId="e5ff50d5-f39a-42f6-9e9f-e790bcc8c38d" providerId="ADAL" clId="{250F20BB-6BA9-4770-8E9B-1B8EC0DE0F3B}" dt="2022-11-07T05:00:45.611" v="1084" actId="20577"/>
        <pc:sldMkLst>
          <pc:docMk/>
          <pc:sldMk cId="2361199339" sldId="271"/>
        </pc:sldMkLst>
      </pc:sldChg>
      <pc:sldChg chg="addSp delSp modSp mod modNotesTx">
        <pc:chgData name="Liz Heynes" userId="e5ff50d5-f39a-42f6-9e9f-e790bcc8c38d" providerId="ADAL" clId="{250F20BB-6BA9-4770-8E9B-1B8EC0DE0F3B}" dt="2022-11-07T05:00:55.890" v="1099" actId="20577"/>
        <pc:sldMkLst>
          <pc:docMk/>
          <pc:sldMk cId="2688218153" sldId="272"/>
        </pc:sldMkLst>
      </pc:sldChg>
      <pc:sldChg chg="addSp delSp modSp mod modNotesTx">
        <pc:chgData name="Liz Heynes" userId="e5ff50d5-f39a-42f6-9e9f-e790bcc8c38d" providerId="ADAL" clId="{250F20BB-6BA9-4770-8E9B-1B8EC0DE0F3B}" dt="2022-11-07T05:00:50.146" v="1090" actId="20577"/>
        <pc:sldMkLst>
          <pc:docMk/>
          <pc:sldMk cId="519002475" sldId="273"/>
        </pc:sldMkLst>
      </pc:sldChg>
      <pc:sldChg chg="addSp delSp modSp mod modNotesTx">
        <pc:chgData name="Liz Heynes" userId="e5ff50d5-f39a-42f6-9e9f-e790bcc8c38d" providerId="ADAL" clId="{250F20BB-6BA9-4770-8E9B-1B8EC0DE0F3B}" dt="2022-11-07T05:00:59.891" v="1108" actId="20577"/>
        <pc:sldMkLst>
          <pc:docMk/>
          <pc:sldMk cId="3393607969" sldId="274"/>
        </pc:sldMkLst>
      </pc:sldChg>
      <pc:sldChg chg="addSp delSp modSp mod modNotesTx">
        <pc:chgData name="Liz Heynes" userId="e5ff50d5-f39a-42f6-9e9f-e790bcc8c38d" providerId="ADAL" clId="{250F20BB-6BA9-4770-8E9B-1B8EC0DE0F3B}" dt="2022-11-07T05:01:10.715" v="1126" actId="20577"/>
        <pc:sldMkLst>
          <pc:docMk/>
          <pc:sldMk cId="2564048158" sldId="277"/>
        </pc:sldMkLst>
      </pc:sldChg>
      <pc:sldChg chg="addSp delSp modSp mod modNotesTx">
        <pc:chgData name="Liz Heynes" userId="e5ff50d5-f39a-42f6-9e9f-e790bcc8c38d" providerId="ADAL" clId="{250F20BB-6BA9-4770-8E9B-1B8EC0DE0F3B}" dt="2022-11-07T05:01:22.819" v="1144" actId="20577"/>
        <pc:sldMkLst>
          <pc:docMk/>
          <pc:sldMk cId="998184062" sldId="279"/>
        </pc:sldMkLst>
      </pc:sldChg>
      <pc:sldChg chg="addSp delSp modSp mod">
        <pc:chgData name="Liz Heynes" userId="e5ff50d5-f39a-42f6-9e9f-e790bcc8c38d" providerId="ADAL" clId="{250F20BB-6BA9-4770-8E9B-1B8EC0DE0F3B}" dt="2022-11-07T04:28:04.214" v="448"/>
        <pc:sldMkLst>
          <pc:docMk/>
          <pc:sldMk cId="822469901" sldId="283"/>
        </pc:sldMkLst>
      </pc:sldChg>
      <pc:sldChg chg="addSp delSp modSp mod">
        <pc:chgData name="Liz Heynes" userId="e5ff50d5-f39a-42f6-9e9f-e790bcc8c38d" providerId="ADAL" clId="{250F20BB-6BA9-4770-8E9B-1B8EC0DE0F3B}" dt="2022-11-07T04:35:27.354" v="682" actId="1076"/>
        <pc:sldMkLst>
          <pc:docMk/>
          <pc:sldMk cId="2995676475" sldId="285"/>
        </pc:sldMkLst>
      </pc:sldChg>
      <pc:sldChg chg="addSp delSp modSp mod">
        <pc:chgData name="Liz Heynes" userId="e5ff50d5-f39a-42f6-9e9f-e790bcc8c38d" providerId="ADAL" clId="{250F20BB-6BA9-4770-8E9B-1B8EC0DE0F3B}" dt="2022-11-07T04:31:27.334" v="625" actId="1035"/>
        <pc:sldMkLst>
          <pc:docMk/>
          <pc:sldMk cId="1170554640" sldId="287"/>
        </pc:sldMkLst>
      </pc:sldChg>
      <pc:sldChg chg="addSp delSp modSp mod">
        <pc:chgData name="Liz Heynes" userId="e5ff50d5-f39a-42f6-9e9f-e790bcc8c38d" providerId="ADAL" clId="{250F20BB-6BA9-4770-8E9B-1B8EC0DE0F3B}" dt="2022-11-07T04:30:30.764" v="560" actId="478"/>
        <pc:sldMkLst>
          <pc:docMk/>
          <pc:sldMk cId="308598118" sldId="288"/>
        </pc:sldMkLst>
      </pc:sldChg>
      <pc:sldChg chg="addSp delSp modSp mod">
        <pc:chgData name="Liz Heynes" userId="e5ff50d5-f39a-42f6-9e9f-e790bcc8c38d" providerId="ADAL" clId="{250F20BB-6BA9-4770-8E9B-1B8EC0DE0F3B}" dt="2022-11-07T04:31:06.118" v="597" actId="1035"/>
        <pc:sldMkLst>
          <pc:docMk/>
          <pc:sldMk cId="222250459" sldId="289"/>
        </pc:sldMkLst>
      </pc:sldChg>
      <pc:sldChg chg="addSp delSp modSp mod modNotesTx">
        <pc:chgData name="Liz Heynes" userId="e5ff50d5-f39a-42f6-9e9f-e790bcc8c38d" providerId="ADAL" clId="{250F20BB-6BA9-4770-8E9B-1B8EC0DE0F3B}" dt="2022-11-07T05:01:16.355" v="1135" actId="20577"/>
        <pc:sldMkLst>
          <pc:docMk/>
          <pc:sldMk cId="4027888593" sldId="292"/>
        </pc:sldMkLst>
      </pc:sldChg>
      <pc:sldChg chg="addSp delSp modSp mod modNotesTx">
        <pc:chgData name="Liz Heynes" userId="e5ff50d5-f39a-42f6-9e9f-e790bcc8c38d" providerId="ADAL" clId="{250F20BB-6BA9-4770-8E9B-1B8EC0DE0F3B}" dt="2022-11-07T05:57:46.441" v="1186" actId="20577"/>
        <pc:sldMkLst>
          <pc:docMk/>
          <pc:sldMk cId="2425576764" sldId="294"/>
        </pc:sldMkLst>
      </pc:sldChg>
      <pc:sldChg chg="addSp delSp modSp mod">
        <pc:chgData name="Liz Heynes" userId="e5ff50d5-f39a-42f6-9e9f-e790bcc8c38d" providerId="ADAL" clId="{250F20BB-6BA9-4770-8E9B-1B8EC0DE0F3B}" dt="2022-11-07T04:28:11.610" v="450"/>
        <pc:sldMkLst>
          <pc:docMk/>
          <pc:sldMk cId="2731123412" sldId="296"/>
        </pc:sldMkLst>
      </pc:sldChg>
      <pc:sldChg chg="addSp delSp modSp mod">
        <pc:chgData name="Liz Heynes" userId="e5ff50d5-f39a-42f6-9e9f-e790bcc8c38d" providerId="ADAL" clId="{250F20BB-6BA9-4770-8E9B-1B8EC0DE0F3B}" dt="2022-11-07T04:28:25.749" v="459" actId="478"/>
        <pc:sldMkLst>
          <pc:docMk/>
          <pc:sldMk cId="4037924573" sldId="297"/>
        </pc:sldMkLst>
      </pc:sldChg>
      <pc:sldChg chg="addSp delSp modSp mod modNotesTx">
        <pc:chgData name="Liz Heynes" userId="e5ff50d5-f39a-42f6-9e9f-e790bcc8c38d" providerId="ADAL" clId="{250F20BB-6BA9-4770-8E9B-1B8EC0DE0F3B}" dt="2022-11-07T05:01:05.482" v="1117" actId="20577"/>
        <pc:sldMkLst>
          <pc:docMk/>
          <pc:sldMk cId="1261678353" sldId="299"/>
        </pc:sldMkLst>
      </pc:sldChg>
      <pc:sldChg chg="addSp delSp modSp mod modNotesTx">
        <pc:chgData name="Liz Heynes" userId="e5ff50d5-f39a-42f6-9e9f-e790bcc8c38d" providerId="ADAL" clId="{250F20BB-6BA9-4770-8E9B-1B8EC0DE0F3B}" dt="2022-11-07T05:57:46.833" v="1187" actId="20577"/>
        <pc:sldMkLst>
          <pc:docMk/>
          <pc:sldMk cId="869160889" sldId="300"/>
        </pc:sldMkLst>
      </pc:sldChg>
      <pc:sldChg chg="addSp delSp modSp mod modNotesTx">
        <pc:chgData name="Liz Heynes" userId="e5ff50d5-f39a-42f6-9e9f-e790bcc8c38d" providerId="ADAL" clId="{250F20BB-6BA9-4770-8E9B-1B8EC0DE0F3B}" dt="2022-11-07T05:57:32.703" v="1184" actId="20577"/>
        <pc:sldMkLst>
          <pc:docMk/>
          <pc:sldMk cId="1925731021" sldId="301"/>
        </pc:sldMkLst>
      </pc:sldChg>
      <pc:sldChg chg="modSp mod delCm">
        <pc:chgData name="Liz Heynes" userId="e5ff50d5-f39a-42f6-9e9f-e790bcc8c38d" providerId="ADAL" clId="{250F20BB-6BA9-4770-8E9B-1B8EC0DE0F3B}" dt="2022-11-07T04:05:12.833" v="134"/>
        <pc:sldMkLst>
          <pc:docMk/>
          <pc:sldMk cId="3920219226" sldId="302"/>
        </pc:sldMkLst>
      </pc:sldChg>
      <pc:sldChg chg="del">
        <pc:chgData name="Liz Heynes" userId="e5ff50d5-f39a-42f6-9e9f-e790bcc8c38d" providerId="ADAL" clId="{250F20BB-6BA9-4770-8E9B-1B8EC0DE0F3B}" dt="2022-11-07T04:36:21.603" v="683" actId="47"/>
        <pc:sldMkLst>
          <pc:docMk/>
          <pc:sldMk cId="2127808976" sldId="305"/>
        </pc:sldMkLst>
      </pc:sldChg>
      <pc:sldChg chg="addSp delSp modSp mod modAnim modNotesTx">
        <pc:chgData name="Liz Heynes" userId="e5ff50d5-f39a-42f6-9e9f-e790bcc8c38d" providerId="ADAL" clId="{250F20BB-6BA9-4770-8E9B-1B8EC0DE0F3B}" dt="2022-11-07T05:57:32.165" v="1182" actId="20577"/>
        <pc:sldMkLst>
          <pc:docMk/>
          <pc:sldMk cId="1643340237" sldId="405"/>
        </pc:sldMkLst>
      </pc:sldChg>
      <pc:sldChg chg="addSp delSp modSp mod">
        <pc:chgData name="Liz Heynes" userId="e5ff50d5-f39a-42f6-9e9f-e790bcc8c38d" providerId="ADAL" clId="{250F20BB-6BA9-4770-8E9B-1B8EC0DE0F3B}" dt="2022-11-07T04:23:16.471" v="341"/>
        <pc:sldMkLst>
          <pc:docMk/>
          <pc:sldMk cId="3814087075" sldId="406"/>
        </pc:sldMkLst>
      </pc:sldChg>
      <pc:sldChg chg="addSp delSp modSp mod delCm modNotesTx">
        <pc:chgData name="Liz Heynes" userId="e5ff50d5-f39a-42f6-9e9f-e790bcc8c38d" providerId="ADAL" clId="{250F20BB-6BA9-4770-8E9B-1B8EC0DE0F3B}" dt="2022-11-07T04:58:55.926" v="1066" actId="20577"/>
        <pc:sldMkLst>
          <pc:docMk/>
          <pc:sldMk cId="1360865077" sldId="407"/>
        </pc:sldMkLst>
      </pc:sldChg>
      <pc:sldChg chg="addSp delSp modSp mod">
        <pc:chgData name="Liz Heynes" userId="e5ff50d5-f39a-42f6-9e9f-e790bcc8c38d" providerId="ADAL" clId="{250F20BB-6BA9-4770-8E9B-1B8EC0DE0F3B}" dt="2022-11-07T04:25:11.719" v="386" actId="1036"/>
        <pc:sldMkLst>
          <pc:docMk/>
          <pc:sldMk cId="4071381818" sldId="408"/>
        </pc:sldMkLst>
      </pc:sldChg>
      <pc:sldChg chg="addSp delSp modSp mod">
        <pc:chgData name="Liz Heynes" userId="e5ff50d5-f39a-42f6-9e9f-e790bcc8c38d" providerId="ADAL" clId="{250F20BB-6BA9-4770-8E9B-1B8EC0DE0F3B}" dt="2022-11-07T04:27:52.741" v="446" actId="478"/>
        <pc:sldMkLst>
          <pc:docMk/>
          <pc:sldMk cId="2741697167" sldId="410"/>
        </pc:sldMkLst>
      </pc:sldChg>
      <pc:sldChg chg="addSp delSp modSp mod">
        <pc:chgData name="Liz Heynes" userId="e5ff50d5-f39a-42f6-9e9f-e790bcc8c38d" providerId="ADAL" clId="{250F20BB-6BA9-4770-8E9B-1B8EC0DE0F3B}" dt="2022-11-07T04:29:48.197" v="540" actId="1037"/>
        <pc:sldMkLst>
          <pc:docMk/>
          <pc:sldMk cId="315640502" sldId="411"/>
        </pc:sldMkLst>
      </pc:sldChg>
      <pc:sldChg chg="modSp mod delCm modCm">
        <pc:chgData name="Liz Heynes" userId="e5ff50d5-f39a-42f6-9e9f-e790bcc8c38d" providerId="ADAL" clId="{250F20BB-6BA9-4770-8E9B-1B8EC0DE0F3B}" dt="2022-11-07T04:36:49.800" v="684"/>
        <pc:sldMkLst>
          <pc:docMk/>
          <pc:sldMk cId="911371724" sldId="413"/>
        </pc:sldMkLst>
      </pc:sldChg>
    </pc:docChg>
  </pc:docChgLst>
  <pc:docChgLst>
    <pc:chgData name="Rebecca McEwan" userId="S::rebecca.mcewan@esa.edu.au::ff810c5d-fc8a-4cb6-9b96-8b31b958f764" providerId="AD" clId="Web-{5887E406-B788-DFAF-5388-8873894321B0}"/>
    <pc:docChg chg="modSld">
      <pc:chgData name="Rebecca McEwan" userId="S::rebecca.mcewan@esa.edu.au::ff810c5d-fc8a-4cb6-9b96-8b31b958f764" providerId="AD" clId="Web-{5887E406-B788-DFAF-5388-8873894321B0}" dt="2023-01-18T05:34:06.161" v="3"/>
      <pc:docMkLst>
        <pc:docMk/>
      </pc:docMkLst>
      <pc:sldChg chg="delSp">
        <pc:chgData name="Rebecca McEwan" userId="S::rebecca.mcewan@esa.edu.au::ff810c5d-fc8a-4cb6-9b96-8b31b958f764" providerId="AD" clId="Web-{5887E406-B788-DFAF-5388-8873894321B0}" dt="2023-01-18T05:34:06.161" v="3"/>
        <pc:sldMkLst>
          <pc:docMk/>
          <pc:sldMk cId="1360865077" sldId="407"/>
        </pc:sldMkLst>
      </pc:sldChg>
    </pc:docChg>
  </pc:docChgLst>
  <pc:docChgLst>
    <pc:chgData name="Rebecca McEwan" userId="S::rebecca.mcewan@esa.edu.au::ff810c5d-fc8a-4cb6-9b96-8b31b958f764" providerId="AD" clId="Web-{47AA6953-81AA-595A-CB2D-E28F7EBAEA93}"/>
    <pc:docChg chg="modSld">
      <pc:chgData name="Rebecca McEwan" userId="S::rebecca.mcewan@esa.edu.au::ff810c5d-fc8a-4cb6-9b96-8b31b958f764" providerId="AD" clId="Web-{47AA6953-81AA-595A-CB2D-E28F7EBAEA93}" dt="2023-01-16T00:25:08.263" v="3"/>
      <pc:docMkLst>
        <pc:docMk/>
      </pc:docMkLst>
      <pc:sldChg chg="addSp">
        <pc:chgData name="Rebecca McEwan" userId="S::rebecca.mcewan@esa.edu.au::ff810c5d-fc8a-4cb6-9b96-8b31b958f764" providerId="AD" clId="Web-{47AA6953-81AA-595A-CB2D-E28F7EBAEA93}" dt="2023-01-16T00:25:08.263" v="3"/>
        <pc:sldMkLst>
          <pc:docMk/>
          <pc:sldMk cId="1360865077" sldId="40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A64F4B7-307B-460A-9216-CC21E96F22F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E3897C1B-43FC-4D09-8B0C-C5FC5D8B1A5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40C8173-52BC-4F8E-A1DB-073827CA7B9E}" type="datetimeFigureOut">
              <a:rPr lang="en-AU" smtClean="0"/>
              <a:t>11/02/2025</a:t>
            </a:fld>
            <a:endParaRPr lang="en-AU"/>
          </a:p>
        </p:txBody>
      </p:sp>
      <p:sp>
        <p:nvSpPr>
          <p:cNvPr id="4" name="Footer Placeholder 3">
            <a:extLst>
              <a:ext uri="{FF2B5EF4-FFF2-40B4-BE49-F238E27FC236}">
                <a16:creationId xmlns:a16="http://schemas.microsoft.com/office/drawing/2014/main" id="{485A003B-9AFC-40BD-9E27-3767AF8D2BB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C818DC3A-9E06-4EC9-94DD-1749B9ECC69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E0E9432-9770-41A6-ACDC-B313F45D28CF}" type="slidenum">
              <a:rPr lang="en-AU" smtClean="0"/>
              <a:t>‹#›</a:t>
            </a:fld>
            <a:endParaRPr lang="en-AU"/>
          </a:p>
        </p:txBody>
      </p:sp>
    </p:spTree>
    <p:extLst>
      <p:ext uri="{BB962C8B-B14F-4D97-AF65-F5344CB8AC3E}">
        <p14:creationId xmlns:p14="http://schemas.microsoft.com/office/powerpoint/2010/main" val="24070671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158584-034C-475C-8827-B53EAB2DED8B}" type="datetimeFigureOut">
              <a:rPr lang="en-AU" smtClean="0"/>
              <a:t>11/02/2025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C31577-97A4-4887-8789-CF06B159749B}" type="slidenum">
              <a:rPr lang="en-AU" smtClean="0"/>
              <a:t>‹#›</a:t>
            </a:fld>
            <a:endParaRPr lang="en-AU"/>
          </a:p>
        </p:txBody>
      </p:sp>
    </p:spTree>
    <p:extLst>
      <p:ext uri="{BB962C8B-B14F-4D97-AF65-F5344CB8AC3E}">
        <p14:creationId xmlns:p14="http://schemas.microsoft.com/office/powerpoint/2010/main" val="3051580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7CC31577-97A4-4887-8789-CF06B159749B}" type="slidenum">
              <a:rPr lang="en-AU" smtClean="0"/>
              <a:t>1</a:t>
            </a:fld>
            <a:endParaRPr lang="en-AU"/>
          </a:p>
        </p:txBody>
      </p:sp>
    </p:spTree>
    <p:extLst>
      <p:ext uri="{BB962C8B-B14F-4D97-AF65-F5344CB8AC3E}">
        <p14:creationId xmlns:p14="http://schemas.microsoft.com/office/powerpoint/2010/main" val="15288002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a:t>Starting sounds (whiteboard/large-screen activity)</a:t>
            </a:r>
            <a:endParaRPr lang="en-US" i="1"/>
          </a:p>
          <a:p>
            <a:pPr marL="0" marR="0" lvl="0" indent="0" algn="l" defTabSz="914400" rtl="0" eaLnBrk="1" fontAlgn="auto" latinLnBrk="0" hangingPunct="1">
              <a:lnSpc>
                <a:spcPct val="100000"/>
              </a:lnSpc>
              <a:spcBef>
                <a:spcPts val="0"/>
              </a:spcBef>
              <a:spcAft>
                <a:spcPts val="0"/>
              </a:spcAft>
              <a:buClrTx/>
              <a:buSzTx/>
              <a:buFontTx/>
              <a:buNone/>
              <a:tabLst/>
              <a:defRPr/>
            </a:pPr>
            <a:r>
              <a:rPr lang="en-US" i="0"/>
              <a:t>In this activity, students produce words that alliterate (start with the same sound).</a:t>
            </a:r>
            <a:endParaRPr lang="en-US" i="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a:p>
          <a:p>
            <a:r>
              <a:rPr lang="en-US" b="1" i="0"/>
              <a:t>Teacher </a:t>
            </a:r>
            <a:r>
              <a:rPr lang="en-US" b="1"/>
              <a:t>script and steps</a:t>
            </a:r>
            <a:endParaRPr lang="en-US" b="1" i="0"/>
          </a:p>
          <a:p>
            <a:pPr marL="171450" indent="-171450">
              <a:buFont typeface="Arial" panose="020B0604020202020204" pitchFamily="34" charset="0"/>
              <a:buChar char="•"/>
            </a:pPr>
            <a:r>
              <a:rPr lang="en-US" i="0"/>
              <a:t>We know about words that rhyme; they have the same ending sound. We also have a way to identify words that have the same starting sound. We call this alliteration</a:t>
            </a:r>
            <a:r>
              <a:rPr lang="en-US" i="1"/>
              <a:t>. </a:t>
            </a:r>
            <a:r>
              <a:rPr lang="en-US" i="0"/>
              <a:t>Can you say alliteration? (Students repeat.)</a:t>
            </a:r>
            <a:endParaRPr lang="en-US" i="0">
              <a:cs typeface="Calibri"/>
            </a:endParaRPr>
          </a:p>
          <a:p>
            <a:pPr marL="171450" indent="-171450">
              <a:buFont typeface="Arial" panose="020B0604020202020204" pitchFamily="34" charset="0"/>
              <a:buChar char="•"/>
            </a:pPr>
            <a:r>
              <a:rPr lang="en-US" i="0"/>
              <a:t>I will show you some alliteration. Max makes mud muffins. Can you say that now? (Students repeat.)</a:t>
            </a:r>
            <a:endParaRPr lang="en-US" i="0">
              <a:cs typeface="Calibri"/>
            </a:endParaRPr>
          </a:p>
          <a:p>
            <a:pPr marL="171450" indent="-171450">
              <a:buFont typeface="Arial" panose="020B0604020202020204" pitchFamily="34" charset="0"/>
              <a:buChar char="•"/>
            </a:pPr>
            <a:r>
              <a:rPr lang="en-US" i="0"/>
              <a:t>What was the sound I was using for alliteration?</a:t>
            </a:r>
            <a:r>
              <a:rPr lang="en-US"/>
              <a:t> (Students identify /m/.)</a:t>
            </a:r>
            <a:endParaRPr lang="en-US" i="0">
              <a:cs typeface="Calibri"/>
            </a:endParaRPr>
          </a:p>
          <a:p>
            <a:pPr marL="171450" indent="-171450">
              <a:buFont typeface="Arial" panose="020B0604020202020204" pitchFamily="34" charset="0"/>
              <a:buChar char="•"/>
            </a:pPr>
            <a:r>
              <a:rPr lang="en-US" i="0"/>
              <a:t>I am going to say some silly sentences that use alliteration. Repeat each sentence after me then tell me the sound that is repeating, the alliteration. Sal is swimming in the splashy surf. (Students repeat the sentence.) Which sound is being repeated?</a:t>
            </a:r>
            <a:r>
              <a:rPr lang="en-US"/>
              <a:t> (Students identify /s/.)</a:t>
            </a:r>
            <a:endParaRPr lang="en-US" i="0">
              <a:cs typeface="Calibri"/>
            </a:endParaRPr>
          </a:p>
          <a:p>
            <a:endParaRPr lang="en-US" i="0"/>
          </a:p>
          <a:p>
            <a:pPr>
              <a:defRPr/>
            </a:pPr>
            <a:r>
              <a:rPr lang="en-US" b="0"/>
              <a:t>Repeat with ‘Pip paints purple penguins’ and ‘Tam teaches turtles to turn’.</a:t>
            </a:r>
            <a:r>
              <a:rPr lang="en-US"/>
              <a:t> </a:t>
            </a:r>
            <a:endParaRPr lang="en-US" b="0">
              <a:cs typeface="Calibri"/>
            </a:endParaRPr>
          </a:p>
        </p:txBody>
      </p:sp>
      <p:sp>
        <p:nvSpPr>
          <p:cNvPr id="4" name="Slide Number Placeholder 3"/>
          <p:cNvSpPr>
            <a:spLocks noGrp="1"/>
          </p:cNvSpPr>
          <p:nvPr>
            <p:ph type="sldNum" sz="quarter" idx="5"/>
          </p:nvPr>
        </p:nvSpPr>
        <p:spPr/>
        <p:txBody>
          <a:bodyPr/>
          <a:lstStyle/>
          <a:p>
            <a:fld id="{7CC31577-97A4-4887-8789-CF06B159749B}" type="slidenum">
              <a:rPr lang="en-AU" smtClean="0"/>
              <a:t>10</a:t>
            </a:fld>
            <a:endParaRPr lang="en-AU"/>
          </a:p>
        </p:txBody>
      </p:sp>
    </p:spTree>
    <p:extLst>
      <p:ext uri="{BB962C8B-B14F-4D97-AF65-F5344CB8AC3E}">
        <p14:creationId xmlns:p14="http://schemas.microsoft.com/office/powerpoint/2010/main" val="6385453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a:t>Amazing alliteration (whiteboard/large-screen activity)</a:t>
            </a:r>
            <a:endParaRPr lang="en-US" i="1"/>
          </a:p>
          <a:p>
            <a:pPr>
              <a:defRPr/>
            </a:pPr>
            <a:r>
              <a:rPr lang="en-US" i="0"/>
              <a:t>In this activity, students produce their own alliteration using a target phoneme.</a:t>
            </a:r>
            <a:r>
              <a:rPr lang="en-US"/>
              <a:t> </a:t>
            </a:r>
            <a:endParaRPr lang="en-US" i="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a:p>
          <a:p>
            <a:r>
              <a:rPr lang="en-US" b="1" i="0"/>
              <a:t>Teacher </a:t>
            </a:r>
            <a:r>
              <a:rPr lang="en-US" b="1"/>
              <a:t>script and steps</a:t>
            </a:r>
            <a:endParaRPr lang="en-US" b="1" i="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a:t>When words have the same starting sound, we call it alliteration. Can you say that word for me? (Students repeat ‘alliteration’.)</a:t>
            </a:r>
            <a:endParaRPr lang="en-US" i="0">
              <a:cs typeface="Calibri"/>
            </a:endParaRPr>
          </a:p>
          <a:p>
            <a:pPr marL="171450" indent="-171450">
              <a:buFont typeface="Arial" panose="020B0604020202020204" pitchFamily="34" charset="0"/>
              <a:buChar char="•"/>
              <a:defRPr/>
            </a:pPr>
            <a:r>
              <a:rPr lang="en-US" i="0"/>
              <a:t>I am going to show you three pictures. Can you make a super sentence with these words? The three words are baby, blue and bottle.</a:t>
            </a:r>
            <a:r>
              <a:rPr lang="en-US"/>
              <a:t> (</a:t>
            </a:r>
            <a:r>
              <a:rPr lang="en-US" i="0"/>
              <a:t>Students offer sentences using /b/ words, e.g. ‘The baby’s bottle is blue.’)</a:t>
            </a:r>
            <a:r>
              <a:rPr lang="en-US"/>
              <a:t> </a:t>
            </a:r>
            <a:endParaRPr lang="en-US" i="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a:p>
          <a:p>
            <a:pPr>
              <a:defRPr/>
            </a:pPr>
            <a:r>
              <a:rPr lang="en-US"/>
              <a:t>Repeat with the words snail, seat and sun. </a:t>
            </a:r>
            <a:endParaRPr lang="en-US">
              <a:cs typeface="Calibri" panose="020F0502020204030204"/>
            </a:endParaRPr>
          </a:p>
        </p:txBody>
      </p:sp>
      <p:sp>
        <p:nvSpPr>
          <p:cNvPr id="4" name="Slide Number Placeholder 3"/>
          <p:cNvSpPr>
            <a:spLocks noGrp="1"/>
          </p:cNvSpPr>
          <p:nvPr>
            <p:ph type="sldNum" sz="quarter" idx="5"/>
          </p:nvPr>
        </p:nvSpPr>
        <p:spPr/>
        <p:txBody>
          <a:bodyPr/>
          <a:lstStyle/>
          <a:p>
            <a:fld id="{7CC31577-97A4-4887-8789-CF06B159749B}" type="slidenum">
              <a:rPr lang="en-AU" smtClean="0"/>
              <a:t>11</a:t>
            </a:fld>
            <a:endParaRPr lang="en-AU"/>
          </a:p>
        </p:txBody>
      </p:sp>
    </p:spTree>
    <p:extLst>
      <p:ext uri="{BB962C8B-B14F-4D97-AF65-F5344CB8AC3E}">
        <p14:creationId xmlns:p14="http://schemas.microsoft.com/office/powerpoint/2010/main" val="22814617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Note: Onset and rime tasks can provide a bridge between phonological and phonemic awareness for students. </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0"/>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a:t>Build a word (whiteboard/large-screen activity)</a:t>
            </a:r>
            <a:endParaRPr lang="en-US" i="1"/>
          </a:p>
          <a:p>
            <a:pPr>
              <a:defRPr/>
            </a:pPr>
            <a:r>
              <a:rPr lang="en-US" i="0"/>
              <a:t>In this activity, students identify onset and rime in words.</a:t>
            </a:r>
            <a:endParaRPr lang="en-US" i="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a:p>
          <a:p>
            <a:r>
              <a:rPr lang="en-US" b="1" i="0"/>
              <a:t>Teacher </a:t>
            </a:r>
            <a:r>
              <a:rPr lang="en-US" b="1"/>
              <a:t>script and steps</a:t>
            </a:r>
            <a:endParaRPr lang="en-US" b="1" i="0"/>
          </a:p>
          <a:p>
            <a:pPr marL="171450" indent="-171450">
              <a:buFont typeface="Arial" panose="020B0604020202020204" pitchFamily="34" charset="0"/>
              <a:buChar char="•"/>
              <a:defRPr/>
            </a:pPr>
            <a:r>
              <a:rPr lang="en-US"/>
              <a:t>Onset </a:t>
            </a:r>
            <a:r>
              <a:rPr lang="en-US" i="0"/>
              <a:t>is the </a:t>
            </a:r>
            <a:r>
              <a:rPr lang="en-US"/>
              <a:t>name for the sounds</a:t>
            </a:r>
            <a:r>
              <a:rPr lang="en-US" i="0"/>
              <a:t> before the vowel in a word. </a:t>
            </a:r>
            <a:r>
              <a:rPr lang="en-US"/>
              <a:t>Rime</a:t>
            </a:r>
            <a:r>
              <a:rPr lang="en-US" i="0"/>
              <a:t> is the </a:t>
            </a:r>
            <a:r>
              <a:rPr lang="en-US"/>
              <a:t>name for the </a:t>
            </a:r>
            <a:r>
              <a:rPr lang="en-US" i="0"/>
              <a:t>sounds from the vowel onwards. (Show the picture and </a:t>
            </a:r>
            <a:r>
              <a:rPr lang="en-US"/>
              <a:t>say the word</a:t>
            </a:r>
            <a:r>
              <a:rPr lang="en-US" i="0"/>
              <a:t> pin</a:t>
            </a:r>
            <a:r>
              <a:rPr lang="en-US"/>
              <a:t>.)</a:t>
            </a:r>
            <a:r>
              <a:rPr lang="en-US" i="0"/>
              <a:t> /p/ is the onset, -in is the rime. (Have </a:t>
            </a:r>
            <a:r>
              <a:rPr lang="en-US"/>
              <a:t>students</a:t>
            </a:r>
            <a:r>
              <a:rPr lang="en-US" i="0"/>
              <a:t> repeat after you</a:t>
            </a:r>
            <a:r>
              <a:rPr lang="en-US"/>
              <a:t>.)</a:t>
            </a:r>
            <a:endParaRPr lang="en-US" i="0">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a:t>(Show the fish picture and say the word fish</a:t>
            </a:r>
            <a:r>
              <a:rPr lang="en-US"/>
              <a:t>.) The o</a:t>
            </a:r>
            <a:r>
              <a:rPr lang="en-US" i="0"/>
              <a:t>nset is /f/, the rime is -ish</a:t>
            </a:r>
            <a:r>
              <a:rPr lang="en-US"/>
              <a:t>. (Students repeat.)</a:t>
            </a:r>
            <a:endParaRPr lang="en-US" i="0">
              <a:cs typeface="Calibri" panose="020F0502020204030204"/>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a:t>Now your turn. (Show the dog picture.) What is the onset? (Students identify </a:t>
            </a:r>
            <a:r>
              <a:rPr lang="en-US" i="0" u="none"/>
              <a:t>/d/). What is the rime? (Students identify -</a:t>
            </a:r>
            <a:r>
              <a:rPr lang="en-US" i="0"/>
              <a:t>og.)</a:t>
            </a:r>
            <a:endParaRPr lang="en-US" i="0">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a:t>(Show the cat picture.) What is the onset? (Students identify </a:t>
            </a:r>
            <a:r>
              <a:rPr lang="en-US" i="0" u="none"/>
              <a:t>/k/). What is the rime? (Students identify -at</a:t>
            </a:r>
            <a:r>
              <a:rPr lang="en-US" i="0"/>
              <a:t>.)</a:t>
            </a:r>
            <a:endParaRPr lang="en-US" i="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a:p>
          <a:p>
            <a:pPr>
              <a:defRPr/>
            </a:pPr>
            <a:r>
              <a:rPr lang="en-US" b="0"/>
              <a:t>Repeat with the words win, top and hat</a:t>
            </a:r>
            <a:r>
              <a:rPr lang="en-US"/>
              <a:t>.</a:t>
            </a:r>
            <a:endParaRPr lang="en-US" b="1">
              <a:cs typeface="Calibri"/>
            </a:endParaRPr>
          </a:p>
        </p:txBody>
      </p:sp>
      <p:sp>
        <p:nvSpPr>
          <p:cNvPr id="4" name="Slide Number Placeholder 3"/>
          <p:cNvSpPr>
            <a:spLocks noGrp="1"/>
          </p:cNvSpPr>
          <p:nvPr>
            <p:ph type="sldNum" sz="quarter" idx="5"/>
          </p:nvPr>
        </p:nvSpPr>
        <p:spPr/>
        <p:txBody>
          <a:bodyPr/>
          <a:lstStyle/>
          <a:p>
            <a:fld id="{7CC31577-97A4-4887-8789-CF06B159749B}" type="slidenum">
              <a:rPr lang="en-AU" smtClean="0"/>
              <a:t>12</a:t>
            </a:fld>
            <a:endParaRPr lang="en-AU"/>
          </a:p>
        </p:txBody>
      </p:sp>
    </p:spTree>
    <p:extLst>
      <p:ext uri="{BB962C8B-B14F-4D97-AF65-F5344CB8AC3E}">
        <p14:creationId xmlns:p14="http://schemas.microsoft.com/office/powerpoint/2010/main" val="14747002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cs typeface="Calibri"/>
              </a:rPr>
              <a:t>Note: Onset and rime tasks can provide a bridge between phonological and phonemic awareness for students. </a:t>
            </a:r>
            <a:endParaRPr lang="en-US"/>
          </a:p>
          <a:p>
            <a:pPr>
              <a:defRPr/>
            </a:pPr>
            <a:endParaRPr lang="en-US" b="1"/>
          </a:p>
          <a:p>
            <a:pPr marL="0" marR="0" lvl="0" indent="0" algn="l" defTabSz="914400">
              <a:lnSpc>
                <a:spcPct val="100000"/>
              </a:lnSpc>
              <a:spcBef>
                <a:spcPts val="0"/>
              </a:spcBef>
              <a:spcAft>
                <a:spcPts val="0"/>
              </a:spcAft>
              <a:buClrTx/>
              <a:buSzTx/>
              <a:buFontTx/>
              <a:buNone/>
              <a:tabLst/>
              <a:defRPr/>
            </a:pPr>
            <a:r>
              <a:rPr lang="en-US" b="1" i="0"/>
              <a:t>Make a word with letters (whiteboard/large-screen activity)</a:t>
            </a:r>
            <a:endParaRPr lang="en-US" i="1">
              <a:cs typeface="Calibri"/>
            </a:endParaRPr>
          </a:p>
          <a:p>
            <a:pPr>
              <a:defRPr/>
            </a:pPr>
            <a:r>
              <a:rPr lang="en-US" i="0"/>
              <a:t>In this activity, students blend onset and rime to make words, prompted by letters.</a:t>
            </a:r>
          </a:p>
          <a:p>
            <a:pPr>
              <a:defRPr/>
            </a:pPr>
            <a:endParaRPr lang="en-US" i="1"/>
          </a:p>
          <a:p>
            <a:r>
              <a:rPr lang="en-US" b="1" i="0"/>
              <a:t>Teacher </a:t>
            </a:r>
            <a:r>
              <a:rPr lang="en-US" b="1"/>
              <a:t>script and steps</a:t>
            </a:r>
            <a:endParaRPr lang="en-US" b="1" i="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Onset </a:t>
            </a:r>
            <a:r>
              <a:rPr lang="en-US" i="0"/>
              <a:t>is the </a:t>
            </a:r>
            <a:r>
              <a:rPr lang="en-US"/>
              <a:t>name for the sounds</a:t>
            </a:r>
            <a:r>
              <a:rPr lang="en-US" i="0"/>
              <a:t> before the vowel in a word. </a:t>
            </a:r>
            <a:r>
              <a:rPr lang="en-US"/>
              <a:t>Rime</a:t>
            </a:r>
            <a:r>
              <a:rPr lang="en-US" i="0"/>
              <a:t> is the </a:t>
            </a:r>
            <a:r>
              <a:rPr lang="en-US"/>
              <a:t>name for the </a:t>
            </a:r>
            <a:r>
              <a:rPr lang="en-US" i="0"/>
              <a:t>sounds from the vowel onwards. Can you say onset and rime? (Students repeat.)</a:t>
            </a:r>
            <a:endParaRPr lang="en-US" i="0">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a:t>Now remember the first sound we hear is the onset and the remainder is the rime. I will say a word, I will then say, ‘Onset?’ and you tell me the onset. Then I will say, ‘Rime?’ and you will say the rime.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a:t>I am thinking of the word bat. Onset? (Students identify /b/). Rime? (Students identify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a:t>What’s the word? (Students identify bat.)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a:p>
          <a:p>
            <a:pPr marL="0" marR="0" lvl="0" indent="0" algn="l" defTabSz="914400" rtl="0" eaLnBrk="1" fontAlgn="auto" latinLnBrk="0" hangingPunct="1">
              <a:lnSpc>
                <a:spcPct val="100000"/>
              </a:lnSpc>
              <a:spcBef>
                <a:spcPts val="0"/>
              </a:spcBef>
              <a:spcAft>
                <a:spcPts val="0"/>
              </a:spcAft>
              <a:buClrTx/>
              <a:buSzTx/>
              <a:buFontTx/>
              <a:buNone/>
              <a:tabLst/>
              <a:defRPr/>
            </a:pPr>
            <a:r>
              <a:rPr lang="en-US" b="0"/>
              <a:t>Repeat with the words lip, hand and cook</a:t>
            </a:r>
            <a:r>
              <a:rPr lang="en-US"/>
              <a:t>.</a:t>
            </a:r>
            <a:endParaRPr lang="en-US" b="0">
              <a:cs typeface="Calibri"/>
            </a:endParaRPr>
          </a:p>
        </p:txBody>
      </p:sp>
      <p:sp>
        <p:nvSpPr>
          <p:cNvPr id="4" name="Slide Number Placeholder 3"/>
          <p:cNvSpPr>
            <a:spLocks noGrp="1"/>
          </p:cNvSpPr>
          <p:nvPr>
            <p:ph type="sldNum" sz="quarter" idx="5"/>
          </p:nvPr>
        </p:nvSpPr>
        <p:spPr/>
        <p:txBody>
          <a:bodyPr/>
          <a:lstStyle/>
          <a:p>
            <a:fld id="{7CC31577-97A4-4887-8789-CF06B159749B}" type="slidenum">
              <a:rPr lang="en-AU" smtClean="0"/>
              <a:t>13</a:t>
            </a:fld>
            <a:endParaRPr lang="en-AU"/>
          </a:p>
        </p:txBody>
      </p:sp>
    </p:spTree>
    <p:extLst>
      <p:ext uri="{BB962C8B-B14F-4D97-AF65-F5344CB8AC3E}">
        <p14:creationId xmlns:p14="http://schemas.microsoft.com/office/powerpoint/2010/main" val="30849698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Activities in this section focus on identifying individual speech sounds in words. </a:t>
            </a:r>
          </a:p>
        </p:txBody>
      </p:sp>
      <p:sp>
        <p:nvSpPr>
          <p:cNvPr id="4" name="Slide Number Placeholder 3"/>
          <p:cNvSpPr>
            <a:spLocks noGrp="1"/>
          </p:cNvSpPr>
          <p:nvPr>
            <p:ph type="sldNum" sz="quarter" idx="5"/>
          </p:nvPr>
        </p:nvSpPr>
        <p:spPr/>
        <p:txBody>
          <a:bodyPr/>
          <a:lstStyle/>
          <a:p>
            <a:fld id="{7CC31577-97A4-4887-8789-CF06B159749B}" type="slidenum">
              <a:rPr lang="en-AU" smtClean="0"/>
              <a:t>14</a:t>
            </a:fld>
            <a:endParaRPr lang="en-AU"/>
          </a:p>
        </p:txBody>
      </p:sp>
    </p:spTree>
    <p:extLst>
      <p:ext uri="{BB962C8B-B14F-4D97-AF65-F5344CB8AC3E}">
        <p14:creationId xmlns:p14="http://schemas.microsoft.com/office/powerpoint/2010/main" val="38764274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a:t>Phoneme sit down (physical activity)</a:t>
            </a:r>
          </a:p>
          <a:p>
            <a:pPr>
              <a:defRPr/>
            </a:pPr>
            <a:r>
              <a:rPr lang="en-US" i="0"/>
              <a:t>In this activity, students identify and isolate initial phonemes.</a:t>
            </a:r>
            <a:r>
              <a:rPr lang="en-US"/>
              <a:t> </a:t>
            </a:r>
            <a:endParaRPr lang="en-US" i="0">
              <a:cs typeface="Calibri"/>
            </a:endParaRPr>
          </a:p>
          <a:p>
            <a:endParaRPr lang="en-AU"/>
          </a:p>
          <a:p>
            <a:r>
              <a:rPr lang="en-US" b="1" i="0"/>
              <a:t>Teacher </a:t>
            </a:r>
            <a:r>
              <a:rPr lang="en-US" b="1"/>
              <a:t>script and steps</a:t>
            </a:r>
            <a:endParaRPr lang="en-US" b="1" i="0"/>
          </a:p>
          <a:p>
            <a:pPr marL="171450" indent="-171450">
              <a:buFont typeface="Arial" panose="020B0604020202020204" pitchFamily="34" charset="0"/>
              <a:buChar char="•"/>
            </a:pPr>
            <a:r>
              <a:rPr lang="en-AU"/>
              <a:t>Today we are going to play a game called phoneme sit down. The first sound we hear in a word is called the initial phoneme. When I say the word star, the initial phoneme is /s/. Now I am going to give you another word that begins with /s/</a:t>
            </a:r>
            <a:r>
              <a:rPr lang="en-AU" i="0"/>
              <a:t>, sun. T</a:t>
            </a:r>
            <a:r>
              <a:rPr lang="en-AU"/>
              <a:t>hey both start with /s/. If my next word doesn’t start with /s/ you need to sit down. The word is table. (Students sit down.) </a:t>
            </a:r>
            <a:endParaRPr lang="en-AU">
              <a:cs typeface="Calibri"/>
            </a:endParaRPr>
          </a:p>
          <a:p>
            <a:pPr marL="171450" indent="-171450">
              <a:buFont typeface="Arial" panose="020B0604020202020204" pitchFamily="34" charset="0"/>
              <a:buChar char="•"/>
            </a:pPr>
            <a:r>
              <a:rPr lang="en-AU"/>
              <a:t>Now I am going to give you another two words, and I want you to sit down on the word that doesn’t begin with /s/. Sausage, dog. (Students sit down after second word.)</a:t>
            </a:r>
            <a:endParaRPr lang="en-AU">
              <a:cs typeface="Calibri"/>
            </a:endParaRPr>
          </a:p>
          <a:p>
            <a:endParaRPr lang="en-AU" b="0"/>
          </a:p>
          <a:p>
            <a:r>
              <a:rPr lang="en-AU" b="0"/>
              <a:t>Repeat with </a:t>
            </a:r>
            <a:r>
              <a:rPr lang="en-AU"/>
              <a:t>new </a:t>
            </a:r>
            <a:r>
              <a:rPr lang="en-AU" b="0"/>
              <a:t>words</a:t>
            </a:r>
            <a:r>
              <a:rPr lang="en-AU"/>
              <a:t>.</a:t>
            </a:r>
            <a:endParaRPr lang="en-AU" b="1">
              <a:cs typeface="Calibri"/>
            </a:endParaRPr>
          </a:p>
        </p:txBody>
      </p:sp>
      <p:sp>
        <p:nvSpPr>
          <p:cNvPr id="4" name="Slide Number Placeholder 3"/>
          <p:cNvSpPr>
            <a:spLocks noGrp="1"/>
          </p:cNvSpPr>
          <p:nvPr>
            <p:ph type="sldNum" sz="quarter" idx="5"/>
          </p:nvPr>
        </p:nvSpPr>
        <p:spPr/>
        <p:txBody>
          <a:bodyPr/>
          <a:lstStyle/>
          <a:p>
            <a:fld id="{7CC31577-97A4-4887-8789-CF06B159749B}" type="slidenum">
              <a:rPr lang="en-AU" smtClean="0"/>
              <a:t>15</a:t>
            </a:fld>
            <a:endParaRPr lang="en-AU"/>
          </a:p>
        </p:txBody>
      </p:sp>
    </p:spTree>
    <p:extLst>
      <p:ext uri="{BB962C8B-B14F-4D97-AF65-F5344CB8AC3E}">
        <p14:creationId xmlns:p14="http://schemas.microsoft.com/office/powerpoint/2010/main" val="36740988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a:t>Picture this (student mini-whiteboard/paper activity)</a:t>
            </a:r>
          </a:p>
          <a:p>
            <a:pPr>
              <a:defRPr/>
            </a:pPr>
            <a:r>
              <a:rPr lang="en-US" i="0"/>
              <a:t>In this activity, students </a:t>
            </a:r>
            <a:r>
              <a:rPr lang="en-US"/>
              <a:t>isolate initial phonemes. </a:t>
            </a:r>
            <a:endParaRPr lang="en-US" i="0">
              <a:cs typeface="Calibri"/>
            </a:endParaRPr>
          </a:p>
          <a:p>
            <a:endParaRPr lang="en-AU"/>
          </a:p>
          <a:p>
            <a:r>
              <a:rPr lang="en-US" b="1" i="0"/>
              <a:t>Teacher </a:t>
            </a:r>
            <a:r>
              <a:rPr lang="en-US" b="1"/>
              <a:t>script and steps</a:t>
            </a:r>
            <a:endParaRPr lang="en-US" b="1" i="0"/>
          </a:p>
          <a:p>
            <a:pPr marL="171450" indent="-171450" algn="l" defTabSz="914400" rtl="0" eaLnBrk="1" latinLnBrk="0" hangingPunct="1">
              <a:buFont typeface="Arial" panose="020B0604020202020204" pitchFamily="34" charset="0"/>
              <a:buChar char="•"/>
            </a:pPr>
            <a:r>
              <a:rPr lang="en-GB" sz="1200" kern="1200">
                <a:solidFill>
                  <a:schemeClr val="tx1"/>
                </a:solidFill>
                <a:latin typeface="+mn-lt"/>
                <a:ea typeface="+mn-ea"/>
                <a:cs typeface="+mn-cs"/>
              </a:rPr>
              <a:t>This is the sound /s/; say the sound /s/. (Students repeat.) </a:t>
            </a:r>
          </a:p>
          <a:p>
            <a:pPr marL="171450" indent="-171450" algn="l" defTabSz="914400" rtl="0" eaLnBrk="1" latinLnBrk="0" hangingPunct="1">
              <a:buFont typeface="Arial" panose="020B0604020202020204" pitchFamily="34" charset="0"/>
              <a:buChar char="•"/>
            </a:pPr>
            <a:r>
              <a:rPr lang="en-GB" sz="1200" kern="1200">
                <a:solidFill>
                  <a:schemeClr val="tx1"/>
                </a:solidFill>
                <a:latin typeface="+mn-lt"/>
                <a:ea typeface="+mn-ea"/>
                <a:cs typeface="+mn-cs"/>
              </a:rPr>
              <a:t>Draw a picture of something beginning with the sound /s/. (Students use mini-whiteboards or equivalent to draw a picture starting with /s/.)</a:t>
            </a:r>
            <a:endParaRPr lang="en-AU" sz="1200" kern="1200">
              <a:solidFill>
                <a:schemeClr val="tx1"/>
              </a:solidFill>
              <a:latin typeface="+mn-lt"/>
              <a:ea typeface="+mn-ea"/>
              <a:cs typeface="+mn-cs"/>
            </a:endParaRPr>
          </a:p>
          <a:p>
            <a:pPr marL="342900" indent="-342900">
              <a:buFont typeface="Arial" panose="020B0604020202020204" pitchFamily="34" charset="0"/>
              <a:buChar char="•"/>
            </a:pPr>
            <a:endParaRPr lang="en-AU" sz="1200" b="1" i="0" u="none" strike="noStrike" baseline="0">
              <a:solidFill>
                <a:srgbClr val="000000"/>
              </a:solidFill>
              <a:latin typeface="Calibri" panose="020F0502020204030204"/>
              <a:cs typeface="Calibri"/>
            </a:endParaRPr>
          </a:p>
          <a:p>
            <a:pPr marL="0" indent="0">
              <a:buFont typeface="Arial" panose="020B0604020202020204" pitchFamily="34" charset="0"/>
              <a:buNone/>
            </a:pPr>
            <a:r>
              <a:rPr lang="en-GB" sz="1800" b="0" i="0" u="none" strike="noStrike" baseline="0">
                <a:solidFill>
                  <a:srgbClr val="221E1F"/>
                </a:solidFill>
                <a:latin typeface="New Hero"/>
              </a:rPr>
              <a:t>Use the ‘chin it’ strategy (see Slide 3) to check for understanding. To encourage active learning, randomly choose non-volunteer students to share their answers. T</a:t>
            </a:r>
            <a:r>
              <a:rPr lang="en-AU" sz="1200" b="0" i="0" u="none" strike="noStrike" baseline="0">
                <a:solidFill>
                  <a:srgbClr val="000000"/>
                </a:solidFill>
                <a:latin typeface="Calibri" panose="020F0502020204030204"/>
                <a:cs typeface="Calibri"/>
              </a:rPr>
              <a:t>hen, m</a:t>
            </a:r>
            <a:r>
              <a:rPr lang="en-GB" sz="1800" b="0" i="0" u="none" strike="noStrike" baseline="0">
                <a:solidFill>
                  <a:srgbClr val="221E1F"/>
                </a:solidFill>
                <a:latin typeface="New Hero"/>
              </a:rPr>
              <a:t>ove to next sound on the slide</a:t>
            </a:r>
            <a:r>
              <a:rPr lang="en-GB" sz="1800">
                <a:solidFill>
                  <a:srgbClr val="221E1F"/>
                </a:solidFill>
                <a:latin typeface="New Hero"/>
              </a:rPr>
              <a:t>.</a:t>
            </a:r>
            <a:endParaRPr lang="en-AU" b="1">
              <a:cs typeface="Calibri"/>
            </a:endParaRPr>
          </a:p>
        </p:txBody>
      </p:sp>
      <p:sp>
        <p:nvSpPr>
          <p:cNvPr id="4" name="Slide Number Placeholder 3"/>
          <p:cNvSpPr>
            <a:spLocks noGrp="1"/>
          </p:cNvSpPr>
          <p:nvPr>
            <p:ph type="sldNum" sz="quarter" idx="5"/>
          </p:nvPr>
        </p:nvSpPr>
        <p:spPr/>
        <p:txBody>
          <a:bodyPr/>
          <a:lstStyle/>
          <a:p>
            <a:fld id="{7CC31577-97A4-4887-8789-CF06B159749B}" type="slidenum">
              <a:rPr lang="en-AU" smtClean="0"/>
              <a:t>16</a:t>
            </a:fld>
            <a:endParaRPr lang="en-AU"/>
          </a:p>
        </p:txBody>
      </p:sp>
    </p:spTree>
    <p:extLst>
      <p:ext uri="{BB962C8B-B14F-4D97-AF65-F5344CB8AC3E}">
        <p14:creationId xmlns:p14="http://schemas.microsoft.com/office/powerpoint/2010/main" val="37041209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a:t>Tell me – initial phonemes (whiteboard/large-screen activity)</a:t>
            </a:r>
            <a:endParaRPr lang="en-US" i="1"/>
          </a:p>
          <a:p>
            <a:pPr>
              <a:defRPr/>
            </a:pPr>
            <a:r>
              <a:rPr lang="en-US" i="0"/>
              <a:t>In this activity, students identify and isolate initial phonemes.</a:t>
            </a:r>
            <a:r>
              <a:rPr lang="en-US"/>
              <a:t> </a:t>
            </a:r>
            <a:endParaRPr lang="en-US" i="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a:p>
          <a:p>
            <a:r>
              <a:rPr lang="en-US" b="1" i="0"/>
              <a:t>Teacher </a:t>
            </a:r>
            <a:r>
              <a:rPr lang="en-US" b="1"/>
              <a:t>script and steps</a:t>
            </a:r>
            <a:endParaRPr lang="en-US" b="1" i="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a:t>We call the starting sound in a word the initial phoneme. Can you say initial phoneme? (Students repeat.)</a:t>
            </a:r>
            <a:endParaRPr lang="en-US" i="0">
              <a:cs typeface="Calibri"/>
            </a:endParaRPr>
          </a:p>
          <a:p>
            <a:pPr marL="171450" indent="-171450">
              <a:buFont typeface="Arial" panose="020B0604020202020204" pitchFamily="34" charset="0"/>
              <a:buChar char="•"/>
              <a:defRPr/>
            </a:pPr>
            <a:r>
              <a:rPr lang="en-US" i="0"/>
              <a:t>I am going to put some pictures on the screen, and I want you to tell me the initial phoneme. I will show you. (Click to first image.) I can see a fish. The initial phoneme is /f/. </a:t>
            </a:r>
          </a:p>
          <a:p>
            <a:pPr marL="171450" indent="-171450">
              <a:buFont typeface="Arial" panose="020B0604020202020204" pitchFamily="34" charset="0"/>
              <a:buChar char="•"/>
              <a:defRPr/>
            </a:pPr>
            <a:r>
              <a:rPr lang="en-US" i="0"/>
              <a:t>Now your turn. (Click again to show the next image: plane. Students identify /p/.)</a:t>
            </a:r>
            <a:r>
              <a:rPr lang="en-US"/>
              <a:t> </a:t>
            </a:r>
            <a:endParaRPr lang="en-US" i="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t>Repeat with the words guitar, tent, balloons, ant, orange and egg</a:t>
            </a:r>
            <a:r>
              <a:rPr lang="en-US"/>
              <a:t>.</a:t>
            </a:r>
            <a:endParaRPr lang="en-US" b="0" i="0">
              <a:cs typeface="Calibri"/>
            </a:endParaRPr>
          </a:p>
        </p:txBody>
      </p:sp>
      <p:sp>
        <p:nvSpPr>
          <p:cNvPr id="4" name="Slide Number Placeholder 3"/>
          <p:cNvSpPr>
            <a:spLocks noGrp="1"/>
          </p:cNvSpPr>
          <p:nvPr>
            <p:ph type="sldNum" sz="quarter" idx="5"/>
          </p:nvPr>
        </p:nvSpPr>
        <p:spPr/>
        <p:txBody>
          <a:bodyPr/>
          <a:lstStyle/>
          <a:p>
            <a:fld id="{7CC31577-97A4-4887-8789-CF06B159749B}" type="slidenum">
              <a:rPr lang="en-AU" smtClean="0"/>
              <a:t>17</a:t>
            </a:fld>
            <a:endParaRPr lang="en-AU"/>
          </a:p>
        </p:txBody>
      </p:sp>
    </p:spTree>
    <p:extLst>
      <p:ext uri="{BB962C8B-B14F-4D97-AF65-F5344CB8AC3E}">
        <p14:creationId xmlns:p14="http://schemas.microsoft.com/office/powerpoint/2010/main" val="38737876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a:t>Bingo! (printable worksheet)</a:t>
            </a:r>
          </a:p>
          <a:p>
            <a:pPr>
              <a:defRPr/>
            </a:pPr>
            <a:r>
              <a:rPr lang="en-US" i="0"/>
              <a:t>In this activity, students </a:t>
            </a:r>
            <a:r>
              <a:rPr lang="en-US"/>
              <a:t>isolate initial sounds in words to cross off their bingo board. The first student to have all sounds crossed off or three in a row, calls out BINGO! </a:t>
            </a:r>
            <a:endParaRPr lang="en-US" i="1"/>
          </a:p>
          <a:p>
            <a:endParaRPr lang="en-AU">
              <a:cs typeface="Calibri"/>
            </a:endParaRPr>
          </a:p>
          <a:p>
            <a:r>
              <a:rPr lang="en-US" b="1" i="0"/>
              <a:t>Teacher</a:t>
            </a:r>
            <a:r>
              <a:rPr lang="en-US" b="1"/>
              <a:t> steps</a:t>
            </a:r>
            <a:endParaRPr lang="en-US" b="1" i="0"/>
          </a:p>
          <a:p>
            <a:pPr marL="171450" indent="-171450" algn="l" defTabSz="914400" rtl="0" eaLnBrk="1" latinLnBrk="0" hangingPunct="1">
              <a:buFont typeface="Arial" panose="020B0604020202020204" pitchFamily="34" charset="0"/>
              <a:buChar char="•"/>
            </a:pPr>
            <a:r>
              <a:rPr lang="en-GB" sz="1200" kern="1200">
                <a:solidFill>
                  <a:schemeClr val="tx1"/>
                </a:solidFill>
                <a:latin typeface="+mn-lt"/>
                <a:ea typeface="+mn-ea"/>
                <a:cs typeface="+mn-cs"/>
              </a:rPr>
              <a:t>Using the slide as a template, write sounds that students know on the worksheet. The sounds can be in any order; and sounds can be repeated. </a:t>
            </a:r>
          </a:p>
          <a:p>
            <a:pPr marL="171450" indent="-171450" algn="l" defTabSz="914400" rtl="0" eaLnBrk="1" latinLnBrk="0" hangingPunct="1">
              <a:buFont typeface="Arial" panose="020B0604020202020204" pitchFamily="34" charset="0"/>
              <a:buChar char="•"/>
            </a:pPr>
            <a:r>
              <a:rPr lang="en-GB" sz="1200" kern="1200">
                <a:solidFill>
                  <a:schemeClr val="tx1"/>
                </a:solidFill>
                <a:latin typeface="+mn-lt"/>
                <a:ea typeface="+mn-ea"/>
                <a:cs typeface="+mn-cs"/>
              </a:rPr>
              <a:t>Print a class set of the worksheets.</a:t>
            </a:r>
          </a:p>
          <a:p>
            <a:pPr marL="171450" indent="-171450" algn="l" defTabSz="914400" rtl="0" eaLnBrk="1" latinLnBrk="0" hangingPunct="1">
              <a:buFont typeface="Arial" panose="020B0604020202020204" pitchFamily="34" charset="0"/>
              <a:buChar char="•"/>
            </a:pPr>
            <a:r>
              <a:rPr lang="en-GB" sz="1200" kern="1200">
                <a:solidFill>
                  <a:schemeClr val="tx1"/>
                </a:solidFill>
                <a:latin typeface="+mn-lt"/>
                <a:ea typeface="+mn-ea"/>
                <a:cs typeface="+mn-cs"/>
              </a:rPr>
              <a:t>Say words beginning with the target sounds, emphasising the target sound each time. </a:t>
            </a:r>
            <a:endParaRPr lang="en-AU" sz="1200" kern="1200">
              <a:solidFill>
                <a:schemeClr val="tx1"/>
              </a:solidFill>
              <a:latin typeface="+mn-lt"/>
              <a:ea typeface="+mn-ea"/>
              <a:cs typeface="+mn-cs"/>
            </a:endParaRPr>
          </a:p>
          <a:p>
            <a:pPr marL="171450" indent="-171450" algn="l" defTabSz="914400" rtl="0" eaLnBrk="1" latinLnBrk="0" hangingPunct="1">
              <a:buFont typeface="Arial" panose="020B0604020202020204" pitchFamily="34" charset="0"/>
              <a:buChar char="•"/>
            </a:pPr>
            <a:r>
              <a:rPr lang="en-GB" sz="1200" kern="1200">
                <a:solidFill>
                  <a:schemeClr val="tx1"/>
                </a:solidFill>
                <a:latin typeface="+mn-lt"/>
                <a:ea typeface="+mn-ea"/>
                <a:cs typeface="+mn-cs"/>
              </a:rPr>
              <a:t>Students cross sounds off as they hear them. </a:t>
            </a:r>
            <a:endParaRPr lang="en-AU" sz="1200" kern="1200">
              <a:solidFill>
                <a:schemeClr val="tx1"/>
              </a:solidFill>
              <a:latin typeface="+mn-lt"/>
              <a:ea typeface="+mn-ea"/>
              <a:cs typeface="+mn-cs"/>
            </a:endParaRPr>
          </a:p>
          <a:p>
            <a:pPr marL="171450" indent="-171450" algn="l" defTabSz="914400" rtl="0" eaLnBrk="1" latinLnBrk="0" hangingPunct="1">
              <a:buFont typeface="Arial" panose="020B0604020202020204" pitchFamily="34" charset="0"/>
              <a:buChar char="•"/>
            </a:pPr>
            <a:r>
              <a:rPr lang="en-GB" sz="1200" kern="1200">
                <a:solidFill>
                  <a:schemeClr val="tx1"/>
                </a:solidFill>
                <a:latin typeface="+mn-lt"/>
                <a:ea typeface="+mn-ea"/>
                <a:cs typeface="+mn-cs"/>
              </a:rPr>
              <a:t>Once students have all their boxes marked, they can shout ‘bingo!’. </a:t>
            </a:r>
            <a:endParaRPr lang="en-AU" sz="1200" kern="120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7CC31577-97A4-4887-8789-CF06B159749B}" type="slidenum">
              <a:rPr lang="en-AU" smtClean="0"/>
              <a:t>18</a:t>
            </a:fld>
            <a:endParaRPr lang="en-AU"/>
          </a:p>
        </p:txBody>
      </p:sp>
    </p:spTree>
    <p:extLst>
      <p:ext uri="{BB962C8B-B14F-4D97-AF65-F5344CB8AC3E}">
        <p14:creationId xmlns:p14="http://schemas.microsoft.com/office/powerpoint/2010/main" val="31813759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i="0"/>
              <a:t>Tell me – final phonemes (whiteboard/large-screen activity)</a:t>
            </a:r>
            <a:endParaRPr lang="en-US" i="1"/>
          </a:p>
          <a:p>
            <a:pPr>
              <a:defRPr/>
            </a:pPr>
            <a:r>
              <a:rPr lang="en-US" b="0" i="0"/>
              <a:t>The purpose of this activity is to have students identify and isolate final phonemes. </a:t>
            </a:r>
            <a:endParaRPr lang="en-US" b="0" i="0">
              <a:cs typeface="Calibri"/>
            </a:endParaRPr>
          </a:p>
          <a:p>
            <a:endParaRPr lang="en-AU"/>
          </a:p>
          <a:p>
            <a:r>
              <a:rPr lang="en-US" b="1" i="0"/>
              <a:t>Teacher </a:t>
            </a:r>
            <a:r>
              <a:rPr lang="en-US" b="1"/>
              <a:t>script and steps</a:t>
            </a:r>
            <a:endParaRPr lang="en-US" b="1" i="0"/>
          </a:p>
          <a:p>
            <a:pPr marL="171450" indent="-171450">
              <a:buFont typeface="Arial" panose="020B0604020202020204" pitchFamily="34" charset="0"/>
              <a:buChar char="•"/>
              <a:defRPr/>
            </a:pPr>
            <a:r>
              <a:rPr lang="en-US"/>
              <a:t>The last </a:t>
            </a:r>
            <a:r>
              <a:rPr lang="en-US" i="0"/>
              <a:t>sound </a:t>
            </a:r>
            <a:r>
              <a:rPr lang="en-US"/>
              <a:t>we hear in</a:t>
            </a:r>
            <a:r>
              <a:rPr lang="en-US" i="0"/>
              <a:t> a word </a:t>
            </a:r>
            <a:r>
              <a:rPr lang="en-US"/>
              <a:t>is the</a:t>
            </a:r>
            <a:r>
              <a:rPr lang="en-US" i="0"/>
              <a:t> </a:t>
            </a:r>
            <a:r>
              <a:rPr lang="en-US"/>
              <a:t>final phoneme</a:t>
            </a:r>
            <a:r>
              <a:rPr lang="en-US" i="0"/>
              <a:t>. Can you say final phoneme</a:t>
            </a:r>
            <a:r>
              <a:rPr lang="en-US"/>
              <a:t>? (Students repeat.)</a:t>
            </a:r>
            <a:endParaRPr lang="en-US" i="0">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a:t>I am going to show you two pictures. I would like you to tell me which one ends in /t/. (Click to show clock and ant. Students identify ant.)</a:t>
            </a:r>
            <a:endParaRPr lang="en-US" i="0">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a:t>Here are two more words. Which one ends in /n/? (Click to show ball and bone. Students identify bone.)</a:t>
            </a:r>
            <a:endParaRPr lang="en-US" i="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a:p>
          <a:p>
            <a:pPr>
              <a:defRPr/>
            </a:pPr>
            <a:r>
              <a:rPr lang="en-US" b="0" i="0"/>
              <a:t>Repeat with final sound /p/ for the words zip and star; and final sound /sh/ for the words fish and train</a:t>
            </a:r>
            <a:r>
              <a:rPr lang="en-US"/>
              <a:t>.</a:t>
            </a:r>
            <a:endParaRPr lang="en-US" b="0" i="0">
              <a:cs typeface="Calibri"/>
            </a:endParaRPr>
          </a:p>
        </p:txBody>
      </p:sp>
      <p:sp>
        <p:nvSpPr>
          <p:cNvPr id="4" name="Slide Number Placeholder 3"/>
          <p:cNvSpPr>
            <a:spLocks noGrp="1"/>
          </p:cNvSpPr>
          <p:nvPr>
            <p:ph type="sldNum" sz="quarter" idx="5"/>
          </p:nvPr>
        </p:nvSpPr>
        <p:spPr/>
        <p:txBody>
          <a:bodyPr/>
          <a:lstStyle/>
          <a:p>
            <a:fld id="{7CC31577-97A4-4887-8789-CF06B159749B}" type="slidenum">
              <a:rPr lang="en-AU" smtClean="0"/>
              <a:t>19</a:t>
            </a:fld>
            <a:endParaRPr lang="en-AU"/>
          </a:p>
        </p:txBody>
      </p:sp>
    </p:spTree>
    <p:extLst>
      <p:ext uri="{BB962C8B-B14F-4D97-AF65-F5344CB8AC3E}">
        <p14:creationId xmlns:p14="http://schemas.microsoft.com/office/powerpoint/2010/main" val="657765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7CC31577-97A4-4887-8789-CF06B159749B}" type="slidenum">
              <a:rPr lang="en-AU" smtClean="0"/>
              <a:t>2</a:t>
            </a:fld>
            <a:endParaRPr lang="en-AU"/>
          </a:p>
        </p:txBody>
      </p:sp>
    </p:spTree>
    <p:extLst>
      <p:ext uri="{BB962C8B-B14F-4D97-AF65-F5344CB8AC3E}">
        <p14:creationId xmlns:p14="http://schemas.microsoft.com/office/powerpoint/2010/main" val="39578240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i="0"/>
              <a:t>Tell me – final phonemes (whiteboard/large-screen activity)</a:t>
            </a:r>
            <a:endParaRPr lang="en-US" i="1"/>
          </a:p>
          <a:p>
            <a:pPr>
              <a:defRPr/>
            </a:pPr>
            <a:r>
              <a:rPr lang="en-US" i="0"/>
              <a:t>In this activity, students identify and isolate final phonemes. </a:t>
            </a:r>
            <a:endParaRPr lang="en-US" i="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a:p>
          <a:p>
            <a:r>
              <a:rPr lang="en-US" b="1" i="0"/>
              <a:t>Teacher </a:t>
            </a:r>
            <a:r>
              <a:rPr lang="en-US" b="1"/>
              <a:t>script and steps</a:t>
            </a:r>
            <a:endParaRPr lang="en-US" b="1" i="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The last sound </a:t>
            </a:r>
            <a:r>
              <a:rPr lang="en-US" i="0"/>
              <a:t>we </a:t>
            </a:r>
            <a:r>
              <a:rPr lang="en-US"/>
              <a:t>hear </a:t>
            </a:r>
            <a:r>
              <a:rPr lang="en-US" i="0"/>
              <a:t>in a word</a:t>
            </a:r>
            <a:r>
              <a:rPr lang="en-US"/>
              <a:t> is</a:t>
            </a:r>
            <a:r>
              <a:rPr lang="en-US" i="0"/>
              <a:t> the </a:t>
            </a:r>
            <a:r>
              <a:rPr lang="en-US"/>
              <a:t>final phoneme</a:t>
            </a:r>
            <a:r>
              <a:rPr lang="en-US" i="0"/>
              <a:t>. Can you say final phoneme</a:t>
            </a:r>
            <a:r>
              <a:rPr lang="en-US"/>
              <a:t>? (Students repeat.)</a:t>
            </a:r>
            <a:endParaRPr lang="en-US" i="0">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a:t>I am going to put some pictures on the screen, and I want you to tell me the final phoneme. I will show you. (Click to show the first image.) I can see a fish. The final phoneme is /sh/.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a:t>Now it’s your turn. (Click to show the image of a bag.)</a:t>
            </a:r>
            <a:r>
              <a:rPr lang="en-US"/>
              <a:t> What is the final phoneme? (Students identify </a:t>
            </a:r>
            <a:r>
              <a:rPr lang="en-US" i="0"/>
              <a:t>/g/.)</a:t>
            </a:r>
            <a:endParaRPr lang="en-US" i="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t>Repeat with the words car, tent, button, tick, apple and clock</a:t>
            </a:r>
            <a:r>
              <a:rPr lang="en-US"/>
              <a:t>. </a:t>
            </a:r>
          </a:p>
        </p:txBody>
      </p:sp>
      <p:sp>
        <p:nvSpPr>
          <p:cNvPr id="4" name="Slide Number Placeholder 3"/>
          <p:cNvSpPr>
            <a:spLocks noGrp="1"/>
          </p:cNvSpPr>
          <p:nvPr>
            <p:ph type="sldNum" sz="quarter" idx="5"/>
          </p:nvPr>
        </p:nvSpPr>
        <p:spPr/>
        <p:txBody>
          <a:bodyPr/>
          <a:lstStyle/>
          <a:p>
            <a:fld id="{7CC31577-97A4-4887-8789-CF06B159749B}" type="slidenum">
              <a:rPr lang="en-AU" smtClean="0"/>
              <a:t>20</a:t>
            </a:fld>
            <a:endParaRPr lang="en-AU"/>
          </a:p>
        </p:txBody>
      </p:sp>
    </p:spTree>
    <p:extLst>
      <p:ext uri="{BB962C8B-B14F-4D97-AF65-F5344CB8AC3E}">
        <p14:creationId xmlns:p14="http://schemas.microsoft.com/office/powerpoint/2010/main" val="21504569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a:t>Odd one out (whiteboard/large-screen activity)</a:t>
            </a:r>
            <a:endParaRPr lang="en-US" i="1"/>
          </a:p>
          <a:p>
            <a:pPr>
              <a:defRPr/>
            </a:pPr>
            <a:r>
              <a:rPr lang="en-US" i="0"/>
              <a:t>In this activity, students </a:t>
            </a:r>
            <a:r>
              <a:rPr lang="en-US"/>
              <a:t>isolate the initial phoneme in the three words to identify which two have the same starting sound, and which one is the odd one out. This activity can be altered to focus on the final sound or medial sound. </a:t>
            </a:r>
            <a:endParaRPr lang="en-US" i="1"/>
          </a:p>
          <a:p>
            <a:pPr algn="l"/>
            <a:endParaRPr lang="en-AU" sz="1800" b="0" i="0" u="none" strike="noStrike" baseline="0">
              <a:solidFill>
                <a:srgbClr val="000000"/>
              </a:solidFill>
              <a:latin typeface="New Hero" panose="02000500000000000000" pitchFamily="50" charset="0"/>
            </a:endParaRPr>
          </a:p>
          <a:p>
            <a:r>
              <a:rPr lang="en-US" sz="1800" b="1" i="0"/>
              <a:t>Teacher </a:t>
            </a:r>
            <a:r>
              <a:rPr lang="en-US" sz="1800" b="1"/>
              <a:t>steps</a:t>
            </a:r>
            <a:endParaRPr lang="en-US" sz="1800" b="1" i="0"/>
          </a:p>
          <a:p>
            <a:pPr marL="171450" indent="-171450" algn="l" defTabSz="914400" rtl="0" eaLnBrk="1" latinLnBrk="0" hangingPunct="1">
              <a:buFont typeface="Arial" panose="020B0604020202020204" pitchFamily="34" charset="0"/>
              <a:buChar char="•"/>
            </a:pPr>
            <a:r>
              <a:rPr lang="en-GB" sz="1200" kern="1200">
                <a:solidFill>
                  <a:schemeClr val="tx1"/>
                </a:solidFill>
                <a:latin typeface="+mn-lt"/>
                <a:ea typeface="+mn-ea"/>
                <a:cs typeface="+mn-cs"/>
              </a:rPr>
              <a:t>Put up three pictures, two starting with one sound and an ‘odd one out’ starting with a different sound. For example, when teaching the focus sound /b/, display on the board pictures of a ball, a bear and a car.</a:t>
            </a:r>
          </a:p>
          <a:p>
            <a:pPr marL="171450" indent="-171450" algn="l" defTabSz="914400" rtl="0" eaLnBrk="1" latinLnBrk="0" hangingPunct="1">
              <a:buFont typeface="Arial" panose="020B0604020202020204" pitchFamily="34" charset="0"/>
              <a:buChar char="•"/>
            </a:pPr>
            <a:r>
              <a:rPr lang="en-GB" sz="1200" kern="1200">
                <a:solidFill>
                  <a:schemeClr val="tx1"/>
                </a:solidFill>
                <a:latin typeface="+mn-lt"/>
                <a:ea typeface="+mn-ea"/>
                <a:cs typeface="+mn-cs"/>
              </a:rPr>
              <a:t>Ask students to identify which one is the odd one out.</a:t>
            </a:r>
          </a:p>
          <a:p>
            <a:pPr marL="0" indent="0" algn="l" defTabSz="914400" rtl="0" eaLnBrk="1" latinLnBrk="0" hangingPunct="1">
              <a:buFont typeface="Arial" panose="020B0604020202020204" pitchFamily="34" charset="0"/>
              <a:buNone/>
            </a:pPr>
            <a:endParaRPr lang="en-GB" sz="1200" kern="1200">
              <a:solidFill>
                <a:schemeClr val="tx1"/>
              </a:solidFill>
              <a:latin typeface="+mn-lt"/>
              <a:ea typeface="+mn-ea"/>
              <a:cs typeface="+mn-cs"/>
            </a:endParaRPr>
          </a:p>
          <a:p>
            <a:pPr marL="0" indent="0" algn="l" defTabSz="914400" rtl="0" eaLnBrk="1" latinLnBrk="0" hangingPunct="1">
              <a:buFont typeface="Arial" panose="020B0604020202020204" pitchFamily="34" charset="0"/>
              <a:buNone/>
            </a:pPr>
            <a:r>
              <a:rPr lang="en-GB" sz="1200" kern="1200">
                <a:solidFill>
                  <a:schemeClr val="tx1"/>
                </a:solidFill>
                <a:latin typeface="+mn-lt"/>
                <a:ea typeface="+mn-ea"/>
                <a:cs typeface="+mn-cs"/>
              </a:rPr>
              <a:t>Repeat with different sounds and pictures to encourage students to isolate sounds. Start with isolating initial and final sounds, then move to medial sounds as students become more confident. </a:t>
            </a:r>
            <a:endParaRPr lang="en-AU" sz="1200" kern="120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7CC31577-97A4-4887-8789-CF06B159749B}" type="slidenum">
              <a:rPr lang="en-AU" smtClean="0"/>
              <a:t>21</a:t>
            </a:fld>
            <a:endParaRPr lang="en-AU"/>
          </a:p>
        </p:txBody>
      </p:sp>
    </p:spTree>
    <p:extLst>
      <p:ext uri="{BB962C8B-B14F-4D97-AF65-F5344CB8AC3E}">
        <p14:creationId xmlns:p14="http://schemas.microsoft.com/office/powerpoint/2010/main" val="8371876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a:t>Where is the sound? (whiteboard/large-screen activity)</a:t>
            </a:r>
            <a:endParaRPr lang="en-US" i="1"/>
          </a:p>
          <a:p>
            <a:r>
              <a:rPr lang="en-AU"/>
              <a:t>This activity encourages students to identify the location of a target phoneme in a word: at the beginning (initial); at the end (final); in the middle (medial). Start with phonemes in initial position, then in final position. Once students have mastered these, then move to medial position phonemes.</a:t>
            </a:r>
            <a:endParaRPr lang="en-AU">
              <a:cs typeface="Calibri"/>
            </a:endParaRPr>
          </a:p>
          <a:p>
            <a:endParaRPr lang="en-US" b="1">
              <a:cs typeface="Calibri"/>
            </a:endParaRPr>
          </a:p>
          <a:p>
            <a:r>
              <a:rPr lang="en-US" b="1" i="0"/>
              <a:t>Teacher </a:t>
            </a:r>
            <a:r>
              <a:rPr lang="en-US" b="1"/>
              <a:t>script and steps</a:t>
            </a:r>
            <a:endParaRPr lang="en-US" b="1" i="0"/>
          </a:p>
          <a:p>
            <a:pPr marL="171450" indent="-171450">
              <a:buFont typeface="Arial" panose="020B0604020202020204" pitchFamily="34" charset="0"/>
              <a:buChar char="•"/>
            </a:pPr>
            <a:r>
              <a:rPr lang="en-US">
                <a:cs typeface="Calibri"/>
              </a:rPr>
              <a:t>Now it's time to listen for sounds in different places in a word. Listen for the /p/ in the word penguin. (Point to the picture.)</a:t>
            </a:r>
          </a:p>
          <a:p>
            <a:pPr marL="171450" indent="-171450">
              <a:buFont typeface="Arial" panose="020B0604020202020204" pitchFamily="34" charset="0"/>
              <a:buChar char="•"/>
            </a:pPr>
            <a:r>
              <a:rPr lang="en-US">
                <a:cs typeface="Calibri"/>
              </a:rPr>
              <a:t>Where is the /p/ sound? (Students reply ‘at the start’.)</a:t>
            </a:r>
          </a:p>
          <a:p>
            <a:pPr marL="0" indent="0">
              <a:buFont typeface="Arial" panose="020B0604020202020204" pitchFamily="34" charset="0"/>
              <a:buNone/>
            </a:pPr>
            <a:endParaRPr lang="en-US">
              <a:cs typeface="Calibri"/>
            </a:endParaRPr>
          </a:p>
          <a:p>
            <a:pPr marL="0" indent="0">
              <a:buFont typeface="Arial" panose="020B0604020202020204" pitchFamily="34" charset="0"/>
              <a:buNone/>
            </a:pPr>
            <a:r>
              <a:rPr lang="en-US">
                <a:cs typeface="Calibri"/>
              </a:rPr>
              <a:t>Repeat with the words clap and cap; both have the /p/ sound at the end.</a:t>
            </a:r>
          </a:p>
        </p:txBody>
      </p:sp>
      <p:sp>
        <p:nvSpPr>
          <p:cNvPr id="4" name="Slide Number Placeholder 3"/>
          <p:cNvSpPr>
            <a:spLocks noGrp="1"/>
          </p:cNvSpPr>
          <p:nvPr>
            <p:ph type="sldNum" sz="quarter" idx="5"/>
          </p:nvPr>
        </p:nvSpPr>
        <p:spPr/>
        <p:txBody>
          <a:bodyPr/>
          <a:lstStyle/>
          <a:p>
            <a:fld id="{D95F46D5-78E9-4938-A57D-18E5E620BA5F}" type="slidenum">
              <a:rPr lang="en-AU" smtClean="0"/>
              <a:t>22</a:t>
            </a:fld>
            <a:endParaRPr lang="en-AU"/>
          </a:p>
        </p:txBody>
      </p:sp>
    </p:spTree>
    <p:extLst>
      <p:ext uri="{BB962C8B-B14F-4D97-AF65-F5344CB8AC3E}">
        <p14:creationId xmlns:p14="http://schemas.microsoft.com/office/powerpoint/2010/main" val="14741908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a:t>Robot talk (physical activity)</a:t>
            </a:r>
            <a:endParaRPr lang="en-US" i="1"/>
          </a:p>
          <a:p>
            <a:pPr>
              <a:defRPr/>
            </a:pPr>
            <a:r>
              <a:rPr lang="en-US" i="0"/>
              <a:t>In this activity, students </a:t>
            </a:r>
            <a:r>
              <a:rPr lang="en-US"/>
              <a:t>are blending sounds to make words. </a:t>
            </a:r>
            <a:endParaRPr lang="en-US" i="1"/>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a:p>
          <a:p>
            <a:pPr algn="l"/>
            <a:r>
              <a:rPr lang="en-AU" sz="1800" b="1" i="0" u="none" strike="noStrike" baseline="0">
                <a:solidFill>
                  <a:srgbClr val="000000"/>
                </a:solidFill>
                <a:latin typeface="New Hero"/>
              </a:rPr>
              <a:t>Teacher </a:t>
            </a:r>
            <a:r>
              <a:rPr lang="en-AU" sz="1800" b="1">
                <a:solidFill>
                  <a:srgbClr val="000000"/>
                </a:solidFill>
                <a:latin typeface="New Hero"/>
              </a:rPr>
              <a:t>script (using a robot voice) and steps</a:t>
            </a:r>
            <a:endParaRPr lang="en-AU" sz="1800" b="1" i="0" u="none" strike="noStrike" baseline="0">
              <a:solidFill>
                <a:srgbClr val="000000"/>
              </a:solidFill>
              <a:latin typeface="New Hero" panose="02000500000000000000" pitchFamily="50" charset="0"/>
            </a:endParaRPr>
          </a:p>
          <a:p>
            <a:pPr marL="285750" indent="-285750">
              <a:buFont typeface="Arial" panose="020B0604020202020204" pitchFamily="34" charset="0"/>
              <a:buChar char="•"/>
            </a:pPr>
            <a:r>
              <a:rPr lang="en-AU" sz="1800">
                <a:solidFill>
                  <a:srgbClr val="000000"/>
                </a:solidFill>
                <a:latin typeface="New Hero"/>
              </a:rPr>
              <a:t>I am a robot. Can you help me? What word am I saying? /t/, /a/, /p/? (Students identify tap.)</a:t>
            </a:r>
          </a:p>
          <a:p>
            <a:pPr marL="285750" indent="-285750">
              <a:buFont typeface="Arial" panose="020B0604020202020204" pitchFamily="34" charset="0"/>
              <a:buChar char="•"/>
            </a:pPr>
            <a:r>
              <a:rPr lang="en-AU" sz="1800">
                <a:solidFill>
                  <a:srgbClr val="000000"/>
                </a:solidFill>
                <a:latin typeface="New Hero"/>
              </a:rPr>
              <a:t>Have students walk around the room like a robot after they blend the sounds.</a:t>
            </a:r>
          </a:p>
          <a:p>
            <a:endParaRPr lang="en-GB" sz="1800" b="0" i="0" u="none" strike="noStrike" baseline="0">
              <a:solidFill>
                <a:srgbClr val="221E1F"/>
              </a:solidFill>
              <a:latin typeface="New Hero" panose="02000500000000000000" pitchFamily="50" charset="0"/>
            </a:endParaRPr>
          </a:p>
          <a:p>
            <a:r>
              <a:rPr lang="en-GB" sz="1800">
                <a:solidFill>
                  <a:srgbClr val="221E1F"/>
                </a:solidFill>
                <a:latin typeface="New Hero"/>
              </a:rPr>
              <a:t>Repeat with different words. </a:t>
            </a:r>
          </a:p>
          <a:p>
            <a:endParaRPr lang="en-GB" sz="1800" b="0" i="0" u="none" strike="noStrike" baseline="0">
              <a:solidFill>
                <a:srgbClr val="221E1F"/>
              </a:solidFill>
              <a:latin typeface="New Hero"/>
            </a:endParaRPr>
          </a:p>
          <a:p>
            <a:r>
              <a:rPr lang="en-GB" sz="1800" b="1" i="0" u="none" strike="noStrike" baseline="0">
                <a:solidFill>
                  <a:srgbClr val="221E1F"/>
                </a:solidFill>
                <a:latin typeface="New Hero"/>
              </a:rPr>
              <a:t>Further reading</a:t>
            </a:r>
          </a:p>
          <a:p>
            <a:r>
              <a:rPr lang="en-GB" sz="1800" b="0" i="0" u="none" strike="noStrike" baseline="0">
                <a:solidFill>
                  <a:srgbClr val="221E1F"/>
                </a:solidFill>
                <a:latin typeface="New Hero"/>
              </a:rPr>
              <a:t>Reading Rockets </a:t>
            </a:r>
            <a:r>
              <a:rPr lang="en-GB" sz="1800" b="0" i="0" u="sng" strike="noStrike" baseline="0">
                <a:solidFill>
                  <a:srgbClr val="4857A7"/>
                </a:solidFill>
                <a:latin typeface="New Hero"/>
              </a:rPr>
              <a:t>https://www.readingrockets.org/content/pdfs/Blending_Robot_Talk.pdf</a:t>
            </a:r>
            <a:endParaRPr lang="en-AU">
              <a:cs typeface="Calibri"/>
            </a:endParaRPr>
          </a:p>
        </p:txBody>
      </p:sp>
      <p:sp>
        <p:nvSpPr>
          <p:cNvPr id="4" name="Slide Number Placeholder 3"/>
          <p:cNvSpPr>
            <a:spLocks noGrp="1"/>
          </p:cNvSpPr>
          <p:nvPr>
            <p:ph type="sldNum" sz="quarter" idx="5"/>
          </p:nvPr>
        </p:nvSpPr>
        <p:spPr/>
        <p:txBody>
          <a:bodyPr/>
          <a:lstStyle/>
          <a:p>
            <a:fld id="{7CC31577-97A4-4887-8789-CF06B159749B}" type="slidenum">
              <a:rPr lang="en-AU" smtClean="0"/>
              <a:t>23</a:t>
            </a:fld>
            <a:endParaRPr lang="en-AU"/>
          </a:p>
        </p:txBody>
      </p:sp>
    </p:spTree>
    <p:extLst>
      <p:ext uri="{BB962C8B-B14F-4D97-AF65-F5344CB8AC3E}">
        <p14:creationId xmlns:p14="http://schemas.microsoft.com/office/powerpoint/2010/main" val="33025546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a:t>Blend it! (whiteboard/large-screen activity)</a:t>
            </a:r>
            <a:endParaRPr lang="en-US" i="1"/>
          </a:p>
          <a:p>
            <a:pPr>
              <a:defRPr/>
            </a:pPr>
            <a:r>
              <a:rPr lang="en-US" i="0"/>
              <a:t>In this activity, students blend phonemes into words.</a:t>
            </a:r>
            <a:endParaRPr lang="en-US" i="0">
              <a:cs typeface="Calibri"/>
            </a:endParaRPr>
          </a:p>
          <a:p>
            <a:endParaRPr lang="en-AU"/>
          </a:p>
          <a:p>
            <a:r>
              <a:rPr lang="en-US" b="1" i="0"/>
              <a:t>Teacher </a:t>
            </a:r>
            <a:r>
              <a:rPr lang="en-US" b="1"/>
              <a:t>script and steps</a:t>
            </a:r>
            <a:endParaRPr lang="en-US" b="1" i="0"/>
          </a:p>
          <a:p>
            <a:pPr marL="171450" indent="-171450">
              <a:buFont typeface="Arial" panose="020B0604020202020204" pitchFamily="34" charset="0"/>
              <a:buChar char="•"/>
            </a:pPr>
            <a:r>
              <a:rPr lang="en-AU"/>
              <a:t>I will give you three sounds and I want you to tell me the word they make: /b/ /a/ /t/</a:t>
            </a:r>
            <a:r>
              <a:rPr lang="en-AU" i="0"/>
              <a:t>.</a:t>
            </a:r>
            <a:r>
              <a:rPr lang="en-AU"/>
              <a:t> (Students identify bat. Click to show the picture and confirm the word is bat.)</a:t>
            </a:r>
            <a:endParaRPr lang="en-AU">
              <a:cs typeface="Calibri"/>
            </a:endParaRPr>
          </a:p>
          <a:p>
            <a:pPr marL="171450" indent="-171450">
              <a:buFont typeface="Arial" panose="020B0604020202020204" pitchFamily="34" charset="0"/>
              <a:buChar char="•"/>
            </a:pPr>
            <a:r>
              <a:rPr lang="en-AU"/>
              <a:t>/m/ /u/ /g/ (Students identify mug. Click to show the picture and confirm the word is mug.) </a:t>
            </a:r>
          </a:p>
          <a:p>
            <a:endParaRPr lang="en-AU"/>
          </a:p>
          <a:p>
            <a:r>
              <a:rPr lang="en-AU" b="0"/>
              <a:t>Repeat with the words feet and cut</a:t>
            </a:r>
            <a:r>
              <a:rPr lang="en-AU"/>
              <a:t>.</a:t>
            </a:r>
            <a:endParaRPr lang="en-AU" b="0">
              <a:cs typeface="Calibri"/>
            </a:endParaRPr>
          </a:p>
        </p:txBody>
      </p:sp>
      <p:sp>
        <p:nvSpPr>
          <p:cNvPr id="4" name="Slide Number Placeholder 3"/>
          <p:cNvSpPr>
            <a:spLocks noGrp="1"/>
          </p:cNvSpPr>
          <p:nvPr>
            <p:ph type="sldNum" sz="quarter" idx="5"/>
          </p:nvPr>
        </p:nvSpPr>
        <p:spPr/>
        <p:txBody>
          <a:bodyPr/>
          <a:lstStyle/>
          <a:p>
            <a:fld id="{7CC31577-97A4-4887-8789-CF06B159749B}" type="slidenum">
              <a:rPr lang="en-AU" smtClean="0"/>
              <a:t>24</a:t>
            </a:fld>
            <a:endParaRPr lang="en-AU"/>
          </a:p>
        </p:txBody>
      </p:sp>
    </p:spTree>
    <p:extLst>
      <p:ext uri="{BB962C8B-B14F-4D97-AF65-F5344CB8AC3E}">
        <p14:creationId xmlns:p14="http://schemas.microsoft.com/office/powerpoint/2010/main" val="597420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cs typeface="Calibri"/>
              </a:rPr>
              <a:t>Build</a:t>
            </a:r>
            <a:r>
              <a:rPr lang="en-US" b="1"/>
              <a:t> a word </a:t>
            </a:r>
            <a:r>
              <a:rPr lang="en-US" b="1" i="0"/>
              <a:t>(whiteboard/large-screen activity)</a:t>
            </a:r>
            <a:endParaRPr lang="en-US"/>
          </a:p>
          <a:p>
            <a:pPr marL="0" indent="0">
              <a:buFont typeface="Arial,Sans-Serif"/>
              <a:buNone/>
            </a:pPr>
            <a:r>
              <a:rPr lang="en-AU"/>
              <a:t>In this activity, students read words by blending letter–sound correspondences they have already learned. </a:t>
            </a:r>
            <a:endParaRPr lang="en-US"/>
          </a:p>
          <a:p>
            <a:pPr marL="0" indent="0">
              <a:buFont typeface="Arial,Sans-Serif"/>
              <a:buNone/>
            </a:pPr>
            <a:endParaRPr lang="en-AU"/>
          </a:p>
          <a:p>
            <a:pPr marL="0" indent="0">
              <a:buFont typeface="Arial"/>
              <a:buNone/>
            </a:pPr>
            <a:r>
              <a:rPr lang="en-AU" b="1">
                <a:cs typeface="Calibri"/>
              </a:rPr>
              <a:t>Teacher steps</a:t>
            </a:r>
          </a:p>
          <a:p>
            <a:pPr marL="171450" indent="-171450">
              <a:buFont typeface="Arial" panose="020B0604020202020204" pitchFamily="34" charset="0"/>
              <a:buChar char="•"/>
            </a:pPr>
            <a:r>
              <a:rPr lang="en-US"/>
              <a:t>Use the pointer icon on the slide or your cursor to point to each letter separately, saying its sound.</a:t>
            </a:r>
            <a:endParaRPr lang="en-US">
              <a:cs typeface="Calibri"/>
            </a:endParaRPr>
          </a:p>
          <a:p>
            <a:pPr marL="171450" indent="-171450">
              <a:buFont typeface="Arial" panose="020B0604020202020204" pitchFamily="34" charset="0"/>
              <a:buChar char="•"/>
            </a:pPr>
            <a:r>
              <a:rPr lang="en-US"/>
              <a:t>Drag letters into the boxes to create consonant-vowel-consonant (CVC) words, e.g. pat, sat, pin, met, hit. Then, use the car icon on the slide to 'drive' underneath the word and blend the sounds together to read the word. This slide is not animated, to allow teachers the flexibility to create words at the correct level for the class.</a:t>
            </a:r>
          </a:p>
          <a:p>
            <a:pPr marL="171450" indent="-171450">
              <a:buFont typeface="Arial" panose="020B0604020202020204" pitchFamily="34" charset="0"/>
              <a:buChar char="•"/>
            </a:pPr>
            <a:r>
              <a:rPr lang="en-US"/>
              <a:t>Students could also play along on mini-whiteboards or equivalent, by writing CVC words and sliding a finger underneath to blend and read words.</a:t>
            </a:r>
            <a:endParaRPr lang="en-US">
              <a:cs typeface="Calibri"/>
            </a:endParaRPr>
          </a:p>
        </p:txBody>
      </p:sp>
      <p:sp>
        <p:nvSpPr>
          <p:cNvPr id="4" name="Slide Number Placeholder 3"/>
          <p:cNvSpPr>
            <a:spLocks noGrp="1"/>
          </p:cNvSpPr>
          <p:nvPr>
            <p:ph type="sldNum" sz="quarter" idx="5"/>
          </p:nvPr>
        </p:nvSpPr>
        <p:spPr/>
        <p:txBody>
          <a:bodyPr/>
          <a:lstStyle/>
          <a:p>
            <a:fld id="{D95F46D5-78E9-4938-A57D-18E5E620BA5F}" type="slidenum">
              <a:rPr lang="en-AU" smtClean="0"/>
              <a:t>25</a:t>
            </a:fld>
            <a:endParaRPr lang="en-AU"/>
          </a:p>
        </p:txBody>
      </p:sp>
    </p:spTree>
    <p:extLst>
      <p:ext uri="{BB962C8B-B14F-4D97-AF65-F5344CB8AC3E}">
        <p14:creationId xmlns:p14="http://schemas.microsoft.com/office/powerpoint/2010/main" val="21151282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a:t>Hop it! (physical activity)</a:t>
            </a:r>
          </a:p>
          <a:p>
            <a:pPr>
              <a:defRPr/>
            </a:pPr>
            <a:r>
              <a:rPr lang="en-US" i="0"/>
              <a:t>In this activity, students blend phonemes into words.</a:t>
            </a:r>
            <a:endParaRPr lang="en-US" i="0">
              <a:cs typeface="Calibri"/>
            </a:endParaRPr>
          </a:p>
          <a:p>
            <a:endParaRPr lang="en-AU"/>
          </a:p>
          <a:p>
            <a:r>
              <a:rPr lang="en-US" b="1" i="0"/>
              <a:t>Teacher </a:t>
            </a:r>
            <a:r>
              <a:rPr lang="en-US" b="1"/>
              <a:t>script and steps</a:t>
            </a:r>
            <a:endParaRPr lang="en-US" b="1" i="0"/>
          </a:p>
          <a:p>
            <a:r>
              <a:rPr lang="en-AU"/>
              <a:t>You will need a set of hoops or some small beanbags for this activity. </a:t>
            </a:r>
            <a:endParaRPr lang="en-AU" b="1">
              <a:cs typeface="Calibri"/>
            </a:endParaRPr>
          </a:p>
          <a:p>
            <a:pPr marL="171450" indent="-171450">
              <a:buFont typeface="Arial" panose="020B0604020202020204" pitchFamily="34" charset="0"/>
              <a:buChar char="•"/>
            </a:pPr>
            <a:r>
              <a:rPr lang="en-AU"/>
              <a:t>Jump out these three sounds then blend them to tell me the word: /d/ /o/ /g/. (Students jump into the hoops or step next to the beanbags to say each sound then to blend the sounds to make a word.)</a:t>
            </a:r>
            <a:endParaRPr lang="en-AU">
              <a:cs typeface="Calibri"/>
            </a:endParaRPr>
          </a:p>
          <a:p>
            <a:pPr marL="171450" indent="-171450">
              <a:buFont typeface="Arial" panose="020B0604020202020204" pitchFamily="34" charset="0"/>
              <a:buChar char="•"/>
            </a:pPr>
            <a:endParaRPr lang="en-AU">
              <a:cs typeface="Calibri"/>
            </a:endParaRPr>
          </a:p>
          <a:p>
            <a:pPr marL="0" indent="0">
              <a:buFont typeface="Arial" panose="020B0604020202020204" pitchFamily="34" charset="0"/>
              <a:buNone/>
            </a:pPr>
            <a:r>
              <a:rPr lang="en-AU">
                <a:cs typeface="Calibri"/>
              </a:rPr>
              <a:t>Repeat with the words </a:t>
            </a:r>
            <a:r>
              <a:rPr lang="en-AU"/>
              <a:t>map, sit and leg. E</a:t>
            </a:r>
            <a:r>
              <a:rPr lang="en-AU" b="0"/>
              <a:t>xtend to include more sounds as students are ready</a:t>
            </a:r>
            <a:r>
              <a:rPr lang="en-AU"/>
              <a:t>.</a:t>
            </a:r>
            <a:endParaRPr lang="en-AU" b="0">
              <a:cs typeface="Calibri"/>
            </a:endParaRPr>
          </a:p>
        </p:txBody>
      </p:sp>
      <p:sp>
        <p:nvSpPr>
          <p:cNvPr id="4" name="Slide Number Placeholder 3"/>
          <p:cNvSpPr>
            <a:spLocks noGrp="1"/>
          </p:cNvSpPr>
          <p:nvPr>
            <p:ph type="sldNum" sz="quarter" idx="5"/>
          </p:nvPr>
        </p:nvSpPr>
        <p:spPr/>
        <p:txBody>
          <a:bodyPr/>
          <a:lstStyle/>
          <a:p>
            <a:fld id="{7CC31577-97A4-4887-8789-CF06B159749B}" type="slidenum">
              <a:rPr lang="en-AU" smtClean="0"/>
              <a:t>26</a:t>
            </a:fld>
            <a:endParaRPr lang="en-AU"/>
          </a:p>
        </p:txBody>
      </p:sp>
    </p:spTree>
    <p:extLst>
      <p:ext uri="{BB962C8B-B14F-4D97-AF65-F5344CB8AC3E}">
        <p14:creationId xmlns:p14="http://schemas.microsoft.com/office/powerpoint/2010/main" val="869821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a:t>Break it up! (whiteboard/large-screen activity)</a:t>
            </a:r>
            <a:endParaRPr lang="en-US" i="1"/>
          </a:p>
          <a:p>
            <a:pPr marL="0" marR="0" lvl="0" indent="0" algn="l" defTabSz="914400" rtl="0" eaLnBrk="1" fontAlgn="auto" latinLnBrk="0" hangingPunct="1">
              <a:lnSpc>
                <a:spcPct val="100000"/>
              </a:lnSpc>
              <a:spcBef>
                <a:spcPts val="0"/>
              </a:spcBef>
              <a:spcAft>
                <a:spcPts val="0"/>
              </a:spcAft>
              <a:buClrTx/>
              <a:buSzTx/>
              <a:buFontTx/>
              <a:buNone/>
              <a:tabLst/>
              <a:defRPr/>
            </a:pPr>
            <a:r>
              <a:rPr lang="en-US" i="0"/>
              <a:t>In this activity, students segment words into phonemes.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a:p>
          <a:p>
            <a:r>
              <a:rPr lang="en-US" b="1" i="0"/>
              <a:t>Teacher </a:t>
            </a:r>
            <a:r>
              <a:rPr lang="en-US" b="1"/>
              <a:t>script and steps</a:t>
            </a:r>
            <a:endParaRPr lang="en-US" b="1" i="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a:t>We know that words are made up of sounds; we call these phonemes. Can you say phonemes? (Students repeat.)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a:t>Now I am going to say a word and you can ‘break it up’ into the sounds in that word. I’ll show you. I am thinking of the word bag. I hear the sounds /b/ /a/ /g/. Bag, /b/ /a/ /g/, bag.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a:t>Can you copy me? (Students say bag, /b/ /a/ /g/, bag.)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a:t>Now it’s your turn. I will say a word; can you ‘break it up’? Your word is zip. (Students say zip, /z/ /i/ /p/, zip.)</a:t>
            </a:r>
          </a:p>
          <a:p>
            <a:endParaRPr lang="en-AU"/>
          </a:p>
          <a:p>
            <a:pPr marL="0" marR="0" lvl="0" indent="0" algn="l" defTabSz="914400" rtl="0" eaLnBrk="1" fontAlgn="auto" latinLnBrk="0" hangingPunct="1">
              <a:lnSpc>
                <a:spcPct val="100000"/>
              </a:lnSpc>
              <a:spcBef>
                <a:spcPts val="0"/>
              </a:spcBef>
              <a:spcAft>
                <a:spcPts val="0"/>
              </a:spcAft>
              <a:buClrTx/>
              <a:buSzTx/>
              <a:buFontTx/>
              <a:buNone/>
              <a:tabLst/>
              <a:defRPr/>
            </a:pPr>
            <a:r>
              <a:rPr lang="en-US" b="0"/>
              <a:t>Repeat with the words shop and crack</a:t>
            </a:r>
            <a:r>
              <a:rPr lang="en-US"/>
              <a:t>.</a:t>
            </a:r>
            <a:endParaRPr lang="en-AU" b="0"/>
          </a:p>
        </p:txBody>
      </p:sp>
      <p:sp>
        <p:nvSpPr>
          <p:cNvPr id="4" name="Slide Number Placeholder 3"/>
          <p:cNvSpPr>
            <a:spLocks noGrp="1"/>
          </p:cNvSpPr>
          <p:nvPr>
            <p:ph type="sldNum" sz="quarter" idx="5"/>
          </p:nvPr>
        </p:nvSpPr>
        <p:spPr/>
        <p:txBody>
          <a:bodyPr/>
          <a:lstStyle/>
          <a:p>
            <a:fld id="{7CC31577-97A4-4887-8789-CF06B159749B}" type="slidenum">
              <a:rPr lang="en-AU" smtClean="0"/>
              <a:t>27</a:t>
            </a:fld>
            <a:endParaRPr lang="en-AU"/>
          </a:p>
        </p:txBody>
      </p:sp>
    </p:spTree>
    <p:extLst>
      <p:ext uri="{BB962C8B-B14F-4D97-AF65-F5344CB8AC3E}">
        <p14:creationId xmlns:p14="http://schemas.microsoft.com/office/powerpoint/2010/main" val="22938198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i="0"/>
              <a:t>Break it, count it! (whiteboard/large-screen activity)</a:t>
            </a:r>
            <a:endParaRPr lang="en-US" i="1"/>
          </a:p>
          <a:p>
            <a:pPr>
              <a:defRPr/>
            </a:pPr>
            <a:r>
              <a:rPr lang="en-US" i="0"/>
              <a:t>In this activity, students segment words into phonemes and count the phonemes.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a:p>
          <a:p>
            <a:r>
              <a:rPr lang="en-US" b="1" i="0"/>
              <a:t>Teacher </a:t>
            </a:r>
            <a:r>
              <a:rPr lang="en-US" b="1"/>
              <a:t>script and steps</a:t>
            </a:r>
            <a:endParaRPr lang="en-US" b="1" i="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a:t>We know that words are made up of sounds; we call these phonemes. Can you say phonemes? (Students repeat.)</a:t>
            </a:r>
          </a:p>
          <a:p>
            <a:pPr marL="171450" indent="-171450">
              <a:buFont typeface="Arial" panose="020B0604020202020204" pitchFamily="34" charset="0"/>
              <a:buChar char="•"/>
              <a:defRPr/>
            </a:pPr>
            <a:r>
              <a:rPr lang="en-US">
                <a:cs typeface="Calibri"/>
              </a:rPr>
              <a:t>Today we are going to break up the words into phonemes. I will show you a picture and we will break up the word into phonemes. </a:t>
            </a:r>
          </a:p>
          <a:p>
            <a:pPr marL="171450" indent="-171450">
              <a:buFont typeface="Arial" panose="020B0604020202020204" pitchFamily="34" charset="0"/>
              <a:buChar char="•"/>
              <a:defRPr/>
            </a:pPr>
            <a:r>
              <a:rPr lang="en-US">
                <a:cs typeface="Calibri"/>
              </a:rPr>
              <a:t>(</a:t>
            </a:r>
            <a:r>
              <a:rPr lang="en-US" i="0"/>
              <a:t>Click to reveal the bag image.) Bag, /b/, /a/, /g/, bag. (Click again to reveal the phonemes as blue circles.; repeat the phonemes and check against the number of circles that appear.) /b/ /a/ /g/, we have three phonemes.</a:t>
            </a:r>
            <a:endParaRPr lang="en-US" i="0">
              <a:cs typeface="Calibri"/>
            </a:endParaRPr>
          </a:p>
          <a:p>
            <a:pPr marL="171450" indent="-171450">
              <a:buFont typeface="Arial" panose="020B0604020202020204" pitchFamily="34" charset="0"/>
              <a:buChar char="•"/>
              <a:defRPr/>
            </a:pPr>
            <a:r>
              <a:rPr lang="en-US">
                <a:cs typeface="Calibri"/>
              </a:rPr>
              <a:t>(</a:t>
            </a:r>
            <a:r>
              <a:rPr lang="en-US" i="0"/>
              <a:t>Click to reveal the bee image.) Bee, /b/, /ee/, bee. (Click again to reveal the phonemes as blue circles; repeat the phonemes and check against the number of circles that appear.) /b/ /ee/, we have two phonemes.</a:t>
            </a:r>
            <a:endParaRPr lang="en-US" i="0">
              <a:cs typeface="Calibri"/>
            </a:endParaRPr>
          </a:p>
          <a:p>
            <a:pPr>
              <a:defRPr/>
            </a:pPr>
            <a:endParaRPr lang="en-US" b="1" i="0"/>
          </a:p>
          <a:p>
            <a:pPr>
              <a:defRPr/>
            </a:pPr>
            <a:r>
              <a:rPr lang="en-US" b="0" i="0"/>
              <a:t>Repeat with the words</a:t>
            </a:r>
            <a:r>
              <a:rPr lang="en-US" b="0"/>
              <a:t> </a:t>
            </a:r>
            <a:r>
              <a:rPr lang="en-US" b="0" i="0"/>
              <a:t>baby </a:t>
            </a:r>
            <a:r>
              <a:rPr lang="en-US" b="0"/>
              <a:t>and </a:t>
            </a:r>
            <a:r>
              <a:rPr lang="en-US" b="0" i="0"/>
              <a:t>cat</a:t>
            </a:r>
            <a:r>
              <a:rPr lang="en-US"/>
              <a:t>.</a:t>
            </a:r>
            <a:endParaRPr lang="en-US" b="1" i="0">
              <a:cs typeface="Calibri"/>
            </a:endParaRPr>
          </a:p>
        </p:txBody>
      </p:sp>
      <p:sp>
        <p:nvSpPr>
          <p:cNvPr id="4" name="Slide Number Placeholder 3"/>
          <p:cNvSpPr>
            <a:spLocks noGrp="1"/>
          </p:cNvSpPr>
          <p:nvPr>
            <p:ph type="sldNum" sz="quarter" idx="5"/>
          </p:nvPr>
        </p:nvSpPr>
        <p:spPr/>
        <p:txBody>
          <a:bodyPr/>
          <a:lstStyle/>
          <a:p>
            <a:fld id="{7CC31577-97A4-4887-8789-CF06B159749B}" type="slidenum">
              <a:rPr lang="en-AU" smtClean="0"/>
              <a:t>28</a:t>
            </a:fld>
            <a:endParaRPr lang="en-AU"/>
          </a:p>
        </p:txBody>
      </p:sp>
    </p:spTree>
    <p:extLst>
      <p:ext uri="{BB962C8B-B14F-4D97-AF65-F5344CB8AC3E}">
        <p14:creationId xmlns:p14="http://schemas.microsoft.com/office/powerpoint/2010/main" val="30217676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a:t>Pound that sound (physical activity)</a:t>
            </a:r>
            <a:endParaRPr lang="en-US" i="1"/>
          </a:p>
          <a:p>
            <a:pPr>
              <a:defRPr/>
            </a:pPr>
            <a:r>
              <a:rPr lang="en-US" i="0"/>
              <a:t>In this activity, students </a:t>
            </a:r>
            <a:r>
              <a:rPr lang="en-US"/>
              <a:t>segment words into their sounds. </a:t>
            </a:r>
            <a:endParaRPr lang="en-US" i="1"/>
          </a:p>
          <a:p>
            <a:pPr algn="l"/>
            <a:endParaRPr lang="en-AU" sz="1800" b="0" i="0" u="none" strike="noStrike" baseline="0">
              <a:solidFill>
                <a:srgbClr val="000000"/>
              </a:solidFill>
              <a:latin typeface="New Hero" panose="02000500000000000000" pitchFamily="50" charset="0"/>
            </a:endParaRPr>
          </a:p>
          <a:p>
            <a:r>
              <a:rPr lang="en-US" sz="1800" b="1" i="0"/>
              <a:t>Teacher </a:t>
            </a:r>
            <a:r>
              <a:rPr lang="en-US" sz="1800" b="1"/>
              <a:t>script and steps</a:t>
            </a:r>
            <a:endParaRPr lang="en-US" sz="1800" b="1" i="0"/>
          </a:p>
          <a:p>
            <a:pPr marL="285750" indent="-285750">
              <a:buFont typeface="Arial" panose="020B0604020202020204" pitchFamily="34" charset="0"/>
              <a:buChar char="•"/>
            </a:pPr>
            <a:r>
              <a:rPr lang="en-GB" sz="1800">
                <a:solidFill>
                  <a:srgbClr val="221E1F"/>
                </a:solidFill>
                <a:latin typeface="New Hero"/>
              </a:rPr>
              <a:t>My word is top, pound those sounds! </a:t>
            </a:r>
          </a:p>
          <a:p>
            <a:pPr marL="285750" indent="-285750">
              <a:buFont typeface="Arial" panose="020B0604020202020204" pitchFamily="34" charset="0"/>
              <a:buChar char="•"/>
            </a:pPr>
            <a:r>
              <a:rPr lang="en-GB" sz="1800">
                <a:solidFill>
                  <a:srgbClr val="221E1F"/>
                </a:solidFill>
                <a:latin typeface="New Hero"/>
              </a:rPr>
              <a:t>(</a:t>
            </a:r>
            <a:r>
              <a:rPr lang="en-GB" sz="1800" b="0" i="0" u="none" strike="noStrike" baseline="0">
                <a:solidFill>
                  <a:srgbClr val="221E1F"/>
                </a:solidFill>
                <a:latin typeface="New Hero"/>
              </a:rPr>
              <a:t>Using felt squares, Elkonin boxes or even just having students punch the air, </a:t>
            </a:r>
            <a:r>
              <a:rPr lang="en-GB" sz="1800">
                <a:solidFill>
                  <a:srgbClr val="221E1F"/>
                </a:solidFill>
                <a:latin typeface="New Hero"/>
              </a:rPr>
              <a:t>students mark </a:t>
            </a:r>
            <a:r>
              <a:rPr lang="en-GB" sz="1800" b="0" i="0" u="none" strike="noStrike" baseline="0">
                <a:solidFill>
                  <a:srgbClr val="221E1F"/>
                </a:solidFill>
                <a:latin typeface="New Hero"/>
              </a:rPr>
              <a:t>the sounds </a:t>
            </a:r>
            <a:r>
              <a:rPr lang="en-GB" sz="1800">
                <a:solidFill>
                  <a:srgbClr val="221E1F"/>
                </a:solidFill>
                <a:latin typeface="New Hero"/>
              </a:rPr>
              <a:t>they hear</a:t>
            </a:r>
            <a:r>
              <a:rPr lang="en-GB" sz="1800" b="0" i="0" u="none" strike="noStrike" baseline="0">
                <a:solidFill>
                  <a:srgbClr val="221E1F"/>
                </a:solidFill>
                <a:latin typeface="New Hero"/>
              </a:rPr>
              <a:t> in the word</a:t>
            </a:r>
            <a:r>
              <a:rPr lang="en-GB" sz="1800">
                <a:solidFill>
                  <a:srgbClr val="221E1F"/>
                </a:solidFill>
                <a:latin typeface="New Hero"/>
              </a:rPr>
              <a:t> and then blend the sounds together to say the full word.)</a:t>
            </a:r>
          </a:p>
          <a:p>
            <a:endParaRPr lang="en-GB">
              <a:solidFill>
                <a:srgbClr val="000000"/>
              </a:solidFill>
              <a:latin typeface="Calibri"/>
              <a:cs typeface="Calibri"/>
            </a:endParaRPr>
          </a:p>
          <a:p>
            <a:r>
              <a:rPr lang="en-GB">
                <a:solidFill>
                  <a:srgbClr val="000000"/>
                </a:solidFill>
                <a:latin typeface="Calibri"/>
                <a:cs typeface="Calibri"/>
              </a:rPr>
              <a:t>Repeat with the words cut, hip, mat and beg.</a:t>
            </a:r>
            <a:endParaRPr lang="en-GB" b="0" i="0" u="none" strike="noStrike" baseline="0">
              <a:solidFill>
                <a:srgbClr val="000000"/>
              </a:solidFill>
              <a:latin typeface="Calibri" panose="020F0502020204030204"/>
              <a:cs typeface="Calibri"/>
            </a:endParaRPr>
          </a:p>
          <a:p>
            <a:endParaRPr lang="en-GB" sz="1800">
              <a:solidFill>
                <a:srgbClr val="221E1F"/>
              </a:solidFill>
              <a:latin typeface="New Hero" panose="02000500000000000000" pitchFamily="50" charset="0"/>
              <a:cs typeface="Calibri"/>
            </a:endParaRPr>
          </a:p>
          <a:p>
            <a:r>
              <a:rPr lang="en-GB" sz="1800" b="1">
                <a:solidFill>
                  <a:srgbClr val="221E1F"/>
                </a:solidFill>
                <a:latin typeface="New Hero"/>
              </a:rPr>
              <a:t>Further reading</a:t>
            </a:r>
            <a:endParaRPr lang="en-GB" sz="1800" b="1">
              <a:solidFill>
                <a:srgbClr val="221E1F"/>
              </a:solidFill>
              <a:latin typeface="New Hero" panose="02000500000000000000" pitchFamily="50" charset="0"/>
            </a:endParaRPr>
          </a:p>
          <a:p>
            <a:r>
              <a:rPr lang="en-GB" sz="1800">
                <a:solidFill>
                  <a:srgbClr val="221E1F"/>
                </a:solidFill>
                <a:latin typeface="New Hero"/>
              </a:rPr>
              <a:t>Elkonin boxes: see Slide 3 </a:t>
            </a:r>
          </a:p>
          <a:p>
            <a:r>
              <a:rPr lang="en-GB" sz="1800" b="0" i="0" u="none" strike="noStrike" baseline="0">
                <a:solidFill>
                  <a:srgbClr val="221E1F"/>
                </a:solidFill>
                <a:latin typeface="New Hero"/>
              </a:rPr>
              <a:t>Reading Rockets: </a:t>
            </a:r>
            <a:r>
              <a:rPr lang="en-GB" sz="1800" b="0" i="0" u="sng" strike="noStrike" baseline="0">
                <a:solidFill>
                  <a:srgbClr val="4857A7"/>
                </a:solidFill>
                <a:latin typeface="New Hero"/>
              </a:rPr>
              <a:t>https://video.link/w/woTFc</a:t>
            </a:r>
            <a:endParaRPr lang="en-GB" sz="1800" b="0" i="0" u="none" strike="noStrike" baseline="0">
              <a:solidFill>
                <a:srgbClr val="221E1F"/>
              </a:solidFill>
              <a:latin typeface="New Hero" panose="02000500000000000000" pitchFamily="50" charset="0"/>
            </a:endParaRPr>
          </a:p>
          <a:p>
            <a:endParaRPr lang="en-AU" sz="1800" b="0" i="0" u="sng" strike="noStrike" baseline="0">
              <a:solidFill>
                <a:srgbClr val="4857A7"/>
              </a:solidFill>
              <a:latin typeface="New Hero" panose="02000500000000000000" pitchFamily="50" charset="0"/>
            </a:endParaRPr>
          </a:p>
        </p:txBody>
      </p:sp>
      <p:sp>
        <p:nvSpPr>
          <p:cNvPr id="4" name="Slide Number Placeholder 3"/>
          <p:cNvSpPr>
            <a:spLocks noGrp="1"/>
          </p:cNvSpPr>
          <p:nvPr>
            <p:ph type="sldNum" sz="quarter" idx="5"/>
          </p:nvPr>
        </p:nvSpPr>
        <p:spPr/>
        <p:txBody>
          <a:bodyPr/>
          <a:lstStyle/>
          <a:p>
            <a:fld id="{7CC31577-97A4-4887-8789-CF06B159749B}" type="slidenum">
              <a:rPr lang="en-AU" smtClean="0"/>
              <a:t>29</a:t>
            </a:fld>
            <a:endParaRPr lang="en-AU"/>
          </a:p>
        </p:txBody>
      </p:sp>
    </p:spTree>
    <p:extLst>
      <p:ext uri="{BB962C8B-B14F-4D97-AF65-F5344CB8AC3E}">
        <p14:creationId xmlns:p14="http://schemas.microsoft.com/office/powerpoint/2010/main" val="2523155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a:cs typeface="Calibri"/>
            </a:endParaRPr>
          </a:p>
        </p:txBody>
      </p:sp>
      <p:sp>
        <p:nvSpPr>
          <p:cNvPr id="4" name="Slide Number Placeholder 3"/>
          <p:cNvSpPr>
            <a:spLocks noGrp="1"/>
          </p:cNvSpPr>
          <p:nvPr>
            <p:ph type="sldNum" sz="quarter" idx="5"/>
          </p:nvPr>
        </p:nvSpPr>
        <p:spPr/>
        <p:txBody>
          <a:bodyPr/>
          <a:lstStyle/>
          <a:p>
            <a:fld id="{7CC31577-97A4-4887-8789-CF06B159749B}" type="slidenum">
              <a:rPr lang="en-AU" smtClean="0"/>
              <a:t>3</a:t>
            </a:fld>
            <a:endParaRPr lang="en-AU"/>
          </a:p>
        </p:txBody>
      </p:sp>
    </p:spTree>
    <p:extLst>
      <p:ext uri="{BB962C8B-B14F-4D97-AF65-F5344CB8AC3E}">
        <p14:creationId xmlns:p14="http://schemas.microsoft.com/office/powerpoint/2010/main" val="20968289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a:t>Drop it! (whiteboard/large-screen activity)</a:t>
            </a:r>
            <a:endParaRPr lang="en-US" i="1"/>
          </a:p>
          <a:p>
            <a:pPr marL="0" marR="0" lvl="0" indent="0" algn="l" defTabSz="914400" rtl="0" eaLnBrk="1" fontAlgn="auto" latinLnBrk="0" hangingPunct="1">
              <a:lnSpc>
                <a:spcPct val="100000"/>
              </a:lnSpc>
              <a:spcBef>
                <a:spcPts val="0"/>
              </a:spcBef>
              <a:spcAft>
                <a:spcPts val="0"/>
              </a:spcAft>
              <a:buClrTx/>
              <a:buSzTx/>
              <a:buFontTx/>
              <a:buNone/>
              <a:tabLst/>
              <a:defRPr/>
            </a:pPr>
            <a:r>
              <a:rPr lang="en-US" i="0"/>
              <a:t>In this activity, students delete phonemes to make new words.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a:p>
          <a:p>
            <a:r>
              <a:rPr lang="en-US" b="1" i="0"/>
              <a:t>Teacher </a:t>
            </a:r>
            <a:r>
              <a:rPr lang="en-US" b="1"/>
              <a:t>script and steps</a:t>
            </a:r>
            <a:endParaRPr lang="en-US" b="1" i="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a:t>Today we are going to practise deleting phonemes from words. This can be tricky, so I need you to be a sound detective. We will do it a few times. Are you ready? My word is </a:t>
            </a:r>
            <a:r>
              <a:rPr lang="en-US"/>
              <a:t>tram. (Students repeat tram; click the slide so the word tram appears.)</a:t>
            </a:r>
          </a:p>
          <a:p>
            <a:pPr marL="171450" indent="-171450">
              <a:buFont typeface="Arial" panose="020B0604020202020204" pitchFamily="34" charset="0"/>
              <a:buChar char="•"/>
            </a:pPr>
            <a:r>
              <a:rPr lang="en-US"/>
              <a:t>Now drop the /t/</a:t>
            </a:r>
            <a:r>
              <a:rPr lang="en-US" i="0"/>
              <a:t>. (Students say r</a:t>
            </a:r>
            <a:r>
              <a:rPr lang="en-US"/>
              <a:t>am; click so the word ram appears.)</a:t>
            </a:r>
          </a:p>
          <a:p>
            <a:pPr marL="171450" indent="-171450">
              <a:buFont typeface="Arial" panose="020B0604020202020204" pitchFamily="34" charset="0"/>
              <a:buChar char="•"/>
            </a:pPr>
            <a:r>
              <a:rPr lang="en-US"/>
              <a:t>Now drop the /r/. (Students say am; click so the word am appears.)</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b="0"/>
              <a:t>Repeat with the words spin, pin and in</a:t>
            </a:r>
            <a:r>
              <a:rPr lang="en-US"/>
              <a:t>.</a:t>
            </a:r>
            <a:endParaRPr lang="en-US" b="0">
              <a:cs typeface="Calibri"/>
            </a:endParaRPr>
          </a:p>
        </p:txBody>
      </p:sp>
      <p:sp>
        <p:nvSpPr>
          <p:cNvPr id="4" name="Slide Number Placeholder 3"/>
          <p:cNvSpPr>
            <a:spLocks noGrp="1"/>
          </p:cNvSpPr>
          <p:nvPr>
            <p:ph type="sldNum" sz="quarter" idx="5"/>
          </p:nvPr>
        </p:nvSpPr>
        <p:spPr/>
        <p:txBody>
          <a:bodyPr/>
          <a:lstStyle/>
          <a:p>
            <a:fld id="{7CC31577-97A4-4887-8789-CF06B159749B}" type="slidenum">
              <a:rPr lang="en-AU" smtClean="0"/>
              <a:t>30</a:t>
            </a:fld>
            <a:endParaRPr lang="en-AU"/>
          </a:p>
        </p:txBody>
      </p:sp>
    </p:spTree>
    <p:extLst>
      <p:ext uri="{BB962C8B-B14F-4D97-AF65-F5344CB8AC3E}">
        <p14:creationId xmlns:p14="http://schemas.microsoft.com/office/powerpoint/2010/main" val="22025267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a:t>Add it! (whiteboard/large-screen activity)</a:t>
            </a:r>
            <a:endParaRPr lang="en-US" i="1"/>
          </a:p>
          <a:p>
            <a:pPr marL="0" marR="0" lvl="0" indent="0" algn="l" defTabSz="914400" rtl="0" eaLnBrk="1" fontAlgn="auto" latinLnBrk="0" hangingPunct="1">
              <a:lnSpc>
                <a:spcPct val="100000"/>
              </a:lnSpc>
              <a:spcBef>
                <a:spcPts val="0"/>
              </a:spcBef>
              <a:spcAft>
                <a:spcPts val="0"/>
              </a:spcAft>
              <a:buClrTx/>
              <a:buSzTx/>
              <a:buFontTx/>
              <a:buNone/>
              <a:tabLst/>
              <a:defRPr/>
            </a:pPr>
            <a:r>
              <a:rPr lang="en-US" i="0"/>
              <a:t>In this activity, students add phonemes to make new words. </a:t>
            </a:r>
          </a:p>
          <a:p>
            <a:endParaRPr lang="en-AU"/>
          </a:p>
          <a:p>
            <a:r>
              <a:rPr lang="en-US" b="1" i="0"/>
              <a:t>Teacher </a:t>
            </a:r>
            <a:r>
              <a:rPr lang="en-US" b="1"/>
              <a:t>script and steps</a:t>
            </a:r>
            <a:endParaRPr lang="en-US" b="1" i="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a:t>Today we are going to practise adding phonemes to the start of words. This can be tricky, so I need you to be a sound detective. We will do it a few times. Are you ready?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a:t>I will say a word, you will repeat it to me. Then I will ask you to add a new phoneme to the start of the word.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a:t>My word is pot. (Students repeat; click so the word pot appears.)</a:t>
            </a:r>
          </a:p>
          <a:p>
            <a:pPr marL="171450" indent="-171450">
              <a:buFont typeface="Arial" panose="020B0604020202020204" pitchFamily="34" charset="0"/>
              <a:buChar char="•"/>
            </a:pPr>
            <a:r>
              <a:rPr lang="en-US"/>
              <a:t>Now add /s/ to the beginning of pot. (Students say spot; click so the word spot appears.)</a:t>
            </a:r>
          </a:p>
          <a:p>
            <a:pPr marL="171450" indent="-171450">
              <a:buFont typeface="Arial" panose="020B0604020202020204" pitchFamily="34" charset="0"/>
              <a:buChar char="•"/>
            </a:pPr>
            <a:r>
              <a:rPr lang="en-US"/>
              <a:t>Let’s try another one. My word is lash. (Students say lash; click so the word lash appears.)</a:t>
            </a:r>
          </a:p>
          <a:p>
            <a:pPr marL="171450" indent="-171450">
              <a:buFont typeface="Arial" panose="020B0604020202020204" pitchFamily="34" charset="0"/>
              <a:buChar char="•"/>
            </a:pPr>
            <a:r>
              <a:rPr lang="en-US"/>
              <a:t>Now add /f/ to the beginning of lash. (Students say flash; click so the word flash appears.)</a:t>
            </a:r>
          </a:p>
          <a:p>
            <a:endParaRPr lang="en-US"/>
          </a:p>
          <a:p>
            <a:pPr>
              <a:defRPr/>
            </a:pPr>
            <a:r>
              <a:rPr lang="en-US" b="0"/>
              <a:t>Repeat with the words rain and train</a:t>
            </a:r>
            <a:r>
              <a:rPr lang="en-US"/>
              <a:t>.</a:t>
            </a:r>
            <a:r>
              <a:rPr lang="en-US" b="1"/>
              <a:t> </a:t>
            </a:r>
            <a:endParaRPr lang="en-US" b="1">
              <a:cs typeface="Calibri"/>
            </a:endParaRPr>
          </a:p>
        </p:txBody>
      </p:sp>
      <p:sp>
        <p:nvSpPr>
          <p:cNvPr id="4" name="Slide Number Placeholder 3"/>
          <p:cNvSpPr>
            <a:spLocks noGrp="1"/>
          </p:cNvSpPr>
          <p:nvPr>
            <p:ph type="sldNum" sz="quarter" idx="5"/>
          </p:nvPr>
        </p:nvSpPr>
        <p:spPr/>
        <p:txBody>
          <a:bodyPr/>
          <a:lstStyle/>
          <a:p>
            <a:fld id="{7CC31577-97A4-4887-8789-CF06B159749B}" type="slidenum">
              <a:rPr lang="en-AU" smtClean="0"/>
              <a:t>31</a:t>
            </a:fld>
            <a:endParaRPr lang="en-AU"/>
          </a:p>
        </p:txBody>
      </p:sp>
    </p:spTree>
    <p:extLst>
      <p:ext uri="{BB962C8B-B14F-4D97-AF65-F5344CB8AC3E}">
        <p14:creationId xmlns:p14="http://schemas.microsoft.com/office/powerpoint/2010/main" val="1323700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a:t>Swap it! (whiteboard/large-screen activity)</a:t>
            </a:r>
            <a:endParaRPr lang="en-US" i="1"/>
          </a:p>
          <a:p>
            <a:r>
              <a:rPr lang="en-US" i="0"/>
              <a:t>In this activity, students isolate and substitute initial phonemes to make new words. </a:t>
            </a:r>
          </a:p>
          <a:p>
            <a:endParaRPr lang="en-US" i="1"/>
          </a:p>
          <a:p>
            <a:r>
              <a:rPr lang="en-US" b="1" i="0"/>
              <a:t>Teacher </a:t>
            </a:r>
            <a:r>
              <a:rPr lang="en-US" b="1"/>
              <a:t>script and steps</a:t>
            </a:r>
            <a:endParaRPr lang="en-US" b="1" i="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a:t>Today we are going to practise adding phonemes to words and swapping them. This can be tricky, so I need you to be a sound detective. We will do it a few times. Are you ready?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a:t>I will say a word, you will repeat it to me. Then I will ask you to take away a phoneme and put a different phoneme in its place. Are you ready? My word is </a:t>
            </a:r>
            <a:r>
              <a:rPr lang="en-US"/>
              <a:t>back. (Students repeat; click so the word back appears.)</a:t>
            </a:r>
          </a:p>
          <a:p>
            <a:pPr marL="171450" indent="-171450">
              <a:buFont typeface="Arial" panose="020B0604020202020204" pitchFamily="34" charset="0"/>
              <a:buChar char="•"/>
            </a:pPr>
            <a:r>
              <a:rPr lang="en-US"/>
              <a:t>Now take away the /b/ and add an /s/. (Students say sack; click so the word sack appears.)</a:t>
            </a:r>
          </a:p>
          <a:p>
            <a:pPr marL="171450" indent="-171450">
              <a:buFont typeface="Arial" panose="020B0604020202020204" pitchFamily="34" charset="0"/>
              <a:buChar char="•"/>
            </a:pPr>
            <a:r>
              <a:rPr lang="en-US"/>
              <a:t>Now take away the /s/ and add a /p/. (Students say pack; click so the word pack appears.)</a:t>
            </a:r>
          </a:p>
          <a:p>
            <a:endParaRPr lang="en-US"/>
          </a:p>
          <a:p>
            <a:pPr>
              <a:defRPr/>
            </a:pPr>
            <a:r>
              <a:rPr lang="en-US" b="0"/>
              <a:t>Repeat with the words pit, sit and fit</a:t>
            </a:r>
            <a:r>
              <a:rPr lang="en-US"/>
              <a:t>.</a:t>
            </a:r>
            <a:endParaRPr lang="en-US" b="1">
              <a:cs typeface="Calibri"/>
            </a:endParaRPr>
          </a:p>
        </p:txBody>
      </p:sp>
      <p:sp>
        <p:nvSpPr>
          <p:cNvPr id="4" name="Slide Number Placeholder 3"/>
          <p:cNvSpPr>
            <a:spLocks noGrp="1"/>
          </p:cNvSpPr>
          <p:nvPr>
            <p:ph type="sldNum" sz="quarter" idx="5"/>
          </p:nvPr>
        </p:nvSpPr>
        <p:spPr/>
        <p:txBody>
          <a:bodyPr/>
          <a:lstStyle/>
          <a:p>
            <a:fld id="{7CC31577-97A4-4887-8789-CF06B159749B}" type="slidenum">
              <a:rPr lang="en-AU" smtClean="0"/>
              <a:t>32</a:t>
            </a:fld>
            <a:endParaRPr lang="en-AU"/>
          </a:p>
        </p:txBody>
      </p:sp>
    </p:spTree>
    <p:extLst>
      <p:ext uri="{BB962C8B-B14F-4D97-AF65-F5344CB8AC3E}">
        <p14:creationId xmlns:p14="http://schemas.microsoft.com/office/powerpoint/2010/main" val="39295529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7CC31577-97A4-4887-8789-CF06B159749B}" type="slidenum">
              <a:rPr lang="en-AU" smtClean="0"/>
              <a:t>33</a:t>
            </a:fld>
            <a:endParaRPr lang="en-AU"/>
          </a:p>
        </p:txBody>
      </p:sp>
    </p:spTree>
    <p:extLst>
      <p:ext uri="{BB962C8B-B14F-4D97-AF65-F5344CB8AC3E}">
        <p14:creationId xmlns:p14="http://schemas.microsoft.com/office/powerpoint/2010/main" val="21418380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a:cs typeface="Calibri"/>
            </a:endParaRPr>
          </a:p>
        </p:txBody>
      </p:sp>
      <p:sp>
        <p:nvSpPr>
          <p:cNvPr id="4" name="Slide Number Placeholder 3"/>
          <p:cNvSpPr>
            <a:spLocks noGrp="1"/>
          </p:cNvSpPr>
          <p:nvPr>
            <p:ph type="sldNum" sz="quarter" idx="5"/>
          </p:nvPr>
        </p:nvSpPr>
        <p:spPr/>
        <p:txBody>
          <a:bodyPr/>
          <a:lstStyle/>
          <a:p>
            <a:fld id="{7CC31577-97A4-4887-8789-CF06B159749B}" type="slidenum">
              <a:rPr lang="en-AU" smtClean="0"/>
              <a:t>4</a:t>
            </a:fld>
            <a:endParaRPr lang="en-AU"/>
          </a:p>
        </p:txBody>
      </p:sp>
    </p:spTree>
    <p:extLst>
      <p:ext uri="{BB962C8B-B14F-4D97-AF65-F5344CB8AC3E}">
        <p14:creationId xmlns:p14="http://schemas.microsoft.com/office/powerpoint/2010/main" val="18249925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Activities in this section focus on identifying speech sounds in words. </a:t>
            </a:r>
          </a:p>
        </p:txBody>
      </p:sp>
      <p:sp>
        <p:nvSpPr>
          <p:cNvPr id="4" name="Slide Number Placeholder 3"/>
          <p:cNvSpPr>
            <a:spLocks noGrp="1"/>
          </p:cNvSpPr>
          <p:nvPr>
            <p:ph type="sldNum" sz="quarter" idx="5"/>
          </p:nvPr>
        </p:nvSpPr>
        <p:spPr/>
        <p:txBody>
          <a:bodyPr/>
          <a:lstStyle/>
          <a:p>
            <a:fld id="{7CC31577-97A4-4887-8789-CF06B159749B}" type="slidenum">
              <a:rPr lang="en-AU" smtClean="0"/>
              <a:t>5</a:t>
            </a:fld>
            <a:endParaRPr lang="en-AU"/>
          </a:p>
        </p:txBody>
      </p:sp>
    </p:spTree>
    <p:extLst>
      <p:ext uri="{BB962C8B-B14F-4D97-AF65-F5344CB8AC3E}">
        <p14:creationId xmlns:p14="http://schemas.microsoft.com/office/powerpoint/2010/main" val="37325675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a:t>Clap it out! (whiteboard/large-screen activity)</a:t>
            </a:r>
          </a:p>
          <a:p>
            <a:r>
              <a:rPr lang="en-US" i="0"/>
              <a:t>In this activity, students </a:t>
            </a:r>
            <a:r>
              <a:rPr lang="en-AU" i="0" noProof="0"/>
              <a:t>practise</a:t>
            </a:r>
            <a:r>
              <a:rPr lang="en-US" i="0"/>
              <a:t> listening for syllables in words. You can use other methods of identifying syllables, e.g. mouth drops, karate chops, head-shoulder-hip taps.</a:t>
            </a:r>
            <a:endParaRPr lang="en-US" i="0">
              <a:cs typeface="Calibri"/>
            </a:endParaRPr>
          </a:p>
          <a:p>
            <a:endParaRPr lang="en-US" i="1"/>
          </a:p>
          <a:p>
            <a:r>
              <a:rPr lang="en-US" b="1" i="0"/>
              <a:t>Teacher </a:t>
            </a:r>
            <a:r>
              <a:rPr lang="en-US" b="1"/>
              <a:t>script and steps</a:t>
            </a:r>
            <a:endParaRPr lang="en-US" b="1" i="0"/>
          </a:p>
          <a:p>
            <a:pPr marL="171450" indent="-171450">
              <a:buFont typeface="Arial" panose="020B0604020202020204" pitchFamily="34" charset="0"/>
              <a:buChar char="•"/>
            </a:pPr>
            <a:r>
              <a:rPr lang="en-US" i="0"/>
              <a:t>Today I am going to teach you about syllables. All words can be broken into syllables. Syllables are like the beats in words. Just like you can clap along to a song, you can do the same with words. Let me show you. My first word is cat. (Clap once). There is one beat in the word, so there is one syllable.</a:t>
            </a:r>
            <a:r>
              <a:rPr lang="en-US"/>
              <a:t> </a:t>
            </a:r>
            <a:r>
              <a:rPr lang="en-US" i="0"/>
              <a:t>Now your turn, your word is popcorn. Say popcorn. (Students repeat.)</a:t>
            </a:r>
            <a:endParaRPr lang="en-US" i="0">
              <a:cs typeface="Calibri"/>
            </a:endParaRPr>
          </a:p>
          <a:p>
            <a:pPr marL="171450" indent="-171450">
              <a:buFont typeface="Arial" panose="020B0604020202020204" pitchFamily="34" charset="0"/>
              <a:buChar char="•"/>
            </a:pPr>
            <a:r>
              <a:rPr lang="en-US"/>
              <a:t>How many syllables in popcorn? (Clap twice.) Two syllables. (Students repeat popcorn and clap twice.)</a:t>
            </a:r>
            <a:endParaRPr lang="en-US">
              <a:cs typeface="Calibri"/>
            </a:endParaRPr>
          </a:p>
          <a:p>
            <a:pPr marL="171450" indent="-171450">
              <a:buFont typeface="Arial" panose="020B0604020202020204" pitchFamily="34" charset="0"/>
              <a:buChar char="•"/>
            </a:pPr>
            <a:r>
              <a:rPr lang="en-US"/>
              <a:t>Now say elephant. (Students repeat) How many syllables in elephant? (Clap three times.) Three syllables. (Students repeat elephant and clap three times.)</a:t>
            </a:r>
            <a:endParaRPr lang="en-US">
              <a:cs typeface="Calibri"/>
            </a:endParaRPr>
          </a:p>
          <a:p>
            <a:endParaRPr lang="en-US"/>
          </a:p>
          <a:p>
            <a:r>
              <a:rPr lang="en-US" b="0"/>
              <a:t>Repeat with different words</a:t>
            </a:r>
            <a:r>
              <a:rPr lang="en-US"/>
              <a:t>.</a:t>
            </a:r>
            <a:endParaRPr lang="en-US" b="0">
              <a:cs typeface="Calibri"/>
            </a:endParaRPr>
          </a:p>
        </p:txBody>
      </p:sp>
      <p:sp>
        <p:nvSpPr>
          <p:cNvPr id="4" name="Slide Number Placeholder 3"/>
          <p:cNvSpPr>
            <a:spLocks noGrp="1"/>
          </p:cNvSpPr>
          <p:nvPr>
            <p:ph type="sldNum" sz="quarter" idx="5"/>
          </p:nvPr>
        </p:nvSpPr>
        <p:spPr/>
        <p:txBody>
          <a:bodyPr/>
          <a:lstStyle/>
          <a:p>
            <a:fld id="{7CC31577-97A4-4887-8789-CF06B159749B}" type="slidenum">
              <a:rPr lang="en-AU" smtClean="0"/>
              <a:t>6</a:t>
            </a:fld>
            <a:endParaRPr lang="en-AU"/>
          </a:p>
        </p:txBody>
      </p:sp>
    </p:spTree>
    <p:extLst>
      <p:ext uri="{BB962C8B-B14F-4D97-AF65-F5344CB8AC3E}">
        <p14:creationId xmlns:p14="http://schemas.microsoft.com/office/powerpoint/2010/main" val="1172072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a:t>Who has two? (whiteboard/large-screen activity)</a:t>
            </a:r>
          </a:p>
          <a:p>
            <a:pPr>
              <a:defRPr/>
            </a:pPr>
            <a:r>
              <a:rPr lang="en-US" i="0"/>
              <a:t>In this activity, students </a:t>
            </a:r>
            <a:r>
              <a:rPr lang="en-AU" i="0" noProof="0"/>
              <a:t>practise</a:t>
            </a:r>
            <a:r>
              <a:rPr lang="en-US" i="0"/>
              <a:t> listening for syllables in words.</a:t>
            </a:r>
            <a:r>
              <a:rPr lang="en-US"/>
              <a:t> </a:t>
            </a:r>
            <a:endParaRPr lang="en-US" i="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a:p>
          <a:p>
            <a:r>
              <a:rPr lang="en-US" b="1" i="0"/>
              <a:t>Teacher </a:t>
            </a:r>
            <a:r>
              <a:rPr lang="en-US" b="1"/>
              <a:t>script and steps</a:t>
            </a:r>
            <a:endParaRPr lang="en-US" b="1" i="0"/>
          </a:p>
          <a:p>
            <a:pPr marL="171450" indent="-171450">
              <a:buFont typeface="Arial" panose="020B0604020202020204" pitchFamily="34" charset="0"/>
              <a:buChar char="•"/>
            </a:pPr>
            <a:r>
              <a:rPr lang="en-US" i="0"/>
              <a:t>Syllables are the beats in words. Can you say that now? (Students repeat.)</a:t>
            </a:r>
            <a:endParaRPr lang="en-US" i="0">
              <a:cs typeface="Calibri"/>
            </a:endParaRPr>
          </a:p>
          <a:p>
            <a:pPr marL="171450" indent="-171450">
              <a:buFont typeface="Arial" panose="020B0604020202020204" pitchFamily="34" charset="0"/>
              <a:buChar char="•"/>
            </a:pPr>
            <a:r>
              <a:rPr lang="en-US" i="0"/>
              <a:t>I am going to say some words and clap to show the syllables in the words. I want you to check which ones have two syllables. If they have two syllables, I want you to say the word back to me. I will show you: sit (clap once); running (clap twice). Now say the word with two syllables back to me. (Students say running.)</a:t>
            </a:r>
            <a:endParaRPr lang="en-US" i="0">
              <a:cs typeface="Calibri"/>
            </a:endParaRPr>
          </a:p>
          <a:p>
            <a:endParaRPr lang="en-AU" i="0"/>
          </a:p>
          <a:p>
            <a:r>
              <a:rPr lang="en-US" b="0"/>
              <a:t>Repeat with the words football, </a:t>
            </a:r>
            <a:r>
              <a:rPr lang="en-AU" b="0" i="0"/>
              <a:t>pat, jump, jumping.</a:t>
            </a:r>
            <a:endParaRPr lang="en-US" b="1">
              <a:cs typeface="Calibri"/>
            </a:endParaRPr>
          </a:p>
        </p:txBody>
      </p:sp>
      <p:sp>
        <p:nvSpPr>
          <p:cNvPr id="4" name="Slide Number Placeholder 3"/>
          <p:cNvSpPr>
            <a:spLocks noGrp="1"/>
          </p:cNvSpPr>
          <p:nvPr>
            <p:ph type="sldNum" sz="quarter" idx="5"/>
          </p:nvPr>
        </p:nvSpPr>
        <p:spPr/>
        <p:txBody>
          <a:bodyPr/>
          <a:lstStyle/>
          <a:p>
            <a:fld id="{7CC31577-97A4-4887-8789-CF06B159749B}" type="slidenum">
              <a:rPr lang="en-AU" smtClean="0"/>
              <a:t>7</a:t>
            </a:fld>
            <a:endParaRPr lang="en-AU"/>
          </a:p>
        </p:txBody>
      </p:sp>
    </p:spTree>
    <p:extLst>
      <p:ext uri="{BB962C8B-B14F-4D97-AF65-F5344CB8AC3E}">
        <p14:creationId xmlns:p14="http://schemas.microsoft.com/office/powerpoint/2010/main" val="23863768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a:t>Do they rhyme? (whiteboard/large-screen activity)</a:t>
            </a:r>
            <a:endParaRPr lang="en-US" i="1"/>
          </a:p>
          <a:p>
            <a:pPr marL="0" indent="0">
              <a:buFont typeface="Arial"/>
              <a:buNone/>
            </a:pPr>
            <a:r>
              <a:rPr lang="en-AU">
                <a:cs typeface="Calibri"/>
              </a:rPr>
              <a:t>This activity helps bring students’ attention to the sounds in words by saying words aloud, and listening for and identifying rhyme.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a:t>Teacher </a:t>
            </a:r>
            <a:r>
              <a:rPr lang="en-US" b="1"/>
              <a:t>script and steps</a:t>
            </a:r>
            <a:endParaRPr lang="en-US" i="1"/>
          </a:p>
          <a:p>
            <a:pPr marL="171450" indent="-171450">
              <a:buFont typeface="Arial" panose="020B0604020202020204" pitchFamily="34" charset="0"/>
              <a:buChar char="•"/>
            </a:pPr>
            <a:r>
              <a:rPr lang="en-US"/>
              <a:t>For this activity we need to listen carefully to the group of sounds at the </a:t>
            </a:r>
            <a:r>
              <a:rPr lang="en-US" u="none"/>
              <a:t>end of words.</a:t>
            </a:r>
            <a:r>
              <a:rPr lang="en-US"/>
              <a:t> </a:t>
            </a:r>
            <a:endParaRPr lang="en-US" i="0" u="none">
              <a:ea typeface="Calibri"/>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a:t>Words that rhyme have the same group of sounds at the end. S</a:t>
            </a:r>
            <a:r>
              <a:rPr lang="en-US"/>
              <a:t>ay it with me. (Students repeat as a class; call on individual students to repeat.)</a:t>
            </a:r>
          </a:p>
          <a:p>
            <a:pPr marL="171450" indent="-171450">
              <a:buFont typeface="Arial" panose="020B0604020202020204" pitchFamily="34" charset="0"/>
              <a:buChar char="•"/>
            </a:pPr>
            <a:r>
              <a:rPr lang="en-US"/>
              <a:t>Some examples of words that rhyme are big and wig, shell and bell.</a:t>
            </a:r>
          </a:p>
          <a:p>
            <a:pPr marL="171450" indent="-171450">
              <a:buFont typeface="Arial" panose="020B0604020202020204" pitchFamily="34" charset="0"/>
              <a:buChar char="•"/>
            </a:pPr>
            <a:r>
              <a:rPr lang="en-US"/>
              <a:t>Today we are looking for rhyming pairs. We need to match the pictures to show the words that rhyme. </a:t>
            </a:r>
            <a:endParaRPr lang="en-US">
              <a:ea typeface="Calibri"/>
              <a:cs typeface="Calibri"/>
            </a:endParaRPr>
          </a:p>
          <a:p>
            <a:pPr marL="171450" indent="-171450">
              <a:buFont typeface="Arial" panose="020B0604020202020204" pitchFamily="34" charset="0"/>
              <a:buChar char="•"/>
            </a:pPr>
            <a:r>
              <a:rPr lang="en-US"/>
              <a:t>I can see a chook and a book. Chook and book have the same group of sounds at the end: '</a:t>
            </a:r>
            <a:r>
              <a:rPr lang="en-US" err="1"/>
              <a:t>ook</a:t>
            </a:r>
            <a:r>
              <a:rPr lang="en-US"/>
              <a:t>’. They rhyme. (Drag the images together on the slide; there is no animation in this slide.)</a:t>
            </a:r>
          </a:p>
          <a:p>
            <a:pPr marL="171450" indent="-171450">
              <a:buFont typeface="Arial" panose="020B0604020202020204" pitchFamily="34" charset="0"/>
              <a:buChar char="•"/>
            </a:pPr>
            <a:r>
              <a:rPr lang="en-US"/>
              <a:t>The other things we have pictures for are (say after me): clock, bell, bone, mouse, phone, house. Help me find what rhymes with mouse. Can anyone find another pair of rhyming words?</a:t>
            </a:r>
          </a:p>
          <a:p>
            <a:pPr marL="0" indent="0">
              <a:buFont typeface="Arial" panose="020B0604020202020204" pitchFamily="34" charset="0"/>
              <a:buNone/>
            </a:pPr>
            <a:endParaRPr lang="en-US"/>
          </a:p>
          <a:p>
            <a:pPr marL="0" indent="0">
              <a:buFont typeface="Arial" panose="020B0604020202020204" pitchFamily="34" charset="0"/>
              <a:buNone/>
            </a:pPr>
            <a:r>
              <a:rPr lang="en-US"/>
              <a:t>Support students to think up rhymes for the remaining words. Encourage them to come up with nonsense words as well.</a:t>
            </a:r>
            <a:endParaRPr lang="en-US">
              <a:ea typeface="Calibri"/>
              <a:cs typeface="Calibri"/>
            </a:endParaRPr>
          </a:p>
        </p:txBody>
      </p:sp>
      <p:sp>
        <p:nvSpPr>
          <p:cNvPr id="4" name="Slide Number Placeholder 3"/>
          <p:cNvSpPr>
            <a:spLocks noGrp="1"/>
          </p:cNvSpPr>
          <p:nvPr>
            <p:ph type="sldNum" sz="quarter" idx="5"/>
          </p:nvPr>
        </p:nvSpPr>
        <p:spPr/>
        <p:txBody>
          <a:bodyPr/>
          <a:lstStyle/>
          <a:p>
            <a:fld id="{7CC31577-97A4-4887-8789-CF06B159749B}" type="slidenum">
              <a:rPr lang="en-AU" smtClean="0"/>
              <a:t>8</a:t>
            </a:fld>
            <a:endParaRPr lang="en-AU"/>
          </a:p>
        </p:txBody>
      </p:sp>
    </p:spTree>
    <p:extLst>
      <p:ext uri="{BB962C8B-B14F-4D97-AF65-F5344CB8AC3E}">
        <p14:creationId xmlns:p14="http://schemas.microsoft.com/office/powerpoint/2010/main" val="4789975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i="0"/>
              <a:t>Let’s rhyme (whiteboard/large-screen activity)</a:t>
            </a:r>
            <a:endParaRPr lang="en-US" i="1"/>
          </a:p>
          <a:p>
            <a:pPr>
              <a:defRPr/>
            </a:pPr>
            <a:r>
              <a:rPr lang="en-US" i="0"/>
              <a:t>In this activity, students produce words that rhyme with the images given. </a:t>
            </a:r>
            <a:endParaRPr lang="en-US" i="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a:p>
          <a:p>
            <a:r>
              <a:rPr lang="en-US" b="1" i="0"/>
              <a:t>Teacher </a:t>
            </a:r>
            <a:r>
              <a:rPr lang="en-US" b="1"/>
              <a:t>script and steps</a:t>
            </a:r>
            <a:endParaRPr lang="en-US" b="1" i="0"/>
          </a:p>
          <a:p>
            <a:pPr marL="171450" indent="-171450">
              <a:buFont typeface="Arial" panose="020B0604020202020204" pitchFamily="34" charset="0"/>
              <a:buChar char="•"/>
            </a:pPr>
            <a:r>
              <a:rPr lang="en-US" i="0"/>
              <a:t>We know about words that rhyme. Words that rhyme have the same ending, like cat, hat, sat and mat. They all rhyme as they end with -at. I’m going to show you some pictures. When I choose you, I would like you to tell me a word you know that rhymes with that word.</a:t>
            </a:r>
            <a:r>
              <a:rPr lang="en-US"/>
              <a:t> </a:t>
            </a:r>
            <a:endParaRPr lang="en-US" i="0">
              <a:cs typeface="Calibri"/>
            </a:endParaRPr>
          </a:p>
          <a:p>
            <a:pPr marL="171450" indent="-171450">
              <a:buFont typeface="Arial" panose="020B0604020202020204" pitchFamily="34" charset="0"/>
              <a:buChar char="•"/>
            </a:pPr>
            <a:r>
              <a:rPr lang="en-US" i="0"/>
              <a:t>I’ll start.</a:t>
            </a:r>
            <a:r>
              <a:rPr lang="en-US"/>
              <a:t> </a:t>
            </a:r>
            <a:r>
              <a:rPr lang="en-US" i="0"/>
              <a:t>Here is a sun. T</a:t>
            </a:r>
            <a:r>
              <a:rPr lang="en-US"/>
              <a:t>he sounds at the end are -un</a:t>
            </a:r>
            <a:r>
              <a:rPr lang="en-US" i="0"/>
              <a:t>. Run rhymes with sun, they both end with -un. </a:t>
            </a:r>
          </a:p>
          <a:p>
            <a:pPr marL="171450" indent="-171450">
              <a:buFont typeface="Arial" panose="020B0604020202020204" pitchFamily="34" charset="0"/>
              <a:buChar char="•"/>
            </a:pPr>
            <a:r>
              <a:rPr lang="en-US" i="0"/>
              <a:t>Now your turn. The first word is hill.</a:t>
            </a:r>
            <a:r>
              <a:rPr lang="en-US" i="1"/>
              <a:t> </a:t>
            </a:r>
            <a:r>
              <a:rPr lang="en-US" i="0"/>
              <a:t>(Choose four students to think of a rhyming word with hill. Some examples could be fill, will, sill, kill, pill, nil and till.)</a:t>
            </a:r>
            <a:endParaRPr lang="en-US" i="0">
              <a:cs typeface="Calibri"/>
            </a:endParaRPr>
          </a:p>
          <a:p>
            <a:endParaRPr lang="en-US" i="0" baseline="0"/>
          </a:p>
          <a:p>
            <a:pPr>
              <a:defRPr/>
            </a:pPr>
            <a:r>
              <a:rPr lang="en-US" b="0"/>
              <a:t>Repeat with the words flower and fly</a:t>
            </a:r>
            <a:r>
              <a:rPr lang="en-US"/>
              <a:t>.</a:t>
            </a:r>
            <a:endParaRPr lang="en-US" b="0">
              <a:cs typeface="Calibri"/>
            </a:endParaRPr>
          </a:p>
          <a:p>
            <a:endParaRPr lang="en-US" i="0"/>
          </a:p>
        </p:txBody>
      </p:sp>
      <p:sp>
        <p:nvSpPr>
          <p:cNvPr id="4" name="Slide Number Placeholder 3"/>
          <p:cNvSpPr>
            <a:spLocks noGrp="1"/>
          </p:cNvSpPr>
          <p:nvPr>
            <p:ph type="sldNum" sz="quarter" idx="5"/>
          </p:nvPr>
        </p:nvSpPr>
        <p:spPr/>
        <p:txBody>
          <a:bodyPr/>
          <a:lstStyle/>
          <a:p>
            <a:fld id="{7CC31577-97A4-4887-8789-CF06B159749B}" type="slidenum">
              <a:rPr lang="en-AU" smtClean="0"/>
              <a:t>9</a:t>
            </a:fld>
            <a:endParaRPr lang="en-AU"/>
          </a:p>
        </p:txBody>
      </p:sp>
    </p:spTree>
    <p:extLst>
      <p:ext uri="{BB962C8B-B14F-4D97-AF65-F5344CB8AC3E}">
        <p14:creationId xmlns:p14="http://schemas.microsoft.com/office/powerpoint/2010/main" val="13499797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E33D1DF5-F073-9EC8-7023-42D3A6D625B1}"/>
              </a:ext>
            </a:extLst>
          </p:cNvPr>
          <p:cNvSpPr/>
          <p:nvPr userDrawn="1"/>
        </p:nvSpPr>
        <p:spPr>
          <a:xfrm>
            <a:off x="10272713" y="6376787"/>
            <a:ext cx="438149" cy="597299"/>
          </a:xfrm>
          <a:prstGeom prst="roundRect">
            <a:avLst>
              <a:gd name="adj" fmla="val 1390"/>
            </a:avLst>
          </a:prstGeom>
          <a:solidFill>
            <a:srgbClr val="80DD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Rectangle: Rounded Corners 9">
            <a:extLst>
              <a:ext uri="{FF2B5EF4-FFF2-40B4-BE49-F238E27FC236}">
                <a16:creationId xmlns:a16="http://schemas.microsoft.com/office/drawing/2014/main" id="{08F8AB9F-D2D2-763B-62C7-5B7E4030FBD1}"/>
              </a:ext>
            </a:extLst>
          </p:cNvPr>
          <p:cNvSpPr/>
          <p:nvPr userDrawn="1"/>
        </p:nvSpPr>
        <p:spPr>
          <a:xfrm>
            <a:off x="10934700" y="5762626"/>
            <a:ext cx="438149" cy="1133474"/>
          </a:xfrm>
          <a:prstGeom prst="roundRect">
            <a:avLst>
              <a:gd name="adj" fmla="val 1390"/>
            </a:avLst>
          </a:prstGeom>
          <a:solidFill>
            <a:srgbClr val="A2AB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Date Placeholder 2">
            <a:extLst>
              <a:ext uri="{FF2B5EF4-FFF2-40B4-BE49-F238E27FC236}">
                <a16:creationId xmlns:a16="http://schemas.microsoft.com/office/drawing/2014/main" id="{65169696-4332-8268-9EAF-222EC9219157}"/>
              </a:ext>
            </a:extLst>
          </p:cNvPr>
          <p:cNvSpPr>
            <a:spLocks noGrp="1"/>
          </p:cNvSpPr>
          <p:nvPr>
            <p:ph type="dt" sz="half" idx="10"/>
          </p:nvPr>
        </p:nvSpPr>
        <p:spPr>
          <a:xfrm>
            <a:off x="838200" y="6356350"/>
            <a:ext cx="2743200" cy="365125"/>
          </a:xfrm>
        </p:spPr>
        <p:txBody>
          <a:bodyPr/>
          <a:lstStyle>
            <a:lvl1pPr>
              <a:defRPr>
                <a:solidFill>
                  <a:schemeClr val="bg1"/>
                </a:solidFill>
              </a:defRPr>
            </a:lvl1pPr>
          </a:lstStyle>
          <a:p>
            <a:fld id="{E595DAE1-7B8B-4C7C-83FF-3DD6341096D6}" type="datetimeFigureOut">
              <a:rPr lang="en-AU" smtClean="0"/>
              <a:pPr/>
              <a:t>11/02/2025</a:t>
            </a:fld>
            <a:endParaRPr lang="en-AU"/>
          </a:p>
        </p:txBody>
      </p:sp>
      <p:sp>
        <p:nvSpPr>
          <p:cNvPr id="12" name="Footer Placeholder 3">
            <a:extLst>
              <a:ext uri="{FF2B5EF4-FFF2-40B4-BE49-F238E27FC236}">
                <a16:creationId xmlns:a16="http://schemas.microsoft.com/office/drawing/2014/main" id="{17F72DCC-6350-27AE-CDD9-1D7113682F84}"/>
              </a:ext>
            </a:extLst>
          </p:cNvPr>
          <p:cNvSpPr>
            <a:spLocks noGrp="1"/>
          </p:cNvSpPr>
          <p:nvPr>
            <p:ph type="ftr" sz="quarter" idx="11"/>
          </p:nvPr>
        </p:nvSpPr>
        <p:spPr>
          <a:xfrm>
            <a:off x="4038600" y="6356350"/>
            <a:ext cx="4114800" cy="365125"/>
          </a:xfrm>
        </p:spPr>
        <p:txBody>
          <a:bodyPr/>
          <a:lstStyle>
            <a:lvl1pPr>
              <a:defRPr>
                <a:solidFill>
                  <a:schemeClr val="bg1"/>
                </a:solidFill>
              </a:defRPr>
            </a:lvl1pPr>
          </a:lstStyle>
          <a:p>
            <a:endParaRPr lang="en-AU"/>
          </a:p>
        </p:txBody>
      </p:sp>
      <p:sp>
        <p:nvSpPr>
          <p:cNvPr id="13" name="Slide Number Placeholder 4">
            <a:extLst>
              <a:ext uri="{FF2B5EF4-FFF2-40B4-BE49-F238E27FC236}">
                <a16:creationId xmlns:a16="http://schemas.microsoft.com/office/drawing/2014/main" id="{E46BE800-95C7-49CF-E2E6-E276D6F019AE}"/>
              </a:ext>
            </a:extLst>
          </p:cNvPr>
          <p:cNvSpPr>
            <a:spLocks noGrp="1"/>
          </p:cNvSpPr>
          <p:nvPr>
            <p:ph type="sldNum" sz="quarter" idx="12"/>
          </p:nvPr>
        </p:nvSpPr>
        <p:spPr>
          <a:xfrm>
            <a:off x="8610600" y="6356350"/>
            <a:ext cx="2743200" cy="365125"/>
          </a:xfrm>
        </p:spPr>
        <p:txBody>
          <a:bodyPr/>
          <a:lstStyle>
            <a:lvl1pPr>
              <a:defRPr>
                <a:solidFill>
                  <a:schemeClr val="bg1"/>
                </a:solidFill>
              </a:defRPr>
            </a:lvl1pPr>
          </a:lstStyle>
          <a:p>
            <a:fld id="{EAB0705A-9875-450F-9AE0-9789426F280F}" type="slidenum">
              <a:rPr lang="en-AU" smtClean="0"/>
              <a:pPr/>
              <a:t>‹#›</a:t>
            </a:fld>
            <a:endParaRPr lang="en-AU"/>
          </a:p>
        </p:txBody>
      </p:sp>
      <p:sp>
        <p:nvSpPr>
          <p:cNvPr id="14" name="Footer Placeholder 4">
            <a:extLst>
              <a:ext uri="{FF2B5EF4-FFF2-40B4-BE49-F238E27FC236}">
                <a16:creationId xmlns:a16="http://schemas.microsoft.com/office/drawing/2014/main" id="{88B3FCD1-ADF9-2EDB-55FF-8B07F39C0698}"/>
              </a:ext>
            </a:extLst>
          </p:cNvPr>
          <p:cNvSpPr txBox="1">
            <a:spLocks/>
          </p:cNvSpPr>
          <p:nvPr userDrawn="1"/>
        </p:nvSpPr>
        <p:spPr>
          <a:xfrm>
            <a:off x="342604" y="6492875"/>
            <a:ext cx="7224665" cy="365125"/>
          </a:xfrm>
          <a:prstGeom prst="rect">
            <a:avLst/>
          </a:prstGeom>
        </p:spPr>
        <p:txBody>
          <a:bodyPr vert="horz" lIns="0" tIns="0" rIns="0" bIns="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t>© 2023 Commonwealth of Australia, unless otherwise indicated. Creative Commons Attribution 4.0, unless otherwise indicated.</a:t>
            </a:r>
            <a:endParaRPr lang="en-AU" sz="1000" dirty="0"/>
          </a:p>
        </p:txBody>
      </p:sp>
      <p:pic>
        <p:nvPicPr>
          <p:cNvPr id="15" name="Picture 14">
            <a:extLst>
              <a:ext uri="{FF2B5EF4-FFF2-40B4-BE49-F238E27FC236}">
                <a16:creationId xmlns:a16="http://schemas.microsoft.com/office/drawing/2014/main" id="{A27D61E7-EDAE-4E42-8183-A42BBBA0D0D7}"/>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7017473" y="6566689"/>
            <a:ext cx="549796" cy="199390"/>
          </a:xfrm>
          <a:prstGeom prst="rect">
            <a:avLst/>
          </a:prstGeom>
        </p:spPr>
      </p:pic>
      <p:pic>
        <p:nvPicPr>
          <p:cNvPr id="16" name="Graphic 37">
            <a:extLst>
              <a:ext uri="{FF2B5EF4-FFF2-40B4-BE49-F238E27FC236}">
                <a16:creationId xmlns:a16="http://schemas.microsoft.com/office/drawing/2014/main" id="{A4625192-19FA-2CE6-4B3A-364223D2246A}"/>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4326" y="288390"/>
            <a:ext cx="2535555" cy="705865"/>
          </a:xfrm>
          <a:prstGeom prst="rect">
            <a:avLst/>
          </a:prstGeom>
        </p:spPr>
      </p:pic>
      <p:sp>
        <p:nvSpPr>
          <p:cNvPr id="17" name="Rectangle: Rounded Corners 16">
            <a:extLst>
              <a:ext uri="{FF2B5EF4-FFF2-40B4-BE49-F238E27FC236}">
                <a16:creationId xmlns:a16="http://schemas.microsoft.com/office/drawing/2014/main" id="{8767A3CB-42EC-7BEC-84A3-0BAA50729874}"/>
              </a:ext>
            </a:extLst>
          </p:cNvPr>
          <p:cNvSpPr/>
          <p:nvPr userDrawn="1"/>
        </p:nvSpPr>
        <p:spPr>
          <a:xfrm rot="20855960">
            <a:off x="11444534" y="6074692"/>
            <a:ext cx="438149" cy="892637"/>
          </a:xfrm>
          <a:prstGeom prst="roundRect">
            <a:avLst>
              <a:gd name="adj" fmla="val 1390"/>
            </a:avLst>
          </a:prstGeom>
          <a:solidFill>
            <a:srgbClr val="80DD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132320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2F08234-8EB3-4EA8-B4C4-2DAB6256F1F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61574"/>
          </a:xfrm>
          <a:prstGeom prst="rect">
            <a:avLst/>
          </a:prstGeom>
        </p:spPr>
      </p:pic>
      <p:sp>
        <p:nvSpPr>
          <p:cNvPr id="2" name="Title 1">
            <a:extLst>
              <a:ext uri="{FF2B5EF4-FFF2-40B4-BE49-F238E27FC236}">
                <a16:creationId xmlns:a16="http://schemas.microsoft.com/office/drawing/2014/main" id="{035B2FE8-866F-4C62-9E92-B728C82F113B}"/>
              </a:ext>
            </a:extLst>
          </p:cNvPr>
          <p:cNvSpPr>
            <a:spLocks noGrp="1"/>
          </p:cNvSpPr>
          <p:nvPr>
            <p:ph type="title"/>
          </p:nvPr>
        </p:nvSpPr>
        <p:spPr/>
        <p:txBody>
          <a:bodyPr/>
          <a:lstStyle/>
          <a:p>
            <a:r>
              <a:rPr lang="en-US"/>
              <a:t>Click to edit Master title style</a:t>
            </a:r>
            <a:endParaRPr lang="en-AU"/>
          </a:p>
        </p:txBody>
      </p:sp>
      <p:sp>
        <p:nvSpPr>
          <p:cNvPr id="4" name="Footer Placeholder 3">
            <a:extLst>
              <a:ext uri="{FF2B5EF4-FFF2-40B4-BE49-F238E27FC236}">
                <a16:creationId xmlns:a16="http://schemas.microsoft.com/office/drawing/2014/main" id="{778084E7-D6B7-40A7-BEC9-535774869523}"/>
              </a:ext>
            </a:extLst>
          </p:cNvPr>
          <p:cNvSpPr>
            <a:spLocks noGrp="1"/>
          </p:cNvSpPr>
          <p:nvPr>
            <p:ph type="ftr" sz="quarter" idx="11"/>
          </p:nvPr>
        </p:nvSpPr>
        <p:spPr/>
        <p:txBody>
          <a:bodyPr/>
          <a:lstStyle>
            <a:lvl1pPr>
              <a:defRPr>
                <a:solidFill>
                  <a:schemeClr val="bg1"/>
                </a:solidFill>
              </a:defRPr>
            </a:lvl1pPr>
          </a:lstStyle>
          <a:p>
            <a:endParaRPr lang="en-AU"/>
          </a:p>
        </p:txBody>
      </p:sp>
      <p:sp>
        <p:nvSpPr>
          <p:cNvPr id="5" name="Slide Number Placeholder 4">
            <a:extLst>
              <a:ext uri="{FF2B5EF4-FFF2-40B4-BE49-F238E27FC236}">
                <a16:creationId xmlns:a16="http://schemas.microsoft.com/office/drawing/2014/main" id="{1891CAE0-DA0C-461C-9D64-C54BEE9D4E36}"/>
              </a:ext>
            </a:extLst>
          </p:cNvPr>
          <p:cNvSpPr>
            <a:spLocks noGrp="1"/>
          </p:cNvSpPr>
          <p:nvPr>
            <p:ph type="sldNum" sz="quarter" idx="12"/>
          </p:nvPr>
        </p:nvSpPr>
        <p:spPr/>
        <p:txBody>
          <a:bodyPr/>
          <a:lstStyle>
            <a:lvl1pPr>
              <a:defRPr>
                <a:solidFill>
                  <a:schemeClr val="bg1"/>
                </a:solidFill>
              </a:defRPr>
            </a:lvl1pPr>
          </a:lstStyle>
          <a:p>
            <a:fld id="{EAB0705A-9875-450F-9AE0-9789426F280F}" type="slidenum">
              <a:rPr lang="en-AU" smtClean="0"/>
              <a:pPr/>
              <a:t>‹#›</a:t>
            </a:fld>
            <a:endParaRPr lang="en-AU"/>
          </a:p>
        </p:txBody>
      </p:sp>
      <p:sp>
        <p:nvSpPr>
          <p:cNvPr id="8" name="Content Placeholder 2">
            <a:extLst>
              <a:ext uri="{FF2B5EF4-FFF2-40B4-BE49-F238E27FC236}">
                <a16:creationId xmlns:a16="http://schemas.microsoft.com/office/drawing/2014/main" id="{A90F5BED-8BAD-407D-A8F5-63568D88850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9" name="Content Placeholder 3">
            <a:extLst>
              <a:ext uri="{FF2B5EF4-FFF2-40B4-BE49-F238E27FC236}">
                <a16:creationId xmlns:a16="http://schemas.microsoft.com/office/drawing/2014/main" id="{EA8FD315-0047-4427-B40B-57FEDF63F19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325410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5D294C5-08BE-4D51-8498-FCC11B09BA8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5649" cy="6858000"/>
          </a:xfrm>
          <a:prstGeom prst="rect">
            <a:avLst/>
          </a:prstGeom>
        </p:spPr>
      </p:pic>
      <p:sp>
        <p:nvSpPr>
          <p:cNvPr id="2" name="Title 1">
            <a:extLst>
              <a:ext uri="{FF2B5EF4-FFF2-40B4-BE49-F238E27FC236}">
                <a16:creationId xmlns:a16="http://schemas.microsoft.com/office/drawing/2014/main" id="{D2FFDBC2-6846-4C94-8B96-A05BD974C7DB}"/>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9EF55586-495E-410C-81E5-C2ECA9B3FD0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8F43562F-8283-4BD6-AD1B-0B6CA230190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a:extLst>
              <a:ext uri="{FF2B5EF4-FFF2-40B4-BE49-F238E27FC236}">
                <a16:creationId xmlns:a16="http://schemas.microsoft.com/office/drawing/2014/main" id="{E5F07EF0-8687-4D97-B712-397ACCFF8E81}"/>
              </a:ext>
            </a:extLst>
          </p:cNvPr>
          <p:cNvSpPr>
            <a:spLocks noGrp="1"/>
          </p:cNvSpPr>
          <p:nvPr>
            <p:ph type="ftr" sz="quarter" idx="11"/>
          </p:nvPr>
        </p:nvSpPr>
        <p:spPr/>
        <p:txBody>
          <a:bodyPr/>
          <a:lstStyle>
            <a:lvl1pPr>
              <a:defRPr>
                <a:solidFill>
                  <a:schemeClr val="bg1"/>
                </a:solidFill>
              </a:defRPr>
            </a:lvl1pPr>
          </a:lstStyle>
          <a:p>
            <a:endParaRPr lang="en-AU"/>
          </a:p>
        </p:txBody>
      </p:sp>
      <p:sp>
        <p:nvSpPr>
          <p:cNvPr id="7" name="Slide Number Placeholder 6">
            <a:extLst>
              <a:ext uri="{FF2B5EF4-FFF2-40B4-BE49-F238E27FC236}">
                <a16:creationId xmlns:a16="http://schemas.microsoft.com/office/drawing/2014/main" id="{D7351802-3006-4D21-93DD-78337EB85E6C}"/>
              </a:ext>
            </a:extLst>
          </p:cNvPr>
          <p:cNvSpPr>
            <a:spLocks noGrp="1"/>
          </p:cNvSpPr>
          <p:nvPr>
            <p:ph type="sldNum" sz="quarter" idx="12"/>
          </p:nvPr>
        </p:nvSpPr>
        <p:spPr/>
        <p:txBody>
          <a:bodyPr/>
          <a:lstStyle>
            <a:lvl1pPr>
              <a:defRPr>
                <a:solidFill>
                  <a:schemeClr val="bg1"/>
                </a:solidFill>
              </a:defRPr>
            </a:lvl1pPr>
          </a:lstStyle>
          <a:p>
            <a:fld id="{EAB0705A-9875-450F-9AE0-9789426F280F}" type="slidenum">
              <a:rPr lang="en-AU" smtClean="0"/>
              <a:pPr/>
              <a:t>‹#›</a:t>
            </a:fld>
            <a:endParaRPr lang="en-AU"/>
          </a:p>
        </p:txBody>
      </p:sp>
    </p:spTree>
    <p:extLst>
      <p:ext uri="{BB962C8B-B14F-4D97-AF65-F5344CB8AC3E}">
        <p14:creationId xmlns:p14="http://schemas.microsoft.com/office/powerpoint/2010/main" val="8744275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A085A-F675-448C-BA16-A6B0AA4C7EC1}"/>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0849CB2C-A91C-482F-AA77-2A0A63C5C5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060FFA0-9B70-41C3-977B-02071B2AFE2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3E408C7C-FF23-4BCE-8CB8-8094AF2C08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D48E2C8-E34A-419E-A59E-3DC8FF73F77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AE94558A-8AFF-4109-B9D4-649AD17D3862}"/>
              </a:ext>
            </a:extLst>
          </p:cNvPr>
          <p:cNvSpPr>
            <a:spLocks noGrp="1"/>
          </p:cNvSpPr>
          <p:nvPr>
            <p:ph type="dt" sz="half" idx="10"/>
          </p:nvPr>
        </p:nvSpPr>
        <p:spPr/>
        <p:txBody>
          <a:bodyPr/>
          <a:lstStyle/>
          <a:p>
            <a:fld id="{E595DAE1-7B8B-4C7C-83FF-3DD6341096D6}" type="datetimeFigureOut">
              <a:rPr lang="en-AU" smtClean="0"/>
              <a:t>11/02/2025</a:t>
            </a:fld>
            <a:endParaRPr lang="en-AU"/>
          </a:p>
        </p:txBody>
      </p:sp>
      <p:sp>
        <p:nvSpPr>
          <p:cNvPr id="8" name="Footer Placeholder 7">
            <a:extLst>
              <a:ext uri="{FF2B5EF4-FFF2-40B4-BE49-F238E27FC236}">
                <a16:creationId xmlns:a16="http://schemas.microsoft.com/office/drawing/2014/main" id="{97575B91-8E5E-4A69-BC9F-5815423CAC8C}"/>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B1DE3833-86B4-4338-A2E9-96029BB0273B}"/>
              </a:ext>
            </a:extLst>
          </p:cNvPr>
          <p:cNvSpPr>
            <a:spLocks noGrp="1"/>
          </p:cNvSpPr>
          <p:nvPr>
            <p:ph type="sldNum" sz="quarter" idx="12"/>
          </p:nvPr>
        </p:nvSpPr>
        <p:spPr/>
        <p:txBody>
          <a:bodyPr/>
          <a:lstStyle/>
          <a:p>
            <a:fld id="{EAB0705A-9875-450F-9AE0-9789426F280F}" type="slidenum">
              <a:rPr lang="en-AU" smtClean="0"/>
              <a:t>‹#›</a:t>
            </a:fld>
            <a:endParaRPr lang="en-AU"/>
          </a:p>
        </p:txBody>
      </p:sp>
    </p:spTree>
    <p:extLst>
      <p:ext uri="{BB962C8B-B14F-4D97-AF65-F5344CB8AC3E}">
        <p14:creationId xmlns:p14="http://schemas.microsoft.com/office/powerpoint/2010/main" val="23051599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3FD6D-6A63-4C70-92DB-08A9A48C488A}"/>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35EB3569-7319-4ABB-B17F-9C21C00D5CA4}"/>
              </a:ext>
            </a:extLst>
          </p:cNvPr>
          <p:cNvSpPr>
            <a:spLocks noGrp="1"/>
          </p:cNvSpPr>
          <p:nvPr>
            <p:ph type="dt" sz="half" idx="10"/>
          </p:nvPr>
        </p:nvSpPr>
        <p:spPr/>
        <p:txBody>
          <a:bodyPr/>
          <a:lstStyle/>
          <a:p>
            <a:fld id="{E595DAE1-7B8B-4C7C-83FF-3DD6341096D6}" type="datetimeFigureOut">
              <a:rPr lang="en-AU" smtClean="0"/>
              <a:t>11/02/2025</a:t>
            </a:fld>
            <a:endParaRPr lang="en-AU"/>
          </a:p>
        </p:txBody>
      </p:sp>
      <p:sp>
        <p:nvSpPr>
          <p:cNvPr id="4" name="Footer Placeholder 3">
            <a:extLst>
              <a:ext uri="{FF2B5EF4-FFF2-40B4-BE49-F238E27FC236}">
                <a16:creationId xmlns:a16="http://schemas.microsoft.com/office/drawing/2014/main" id="{29DB46C7-D3A0-4205-907A-27F1974EDA54}"/>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FFE99B6B-FA0B-4E74-B030-BF4FC637CB58}"/>
              </a:ext>
            </a:extLst>
          </p:cNvPr>
          <p:cNvSpPr>
            <a:spLocks noGrp="1"/>
          </p:cNvSpPr>
          <p:nvPr>
            <p:ph type="sldNum" sz="quarter" idx="12"/>
          </p:nvPr>
        </p:nvSpPr>
        <p:spPr/>
        <p:txBody>
          <a:bodyPr/>
          <a:lstStyle/>
          <a:p>
            <a:fld id="{EAB0705A-9875-450F-9AE0-9789426F280F}" type="slidenum">
              <a:rPr lang="en-AU" smtClean="0"/>
              <a:t>‹#›</a:t>
            </a:fld>
            <a:endParaRPr lang="en-AU"/>
          </a:p>
        </p:txBody>
      </p:sp>
      <p:sp>
        <p:nvSpPr>
          <p:cNvPr id="6" name="Content Placeholder 2">
            <a:extLst>
              <a:ext uri="{FF2B5EF4-FFF2-40B4-BE49-F238E27FC236}">
                <a16:creationId xmlns:a16="http://schemas.microsoft.com/office/drawing/2014/main" id="{F857540D-68A3-4396-BEB8-E8E4B0634E15}"/>
              </a:ext>
            </a:extLst>
          </p:cNvPr>
          <p:cNvSpPr>
            <a:spLocks noGrp="1"/>
          </p:cNvSpPr>
          <p:nvPr>
            <p:ph idx="1"/>
          </p:nvPr>
        </p:nvSpPr>
        <p:spPr>
          <a:xfrm>
            <a:off x="838200" y="1825625"/>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1615805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62B7C04-A10C-4037-93E5-3E543E56034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481"/>
            <a:ext cx="12192000" cy="6861574"/>
          </a:xfrm>
          <a:prstGeom prst="rect">
            <a:avLst/>
          </a:prstGeom>
        </p:spPr>
      </p:pic>
      <p:sp>
        <p:nvSpPr>
          <p:cNvPr id="3" name="Footer Placeholder 2">
            <a:extLst>
              <a:ext uri="{FF2B5EF4-FFF2-40B4-BE49-F238E27FC236}">
                <a16:creationId xmlns:a16="http://schemas.microsoft.com/office/drawing/2014/main" id="{DF5FC609-86E5-4A9F-BA7C-9BDA333BEC71}"/>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2F106B97-9BD8-4648-87A6-01816D60F23A}"/>
              </a:ext>
            </a:extLst>
          </p:cNvPr>
          <p:cNvSpPr>
            <a:spLocks noGrp="1"/>
          </p:cNvSpPr>
          <p:nvPr>
            <p:ph type="sldNum" sz="quarter" idx="12"/>
          </p:nvPr>
        </p:nvSpPr>
        <p:spPr/>
        <p:txBody>
          <a:bodyPr/>
          <a:lstStyle/>
          <a:p>
            <a:fld id="{EAB0705A-9875-450F-9AE0-9789426F280F}" type="slidenum">
              <a:rPr lang="en-AU" smtClean="0"/>
              <a:t>‹#›</a:t>
            </a:fld>
            <a:endParaRPr lang="en-AU"/>
          </a:p>
        </p:txBody>
      </p:sp>
      <p:sp>
        <p:nvSpPr>
          <p:cNvPr id="6" name="Title 1">
            <a:extLst>
              <a:ext uri="{FF2B5EF4-FFF2-40B4-BE49-F238E27FC236}">
                <a16:creationId xmlns:a16="http://schemas.microsoft.com/office/drawing/2014/main" id="{400B304B-AB5D-48E2-A5D1-8B4F1DAB8DB7}"/>
              </a:ext>
            </a:extLst>
          </p:cNvPr>
          <p:cNvSpPr>
            <a:spLocks noGrp="1"/>
          </p:cNvSpPr>
          <p:nvPr>
            <p:ph type="title"/>
          </p:nvPr>
        </p:nvSpPr>
        <p:spPr>
          <a:xfrm>
            <a:off x="838200" y="365125"/>
            <a:ext cx="10515600" cy="1325563"/>
          </a:xfrm>
        </p:spPr>
        <p:txBody>
          <a:bodyPr/>
          <a:lstStyle/>
          <a:p>
            <a:r>
              <a:rPr lang="en-US"/>
              <a:t>Click to edit Master title style</a:t>
            </a:r>
            <a:endParaRPr lang="en-AU"/>
          </a:p>
        </p:txBody>
      </p:sp>
      <p:sp>
        <p:nvSpPr>
          <p:cNvPr id="8" name="Content Placeholder 2">
            <a:extLst>
              <a:ext uri="{FF2B5EF4-FFF2-40B4-BE49-F238E27FC236}">
                <a16:creationId xmlns:a16="http://schemas.microsoft.com/office/drawing/2014/main" id="{24BFECE4-1DCA-45E1-B91B-EDB4F4EB03A4}"/>
              </a:ext>
            </a:extLst>
          </p:cNvPr>
          <p:cNvSpPr>
            <a:spLocks noGrp="1"/>
          </p:cNvSpPr>
          <p:nvPr>
            <p:ph idx="1"/>
          </p:nvPr>
        </p:nvSpPr>
        <p:spPr>
          <a:xfrm>
            <a:off x="838200" y="1825625"/>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3720288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0915AC2-E264-478E-B81E-320A6FF291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51" y="0"/>
            <a:ext cx="12185649" cy="6858000"/>
          </a:xfrm>
          <a:prstGeom prst="rect">
            <a:avLst/>
          </a:prstGeom>
        </p:spPr>
      </p:pic>
      <p:sp>
        <p:nvSpPr>
          <p:cNvPr id="3" name="Footer Placeholder 2">
            <a:extLst>
              <a:ext uri="{FF2B5EF4-FFF2-40B4-BE49-F238E27FC236}">
                <a16:creationId xmlns:a16="http://schemas.microsoft.com/office/drawing/2014/main" id="{DF5FC609-86E5-4A9F-BA7C-9BDA333BEC71}"/>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2F106B97-9BD8-4648-87A6-01816D60F23A}"/>
              </a:ext>
            </a:extLst>
          </p:cNvPr>
          <p:cNvSpPr>
            <a:spLocks noGrp="1"/>
          </p:cNvSpPr>
          <p:nvPr>
            <p:ph type="sldNum" sz="quarter" idx="12"/>
          </p:nvPr>
        </p:nvSpPr>
        <p:spPr/>
        <p:txBody>
          <a:bodyPr/>
          <a:lstStyle>
            <a:lvl1pPr>
              <a:defRPr>
                <a:solidFill>
                  <a:schemeClr val="bg1"/>
                </a:solidFill>
              </a:defRPr>
            </a:lvl1pPr>
          </a:lstStyle>
          <a:p>
            <a:fld id="{EAB0705A-9875-450F-9AE0-9789426F280F}" type="slidenum">
              <a:rPr lang="en-AU" smtClean="0"/>
              <a:pPr/>
              <a:t>‹#›</a:t>
            </a:fld>
            <a:endParaRPr lang="en-AU"/>
          </a:p>
        </p:txBody>
      </p:sp>
      <p:sp>
        <p:nvSpPr>
          <p:cNvPr id="6" name="Title 1">
            <a:extLst>
              <a:ext uri="{FF2B5EF4-FFF2-40B4-BE49-F238E27FC236}">
                <a16:creationId xmlns:a16="http://schemas.microsoft.com/office/drawing/2014/main" id="{400B304B-AB5D-48E2-A5D1-8B4F1DAB8DB7}"/>
              </a:ext>
            </a:extLst>
          </p:cNvPr>
          <p:cNvSpPr>
            <a:spLocks noGrp="1"/>
          </p:cNvSpPr>
          <p:nvPr>
            <p:ph type="title"/>
          </p:nvPr>
        </p:nvSpPr>
        <p:spPr>
          <a:xfrm>
            <a:off x="838200" y="365125"/>
            <a:ext cx="10515600" cy="1325563"/>
          </a:xfrm>
        </p:spPr>
        <p:txBody>
          <a:bodyPr/>
          <a:lstStyle/>
          <a:p>
            <a:r>
              <a:rPr lang="en-US"/>
              <a:t>Click to edit Master title style</a:t>
            </a:r>
            <a:endParaRPr lang="en-AU"/>
          </a:p>
        </p:txBody>
      </p:sp>
      <p:sp>
        <p:nvSpPr>
          <p:cNvPr id="8" name="Content Placeholder 2">
            <a:extLst>
              <a:ext uri="{FF2B5EF4-FFF2-40B4-BE49-F238E27FC236}">
                <a16:creationId xmlns:a16="http://schemas.microsoft.com/office/drawing/2014/main" id="{24BFECE4-1DCA-45E1-B91B-EDB4F4EB03A4}"/>
              </a:ext>
            </a:extLst>
          </p:cNvPr>
          <p:cNvSpPr>
            <a:spLocks noGrp="1"/>
          </p:cNvSpPr>
          <p:nvPr>
            <p:ph idx="1"/>
          </p:nvPr>
        </p:nvSpPr>
        <p:spPr>
          <a:xfrm>
            <a:off x="838200" y="1825625"/>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2529903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6F2A050-8B86-4DEF-85D0-A649C0A70D6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61574"/>
          </a:xfrm>
          <a:prstGeom prst="rect">
            <a:avLst/>
          </a:prstGeom>
        </p:spPr>
      </p:pic>
      <p:sp>
        <p:nvSpPr>
          <p:cNvPr id="2" name="Title 1">
            <a:extLst>
              <a:ext uri="{FF2B5EF4-FFF2-40B4-BE49-F238E27FC236}">
                <a16:creationId xmlns:a16="http://schemas.microsoft.com/office/drawing/2014/main" id="{99F6C18D-6395-41E2-BED8-D563CA61112A}"/>
              </a:ext>
            </a:extLst>
          </p:cNvPr>
          <p:cNvSpPr>
            <a:spLocks noGrp="1"/>
          </p:cNvSpPr>
          <p:nvPr>
            <p:ph type="title"/>
          </p:nvPr>
        </p:nvSpPr>
        <p:spPr/>
        <p:txBody>
          <a:bodyPr/>
          <a:lstStyle/>
          <a:p>
            <a:r>
              <a:rPr lang="en-US"/>
              <a:t>Click to edit Master title style</a:t>
            </a:r>
            <a:endParaRPr lang="en-AU"/>
          </a:p>
        </p:txBody>
      </p:sp>
      <p:sp>
        <p:nvSpPr>
          <p:cNvPr id="4" name="Footer Placeholder 3">
            <a:extLst>
              <a:ext uri="{FF2B5EF4-FFF2-40B4-BE49-F238E27FC236}">
                <a16:creationId xmlns:a16="http://schemas.microsoft.com/office/drawing/2014/main" id="{834ABAFD-E178-44EF-A789-1219930989EA}"/>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F9B3D4BC-70D2-49C3-B874-7F843C0E3279}"/>
              </a:ext>
            </a:extLst>
          </p:cNvPr>
          <p:cNvSpPr>
            <a:spLocks noGrp="1"/>
          </p:cNvSpPr>
          <p:nvPr>
            <p:ph type="sldNum" sz="quarter" idx="12"/>
          </p:nvPr>
        </p:nvSpPr>
        <p:spPr/>
        <p:txBody>
          <a:bodyPr/>
          <a:lstStyle/>
          <a:p>
            <a:fld id="{EAB0705A-9875-450F-9AE0-9789426F280F}" type="slidenum">
              <a:rPr lang="en-AU" smtClean="0"/>
              <a:t>‹#›</a:t>
            </a:fld>
            <a:endParaRPr lang="en-AU"/>
          </a:p>
        </p:txBody>
      </p:sp>
      <p:sp>
        <p:nvSpPr>
          <p:cNvPr id="9" name="Content Placeholder 2">
            <a:extLst>
              <a:ext uri="{FF2B5EF4-FFF2-40B4-BE49-F238E27FC236}">
                <a16:creationId xmlns:a16="http://schemas.microsoft.com/office/drawing/2014/main" id="{455E446E-87CA-433F-AC2E-E50D7CC7DEA3}"/>
              </a:ext>
            </a:extLst>
          </p:cNvPr>
          <p:cNvSpPr>
            <a:spLocks noGrp="1"/>
          </p:cNvSpPr>
          <p:nvPr>
            <p:ph idx="1"/>
          </p:nvPr>
        </p:nvSpPr>
        <p:spPr>
          <a:xfrm>
            <a:off x="838200" y="1825625"/>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1013323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75DD409-11D5-4735-A70F-002418AEBE5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61574"/>
          </a:xfrm>
          <a:prstGeom prst="rect">
            <a:avLst/>
          </a:prstGeom>
        </p:spPr>
      </p:pic>
      <p:sp>
        <p:nvSpPr>
          <p:cNvPr id="2" name="Title 1">
            <a:extLst>
              <a:ext uri="{FF2B5EF4-FFF2-40B4-BE49-F238E27FC236}">
                <a16:creationId xmlns:a16="http://schemas.microsoft.com/office/drawing/2014/main" id="{99F6C18D-6395-41E2-BED8-D563CA61112A}"/>
              </a:ext>
            </a:extLst>
          </p:cNvPr>
          <p:cNvSpPr>
            <a:spLocks noGrp="1"/>
          </p:cNvSpPr>
          <p:nvPr>
            <p:ph type="title"/>
          </p:nvPr>
        </p:nvSpPr>
        <p:spPr/>
        <p:txBody>
          <a:bodyPr/>
          <a:lstStyle/>
          <a:p>
            <a:r>
              <a:rPr lang="en-US"/>
              <a:t>Click to edit Master title style</a:t>
            </a:r>
            <a:endParaRPr lang="en-AU"/>
          </a:p>
        </p:txBody>
      </p:sp>
      <p:sp>
        <p:nvSpPr>
          <p:cNvPr id="4" name="Footer Placeholder 3">
            <a:extLst>
              <a:ext uri="{FF2B5EF4-FFF2-40B4-BE49-F238E27FC236}">
                <a16:creationId xmlns:a16="http://schemas.microsoft.com/office/drawing/2014/main" id="{834ABAFD-E178-44EF-A789-1219930989EA}"/>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F9B3D4BC-70D2-49C3-B874-7F843C0E3279}"/>
              </a:ext>
            </a:extLst>
          </p:cNvPr>
          <p:cNvSpPr>
            <a:spLocks noGrp="1"/>
          </p:cNvSpPr>
          <p:nvPr>
            <p:ph type="sldNum" sz="quarter" idx="12"/>
          </p:nvPr>
        </p:nvSpPr>
        <p:spPr/>
        <p:txBody>
          <a:bodyPr/>
          <a:lstStyle>
            <a:lvl1pPr>
              <a:defRPr>
                <a:solidFill>
                  <a:schemeClr val="bg1"/>
                </a:solidFill>
              </a:defRPr>
            </a:lvl1pPr>
          </a:lstStyle>
          <a:p>
            <a:fld id="{EAB0705A-9875-450F-9AE0-9789426F280F}" type="slidenum">
              <a:rPr lang="en-AU" smtClean="0"/>
              <a:pPr/>
              <a:t>‹#›</a:t>
            </a:fld>
            <a:endParaRPr lang="en-AU"/>
          </a:p>
        </p:txBody>
      </p:sp>
      <p:sp>
        <p:nvSpPr>
          <p:cNvPr id="8" name="Content Placeholder 2">
            <a:extLst>
              <a:ext uri="{FF2B5EF4-FFF2-40B4-BE49-F238E27FC236}">
                <a16:creationId xmlns:a16="http://schemas.microsoft.com/office/drawing/2014/main" id="{5EED529D-EBC5-40CC-8E42-57C26105C13D}"/>
              </a:ext>
            </a:extLst>
          </p:cNvPr>
          <p:cNvSpPr>
            <a:spLocks noGrp="1"/>
          </p:cNvSpPr>
          <p:nvPr>
            <p:ph idx="1"/>
          </p:nvPr>
        </p:nvSpPr>
        <p:spPr>
          <a:xfrm>
            <a:off x="838200" y="1825625"/>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2507267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6CCAC-BA8F-4322-A54B-C6069CC900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A411616B-A691-4652-BC99-C4484DEB81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4287085D-3AC4-4C18-9476-6E25201F15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753BAF2-F4E9-47B3-81B5-F5CB43412FFD}"/>
              </a:ext>
            </a:extLst>
          </p:cNvPr>
          <p:cNvSpPr>
            <a:spLocks noGrp="1"/>
          </p:cNvSpPr>
          <p:nvPr>
            <p:ph type="dt" sz="half" idx="10"/>
          </p:nvPr>
        </p:nvSpPr>
        <p:spPr/>
        <p:txBody>
          <a:bodyPr/>
          <a:lstStyle/>
          <a:p>
            <a:fld id="{E595DAE1-7B8B-4C7C-83FF-3DD6341096D6}" type="datetimeFigureOut">
              <a:rPr lang="en-AU" smtClean="0"/>
              <a:t>11/02/2025</a:t>
            </a:fld>
            <a:endParaRPr lang="en-AU"/>
          </a:p>
        </p:txBody>
      </p:sp>
      <p:sp>
        <p:nvSpPr>
          <p:cNvPr id="6" name="Footer Placeholder 5">
            <a:extLst>
              <a:ext uri="{FF2B5EF4-FFF2-40B4-BE49-F238E27FC236}">
                <a16:creationId xmlns:a16="http://schemas.microsoft.com/office/drawing/2014/main" id="{F7388018-EAC1-4C2D-AAE5-8B7BE607FF22}"/>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8BA84F6C-0C21-45E7-A020-98388C020AF7}"/>
              </a:ext>
            </a:extLst>
          </p:cNvPr>
          <p:cNvSpPr>
            <a:spLocks noGrp="1"/>
          </p:cNvSpPr>
          <p:nvPr>
            <p:ph type="sldNum" sz="quarter" idx="12"/>
          </p:nvPr>
        </p:nvSpPr>
        <p:spPr/>
        <p:txBody>
          <a:bodyPr/>
          <a:lstStyle/>
          <a:p>
            <a:fld id="{EAB0705A-9875-450F-9AE0-9789426F280F}" type="slidenum">
              <a:rPr lang="en-AU" smtClean="0"/>
              <a:t>‹#›</a:t>
            </a:fld>
            <a:endParaRPr lang="en-AU"/>
          </a:p>
        </p:txBody>
      </p:sp>
    </p:spTree>
    <p:extLst>
      <p:ext uri="{BB962C8B-B14F-4D97-AF65-F5344CB8AC3E}">
        <p14:creationId xmlns:p14="http://schemas.microsoft.com/office/powerpoint/2010/main" val="28881530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24A26-0751-4BAA-8A70-3327A0E4F4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6A82BEA4-0DE5-4F3C-A27B-A696AA284C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9657B709-0C58-4B67-87E0-3D8A0D160B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949DD68-F58A-4226-B58B-AC6CE574B287}"/>
              </a:ext>
            </a:extLst>
          </p:cNvPr>
          <p:cNvSpPr>
            <a:spLocks noGrp="1"/>
          </p:cNvSpPr>
          <p:nvPr>
            <p:ph type="dt" sz="half" idx="10"/>
          </p:nvPr>
        </p:nvSpPr>
        <p:spPr/>
        <p:txBody>
          <a:bodyPr/>
          <a:lstStyle/>
          <a:p>
            <a:fld id="{E595DAE1-7B8B-4C7C-83FF-3DD6341096D6}" type="datetimeFigureOut">
              <a:rPr lang="en-AU" smtClean="0"/>
              <a:t>11/02/2025</a:t>
            </a:fld>
            <a:endParaRPr lang="en-AU"/>
          </a:p>
        </p:txBody>
      </p:sp>
      <p:sp>
        <p:nvSpPr>
          <p:cNvPr id="6" name="Footer Placeholder 5">
            <a:extLst>
              <a:ext uri="{FF2B5EF4-FFF2-40B4-BE49-F238E27FC236}">
                <a16:creationId xmlns:a16="http://schemas.microsoft.com/office/drawing/2014/main" id="{CA1FD2DE-ECC4-45D2-BB77-8A6EA9AC5D31}"/>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B40EFB28-E32D-4BCD-8D01-39DDA152AE8F}"/>
              </a:ext>
            </a:extLst>
          </p:cNvPr>
          <p:cNvSpPr>
            <a:spLocks noGrp="1"/>
          </p:cNvSpPr>
          <p:nvPr>
            <p:ph type="sldNum" sz="quarter" idx="12"/>
          </p:nvPr>
        </p:nvSpPr>
        <p:spPr/>
        <p:txBody>
          <a:bodyPr/>
          <a:lstStyle/>
          <a:p>
            <a:fld id="{EAB0705A-9875-450F-9AE0-9789426F280F}" type="slidenum">
              <a:rPr lang="en-AU" smtClean="0"/>
              <a:t>‹#›</a:t>
            </a:fld>
            <a:endParaRPr lang="en-AU"/>
          </a:p>
        </p:txBody>
      </p:sp>
    </p:spTree>
    <p:extLst>
      <p:ext uri="{BB962C8B-B14F-4D97-AF65-F5344CB8AC3E}">
        <p14:creationId xmlns:p14="http://schemas.microsoft.com/office/powerpoint/2010/main" val="2503100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FE67CFFE-8402-A68E-4603-F44ACEE1CA01}"/>
              </a:ext>
            </a:extLst>
          </p:cNvPr>
          <p:cNvSpPr/>
          <p:nvPr userDrawn="1"/>
        </p:nvSpPr>
        <p:spPr>
          <a:xfrm>
            <a:off x="10272713" y="6376787"/>
            <a:ext cx="438149" cy="597299"/>
          </a:xfrm>
          <a:prstGeom prst="roundRect">
            <a:avLst>
              <a:gd name="adj" fmla="val 1390"/>
            </a:avLst>
          </a:prstGeom>
          <a:solidFill>
            <a:srgbClr val="80DD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Rectangle: Rounded Corners 10">
            <a:extLst>
              <a:ext uri="{FF2B5EF4-FFF2-40B4-BE49-F238E27FC236}">
                <a16:creationId xmlns:a16="http://schemas.microsoft.com/office/drawing/2014/main" id="{77CC2446-3F7F-8557-3177-3242040BF677}"/>
              </a:ext>
            </a:extLst>
          </p:cNvPr>
          <p:cNvSpPr/>
          <p:nvPr userDrawn="1"/>
        </p:nvSpPr>
        <p:spPr>
          <a:xfrm>
            <a:off x="10934700" y="5762626"/>
            <a:ext cx="438149" cy="1133474"/>
          </a:xfrm>
          <a:prstGeom prst="roundRect">
            <a:avLst>
              <a:gd name="adj" fmla="val 1390"/>
            </a:avLst>
          </a:prstGeom>
          <a:solidFill>
            <a:srgbClr val="A2AB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Footer Placeholder 4">
            <a:extLst>
              <a:ext uri="{FF2B5EF4-FFF2-40B4-BE49-F238E27FC236}">
                <a16:creationId xmlns:a16="http://schemas.microsoft.com/office/drawing/2014/main" id="{CF792FCB-AD05-59D4-CAA1-844D1257064E}"/>
              </a:ext>
            </a:extLst>
          </p:cNvPr>
          <p:cNvSpPr txBox="1">
            <a:spLocks/>
          </p:cNvSpPr>
          <p:nvPr userDrawn="1"/>
        </p:nvSpPr>
        <p:spPr>
          <a:xfrm>
            <a:off x="342604" y="6492875"/>
            <a:ext cx="7224665" cy="365125"/>
          </a:xfrm>
          <a:prstGeom prst="rect">
            <a:avLst/>
          </a:prstGeom>
        </p:spPr>
        <p:txBody>
          <a:bodyPr vert="horz" lIns="0" tIns="0" rIns="0" bIns="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t>© 2023 Commonwealth of Australia, unless otherwise indicated. Creative Commons Attribution 4.0, unless otherwise indicated.</a:t>
            </a:r>
            <a:endParaRPr lang="en-AU" sz="1000" dirty="0"/>
          </a:p>
        </p:txBody>
      </p:sp>
      <p:pic>
        <p:nvPicPr>
          <p:cNvPr id="13" name="Picture 12">
            <a:extLst>
              <a:ext uri="{FF2B5EF4-FFF2-40B4-BE49-F238E27FC236}">
                <a16:creationId xmlns:a16="http://schemas.microsoft.com/office/drawing/2014/main" id="{53CF8DDF-486E-D8AE-3150-10C7D2B3B905}"/>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7017473" y="6566689"/>
            <a:ext cx="549796" cy="199390"/>
          </a:xfrm>
          <a:prstGeom prst="rect">
            <a:avLst/>
          </a:prstGeom>
        </p:spPr>
      </p:pic>
      <p:sp>
        <p:nvSpPr>
          <p:cNvPr id="14" name="Rectangle: Rounded Corners 13">
            <a:extLst>
              <a:ext uri="{FF2B5EF4-FFF2-40B4-BE49-F238E27FC236}">
                <a16:creationId xmlns:a16="http://schemas.microsoft.com/office/drawing/2014/main" id="{31AF132A-B094-A023-56AD-C929C3A4D4DE}"/>
              </a:ext>
            </a:extLst>
          </p:cNvPr>
          <p:cNvSpPr/>
          <p:nvPr userDrawn="1"/>
        </p:nvSpPr>
        <p:spPr>
          <a:xfrm rot="20855960">
            <a:off x="11444534" y="6074692"/>
            <a:ext cx="438149" cy="892637"/>
          </a:xfrm>
          <a:prstGeom prst="roundRect">
            <a:avLst>
              <a:gd name="adj" fmla="val 1390"/>
            </a:avLst>
          </a:prstGeom>
          <a:solidFill>
            <a:srgbClr val="80DD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5" name="Slide Number Placeholder 4">
            <a:extLst>
              <a:ext uri="{FF2B5EF4-FFF2-40B4-BE49-F238E27FC236}">
                <a16:creationId xmlns:a16="http://schemas.microsoft.com/office/drawing/2014/main" id="{BB303E13-581A-3895-5233-5B498E94E081}"/>
              </a:ext>
            </a:extLst>
          </p:cNvPr>
          <p:cNvSpPr>
            <a:spLocks noGrp="1"/>
          </p:cNvSpPr>
          <p:nvPr>
            <p:ph type="sldNum" sz="quarter" idx="12"/>
          </p:nvPr>
        </p:nvSpPr>
        <p:spPr>
          <a:xfrm>
            <a:off x="8610600" y="6356350"/>
            <a:ext cx="2743200" cy="365125"/>
          </a:xfrm>
        </p:spPr>
        <p:txBody>
          <a:bodyPr/>
          <a:lstStyle>
            <a:lvl1pPr>
              <a:defRPr>
                <a:solidFill>
                  <a:schemeClr val="bg1"/>
                </a:solidFill>
              </a:defRPr>
            </a:lvl1pPr>
          </a:lstStyle>
          <a:p>
            <a:fld id="{EAB0705A-9875-450F-9AE0-9789426F280F}" type="slidenum">
              <a:rPr lang="en-AU" smtClean="0"/>
              <a:pPr/>
              <a:t>‹#›</a:t>
            </a:fld>
            <a:endParaRPr lang="en-AU"/>
          </a:p>
        </p:txBody>
      </p:sp>
    </p:spTree>
    <p:extLst>
      <p:ext uri="{BB962C8B-B14F-4D97-AF65-F5344CB8AC3E}">
        <p14:creationId xmlns:p14="http://schemas.microsoft.com/office/powerpoint/2010/main" val="33798754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F1173-4B8F-45CA-BE72-795A728B130A}"/>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455B326E-DDDC-4832-A788-99A8CC70318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BFC5D84-3C8C-4DC9-9967-1D8C8E71B63F}"/>
              </a:ext>
            </a:extLst>
          </p:cNvPr>
          <p:cNvSpPr>
            <a:spLocks noGrp="1"/>
          </p:cNvSpPr>
          <p:nvPr>
            <p:ph type="dt" sz="half" idx="10"/>
          </p:nvPr>
        </p:nvSpPr>
        <p:spPr/>
        <p:txBody>
          <a:bodyPr/>
          <a:lstStyle/>
          <a:p>
            <a:fld id="{E595DAE1-7B8B-4C7C-83FF-3DD6341096D6}" type="datetimeFigureOut">
              <a:rPr lang="en-AU" smtClean="0"/>
              <a:t>11/02/2025</a:t>
            </a:fld>
            <a:endParaRPr lang="en-AU"/>
          </a:p>
        </p:txBody>
      </p:sp>
      <p:sp>
        <p:nvSpPr>
          <p:cNvPr id="5" name="Footer Placeholder 4">
            <a:extLst>
              <a:ext uri="{FF2B5EF4-FFF2-40B4-BE49-F238E27FC236}">
                <a16:creationId xmlns:a16="http://schemas.microsoft.com/office/drawing/2014/main" id="{66C2439E-860F-422A-95F5-098B84619B0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E712F1F-1509-40E3-86BE-5203C8F96DA5}"/>
              </a:ext>
            </a:extLst>
          </p:cNvPr>
          <p:cNvSpPr>
            <a:spLocks noGrp="1"/>
          </p:cNvSpPr>
          <p:nvPr>
            <p:ph type="sldNum" sz="quarter" idx="12"/>
          </p:nvPr>
        </p:nvSpPr>
        <p:spPr/>
        <p:txBody>
          <a:bodyPr/>
          <a:lstStyle/>
          <a:p>
            <a:fld id="{EAB0705A-9875-450F-9AE0-9789426F280F}" type="slidenum">
              <a:rPr lang="en-AU" smtClean="0"/>
              <a:t>‹#›</a:t>
            </a:fld>
            <a:endParaRPr lang="en-AU"/>
          </a:p>
        </p:txBody>
      </p:sp>
    </p:spTree>
    <p:extLst>
      <p:ext uri="{BB962C8B-B14F-4D97-AF65-F5344CB8AC3E}">
        <p14:creationId xmlns:p14="http://schemas.microsoft.com/office/powerpoint/2010/main" val="25761782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D4FE89-1412-4EF2-96EB-52BA7DFCD46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D79DCCE7-BD15-4998-8A38-56F92DB2141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4CBEFF8B-B7CD-4DCC-A167-15C1F9948BCE}"/>
              </a:ext>
            </a:extLst>
          </p:cNvPr>
          <p:cNvSpPr>
            <a:spLocks noGrp="1"/>
          </p:cNvSpPr>
          <p:nvPr>
            <p:ph type="dt" sz="half" idx="10"/>
          </p:nvPr>
        </p:nvSpPr>
        <p:spPr/>
        <p:txBody>
          <a:bodyPr/>
          <a:lstStyle/>
          <a:p>
            <a:fld id="{E595DAE1-7B8B-4C7C-83FF-3DD6341096D6}" type="datetimeFigureOut">
              <a:rPr lang="en-AU" smtClean="0"/>
              <a:t>11/02/2025</a:t>
            </a:fld>
            <a:endParaRPr lang="en-AU"/>
          </a:p>
        </p:txBody>
      </p:sp>
      <p:sp>
        <p:nvSpPr>
          <p:cNvPr id="5" name="Footer Placeholder 4">
            <a:extLst>
              <a:ext uri="{FF2B5EF4-FFF2-40B4-BE49-F238E27FC236}">
                <a16:creationId xmlns:a16="http://schemas.microsoft.com/office/drawing/2014/main" id="{185111DF-7830-47E4-8AE8-45C9392EA21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2DB3553-5613-4AAB-B18C-D0BEAD2E18DB}"/>
              </a:ext>
            </a:extLst>
          </p:cNvPr>
          <p:cNvSpPr>
            <a:spLocks noGrp="1"/>
          </p:cNvSpPr>
          <p:nvPr>
            <p:ph type="sldNum" sz="quarter" idx="12"/>
          </p:nvPr>
        </p:nvSpPr>
        <p:spPr/>
        <p:txBody>
          <a:bodyPr/>
          <a:lstStyle/>
          <a:p>
            <a:fld id="{EAB0705A-9875-450F-9AE0-9789426F280F}" type="slidenum">
              <a:rPr lang="en-AU" smtClean="0"/>
              <a:t>‹#›</a:t>
            </a:fld>
            <a:endParaRPr lang="en-AU"/>
          </a:p>
        </p:txBody>
      </p:sp>
    </p:spTree>
    <p:extLst>
      <p:ext uri="{BB962C8B-B14F-4D97-AF65-F5344CB8AC3E}">
        <p14:creationId xmlns:p14="http://schemas.microsoft.com/office/powerpoint/2010/main" val="1179546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C6775B4-D97C-4369-BB04-E7B700F6521A}"/>
              </a:ext>
            </a:extLst>
          </p:cNvPr>
          <p:cNvSpPr/>
          <p:nvPr userDrawn="1"/>
        </p:nvSpPr>
        <p:spPr>
          <a:xfrm>
            <a:off x="0" y="5950021"/>
            <a:ext cx="12192000" cy="907979"/>
          </a:xfrm>
          <a:prstGeom prst="rect">
            <a:avLst/>
          </a:prstGeom>
          <a:solidFill>
            <a:srgbClr val="0E1D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Rectangle: Rounded Corners 10">
            <a:extLst>
              <a:ext uri="{FF2B5EF4-FFF2-40B4-BE49-F238E27FC236}">
                <a16:creationId xmlns:a16="http://schemas.microsoft.com/office/drawing/2014/main" id="{578D75B6-E05A-4715-8A73-9812C7E2890E}"/>
              </a:ext>
            </a:extLst>
          </p:cNvPr>
          <p:cNvSpPr/>
          <p:nvPr userDrawn="1"/>
        </p:nvSpPr>
        <p:spPr>
          <a:xfrm>
            <a:off x="10272713" y="6376787"/>
            <a:ext cx="438149" cy="597299"/>
          </a:xfrm>
          <a:prstGeom prst="roundRect">
            <a:avLst>
              <a:gd name="adj" fmla="val 1390"/>
            </a:avLst>
          </a:prstGeom>
          <a:solidFill>
            <a:srgbClr val="80DD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Rectangle: Rounded Corners 11">
            <a:extLst>
              <a:ext uri="{FF2B5EF4-FFF2-40B4-BE49-F238E27FC236}">
                <a16:creationId xmlns:a16="http://schemas.microsoft.com/office/drawing/2014/main" id="{F1CC476E-E2E7-444A-A639-110E88DD8159}"/>
              </a:ext>
            </a:extLst>
          </p:cNvPr>
          <p:cNvSpPr/>
          <p:nvPr userDrawn="1"/>
        </p:nvSpPr>
        <p:spPr>
          <a:xfrm>
            <a:off x="10934700" y="5762626"/>
            <a:ext cx="438149" cy="1133474"/>
          </a:xfrm>
          <a:prstGeom prst="roundRect">
            <a:avLst>
              <a:gd name="adj" fmla="val 1390"/>
            </a:avLst>
          </a:prstGeom>
          <a:solidFill>
            <a:srgbClr val="A2AB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 name="Slide Number Placeholder 4">
            <a:extLst>
              <a:ext uri="{FF2B5EF4-FFF2-40B4-BE49-F238E27FC236}">
                <a16:creationId xmlns:a16="http://schemas.microsoft.com/office/drawing/2014/main" id="{E039BC32-10F4-4B89-B98C-A2160F812E74}"/>
              </a:ext>
            </a:extLst>
          </p:cNvPr>
          <p:cNvSpPr>
            <a:spLocks noGrp="1"/>
          </p:cNvSpPr>
          <p:nvPr>
            <p:ph type="sldNum" sz="quarter" idx="12"/>
          </p:nvPr>
        </p:nvSpPr>
        <p:spPr>
          <a:xfrm>
            <a:off x="8610600" y="6356350"/>
            <a:ext cx="2743200" cy="365125"/>
          </a:xfrm>
        </p:spPr>
        <p:txBody>
          <a:bodyPr/>
          <a:lstStyle>
            <a:lvl1pPr>
              <a:defRPr>
                <a:solidFill>
                  <a:schemeClr val="bg1"/>
                </a:solidFill>
              </a:defRPr>
            </a:lvl1pPr>
          </a:lstStyle>
          <a:p>
            <a:fld id="{EAB0705A-9875-450F-9AE0-9789426F280F}" type="slidenum">
              <a:rPr lang="en-AU" smtClean="0"/>
              <a:pPr/>
              <a:t>‹#›</a:t>
            </a:fld>
            <a:endParaRPr lang="en-AU"/>
          </a:p>
        </p:txBody>
      </p:sp>
      <p:sp>
        <p:nvSpPr>
          <p:cNvPr id="14" name="Footer Placeholder 4">
            <a:extLst>
              <a:ext uri="{FF2B5EF4-FFF2-40B4-BE49-F238E27FC236}">
                <a16:creationId xmlns:a16="http://schemas.microsoft.com/office/drawing/2014/main" id="{705A9429-4B87-48FA-90E8-F131B213233C}"/>
              </a:ext>
            </a:extLst>
          </p:cNvPr>
          <p:cNvSpPr txBox="1">
            <a:spLocks/>
          </p:cNvSpPr>
          <p:nvPr userDrawn="1"/>
        </p:nvSpPr>
        <p:spPr>
          <a:xfrm>
            <a:off x="342604" y="6492875"/>
            <a:ext cx="7224665" cy="365125"/>
          </a:xfrm>
          <a:prstGeom prst="rect">
            <a:avLst/>
          </a:prstGeom>
        </p:spPr>
        <p:txBody>
          <a:bodyPr vert="horz" lIns="0" tIns="0" rIns="0" bIns="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t>© 2023 Commonwealth of Australia, unless otherwise indicated. Creative Commons Attribution 4.0, unless otherwise indicated.</a:t>
            </a:r>
            <a:endParaRPr lang="en-AU" sz="1000" dirty="0"/>
          </a:p>
        </p:txBody>
      </p:sp>
      <p:pic>
        <p:nvPicPr>
          <p:cNvPr id="15" name="Picture 14">
            <a:extLst>
              <a:ext uri="{FF2B5EF4-FFF2-40B4-BE49-F238E27FC236}">
                <a16:creationId xmlns:a16="http://schemas.microsoft.com/office/drawing/2014/main" id="{E81E6DD7-B285-4177-907E-22D45214880B}"/>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7017473" y="6566689"/>
            <a:ext cx="549796" cy="199390"/>
          </a:xfrm>
          <a:prstGeom prst="rect">
            <a:avLst/>
          </a:prstGeom>
        </p:spPr>
      </p:pic>
      <p:sp>
        <p:nvSpPr>
          <p:cNvPr id="16" name="Rectangle: Rounded Corners 15">
            <a:extLst>
              <a:ext uri="{FF2B5EF4-FFF2-40B4-BE49-F238E27FC236}">
                <a16:creationId xmlns:a16="http://schemas.microsoft.com/office/drawing/2014/main" id="{C0F9F3AA-58AE-474E-BFF8-A4AECF3B8A19}"/>
              </a:ext>
            </a:extLst>
          </p:cNvPr>
          <p:cNvSpPr/>
          <p:nvPr userDrawn="1"/>
        </p:nvSpPr>
        <p:spPr>
          <a:xfrm rot="20855960">
            <a:off x="11444534" y="6074692"/>
            <a:ext cx="438149" cy="892637"/>
          </a:xfrm>
          <a:prstGeom prst="roundRect">
            <a:avLst>
              <a:gd name="adj" fmla="val 1390"/>
            </a:avLst>
          </a:prstGeom>
          <a:solidFill>
            <a:srgbClr val="80DD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7" name="Title 1">
            <a:extLst>
              <a:ext uri="{FF2B5EF4-FFF2-40B4-BE49-F238E27FC236}">
                <a16:creationId xmlns:a16="http://schemas.microsoft.com/office/drawing/2014/main" id="{50717850-39F3-4093-9D82-311B7B8AFCD3}"/>
              </a:ext>
            </a:extLst>
          </p:cNvPr>
          <p:cNvSpPr>
            <a:spLocks noGrp="1"/>
          </p:cNvSpPr>
          <p:nvPr>
            <p:ph type="title"/>
          </p:nvPr>
        </p:nvSpPr>
        <p:spPr>
          <a:xfrm>
            <a:off x="335280" y="365125"/>
            <a:ext cx="10515600" cy="1325563"/>
          </a:xfrm>
        </p:spPr>
        <p:txBody>
          <a:bodyPr>
            <a:normAutofit/>
          </a:bodyPr>
          <a:lstStyle>
            <a:lvl1pPr algn="l" defTabSz="914400" rtl="0" eaLnBrk="1" latinLnBrk="0" hangingPunct="1">
              <a:lnSpc>
                <a:spcPct val="90000"/>
              </a:lnSpc>
              <a:spcBef>
                <a:spcPct val="0"/>
              </a:spcBef>
              <a:buNone/>
              <a:defRPr lang="en-AU" sz="4400" b="1" kern="1200">
                <a:solidFill>
                  <a:srgbClr val="0E1D42"/>
                </a:solidFill>
                <a:latin typeface="+mn-lt"/>
                <a:ea typeface="+mj-ea"/>
                <a:cs typeface="Calibri" panose="020F0502020204030204" pitchFamily="34" charset="0"/>
              </a:defRPr>
            </a:lvl1pPr>
          </a:lstStyle>
          <a:p>
            <a:r>
              <a:rPr lang="en-US"/>
              <a:t>Click to edit Master title style</a:t>
            </a:r>
            <a:endParaRPr lang="en-AU"/>
          </a:p>
        </p:txBody>
      </p:sp>
    </p:spTree>
    <p:extLst>
      <p:ext uri="{BB962C8B-B14F-4D97-AF65-F5344CB8AC3E}">
        <p14:creationId xmlns:p14="http://schemas.microsoft.com/office/powerpoint/2010/main" val="2586059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4401674-083B-4F98-A6C2-8F426076A3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61574"/>
          </a:xfrm>
          <a:prstGeom prst="rect">
            <a:avLst/>
          </a:prstGeom>
        </p:spPr>
      </p:pic>
      <p:sp>
        <p:nvSpPr>
          <p:cNvPr id="2" name="Title 1">
            <a:extLst>
              <a:ext uri="{FF2B5EF4-FFF2-40B4-BE49-F238E27FC236}">
                <a16:creationId xmlns:a16="http://schemas.microsoft.com/office/drawing/2014/main" id="{11708BEE-34E8-4722-A8AE-09E1C9E32CEC}"/>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A1803223-2C56-435F-9E6A-66B81A8A022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a:extLst>
              <a:ext uri="{FF2B5EF4-FFF2-40B4-BE49-F238E27FC236}">
                <a16:creationId xmlns:a16="http://schemas.microsoft.com/office/drawing/2014/main" id="{06E26669-6D91-487D-B426-07A74D6AB8D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F27524F-8852-42E6-B3B0-6299EF6A1BBA}"/>
              </a:ext>
            </a:extLst>
          </p:cNvPr>
          <p:cNvSpPr>
            <a:spLocks noGrp="1"/>
          </p:cNvSpPr>
          <p:nvPr>
            <p:ph type="sldNum" sz="quarter" idx="12"/>
          </p:nvPr>
        </p:nvSpPr>
        <p:spPr/>
        <p:txBody>
          <a:bodyPr/>
          <a:lstStyle/>
          <a:p>
            <a:fld id="{EAB0705A-9875-450F-9AE0-9789426F280F}" type="slidenum">
              <a:rPr lang="en-AU" smtClean="0"/>
              <a:t>‹#›</a:t>
            </a:fld>
            <a:endParaRPr lang="en-AU"/>
          </a:p>
        </p:txBody>
      </p:sp>
    </p:spTree>
    <p:extLst>
      <p:ext uri="{BB962C8B-B14F-4D97-AF65-F5344CB8AC3E}">
        <p14:creationId xmlns:p14="http://schemas.microsoft.com/office/powerpoint/2010/main" val="900417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B6BCBAA-437F-4C9F-1C29-9A5BF53D53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14"/>
            <a:ext cx="12192000" cy="6861574"/>
          </a:xfrm>
          <a:prstGeom prst="rect">
            <a:avLst/>
          </a:prstGeom>
        </p:spPr>
      </p:pic>
      <p:sp>
        <p:nvSpPr>
          <p:cNvPr id="11" name="Slide Number Placeholder 4">
            <a:extLst>
              <a:ext uri="{FF2B5EF4-FFF2-40B4-BE49-F238E27FC236}">
                <a16:creationId xmlns:a16="http://schemas.microsoft.com/office/drawing/2014/main" id="{BBC67B32-706D-6F6B-FA2F-7143952E510B}"/>
              </a:ext>
            </a:extLst>
          </p:cNvPr>
          <p:cNvSpPr>
            <a:spLocks noGrp="1"/>
          </p:cNvSpPr>
          <p:nvPr>
            <p:ph type="sldNum" sz="quarter" idx="12"/>
          </p:nvPr>
        </p:nvSpPr>
        <p:spPr>
          <a:xfrm>
            <a:off x="8610600" y="6356350"/>
            <a:ext cx="2743200" cy="365125"/>
          </a:xfrm>
        </p:spPr>
        <p:txBody>
          <a:bodyPr/>
          <a:lstStyle>
            <a:lvl1pPr>
              <a:defRPr>
                <a:solidFill>
                  <a:schemeClr val="bg1"/>
                </a:solidFill>
              </a:defRPr>
            </a:lvl1pPr>
          </a:lstStyle>
          <a:p>
            <a:fld id="{EAB0705A-9875-450F-9AE0-9789426F280F}" type="slidenum">
              <a:rPr lang="en-AU" smtClean="0"/>
              <a:pPr/>
              <a:t>‹#›</a:t>
            </a:fld>
            <a:endParaRPr lang="en-AU"/>
          </a:p>
        </p:txBody>
      </p:sp>
      <p:sp>
        <p:nvSpPr>
          <p:cNvPr id="12" name="Title 1">
            <a:extLst>
              <a:ext uri="{FF2B5EF4-FFF2-40B4-BE49-F238E27FC236}">
                <a16:creationId xmlns:a16="http://schemas.microsoft.com/office/drawing/2014/main" id="{7A8928FB-C525-20CE-0636-2487A0CA6E6D}"/>
              </a:ext>
            </a:extLst>
          </p:cNvPr>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a:t>Click to edit Master title style</a:t>
            </a:r>
            <a:endParaRPr lang="en-AU"/>
          </a:p>
        </p:txBody>
      </p:sp>
      <p:sp>
        <p:nvSpPr>
          <p:cNvPr id="13" name="Subtitle 2">
            <a:extLst>
              <a:ext uri="{FF2B5EF4-FFF2-40B4-BE49-F238E27FC236}">
                <a16:creationId xmlns:a16="http://schemas.microsoft.com/office/drawing/2014/main" id="{41CA83E4-C552-A2D3-1300-F58B3CF1DEB2}"/>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14" name="Footer Placeholder 4">
            <a:extLst>
              <a:ext uri="{FF2B5EF4-FFF2-40B4-BE49-F238E27FC236}">
                <a16:creationId xmlns:a16="http://schemas.microsoft.com/office/drawing/2014/main" id="{52035DFD-267D-F8AC-5128-F5B155F9A8B2}"/>
              </a:ext>
            </a:extLst>
          </p:cNvPr>
          <p:cNvSpPr txBox="1">
            <a:spLocks/>
          </p:cNvSpPr>
          <p:nvPr userDrawn="1"/>
        </p:nvSpPr>
        <p:spPr>
          <a:xfrm>
            <a:off x="342604" y="6492875"/>
            <a:ext cx="7224665" cy="365125"/>
          </a:xfrm>
          <a:prstGeom prst="rect">
            <a:avLst/>
          </a:prstGeom>
        </p:spPr>
        <p:txBody>
          <a:bodyPr vert="horz" lIns="0" tIns="0" rIns="0" bIns="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t>© 2023 Commonwealth of Australia, unless otherwise indicated. Creative Commons Attribution 4.0, unless otherwise indicated.</a:t>
            </a:r>
            <a:endParaRPr lang="en-AU" sz="1000" dirty="0"/>
          </a:p>
        </p:txBody>
      </p:sp>
      <p:pic>
        <p:nvPicPr>
          <p:cNvPr id="15" name="Picture 14">
            <a:extLst>
              <a:ext uri="{FF2B5EF4-FFF2-40B4-BE49-F238E27FC236}">
                <a16:creationId xmlns:a16="http://schemas.microsoft.com/office/drawing/2014/main" id="{1B52D36B-D6D4-102C-AE29-247E5DDE93F6}"/>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7017473" y="6566689"/>
            <a:ext cx="549796" cy="199390"/>
          </a:xfrm>
          <a:prstGeom prst="rect">
            <a:avLst/>
          </a:prstGeom>
        </p:spPr>
      </p:pic>
    </p:spTree>
    <p:extLst>
      <p:ext uri="{BB962C8B-B14F-4D97-AF65-F5344CB8AC3E}">
        <p14:creationId xmlns:p14="http://schemas.microsoft.com/office/powerpoint/2010/main" val="2031348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CDB7A80-ABB3-4E86-9F95-D66BE3ADAB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
            <a:ext cx="12192000" cy="6861574"/>
          </a:xfrm>
          <a:prstGeom prst="rect">
            <a:avLst/>
          </a:prstGeom>
        </p:spPr>
      </p:pic>
      <p:sp>
        <p:nvSpPr>
          <p:cNvPr id="2" name="Title 1">
            <a:extLst>
              <a:ext uri="{FF2B5EF4-FFF2-40B4-BE49-F238E27FC236}">
                <a16:creationId xmlns:a16="http://schemas.microsoft.com/office/drawing/2014/main" id="{D2FFDBC2-6846-4C94-8B96-A05BD974C7DB}"/>
              </a:ext>
            </a:extLst>
          </p:cNvPr>
          <p:cNvSpPr>
            <a:spLocks noGrp="1"/>
          </p:cNvSpPr>
          <p:nvPr>
            <p:ph type="title"/>
          </p:nvPr>
        </p:nvSpPr>
        <p:spPr/>
        <p:txBody>
          <a:bodyPr/>
          <a:lstStyle/>
          <a:p>
            <a:r>
              <a:rPr lang="en-US"/>
              <a:t>Click to edit Master title style</a:t>
            </a:r>
            <a:endParaRPr lang="en-AU"/>
          </a:p>
        </p:txBody>
      </p:sp>
      <p:sp>
        <p:nvSpPr>
          <p:cNvPr id="6" name="Footer Placeholder 5">
            <a:extLst>
              <a:ext uri="{FF2B5EF4-FFF2-40B4-BE49-F238E27FC236}">
                <a16:creationId xmlns:a16="http://schemas.microsoft.com/office/drawing/2014/main" id="{E5F07EF0-8687-4D97-B712-397ACCFF8E81}"/>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D7351802-3006-4D21-93DD-78337EB85E6C}"/>
              </a:ext>
            </a:extLst>
          </p:cNvPr>
          <p:cNvSpPr>
            <a:spLocks noGrp="1"/>
          </p:cNvSpPr>
          <p:nvPr>
            <p:ph type="sldNum" sz="quarter" idx="12"/>
          </p:nvPr>
        </p:nvSpPr>
        <p:spPr/>
        <p:txBody>
          <a:bodyPr/>
          <a:lstStyle/>
          <a:p>
            <a:fld id="{EAB0705A-9875-450F-9AE0-9789426F280F}" type="slidenum">
              <a:rPr lang="en-AU" smtClean="0"/>
              <a:t>‹#›</a:t>
            </a:fld>
            <a:endParaRPr lang="en-AU"/>
          </a:p>
        </p:txBody>
      </p:sp>
      <p:sp>
        <p:nvSpPr>
          <p:cNvPr id="11" name="Text Placeholder 2">
            <a:extLst>
              <a:ext uri="{FF2B5EF4-FFF2-40B4-BE49-F238E27FC236}">
                <a16:creationId xmlns:a16="http://schemas.microsoft.com/office/drawing/2014/main" id="{6EFA8E5F-4E41-43A5-B099-24E6A526D6F6}"/>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910313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1959DBA-8239-4403-8D71-43594E683B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73"/>
            <a:ext cx="12192000" cy="6861574"/>
          </a:xfrm>
          <a:prstGeom prst="rect">
            <a:avLst/>
          </a:prstGeom>
        </p:spPr>
      </p:pic>
      <p:sp>
        <p:nvSpPr>
          <p:cNvPr id="2" name="Title 1">
            <a:extLst>
              <a:ext uri="{FF2B5EF4-FFF2-40B4-BE49-F238E27FC236}">
                <a16:creationId xmlns:a16="http://schemas.microsoft.com/office/drawing/2014/main" id="{D2FFDBC2-6846-4C94-8B96-A05BD974C7DB}"/>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9EF55586-495E-410C-81E5-C2ECA9B3FD0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8F43562F-8283-4BD6-AD1B-0B6CA230190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Footer Placeholder 5">
            <a:extLst>
              <a:ext uri="{FF2B5EF4-FFF2-40B4-BE49-F238E27FC236}">
                <a16:creationId xmlns:a16="http://schemas.microsoft.com/office/drawing/2014/main" id="{14493DB2-B38F-47A3-80A4-465C8C925E09}"/>
              </a:ext>
            </a:extLst>
          </p:cNvPr>
          <p:cNvSpPr>
            <a:spLocks noGrp="1"/>
          </p:cNvSpPr>
          <p:nvPr>
            <p:ph type="ftr" sz="quarter" idx="11"/>
          </p:nvPr>
        </p:nvSpPr>
        <p:spPr>
          <a:xfrm>
            <a:off x="4038600" y="6356350"/>
            <a:ext cx="4114800" cy="365125"/>
          </a:xfrm>
        </p:spPr>
        <p:txBody>
          <a:bodyPr/>
          <a:lstStyle/>
          <a:p>
            <a:endParaRPr lang="en-AU"/>
          </a:p>
        </p:txBody>
      </p:sp>
      <p:sp>
        <p:nvSpPr>
          <p:cNvPr id="11" name="Slide Number Placeholder 6">
            <a:extLst>
              <a:ext uri="{FF2B5EF4-FFF2-40B4-BE49-F238E27FC236}">
                <a16:creationId xmlns:a16="http://schemas.microsoft.com/office/drawing/2014/main" id="{ADCAB1B0-5A79-4388-B40D-C9D3879FB8BC}"/>
              </a:ext>
            </a:extLst>
          </p:cNvPr>
          <p:cNvSpPr>
            <a:spLocks noGrp="1"/>
          </p:cNvSpPr>
          <p:nvPr>
            <p:ph type="sldNum" sz="quarter" idx="12"/>
          </p:nvPr>
        </p:nvSpPr>
        <p:spPr>
          <a:xfrm>
            <a:off x="8610600" y="6356350"/>
            <a:ext cx="2743200" cy="365125"/>
          </a:xfrm>
        </p:spPr>
        <p:txBody>
          <a:bodyPr/>
          <a:lstStyle/>
          <a:p>
            <a:fld id="{EAB0705A-9875-450F-9AE0-9789426F280F}" type="slidenum">
              <a:rPr lang="en-AU" smtClean="0"/>
              <a:t>‹#›</a:t>
            </a:fld>
            <a:endParaRPr lang="en-AU"/>
          </a:p>
        </p:txBody>
      </p:sp>
    </p:spTree>
    <p:extLst>
      <p:ext uri="{BB962C8B-B14F-4D97-AF65-F5344CB8AC3E}">
        <p14:creationId xmlns:p14="http://schemas.microsoft.com/office/powerpoint/2010/main" val="3365495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5DD94739-AF8B-EFA4-AF09-86F8870577D8}"/>
              </a:ext>
            </a:extLst>
          </p:cNvPr>
          <p:cNvSpPr>
            <a:spLocks noGrp="1"/>
          </p:cNvSpPr>
          <p:nvPr>
            <p:ph type="title"/>
          </p:nvPr>
        </p:nvSpPr>
        <p:spPr>
          <a:xfrm>
            <a:off x="838199" y="365126"/>
            <a:ext cx="10515600" cy="1198744"/>
          </a:xfrm>
        </p:spPr>
        <p:txBody>
          <a:bodyPr>
            <a:normAutofit/>
          </a:bodyPr>
          <a:lstStyle>
            <a:lvl1pPr algn="ctr" defTabSz="914400" rtl="0" eaLnBrk="1" latinLnBrk="0" hangingPunct="1">
              <a:lnSpc>
                <a:spcPct val="90000"/>
              </a:lnSpc>
              <a:spcBef>
                <a:spcPct val="0"/>
              </a:spcBef>
              <a:buNone/>
              <a:defRPr lang="en-AU" sz="4400" b="1" kern="1200">
                <a:solidFill>
                  <a:srgbClr val="0E1D42"/>
                </a:solidFill>
                <a:latin typeface="+mn-lt"/>
                <a:ea typeface="+mj-ea"/>
                <a:cs typeface="Calibri" panose="020F0502020204030204" pitchFamily="34" charset="0"/>
              </a:defRPr>
            </a:lvl1pPr>
          </a:lstStyle>
          <a:p>
            <a:r>
              <a:rPr lang="en-US"/>
              <a:t>Click to edit Master title style</a:t>
            </a:r>
            <a:endParaRPr lang="en-AU"/>
          </a:p>
        </p:txBody>
      </p:sp>
      <p:sp>
        <p:nvSpPr>
          <p:cNvPr id="9" name="Rectangle 8">
            <a:extLst>
              <a:ext uri="{FF2B5EF4-FFF2-40B4-BE49-F238E27FC236}">
                <a16:creationId xmlns:a16="http://schemas.microsoft.com/office/drawing/2014/main" id="{14EB6B64-2E38-04BA-BDA1-9348D020C482}"/>
              </a:ext>
            </a:extLst>
          </p:cNvPr>
          <p:cNvSpPr/>
          <p:nvPr userDrawn="1"/>
        </p:nvSpPr>
        <p:spPr>
          <a:xfrm>
            <a:off x="0" y="5950021"/>
            <a:ext cx="12192000" cy="907979"/>
          </a:xfrm>
          <a:prstGeom prst="rect">
            <a:avLst/>
          </a:prstGeom>
          <a:solidFill>
            <a:srgbClr val="0E1D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Rectangle: Rounded Corners 9">
            <a:extLst>
              <a:ext uri="{FF2B5EF4-FFF2-40B4-BE49-F238E27FC236}">
                <a16:creationId xmlns:a16="http://schemas.microsoft.com/office/drawing/2014/main" id="{0C3B9433-C63E-7483-993F-C5CA614D26FC}"/>
              </a:ext>
            </a:extLst>
          </p:cNvPr>
          <p:cNvSpPr/>
          <p:nvPr userDrawn="1"/>
        </p:nvSpPr>
        <p:spPr>
          <a:xfrm>
            <a:off x="10272713" y="6376787"/>
            <a:ext cx="438149" cy="597299"/>
          </a:xfrm>
          <a:prstGeom prst="roundRect">
            <a:avLst>
              <a:gd name="adj" fmla="val 1390"/>
            </a:avLst>
          </a:prstGeom>
          <a:solidFill>
            <a:srgbClr val="80DD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Rectangle: Rounded Corners 10">
            <a:extLst>
              <a:ext uri="{FF2B5EF4-FFF2-40B4-BE49-F238E27FC236}">
                <a16:creationId xmlns:a16="http://schemas.microsoft.com/office/drawing/2014/main" id="{D0BE2EFD-1327-7826-C6D5-587834F60457}"/>
              </a:ext>
            </a:extLst>
          </p:cNvPr>
          <p:cNvSpPr/>
          <p:nvPr userDrawn="1"/>
        </p:nvSpPr>
        <p:spPr>
          <a:xfrm>
            <a:off x="10934700" y="5762626"/>
            <a:ext cx="438149" cy="1133474"/>
          </a:xfrm>
          <a:prstGeom prst="roundRect">
            <a:avLst>
              <a:gd name="adj" fmla="val 1390"/>
            </a:avLst>
          </a:prstGeom>
          <a:solidFill>
            <a:srgbClr val="A2AB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Slide Number Placeholder 4">
            <a:extLst>
              <a:ext uri="{FF2B5EF4-FFF2-40B4-BE49-F238E27FC236}">
                <a16:creationId xmlns:a16="http://schemas.microsoft.com/office/drawing/2014/main" id="{33085947-B258-0317-65DA-7DA497329823}"/>
              </a:ext>
            </a:extLst>
          </p:cNvPr>
          <p:cNvSpPr>
            <a:spLocks noGrp="1"/>
          </p:cNvSpPr>
          <p:nvPr>
            <p:ph type="sldNum" sz="quarter" idx="12"/>
          </p:nvPr>
        </p:nvSpPr>
        <p:spPr>
          <a:xfrm>
            <a:off x="8610600" y="6356350"/>
            <a:ext cx="2743200" cy="365125"/>
          </a:xfrm>
        </p:spPr>
        <p:txBody>
          <a:bodyPr/>
          <a:lstStyle>
            <a:lvl1pPr>
              <a:defRPr>
                <a:solidFill>
                  <a:schemeClr val="bg1"/>
                </a:solidFill>
              </a:defRPr>
            </a:lvl1pPr>
          </a:lstStyle>
          <a:p>
            <a:fld id="{EAB0705A-9875-450F-9AE0-9789426F280F}" type="slidenum">
              <a:rPr lang="en-AU" smtClean="0"/>
              <a:pPr/>
              <a:t>‹#›</a:t>
            </a:fld>
            <a:endParaRPr lang="en-AU"/>
          </a:p>
        </p:txBody>
      </p:sp>
      <p:sp>
        <p:nvSpPr>
          <p:cNvPr id="13" name="Footer Placeholder 4">
            <a:extLst>
              <a:ext uri="{FF2B5EF4-FFF2-40B4-BE49-F238E27FC236}">
                <a16:creationId xmlns:a16="http://schemas.microsoft.com/office/drawing/2014/main" id="{2EA1F991-183C-3009-0C1A-7B29C644FEFD}"/>
              </a:ext>
            </a:extLst>
          </p:cNvPr>
          <p:cNvSpPr txBox="1">
            <a:spLocks/>
          </p:cNvSpPr>
          <p:nvPr userDrawn="1"/>
        </p:nvSpPr>
        <p:spPr>
          <a:xfrm>
            <a:off x="342604" y="6492875"/>
            <a:ext cx="7224665" cy="365125"/>
          </a:xfrm>
          <a:prstGeom prst="rect">
            <a:avLst/>
          </a:prstGeom>
        </p:spPr>
        <p:txBody>
          <a:bodyPr vert="horz" lIns="0" tIns="0" rIns="0" bIns="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t>© 2023 Commonwealth of Australia, unless otherwise indicated. Creative Commons Attribution 4.0, unless otherwise indicated.</a:t>
            </a:r>
            <a:endParaRPr lang="en-AU" sz="1000" dirty="0"/>
          </a:p>
        </p:txBody>
      </p:sp>
      <p:pic>
        <p:nvPicPr>
          <p:cNvPr id="14" name="Picture 13">
            <a:extLst>
              <a:ext uri="{FF2B5EF4-FFF2-40B4-BE49-F238E27FC236}">
                <a16:creationId xmlns:a16="http://schemas.microsoft.com/office/drawing/2014/main" id="{F102738F-8824-7191-B3E4-5569E5C16A57}"/>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7017473" y="6566689"/>
            <a:ext cx="549796" cy="199390"/>
          </a:xfrm>
          <a:prstGeom prst="rect">
            <a:avLst/>
          </a:prstGeom>
        </p:spPr>
      </p:pic>
      <p:sp>
        <p:nvSpPr>
          <p:cNvPr id="15" name="Rectangle: Rounded Corners 14">
            <a:extLst>
              <a:ext uri="{FF2B5EF4-FFF2-40B4-BE49-F238E27FC236}">
                <a16:creationId xmlns:a16="http://schemas.microsoft.com/office/drawing/2014/main" id="{7A5C77F5-23CB-0C59-DD6E-0C1D45F19D3B}"/>
              </a:ext>
            </a:extLst>
          </p:cNvPr>
          <p:cNvSpPr/>
          <p:nvPr userDrawn="1"/>
        </p:nvSpPr>
        <p:spPr>
          <a:xfrm rot="20855960">
            <a:off x="11444534" y="6074692"/>
            <a:ext cx="438149" cy="892637"/>
          </a:xfrm>
          <a:prstGeom prst="roundRect">
            <a:avLst>
              <a:gd name="adj" fmla="val 1390"/>
            </a:avLst>
          </a:prstGeom>
          <a:solidFill>
            <a:srgbClr val="80DD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172980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4_Two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8182957-047A-4364-9E4F-9EE0B5BE370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61574"/>
          </a:xfrm>
          <a:prstGeom prst="rect">
            <a:avLst/>
          </a:prstGeom>
        </p:spPr>
      </p:pic>
      <p:sp>
        <p:nvSpPr>
          <p:cNvPr id="2" name="Title 1">
            <a:extLst>
              <a:ext uri="{FF2B5EF4-FFF2-40B4-BE49-F238E27FC236}">
                <a16:creationId xmlns:a16="http://schemas.microsoft.com/office/drawing/2014/main" id="{D2FFDBC2-6846-4C94-8B96-A05BD974C7DB}"/>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9EF55586-495E-410C-81E5-C2ECA9B3FD0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8F43562F-8283-4BD6-AD1B-0B6CA230190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Footer Placeholder 4">
            <a:extLst>
              <a:ext uri="{FF2B5EF4-FFF2-40B4-BE49-F238E27FC236}">
                <a16:creationId xmlns:a16="http://schemas.microsoft.com/office/drawing/2014/main" id="{C98E8B6F-7A73-4901-942C-1A4DF40B7039}"/>
              </a:ext>
            </a:extLst>
          </p:cNvPr>
          <p:cNvSpPr>
            <a:spLocks noGrp="1"/>
          </p:cNvSpPr>
          <p:nvPr>
            <p:ph type="ftr" sz="quarter" idx="11"/>
          </p:nvPr>
        </p:nvSpPr>
        <p:spPr>
          <a:xfrm>
            <a:off x="4038600" y="6356350"/>
            <a:ext cx="4114800" cy="365125"/>
          </a:xfrm>
        </p:spPr>
        <p:txBody>
          <a:bodyPr/>
          <a:lstStyle/>
          <a:p>
            <a:endParaRPr lang="en-AU"/>
          </a:p>
        </p:txBody>
      </p:sp>
      <p:sp>
        <p:nvSpPr>
          <p:cNvPr id="11" name="Slide Number Placeholder 5">
            <a:extLst>
              <a:ext uri="{FF2B5EF4-FFF2-40B4-BE49-F238E27FC236}">
                <a16:creationId xmlns:a16="http://schemas.microsoft.com/office/drawing/2014/main" id="{23CB34FF-D338-4E0F-B7EA-A08B2BB60D8A}"/>
              </a:ext>
            </a:extLst>
          </p:cNvPr>
          <p:cNvSpPr>
            <a:spLocks noGrp="1"/>
          </p:cNvSpPr>
          <p:nvPr>
            <p:ph type="sldNum" sz="quarter" idx="12"/>
          </p:nvPr>
        </p:nvSpPr>
        <p:spPr>
          <a:xfrm>
            <a:off x="8610600" y="6356350"/>
            <a:ext cx="2743200" cy="365125"/>
          </a:xfrm>
        </p:spPr>
        <p:txBody>
          <a:bodyPr/>
          <a:lstStyle/>
          <a:p>
            <a:fld id="{EAB0705A-9875-450F-9AE0-9789426F280F}" type="slidenum">
              <a:rPr lang="en-AU" smtClean="0"/>
              <a:t>‹#›</a:t>
            </a:fld>
            <a:endParaRPr lang="en-AU"/>
          </a:p>
        </p:txBody>
      </p:sp>
    </p:spTree>
    <p:extLst>
      <p:ext uri="{BB962C8B-B14F-4D97-AF65-F5344CB8AC3E}">
        <p14:creationId xmlns:p14="http://schemas.microsoft.com/office/powerpoint/2010/main" val="2232789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3_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14D37DA-C34A-4166-B5C2-316902D67C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61574"/>
          </a:xfrm>
          <a:prstGeom prst="rect">
            <a:avLst/>
          </a:prstGeom>
        </p:spPr>
      </p:pic>
      <p:sp>
        <p:nvSpPr>
          <p:cNvPr id="2" name="Title 1">
            <a:extLst>
              <a:ext uri="{FF2B5EF4-FFF2-40B4-BE49-F238E27FC236}">
                <a16:creationId xmlns:a16="http://schemas.microsoft.com/office/drawing/2014/main" id="{D2FFDBC2-6846-4C94-8B96-A05BD974C7DB}"/>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9EF55586-495E-410C-81E5-C2ECA9B3FD0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8F43562F-8283-4BD6-AD1B-0B6CA230190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a:extLst>
              <a:ext uri="{FF2B5EF4-FFF2-40B4-BE49-F238E27FC236}">
                <a16:creationId xmlns:a16="http://schemas.microsoft.com/office/drawing/2014/main" id="{E5F07EF0-8687-4D97-B712-397ACCFF8E81}"/>
              </a:ext>
            </a:extLst>
          </p:cNvPr>
          <p:cNvSpPr>
            <a:spLocks noGrp="1"/>
          </p:cNvSpPr>
          <p:nvPr>
            <p:ph type="ftr" sz="quarter" idx="11"/>
          </p:nvPr>
        </p:nvSpPr>
        <p:spPr/>
        <p:txBody>
          <a:bodyPr/>
          <a:lstStyle>
            <a:lvl1pPr>
              <a:defRPr>
                <a:solidFill>
                  <a:schemeClr val="bg1"/>
                </a:solidFill>
              </a:defRPr>
            </a:lvl1pPr>
          </a:lstStyle>
          <a:p>
            <a:endParaRPr lang="en-AU"/>
          </a:p>
        </p:txBody>
      </p:sp>
      <p:sp>
        <p:nvSpPr>
          <p:cNvPr id="7" name="Slide Number Placeholder 6">
            <a:extLst>
              <a:ext uri="{FF2B5EF4-FFF2-40B4-BE49-F238E27FC236}">
                <a16:creationId xmlns:a16="http://schemas.microsoft.com/office/drawing/2014/main" id="{D7351802-3006-4D21-93DD-78337EB85E6C}"/>
              </a:ext>
            </a:extLst>
          </p:cNvPr>
          <p:cNvSpPr>
            <a:spLocks noGrp="1"/>
          </p:cNvSpPr>
          <p:nvPr>
            <p:ph type="sldNum" sz="quarter" idx="12"/>
          </p:nvPr>
        </p:nvSpPr>
        <p:spPr/>
        <p:txBody>
          <a:bodyPr/>
          <a:lstStyle>
            <a:lvl1pPr>
              <a:defRPr>
                <a:solidFill>
                  <a:schemeClr val="bg1"/>
                </a:solidFill>
              </a:defRPr>
            </a:lvl1pPr>
          </a:lstStyle>
          <a:p>
            <a:fld id="{EAB0705A-9875-450F-9AE0-9789426F280F}" type="slidenum">
              <a:rPr lang="en-AU" smtClean="0"/>
              <a:pPr/>
              <a:t>‹#›</a:t>
            </a:fld>
            <a:endParaRPr lang="en-AU"/>
          </a:p>
        </p:txBody>
      </p:sp>
    </p:spTree>
    <p:extLst>
      <p:ext uri="{BB962C8B-B14F-4D97-AF65-F5344CB8AC3E}">
        <p14:creationId xmlns:p14="http://schemas.microsoft.com/office/powerpoint/2010/main" val="1903480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E8AE92-0213-437C-B940-E546331FD9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919BF950-B261-4035-8EDE-B2D5DCADC8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00F18C0A-A42C-4D0E-94B9-3FDF9E1FE5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5DAE1-7B8B-4C7C-83FF-3DD6341096D6}" type="datetimeFigureOut">
              <a:rPr lang="en-AU" smtClean="0"/>
              <a:t>11/02/2025</a:t>
            </a:fld>
            <a:endParaRPr lang="en-AU"/>
          </a:p>
        </p:txBody>
      </p:sp>
      <p:sp>
        <p:nvSpPr>
          <p:cNvPr id="5" name="Footer Placeholder 4">
            <a:extLst>
              <a:ext uri="{FF2B5EF4-FFF2-40B4-BE49-F238E27FC236}">
                <a16:creationId xmlns:a16="http://schemas.microsoft.com/office/drawing/2014/main" id="{A1F79769-F158-4776-B700-9935E348B1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 2021 Commonwealth of Australia, unless otherwise indicated. Creative Commons Attribution 4.0, unless otherwise indicated.</a:t>
            </a:r>
            <a:endParaRPr lang="en-AU"/>
          </a:p>
        </p:txBody>
      </p:sp>
      <p:sp>
        <p:nvSpPr>
          <p:cNvPr id="6" name="Slide Number Placeholder 5">
            <a:extLst>
              <a:ext uri="{FF2B5EF4-FFF2-40B4-BE49-F238E27FC236}">
                <a16:creationId xmlns:a16="http://schemas.microsoft.com/office/drawing/2014/main" id="{BD6AE215-8FC2-4F79-B2ED-DF41FC3171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B0705A-9875-450F-9AE0-9789426F280F}" type="slidenum">
              <a:rPr lang="en-AU" smtClean="0"/>
              <a:t>‹#›</a:t>
            </a:fld>
            <a:endParaRPr lang="en-AU"/>
          </a:p>
        </p:txBody>
      </p:sp>
    </p:spTree>
    <p:extLst>
      <p:ext uri="{BB962C8B-B14F-4D97-AF65-F5344CB8AC3E}">
        <p14:creationId xmlns:p14="http://schemas.microsoft.com/office/powerpoint/2010/main" val="1034081160"/>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62" r:id="rId4"/>
    <p:sldLayoutId id="2147483652" r:id="rId5"/>
    <p:sldLayoutId id="2147483663" r:id="rId6"/>
    <p:sldLayoutId id="2147483670" r:id="rId7"/>
    <p:sldLayoutId id="2147483668" r:id="rId8"/>
    <p:sldLayoutId id="2147483667" r:id="rId9"/>
    <p:sldLayoutId id="2147483666" r:id="rId10"/>
    <p:sldLayoutId id="2147483665" r:id="rId11"/>
    <p:sldLayoutId id="2147483653" r:id="rId12"/>
    <p:sldLayoutId id="2147483654" r:id="rId13"/>
    <p:sldLayoutId id="2147483655" r:id="rId14"/>
    <p:sldLayoutId id="2147483669" r:id="rId15"/>
    <p:sldLayoutId id="2147483660" r:id="rId16"/>
    <p:sldLayoutId id="2147483664" r:id="rId17"/>
    <p:sldLayoutId id="2147483656" r:id="rId18"/>
    <p:sldLayoutId id="2147483657" r:id="rId19"/>
    <p:sldLayoutId id="2147483658" r:id="rId20"/>
    <p:sldLayoutId id="2147483659" r:id="rId21"/>
    <p:sldLayoutId id="2147483671"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8.svg"/></Relationships>
</file>

<file path=ppt/slides/_rels/slide10.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55.svg"/><Relationship Id="rId5" Type="http://schemas.openxmlformats.org/officeDocument/2006/relationships/image" Target="../media/image54.png"/><Relationship Id="rId10" Type="http://schemas.openxmlformats.org/officeDocument/2006/relationships/image" Target="../media/image59.svg"/><Relationship Id="rId4" Type="http://schemas.openxmlformats.org/officeDocument/2006/relationships/image" Target="../media/image53.svg"/><Relationship Id="rId9" Type="http://schemas.openxmlformats.org/officeDocument/2006/relationships/image" Target="../media/image58.png"/></Relationships>
</file>

<file path=ppt/slides/_rels/slide11.xml.rels><?xml version="1.0" encoding="UTF-8" standalone="yes"?>
<Relationships xmlns="http://schemas.openxmlformats.org/package/2006/relationships"><Relationship Id="rId8" Type="http://schemas.openxmlformats.org/officeDocument/2006/relationships/image" Target="../media/image65.svg"/><Relationship Id="rId13" Type="http://schemas.openxmlformats.org/officeDocument/2006/relationships/image" Target="../media/image70.png"/><Relationship Id="rId3" Type="http://schemas.openxmlformats.org/officeDocument/2006/relationships/image" Target="../media/image60.png"/><Relationship Id="rId7" Type="http://schemas.openxmlformats.org/officeDocument/2006/relationships/image" Target="../media/image64.png"/><Relationship Id="rId12" Type="http://schemas.openxmlformats.org/officeDocument/2006/relationships/image" Target="../media/image69.sv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63.svg"/><Relationship Id="rId11" Type="http://schemas.openxmlformats.org/officeDocument/2006/relationships/image" Target="../media/image68.png"/><Relationship Id="rId5" Type="http://schemas.openxmlformats.org/officeDocument/2006/relationships/image" Target="../media/image62.png"/><Relationship Id="rId10" Type="http://schemas.openxmlformats.org/officeDocument/2006/relationships/image" Target="../media/image67.svg"/><Relationship Id="rId4" Type="http://schemas.openxmlformats.org/officeDocument/2006/relationships/image" Target="../media/image61.svg"/><Relationship Id="rId9" Type="http://schemas.openxmlformats.org/officeDocument/2006/relationships/image" Target="../media/image66.png"/><Relationship Id="rId14" Type="http://schemas.openxmlformats.org/officeDocument/2006/relationships/image" Target="../media/image71.svg"/></Relationships>
</file>

<file path=ppt/slides/_rels/slide12.xml.rels><?xml version="1.0" encoding="UTF-8" standalone="yes"?>
<Relationships xmlns="http://schemas.openxmlformats.org/package/2006/relationships"><Relationship Id="rId8" Type="http://schemas.openxmlformats.org/officeDocument/2006/relationships/image" Target="../media/image77.svg"/><Relationship Id="rId3" Type="http://schemas.openxmlformats.org/officeDocument/2006/relationships/image" Target="../media/image72.png"/><Relationship Id="rId7" Type="http://schemas.openxmlformats.org/officeDocument/2006/relationships/image" Target="../media/image76.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75.svg"/><Relationship Id="rId5" Type="http://schemas.openxmlformats.org/officeDocument/2006/relationships/image" Target="../media/image74.png"/><Relationship Id="rId10" Type="http://schemas.openxmlformats.org/officeDocument/2006/relationships/image" Target="../media/image79.svg"/><Relationship Id="rId4" Type="http://schemas.openxmlformats.org/officeDocument/2006/relationships/image" Target="../media/image73.svg"/><Relationship Id="rId9" Type="http://schemas.openxmlformats.org/officeDocument/2006/relationships/image" Target="../media/image78.png"/></Relationships>
</file>

<file path=ppt/slides/_rels/slide13.xml.rels><?xml version="1.0" encoding="UTF-8" standalone="yes"?>
<Relationships xmlns="http://schemas.openxmlformats.org/package/2006/relationships"><Relationship Id="rId8" Type="http://schemas.openxmlformats.org/officeDocument/2006/relationships/image" Target="../media/image85.svg"/><Relationship Id="rId3" Type="http://schemas.openxmlformats.org/officeDocument/2006/relationships/image" Target="../media/image80.png"/><Relationship Id="rId7" Type="http://schemas.openxmlformats.org/officeDocument/2006/relationships/image" Target="../media/image84.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83.svg"/><Relationship Id="rId5" Type="http://schemas.openxmlformats.org/officeDocument/2006/relationships/image" Target="../media/image82.png"/><Relationship Id="rId10" Type="http://schemas.openxmlformats.org/officeDocument/2006/relationships/image" Target="../media/image87.svg"/><Relationship Id="rId4" Type="http://schemas.openxmlformats.org/officeDocument/2006/relationships/image" Target="../media/image81.svg"/><Relationship Id="rId9" Type="http://schemas.openxmlformats.org/officeDocument/2006/relationships/image" Target="../media/image8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89.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93.svg"/><Relationship Id="rId13" Type="http://schemas.openxmlformats.org/officeDocument/2006/relationships/image" Target="../media/image98.png"/><Relationship Id="rId18" Type="http://schemas.openxmlformats.org/officeDocument/2006/relationships/image" Target="../media/image103.svg"/><Relationship Id="rId3" Type="http://schemas.openxmlformats.org/officeDocument/2006/relationships/image" Target="../media/image78.png"/><Relationship Id="rId7" Type="http://schemas.openxmlformats.org/officeDocument/2006/relationships/image" Target="../media/image92.png"/><Relationship Id="rId12" Type="http://schemas.openxmlformats.org/officeDocument/2006/relationships/image" Target="../media/image97.svg"/><Relationship Id="rId17" Type="http://schemas.openxmlformats.org/officeDocument/2006/relationships/image" Target="../media/image102.png"/><Relationship Id="rId2" Type="http://schemas.openxmlformats.org/officeDocument/2006/relationships/notesSlide" Target="../notesSlides/notesSlide17.xml"/><Relationship Id="rId16" Type="http://schemas.openxmlformats.org/officeDocument/2006/relationships/image" Target="../media/image101.svg"/><Relationship Id="rId1" Type="http://schemas.openxmlformats.org/officeDocument/2006/relationships/slideLayout" Target="../slideLayouts/slideLayout7.xml"/><Relationship Id="rId6" Type="http://schemas.openxmlformats.org/officeDocument/2006/relationships/image" Target="../media/image91.svg"/><Relationship Id="rId11" Type="http://schemas.openxmlformats.org/officeDocument/2006/relationships/image" Target="../media/image96.png"/><Relationship Id="rId5" Type="http://schemas.openxmlformats.org/officeDocument/2006/relationships/image" Target="../media/image90.png"/><Relationship Id="rId15" Type="http://schemas.openxmlformats.org/officeDocument/2006/relationships/image" Target="../media/image100.png"/><Relationship Id="rId10" Type="http://schemas.openxmlformats.org/officeDocument/2006/relationships/image" Target="../media/image95.svg"/><Relationship Id="rId4" Type="http://schemas.openxmlformats.org/officeDocument/2006/relationships/image" Target="../media/image79.svg"/><Relationship Id="rId9" Type="http://schemas.openxmlformats.org/officeDocument/2006/relationships/image" Target="../media/image94.png"/><Relationship Id="rId14" Type="http://schemas.openxmlformats.org/officeDocument/2006/relationships/image" Target="../media/image99.sv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107.svg"/><Relationship Id="rId13" Type="http://schemas.openxmlformats.org/officeDocument/2006/relationships/image" Target="../media/image112.png"/><Relationship Id="rId18" Type="http://schemas.openxmlformats.org/officeDocument/2006/relationships/image" Target="../media/image117.svg"/><Relationship Id="rId3" Type="http://schemas.openxmlformats.org/officeDocument/2006/relationships/image" Target="../media/image104.png"/><Relationship Id="rId7" Type="http://schemas.openxmlformats.org/officeDocument/2006/relationships/image" Target="../media/image106.png"/><Relationship Id="rId12" Type="http://schemas.openxmlformats.org/officeDocument/2006/relationships/image" Target="../media/image111.svg"/><Relationship Id="rId17" Type="http://schemas.openxmlformats.org/officeDocument/2006/relationships/image" Target="../media/image116.png"/><Relationship Id="rId2" Type="http://schemas.openxmlformats.org/officeDocument/2006/relationships/notesSlide" Target="../notesSlides/notesSlide19.xml"/><Relationship Id="rId16" Type="http://schemas.openxmlformats.org/officeDocument/2006/relationships/image" Target="../media/image115.svg"/><Relationship Id="rId1" Type="http://schemas.openxmlformats.org/officeDocument/2006/relationships/slideLayout" Target="../slideLayouts/slideLayout7.xml"/><Relationship Id="rId6" Type="http://schemas.openxmlformats.org/officeDocument/2006/relationships/image" Target="../media/image99.svg"/><Relationship Id="rId11" Type="http://schemas.openxmlformats.org/officeDocument/2006/relationships/image" Target="../media/image110.png"/><Relationship Id="rId5" Type="http://schemas.openxmlformats.org/officeDocument/2006/relationships/image" Target="../media/image98.png"/><Relationship Id="rId15" Type="http://schemas.openxmlformats.org/officeDocument/2006/relationships/image" Target="../media/image114.png"/><Relationship Id="rId10" Type="http://schemas.openxmlformats.org/officeDocument/2006/relationships/image" Target="../media/image109.svg"/><Relationship Id="rId4" Type="http://schemas.openxmlformats.org/officeDocument/2006/relationships/image" Target="../media/image105.svg"/><Relationship Id="rId9" Type="http://schemas.openxmlformats.org/officeDocument/2006/relationships/image" Target="../media/image108.png"/><Relationship Id="rId14" Type="http://schemas.openxmlformats.org/officeDocument/2006/relationships/image" Target="../media/image113.svg"/></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www.uen.org/syc/downloads/Handout6_QPAS.pdf" TargetMode="External"/><Relationship Id="rId4" Type="http://schemas.openxmlformats.org/officeDocument/2006/relationships/hyperlink" Target="https://www.thepasttest.com/"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121.svg"/><Relationship Id="rId13" Type="http://schemas.openxmlformats.org/officeDocument/2006/relationships/image" Target="../media/image124.png"/><Relationship Id="rId18" Type="http://schemas.openxmlformats.org/officeDocument/2006/relationships/image" Target="../media/image105.svg"/><Relationship Id="rId3" Type="http://schemas.openxmlformats.org/officeDocument/2006/relationships/image" Target="../media/image78.png"/><Relationship Id="rId7" Type="http://schemas.openxmlformats.org/officeDocument/2006/relationships/image" Target="../media/image120.png"/><Relationship Id="rId12" Type="http://schemas.openxmlformats.org/officeDocument/2006/relationships/image" Target="../media/image123.svg"/><Relationship Id="rId17" Type="http://schemas.openxmlformats.org/officeDocument/2006/relationships/image" Target="../media/image104.png"/><Relationship Id="rId2" Type="http://schemas.openxmlformats.org/officeDocument/2006/relationships/notesSlide" Target="../notesSlides/notesSlide20.xml"/><Relationship Id="rId16" Type="http://schemas.openxmlformats.org/officeDocument/2006/relationships/image" Target="../media/image127.svg"/><Relationship Id="rId1" Type="http://schemas.openxmlformats.org/officeDocument/2006/relationships/slideLayout" Target="../slideLayouts/slideLayout7.xml"/><Relationship Id="rId6" Type="http://schemas.openxmlformats.org/officeDocument/2006/relationships/image" Target="../media/image119.svg"/><Relationship Id="rId11" Type="http://schemas.openxmlformats.org/officeDocument/2006/relationships/image" Target="../media/image122.png"/><Relationship Id="rId5" Type="http://schemas.openxmlformats.org/officeDocument/2006/relationships/image" Target="../media/image118.png"/><Relationship Id="rId15" Type="http://schemas.openxmlformats.org/officeDocument/2006/relationships/image" Target="../media/image126.png"/><Relationship Id="rId10" Type="http://schemas.openxmlformats.org/officeDocument/2006/relationships/image" Target="../media/image95.svg"/><Relationship Id="rId4" Type="http://schemas.openxmlformats.org/officeDocument/2006/relationships/image" Target="../media/image79.svg"/><Relationship Id="rId9" Type="http://schemas.openxmlformats.org/officeDocument/2006/relationships/image" Target="../media/image94.png"/><Relationship Id="rId14" Type="http://schemas.openxmlformats.org/officeDocument/2006/relationships/image" Target="../media/image125.svg"/></Relationships>
</file>

<file path=ppt/slides/_rels/slide21.xml.rels><?xml version="1.0" encoding="UTF-8" standalone="yes"?>
<Relationships xmlns="http://schemas.openxmlformats.org/package/2006/relationships"><Relationship Id="rId8" Type="http://schemas.openxmlformats.org/officeDocument/2006/relationships/image" Target="../media/image131.svg"/><Relationship Id="rId3" Type="http://schemas.openxmlformats.org/officeDocument/2006/relationships/image" Target="../media/image128.png"/><Relationship Id="rId7" Type="http://schemas.openxmlformats.org/officeDocument/2006/relationships/image" Target="../media/image130.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121.svg"/><Relationship Id="rId5" Type="http://schemas.openxmlformats.org/officeDocument/2006/relationships/image" Target="../media/image120.png"/><Relationship Id="rId4" Type="http://schemas.openxmlformats.org/officeDocument/2006/relationships/image" Target="../media/image129.svg"/></Relationships>
</file>

<file path=ppt/slides/_rels/slide22.xml.rels><?xml version="1.0" encoding="UTF-8" standalone="yes"?>
<Relationships xmlns="http://schemas.openxmlformats.org/package/2006/relationships"><Relationship Id="rId8" Type="http://schemas.openxmlformats.org/officeDocument/2006/relationships/image" Target="../media/image136.svg"/><Relationship Id="rId3" Type="http://schemas.openxmlformats.org/officeDocument/2006/relationships/image" Target="../media/image132.png"/><Relationship Id="rId7"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2.xml"/><Relationship Id="rId6" Type="http://schemas.openxmlformats.org/officeDocument/2006/relationships/image" Target="../media/image135.svg"/><Relationship Id="rId5" Type="http://schemas.openxmlformats.org/officeDocument/2006/relationships/image" Target="../media/image134.png"/><Relationship Id="rId4" Type="http://schemas.openxmlformats.org/officeDocument/2006/relationships/image" Target="../media/image133.svg"/></Relationships>
</file>

<file path=ppt/slides/_rels/slide23.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38.svg"/></Relationships>
</file>

<file path=ppt/slides/_rels/slide24.xml.rels><?xml version="1.0" encoding="UTF-8" standalone="yes"?>
<Relationships xmlns="http://schemas.openxmlformats.org/package/2006/relationships"><Relationship Id="rId8" Type="http://schemas.openxmlformats.org/officeDocument/2006/relationships/image" Target="../media/image144.svg"/><Relationship Id="rId3" Type="http://schemas.openxmlformats.org/officeDocument/2006/relationships/image" Target="../media/image139.png"/><Relationship Id="rId7" Type="http://schemas.openxmlformats.org/officeDocument/2006/relationships/image" Target="../media/image143.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142.svg"/><Relationship Id="rId5" Type="http://schemas.openxmlformats.org/officeDocument/2006/relationships/image" Target="../media/image141.png"/><Relationship Id="rId10" Type="http://schemas.openxmlformats.org/officeDocument/2006/relationships/image" Target="../media/image146.svg"/><Relationship Id="rId4" Type="http://schemas.openxmlformats.org/officeDocument/2006/relationships/image" Target="../media/image140.svg"/><Relationship Id="rId9" Type="http://schemas.openxmlformats.org/officeDocument/2006/relationships/image" Target="../media/image145.png"/></Relationships>
</file>

<file path=ppt/slides/_rels/slide25.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25.xml"/><Relationship Id="rId1" Type="http://schemas.openxmlformats.org/officeDocument/2006/relationships/slideLayout" Target="../slideLayouts/slideLayout22.xml"/><Relationship Id="rId6" Type="http://schemas.openxmlformats.org/officeDocument/2006/relationships/image" Target="../media/image149.svg"/><Relationship Id="rId5" Type="http://schemas.openxmlformats.org/officeDocument/2006/relationships/image" Target="../media/image148.png"/><Relationship Id="rId4" Type="http://schemas.openxmlformats.org/officeDocument/2006/relationships/image" Target="../media/image147.sv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153.svg"/><Relationship Id="rId3" Type="http://schemas.openxmlformats.org/officeDocument/2006/relationships/image" Target="../media/image150.png"/><Relationship Id="rId7" Type="http://schemas.openxmlformats.org/officeDocument/2006/relationships/image" Target="../media/image152.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109.svg"/><Relationship Id="rId5" Type="http://schemas.openxmlformats.org/officeDocument/2006/relationships/image" Target="../media/image108.png"/><Relationship Id="rId10" Type="http://schemas.openxmlformats.org/officeDocument/2006/relationships/image" Target="../media/image155.svg"/><Relationship Id="rId4" Type="http://schemas.openxmlformats.org/officeDocument/2006/relationships/image" Target="../media/image151.svg"/><Relationship Id="rId9" Type="http://schemas.openxmlformats.org/officeDocument/2006/relationships/image" Target="../media/image154.png"/></Relationships>
</file>

<file path=ppt/slides/_rels/slide28.xml.rels><?xml version="1.0" encoding="UTF-8" standalone="yes"?>
<Relationships xmlns="http://schemas.openxmlformats.org/package/2006/relationships"><Relationship Id="rId8" Type="http://schemas.openxmlformats.org/officeDocument/2006/relationships/image" Target="../media/image161.svg"/><Relationship Id="rId13" Type="http://schemas.openxmlformats.org/officeDocument/2006/relationships/image" Target="../media/image166.png"/><Relationship Id="rId3" Type="http://schemas.openxmlformats.org/officeDocument/2006/relationships/image" Target="../media/image156.png"/><Relationship Id="rId7" Type="http://schemas.openxmlformats.org/officeDocument/2006/relationships/image" Target="../media/image160.png"/><Relationship Id="rId12" Type="http://schemas.openxmlformats.org/officeDocument/2006/relationships/image" Target="../media/image165.svg"/><Relationship Id="rId2" Type="http://schemas.openxmlformats.org/officeDocument/2006/relationships/notesSlide" Target="../notesSlides/notesSlide28.xml"/><Relationship Id="rId16" Type="http://schemas.openxmlformats.org/officeDocument/2006/relationships/image" Target="../media/image169.svg"/><Relationship Id="rId1" Type="http://schemas.openxmlformats.org/officeDocument/2006/relationships/slideLayout" Target="../slideLayouts/slideLayout7.xml"/><Relationship Id="rId6" Type="http://schemas.openxmlformats.org/officeDocument/2006/relationships/image" Target="../media/image159.svg"/><Relationship Id="rId11" Type="http://schemas.openxmlformats.org/officeDocument/2006/relationships/image" Target="../media/image164.png"/><Relationship Id="rId5" Type="http://schemas.openxmlformats.org/officeDocument/2006/relationships/image" Target="../media/image158.png"/><Relationship Id="rId15" Type="http://schemas.openxmlformats.org/officeDocument/2006/relationships/image" Target="../media/image168.png"/><Relationship Id="rId10" Type="http://schemas.openxmlformats.org/officeDocument/2006/relationships/image" Target="../media/image163.svg"/><Relationship Id="rId4" Type="http://schemas.openxmlformats.org/officeDocument/2006/relationships/image" Target="../media/image157.svg"/><Relationship Id="rId9" Type="http://schemas.openxmlformats.org/officeDocument/2006/relationships/image" Target="../media/image162.png"/><Relationship Id="rId14" Type="http://schemas.openxmlformats.org/officeDocument/2006/relationships/image" Target="../media/image167.svg"/></Relationships>
</file>

<file path=ppt/slides/_rels/slide29.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171.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www.literacyhub.edu.au/" TargetMode="External"/><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172.png"/></Relationships>
</file>

<file path=ppt/slides/_rels/slide4.xml.rels><?xml version="1.0" encoding="UTF-8" standalone="yes"?>
<Relationships xmlns="http://schemas.openxmlformats.org/package/2006/relationships"><Relationship Id="rId3" Type="http://schemas.openxmlformats.org/officeDocument/2006/relationships/hyperlink" Target="https://www.readingrockets.org/strategies/elkonin_boxe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3.sv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1.svg"/></Relationships>
</file>

<file path=ppt/slides/_rels/slide8.xml.rels><?xml version="1.0" encoding="UTF-8" standalone="yes"?>
<Relationships xmlns="http://schemas.openxmlformats.org/package/2006/relationships"><Relationship Id="rId8" Type="http://schemas.openxmlformats.org/officeDocument/2006/relationships/image" Target="../media/image33.svg"/><Relationship Id="rId13" Type="http://schemas.openxmlformats.org/officeDocument/2006/relationships/image" Target="../media/image38.png"/><Relationship Id="rId18" Type="http://schemas.openxmlformats.org/officeDocument/2006/relationships/image" Target="../media/image43.sv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svg"/><Relationship Id="rId17" Type="http://schemas.openxmlformats.org/officeDocument/2006/relationships/image" Target="../media/image42.png"/><Relationship Id="rId2" Type="http://schemas.openxmlformats.org/officeDocument/2006/relationships/notesSlide" Target="../notesSlides/notesSlide8.xml"/><Relationship Id="rId16" Type="http://schemas.openxmlformats.org/officeDocument/2006/relationships/image" Target="../media/image41.svg"/><Relationship Id="rId1" Type="http://schemas.openxmlformats.org/officeDocument/2006/relationships/slideLayout" Target="../slideLayouts/slideLayout7.xml"/><Relationship Id="rId6" Type="http://schemas.openxmlformats.org/officeDocument/2006/relationships/image" Target="../media/image31.svg"/><Relationship Id="rId11" Type="http://schemas.openxmlformats.org/officeDocument/2006/relationships/image" Target="../media/image36.png"/><Relationship Id="rId5" Type="http://schemas.openxmlformats.org/officeDocument/2006/relationships/image" Target="../media/image30.png"/><Relationship Id="rId15" Type="http://schemas.openxmlformats.org/officeDocument/2006/relationships/image" Target="../media/image40.png"/><Relationship Id="rId10" Type="http://schemas.openxmlformats.org/officeDocument/2006/relationships/image" Target="../media/image35.svg"/><Relationship Id="rId4" Type="http://schemas.openxmlformats.org/officeDocument/2006/relationships/image" Target="../media/image29.svg"/><Relationship Id="rId9" Type="http://schemas.openxmlformats.org/officeDocument/2006/relationships/image" Target="../media/image34.png"/><Relationship Id="rId14" Type="http://schemas.openxmlformats.org/officeDocument/2006/relationships/image" Target="../media/image39.svg"/></Relationships>
</file>

<file path=ppt/slides/_rels/slide9.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47.svg"/><Relationship Id="rId5" Type="http://schemas.openxmlformats.org/officeDocument/2006/relationships/image" Target="../media/image46.png"/><Relationship Id="rId10" Type="http://schemas.openxmlformats.org/officeDocument/2006/relationships/image" Target="../media/image51.svg"/><Relationship Id="rId4" Type="http://schemas.openxmlformats.org/officeDocument/2006/relationships/image" Target="../media/image45.svg"/><Relationship Id="rId9" Type="http://schemas.openxmlformats.org/officeDocument/2006/relationships/image" Target="../media/image5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75BBF43-FBFC-9BC3-9619-906D0B90369D}"/>
              </a:ext>
            </a:extLst>
          </p:cNvPr>
          <p:cNvSpPr txBox="1">
            <a:spLocks/>
          </p:cNvSpPr>
          <p:nvPr/>
        </p:nvSpPr>
        <p:spPr>
          <a:xfrm>
            <a:off x="350520" y="1643866"/>
            <a:ext cx="11525794" cy="1875304"/>
          </a:xfrm>
          <a:prstGeom prst="rect">
            <a:avLst/>
          </a:prstGeom>
        </p:spPr>
        <p:txBody>
          <a:bodyPr vert="horz" lIns="0" tIns="0" rIns="0" bIns="0" rtlCol="0" anchor="b">
            <a:normAutofit/>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pPr algn="l"/>
            <a:r>
              <a:rPr lang="en-AU" sz="5400" b="1">
                <a:solidFill>
                  <a:srgbClr val="0E1E42"/>
                </a:solidFill>
                <a:latin typeface="+mn-lt"/>
              </a:rPr>
              <a:t>Phonological and phonemic awareness</a:t>
            </a:r>
            <a:br>
              <a:rPr lang="en-AU" sz="5400" b="1">
                <a:solidFill>
                  <a:srgbClr val="0E1E42"/>
                </a:solidFill>
                <a:latin typeface="+mn-lt"/>
              </a:rPr>
            </a:br>
            <a:r>
              <a:rPr lang="en-AU" sz="5400" b="1">
                <a:solidFill>
                  <a:srgbClr val="0E1E42"/>
                </a:solidFill>
                <a:latin typeface="+mn-lt"/>
              </a:rPr>
              <a:t>lesson activities</a:t>
            </a:r>
          </a:p>
        </p:txBody>
      </p:sp>
      <p:sp>
        <p:nvSpPr>
          <p:cNvPr id="2" name="TextBox 1">
            <a:extLst>
              <a:ext uri="{FF2B5EF4-FFF2-40B4-BE49-F238E27FC236}">
                <a16:creationId xmlns:a16="http://schemas.microsoft.com/office/drawing/2014/main" id="{42526771-BC90-AAB4-8F28-8CB116642E21}"/>
              </a:ext>
            </a:extLst>
          </p:cNvPr>
          <p:cNvSpPr txBox="1"/>
          <p:nvPr/>
        </p:nvSpPr>
        <p:spPr>
          <a:xfrm>
            <a:off x="1005548" y="5214134"/>
            <a:ext cx="3821751"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cs typeface="Calibri"/>
              </a:rPr>
              <a:t>Instructions for teachers are included in the ‘notes’ section under each slide.</a:t>
            </a:r>
          </a:p>
        </p:txBody>
      </p:sp>
      <p:pic>
        <p:nvPicPr>
          <p:cNvPr id="3" name="Graphic 2" descr="Circle with left arrow outline">
            <a:extLst>
              <a:ext uri="{FF2B5EF4-FFF2-40B4-BE49-F238E27FC236}">
                <a16:creationId xmlns:a16="http://schemas.microsoft.com/office/drawing/2014/main" id="{5C2C1436-2068-9E68-C559-F09DC11EB66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5400000">
            <a:off x="350520" y="5214134"/>
            <a:ext cx="624548" cy="624548"/>
          </a:xfrm>
          <a:prstGeom prst="rect">
            <a:avLst/>
          </a:prstGeom>
        </p:spPr>
      </p:pic>
    </p:spTree>
    <p:extLst>
      <p:ext uri="{BB962C8B-B14F-4D97-AF65-F5344CB8AC3E}">
        <p14:creationId xmlns:p14="http://schemas.microsoft.com/office/powerpoint/2010/main" val="1861414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3E74E-E7B6-4CD3-9EA6-3D085CB38E27}"/>
              </a:ext>
            </a:extLst>
          </p:cNvPr>
          <p:cNvSpPr>
            <a:spLocks noGrp="1"/>
          </p:cNvSpPr>
          <p:nvPr>
            <p:ph type="title"/>
          </p:nvPr>
        </p:nvSpPr>
        <p:spPr>
          <a:xfrm>
            <a:off x="838200" y="365125"/>
            <a:ext cx="10515600" cy="1325563"/>
          </a:xfrm>
        </p:spPr>
        <p:txBody>
          <a:bodyPr/>
          <a:lstStyle/>
          <a:p>
            <a:pPr algn="ctr"/>
            <a:r>
              <a:rPr lang="en-US" b="1">
                <a:latin typeface="+mn-lt"/>
              </a:rPr>
              <a:t>Starting sounds </a:t>
            </a:r>
            <a:endParaRPr lang="en-AU" b="1">
              <a:latin typeface="+mn-lt"/>
            </a:endParaRPr>
          </a:p>
        </p:txBody>
      </p:sp>
      <p:pic>
        <p:nvPicPr>
          <p:cNvPr id="6" name="Content Placeholder 5" descr="Cupcake with solid fill">
            <a:extLst>
              <a:ext uri="{FF2B5EF4-FFF2-40B4-BE49-F238E27FC236}">
                <a16:creationId xmlns:a16="http://schemas.microsoft.com/office/drawing/2014/main" id="{5729F11C-056F-4E6A-A653-E6AB547ADC0C}"/>
              </a:ext>
            </a:extLst>
          </p:cNvPr>
          <p:cNvPicPr>
            <a:picLocks noGrp="1" noChangeAspect="1"/>
          </p:cNvPicPr>
          <p:nvPr>
            <p:ph sz="half" idx="4294967295"/>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40736" y="2200173"/>
            <a:ext cx="1755255" cy="1755255"/>
          </a:xfrm>
        </p:spPr>
      </p:pic>
      <p:pic>
        <p:nvPicPr>
          <p:cNvPr id="8" name="Graphic 7" descr="Wave with solid fill">
            <a:extLst>
              <a:ext uri="{FF2B5EF4-FFF2-40B4-BE49-F238E27FC236}">
                <a16:creationId xmlns:a16="http://schemas.microsoft.com/office/drawing/2014/main" id="{084DF11F-15B7-4082-8E86-5213DDC0578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51111" y="2229927"/>
            <a:ext cx="1755255" cy="1755255"/>
          </a:xfrm>
          <a:prstGeom prst="rect">
            <a:avLst/>
          </a:prstGeom>
        </p:spPr>
      </p:pic>
      <p:pic>
        <p:nvPicPr>
          <p:cNvPr id="10" name="Graphic 9" descr="Palette with solid fill">
            <a:extLst>
              <a:ext uri="{FF2B5EF4-FFF2-40B4-BE49-F238E27FC236}">
                <a16:creationId xmlns:a16="http://schemas.microsoft.com/office/drawing/2014/main" id="{4D6D9CB9-5439-4658-9824-EC3A1C83A9F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61486" y="2248795"/>
            <a:ext cx="1755255" cy="1755255"/>
          </a:xfrm>
          <a:prstGeom prst="rect">
            <a:avLst/>
          </a:prstGeom>
        </p:spPr>
      </p:pic>
      <p:pic>
        <p:nvPicPr>
          <p:cNvPr id="12" name="Graphic 11" descr="Turtle outline">
            <a:extLst>
              <a:ext uri="{FF2B5EF4-FFF2-40B4-BE49-F238E27FC236}">
                <a16:creationId xmlns:a16="http://schemas.microsoft.com/office/drawing/2014/main" id="{C848122B-55F0-4CAB-AE43-4106046254A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871862" y="2227341"/>
            <a:ext cx="1773134" cy="1773134"/>
          </a:xfrm>
          <a:prstGeom prst="rect">
            <a:avLst/>
          </a:prstGeom>
        </p:spPr>
      </p:pic>
      <p:sp>
        <p:nvSpPr>
          <p:cNvPr id="4" name="TextBox 3">
            <a:extLst>
              <a:ext uri="{FF2B5EF4-FFF2-40B4-BE49-F238E27FC236}">
                <a16:creationId xmlns:a16="http://schemas.microsoft.com/office/drawing/2014/main" id="{7A854B68-15BF-3E3C-7ADF-F6E4FF735B00}"/>
              </a:ext>
            </a:extLst>
          </p:cNvPr>
          <p:cNvSpPr txBox="1"/>
          <p:nvPr/>
        </p:nvSpPr>
        <p:spPr>
          <a:xfrm>
            <a:off x="264609" y="5398923"/>
            <a:ext cx="1755254" cy="369333"/>
          </a:xfrm>
          <a:prstGeom prst="rect">
            <a:avLst/>
          </a:prstGeom>
          <a:solidFill>
            <a:srgbClr val="80DDB7"/>
          </a:solidFill>
          <a:ln>
            <a:solidFill>
              <a:srgbClr val="80DDB7"/>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cs typeface="Calibri"/>
              </a:rPr>
              <a:t>Alliteration</a:t>
            </a:r>
          </a:p>
        </p:txBody>
      </p:sp>
    </p:spTree>
    <p:extLst>
      <p:ext uri="{BB962C8B-B14F-4D97-AF65-F5344CB8AC3E}">
        <p14:creationId xmlns:p14="http://schemas.microsoft.com/office/powerpoint/2010/main" val="3393607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92771-6BD8-4E32-B2A8-E18F6E4FA5BE}"/>
              </a:ext>
            </a:extLst>
          </p:cNvPr>
          <p:cNvSpPr>
            <a:spLocks noGrp="1"/>
          </p:cNvSpPr>
          <p:nvPr>
            <p:ph type="title"/>
          </p:nvPr>
        </p:nvSpPr>
        <p:spPr>
          <a:xfrm>
            <a:off x="838200" y="365125"/>
            <a:ext cx="10515600" cy="1325563"/>
          </a:xfrm>
        </p:spPr>
        <p:txBody>
          <a:bodyPr/>
          <a:lstStyle/>
          <a:p>
            <a:pPr algn="ctr"/>
            <a:r>
              <a:rPr lang="en-US" b="1">
                <a:latin typeface="+mn-lt"/>
              </a:rPr>
              <a:t>Amazing alliteration </a:t>
            </a:r>
            <a:endParaRPr lang="en-AU" b="1">
              <a:latin typeface="+mn-lt"/>
            </a:endParaRPr>
          </a:p>
        </p:txBody>
      </p:sp>
      <p:pic>
        <p:nvPicPr>
          <p:cNvPr id="7" name="Graphic 6" descr="Baby bottle with solid fill">
            <a:extLst>
              <a:ext uri="{FF2B5EF4-FFF2-40B4-BE49-F238E27FC236}">
                <a16:creationId xmlns:a16="http://schemas.microsoft.com/office/drawing/2014/main" id="{03ADA66E-033E-46B1-8419-AE2341D11F7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66238" y="3474764"/>
            <a:ext cx="1770592" cy="1770592"/>
          </a:xfrm>
          <a:prstGeom prst="rect">
            <a:avLst/>
          </a:prstGeom>
        </p:spPr>
      </p:pic>
      <p:pic>
        <p:nvPicPr>
          <p:cNvPr id="14" name="Graphic 13" descr="Director's Chair with solid fill">
            <a:extLst>
              <a:ext uri="{FF2B5EF4-FFF2-40B4-BE49-F238E27FC236}">
                <a16:creationId xmlns:a16="http://schemas.microsoft.com/office/drawing/2014/main" id="{A1E5CCDB-81A1-4395-A5F9-382E4EBAF96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17070" y="3401439"/>
            <a:ext cx="1770590" cy="1770590"/>
          </a:xfrm>
          <a:prstGeom prst="rect">
            <a:avLst/>
          </a:prstGeom>
        </p:spPr>
      </p:pic>
      <p:pic>
        <p:nvPicPr>
          <p:cNvPr id="16" name="Graphic 15" descr="Snail with solid fill">
            <a:extLst>
              <a:ext uri="{FF2B5EF4-FFF2-40B4-BE49-F238E27FC236}">
                <a16:creationId xmlns:a16="http://schemas.microsoft.com/office/drawing/2014/main" id="{34D0CEB0-26D0-4834-8805-E67662E4E4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18959" y="1468578"/>
            <a:ext cx="1770590" cy="1770590"/>
          </a:xfrm>
          <a:prstGeom prst="rect">
            <a:avLst/>
          </a:prstGeom>
        </p:spPr>
      </p:pic>
      <p:pic>
        <p:nvPicPr>
          <p:cNvPr id="18" name="Graphic 17" descr="Sun with solid fill">
            <a:extLst>
              <a:ext uri="{FF2B5EF4-FFF2-40B4-BE49-F238E27FC236}">
                <a16:creationId xmlns:a16="http://schemas.microsoft.com/office/drawing/2014/main" id="{D9A1E428-65CB-4298-961B-D12DF84E490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404254" y="3296049"/>
            <a:ext cx="1770590" cy="1770590"/>
          </a:xfrm>
          <a:prstGeom prst="rect">
            <a:avLst/>
          </a:prstGeom>
        </p:spPr>
      </p:pic>
      <p:pic>
        <p:nvPicPr>
          <p:cNvPr id="9" name="Graphic 8" descr="Paint brush with solid fill">
            <a:extLst>
              <a:ext uri="{FF2B5EF4-FFF2-40B4-BE49-F238E27FC236}">
                <a16:creationId xmlns:a16="http://schemas.microsoft.com/office/drawing/2014/main" id="{16DC03A0-C07F-4F4B-8591-94261FADC0F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155913" y="1707139"/>
            <a:ext cx="1571785" cy="1571785"/>
          </a:xfrm>
          <a:prstGeom prst="rect">
            <a:avLst/>
          </a:prstGeom>
        </p:spPr>
      </p:pic>
      <p:pic>
        <p:nvPicPr>
          <p:cNvPr id="5" name="Graphic 4" descr="Baby with solid fill">
            <a:extLst>
              <a:ext uri="{FF2B5EF4-FFF2-40B4-BE49-F238E27FC236}">
                <a16:creationId xmlns:a16="http://schemas.microsoft.com/office/drawing/2014/main" id="{BF0E53C6-F91E-4953-BFDA-51999357134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17156" y="1468578"/>
            <a:ext cx="1914659" cy="1914659"/>
          </a:xfrm>
          <a:prstGeom prst="rect">
            <a:avLst/>
          </a:prstGeom>
        </p:spPr>
      </p:pic>
      <p:sp>
        <p:nvSpPr>
          <p:cNvPr id="8" name="TextBox 7">
            <a:extLst>
              <a:ext uri="{FF2B5EF4-FFF2-40B4-BE49-F238E27FC236}">
                <a16:creationId xmlns:a16="http://schemas.microsoft.com/office/drawing/2014/main" id="{EB4FA7F5-6CAB-D954-1AA2-598C6966B04C}"/>
              </a:ext>
            </a:extLst>
          </p:cNvPr>
          <p:cNvSpPr txBox="1"/>
          <p:nvPr/>
        </p:nvSpPr>
        <p:spPr>
          <a:xfrm>
            <a:off x="264609" y="5398923"/>
            <a:ext cx="1755254" cy="369333"/>
          </a:xfrm>
          <a:prstGeom prst="rect">
            <a:avLst/>
          </a:prstGeom>
          <a:solidFill>
            <a:srgbClr val="80DDB7"/>
          </a:solidFill>
          <a:ln>
            <a:solidFill>
              <a:srgbClr val="80DDB7"/>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cs typeface="Calibri"/>
              </a:rPr>
              <a:t>Alliteration</a:t>
            </a:r>
          </a:p>
        </p:txBody>
      </p:sp>
    </p:spTree>
    <p:extLst>
      <p:ext uri="{BB962C8B-B14F-4D97-AF65-F5344CB8AC3E}">
        <p14:creationId xmlns:p14="http://schemas.microsoft.com/office/powerpoint/2010/main" val="1261678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3E74E-E7B6-4CD3-9EA6-3D085CB38E27}"/>
              </a:ext>
            </a:extLst>
          </p:cNvPr>
          <p:cNvSpPr>
            <a:spLocks noGrp="1"/>
          </p:cNvSpPr>
          <p:nvPr>
            <p:ph type="title"/>
          </p:nvPr>
        </p:nvSpPr>
        <p:spPr>
          <a:xfrm>
            <a:off x="838200" y="365125"/>
            <a:ext cx="10515600" cy="1325563"/>
          </a:xfrm>
        </p:spPr>
        <p:txBody>
          <a:bodyPr/>
          <a:lstStyle/>
          <a:p>
            <a:pPr algn="ctr"/>
            <a:r>
              <a:rPr lang="en-US" b="1">
                <a:latin typeface="+mn-lt"/>
              </a:rPr>
              <a:t>Build a word</a:t>
            </a:r>
            <a:endParaRPr lang="en-AU" b="1">
              <a:latin typeface="+mn-lt"/>
            </a:endParaRPr>
          </a:p>
        </p:txBody>
      </p:sp>
      <p:pic>
        <p:nvPicPr>
          <p:cNvPr id="6" name="Graphic 5" descr="Pin with solid fill">
            <a:extLst>
              <a:ext uri="{FF2B5EF4-FFF2-40B4-BE49-F238E27FC236}">
                <a16:creationId xmlns:a16="http://schemas.microsoft.com/office/drawing/2014/main" id="{97A1584C-C9D5-48D4-913A-C8DF8435EFE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59362" y="2295027"/>
            <a:ext cx="1708647" cy="1708647"/>
          </a:xfrm>
          <a:prstGeom prst="rect">
            <a:avLst/>
          </a:prstGeom>
        </p:spPr>
      </p:pic>
      <p:pic>
        <p:nvPicPr>
          <p:cNvPr id="12" name="Graphic 11" descr="Puppy outline">
            <a:extLst>
              <a:ext uri="{FF2B5EF4-FFF2-40B4-BE49-F238E27FC236}">
                <a16:creationId xmlns:a16="http://schemas.microsoft.com/office/drawing/2014/main" id="{792D870C-A186-4B85-B033-59F7F574878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6271705" y="1975783"/>
            <a:ext cx="2147127" cy="2147127"/>
          </a:xfrm>
          <a:prstGeom prst="rect">
            <a:avLst/>
          </a:prstGeom>
        </p:spPr>
      </p:pic>
      <p:pic>
        <p:nvPicPr>
          <p:cNvPr id="14" name="Graphic 13" descr="Kitten with solid fill">
            <a:extLst>
              <a:ext uri="{FF2B5EF4-FFF2-40B4-BE49-F238E27FC236}">
                <a16:creationId xmlns:a16="http://schemas.microsoft.com/office/drawing/2014/main" id="{A5F6A2E0-6A51-4866-A9A8-87CBA381D3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8791168" y="1994733"/>
            <a:ext cx="2147127" cy="2147127"/>
          </a:xfrm>
          <a:prstGeom prst="rect">
            <a:avLst/>
          </a:prstGeom>
        </p:spPr>
      </p:pic>
      <p:pic>
        <p:nvPicPr>
          <p:cNvPr id="18" name="Graphic 17" descr="Clownfish with solid fill">
            <a:extLst>
              <a:ext uri="{FF2B5EF4-FFF2-40B4-BE49-F238E27FC236}">
                <a16:creationId xmlns:a16="http://schemas.microsoft.com/office/drawing/2014/main" id="{1B708A1D-7806-4D69-8320-E4AF0CC4E8B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802454" y="2074396"/>
            <a:ext cx="2067464" cy="2067464"/>
          </a:xfrm>
          <a:prstGeom prst="rect">
            <a:avLst/>
          </a:prstGeom>
        </p:spPr>
      </p:pic>
      <p:sp>
        <p:nvSpPr>
          <p:cNvPr id="3" name="TextBox 2">
            <a:extLst>
              <a:ext uri="{FF2B5EF4-FFF2-40B4-BE49-F238E27FC236}">
                <a16:creationId xmlns:a16="http://schemas.microsoft.com/office/drawing/2014/main" id="{C838587D-D120-A599-E299-C7597E321D88}"/>
              </a:ext>
            </a:extLst>
          </p:cNvPr>
          <p:cNvSpPr txBox="1"/>
          <p:nvPr/>
        </p:nvSpPr>
        <p:spPr>
          <a:xfrm>
            <a:off x="264609" y="5382883"/>
            <a:ext cx="1857489" cy="369332"/>
          </a:xfrm>
          <a:prstGeom prst="rect">
            <a:avLst/>
          </a:prstGeom>
          <a:solidFill>
            <a:srgbClr val="80DDB7"/>
          </a:solidFill>
          <a:ln>
            <a:solidFill>
              <a:srgbClr val="80DDB7"/>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cs typeface="Calibri"/>
              </a:rPr>
              <a:t>Onset and rime</a:t>
            </a:r>
          </a:p>
        </p:txBody>
      </p:sp>
    </p:spTree>
    <p:extLst>
      <p:ext uri="{BB962C8B-B14F-4D97-AF65-F5344CB8AC3E}">
        <p14:creationId xmlns:p14="http://schemas.microsoft.com/office/powerpoint/2010/main" val="2564048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3E74E-E7B6-4CD3-9EA6-3D085CB38E27}"/>
              </a:ext>
            </a:extLst>
          </p:cNvPr>
          <p:cNvSpPr>
            <a:spLocks noGrp="1"/>
          </p:cNvSpPr>
          <p:nvPr>
            <p:ph type="title"/>
          </p:nvPr>
        </p:nvSpPr>
        <p:spPr>
          <a:xfrm>
            <a:off x="838200" y="204106"/>
            <a:ext cx="10515600" cy="1325563"/>
          </a:xfrm>
        </p:spPr>
        <p:txBody>
          <a:bodyPr/>
          <a:lstStyle/>
          <a:p>
            <a:pPr algn="ctr"/>
            <a:r>
              <a:rPr lang="en-US" b="1">
                <a:latin typeface="+mn-lt"/>
              </a:rPr>
              <a:t>Make a word with letters </a:t>
            </a:r>
            <a:endParaRPr lang="en-AU">
              <a:latin typeface="+mn-lt"/>
            </a:endParaRPr>
          </a:p>
        </p:txBody>
      </p:sp>
      <p:pic>
        <p:nvPicPr>
          <p:cNvPr id="10" name="Graphic 9" descr="Baseball bat and ball with solid fill">
            <a:extLst>
              <a:ext uri="{FF2B5EF4-FFF2-40B4-BE49-F238E27FC236}">
                <a16:creationId xmlns:a16="http://schemas.microsoft.com/office/drawing/2014/main" id="{65645AD6-C4D4-4017-97E6-FDACEF44FCC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12637" y="1639463"/>
            <a:ext cx="914400" cy="914400"/>
          </a:xfrm>
          <a:prstGeom prst="rect">
            <a:avLst/>
          </a:prstGeom>
        </p:spPr>
      </p:pic>
      <p:pic>
        <p:nvPicPr>
          <p:cNvPr id="13" name="Graphic 12" descr="Lips with solid fill">
            <a:extLst>
              <a:ext uri="{FF2B5EF4-FFF2-40B4-BE49-F238E27FC236}">
                <a16:creationId xmlns:a16="http://schemas.microsoft.com/office/drawing/2014/main" id="{D262319E-C08E-4E75-A845-C2A434B1F82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12637" y="2752642"/>
            <a:ext cx="914400" cy="914400"/>
          </a:xfrm>
          <a:prstGeom prst="rect">
            <a:avLst/>
          </a:prstGeom>
        </p:spPr>
      </p:pic>
      <p:pic>
        <p:nvPicPr>
          <p:cNvPr id="18" name="Graphic 17" descr="Raised hand with solid fill">
            <a:extLst>
              <a:ext uri="{FF2B5EF4-FFF2-40B4-BE49-F238E27FC236}">
                <a16:creationId xmlns:a16="http://schemas.microsoft.com/office/drawing/2014/main" id="{77F180FB-4540-49F1-B1E0-67EB8B9F973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312637" y="3757516"/>
            <a:ext cx="914400" cy="914400"/>
          </a:xfrm>
          <a:prstGeom prst="rect">
            <a:avLst/>
          </a:prstGeom>
        </p:spPr>
      </p:pic>
      <p:sp>
        <p:nvSpPr>
          <p:cNvPr id="21" name="TextBox 20">
            <a:extLst>
              <a:ext uri="{FF2B5EF4-FFF2-40B4-BE49-F238E27FC236}">
                <a16:creationId xmlns:a16="http://schemas.microsoft.com/office/drawing/2014/main" id="{E50923FB-356D-47D0-ADD4-2BBDE5D6D84F}"/>
              </a:ext>
            </a:extLst>
          </p:cNvPr>
          <p:cNvSpPr txBox="1"/>
          <p:nvPr/>
        </p:nvSpPr>
        <p:spPr>
          <a:xfrm>
            <a:off x="2983041" y="3918991"/>
            <a:ext cx="516265" cy="769441"/>
          </a:xfrm>
          <a:prstGeom prst="rect">
            <a:avLst/>
          </a:prstGeom>
          <a:noFill/>
        </p:spPr>
        <p:txBody>
          <a:bodyPr wrap="square" rtlCol="0">
            <a:spAutoFit/>
          </a:bodyPr>
          <a:lstStyle/>
          <a:p>
            <a:r>
              <a:rPr lang="en-US" sz="4400"/>
              <a:t>h</a:t>
            </a:r>
            <a:endParaRPr lang="en-AU"/>
          </a:p>
        </p:txBody>
      </p:sp>
      <p:pic>
        <p:nvPicPr>
          <p:cNvPr id="23" name="Graphic 22" descr="Chef male with solid fill">
            <a:extLst>
              <a:ext uri="{FF2B5EF4-FFF2-40B4-BE49-F238E27FC236}">
                <a16:creationId xmlns:a16="http://schemas.microsoft.com/office/drawing/2014/main" id="{62D0ED22-C340-474F-B587-6A5A92739B1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8312637" y="4880964"/>
            <a:ext cx="914400" cy="914400"/>
          </a:xfrm>
          <a:prstGeom prst="rect">
            <a:avLst/>
          </a:prstGeom>
        </p:spPr>
      </p:pic>
      <p:sp>
        <p:nvSpPr>
          <p:cNvPr id="27" name="TextBox 26">
            <a:extLst>
              <a:ext uri="{FF2B5EF4-FFF2-40B4-BE49-F238E27FC236}">
                <a16:creationId xmlns:a16="http://schemas.microsoft.com/office/drawing/2014/main" id="{3335741F-CC83-4469-B819-D03D9F7D0E95}"/>
              </a:ext>
            </a:extLst>
          </p:cNvPr>
          <p:cNvSpPr txBox="1"/>
          <p:nvPr/>
        </p:nvSpPr>
        <p:spPr>
          <a:xfrm>
            <a:off x="2983042" y="2825122"/>
            <a:ext cx="545364" cy="769441"/>
          </a:xfrm>
          <a:prstGeom prst="rect">
            <a:avLst/>
          </a:prstGeom>
          <a:noFill/>
        </p:spPr>
        <p:txBody>
          <a:bodyPr wrap="square" rtlCol="0">
            <a:spAutoFit/>
          </a:bodyPr>
          <a:lstStyle/>
          <a:p>
            <a:r>
              <a:rPr lang="en-US" sz="4400"/>
              <a:t>l</a:t>
            </a:r>
            <a:endParaRPr lang="en-AU"/>
          </a:p>
        </p:txBody>
      </p:sp>
      <p:sp>
        <p:nvSpPr>
          <p:cNvPr id="28" name="TextBox 27">
            <a:extLst>
              <a:ext uri="{FF2B5EF4-FFF2-40B4-BE49-F238E27FC236}">
                <a16:creationId xmlns:a16="http://schemas.microsoft.com/office/drawing/2014/main" id="{D6030744-ED11-4BD8-929E-F9CB14EE59C7}"/>
              </a:ext>
            </a:extLst>
          </p:cNvPr>
          <p:cNvSpPr txBox="1"/>
          <p:nvPr/>
        </p:nvSpPr>
        <p:spPr>
          <a:xfrm>
            <a:off x="2918805" y="1731254"/>
            <a:ext cx="759344" cy="769441"/>
          </a:xfrm>
          <a:prstGeom prst="rect">
            <a:avLst/>
          </a:prstGeom>
          <a:noFill/>
        </p:spPr>
        <p:txBody>
          <a:bodyPr wrap="square" rtlCol="0">
            <a:spAutoFit/>
          </a:bodyPr>
          <a:lstStyle/>
          <a:p>
            <a:r>
              <a:rPr lang="en-US" sz="4400"/>
              <a:t>b</a:t>
            </a:r>
            <a:endParaRPr lang="en-AU"/>
          </a:p>
        </p:txBody>
      </p:sp>
      <p:sp>
        <p:nvSpPr>
          <p:cNvPr id="29" name="TextBox 28">
            <a:extLst>
              <a:ext uri="{FF2B5EF4-FFF2-40B4-BE49-F238E27FC236}">
                <a16:creationId xmlns:a16="http://schemas.microsoft.com/office/drawing/2014/main" id="{A9021263-9D0A-46CB-B74B-54E5B554BC0A}"/>
              </a:ext>
            </a:extLst>
          </p:cNvPr>
          <p:cNvSpPr txBox="1"/>
          <p:nvPr/>
        </p:nvSpPr>
        <p:spPr>
          <a:xfrm>
            <a:off x="2983042" y="4892328"/>
            <a:ext cx="366334" cy="769441"/>
          </a:xfrm>
          <a:prstGeom prst="rect">
            <a:avLst/>
          </a:prstGeom>
          <a:noFill/>
        </p:spPr>
        <p:txBody>
          <a:bodyPr wrap="square" rtlCol="0">
            <a:spAutoFit/>
          </a:bodyPr>
          <a:lstStyle/>
          <a:p>
            <a:r>
              <a:rPr lang="en-US" sz="4400"/>
              <a:t>c</a:t>
            </a:r>
            <a:endParaRPr lang="en-AU"/>
          </a:p>
        </p:txBody>
      </p:sp>
      <p:sp>
        <p:nvSpPr>
          <p:cNvPr id="14" name="TextBox 13">
            <a:extLst>
              <a:ext uri="{FF2B5EF4-FFF2-40B4-BE49-F238E27FC236}">
                <a16:creationId xmlns:a16="http://schemas.microsoft.com/office/drawing/2014/main" id="{CBBE4116-7607-423B-A9AB-237EE243C9F6}"/>
              </a:ext>
            </a:extLst>
          </p:cNvPr>
          <p:cNvSpPr txBox="1"/>
          <p:nvPr/>
        </p:nvSpPr>
        <p:spPr>
          <a:xfrm>
            <a:off x="3631145" y="1711942"/>
            <a:ext cx="967396" cy="769441"/>
          </a:xfrm>
          <a:prstGeom prst="rect">
            <a:avLst/>
          </a:prstGeom>
          <a:noFill/>
        </p:spPr>
        <p:txBody>
          <a:bodyPr wrap="square" rtlCol="0">
            <a:spAutoFit/>
          </a:bodyPr>
          <a:lstStyle/>
          <a:p>
            <a:r>
              <a:rPr lang="en-US" sz="4400"/>
              <a:t>at</a:t>
            </a:r>
            <a:endParaRPr lang="en-AU"/>
          </a:p>
        </p:txBody>
      </p:sp>
      <p:sp>
        <p:nvSpPr>
          <p:cNvPr id="15" name="TextBox 14">
            <a:extLst>
              <a:ext uri="{FF2B5EF4-FFF2-40B4-BE49-F238E27FC236}">
                <a16:creationId xmlns:a16="http://schemas.microsoft.com/office/drawing/2014/main" id="{7470F148-3E67-4693-9A0C-21B5D61FC74B}"/>
              </a:ext>
            </a:extLst>
          </p:cNvPr>
          <p:cNvSpPr txBox="1"/>
          <p:nvPr/>
        </p:nvSpPr>
        <p:spPr>
          <a:xfrm>
            <a:off x="6632041" y="1731252"/>
            <a:ext cx="1434358" cy="769441"/>
          </a:xfrm>
          <a:prstGeom prst="rect">
            <a:avLst/>
          </a:prstGeom>
          <a:noFill/>
        </p:spPr>
        <p:txBody>
          <a:bodyPr wrap="square" rtlCol="0">
            <a:spAutoFit/>
          </a:bodyPr>
          <a:lstStyle/>
          <a:p>
            <a:r>
              <a:rPr lang="en-US" sz="4400">
                <a:solidFill>
                  <a:srgbClr val="4557AD"/>
                </a:solidFill>
              </a:rPr>
              <a:t>bat</a:t>
            </a:r>
            <a:endParaRPr lang="en-AU">
              <a:solidFill>
                <a:srgbClr val="4557AD"/>
              </a:solidFill>
            </a:endParaRPr>
          </a:p>
        </p:txBody>
      </p:sp>
      <p:sp>
        <p:nvSpPr>
          <p:cNvPr id="16" name="TextBox 15">
            <a:extLst>
              <a:ext uri="{FF2B5EF4-FFF2-40B4-BE49-F238E27FC236}">
                <a16:creationId xmlns:a16="http://schemas.microsoft.com/office/drawing/2014/main" id="{507A7D60-23AD-4E78-AB95-EE4ADCAE3367}"/>
              </a:ext>
            </a:extLst>
          </p:cNvPr>
          <p:cNvSpPr txBox="1"/>
          <p:nvPr/>
        </p:nvSpPr>
        <p:spPr>
          <a:xfrm>
            <a:off x="3602046" y="2814101"/>
            <a:ext cx="1025593" cy="769441"/>
          </a:xfrm>
          <a:prstGeom prst="rect">
            <a:avLst/>
          </a:prstGeom>
          <a:noFill/>
        </p:spPr>
        <p:txBody>
          <a:bodyPr wrap="square" rtlCol="0">
            <a:spAutoFit/>
          </a:bodyPr>
          <a:lstStyle/>
          <a:p>
            <a:r>
              <a:rPr lang="en-US" sz="4400"/>
              <a:t>ip</a:t>
            </a:r>
            <a:endParaRPr lang="en-AU"/>
          </a:p>
        </p:txBody>
      </p:sp>
      <p:sp>
        <p:nvSpPr>
          <p:cNvPr id="17" name="TextBox 16">
            <a:extLst>
              <a:ext uri="{FF2B5EF4-FFF2-40B4-BE49-F238E27FC236}">
                <a16:creationId xmlns:a16="http://schemas.microsoft.com/office/drawing/2014/main" id="{F6C7C90F-B738-4753-B7B5-190A1F9E9027}"/>
              </a:ext>
            </a:extLst>
          </p:cNvPr>
          <p:cNvSpPr txBox="1"/>
          <p:nvPr/>
        </p:nvSpPr>
        <p:spPr>
          <a:xfrm>
            <a:off x="6632041" y="2811603"/>
            <a:ext cx="1313660" cy="769441"/>
          </a:xfrm>
          <a:prstGeom prst="rect">
            <a:avLst/>
          </a:prstGeom>
          <a:noFill/>
        </p:spPr>
        <p:txBody>
          <a:bodyPr wrap="square" rtlCol="0">
            <a:spAutoFit/>
          </a:bodyPr>
          <a:lstStyle/>
          <a:p>
            <a:r>
              <a:rPr lang="en-US" sz="4400">
                <a:solidFill>
                  <a:srgbClr val="4557AD"/>
                </a:solidFill>
              </a:rPr>
              <a:t>lip</a:t>
            </a:r>
            <a:endParaRPr lang="en-AU">
              <a:solidFill>
                <a:srgbClr val="4557AD"/>
              </a:solidFill>
            </a:endParaRPr>
          </a:p>
        </p:txBody>
      </p:sp>
      <p:sp>
        <p:nvSpPr>
          <p:cNvPr id="19" name="TextBox 18">
            <a:extLst>
              <a:ext uri="{FF2B5EF4-FFF2-40B4-BE49-F238E27FC236}">
                <a16:creationId xmlns:a16="http://schemas.microsoft.com/office/drawing/2014/main" id="{AC94180E-2DB4-48B6-8900-61F9D7D1C731}"/>
              </a:ext>
            </a:extLst>
          </p:cNvPr>
          <p:cNvSpPr txBox="1"/>
          <p:nvPr/>
        </p:nvSpPr>
        <p:spPr>
          <a:xfrm>
            <a:off x="3602046" y="3916260"/>
            <a:ext cx="1159157" cy="769441"/>
          </a:xfrm>
          <a:prstGeom prst="rect">
            <a:avLst/>
          </a:prstGeom>
          <a:noFill/>
        </p:spPr>
        <p:txBody>
          <a:bodyPr wrap="square" rtlCol="0">
            <a:spAutoFit/>
          </a:bodyPr>
          <a:lstStyle/>
          <a:p>
            <a:r>
              <a:rPr lang="en-US" sz="4400"/>
              <a:t>and</a:t>
            </a:r>
            <a:endParaRPr lang="en-AU"/>
          </a:p>
        </p:txBody>
      </p:sp>
      <p:sp>
        <p:nvSpPr>
          <p:cNvPr id="20" name="TextBox 19">
            <a:extLst>
              <a:ext uri="{FF2B5EF4-FFF2-40B4-BE49-F238E27FC236}">
                <a16:creationId xmlns:a16="http://schemas.microsoft.com/office/drawing/2014/main" id="{F49468B5-B97C-4527-ACED-76D8FE999EAC}"/>
              </a:ext>
            </a:extLst>
          </p:cNvPr>
          <p:cNvSpPr txBox="1"/>
          <p:nvPr/>
        </p:nvSpPr>
        <p:spPr>
          <a:xfrm>
            <a:off x="6632041" y="3921303"/>
            <a:ext cx="1434358" cy="769441"/>
          </a:xfrm>
          <a:prstGeom prst="rect">
            <a:avLst/>
          </a:prstGeom>
          <a:noFill/>
        </p:spPr>
        <p:txBody>
          <a:bodyPr wrap="square" rtlCol="0">
            <a:spAutoFit/>
          </a:bodyPr>
          <a:lstStyle/>
          <a:p>
            <a:r>
              <a:rPr lang="en-US" sz="4400">
                <a:solidFill>
                  <a:srgbClr val="4557AD"/>
                </a:solidFill>
              </a:rPr>
              <a:t>hand</a:t>
            </a:r>
            <a:endParaRPr lang="en-AU">
              <a:solidFill>
                <a:srgbClr val="4557AD"/>
              </a:solidFill>
            </a:endParaRPr>
          </a:p>
        </p:txBody>
      </p:sp>
      <p:sp>
        <p:nvSpPr>
          <p:cNvPr id="24" name="TextBox 23">
            <a:extLst>
              <a:ext uri="{FF2B5EF4-FFF2-40B4-BE49-F238E27FC236}">
                <a16:creationId xmlns:a16="http://schemas.microsoft.com/office/drawing/2014/main" id="{DFFF15F9-65FD-46D7-A65F-55E728C5D258}"/>
              </a:ext>
            </a:extLst>
          </p:cNvPr>
          <p:cNvSpPr txBox="1"/>
          <p:nvPr/>
        </p:nvSpPr>
        <p:spPr>
          <a:xfrm>
            <a:off x="3678149" y="4893067"/>
            <a:ext cx="1302995" cy="769441"/>
          </a:xfrm>
          <a:prstGeom prst="rect">
            <a:avLst/>
          </a:prstGeom>
          <a:noFill/>
        </p:spPr>
        <p:txBody>
          <a:bodyPr wrap="square" rtlCol="0">
            <a:spAutoFit/>
          </a:bodyPr>
          <a:lstStyle/>
          <a:p>
            <a:r>
              <a:rPr lang="en-US" sz="4400"/>
              <a:t>ook</a:t>
            </a:r>
            <a:endParaRPr lang="en-AU"/>
          </a:p>
        </p:txBody>
      </p:sp>
      <p:sp>
        <p:nvSpPr>
          <p:cNvPr id="25" name="TextBox 24">
            <a:extLst>
              <a:ext uri="{FF2B5EF4-FFF2-40B4-BE49-F238E27FC236}">
                <a16:creationId xmlns:a16="http://schemas.microsoft.com/office/drawing/2014/main" id="{8D7B5C05-A697-4CE2-9B27-297395776AC2}"/>
              </a:ext>
            </a:extLst>
          </p:cNvPr>
          <p:cNvSpPr txBox="1"/>
          <p:nvPr/>
        </p:nvSpPr>
        <p:spPr>
          <a:xfrm>
            <a:off x="6660746" y="4892327"/>
            <a:ext cx="1499916" cy="769441"/>
          </a:xfrm>
          <a:prstGeom prst="rect">
            <a:avLst/>
          </a:prstGeom>
          <a:noFill/>
        </p:spPr>
        <p:txBody>
          <a:bodyPr wrap="square" rtlCol="0">
            <a:spAutoFit/>
          </a:bodyPr>
          <a:lstStyle/>
          <a:p>
            <a:r>
              <a:rPr lang="en-US" sz="4400">
                <a:solidFill>
                  <a:srgbClr val="4557AD"/>
                </a:solidFill>
              </a:rPr>
              <a:t>cook</a:t>
            </a:r>
            <a:endParaRPr lang="en-AU">
              <a:solidFill>
                <a:srgbClr val="4557AD"/>
              </a:solidFill>
            </a:endParaRPr>
          </a:p>
        </p:txBody>
      </p:sp>
      <p:sp>
        <p:nvSpPr>
          <p:cNvPr id="5" name="TextBox 4">
            <a:extLst>
              <a:ext uri="{FF2B5EF4-FFF2-40B4-BE49-F238E27FC236}">
                <a16:creationId xmlns:a16="http://schemas.microsoft.com/office/drawing/2014/main" id="{B6138346-E43A-B542-33A2-C58BEBB9EB2E}"/>
              </a:ext>
            </a:extLst>
          </p:cNvPr>
          <p:cNvSpPr txBox="1"/>
          <p:nvPr/>
        </p:nvSpPr>
        <p:spPr>
          <a:xfrm>
            <a:off x="264609" y="5382883"/>
            <a:ext cx="1857489" cy="369332"/>
          </a:xfrm>
          <a:prstGeom prst="rect">
            <a:avLst/>
          </a:prstGeom>
          <a:solidFill>
            <a:srgbClr val="80DDB7"/>
          </a:solidFill>
          <a:ln>
            <a:solidFill>
              <a:srgbClr val="80DDB7"/>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cs typeface="Calibri"/>
              </a:rPr>
              <a:t>Onset and rime</a:t>
            </a:r>
          </a:p>
        </p:txBody>
      </p:sp>
    </p:spTree>
    <p:extLst>
      <p:ext uri="{BB962C8B-B14F-4D97-AF65-F5344CB8AC3E}">
        <p14:creationId xmlns:p14="http://schemas.microsoft.com/office/powerpoint/2010/main" val="4027888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7" grpId="0"/>
      <p:bldP spid="28" grpId="0"/>
      <p:bldP spid="29" grpId="0"/>
      <p:bldP spid="14" grpId="0"/>
      <p:bldP spid="15" grpId="0"/>
      <p:bldP spid="16" grpId="0"/>
      <p:bldP spid="17" grpId="0"/>
      <p:bldP spid="19" grpId="0"/>
      <p:bldP spid="20" grpId="0"/>
      <p:bldP spid="24" grpId="0"/>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FA80C6C7-5F6F-54C1-A748-AAE027BDB860}"/>
              </a:ext>
            </a:extLst>
          </p:cNvPr>
          <p:cNvSpPr>
            <a:spLocks noGrp="1"/>
          </p:cNvSpPr>
          <p:nvPr>
            <p:ph type="subTitle" idx="1"/>
          </p:nvPr>
        </p:nvSpPr>
        <p:spPr>
          <a:xfrm>
            <a:off x="1524000" y="2057400"/>
            <a:ext cx="9144000" cy="2724150"/>
          </a:xfrm>
        </p:spPr>
        <p:txBody>
          <a:bodyPr>
            <a:noAutofit/>
          </a:bodyPr>
          <a:lstStyle/>
          <a:p>
            <a:pPr marL="0" indent="0">
              <a:buNone/>
            </a:pPr>
            <a:r>
              <a:rPr lang="en-US" sz="8000"/>
              <a:t>Phonemic awareness activities</a:t>
            </a:r>
            <a:endParaRPr lang="en-AU" sz="8000"/>
          </a:p>
        </p:txBody>
      </p:sp>
    </p:spTree>
    <p:extLst>
      <p:ext uri="{BB962C8B-B14F-4D97-AF65-F5344CB8AC3E}">
        <p14:creationId xmlns:p14="http://schemas.microsoft.com/office/powerpoint/2010/main" val="30440448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3E74E-E7B6-4CD3-9EA6-3D085CB38E27}"/>
              </a:ext>
            </a:extLst>
          </p:cNvPr>
          <p:cNvSpPr>
            <a:spLocks noGrp="1"/>
          </p:cNvSpPr>
          <p:nvPr>
            <p:ph type="title"/>
          </p:nvPr>
        </p:nvSpPr>
        <p:spPr>
          <a:xfrm>
            <a:off x="838200" y="365125"/>
            <a:ext cx="10515600" cy="1325563"/>
          </a:xfrm>
        </p:spPr>
        <p:txBody>
          <a:bodyPr/>
          <a:lstStyle/>
          <a:p>
            <a:pPr algn="ctr"/>
            <a:r>
              <a:rPr lang="en-US" b="1">
                <a:latin typeface="+mn-lt"/>
              </a:rPr>
              <a:t>Phoneme sit down</a:t>
            </a:r>
            <a:endParaRPr lang="en-AU" b="1">
              <a:latin typeface="+mn-lt"/>
            </a:endParaRPr>
          </a:p>
        </p:txBody>
      </p:sp>
      <p:pic>
        <p:nvPicPr>
          <p:cNvPr id="7" name="Graphic 6" descr="Director's Chair with solid fill">
            <a:extLst>
              <a:ext uri="{FF2B5EF4-FFF2-40B4-BE49-F238E27FC236}">
                <a16:creationId xmlns:a16="http://schemas.microsoft.com/office/drawing/2014/main" id="{B8984796-D3C4-D082-F8D5-7556693C0AC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59694" y="1892694"/>
            <a:ext cx="3059004" cy="3059004"/>
          </a:xfrm>
          <a:prstGeom prst="rect">
            <a:avLst/>
          </a:prstGeom>
        </p:spPr>
      </p:pic>
      <p:sp>
        <p:nvSpPr>
          <p:cNvPr id="3" name="TextBox 2">
            <a:extLst>
              <a:ext uri="{FF2B5EF4-FFF2-40B4-BE49-F238E27FC236}">
                <a16:creationId xmlns:a16="http://schemas.microsoft.com/office/drawing/2014/main" id="{BACA4DDE-1C44-7EB8-1D4C-CB53CA359B13}"/>
              </a:ext>
            </a:extLst>
          </p:cNvPr>
          <p:cNvSpPr txBox="1"/>
          <p:nvPr/>
        </p:nvSpPr>
        <p:spPr>
          <a:xfrm>
            <a:off x="281862" y="5382882"/>
            <a:ext cx="3065187" cy="369332"/>
          </a:xfrm>
          <a:prstGeom prst="rect">
            <a:avLst/>
          </a:prstGeom>
          <a:solidFill>
            <a:srgbClr val="80DDB7"/>
          </a:solidFill>
          <a:ln>
            <a:solidFill>
              <a:srgbClr val="80DDB7"/>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cs typeface="Calibri"/>
              </a:rPr>
              <a:t>Isolate initial phonemes</a:t>
            </a:r>
          </a:p>
        </p:txBody>
      </p:sp>
    </p:spTree>
    <p:extLst>
      <p:ext uri="{BB962C8B-B14F-4D97-AF65-F5344CB8AC3E}">
        <p14:creationId xmlns:p14="http://schemas.microsoft.com/office/powerpoint/2010/main" val="9981840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3E74E-E7B6-4CD3-9EA6-3D085CB38E27}"/>
              </a:ext>
            </a:extLst>
          </p:cNvPr>
          <p:cNvSpPr>
            <a:spLocks noGrp="1"/>
          </p:cNvSpPr>
          <p:nvPr>
            <p:ph type="title"/>
          </p:nvPr>
        </p:nvSpPr>
        <p:spPr>
          <a:xfrm>
            <a:off x="838200" y="365125"/>
            <a:ext cx="10515600" cy="1325563"/>
          </a:xfrm>
        </p:spPr>
        <p:txBody>
          <a:bodyPr/>
          <a:lstStyle/>
          <a:p>
            <a:pPr algn="ctr"/>
            <a:r>
              <a:rPr lang="en-US" b="1">
                <a:latin typeface="+mn-lt"/>
              </a:rPr>
              <a:t>Picture this</a:t>
            </a:r>
            <a:endParaRPr lang="en-AU" b="1">
              <a:latin typeface="+mn-lt"/>
            </a:endParaRPr>
          </a:p>
        </p:txBody>
      </p:sp>
      <p:sp>
        <p:nvSpPr>
          <p:cNvPr id="8" name="TextBox 8">
            <a:extLst>
              <a:ext uri="{FF2B5EF4-FFF2-40B4-BE49-F238E27FC236}">
                <a16:creationId xmlns:a16="http://schemas.microsoft.com/office/drawing/2014/main" id="{9BFC0D2E-5A69-F818-A82B-C49A3AD5CD64}"/>
              </a:ext>
            </a:extLst>
          </p:cNvPr>
          <p:cNvSpPr txBox="1"/>
          <p:nvPr/>
        </p:nvSpPr>
        <p:spPr>
          <a:xfrm>
            <a:off x="9714918" y="2467668"/>
            <a:ext cx="1857611" cy="1938992"/>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0">
                <a:latin typeface="Calibri" panose="020F0502020204030204" pitchFamily="34" charset="0"/>
                <a:cs typeface="Calibri" panose="020F0502020204030204" pitchFamily="34" charset="0"/>
              </a:rPr>
              <a:t>m</a:t>
            </a:r>
          </a:p>
        </p:txBody>
      </p:sp>
      <p:sp>
        <p:nvSpPr>
          <p:cNvPr id="9" name="TextBox 8">
            <a:extLst>
              <a:ext uri="{FF2B5EF4-FFF2-40B4-BE49-F238E27FC236}">
                <a16:creationId xmlns:a16="http://schemas.microsoft.com/office/drawing/2014/main" id="{2FEA778A-A8FA-65DC-F7A5-DDFE69FE7B70}"/>
              </a:ext>
            </a:extLst>
          </p:cNvPr>
          <p:cNvSpPr txBox="1"/>
          <p:nvPr/>
        </p:nvSpPr>
        <p:spPr>
          <a:xfrm>
            <a:off x="726245" y="2459504"/>
            <a:ext cx="1857611" cy="1938992"/>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0">
                <a:latin typeface="Calibri" panose="020F0502020204030204" pitchFamily="34" charset="0"/>
                <a:cs typeface="Calibri" panose="020F0502020204030204" pitchFamily="34" charset="0"/>
              </a:rPr>
              <a:t>s</a:t>
            </a:r>
          </a:p>
        </p:txBody>
      </p:sp>
      <p:sp>
        <p:nvSpPr>
          <p:cNvPr id="10" name="TextBox 8">
            <a:extLst>
              <a:ext uri="{FF2B5EF4-FFF2-40B4-BE49-F238E27FC236}">
                <a16:creationId xmlns:a16="http://schemas.microsoft.com/office/drawing/2014/main" id="{057670D1-2233-EDCD-C9D3-B598A64D9EDE}"/>
              </a:ext>
            </a:extLst>
          </p:cNvPr>
          <p:cNvSpPr txBox="1"/>
          <p:nvPr/>
        </p:nvSpPr>
        <p:spPr>
          <a:xfrm>
            <a:off x="5293716" y="2461163"/>
            <a:ext cx="1857611" cy="1938992"/>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0">
                <a:latin typeface="Calibri" panose="020F0502020204030204" pitchFamily="34" charset="0"/>
                <a:cs typeface="Calibri" panose="020F0502020204030204" pitchFamily="34" charset="0"/>
              </a:rPr>
              <a:t>h</a:t>
            </a:r>
          </a:p>
        </p:txBody>
      </p:sp>
      <p:sp>
        <p:nvSpPr>
          <p:cNvPr id="11" name="TextBox 8">
            <a:extLst>
              <a:ext uri="{FF2B5EF4-FFF2-40B4-BE49-F238E27FC236}">
                <a16:creationId xmlns:a16="http://schemas.microsoft.com/office/drawing/2014/main" id="{11FC0719-B965-D627-7370-64106E64A32D}"/>
              </a:ext>
            </a:extLst>
          </p:cNvPr>
          <p:cNvSpPr txBox="1"/>
          <p:nvPr/>
        </p:nvSpPr>
        <p:spPr>
          <a:xfrm>
            <a:off x="7609772" y="2467744"/>
            <a:ext cx="1857611" cy="1938992"/>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0">
                <a:latin typeface="Calibri" panose="020F0502020204030204" pitchFamily="34" charset="0"/>
                <a:cs typeface="Calibri" panose="020F0502020204030204" pitchFamily="34" charset="0"/>
              </a:rPr>
              <a:t>p</a:t>
            </a:r>
          </a:p>
        </p:txBody>
      </p:sp>
      <p:sp>
        <p:nvSpPr>
          <p:cNvPr id="12" name="TextBox 8">
            <a:extLst>
              <a:ext uri="{FF2B5EF4-FFF2-40B4-BE49-F238E27FC236}">
                <a16:creationId xmlns:a16="http://schemas.microsoft.com/office/drawing/2014/main" id="{71571890-F21E-4BC8-A8C9-9E5A134DCB9E}"/>
              </a:ext>
            </a:extLst>
          </p:cNvPr>
          <p:cNvSpPr txBox="1"/>
          <p:nvPr/>
        </p:nvSpPr>
        <p:spPr>
          <a:xfrm>
            <a:off x="2883144" y="2460130"/>
            <a:ext cx="1857611" cy="1938992"/>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0">
                <a:latin typeface="Calibri" panose="020F0502020204030204" pitchFamily="34" charset="0"/>
                <a:cs typeface="Calibri" panose="020F0502020204030204" pitchFamily="34" charset="0"/>
              </a:rPr>
              <a:t>b</a:t>
            </a:r>
          </a:p>
        </p:txBody>
      </p:sp>
      <p:sp>
        <p:nvSpPr>
          <p:cNvPr id="3" name="TextBox 2">
            <a:extLst>
              <a:ext uri="{FF2B5EF4-FFF2-40B4-BE49-F238E27FC236}">
                <a16:creationId xmlns:a16="http://schemas.microsoft.com/office/drawing/2014/main" id="{C805928A-7578-B05A-CDBB-C04E436BCD79}"/>
              </a:ext>
            </a:extLst>
          </p:cNvPr>
          <p:cNvSpPr txBox="1"/>
          <p:nvPr/>
        </p:nvSpPr>
        <p:spPr>
          <a:xfrm>
            <a:off x="281862" y="5382882"/>
            <a:ext cx="3065187" cy="369332"/>
          </a:xfrm>
          <a:prstGeom prst="rect">
            <a:avLst/>
          </a:prstGeom>
          <a:solidFill>
            <a:srgbClr val="80DDB7"/>
          </a:solidFill>
          <a:ln>
            <a:solidFill>
              <a:srgbClr val="80DDB7"/>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cs typeface="Calibri"/>
              </a:rPr>
              <a:t>Isolate initial phonemes</a:t>
            </a:r>
          </a:p>
        </p:txBody>
      </p:sp>
    </p:spTree>
    <p:extLst>
      <p:ext uri="{BB962C8B-B14F-4D97-AF65-F5344CB8AC3E}">
        <p14:creationId xmlns:p14="http://schemas.microsoft.com/office/powerpoint/2010/main" val="381408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3E74E-E7B6-4CD3-9EA6-3D085CB38E27}"/>
              </a:ext>
            </a:extLst>
          </p:cNvPr>
          <p:cNvSpPr>
            <a:spLocks noGrp="1"/>
          </p:cNvSpPr>
          <p:nvPr>
            <p:ph type="title"/>
          </p:nvPr>
        </p:nvSpPr>
        <p:spPr>
          <a:xfrm>
            <a:off x="838200" y="365125"/>
            <a:ext cx="10515600" cy="1325563"/>
          </a:xfrm>
        </p:spPr>
        <p:txBody>
          <a:bodyPr/>
          <a:lstStyle/>
          <a:p>
            <a:pPr algn="ctr"/>
            <a:r>
              <a:rPr lang="en-US" b="1">
                <a:latin typeface="+mn-lt"/>
              </a:rPr>
              <a:t>Tell me – initial phonemes</a:t>
            </a:r>
            <a:endParaRPr lang="en-AU" b="1">
              <a:latin typeface="+mn-lt"/>
            </a:endParaRPr>
          </a:p>
        </p:txBody>
      </p:sp>
      <p:pic>
        <p:nvPicPr>
          <p:cNvPr id="6" name="Graphic 5" descr="Clownfish with solid fill">
            <a:extLst>
              <a:ext uri="{FF2B5EF4-FFF2-40B4-BE49-F238E27FC236}">
                <a16:creationId xmlns:a16="http://schemas.microsoft.com/office/drawing/2014/main" id="{40D836A8-F765-4518-8730-1BBBFA01270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87449" y="1766888"/>
            <a:ext cx="1621262" cy="1621262"/>
          </a:xfrm>
          <a:prstGeom prst="rect">
            <a:avLst/>
          </a:prstGeom>
        </p:spPr>
      </p:pic>
      <p:pic>
        <p:nvPicPr>
          <p:cNvPr id="8" name="Graphic 7" descr="Take Off with solid fill">
            <a:extLst>
              <a:ext uri="{FF2B5EF4-FFF2-40B4-BE49-F238E27FC236}">
                <a16:creationId xmlns:a16="http://schemas.microsoft.com/office/drawing/2014/main" id="{17C9B8A0-25C5-43D0-88D7-584B6FD81FD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69857" y="1766888"/>
            <a:ext cx="1621262" cy="1621262"/>
          </a:xfrm>
          <a:prstGeom prst="rect">
            <a:avLst/>
          </a:prstGeom>
        </p:spPr>
      </p:pic>
      <p:pic>
        <p:nvPicPr>
          <p:cNvPr id="10" name="Graphic 9" descr="Guitar with solid fill">
            <a:extLst>
              <a:ext uri="{FF2B5EF4-FFF2-40B4-BE49-F238E27FC236}">
                <a16:creationId xmlns:a16="http://schemas.microsoft.com/office/drawing/2014/main" id="{0D5AB587-8D31-4248-84AB-62B2ECDC955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5370" y="1690688"/>
            <a:ext cx="1621260" cy="1621260"/>
          </a:xfrm>
          <a:prstGeom prst="rect">
            <a:avLst/>
          </a:prstGeom>
        </p:spPr>
      </p:pic>
      <p:pic>
        <p:nvPicPr>
          <p:cNvPr id="12" name="Graphic 11" descr="Teepee with solid fill">
            <a:extLst>
              <a:ext uri="{FF2B5EF4-FFF2-40B4-BE49-F238E27FC236}">
                <a16:creationId xmlns:a16="http://schemas.microsoft.com/office/drawing/2014/main" id="{4833117A-5376-4569-BF4F-498420AC40A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167778" y="1766886"/>
            <a:ext cx="1621260" cy="1621260"/>
          </a:xfrm>
          <a:prstGeom prst="rect">
            <a:avLst/>
          </a:prstGeom>
        </p:spPr>
      </p:pic>
      <p:pic>
        <p:nvPicPr>
          <p:cNvPr id="14" name="Graphic 13" descr="Balloons with solid fill">
            <a:extLst>
              <a:ext uri="{FF2B5EF4-FFF2-40B4-BE49-F238E27FC236}">
                <a16:creationId xmlns:a16="http://schemas.microsoft.com/office/drawing/2014/main" id="{59B5B5C5-5890-41F3-8B19-A4543F93C3B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183292" y="1766886"/>
            <a:ext cx="1621259" cy="1621259"/>
          </a:xfrm>
          <a:prstGeom prst="rect">
            <a:avLst/>
          </a:prstGeom>
        </p:spPr>
      </p:pic>
      <p:pic>
        <p:nvPicPr>
          <p:cNvPr id="16" name="Graphic 15" descr="Ant with solid fill">
            <a:extLst>
              <a:ext uri="{FF2B5EF4-FFF2-40B4-BE49-F238E27FC236}">
                <a16:creationId xmlns:a16="http://schemas.microsoft.com/office/drawing/2014/main" id="{C4C7682C-05FF-47A4-B325-AD2C199078CE}"/>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243725" y="3973491"/>
            <a:ext cx="1399394" cy="1399394"/>
          </a:xfrm>
          <a:prstGeom prst="rect">
            <a:avLst/>
          </a:prstGeom>
        </p:spPr>
      </p:pic>
      <p:pic>
        <p:nvPicPr>
          <p:cNvPr id="18" name="Graphic 17" descr="Orange with solid fill">
            <a:extLst>
              <a:ext uri="{FF2B5EF4-FFF2-40B4-BE49-F238E27FC236}">
                <a16:creationId xmlns:a16="http://schemas.microsoft.com/office/drawing/2014/main" id="{8879732E-A00A-4FAF-B677-494B11C978B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364318" y="3973490"/>
            <a:ext cx="1399394" cy="1399394"/>
          </a:xfrm>
          <a:prstGeom prst="rect">
            <a:avLst/>
          </a:prstGeom>
        </p:spPr>
      </p:pic>
      <p:pic>
        <p:nvPicPr>
          <p:cNvPr id="20" name="Graphic 19" descr="Dinosaur Egg with solid fill">
            <a:extLst>
              <a:ext uri="{FF2B5EF4-FFF2-40B4-BE49-F238E27FC236}">
                <a16:creationId xmlns:a16="http://schemas.microsoft.com/office/drawing/2014/main" id="{702D90F1-C76A-4B1F-9832-FA466C49D74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7351807" y="3973490"/>
            <a:ext cx="1399394" cy="1399394"/>
          </a:xfrm>
          <a:prstGeom prst="rect">
            <a:avLst/>
          </a:prstGeom>
        </p:spPr>
      </p:pic>
      <p:sp>
        <p:nvSpPr>
          <p:cNvPr id="3" name="TextBox 2">
            <a:extLst>
              <a:ext uri="{FF2B5EF4-FFF2-40B4-BE49-F238E27FC236}">
                <a16:creationId xmlns:a16="http://schemas.microsoft.com/office/drawing/2014/main" id="{3A343338-90CC-750A-7349-627AD9BEFBA7}"/>
              </a:ext>
            </a:extLst>
          </p:cNvPr>
          <p:cNvSpPr txBox="1"/>
          <p:nvPr/>
        </p:nvSpPr>
        <p:spPr>
          <a:xfrm>
            <a:off x="281862" y="5382882"/>
            <a:ext cx="3065187" cy="369332"/>
          </a:xfrm>
          <a:prstGeom prst="rect">
            <a:avLst/>
          </a:prstGeom>
          <a:solidFill>
            <a:srgbClr val="80DDB7"/>
          </a:solidFill>
          <a:ln>
            <a:solidFill>
              <a:srgbClr val="80DDB7"/>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cs typeface="Calibri"/>
              </a:rPr>
              <a:t>Isolate initial phonemes</a:t>
            </a:r>
          </a:p>
        </p:txBody>
      </p:sp>
    </p:spTree>
    <p:extLst>
      <p:ext uri="{BB962C8B-B14F-4D97-AF65-F5344CB8AC3E}">
        <p14:creationId xmlns:p14="http://schemas.microsoft.com/office/powerpoint/2010/main" val="869160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3E74E-E7B6-4CD3-9EA6-3D085CB38E27}"/>
              </a:ext>
            </a:extLst>
          </p:cNvPr>
          <p:cNvSpPr>
            <a:spLocks noGrp="1"/>
          </p:cNvSpPr>
          <p:nvPr>
            <p:ph type="title"/>
          </p:nvPr>
        </p:nvSpPr>
        <p:spPr>
          <a:xfrm>
            <a:off x="838200" y="365125"/>
            <a:ext cx="10515600" cy="1325563"/>
          </a:xfrm>
        </p:spPr>
        <p:txBody>
          <a:bodyPr/>
          <a:lstStyle/>
          <a:p>
            <a:pPr algn="ctr"/>
            <a:r>
              <a:rPr lang="en-US" b="1">
                <a:latin typeface="+mn-lt"/>
              </a:rPr>
              <a:t>Bingo!</a:t>
            </a:r>
            <a:endParaRPr lang="en-AU" b="1">
              <a:latin typeface="+mn-lt"/>
            </a:endParaRPr>
          </a:p>
        </p:txBody>
      </p:sp>
      <p:graphicFrame>
        <p:nvGraphicFramePr>
          <p:cNvPr id="5" name="Table 5">
            <a:extLst>
              <a:ext uri="{FF2B5EF4-FFF2-40B4-BE49-F238E27FC236}">
                <a16:creationId xmlns:a16="http://schemas.microsoft.com/office/drawing/2014/main" id="{1AC40CEA-5619-73B7-B620-B2942868B4EA}"/>
              </a:ext>
            </a:extLst>
          </p:cNvPr>
          <p:cNvGraphicFramePr>
            <a:graphicFrameLocks noGrp="1"/>
          </p:cNvGraphicFramePr>
          <p:nvPr>
            <p:extLst>
              <p:ext uri="{D42A27DB-BD31-4B8C-83A1-F6EECF244321}">
                <p14:modId xmlns:p14="http://schemas.microsoft.com/office/powerpoint/2010/main" val="3974682723"/>
              </p:ext>
            </p:extLst>
          </p:nvPr>
        </p:nvGraphicFramePr>
        <p:xfrm>
          <a:off x="2428461" y="1327390"/>
          <a:ext cx="7335078" cy="3931920"/>
        </p:xfrm>
        <a:graphic>
          <a:graphicData uri="http://schemas.openxmlformats.org/drawingml/2006/table">
            <a:tbl>
              <a:tblPr firstRow="1" bandRow="1">
                <a:tableStyleId>{5C22544A-7EE6-4342-B048-85BDC9FD1C3A}</a:tableStyleId>
              </a:tblPr>
              <a:tblGrid>
                <a:gridCol w="2445026">
                  <a:extLst>
                    <a:ext uri="{9D8B030D-6E8A-4147-A177-3AD203B41FA5}">
                      <a16:colId xmlns:a16="http://schemas.microsoft.com/office/drawing/2014/main" val="3680522264"/>
                    </a:ext>
                  </a:extLst>
                </a:gridCol>
                <a:gridCol w="2445026">
                  <a:extLst>
                    <a:ext uri="{9D8B030D-6E8A-4147-A177-3AD203B41FA5}">
                      <a16:colId xmlns:a16="http://schemas.microsoft.com/office/drawing/2014/main" val="848575473"/>
                    </a:ext>
                  </a:extLst>
                </a:gridCol>
                <a:gridCol w="2445026">
                  <a:extLst>
                    <a:ext uri="{9D8B030D-6E8A-4147-A177-3AD203B41FA5}">
                      <a16:colId xmlns:a16="http://schemas.microsoft.com/office/drawing/2014/main" val="1889736442"/>
                    </a:ext>
                  </a:extLst>
                </a:gridCol>
              </a:tblGrid>
              <a:tr h="1218525">
                <a:tc>
                  <a:txBody>
                    <a:bodyPr/>
                    <a:lstStyle/>
                    <a:p>
                      <a:pPr algn="ctr"/>
                      <a:r>
                        <a:rPr lang="en-AU" sz="8000" b="0">
                          <a:solidFill>
                            <a:srgbClr val="002060"/>
                          </a:solidFill>
                        </a:rPr>
                        <a: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AU" sz="8000" b="0">
                          <a:solidFill>
                            <a:srgbClr val="002060"/>
                          </a:solidFill>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AU" sz="8000" b="0">
                          <a:solidFill>
                            <a:srgbClr val="002060"/>
                          </a:solidFill>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69881550"/>
                  </a:ext>
                </a:extLst>
              </a:tr>
              <a:tr h="1218525">
                <a:tc>
                  <a:txBody>
                    <a:bodyPr/>
                    <a:lstStyle/>
                    <a:p>
                      <a:pPr algn="ctr"/>
                      <a:r>
                        <a:rPr lang="en-AU" sz="8000" b="0">
                          <a:solidFill>
                            <a:srgbClr val="002060"/>
                          </a:solidFill>
                        </a:rPr>
                        <a:t>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AU" sz="8000" b="0">
                          <a:solidFill>
                            <a:srgbClr val="002060"/>
                          </a:solidFill>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AU" sz="8000" b="0">
                          <a:solidFill>
                            <a:srgbClr val="002060"/>
                          </a:solidFill>
                        </a:rPr>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82155091"/>
                  </a:ext>
                </a:extLst>
              </a:tr>
              <a:tr h="1218525">
                <a:tc>
                  <a:txBody>
                    <a:bodyPr/>
                    <a:lstStyle/>
                    <a:p>
                      <a:pPr algn="ctr"/>
                      <a:r>
                        <a:rPr lang="en-AU" sz="8000" b="0">
                          <a:solidFill>
                            <a:srgbClr val="002060"/>
                          </a:solidFill>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AU" sz="8000" b="0">
                          <a:solidFill>
                            <a:srgbClr val="002060"/>
                          </a:solidFill>
                        </a:rPr>
                        <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AU" sz="8000" b="0">
                          <a:solidFill>
                            <a:srgbClr val="002060"/>
                          </a:solidFill>
                        </a:rPr>
                        <a:t>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06621333"/>
                  </a:ext>
                </a:extLst>
              </a:tr>
            </a:tbl>
          </a:graphicData>
        </a:graphic>
      </p:graphicFrame>
      <p:sp>
        <p:nvSpPr>
          <p:cNvPr id="3" name="TextBox 2">
            <a:extLst>
              <a:ext uri="{FF2B5EF4-FFF2-40B4-BE49-F238E27FC236}">
                <a16:creationId xmlns:a16="http://schemas.microsoft.com/office/drawing/2014/main" id="{91A165C9-0A9C-E9F2-F93B-45038D9E8733}"/>
              </a:ext>
            </a:extLst>
          </p:cNvPr>
          <p:cNvSpPr txBox="1"/>
          <p:nvPr/>
        </p:nvSpPr>
        <p:spPr>
          <a:xfrm>
            <a:off x="281862" y="5382882"/>
            <a:ext cx="3065187" cy="369332"/>
          </a:xfrm>
          <a:prstGeom prst="rect">
            <a:avLst/>
          </a:prstGeom>
          <a:solidFill>
            <a:srgbClr val="80DDB7"/>
          </a:solidFill>
          <a:ln>
            <a:solidFill>
              <a:srgbClr val="80DDB7"/>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cs typeface="Calibri"/>
              </a:rPr>
              <a:t>Isolate initial phonemes</a:t>
            </a:r>
          </a:p>
        </p:txBody>
      </p:sp>
    </p:spTree>
    <p:extLst>
      <p:ext uri="{BB962C8B-B14F-4D97-AF65-F5344CB8AC3E}">
        <p14:creationId xmlns:p14="http://schemas.microsoft.com/office/powerpoint/2010/main" val="13608650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3E74E-E7B6-4CD3-9EA6-3D085CB38E27}"/>
              </a:ext>
            </a:extLst>
          </p:cNvPr>
          <p:cNvSpPr>
            <a:spLocks noGrp="1"/>
          </p:cNvSpPr>
          <p:nvPr>
            <p:ph type="title"/>
          </p:nvPr>
        </p:nvSpPr>
        <p:spPr>
          <a:xfrm>
            <a:off x="838200" y="278040"/>
            <a:ext cx="10515600" cy="1325563"/>
          </a:xfrm>
        </p:spPr>
        <p:txBody>
          <a:bodyPr/>
          <a:lstStyle/>
          <a:p>
            <a:pPr algn="ctr"/>
            <a:r>
              <a:rPr lang="en-US" b="1">
                <a:latin typeface="+mn-lt"/>
              </a:rPr>
              <a:t>Tell me – final phonemes</a:t>
            </a:r>
            <a:endParaRPr lang="en-AU">
              <a:latin typeface="+mn-lt"/>
            </a:endParaRPr>
          </a:p>
        </p:txBody>
      </p:sp>
      <p:pic>
        <p:nvPicPr>
          <p:cNvPr id="6" name="Graphic 5" descr="Alarm clock with solid fill">
            <a:extLst>
              <a:ext uri="{FF2B5EF4-FFF2-40B4-BE49-F238E27FC236}">
                <a16:creationId xmlns:a16="http://schemas.microsoft.com/office/drawing/2014/main" id="{28647FFB-6A2C-4B9D-A74F-7931DEA5349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46379" y="1981249"/>
            <a:ext cx="1315815" cy="1315815"/>
          </a:xfrm>
          <a:prstGeom prst="rect">
            <a:avLst/>
          </a:prstGeom>
        </p:spPr>
      </p:pic>
      <p:pic>
        <p:nvPicPr>
          <p:cNvPr id="8" name="Graphic 7" descr="Ant with solid fill">
            <a:extLst>
              <a:ext uri="{FF2B5EF4-FFF2-40B4-BE49-F238E27FC236}">
                <a16:creationId xmlns:a16="http://schemas.microsoft.com/office/drawing/2014/main" id="{9305F154-7C74-4202-B777-6DAF99CB688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464196" y="1917793"/>
            <a:ext cx="1412355" cy="1412355"/>
          </a:xfrm>
          <a:prstGeom prst="rect">
            <a:avLst/>
          </a:prstGeom>
        </p:spPr>
      </p:pic>
      <p:pic>
        <p:nvPicPr>
          <p:cNvPr id="11" name="Graphic 10" descr="Bone with solid fill">
            <a:extLst>
              <a:ext uri="{FF2B5EF4-FFF2-40B4-BE49-F238E27FC236}">
                <a16:creationId xmlns:a16="http://schemas.microsoft.com/office/drawing/2014/main" id="{2DB31137-E503-402F-8C19-F646B8E8F0D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522262" y="2014707"/>
            <a:ext cx="1169540" cy="1169540"/>
          </a:xfrm>
          <a:prstGeom prst="rect">
            <a:avLst/>
          </a:prstGeom>
        </p:spPr>
      </p:pic>
      <p:pic>
        <p:nvPicPr>
          <p:cNvPr id="13" name="Graphic 12" descr="Zipper with solid fill">
            <a:extLst>
              <a:ext uri="{FF2B5EF4-FFF2-40B4-BE49-F238E27FC236}">
                <a16:creationId xmlns:a16="http://schemas.microsoft.com/office/drawing/2014/main" id="{9C12E510-7628-433A-9185-1364F9A45CC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332422" y="3807583"/>
            <a:ext cx="1412355" cy="1412355"/>
          </a:xfrm>
          <a:prstGeom prst="rect">
            <a:avLst/>
          </a:prstGeom>
        </p:spPr>
      </p:pic>
      <p:pic>
        <p:nvPicPr>
          <p:cNvPr id="15" name="Graphic 14" descr="Excellent with solid fill">
            <a:extLst>
              <a:ext uri="{FF2B5EF4-FFF2-40B4-BE49-F238E27FC236}">
                <a16:creationId xmlns:a16="http://schemas.microsoft.com/office/drawing/2014/main" id="{F3413015-3D95-44DD-9049-F17B0E1493F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644245" y="3871810"/>
            <a:ext cx="1412355" cy="1412355"/>
          </a:xfrm>
          <a:prstGeom prst="rect">
            <a:avLst/>
          </a:prstGeom>
        </p:spPr>
      </p:pic>
      <p:pic>
        <p:nvPicPr>
          <p:cNvPr id="17" name="Graphic 16" descr="Fish with solid fill">
            <a:extLst>
              <a:ext uri="{FF2B5EF4-FFF2-40B4-BE49-F238E27FC236}">
                <a16:creationId xmlns:a16="http://schemas.microsoft.com/office/drawing/2014/main" id="{4C2C6A3A-DA1A-4964-9FDA-31BB059E812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8147487" y="3947444"/>
            <a:ext cx="1261087" cy="1261087"/>
          </a:xfrm>
          <a:prstGeom prst="rect">
            <a:avLst/>
          </a:prstGeom>
        </p:spPr>
      </p:pic>
      <p:pic>
        <p:nvPicPr>
          <p:cNvPr id="19" name="Graphic 18" descr="Toy Train with solid fill">
            <a:extLst>
              <a:ext uri="{FF2B5EF4-FFF2-40B4-BE49-F238E27FC236}">
                <a16:creationId xmlns:a16="http://schemas.microsoft.com/office/drawing/2014/main" id="{92C5CBDE-40FC-4A75-A901-F9C0FE975AC2}"/>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9673403" y="3947444"/>
            <a:ext cx="1261087" cy="1261087"/>
          </a:xfrm>
          <a:prstGeom prst="rect">
            <a:avLst/>
          </a:prstGeom>
        </p:spPr>
      </p:pic>
      <p:pic>
        <p:nvPicPr>
          <p:cNvPr id="21" name="Graphic 20" descr="Beach ball with solid fill">
            <a:extLst>
              <a:ext uri="{FF2B5EF4-FFF2-40B4-BE49-F238E27FC236}">
                <a16:creationId xmlns:a16="http://schemas.microsoft.com/office/drawing/2014/main" id="{2AD9C02C-C8B2-4045-B3F7-60421A35AF78}"/>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107119" y="2039199"/>
            <a:ext cx="1169540" cy="1169540"/>
          </a:xfrm>
          <a:prstGeom prst="rect">
            <a:avLst/>
          </a:prstGeom>
        </p:spPr>
      </p:pic>
      <p:sp>
        <p:nvSpPr>
          <p:cNvPr id="3" name="TextBox 2">
            <a:extLst>
              <a:ext uri="{FF2B5EF4-FFF2-40B4-BE49-F238E27FC236}">
                <a16:creationId xmlns:a16="http://schemas.microsoft.com/office/drawing/2014/main" id="{400F031F-B12C-B16B-8683-2E1D723FCD39}"/>
              </a:ext>
            </a:extLst>
          </p:cNvPr>
          <p:cNvSpPr txBox="1"/>
          <p:nvPr/>
        </p:nvSpPr>
        <p:spPr>
          <a:xfrm>
            <a:off x="281862" y="5382882"/>
            <a:ext cx="3065187" cy="369332"/>
          </a:xfrm>
          <a:prstGeom prst="rect">
            <a:avLst/>
          </a:prstGeom>
          <a:solidFill>
            <a:srgbClr val="80DDB7"/>
          </a:solidFill>
          <a:ln>
            <a:solidFill>
              <a:srgbClr val="80DDB7"/>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cs typeface="Calibri"/>
              </a:rPr>
              <a:t>Isolate final phonemes</a:t>
            </a:r>
          </a:p>
        </p:txBody>
      </p:sp>
    </p:spTree>
    <p:extLst>
      <p:ext uri="{BB962C8B-B14F-4D97-AF65-F5344CB8AC3E}">
        <p14:creationId xmlns:p14="http://schemas.microsoft.com/office/powerpoint/2010/main" val="2425576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with medium confidence">
            <a:extLst>
              <a:ext uri="{FF2B5EF4-FFF2-40B4-BE49-F238E27FC236}">
                <a16:creationId xmlns:a16="http://schemas.microsoft.com/office/drawing/2014/main" id="{49B2183D-FE40-2D37-36C2-DB82FC9E9F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6143" y="1413385"/>
            <a:ext cx="6961832" cy="3576458"/>
          </a:xfrm>
          <a:prstGeom prst="rect">
            <a:avLst/>
          </a:prstGeom>
        </p:spPr>
      </p:pic>
      <p:sp>
        <p:nvSpPr>
          <p:cNvPr id="6" name="Title 1">
            <a:extLst>
              <a:ext uri="{FF2B5EF4-FFF2-40B4-BE49-F238E27FC236}">
                <a16:creationId xmlns:a16="http://schemas.microsoft.com/office/drawing/2014/main" id="{A77B44AB-EC79-91D7-7643-7B416D0ED412}"/>
              </a:ext>
            </a:extLst>
          </p:cNvPr>
          <p:cNvSpPr txBox="1">
            <a:spLocks/>
          </p:cNvSpPr>
          <p:nvPr/>
        </p:nvSpPr>
        <p:spPr>
          <a:xfrm>
            <a:off x="323849" y="390641"/>
            <a:ext cx="10515600" cy="1325563"/>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solidFill>
                  <a:srgbClr val="0E1E42"/>
                </a:solidFill>
                <a:latin typeface="+mn-lt"/>
                <a:ea typeface="+mj-lt"/>
                <a:cs typeface="+mj-lt"/>
              </a:rPr>
              <a:t>Required background knowledge </a:t>
            </a:r>
            <a:br>
              <a:rPr lang="en-US" sz="3600" b="1">
                <a:solidFill>
                  <a:schemeClr val="bg1"/>
                </a:solidFill>
                <a:ea typeface="+mj-lt"/>
                <a:cs typeface="+mj-lt"/>
              </a:rPr>
            </a:br>
            <a:r>
              <a:rPr lang="en-US" sz="3600">
                <a:solidFill>
                  <a:srgbClr val="002060"/>
                </a:solidFill>
                <a:ea typeface="+mj-lt"/>
                <a:cs typeface="+mj-lt"/>
              </a:rPr>
              <a:t>Notes for teachers</a:t>
            </a:r>
            <a:endParaRPr lang="en-US" sz="3600">
              <a:solidFill>
                <a:srgbClr val="002060"/>
              </a:solidFill>
            </a:endParaRPr>
          </a:p>
        </p:txBody>
      </p:sp>
      <p:sp>
        <p:nvSpPr>
          <p:cNvPr id="8" name="Content Placeholder 2">
            <a:extLst>
              <a:ext uri="{FF2B5EF4-FFF2-40B4-BE49-F238E27FC236}">
                <a16:creationId xmlns:a16="http://schemas.microsoft.com/office/drawing/2014/main" id="{D737C11E-775A-552E-D01C-A04133A9CC15}"/>
              </a:ext>
            </a:extLst>
          </p:cNvPr>
          <p:cNvSpPr txBox="1">
            <a:spLocks/>
          </p:cNvSpPr>
          <p:nvPr/>
        </p:nvSpPr>
        <p:spPr>
          <a:xfrm>
            <a:off x="1038224" y="1970838"/>
            <a:ext cx="3028951" cy="3069248"/>
          </a:xfrm>
          <a:prstGeom prst="rect">
            <a:avLst/>
          </a:prstGeom>
        </p:spPr>
        <p:txBody>
          <a:bodyPr vert="horz"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a:ea typeface="+mn-lt"/>
                <a:cs typeface="+mn-lt"/>
              </a:rPr>
              <a:t>This slide pack includes activities aligned with the steps of the phonological awareness continuum. In the continuum </a:t>
            </a:r>
            <a:r>
              <a:rPr lang="en-US" sz="1600">
                <a:cs typeface="Calibri"/>
              </a:rPr>
              <a:t>each step represents a unique skill; and each step increases in complexity.</a:t>
            </a:r>
            <a:endParaRPr lang="en-AU" sz="1600">
              <a:cs typeface="Calibri"/>
            </a:endParaRPr>
          </a:p>
          <a:p>
            <a:pPr marL="0" indent="0">
              <a:buNone/>
            </a:pPr>
            <a:r>
              <a:rPr lang="en-AU" sz="1600">
                <a:ea typeface="+mn-lt"/>
                <a:cs typeface="+mn-lt"/>
              </a:rPr>
              <a:t>The focus skill for each activity is noted on the bottom left of each slide. </a:t>
            </a:r>
          </a:p>
        </p:txBody>
      </p:sp>
      <p:sp>
        <p:nvSpPr>
          <p:cNvPr id="2" name="TextBox 1">
            <a:extLst>
              <a:ext uri="{FF2B5EF4-FFF2-40B4-BE49-F238E27FC236}">
                <a16:creationId xmlns:a16="http://schemas.microsoft.com/office/drawing/2014/main" id="{CE7B297F-7A8D-C254-18C4-9C72D707943F}"/>
              </a:ext>
            </a:extLst>
          </p:cNvPr>
          <p:cNvSpPr txBox="1"/>
          <p:nvPr/>
        </p:nvSpPr>
        <p:spPr>
          <a:xfrm>
            <a:off x="732062" y="4989843"/>
            <a:ext cx="11274881" cy="1107996"/>
          </a:xfrm>
          <a:prstGeom prst="rect">
            <a:avLst/>
          </a:prstGeom>
          <a:noFill/>
        </p:spPr>
        <p:txBody>
          <a:bodyPr wrap="square" rtlCol="0">
            <a:spAutoFit/>
          </a:bodyPr>
          <a:lstStyle/>
          <a:p>
            <a:r>
              <a:rPr lang="en-US" sz="1600" dirty="0"/>
              <a:t>To identify your students’ phonological awareness needs, consider using these free tools:</a:t>
            </a:r>
          </a:p>
          <a:p>
            <a:pPr marL="171450" indent="-171450">
              <a:buFont typeface="Arial" panose="020B0604020202020204" pitchFamily="34" charset="0"/>
              <a:buChar char="•"/>
            </a:pPr>
            <a:r>
              <a:rPr lang="en-US" sz="1600" dirty="0"/>
              <a:t>Phonological awareness screening test (PAST): </a:t>
            </a:r>
            <a:r>
              <a:rPr lang="en-US" sz="1600" dirty="0">
                <a:solidFill>
                  <a:srgbClr val="0070C0"/>
                </a:solidFill>
                <a:hlinkClick r:id="rId4"/>
              </a:rPr>
              <a:t>https://www.thepasttest.</a:t>
            </a:r>
            <a:r>
              <a:rPr lang="en-US" sz="1600">
                <a:solidFill>
                  <a:srgbClr val="0070C0"/>
                </a:solidFill>
                <a:hlinkClick r:id="rId4"/>
              </a:rPr>
              <a:t>com/</a:t>
            </a:r>
            <a:endParaRPr lang="en-US" sz="1600" dirty="0">
              <a:solidFill>
                <a:srgbClr val="0070C0"/>
              </a:solidFill>
              <a:cs typeface="Calibri"/>
            </a:endParaRPr>
          </a:p>
          <a:p>
            <a:pPr marL="171450" indent="-171450">
              <a:buFont typeface="Arial" panose="020B0604020202020204" pitchFamily="34" charset="0"/>
              <a:buChar char="•"/>
            </a:pPr>
            <a:r>
              <a:rPr lang="en-US" sz="1600" dirty="0"/>
              <a:t>Quick phonological awareness screening test (QPAS): </a:t>
            </a:r>
            <a:r>
              <a:rPr lang="en-US" sz="1600" dirty="0">
                <a:hlinkClick r:id="rId5"/>
              </a:rPr>
              <a:t>https://www.uen.org/syc/downloads/Handout6_QPAS.pdf</a:t>
            </a:r>
            <a:endParaRPr lang="en-US" sz="1600" dirty="0">
              <a:cs typeface="Calibri"/>
            </a:endParaRPr>
          </a:p>
          <a:p>
            <a:endParaRPr lang="en-AU" dirty="0"/>
          </a:p>
        </p:txBody>
      </p:sp>
    </p:spTree>
    <p:extLst>
      <p:ext uri="{BB962C8B-B14F-4D97-AF65-F5344CB8AC3E}">
        <p14:creationId xmlns:p14="http://schemas.microsoft.com/office/powerpoint/2010/main" val="27253331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3E74E-E7B6-4CD3-9EA6-3D085CB38E27}"/>
              </a:ext>
            </a:extLst>
          </p:cNvPr>
          <p:cNvSpPr>
            <a:spLocks noGrp="1"/>
          </p:cNvSpPr>
          <p:nvPr>
            <p:ph type="title"/>
          </p:nvPr>
        </p:nvSpPr>
        <p:spPr>
          <a:xfrm>
            <a:off x="838200" y="365125"/>
            <a:ext cx="10515600" cy="1325563"/>
          </a:xfrm>
        </p:spPr>
        <p:txBody>
          <a:bodyPr/>
          <a:lstStyle/>
          <a:p>
            <a:pPr algn="ctr"/>
            <a:r>
              <a:rPr lang="en-US" b="1">
                <a:latin typeface="+mn-lt"/>
              </a:rPr>
              <a:t>Tell me – final phonemes</a:t>
            </a:r>
            <a:endParaRPr lang="en-AU" b="1">
              <a:latin typeface="+mn-lt"/>
            </a:endParaRPr>
          </a:p>
        </p:txBody>
      </p:sp>
      <p:pic>
        <p:nvPicPr>
          <p:cNvPr id="6" name="Graphic 5" descr="Clownfish with solid fill">
            <a:extLst>
              <a:ext uri="{FF2B5EF4-FFF2-40B4-BE49-F238E27FC236}">
                <a16:creationId xmlns:a16="http://schemas.microsoft.com/office/drawing/2014/main" id="{40D836A8-F765-4518-8730-1BBBFA01270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44317" y="1766888"/>
            <a:ext cx="1707526" cy="1707526"/>
          </a:xfrm>
          <a:prstGeom prst="rect">
            <a:avLst/>
          </a:prstGeom>
        </p:spPr>
      </p:pic>
      <p:pic>
        <p:nvPicPr>
          <p:cNvPr id="8" name="Graphic 7" descr="Backpack with solid fill">
            <a:extLst>
              <a:ext uri="{FF2B5EF4-FFF2-40B4-BE49-F238E27FC236}">
                <a16:creationId xmlns:a16="http://schemas.microsoft.com/office/drawing/2014/main" id="{17C9B8A0-25C5-43D0-88D7-584B6FD81FD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3226725" y="1766888"/>
            <a:ext cx="1707526" cy="1707526"/>
          </a:xfrm>
          <a:prstGeom prst="rect">
            <a:avLst/>
          </a:prstGeom>
        </p:spPr>
      </p:pic>
      <p:pic>
        <p:nvPicPr>
          <p:cNvPr id="10" name="Graphic 9" descr="Car with solid fill">
            <a:extLst>
              <a:ext uri="{FF2B5EF4-FFF2-40B4-BE49-F238E27FC236}">
                <a16:creationId xmlns:a16="http://schemas.microsoft.com/office/drawing/2014/main" id="{0D5AB587-8D31-4248-84AB-62B2ECDC955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5242238" y="1690688"/>
            <a:ext cx="1707524" cy="1707524"/>
          </a:xfrm>
          <a:prstGeom prst="rect">
            <a:avLst/>
          </a:prstGeom>
        </p:spPr>
      </p:pic>
      <p:pic>
        <p:nvPicPr>
          <p:cNvPr id="12" name="Graphic 11" descr="Teepee with solid fill">
            <a:extLst>
              <a:ext uri="{FF2B5EF4-FFF2-40B4-BE49-F238E27FC236}">
                <a16:creationId xmlns:a16="http://schemas.microsoft.com/office/drawing/2014/main" id="{4833117A-5376-4569-BF4F-498420AC40A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124646" y="1766886"/>
            <a:ext cx="1707524" cy="1707524"/>
          </a:xfrm>
          <a:prstGeom prst="rect">
            <a:avLst/>
          </a:prstGeom>
        </p:spPr>
      </p:pic>
      <p:pic>
        <p:nvPicPr>
          <p:cNvPr id="14" name="Graphic 13" descr="Alterations &amp; Tailoring with solid fill">
            <a:extLst>
              <a:ext uri="{FF2B5EF4-FFF2-40B4-BE49-F238E27FC236}">
                <a16:creationId xmlns:a16="http://schemas.microsoft.com/office/drawing/2014/main" id="{59B5B5C5-5890-41F3-8B19-A4543F93C3B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9140160" y="1766886"/>
            <a:ext cx="1707523" cy="1707523"/>
          </a:xfrm>
          <a:prstGeom prst="rect">
            <a:avLst/>
          </a:prstGeom>
        </p:spPr>
      </p:pic>
      <p:pic>
        <p:nvPicPr>
          <p:cNvPr id="16" name="Graphic 15" descr="Badge Tick1 with solid fill">
            <a:extLst>
              <a:ext uri="{FF2B5EF4-FFF2-40B4-BE49-F238E27FC236}">
                <a16:creationId xmlns:a16="http://schemas.microsoft.com/office/drawing/2014/main" id="{C4C7682C-05FF-47A4-B325-AD2C199078CE}"/>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3200593" y="3985295"/>
            <a:ext cx="1473853" cy="1473853"/>
          </a:xfrm>
          <a:prstGeom prst="rect">
            <a:avLst/>
          </a:prstGeom>
        </p:spPr>
      </p:pic>
      <p:pic>
        <p:nvPicPr>
          <p:cNvPr id="18" name="Graphic 17" descr="Apple with solid fill">
            <a:extLst>
              <a:ext uri="{FF2B5EF4-FFF2-40B4-BE49-F238E27FC236}">
                <a16:creationId xmlns:a16="http://schemas.microsoft.com/office/drawing/2014/main" id="{8879732E-A00A-4FAF-B677-494B11C978B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a:off x="5321186" y="3985294"/>
            <a:ext cx="1473853" cy="1473853"/>
          </a:xfrm>
          <a:prstGeom prst="rect">
            <a:avLst/>
          </a:prstGeom>
        </p:spPr>
      </p:pic>
      <p:pic>
        <p:nvPicPr>
          <p:cNvPr id="20" name="Graphic 19" descr="Alarm clock with solid fill">
            <a:extLst>
              <a:ext uri="{FF2B5EF4-FFF2-40B4-BE49-F238E27FC236}">
                <a16:creationId xmlns:a16="http://schemas.microsoft.com/office/drawing/2014/main" id="{702D90F1-C76A-4B1F-9832-FA466C49D74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p:blipFill>
        <p:spPr>
          <a:xfrm>
            <a:off x="7308675" y="3985294"/>
            <a:ext cx="1473853" cy="1473853"/>
          </a:xfrm>
          <a:prstGeom prst="rect">
            <a:avLst/>
          </a:prstGeom>
        </p:spPr>
      </p:pic>
      <p:sp>
        <p:nvSpPr>
          <p:cNvPr id="3" name="TextBox 2">
            <a:extLst>
              <a:ext uri="{FF2B5EF4-FFF2-40B4-BE49-F238E27FC236}">
                <a16:creationId xmlns:a16="http://schemas.microsoft.com/office/drawing/2014/main" id="{7776DEB5-F567-3116-955F-A4222478CE8F}"/>
              </a:ext>
            </a:extLst>
          </p:cNvPr>
          <p:cNvSpPr txBox="1"/>
          <p:nvPr/>
        </p:nvSpPr>
        <p:spPr>
          <a:xfrm>
            <a:off x="281862" y="5382882"/>
            <a:ext cx="3065187" cy="369332"/>
          </a:xfrm>
          <a:prstGeom prst="rect">
            <a:avLst/>
          </a:prstGeom>
          <a:solidFill>
            <a:srgbClr val="80DDB7"/>
          </a:solidFill>
          <a:ln>
            <a:solidFill>
              <a:srgbClr val="80DDB7"/>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cs typeface="Calibri"/>
              </a:rPr>
              <a:t>Isolate final phonemes</a:t>
            </a:r>
          </a:p>
        </p:txBody>
      </p:sp>
    </p:spTree>
    <p:extLst>
      <p:ext uri="{BB962C8B-B14F-4D97-AF65-F5344CB8AC3E}">
        <p14:creationId xmlns:p14="http://schemas.microsoft.com/office/powerpoint/2010/main" val="1925731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3E74E-E7B6-4CD3-9EA6-3D085CB38E27}"/>
              </a:ext>
            </a:extLst>
          </p:cNvPr>
          <p:cNvSpPr>
            <a:spLocks noGrp="1"/>
          </p:cNvSpPr>
          <p:nvPr>
            <p:ph type="title"/>
          </p:nvPr>
        </p:nvSpPr>
        <p:spPr>
          <a:xfrm>
            <a:off x="838200" y="365125"/>
            <a:ext cx="10515600" cy="1325563"/>
          </a:xfrm>
        </p:spPr>
        <p:txBody>
          <a:bodyPr/>
          <a:lstStyle/>
          <a:p>
            <a:pPr algn="ctr"/>
            <a:r>
              <a:rPr lang="en-US" b="1">
                <a:latin typeface="+mn-lt"/>
              </a:rPr>
              <a:t>Odd one out </a:t>
            </a:r>
            <a:endParaRPr lang="en-AU" b="1">
              <a:latin typeface="+mn-lt"/>
            </a:endParaRPr>
          </a:p>
        </p:txBody>
      </p:sp>
      <p:pic>
        <p:nvPicPr>
          <p:cNvPr id="4" name="Graphic 3" descr="Soccer ball with solid fill">
            <a:extLst>
              <a:ext uri="{FF2B5EF4-FFF2-40B4-BE49-F238E27FC236}">
                <a16:creationId xmlns:a16="http://schemas.microsoft.com/office/drawing/2014/main" id="{90A33394-3A8D-EC33-FCE9-F1070F42CA7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73498" y="2179949"/>
            <a:ext cx="1825076" cy="1825076"/>
          </a:xfrm>
          <a:prstGeom prst="rect">
            <a:avLst/>
          </a:prstGeom>
        </p:spPr>
      </p:pic>
      <p:pic>
        <p:nvPicPr>
          <p:cNvPr id="11" name="Graphic 10" descr="Car with solid fill">
            <a:extLst>
              <a:ext uri="{FF2B5EF4-FFF2-40B4-BE49-F238E27FC236}">
                <a16:creationId xmlns:a16="http://schemas.microsoft.com/office/drawing/2014/main" id="{1D1EEF30-45A5-F211-044C-068F0E1EEED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93426" y="1762300"/>
            <a:ext cx="2660374" cy="2660374"/>
          </a:xfrm>
          <a:prstGeom prst="rect">
            <a:avLst/>
          </a:prstGeom>
        </p:spPr>
      </p:pic>
      <p:pic>
        <p:nvPicPr>
          <p:cNvPr id="16" name="Graphic 15" descr="Stuffed Toy with solid fill">
            <a:extLst>
              <a:ext uri="{FF2B5EF4-FFF2-40B4-BE49-F238E27FC236}">
                <a16:creationId xmlns:a16="http://schemas.microsoft.com/office/drawing/2014/main" id="{1813D990-140A-690D-2285-2B4E8FCB88A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998244" y="1994731"/>
            <a:ext cx="2195512" cy="2195512"/>
          </a:xfrm>
          <a:prstGeom prst="rect">
            <a:avLst/>
          </a:prstGeom>
        </p:spPr>
      </p:pic>
      <p:sp>
        <p:nvSpPr>
          <p:cNvPr id="3" name="TextBox 2">
            <a:extLst>
              <a:ext uri="{FF2B5EF4-FFF2-40B4-BE49-F238E27FC236}">
                <a16:creationId xmlns:a16="http://schemas.microsoft.com/office/drawing/2014/main" id="{2BFD49B5-D536-0AAD-A978-076CECB3C0D0}"/>
              </a:ext>
            </a:extLst>
          </p:cNvPr>
          <p:cNvSpPr txBox="1"/>
          <p:nvPr/>
        </p:nvSpPr>
        <p:spPr>
          <a:xfrm>
            <a:off x="281862" y="5365630"/>
            <a:ext cx="4376402" cy="369332"/>
          </a:xfrm>
          <a:prstGeom prst="rect">
            <a:avLst/>
          </a:prstGeom>
          <a:solidFill>
            <a:srgbClr val="80DDB7"/>
          </a:solidFill>
          <a:ln>
            <a:solidFill>
              <a:srgbClr val="80DDB7"/>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cs typeface="Calibri"/>
              </a:rPr>
              <a:t>Isolate initial, final or medial phonemes</a:t>
            </a:r>
          </a:p>
        </p:txBody>
      </p:sp>
    </p:spTree>
    <p:extLst>
      <p:ext uri="{BB962C8B-B14F-4D97-AF65-F5344CB8AC3E}">
        <p14:creationId xmlns:p14="http://schemas.microsoft.com/office/powerpoint/2010/main" val="40713818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11DFB1C7-6E5C-485B-B72E-035F5A109390}"/>
              </a:ext>
            </a:extLst>
          </p:cNvPr>
          <p:cNvSpPr/>
          <p:nvPr/>
        </p:nvSpPr>
        <p:spPr>
          <a:xfrm>
            <a:off x="1148165" y="2119594"/>
            <a:ext cx="1321898" cy="1756328"/>
          </a:xfrm>
          <a:prstGeom prst="roundRect">
            <a:avLst/>
          </a:prstGeom>
          <a:solidFill>
            <a:srgbClr val="D1D5E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F44110-92EB-C7DE-22DD-5D9D4CA8A1CB}"/>
              </a:ext>
            </a:extLst>
          </p:cNvPr>
          <p:cNvSpPr>
            <a:spLocks noGrp="1"/>
          </p:cNvSpPr>
          <p:nvPr/>
        </p:nvSpPr>
        <p:spPr>
          <a:xfrm>
            <a:off x="838200" y="14242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latin typeface="+mn-lt"/>
              </a:rPr>
              <a:t>Where is the sound?</a:t>
            </a:r>
            <a:endParaRPr lang="en-US"/>
          </a:p>
        </p:txBody>
      </p:sp>
      <p:pic>
        <p:nvPicPr>
          <p:cNvPr id="6" name="Graphic 5" descr="Penguin with solid fill">
            <a:extLst>
              <a:ext uri="{FF2B5EF4-FFF2-40B4-BE49-F238E27FC236}">
                <a16:creationId xmlns:a16="http://schemas.microsoft.com/office/drawing/2014/main" id="{502FC510-BBFC-FDA1-82D0-E9C767B2876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26498" y="2017421"/>
            <a:ext cx="1960674" cy="1960674"/>
          </a:xfrm>
          <a:prstGeom prst="rect">
            <a:avLst/>
          </a:prstGeom>
        </p:spPr>
      </p:pic>
      <p:pic>
        <p:nvPicPr>
          <p:cNvPr id="7" name="Graphic 6" descr="Baseball hat with solid fill">
            <a:extLst>
              <a:ext uri="{FF2B5EF4-FFF2-40B4-BE49-F238E27FC236}">
                <a16:creationId xmlns:a16="http://schemas.microsoft.com/office/drawing/2014/main" id="{CF13070B-3F11-AAAD-6A7D-08A6FA50590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273147" y="1957431"/>
            <a:ext cx="2080653" cy="2080653"/>
          </a:xfrm>
          <a:prstGeom prst="rect">
            <a:avLst/>
          </a:prstGeom>
        </p:spPr>
      </p:pic>
      <p:pic>
        <p:nvPicPr>
          <p:cNvPr id="8" name="Graphic 7" descr="Clapping hands with solid fill">
            <a:extLst>
              <a:ext uri="{FF2B5EF4-FFF2-40B4-BE49-F238E27FC236}">
                <a16:creationId xmlns:a16="http://schemas.microsoft.com/office/drawing/2014/main" id="{47D9DA86-A3A3-03F4-123E-625759C6087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35828" y="1754771"/>
            <a:ext cx="2223324" cy="2223324"/>
          </a:xfrm>
          <a:prstGeom prst="rect">
            <a:avLst/>
          </a:prstGeom>
        </p:spPr>
      </p:pic>
      <p:sp>
        <p:nvSpPr>
          <p:cNvPr id="9" name="TextBox 8">
            <a:extLst>
              <a:ext uri="{FF2B5EF4-FFF2-40B4-BE49-F238E27FC236}">
                <a16:creationId xmlns:a16="http://schemas.microsoft.com/office/drawing/2014/main" id="{1F332214-6690-213E-C7F6-148D7E62858B}"/>
              </a:ext>
            </a:extLst>
          </p:cNvPr>
          <p:cNvSpPr txBox="1"/>
          <p:nvPr/>
        </p:nvSpPr>
        <p:spPr>
          <a:xfrm>
            <a:off x="281862" y="5365630"/>
            <a:ext cx="4376402" cy="369332"/>
          </a:xfrm>
          <a:prstGeom prst="rect">
            <a:avLst/>
          </a:prstGeom>
          <a:solidFill>
            <a:srgbClr val="80DDB7"/>
          </a:solidFill>
          <a:ln>
            <a:solidFill>
              <a:srgbClr val="80DDB7"/>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cs typeface="Calibri"/>
              </a:rPr>
              <a:t>Isolate initial, final or medial phonemes</a:t>
            </a:r>
          </a:p>
        </p:txBody>
      </p:sp>
      <p:sp>
        <p:nvSpPr>
          <p:cNvPr id="3" name="TextBox 2">
            <a:extLst>
              <a:ext uri="{FF2B5EF4-FFF2-40B4-BE49-F238E27FC236}">
                <a16:creationId xmlns:a16="http://schemas.microsoft.com/office/drawing/2014/main" id="{81F7E225-2944-6952-77EA-25F7E9B4B990}"/>
              </a:ext>
            </a:extLst>
          </p:cNvPr>
          <p:cNvSpPr txBox="1"/>
          <p:nvPr/>
        </p:nvSpPr>
        <p:spPr>
          <a:xfrm>
            <a:off x="1371600" y="1992601"/>
            <a:ext cx="890954" cy="1569660"/>
          </a:xfrm>
          <a:prstGeom prst="rect">
            <a:avLst/>
          </a:prstGeom>
          <a:noFill/>
        </p:spPr>
        <p:txBody>
          <a:bodyPr wrap="square" rtlCol="0">
            <a:spAutoFit/>
          </a:bodyPr>
          <a:lstStyle/>
          <a:p>
            <a:pPr algn="ctr"/>
            <a:r>
              <a:rPr lang="en-AU" sz="9600"/>
              <a:t>p</a:t>
            </a:r>
          </a:p>
        </p:txBody>
      </p:sp>
    </p:spTree>
    <p:extLst>
      <p:ext uri="{BB962C8B-B14F-4D97-AF65-F5344CB8AC3E}">
        <p14:creationId xmlns:p14="http://schemas.microsoft.com/office/powerpoint/2010/main" val="1643340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3E74E-E7B6-4CD3-9EA6-3D085CB38E27}"/>
              </a:ext>
            </a:extLst>
          </p:cNvPr>
          <p:cNvSpPr>
            <a:spLocks noGrp="1"/>
          </p:cNvSpPr>
          <p:nvPr>
            <p:ph type="title"/>
          </p:nvPr>
        </p:nvSpPr>
        <p:spPr>
          <a:xfrm>
            <a:off x="838200" y="941595"/>
            <a:ext cx="10515600" cy="1325563"/>
          </a:xfrm>
        </p:spPr>
        <p:txBody>
          <a:bodyPr/>
          <a:lstStyle/>
          <a:p>
            <a:pPr algn="ctr"/>
            <a:r>
              <a:rPr lang="en-US"/>
              <a:t>Robot talk</a:t>
            </a:r>
            <a:endParaRPr lang="en-AU" b="1">
              <a:latin typeface="+mn-lt"/>
            </a:endParaRPr>
          </a:p>
        </p:txBody>
      </p:sp>
      <p:pic>
        <p:nvPicPr>
          <p:cNvPr id="4" name="Graphic 3" descr="Robot with solid fill">
            <a:extLst>
              <a:ext uri="{FF2B5EF4-FFF2-40B4-BE49-F238E27FC236}">
                <a16:creationId xmlns:a16="http://schemas.microsoft.com/office/drawing/2014/main" id="{05773284-7818-7C8F-05CD-0A11BF23C60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78970" y="2067339"/>
            <a:ext cx="3034059" cy="3034059"/>
          </a:xfrm>
          <a:prstGeom prst="rect">
            <a:avLst/>
          </a:prstGeom>
        </p:spPr>
      </p:pic>
      <p:sp>
        <p:nvSpPr>
          <p:cNvPr id="3" name="TextBox 2">
            <a:extLst>
              <a:ext uri="{FF2B5EF4-FFF2-40B4-BE49-F238E27FC236}">
                <a16:creationId xmlns:a16="http://schemas.microsoft.com/office/drawing/2014/main" id="{31CCC562-E8B4-BD64-4F2E-A4599E31B3AB}"/>
              </a:ext>
            </a:extLst>
          </p:cNvPr>
          <p:cNvSpPr txBox="1"/>
          <p:nvPr/>
        </p:nvSpPr>
        <p:spPr>
          <a:xfrm>
            <a:off x="281862" y="5348377"/>
            <a:ext cx="2513096" cy="369332"/>
          </a:xfrm>
          <a:prstGeom prst="rect">
            <a:avLst/>
          </a:prstGeom>
          <a:solidFill>
            <a:srgbClr val="80DDB7"/>
          </a:solidFill>
          <a:ln>
            <a:solidFill>
              <a:srgbClr val="80DDB7"/>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cs typeface="Calibri"/>
              </a:rPr>
              <a:t>Blend phonemes</a:t>
            </a:r>
          </a:p>
        </p:txBody>
      </p:sp>
    </p:spTree>
    <p:extLst>
      <p:ext uri="{BB962C8B-B14F-4D97-AF65-F5344CB8AC3E}">
        <p14:creationId xmlns:p14="http://schemas.microsoft.com/office/powerpoint/2010/main" val="27416971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3E74E-E7B6-4CD3-9EA6-3D085CB38E27}"/>
              </a:ext>
            </a:extLst>
          </p:cNvPr>
          <p:cNvSpPr>
            <a:spLocks noGrp="1"/>
          </p:cNvSpPr>
          <p:nvPr>
            <p:ph type="title"/>
          </p:nvPr>
        </p:nvSpPr>
        <p:spPr>
          <a:xfrm>
            <a:off x="838200" y="365125"/>
            <a:ext cx="10515600" cy="1325563"/>
          </a:xfrm>
        </p:spPr>
        <p:txBody>
          <a:bodyPr/>
          <a:lstStyle/>
          <a:p>
            <a:pPr algn="ctr"/>
            <a:r>
              <a:rPr lang="en-US" b="1">
                <a:latin typeface="+mn-lt"/>
              </a:rPr>
              <a:t>Blend it! </a:t>
            </a:r>
            <a:endParaRPr lang="en-AU">
              <a:latin typeface="+mn-lt"/>
            </a:endParaRPr>
          </a:p>
        </p:txBody>
      </p:sp>
      <p:pic>
        <p:nvPicPr>
          <p:cNvPr id="9" name="Graphic 8" descr="Baseball bat and ball with solid fill">
            <a:extLst>
              <a:ext uri="{FF2B5EF4-FFF2-40B4-BE49-F238E27FC236}">
                <a16:creationId xmlns:a16="http://schemas.microsoft.com/office/drawing/2014/main" id="{7BCCA269-3BB7-4AE1-B2B9-0BE0267742E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84540" y="2143935"/>
            <a:ext cx="1930418" cy="1930418"/>
          </a:xfrm>
          <a:prstGeom prst="rect">
            <a:avLst/>
          </a:prstGeom>
        </p:spPr>
      </p:pic>
      <p:pic>
        <p:nvPicPr>
          <p:cNvPr id="11" name="Graphic 10" descr="Coffee with solid fill">
            <a:extLst>
              <a:ext uri="{FF2B5EF4-FFF2-40B4-BE49-F238E27FC236}">
                <a16:creationId xmlns:a16="http://schemas.microsoft.com/office/drawing/2014/main" id="{46871A28-E77D-4CA7-B6D0-372D60187D5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905517" y="2067736"/>
            <a:ext cx="1930418" cy="1930418"/>
          </a:xfrm>
          <a:prstGeom prst="rect">
            <a:avLst/>
          </a:prstGeom>
        </p:spPr>
      </p:pic>
      <p:pic>
        <p:nvPicPr>
          <p:cNvPr id="13" name="Graphic 12" descr="Footprints with solid fill">
            <a:extLst>
              <a:ext uri="{FF2B5EF4-FFF2-40B4-BE49-F238E27FC236}">
                <a16:creationId xmlns:a16="http://schemas.microsoft.com/office/drawing/2014/main" id="{35121B7E-5E2D-4B3E-B4F6-D5D8B9B42E7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26494" y="2292906"/>
            <a:ext cx="1737376" cy="1737376"/>
          </a:xfrm>
          <a:prstGeom prst="rect">
            <a:avLst/>
          </a:prstGeom>
        </p:spPr>
      </p:pic>
      <p:pic>
        <p:nvPicPr>
          <p:cNvPr id="15" name="Graphic 14" descr="Cut with solid fill">
            <a:extLst>
              <a:ext uri="{FF2B5EF4-FFF2-40B4-BE49-F238E27FC236}">
                <a16:creationId xmlns:a16="http://schemas.microsoft.com/office/drawing/2014/main" id="{367FB1F0-AEBC-4A2A-B95C-C8FBCD13573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621520" y="2105595"/>
            <a:ext cx="2040730" cy="2040730"/>
          </a:xfrm>
          <a:prstGeom prst="rect">
            <a:avLst/>
          </a:prstGeom>
        </p:spPr>
      </p:pic>
      <p:sp>
        <p:nvSpPr>
          <p:cNvPr id="3" name="TextBox 2">
            <a:extLst>
              <a:ext uri="{FF2B5EF4-FFF2-40B4-BE49-F238E27FC236}">
                <a16:creationId xmlns:a16="http://schemas.microsoft.com/office/drawing/2014/main" id="{2C5C7263-8C7E-B3EF-2185-79956DE3B070}"/>
              </a:ext>
            </a:extLst>
          </p:cNvPr>
          <p:cNvSpPr txBox="1"/>
          <p:nvPr/>
        </p:nvSpPr>
        <p:spPr>
          <a:xfrm>
            <a:off x="281862" y="5348377"/>
            <a:ext cx="2513096" cy="369332"/>
          </a:xfrm>
          <a:prstGeom prst="rect">
            <a:avLst/>
          </a:prstGeom>
          <a:solidFill>
            <a:srgbClr val="80DDB7"/>
          </a:solidFill>
          <a:ln>
            <a:solidFill>
              <a:srgbClr val="80DDB7"/>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cs typeface="Calibri"/>
              </a:rPr>
              <a:t>Blend phonemes</a:t>
            </a:r>
          </a:p>
        </p:txBody>
      </p:sp>
    </p:spTree>
    <p:extLst>
      <p:ext uri="{BB962C8B-B14F-4D97-AF65-F5344CB8AC3E}">
        <p14:creationId xmlns:p14="http://schemas.microsoft.com/office/powerpoint/2010/main" val="822469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7CF7F11F-99A7-4F1C-BB74-7C0065F4411D}"/>
              </a:ext>
            </a:extLst>
          </p:cNvPr>
          <p:cNvSpPr/>
          <p:nvPr/>
        </p:nvSpPr>
        <p:spPr>
          <a:xfrm>
            <a:off x="3012083" y="3429000"/>
            <a:ext cx="1936555" cy="1737742"/>
          </a:xfrm>
          <a:prstGeom prst="roundRect">
            <a:avLst/>
          </a:prstGeom>
          <a:solidFill>
            <a:srgbClr val="D1D5EB"/>
          </a:solidFill>
          <a:ln w="952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Rounded Corners 12">
            <a:extLst>
              <a:ext uri="{FF2B5EF4-FFF2-40B4-BE49-F238E27FC236}">
                <a16:creationId xmlns:a16="http://schemas.microsoft.com/office/drawing/2014/main" id="{31E8E307-75FF-4B7D-B6AE-B56E1A27273E}"/>
              </a:ext>
            </a:extLst>
          </p:cNvPr>
          <p:cNvSpPr/>
          <p:nvPr/>
        </p:nvSpPr>
        <p:spPr>
          <a:xfrm>
            <a:off x="7284363" y="3429000"/>
            <a:ext cx="1936555" cy="1737742"/>
          </a:xfrm>
          <a:prstGeom prst="roundRect">
            <a:avLst/>
          </a:prstGeom>
          <a:solidFill>
            <a:srgbClr val="D1D5EB"/>
          </a:solidFill>
          <a:ln w="952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Rectangle: Rounded Corners 13">
            <a:extLst>
              <a:ext uri="{FF2B5EF4-FFF2-40B4-BE49-F238E27FC236}">
                <a16:creationId xmlns:a16="http://schemas.microsoft.com/office/drawing/2014/main" id="{C7B5847D-7405-44C1-81BB-03355E210B12}"/>
              </a:ext>
            </a:extLst>
          </p:cNvPr>
          <p:cNvSpPr/>
          <p:nvPr/>
        </p:nvSpPr>
        <p:spPr>
          <a:xfrm>
            <a:off x="5148223" y="3429000"/>
            <a:ext cx="1936555" cy="1737742"/>
          </a:xfrm>
          <a:prstGeom prst="roundRect">
            <a:avLst/>
          </a:prstGeom>
          <a:solidFill>
            <a:srgbClr val="D1D5EB"/>
          </a:solidFill>
          <a:ln w="952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TextBox 14">
            <a:extLst>
              <a:ext uri="{FF2B5EF4-FFF2-40B4-BE49-F238E27FC236}">
                <a16:creationId xmlns:a16="http://schemas.microsoft.com/office/drawing/2014/main" id="{2EE753A8-FF31-441D-A275-B2DD3265B340}"/>
              </a:ext>
            </a:extLst>
          </p:cNvPr>
          <p:cNvSpPr txBox="1"/>
          <p:nvPr/>
        </p:nvSpPr>
        <p:spPr>
          <a:xfrm>
            <a:off x="1829033" y="1627195"/>
            <a:ext cx="775502" cy="1569660"/>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9600">
                <a:solidFill>
                  <a:srgbClr val="7030A0"/>
                </a:solidFill>
              </a:rPr>
              <a:t>i</a:t>
            </a:r>
            <a:endParaRPr lang="en-US" sz="9600"/>
          </a:p>
        </p:txBody>
      </p:sp>
      <p:sp>
        <p:nvSpPr>
          <p:cNvPr id="16" name="TextBox 15">
            <a:extLst>
              <a:ext uri="{FF2B5EF4-FFF2-40B4-BE49-F238E27FC236}">
                <a16:creationId xmlns:a16="http://schemas.microsoft.com/office/drawing/2014/main" id="{2E74AA3F-51EF-4E3B-B25D-FC28D467D418}"/>
              </a:ext>
            </a:extLst>
          </p:cNvPr>
          <p:cNvSpPr txBox="1"/>
          <p:nvPr/>
        </p:nvSpPr>
        <p:spPr>
          <a:xfrm>
            <a:off x="8515653" y="1651606"/>
            <a:ext cx="775502" cy="1569660"/>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9600">
                <a:cs typeface="Calibri"/>
              </a:rPr>
              <a:t>n</a:t>
            </a:r>
          </a:p>
        </p:txBody>
      </p:sp>
      <p:sp>
        <p:nvSpPr>
          <p:cNvPr id="17" name="TextBox 16">
            <a:extLst>
              <a:ext uri="{FF2B5EF4-FFF2-40B4-BE49-F238E27FC236}">
                <a16:creationId xmlns:a16="http://schemas.microsoft.com/office/drawing/2014/main" id="{A195BDE2-F532-4EF4-8ECB-784217FB6EC0}"/>
              </a:ext>
            </a:extLst>
          </p:cNvPr>
          <p:cNvSpPr txBox="1"/>
          <p:nvPr/>
        </p:nvSpPr>
        <p:spPr>
          <a:xfrm>
            <a:off x="8445416" y="452330"/>
            <a:ext cx="775502" cy="1569660"/>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9600"/>
              <a:t>s</a:t>
            </a:r>
          </a:p>
        </p:txBody>
      </p:sp>
      <p:sp>
        <p:nvSpPr>
          <p:cNvPr id="18" name="TextBox 17">
            <a:extLst>
              <a:ext uri="{FF2B5EF4-FFF2-40B4-BE49-F238E27FC236}">
                <a16:creationId xmlns:a16="http://schemas.microsoft.com/office/drawing/2014/main" id="{869C3B0A-A29F-40E7-8467-94BF5B545C55}"/>
              </a:ext>
            </a:extLst>
          </p:cNvPr>
          <p:cNvSpPr txBox="1"/>
          <p:nvPr/>
        </p:nvSpPr>
        <p:spPr>
          <a:xfrm>
            <a:off x="1537563" y="553321"/>
            <a:ext cx="775502" cy="1569660"/>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9600">
                <a:solidFill>
                  <a:srgbClr val="7030A0"/>
                </a:solidFill>
              </a:rPr>
              <a:t>a</a:t>
            </a:r>
            <a:endParaRPr lang="en-US" sz="9600">
              <a:solidFill>
                <a:srgbClr val="000000"/>
              </a:solidFill>
              <a:cs typeface="Calibri"/>
            </a:endParaRPr>
          </a:p>
        </p:txBody>
      </p:sp>
      <p:sp>
        <p:nvSpPr>
          <p:cNvPr id="19" name="TextBox 18">
            <a:extLst>
              <a:ext uri="{FF2B5EF4-FFF2-40B4-BE49-F238E27FC236}">
                <a16:creationId xmlns:a16="http://schemas.microsoft.com/office/drawing/2014/main" id="{01C047E6-6D62-49FB-95A0-76F09389CC6A}"/>
              </a:ext>
            </a:extLst>
          </p:cNvPr>
          <p:cNvSpPr txBox="1"/>
          <p:nvPr/>
        </p:nvSpPr>
        <p:spPr>
          <a:xfrm>
            <a:off x="7567226" y="885239"/>
            <a:ext cx="775502" cy="1569660"/>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9600">
                <a:cs typeface="Calibri"/>
              </a:rPr>
              <a:t>p</a:t>
            </a:r>
          </a:p>
        </p:txBody>
      </p:sp>
      <p:sp>
        <p:nvSpPr>
          <p:cNvPr id="20" name="TextBox 19">
            <a:extLst>
              <a:ext uri="{FF2B5EF4-FFF2-40B4-BE49-F238E27FC236}">
                <a16:creationId xmlns:a16="http://schemas.microsoft.com/office/drawing/2014/main" id="{921F5B8A-D18F-4A90-826C-DFFD38AB06FD}"/>
              </a:ext>
            </a:extLst>
          </p:cNvPr>
          <p:cNvSpPr txBox="1"/>
          <p:nvPr/>
        </p:nvSpPr>
        <p:spPr>
          <a:xfrm>
            <a:off x="9227380" y="547842"/>
            <a:ext cx="775502" cy="1569660"/>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9600"/>
              <a:t>t</a:t>
            </a:r>
            <a:endParaRPr lang="en-US" sz="9600">
              <a:cs typeface="Calibri"/>
            </a:endParaRPr>
          </a:p>
        </p:txBody>
      </p:sp>
      <p:pic>
        <p:nvPicPr>
          <p:cNvPr id="21" name="Graphic 20" descr="Car">
            <a:extLst>
              <a:ext uri="{FF2B5EF4-FFF2-40B4-BE49-F238E27FC236}">
                <a16:creationId xmlns:a16="http://schemas.microsoft.com/office/drawing/2014/main" id="{BFB5F61C-057C-4F40-8B1C-D39BB9C2919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7663" y="4160088"/>
            <a:ext cx="914400" cy="914400"/>
          </a:xfrm>
          <a:prstGeom prst="rect">
            <a:avLst/>
          </a:prstGeom>
        </p:spPr>
      </p:pic>
      <p:pic>
        <p:nvPicPr>
          <p:cNvPr id="22" name="Graphic 21" descr="Right pointing backhand index">
            <a:extLst>
              <a:ext uri="{FF2B5EF4-FFF2-40B4-BE49-F238E27FC236}">
                <a16:creationId xmlns:a16="http://schemas.microsoft.com/office/drawing/2014/main" id="{A3A288D0-505D-4946-BB0A-CA7EE500B0A8}"/>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6200000">
            <a:off x="211051" y="2971800"/>
            <a:ext cx="914400" cy="914400"/>
          </a:xfrm>
          <a:prstGeom prst="rect">
            <a:avLst/>
          </a:prstGeom>
        </p:spPr>
      </p:pic>
      <p:sp>
        <p:nvSpPr>
          <p:cNvPr id="24" name="TextBox 23">
            <a:extLst>
              <a:ext uri="{FF2B5EF4-FFF2-40B4-BE49-F238E27FC236}">
                <a16:creationId xmlns:a16="http://schemas.microsoft.com/office/drawing/2014/main" id="{221E5903-ACEC-4194-AF46-9D9500550A32}"/>
              </a:ext>
            </a:extLst>
          </p:cNvPr>
          <p:cNvSpPr txBox="1"/>
          <p:nvPr/>
        </p:nvSpPr>
        <p:spPr>
          <a:xfrm>
            <a:off x="2382080" y="708764"/>
            <a:ext cx="775502" cy="1569660"/>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9600">
                <a:solidFill>
                  <a:srgbClr val="7030A0"/>
                </a:solidFill>
              </a:rPr>
              <a:t>e</a:t>
            </a:r>
            <a:endParaRPr lang="en-US" sz="9600">
              <a:solidFill>
                <a:srgbClr val="000000"/>
              </a:solidFill>
              <a:cs typeface="Calibri"/>
            </a:endParaRPr>
          </a:p>
        </p:txBody>
      </p:sp>
      <p:sp>
        <p:nvSpPr>
          <p:cNvPr id="25" name="TextBox 24">
            <a:extLst>
              <a:ext uri="{FF2B5EF4-FFF2-40B4-BE49-F238E27FC236}">
                <a16:creationId xmlns:a16="http://schemas.microsoft.com/office/drawing/2014/main" id="{732991ED-B126-467D-969E-A7023634E3CA}"/>
              </a:ext>
            </a:extLst>
          </p:cNvPr>
          <p:cNvSpPr txBox="1"/>
          <p:nvPr/>
        </p:nvSpPr>
        <p:spPr>
          <a:xfrm>
            <a:off x="10349317" y="706168"/>
            <a:ext cx="775502" cy="1569660"/>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9600"/>
              <a:t>m</a:t>
            </a:r>
            <a:endParaRPr lang="en-US" sz="9600">
              <a:cs typeface="Calibri"/>
            </a:endParaRPr>
          </a:p>
        </p:txBody>
      </p:sp>
      <p:sp>
        <p:nvSpPr>
          <p:cNvPr id="26" name="TextBox 25">
            <a:extLst>
              <a:ext uri="{FF2B5EF4-FFF2-40B4-BE49-F238E27FC236}">
                <a16:creationId xmlns:a16="http://schemas.microsoft.com/office/drawing/2014/main" id="{9CA2E251-16D6-4236-AB06-C845D4CBD1A9}"/>
              </a:ext>
            </a:extLst>
          </p:cNvPr>
          <p:cNvSpPr txBox="1"/>
          <p:nvPr/>
        </p:nvSpPr>
        <p:spPr>
          <a:xfrm>
            <a:off x="9570072" y="1619590"/>
            <a:ext cx="775502" cy="1569660"/>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9600"/>
              <a:t>h</a:t>
            </a:r>
          </a:p>
        </p:txBody>
      </p:sp>
      <p:sp>
        <p:nvSpPr>
          <p:cNvPr id="2" name="TextBox 1">
            <a:extLst>
              <a:ext uri="{FF2B5EF4-FFF2-40B4-BE49-F238E27FC236}">
                <a16:creationId xmlns:a16="http://schemas.microsoft.com/office/drawing/2014/main" id="{0A5F8849-4B23-1AA7-A6DC-6E3BCC421254}"/>
              </a:ext>
            </a:extLst>
          </p:cNvPr>
          <p:cNvSpPr txBox="1"/>
          <p:nvPr/>
        </p:nvSpPr>
        <p:spPr>
          <a:xfrm>
            <a:off x="281862" y="5348377"/>
            <a:ext cx="2513096" cy="369332"/>
          </a:xfrm>
          <a:prstGeom prst="rect">
            <a:avLst/>
          </a:prstGeom>
          <a:solidFill>
            <a:srgbClr val="80DDB7"/>
          </a:solidFill>
          <a:ln>
            <a:solidFill>
              <a:srgbClr val="80DDB7"/>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cs typeface="Calibri"/>
              </a:rPr>
              <a:t>Blend phonemes</a:t>
            </a:r>
          </a:p>
        </p:txBody>
      </p:sp>
    </p:spTree>
    <p:extLst>
      <p:ext uri="{BB962C8B-B14F-4D97-AF65-F5344CB8AC3E}">
        <p14:creationId xmlns:p14="http://schemas.microsoft.com/office/powerpoint/2010/main" val="21880586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3E74E-E7B6-4CD3-9EA6-3D085CB38E27}"/>
              </a:ext>
            </a:extLst>
          </p:cNvPr>
          <p:cNvSpPr>
            <a:spLocks noGrp="1"/>
          </p:cNvSpPr>
          <p:nvPr>
            <p:ph type="title"/>
          </p:nvPr>
        </p:nvSpPr>
        <p:spPr>
          <a:xfrm>
            <a:off x="838200" y="365125"/>
            <a:ext cx="10515600" cy="1325563"/>
          </a:xfrm>
        </p:spPr>
        <p:txBody>
          <a:bodyPr/>
          <a:lstStyle/>
          <a:p>
            <a:r>
              <a:rPr lang="en-US">
                <a:cs typeface="Calibri"/>
              </a:rPr>
              <a:t>Hop it!</a:t>
            </a:r>
            <a:endParaRPr lang="en-US"/>
          </a:p>
        </p:txBody>
      </p:sp>
      <p:sp>
        <p:nvSpPr>
          <p:cNvPr id="5" name="Oval 4">
            <a:extLst>
              <a:ext uri="{FF2B5EF4-FFF2-40B4-BE49-F238E27FC236}">
                <a16:creationId xmlns:a16="http://schemas.microsoft.com/office/drawing/2014/main" id="{1DEFE8E2-BF1A-4581-B237-1CF06729A16D}"/>
              </a:ext>
            </a:extLst>
          </p:cNvPr>
          <p:cNvSpPr/>
          <p:nvPr/>
        </p:nvSpPr>
        <p:spPr>
          <a:xfrm>
            <a:off x="2580808" y="2873828"/>
            <a:ext cx="1393372" cy="1110343"/>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560BF729-DF69-49CE-A41C-93707BC30863}"/>
              </a:ext>
            </a:extLst>
          </p:cNvPr>
          <p:cNvSpPr/>
          <p:nvPr/>
        </p:nvSpPr>
        <p:spPr>
          <a:xfrm>
            <a:off x="5404756" y="2915580"/>
            <a:ext cx="1393372" cy="1110343"/>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CBE8BB51-EE56-4080-BD44-619BF2FE7805}"/>
              </a:ext>
            </a:extLst>
          </p:cNvPr>
          <p:cNvSpPr/>
          <p:nvPr/>
        </p:nvSpPr>
        <p:spPr>
          <a:xfrm>
            <a:off x="8217820" y="2838659"/>
            <a:ext cx="1393372" cy="1110343"/>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extBox 2">
            <a:extLst>
              <a:ext uri="{FF2B5EF4-FFF2-40B4-BE49-F238E27FC236}">
                <a16:creationId xmlns:a16="http://schemas.microsoft.com/office/drawing/2014/main" id="{98FA4B2D-79E3-7C3B-9D59-ED3327B37F89}"/>
              </a:ext>
            </a:extLst>
          </p:cNvPr>
          <p:cNvSpPr txBox="1"/>
          <p:nvPr/>
        </p:nvSpPr>
        <p:spPr>
          <a:xfrm>
            <a:off x="281862" y="5348377"/>
            <a:ext cx="2513096" cy="369332"/>
          </a:xfrm>
          <a:prstGeom prst="rect">
            <a:avLst/>
          </a:prstGeom>
          <a:solidFill>
            <a:srgbClr val="80DDB7"/>
          </a:solidFill>
          <a:ln>
            <a:solidFill>
              <a:srgbClr val="80DDB7"/>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cs typeface="Calibri"/>
              </a:rPr>
              <a:t>Blend phonemes</a:t>
            </a:r>
          </a:p>
        </p:txBody>
      </p:sp>
    </p:spTree>
    <p:extLst>
      <p:ext uri="{BB962C8B-B14F-4D97-AF65-F5344CB8AC3E}">
        <p14:creationId xmlns:p14="http://schemas.microsoft.com/office/powerpoint/2010/main" val="27311234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3E74E-E7B6-4CD3-9EA6-3D085CB38E27}"/>
              </a:ext>
            </a:extLst>
          </p:cNvPr>
          <p:cNvSpPr>
            <a:spLocks noGrp="1"/>
          </p:cNvSpPr>
          <p:nvPr>
            <p:ph type="title"/>
          </p:nvPr>
        </p:nvSpPr>
        <p:spPr>
          <a:xfrm>
            <a:off x="838200" y="365125"/>
            <a:ext cx="10515600" cy="1325563"/>
          </a:xfrm>
        </p:spPr>
        <p:txBody>
          <a:bodyPr/>
          <a:lstStyle/>
          <a:p>
            <a:pPr algn="ctr"/>
            <a:r>
              <a:rPr lang="en-US" b="1">
                <a:latin typeface="+mn-lt"/>
              </a:rPr>
              <a:t>Break it up! </a:t>
            </a:r>
            <a:endParaRPr lang="en-AU" b="1">
              <a:latin typeface="+mn-lt"/>
            </a:endParaRPr>
          </a:p>
        </p:txBody>
      </p:sp>
      <p:pic>
        <p:nvPicPr>
          <p:cNvPr id="6" name="Graphic 5" descr="Handbag with solid fill">
            <a:extLst>
              <a:ext uri="{FF2B5EF4-FFF2-40B4-BE49-F238E27FC236}">
                <a16:creationId xmlns:a16="http://schemas.microsoft.com/office/drawing/2014/main" id="{B43D651B-785D-4BFB-966C-F409ABE9F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84421" y="2138148"/>
            <a:ext cx="2001471" cy="2001471"/>
          </a:xfrm>
          <a:prstGeom prst="rect">
            <a:avLst/>
          </a:prstGeom>
        </p:spPr>
      </p:pic>
      <p:pic>
        <p:nvPicPr>
          <p:cNvPr id="8" name="Graphic 7" descr="Zipper with solid fill">
            <a:extLst>
              <a:ext uri="{FF2B5EF4-FFF2-40B4-BE49-F238E27FC236}">
                <a16:creationId xmlns:a16="http://schemas.microsoft.com/office/drawing/2014/main" id="{01D61B05-7871-49F8-B6F1-5D0D5DA740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92959" y="2396490"/>
            <a:ext cx="1640128" cy="1640128"/>
          </a:xfrm>
          <a:prstGeom prst="rect">
            <a:avLst/>
          </a:prstGeom>
        </p:spPr>
      </p:pic>
      <p:pic>
        <p:nvPicPr>
          <p:cNvPr id="10" name="Graphic 9" descr="Store with solid fill">
            <a:extLst>
              <a:ext uri="{FF2B5EF4-FFF2-40B4-BE49-F238E27FC236}">
                <a16:creationId xmlns:a16="http://schemas.microsoft.com/office/drawing/2014/main" id="{63FA6995-524C-4810-A296-045FBEAACDC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68367" y="2285388"/>
            <a:ext cx="1804139" cy="1804139"/>
          </a:xfrm>
          <a:prstGeom prst="rect">
            <a:avLst/>
          </a:prstGeom>
        </p:spPr>
      </p:pic>
      <p:pic>
        <p:nvPicPr>
          <p:cNvPr id="12" name="Graphic 11" descr="Hammer1 with solid fill">
            <a:extLst>
              <a:ext uri="{FF2B5EF4-FFF2-40B4-BE49-F238E27FC236}">
                <a16:creationId xmlns:a16="http://schemas.microsoft.com/office/drawing/2014/main" id="{62236574-0264-4AC2-A4F0-C9386E89EBD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849594" y="2396493"/>
            <a:ext cx="1640126" cy="1640126"/>
          </a:xfrm>
          <a:prstGeom prst="rect">
            <a:avLst/>
          </a:prstGeom>
        </p:spPr>
      </p:pic>
      <p:sp>
        <p:nvSpPr>
          <p:cNvPr id="3" name="TextBox 2">
            <a:extLst>
              <a:ext uri="{FF2B5EF4-FFF2-40B4-BE49-F238E27FC236}">
                <a16:creationId xmlns:a16="http://schemas.microsoft.com/office/drawing/2014/main" id="{8F0F1EDA-9838-528A-2693-C4CDBEB960B8}"/>
              </a:ext>
            </a:extLst>
          </p:cNvPr>
          <p:cNvSpPr txBox="1"/>
          <p:nvPr/>
        </p:nvSpPr>
        <p:spPr>
          <a:xfrm>
            <a:off x="281862" y="5348377"/>
            <a:ext cx="2513096" cy="369332"/>
          </a:xfrm>
          <a:prstGeom prst="rect">
            <a:avLst/>
          </a:prstGeom>
          <a:solidFill>
            <a:srgbClr val="80DDB7"/>
          </a:solidFill>
          <a:ln>
            <a:solidFill>
              <a:srgbClr val="80DDB7"/>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cs typeface="Calibri"/>
              </a:rPr>
              <a:t>Segment phonemes</a:t>
            </a:r>
          </a:p>
        </p:txBody>
      </p:sp>
    </p:spTree>
    <p:extLst>
      <p:ext uri="{BB962C8B-B14F-4D97-AF65-F5344CB8AC3E}">
        <p14:creationId xmlns:p14="http://schemas.microsoft.com/office/powerpoint/2010/main" val="4037924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3E74E-E7B6-4CD3-9EA6-3D085CB38E27}"/>
              </a:ext>
            </a:extLst>
          </p:cNvPr>
          <p:cNvSpPr>
            <a:spLocks noGrp="1"/>
          </p:cNvSpPr>
          <p:nvPr>
            <p:ph type="title"/>
          </p:nvPr>
        </p:nvSpPr>
        <p:spPr>
          <a:xfrm>
            <a:off x="838200" y="365125"/>
            <a:ext cx="10515600" cy="1325563"/>
          </a:xfrm>
        </p:spPr>
        <p:txBody>
          <a:bodyPr/>
          <a:lstStyle/>
          <a:p>
            <a:pPr algn="ctr"/>
            <a:r>
              <a:rPr lang="en-US" b="1">
                <a:latin typeface="+mn-lt"/>
              </a:rPr>
              <a:t>Break it, count it! </a:t>
            </a:r>
            <a:endParaRPr lang="en-AU">
              <a:latin typeface="+mn-lt"/>
            </a:endParaRPr>
          </a:p>
        </p:txBody>
      </p:sp>
      <p:pic>
        <p:nvPicPr>
          <p:cNvPr id="10" name="Graphic 9" descr="Bee with solid fill">
            <a:extLst>
              <a:ext uri="{FF2B5EF4-FFF2-40B4-BE49-F238E27FC236}">
                <a16:creationId xmlns:a16="http://schemas.microsoft.com/office/drawing/2014/main" id="{70898DB1-8458-4F93-B4B2-C46714D3534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74508" y="1598842"/>
            <a:ext cx="1349468" cy="1349468"/>
          </a:xfrm>
          <a:prstGeom prst="rect">
            <a:avLst/>
          </a:prstGeom>
        </p:spPr>
      </p:pic>
      <p:pic>
        <p:nvPicPr>
          <p:cNvPr id="20" name="Graphic 19" descr="Baby crawling with solid fill">
            <a:extLst>
              <a:ext uri="{FF2B5EF4-FFF2-40B4-BE49-F238E27FC236}">
                <a16:creationId xmlns:a16="http://schemas.microsoft.com/office/drawing/2014/main" id="{8927816F-8F8F-4D5B-B826-468A86A87D4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768026" y="1475332"/>
            <a:ext cx="1504646" cy="1504646"/>
          </a:xfrm>
          <a:prstGeom prst="rect">
            <a:avLst/>
          </a:prstGeom>
        </p:spPr>
      </p:pic>
      <p:pic>
        <p:nvPicPr>
          <p:cNvPr id="26" name="Graphic 25" descr="Backpack with solid fill">
            <a:extLst>
              <a:ext uri="{FF2B5EF4-FFF2-40B4-BE49-F238E27FC236}">
                <a16:creationId xmlns:a16="http://schemas.microsoft.com/office/drawing/2014/main" id="{9BF091F7-83E6-42FF-A8C8-0EED4824735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460615" y="1756838"/>
            <a:ext cx="1070579" cy="1070579"/>
          </a:xfrm>
          <a:prstGeom prst="rect">
            <a:avLst/>
          </a:prstGeom>
        </p:spPr>
      </p:pic>
      <p:pic>
        <p:nvPicPr>
          <p:cNvPr id="28" name="Graphic 27" descr="Cat with solid fill">
            <a:extLst>
              <a:ext uri="{FF2B5EF4-FFF2-40B4-BE49-F238E27FC236}">
                <a16:creationId xmlns:a16="http://schemas.microsoft.com/office/drawing/2014/main" id="{A36D1196-DC95-4312-98E9-A994BC6EA8A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01764" y="1685156"/>
            <a:ext cx="1176842" cy="1176842"/>
          </a:xfrm>
          <a:prstGeom prst="rect">
            <a:avLst/>
          </a:prstGeom>
        </p:spPr>
      </p:pic>
      <p:pic>
        <p:nvPicPr>
          <p:cNvPr id="3" name="Graphic 3" descr="Badge 3 with solid fill">
            <a:extLst>
              <a:ext uri="{FF2B5EF4-FFF2-40B4-BE49-F238E27FC236}">
                <a16:creationId xmlns:a16="http://schemas.microsoft.com/office/drawing/2014/main" id="{9B7361E8-1C92-4D0E-BBD1-E190F6E5915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609579" y="3740771"/>
            <a:ext cx="755703" cy="755703"/>
          </a:xfrm>
          <a:prstGeom prst="rect">
            <a:avLst/>
          </a:prstGeom>
        </p:spPr>
      </p:pic>
      <p:pic>
        <p:nvPicPr>
          <p:cNvPr id="4" name="Graphic 4" descr="Badge with solid fill">
            <a:extLst>
              <a:ext uri="{FF2B5EF4-FFF2-40B4-BE49-F238E27FC236}">
                <a16:creationId xmlns:a16="http://schemas.microsoft.com/office/drawing/2014/main" id="{0F1A11CE-B25E-43FA-9589-2703E7253E96}"/>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348625" y="3740771"/>
            <a:ext cx="755703" cy="755703"/>
          </a:xfrm>
          <a:prstGeom prst="rect">
            <a:avLst/>
          </a:prstGeom>
        </p:spPr>
      </p:pic>
      <p:pic>
        <p:nvPicPr>
          <p:cNvPr id="5" name="Graphic 8" descr="Badge 4 with solid fill">
            <a:extLst>
              <a:ext uri="{FF2B5EF4-FFF2-40B4-BE49-F238E27FC236}">
                <a16:creationId xmlns:a16="http://schemas.microsoft.com/office/drawing/2014/main" id="{FDEE8B84-BA6E-4FE2-B2D5-BD502E2A42FD}"/>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7087671" y="3740771"/>
            <a:ext cx="755703" cy="755703"/>
          </a:xfrm>
          <a:prstGeom prst="rect">
            <a:avLst/>
          </a:prstGeom>
        </p:spPr>
      </p:pic>
      <p:pic>
        <p:nvPicPr>
          <p:cNvPr id="23" name="Graphic 3" descr="Badge 3 with solid fill">
            <a:extLst>
              <a:ext uri="{FF2B5EF4-FFF2-40B4-BE49-F238E27FC236}">
                <a16:creationId xmlns:a16="http://schemas.microsoft.com/office/drawing/2014/main" id="{934E09E5-ED17-4AE5-9328-27C025D2914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826718" y="3740771"/>
            <a:ext cx="755703" cy="755703"/>
          </a:xfrm>
          <a:prstGeom prst="rect">
            <a:avLst/>
          </a:prstGeom>
        </p:spPr>
      </p:pic>
      <p:sp>
        <p:nvSpPr>
          <p:cNvPr id="6" name="TextBox 5">
            <a:extLst>
              <a:ext uri="{FF2B5EF4-FFF2-40B4-BE49-F238E27FC236}">
                <a16:creationId xmlns:a16="http://schemas.microsoft.com/office/drawing/2014/main" id="{FDE0CDFB-40FA-9D73-5D8E-A0C9345AE919}"/>
              </a:ext>
            </a:extLst>
          </p:cNvPr>
          <p:cNvSpPr txBox="1"/>
          <p:nvPr/>
        </p:nvSpPr>
        <p:spPr>
          <a:xfrm>
            <a:off x="281862" y="5348377"/>
            <a:ext cx="2513096" cy="369332"/>
          </a:xfrm>
          <a:prstGeom prst="rect">
            <a:avLst/>
          </a:prstGeom>
          <a:solidFill>
            <a:srgbClr val="80DDB7"/>
          </a:solidFill>
          <a:ln>
            <a:solidFill>
              <a:srgbClr val="80DDB7"/>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cs typeface="Calibri"/>
              </a:rPr>
              <a:t>Segment phonemes</a:t>
            </a:r>
          </a:p>
        </p:txBody>
      </p:sp>
      <p:grpSp>
        <p:nvGrpSpPr>
          <p:cNvPr id="12" name="Group 11">
            <a:extLst>
              <a:ext uri="{FF2B5EF4-FFF2-40B4-BE49-F238E27FC236}">
                <a16:creationId xmlns:a16="http://schemas.microsoft.com/office/drawing/2014/main" id="{92171677-EF66-8127-69EE-C04E43128E67}"/>
              </a:ext>
            </a:extLst>
          </p:cNvPr>
          <p:cNvGrpSpPr/>
          <p:nvPr/>
        </p:nvGrpSpPr>
        <p:grpSpPr>
          <a:xfrm>
            <a:off x="1491898" y="3090969"/>
            <a:ext cx="917730" cy="244181"/>
            <a:chOff x="1545652" y="3116195"/>
            <a:chExt cx="917730" cy="244181"/>
          </a:xfrm>
        </p:grpSpPr>
        <p:sp>
          <p:nvSpPr>
            <p:cNvPr id="40" name="Flowchart: Connector 39">
              <a:extLst>
                <a:ext uri="{FF2B5EF4-FFF2-40B4-BE49-F238E27FC236}">
                  <a16:creationId xmlns:a16="http://schemas.microsoft.com/office/drawing/2014/main" id="{3950B4EC-B1EA-DD79-1466-FE720BD6D812}"/>
                </a:ext>
              </a:extLst>
            </p:cNvPr>
            <p:cNvSpPr/>
            <p:nvPr/>
          </p:nvSpPr>
          <p:spPr>
            <a:xfrm>
              <a:off x="1545652" y="3116195"/>
              <a:ext cx="228600" cy="239486"/>
            </a:xfrm>
            <a:prstGeom prst="flowChartConnector">
              <a:avLst/>
            </a:prstGeom>
            <a:solidFill>
              <a:srgbClr val="4557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Flowchart: Connector 6">
              <a:extLst>
                <a:ext uri="{FF2B5EF4-FFF2-40B4-BE49-F238E27FC236}">
                  <a16:creationId xmlns:a16="http://schemas.microsoft.com/office/drawing/2014/main" id="{0841F85B-9B04-E30A-66B8-2D32529A9C54}"/>
                </a:ext>
              </a:extLst>
            </p:cNvPr>
            <p:cNvSpPr/>
            <p:nvPr/>
          </p:nvSpPr>
          <p:spPr>
            <a:xfrm>
              <a:off x="1890107" y="3120890"/>
              <a:ext cx="228600" cy="239486"/>
            </a:xfrm>
            <a:prstGeom prst="flowChartConnector">
              <a:avLst/>
            </a:prstGeom>
            <a:solidFill>
              <a:srgbClr val="4557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Flowchart: Connector 7">
              <a:extLst>
                <a:ext uri="{FF2B5EF4-FFF2-40B4-BE49-F238E27FC236}">
                  <a16:creationId xmlns:a16="http://schemas.microsoft.com/office/drawing/2014/main" id="{494F0BD8-1676-1752-B187-A0563566D132}"/>
                </a:ext>
              </a:extLst>
            </p:cNvPr>
            <p:cNvSpPr/>
            <p:nvPr/>
          </p:nvSpPr>
          <p:spPr>
            <a:xfrm>
              <a:off x="2234782" y="3116195"/>
              <a:ext cx="228600" cy="239486"/>
            </a:xfrm>
            <a:prstGeom prst="flowChartConnector">
              <a:avLst/>
            </a:prstGeom>
            <a:solidFill>
              <a:srgbClr val="4557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46" name="Group 45">
            <a:extLst>
              <a:ext uri="{FF2B5EF4-FFF2-40B4-BE49-F238E27FC236}">
                <a16:creationId xmlns:a16="http://schemas.microsoft.com/office/drawing/2014/main" id="{08353422-FA7B-0B5E-EF00-22BE09D58C83}"/>
              </a:ext>
            </a:extLst>
          </p:cNvPr>
          <p:cNvGrpSpPr/>
          <p:nvPr/>
        </p:nvGrpSpPr>
        <p:grpSpPr>
          <a:xfrm>
            <a:off x="4429537" y="3095664"/>
            <a:ext cx="573055" cy="244181"/>
            <a:chOff x="4296727" y="3100359"/>
            <a:chExt cx="573055" cy="244181"/>
          </a:xfrm>
        </p:grpSpPr>
        <p:sp>
          <p:nvSpPr>
            <p:cNvPr id="14" name="Flowchart: Connector 13">
              <a:extLst>
                <a:ext uri="{FF2B5EF4-FFF2-40B4-BE49-F238E27FC236}">
                  <a16:creationId xmlns:a16="http://schemas.microsoft.com/office/drawing/2014/main" id="{80D0E28B-C234-038D-27F3-B64F709E2F0E}"/>
                </a:ext>
              </a:extLst>
            </p:cNvPr>
            <p:cNvSpPr/>
            <p:nvPr/>
          </p:nvSpPr>
          <p:spPr>
            <a:xfrm>
              <a:off x="4296727" y="3100359"/>
              <a:ext cx="228600" cy="239486"/>
            </a:xfrm>
            <a:prstGeom prst="flowChartConnector">
              <a:avLst/>
            </a:prstGeom>
            <a:solidFill>
              <a:srgbClr val="4557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Flowchart: Connector 18">
              <a:extLst>
                <a:ext uri="{FF2B5EF4-FFF2-40B4-BE49-F238E27FC236}">
                  <a16:creationId xmlns:a16="http://schemas.microsoft.com/office/drawing/2014/main" id="{624E3CE9-A09F-2927-B902-4B1989A82115}"/>
                </a:ext>
              </a:extLst>
            </p:cNvPr>
            <p:cNvSpPr/>
            <p:nvPr/>
          </p:nvSpPr>
          <p:spPr>
            <a:xfrm>
              <a:off x="4641182" y="3105054"/>
              <a:ext cx="228600" cy="239486"/>
            </a:xfrm>
            <a:prstGeom prst="flowChartConnector">
              <a:avLst/>
            </a:prstGeom>
            <a:solidFill>
              <a:srgbClr val="4557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22" name="Group 21">
            <a:extLst>
              <a:ext uri="{FF2B5EF4-FFF2-40B4-BE49-F238E27FC236}">
                <a16:creationId xmlns:a16="http://schemas.microsoft.com/office/drawing/2014/main" id="{44972DA8-37B7-9975-E468-59F982A7B8A0}"/>
              </a:ext>
            </a:extLst>
          </p:cNvPr>
          <p:cNvGrpSpPr/>
          <p:nvPr/>
        </p:nvGrpSpPr>
        <p:grpSpPr>
          <a:xfrm>
            <a:off x="9731320" y="3111500"/>
            <a:ext cx="917730" cy="244181"/>
            <a:chOff x="1545652" y="3116195"/>
            <a:chExt cx="917730" cy="244181"/>
          </a:xfrm>
        </p:grpSpPr>
        <p:sp>
          <p:nvSpPr>
            <p:cNvPr id="24" name="Flowchart: Connector 23">
              <a:extLst>
                <a:ext uri="{FF2B5EF4-FFF2-40B4-BE49-F238E27FC236}">
                  <a16:creationId xmlns:a16="http://schemas.microsoft.com/office/drawing/2014/main" id="{C9D13EFE-38CB-AD14-78DA-39F1C4208A75}"/>
                </a:ext>
              </a:extLst>
            </p:cNvPr>
            <p:cNvSpPr/>
            <p:nvPr/>
          </p:nvSpPr>
          <p:spPr>
            <a:xfrm>
              <a:off x="1545652" y="3116195"/>
              <a:ext cx="228600" cy="239486"/>
            </a:xfrm>
            <a:prstGeom prst="flowChartConnector">
              <a:avLst/>
            </a:prstGeom>
            <a:solidFill>
              <a:srgbClr val="4557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9" name="Flowchart: Connector 28">
              <a:extLst>
                <a:ext uri="{FF2B5EF4-FFF2-40B4-BE49-F238E27FC236}">
                  <a16:creationId xmlns:a16="http://schemas.microsoft.com/office/drawing/2014/main" id="{42284E49-FE1C-1FF3-90AD-5A18C6D8B381}"/>
                </a:ext>
              </a:extLst>
            </p:cNvPr>
            <p:cNvSpPr/>
            <p:nvPr/>
          </p:nvSpPr>
          <p:spPr>
            <a:xfrm>
              <a:off x="1890107" y="3120890"/>
              <a:ext cx="228600" cy="239486"/>
            </a:xfrm>
            <a:prstGeom prst="flowChartConnector">
              <a:avLst/>
            </a:prstGeom>
            <a:solidFill>
              <a:srgbClr val="4557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 name="Flowchart: Connector 29">
              <a:extLst>
                <a:ext uri="{FF2B5EF4-FFF2-40B4-BE49-F238E27FC236}">
                  <a16:creationId xmlns:a16="http://schemas.microsoft.com/office/drawing/2014/main" id="{FA353352-3FD8-06B2-F7DA-77A1DE091FC1}"/>
                </a:ext>
              </a:extLst>
            </p:cNvPr>
            <p:cNvSpPr/>
            <p:nvPr/>
          </p:nvSpPr>
          <p:spPr>
            <a:xfrm>
              <a:off x="2234782" y="3116195"/>
              <a:ext cx="228600" cy="239486"/>
            </a:xfrm>
            <a:prstGeom prst="flowChartConnector">
              <a:avLst/>
            </a:prstGeom>
            <a:solidFill>
              <a:srgbClr val="4557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45" name="Group 44">
            <a:extLst>
              <a:ext uri="{FF2B5EF4-FFF2-40B4-BE49-F238E27FC236}">
                <a16:creationId xmlns:a16="http://schemas.microsoft.com/office/drawing/2014/main" id="{AD8F00BE-C8AB-F6C2-C41F-DE4D36DEE2E7}"/>
              </a:ext>
            </a:extLst>
          </p:cNvPr>
          <p:cNvGrpSpPr/>
          <p:nvPr/>
        </p:nvGrpSpPr>
        <p:grpSpPr>
          <a:xfrm>
            <a:off x="6852674" y="3095664"/>
            <a:ext cx="1259262" cy="244181"/>
            <a:chOff x="6960624" y="3095664"/>
            <a:chExt cx="1259262" cy="244181"/>
          </a:xfrm>
        </p:grpSpPr>
        <p:sp>
          <p:nvSpPr>
            <p:cNvPr id="34" name="Flowchart: Connector 33">
              <a:extLst>
                <a:ext uri="{FF2B5EF4-FFF2-40B4-BE49-F238E27FC236}">
                  <a16:creationId xmlns:a16="http://schemas.microsoft.com/office/drawing/2014/main" id="{5378E8F1-57A4-4EA7-B5A8-C98576BCE7C3}"/>
                </a:ext>
              </a:extLst>
            </p:cNvPr>
            <p:cNvSpPr/>
            <p:nvPr/>
          </p:nvSpPr>
          <p:spPr>
            <a:xfrm>
              <a:off x="6960624" y="3095664"/>
              <a:ext cx="228600" cy="239486"/>
            </a:xfrm>
            <a:prstGeom prst="flowChartConnector">
              <a:avLst/>
            </a:prstGeom>
            <a:solidFill>
              <a:srgbClr val="4557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8" name="Flowchart: Connector 37">
              <a:extLst>
                <a:ext uri="{FF2B5EF4-FFF2-40B4-BE49-F238E27FC236}">
                  <a16:creationId xmlns:a16="http://schemas.microsoft.com/office/drawing/2014/main" id="{E932B71D-8674-AE4F-6860-F95ABF52409D}"/>
                </a:ext>
              </a:extLst>
            </p:cNvPr>
            <p:cNvSpPr/>
            <p:nvPr/>
          </p:nvSpPr>
          <p:spPr>
            <a:xfrm>
              <a:off x="7305079" y="3100359"/>
              <a:ext cx="228600" cy="239486"/>
            </a:xfrm>
            <a:prstGeom prst="flowChartConnector">
              <a:avLst/>
            </a:prstGeom>
            <a:solidFill>
              <a:srgbClr val="4557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3" name="Flowchart: Connector 42">
              <a:extLst>
                <a:ext uri="{FF2B5EF4-FFF2-40B4-BE49-F238E27FC236}">
                  <a16:creationId xmlns:a16="http://schemas.microsoft.com/office/drawing/2014/main" id="{BFF52883-6B75-DC42-4E77-6BBF72A7DBDB}"/>
                </a:ext>
              </a:extLst>
            </p:cNvPr>
            <p:cNvSpPr/>
            <p:nvPr/>
          </p:nvSpPr>
          <p:spPr>
            <a:xfrm>
              <a:off x="7649754" y="3095664"/>
              <a:ext cx="228600" cy="239486"/>
            </a:xfrm>
            <a:prstGeom prst="flowChartConnector">
              <a:avLst/>
            </a:prstGeom>
            <a:solidFill>
              <a:srgbClr val="4557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4" name="Flowchart: Connector 43">
              <a:extLst>
                <a:ext uri="{FF2B5EF4-FFF2-40B4-BE49-F238E27FC236}">
                  <a16:creationId xmlns:a16="http://schemas.microsoft.com/office/drawing/2014/main" id="{4848AA0C-6A48-EF11-6D13-68A576B14295}"/>
                </a:ext>
              </a:extLst>
            </p:cNvPr>
            <p:cNvSpPr/>
            <p:nvPr/>
          </p:nvSpPr>
          <p:spPr>
            <a:xfrm>
              <a:off x="7991286" y="3095664"/>
              <a:ext cx="228600" cy="239486"/>
            </a:xfrm>
            <a:prstGeom prst="flowChartConnector">
              <a:avLst/>
            </a:prstGeom>
            <a:solidFill>
              <a:srgbClr val="4557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Tree>
    <p:extLst>
      <p:ext uri="{BB962C8B-B14F-4D97-AF65-F5344CB8AC3E}">
        <p14:creationId xmlns:p14="http://schemas.microsoft.com/office/powerpoint/2010/main" val="2995676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3E74E-E7B6-4CD3-9EA6-3D085CB38E27}"/>
              </a:ext>
            </a:extLst>
          </p:cNvPr>
          <p:cNvSpPr>
            <a:spLocks noGrp="1"/>
          </p:cNvSpPr>
          <p:nvPr>
            <p:ph type="title"/>
          </p:nvPr>
        </p:nvSpPr>
        <p:spPr>
          <a:xfrm>
            <a:off x="838200" y="941595"/>
            <a:ext cx="10515600" cy="1325563"/>
          </a:xfrm>
        </p:spPr>
        <p:txBody>
          <a:bodyPr/>
          <a:lstStyle/>
          <a:p>
            <a:pPr algn="ctr"/>
            <a:r>
              <a:rPr lang="en-US"/>
              <a:t>Pound that sound</a:t>
            </a:r>
            <a:endParaRPr lang="en-AU" b="1">
              <a:latin typeface="+mn-lt"/>
            </a:endParaRPr>
          </a:p>
        </p:txBody>
      </p:sp>
      <p:pic>
        <p:nvPicPr>
          <p:cNvPr id="5" name="Graphic 4" descr="Clapping hands with solid fill">
            <a:extLst>
              <a:ext uri="{FF2B5EF4-FFF2-40B4-BE49-F238E27FC236}">
                <a16:creationId xmlns:a16="http://schemas.microsoft.com/office/drawing/2014/main" id="{2F446AF0-613D-7EC1-BA9E-CB63BEA3549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79674" y="2012674"/>
            <a:ext cx="2832652" cy="2832652"/>
          </a:xfrm>
          <a:prstGeom prst="rect">
            <a:avLst/>
          </a:prstGeom>
        </p:spPr>
      </p:pic>
      <p:sp>
        <p:nvSpPr>
          <p:cNvPr id="3" name="TextBox 2">
            <a:extLst>
              <a:ext uri="{FF2B5EF4-FFF2-40B4-BE49-F238E27FC236}">
                <a16:creationId xmlns:a16="http://schemas.microsoft.com/office/drawing/2014/main" id="{102F5E25-68F2-DD77-BB25-8CB1AE79F486}"/>
              </a:ext>
            </a:extLst>
          </p:cNvPr>
          <p:cNvSpPr txBox="1"/>
          <p:nvPr/>
        </p:nvSpPr>
        <p:spPr>
          <a:xfrm>
            <a:off x="385378" y="5382885"/>
            <a:ext cx="3444749" cy="369332"/>
          </a:xfrm>
          <a:prstGeom prst="rect">
            <a:avLst/>
          </a:prstGeom>
          <a:solidFill>
            <a:srgbClr val="80DDB7"/>
          </a:solidFill>
          <a:ln>
            <a:solidFill>
              <a:srgbClr val="80DDB7"/>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cs typeface="Calibri"/>
              </a:rPr>
              <a:t>Segment and blend phonemes</a:t>
            </a:r>
          </a:p>
        </p:txBody>
      </p:sp>
    </p:spTree>
    <p:extLst>
      <p:ext uri="{BB962C8B-B14F-4D97-AF65-F5344CB8AC3E}">
        <p14:creationId xmlns:p14="http://schemas.microsoft.com/office/powerpoint/2010/main" val="315640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3033D7B-5ADD-1BB2-B49E-0883FE448223}"/>
              </a:ext>
            </a:extLst>
          </p:cNvPr>
          <p:cNvSpPr txBox="1">
            <a:spLocks/>
          </p:cNvSpPr>
          <p:nvPr/>
        </p:nvSpPr>
        <p:spPr>
          <a:xfrm>
            <a:off x="323849" y="390641"/>
            <a:ext cx="10515600" cy="1325563"/>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solidFill>
                  <a:srgbClr val="0E1E42"/>
                </a:solidFill>
                <a:latin typeface="+mn-lt"/>
                <a:ea typeface="+mj-lt"/>
                <a:cs typeface="+mj-lt"/>
              </a:rPr>
              <a:t>How to use this presentation</a:t>
            </a:r>
            <a:br>
              <a:rPr lang="en-US" sz="3600" b="1">
                <a:solidFill>
                  <a:schemeClr val="bg1"/>
                </a:solidFill>
                <a:ea typeface="+mj-lt"/>
                <a:cs typeface="+mj-lt"/>
              </a:rPr>
            </a:br>
            <a:r>
              <a:rPr lang="en-US" sz="3600">
                <a:solidFill>
                  <a:srgbClr val="002060"/>
                </a:solidFill>
                <a:ea typeface="+mj-lt"/>
                <a:cs typeface="+mj-lt"/>
              </a:rPr>
              <a:t>Notes for teachers</a:t>
            </a:r>
            <a:endParaRPr lang="en-US" sz="3600">
              <a:solidFill>
                <a:srgbClr val="002060"/>
              </a:solidFill>
            </a:endParaRPr>
          </a:p>
        </p:txBody>
      </p:sp>
      <p:sp>
        <p:nvSpPr>
          <p:cNvPr id="8" name="Content Placeholder 2">
            <a:extLst>
              <a:ext uri="{FF2B5EF4-FFF2-40B4-BE49-F238E27FC236}">
                <a16:creationId xmlns:a16="http://schemas.microsoft.com/office/drawing/2014/main" id="{8D8FDF2B-5CDF-E513-D938-1DA8CEF7EA56}"/>
              </a:ext>
            </a:extLst>
          </p:cNvPr>
          <p:cNvSpPr txBox="1">
            <a:spLocks/>
          </p:cNvSpPr>
          <p:nvPr/>
        </p:nvSpPr>
        <p:spPr>
          <a:xfrm>
            <a:off x="1038223" y="1970837"/>
            <a:ext cx="9612844" cy="4310090"/>
          </a:xfrm>
          <a:prstGeom prst="rect">
            <a:avLst/>
          </a:prstGeom>
        </p:spPr>
        <p:txBody>
          <a:bodyPr vert="horz"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en-US" sz="1600">
                <a:cs typeface="Calibri"/>
              </a:rPr>
              <a:t>The activities in these slides can be used for any students still developing phonological and phonemic awareness skills. </a:t>
            </a:r>
          </a:p>
          <a:p>
            <a:pPr marL="457200" indent="-457200"/>
            <a:r>
              <a:rPr lang="en-US" sz="1600">
                <a:cs typeface="Calibri"/>
              </a:rPr>
              <a:t>Phonological awareness screeners can be used to assess students’ areas of need (see Slide 2). Once you have that information, choose activities in this pack to match your students’ areas of need.</a:t>
            </a:r>
          </a:p>
          <a:p>
            <a:pPr marL="457200" indent="-457200"/>
            <a:r>
              <a:rPr lang="en-US" sz="1600">
                <a:cs typeface="Calibri"/>
              </a:rPr>
              <a:t>The presentation includes two or more activities per skill. Phonological and phonemic awareness sessions should focus on 1-2 skills per session.</a:t>
            </a:r>
            <a:endParaRPr lang="en-US" sz="1600">
              <a:highlight>
                <a:srgbClr val="FFFF00"/>
              </a:highlight>
              <a:cs typeface="Calibri"/>
            </a:endParaRPr>
          </a:p>
          <a:p>
            <a:pPr marL="457200" indent="-457200"/>
            <a:r>
              <a:rPr lang="en-US" sz="1600">
                <a:cs typeface="Calibri"/>
              </a:rPr>
              <a:t>Use these slides before phonics instruction to cue students into sounds in words. </a:t>
            </a:r>
            <a:endParaRPr lang="en-US" sz="1600">
              <a:highlight>
                <a:srgbClr val="FFFF00"/>
              </a:highlight>
              <a:cs typeface="Calibri"/>
            </a:endParaRPr>
          </a:p>
          <a:p>
            <a:pPr marL="457200" indent="-457200"/>
            <a:r>
              <a:rPr lang="en-US" sz="1600">
                <a:cs typeface="Calibri"/>
              </a:rPr>
              <a:t>Some activities can be run on a large screen or whiteboard, some can be printed as worksheets, some are physical activities. See the teacher steps below each slide for guidance on how to run each activity.</a:t>
            </a:r>
          </a:p>
          <a:p>
            <a:pPr marL="457200" indent="-457200"/>
            <a:r>
              <a:rPr lang="en-US" sz="1600">
                <a:cs typeface="Calibri"/>
              </a:rPr>
              <a:t>Some slides are animated; use presentation mode and click to make the next picture appear. </a:t>
            </a:r>
          </a:p>
          <a:p>
            <a:pPr marL="457200" indent="-457200"/>
            <a:r>
              <a:rPr lang="en-GB" sz="1600"/>
              <a:t>Some activities suggest teachers check for understanding through the ‘chin it’ technique: all students write their response on mini-whiteboards or paper or equivalent. Students hold their response under their chin to show the teacher, allowing for immediate feedback.</a:t>
            </a:r>
            <a:endParaRPr lang="en-GB" sz="1600">
              <a:cs typeface="Calibri"/>
            </a:endParaRPr>
          </a:p>
          <a:p>
            <a:pPr marL="457200" indent="-457200"/>
            <a:r>
              <a:rPr lang="en-GB" sz="1600">
                <a:cs typeface="Calibri"/>
              </a:rPr>
              <a:t>Some activities within the phonemic awareness section include a phonics element. Ensure students have been explicitly introduced to graphemes included in the activity. </a:t>
            </a:r>
          </a:p>
          <a:p>
            <a:pPr marL="457200" indent="-457200"/>
            <a:endParaRPr lang="en-US" sz="1600">
              <a:cs typeface="Calibri"/>
            </a:endParaRPr>
          </a:p>
          <a:p>
            <a:pPr marL="0" indent="0">
              <a:buNone/>
            </a:pPr>
            <a:endParaRPr lang="en-US" sz="1600">
              <a:cs typeface="Calibri"/>
            </a:endParaRPr>
          </a:p>
        </p:txBody>
      </p:sp>
    </p:spTree>
    <p:extLst>
      <p:ext uri="{BB962C8B-B14F-4D97-AF65-F5344CB8AC3E}">
        <p14:creationId xmlns:p14="http://schemas.microsoft.com/office/powerpoint/2010/main" val="39202192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3E74E-E7B6-4CD3-9EA6-3D085CB38E27}"/>
              </a:ext>
            </a:extLst>
          </p:cNvPr>
          <p:cNvSpPr>
            <a:spLocks noGrp="1"/>
          </p:cNvSpPr>
          <p:nvPr>
            <p:ph type="title"/>
          </p:nvPr>
        </p:nvSpPr>
        <p:spPr>
          <a:xfrm>
            <a:off x="838200" y="365125"/>
            <a:ext cx="10515600" cy="1325563"/>
          </a:xfrm>
        </p:spPr>
        <p:txBody>
          <a:bodyPr/>
          <a:lstStyle/>
          <a:p>
            <a:pPr algn="ctr"/>
            <a:r>
              <a:rPr lang="en-US" b="1">
                <a:latin typeface="+mn-lt"/>
              </a:rPr>
              <a:t>Drop it! </a:t>
            </a:r>
            <a:endParaRPr lang="en-AU" b="1">
              <a:latin typeface="+mn-lt"/>
            </a:endParaRPr>
          </a:p>
        </p:txBody>
      </p:sp>
      <p:sp>
        <p:nvSpPr>
          <p:cNvPr id="13" name="Content Placeholder 3">
            <a:extLst>
              <a:ext uri="{FF2B5EF4-FFF2-40B4-BE49-F238E27FC236}">
                <a16:creationId xmlns:a16="http://schemas.microsoft.com/office/drawing/2014/main" id="{E33FA66A-86F0-4AB5-A641-7F17BCC058F1}"/>
              </a:ext>
            </a:extLst>
          </p:cNvPr>
          <p:cNvSpPr txBox="1">
            <a:spLocks/>
          </p:cNvSpPr>
          <p:nvPr/>
        </p:nvSpPr>
        <p:spPr>
          <a:xfrm>
            <a:off x="1453740" y="1914070"/>
            <a:ext cx="2464633" cy="95262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7200"/>
              <a:t>tram</a:t>
            </a:r>
            <a:endParaRPr lang="en-AU" sz="7200"/>
          </a:p>
        </p:txBody>
      </p:sp>
      <p:sp>
        <p:nvSpPr>
          <p:cNvPr id="14" name="Content Placeholder 3">
            <a:extLst>
              <a:ext uri="{FF2B5EF4-FFF2-40B4-BE49-F238E27FC236}">
                <a16:creationId xmlns:a16="http://schemas.microsoft.com/office/drawing/2014/main" id="{678A8604-A843-40E1-AE5E-38AFB693050A}"/>
              </a:ext>
            </a:extLst>
          </p:cNvPr>
          <p:cNvSpPr txBox="1">
            <a:spLocks/>
          </p:cNvSpPr>
          <p:nvPr/>
        </p:nvSpPr>
        <p:spPr>
          <a:xfrm>
            <a:off x="8273626" y="1914070"/>
            <a:ext cx="2464633" cy="95262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7200"/>
              <a:t>am</a:t>
            </a:r>
            <a:endParaRPr lang="en-AU" sz="7200"/>
          </a:p>
        </p:txBody>
      </p:sp>
      <p:sp>
        <p:nvSpPr>
          <p:cNvPr id="17" name="Content Placeholder 3">
            <a:extLst>
              <a:ext uri="{FF2B5EF4-FFF2-40B4-BE49-F238E27FC236}">
                <a16:creationId xmlns:a16="http://schemas.microsoft.com/office/drawing/2014/main" id="{4ACB180E-F758-4163-A9AE-C02F8892648D}"/>
              </a:ext>
            </a:extLst>
          </p:cNvPr>
          <p:cNvSpPr txBox="1">
            <a:spLocks/>
          </p:cNvSpPr>
          <p:nvPr/>
        </p:nvSpPr>
        <p:spPr>
          <a:xfrm>
            <a:off x="8273625" y="3380140"/>
            <a:ext cx="2464633" cy="95262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7200"/>
              <a:t>in</a:t>
            </a:r>
            <a:endParaRPr lang="en-AU" sz="7200"/>
          </a:p>
        </p:txBody>
      </p:sp>
      <p:sp>
        <p:nvSpPr>
          <p:cNvPr id="10" name="Content Placeholder 3">
            <a:extLst>
              <a:ext uri="{FF2B5EF4-FFF2-40B4-BE49-F238E27FC236}">
                <a16:creationId xmlns:a16="http://schemas.microsoft.com/office/drawing/2014/main" id="{BAFB027B-9979-DBAB-A3F9-0436B037CCD1}"/>
              </a:ext>
            </a:extLst>
          </p:cNvPr>
          <p:cNvSpPr txBox="1">
            <a:spLocks/>
          </p:cNvSpPr>
          <p:nvPr/>
        </p:nvSpPr>
        <p:spPr>
          <a:xfrm>
            <a:off x="1453740" y="3362059"/>
            <a:ext cx="2464633" cy="95262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7200"/>
              <a:t>spin</a:t>
            </a:r>
            <a:endParaRPr lang="en-AU" sz="7200"/>
          </a:p>
        </p:txBody>
      </p:sp>
      <p:sp>
        <p:nvSpPr>
          <p:cNvPr id="18" name="Content Placeholder 3">
            <a:extLst>
              <a:ext uri="{FF2B5EF4-FFF2-40B4-BE49-F238E27FC236}">
                <a16:creationId xmlns:a16="http://schemas.microsoft.com/office/drawing/2014/main" id="{B2543B71-8EDE-62A5-60B9-25824998A158}"/>
              </a:ext>
            </a:extLst>
          </p:cNvPr>
          <p:cNvSpPr txBox="1">
            <a:spLocks/>
          </p:cNvSpPr>
          <p:nvPr/>
        </p:nvSpPr>
        <p:spPr>
          <a:xfrm>
            <a:off x="4863683" y="1914070"/>
            <a:ext cx="2464633" cy="95262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7200"/>
              <a:t>ram</a:t>
            </a:r>
            <a:endParaRPr lang="en-AU" sz="7200"/>
          </a:p>
        </p:txBody>
      </p:sp>
      <p:sp>
        <p:nvSpPr>
          <p:cNvPr id="19" name="Content Placeholder 3">
            <a:extLst>
              <a:ext uri="{FF2B5EF4-FFF2-40B4-BE49-F238E27FC236}">
                <a16:creationId xmlns:a16="http://schemas.microsoft.com/office/drawing/2014/main" id="{596C810D-EF23-189F-6B9F-FB83909BFA0E}"/>
              </a:ext>
            </a:extLst>
          </p:cNvPr>
          <p:cNvSpPr txBox="1">
            <a:spLocks/>
          </p:cNvSpPr>
          <p:nvPr/>
        </p:nvSpPr>
        <p:spPr>
          <a:xfrm>
            <a:off x="4863682" y="3362059"/>
            <a:ext cx="2464633" cy="95262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7200"/>
              <a:t>pin</a:t>
            </a:r>
            <a:endParaRPr lang="en-AU" sz="7200"/>
          </a:p>
        </p:txBody>
      </p:sp>
      <p:sp>
        <p:nvSpPr>
          <p:cNvPr id="3" name="TextBox 2">
            <a:extLst>
              <a:ext uri="{FF2B5EF4-FFF2-40B4-BE49-F238E27FC236}">
                <a16:creationId xmlns:a16="http://schemas.microsoft.com/office/drawing/2014/main" id="{983C04BF-5825-A39A-30CE-40DC3A69C566}"/>
              </a:ext>
            </a:extLst>
          </p:cNvPr>
          <p:cNvSpPr txBox="1"/>
          <p:nvPr/>
        </p:nvSpPr>
        <p:spPr>
          <a:xfrm>
            <a:off x="281862" y="5348377"/>
            <a:ext cx="2513096" cy="369332"/>
          </a:xfrm>
          <a:prstGeom prst="rect">
            <a:avLst/>
          </a:prstGeom>
          <a:solidFill>
            <a:srgbClr val="80DDB7"/>
          </a:solidFill>
          <a:ln>
            <a:solidFill>
              <a:srgbClr val="80DDB7"/>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cs typeface="Calibri"/>
              </a:rPr>
              <a:t>Delete phonemes</a:t>
            </a:r>
          </a:p>
        </p:txBody>
      </p:sp>
    </p:spTree>
    <p:extLst>
      <p:ext uri="{BB962C8B-B14F-4D97-AF65-F5344CB8AC3E}">
        <p14:creationId xmlns:p14="http://schemas.microsoft.com/office/powerpoint/2010/main" val="1170554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7" grpId="0"/>
      <p:bldP spid="10"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3E74E-E7B6-4CD3-9EA6-3D085CB38E27}"/>
              </a:ext>
            </a:extLst>
          </p:cNvPr>
          <p:cNvSpPr>
            <a:spLocks noGrp="1"/>
          </p:cNvSpPr>
          <p:nvPr>
            <p:ph type="title"/>
          </p:nvPr>
        </p:nvSpPr>
        <p:spPr>
          <a:xfrm>
            <a:off x="838200" y="365125"/>
            <a:ext cx="10515600" cy="1325563"/>
          </a:xfrm>
        </p:spPr>
        <p:txBody>
          <a:bodyPr/>
          <a:lstStyle/>
          <a:p>
            <a:pPr algn="ctr"/>
            <a:r>
              <a:rPr lang="en-US" b="1">
                <a:latin typeface="+mn-lt"/>
              </a:rPr>
              <a:t>Add it! </a:t>
            </a:r>
            <a:endParaRPr lang="en-AU" b="1">
              <a:latin typeface="+mn-lt"/>
            </a:endParaRPr>
          </a:p>
        </p:txBody>
      </p:sp>
      <p:sp>
        <p:nvSpPr>
          <p:cNvPr id="4" name="Content Placeholder 3">
            <a:extLst>
              <a:ext uri="{FF2B5EF4-FFF2-40B4-BE49-F238E27FC236}">
                <a16:creationId xmlns:a16="http://schemas.microsoft.com/office/drawing/2014/main" id="{7BD46F70-DA03-4279-915F-110EB52F40B7}"/>
              </a:ext>
            </a:extLst>
          </p:cNvPr>
          <p:cNvSpPr txBox="1">
            <a:spLocks/>
          </p:cNvSpPr>
          <p:nvPr/>
        </p:nvSpPr>
        <p:spPr>
          <a:xfrm>
            <a:off x="2903960" y="1534262"/>
            <a:ext cx="2594159" cy="103018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7200"/>
              <a:t>pot</a:t>
            </a:r>
            <a:endParaRPr lang="en-AU" sz="7200"/>
          </a:p>
        </p:txBody>
      </p:sp>
      <p:sp>
        <p:nvSpPr>
          <p:cNvPr id="5" name="Content Placeholder 3">
            <a:extLst>
              <a:ext uri="{FF2B5EF4-FFF2-40B4-BE49-F238E27FC236}">
                <a16:creationId xmlns:a16="http://schemas.microsoft.com/office/drawing/2014/main" id="{6B227131-43AF-4689-AC47-E51067186808}"/>
              </a:ext>
            </a:extLst>
          </p:cNvPr>
          <p:cNvSpPr txBox="1">
            <a:spLocks/>
          </p:cNvSpPr>
          <p:nvPr/>
        </p:nvSpPr>
        <p:spPr>
          <a:xfrm>
            <a:off x="6693877" y="1534262"/>
            <a:ext cx="2594159" cy="103018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7200"/>
              <a:t>spot</a:t>
            </a:r>
            <a:endParaRPr lang="en-AU"/>
          </a:p>
        </p:txBody>
      </p:sp>
      <p:sp>
        <p:nvSpPr>
          <p:cNvPr id="6" name="Content Placeholder 3">
            <a:extLst>
              <a:ext uri="{FF2B5EF4-FFF2-40B4-BE49-F238E27FC236}">
                <a16:creationId xmlns:a16="http://schemas.microsoft.com/office/drawing/2014/main" id="{52FCA982-23B2-4A1E-8962-F818E999587D}"/>
              </a:ext>
            </a:extLst>
          </p:cNvPr>
          <p:cNvSpPr txBox="1">
            <a:spLocks/>
          </p:cNvSpPr>
          <p:nvPr/>
        </p:nvSpPr>
        <p:spPr>
          <a:xfrm>
            <a:off x="2903961" y="2939389"/>
            <a:ext cx="2594159" cy="103018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7200"/>
              <a:t>lash</a:t>
            </a:r>
            <a:endParaRPr lang="en-AU" sz="7200"/>
          </a:p>
        </p:txBody>
      </p:sp>
      <p:sp>
        <p:nvSpPr>
          <p:cNvPr id="7" name="Content Placeholder 3">
            <a:extLst>
              <a:ext uri="{FF2B5EF4-FFF2-40B4-BE49-F238E27FC236}">
                <a16:creationId xmlns:a16="http://schemas.microsoft.com/office/drawing/2014/main" id="{BFF5ACE9-B5B1-4768-8BC3-E3CD863A8E4D}"/>
              </a:ext>
            </a:extLst>
          </p:cNvPr>
          <p:cNvSpPr txBox="1">
            <a:spLocks/>
          </p:cNvSpPr>
          <p:nvPr/>
        </p:nvSpPr>
        <p:spPr>
          <a:xfrm>
            <a:off x="6693878" y="2913908"/>
            <a:ext cx="2594159" cy="103018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7200"/>
              <a:t>flash</a:t>
            </a:r>
            <a:endParaRPr lang="en-AU" sz="7200"/>
          </a:p>
        </p:txBody>
      </p:sp>
      <p:sp>
        <p:nvSpPr>
          <p:cNvPr id="10" name="Content Placeholder 3">
            <a:extLst>
              <a:ext uri="{FF2B5EF4-FFF2-40B4-BE49-F238E27FC236}">
                <a16:creationId xmlns:a16="http://schemas.microsoft.com/office/drawing/2014/main" id="{14B3169D-51AF-4F00-87F6-1C77A50ED40D}"/>
              </a:ext>
            </a:extLst>
          </p:cNvPr>
          <p:cNvSpPr txBox="1">
            <a:spLocks/>
          </p:cNvSpPr>
          <p:nvPr/>
        </p:nvSpPr>
        <p:spPr>
          <a:xfrm>
            <a:off x="2903961" y="4089192"/>
            <a:ext cx="2594159" cy="103018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7200"/>
              <a:t>rain</a:t>
            </a:r>
            <a:endParaRPr lang="en-AU" sz="7200"/>
          </a:p>
        </p:txBody>
      </p:sp>
      <p:sp>
        <p:nvSpPr>
          <p:cNvPr id="11" name="Content Placeholder 3">
            <a:extLst>
              <a:ext uri="{FF2B5EF4-FFF2-40B4-BE49-F238E27FC236}">
                <a16:creationId xmlns:a16="http://schemas.microsoft.com/office/drawing/2014/main" id="{4198E0FC-87C8-40BE-AB9E-1F159DDE50EC}"/>
              </a:ext>
            </a:extLst>
          </p:cNvPr>
          <p:cNvSpPr txBox="1">
            <a:spLocks/>
          </p:cNvSpPr>
          <p:nvPr/>
        </p:nvSpPr>
        <p:spPr>
          <a:xfrm>
            <a:off x="6693878" y="4071928"/>
            <a:ext cx="2594159" cy="103018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7200"/>
              <a:t>train</a:t>
            </a:r>
            <a:endParaRPr lang="en-AU" sz="7200"/>
          </a:p>
        </p:txBody>
      </p:sp>
      <p:sp>
        <p:nvSpPr>
          <p:cNvPr id="3" name="TextBox 2">
            <a:extLst>
              <a:ext uri="{FF2B5EF4-FFF2-40B4-BE49-F238E27FC236}">
                <a16:creationId xmlns:a16="http://schemas.microsoft.com/office/drawing/2014/main" id="{06D2F675-C08D-CA8B-2219-AF4B3102F595}"/>
              </a:ext>
            </a:extLst>
          </p:cNvPr>
          <p:cNvSpPr txBox="1"/>
          <p:nvPr/>
        </p:nvSpPr>
        <p:spPr>
          <a:xfrm>
            <a:off x="281862" y="5348377"/>
            <a:ext cx="2513096" cy="369332"/>
          </a:xfrm>
          <a:prstGeom prst="rect">
            <a:avLst/>
          </a:prstGeom>
          <a:solidFill>
            <a:srgbClr val="80DDB7"/>
          </a:solidFill>
          <a:ln>
            <a:solidFill>
              <a:srgbClr val="80DDB7"/>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cs typeface="Calibri"/>
              </a:rPr>
              <a:t>Add phonemes</a:t>
            </a:r>
          </a:p>
        </p:txBody>
      </p:sp>
    </p:spTree>
    <p:extLst>
      <p:ext uri="{BB962C8B-B14F-4D97-AF65-F5344CB8AC3E}">
        <p14:creationId xmlns:p14="http://schemas.microsoft.com/office/powerpoint/2010/main" val="308598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P spid="6" grpId="0" build="p"/>
      <p:bldP spid="7" grpId="0"/>
      <p:bldP spid="10" grpId="0"/>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3E74E-E7B6-4CD3-9EA6-3D085CB38E27}"/>
              </a:ext>
            </a:extLst>
          </p:cNvPr>
          <p:cNvSpPr>
            <a:spLocks noGrp="1"/>
          </p:cNvSpPr>
          <p:nvPr>
            <p:ph type="title"/>
          </p:nvPr>
        </p:nvSpPr>
        <p:spPr>
          <a:xfrm>
            <a:off x="838200" y="365125"/>
            <a:ext cx="10515600" cy="1325563"/>
          </a:xfrm>
        </p:spPr>
        <p:txBody>
          <a:bodyPr/>
          <a:lstStyle/>
          <a:p>
            <a:pPr algn="ctr"/>
            <a:r>
              <a:rPr lang="en-US" b="1">
                <a:latin typeface="+mn-lt"/>
              </a:rPr>
              <a:t>Swap it! </a:t>
            </a:r>
            <a:endParaRPr lang="en-AU" b="1">
              <a:latin typeface="+mn-lt"/>
            </a:endParaRPr>
          </a:p>
        </p:txBody>
      </p:sp>
      <p:sp>
        <p:nvSpPr>
          <p:cNvPr id="12" name="Content Placeholder 3">
            <a:extLst>
              <a:ext uri="{FF2B5EF4-FFF2-40B4-BE49-F238E27FC236}">
                <a16:creationId xmlns:a16="http://schemas.microsoft.com/office/drawing/2014/main" id="{0A8B6CDC-85A6-FFA2-2C07-93577A81D449}"/>
              </a:ext>
            </a:extLst>
          </p:cNvPr>
          <p:cNvSpPr txBox="1">
            <a:spLocks/>
          </p:cNvSpPr>
          <p:nvPr/>
        </p:nvSpPr>
        <p:spPr>
          <a:xfrm>
            <a:off x="1453740" y="1965829"/>
            <a:ext cx="2464633" cy="95262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7200"/>
              <a:t>back</a:t>
            </a:r>
            <a:endParaRPr lang="en-AU" sz="7200"/>
          </a:p>
        </p:txBody>
      </p:sp>
      <p:sp>
        <p:nvSpPr>
          <p:cNvPr id="13" name="Content Placeholder 3">
            <a:extLst>
              <a:ext uri="{FF2B5EF4-FFF2-40B4-BE49-F238E27FC236}">
                <a16:creationId xmlns:a16="http://schemas.microsoft.com/office/drawing/2014/main" id="{26EB4CAC-C67C-44E5-19A4-6816E84D51B5}"/>
              </a:ext>
            </a:extLst>
          </p:cNvPr>
          <p:cNvSpPr txBox="1">
            <a:spLocks/>
          </p:cNvSpPr>
          <p:nvPr/>
        </p:nvSpPr>
        <p:spPr>
          <a:xfrm>
            <a:off x="8273626" y="1965829"/>
            <a:ext cx="2464633" cy="95262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7200"/>
              <a:t>pack</a:t>
            </a:r>
            <a:endParaRPr lang="en-AU" sz="7200"/>
          </a:p>
        </p:txBody>
      </p:sp>
      <p:sp>
        <p:nvSpPr>
          <p:cNvPr id="14" name="Content Placeholder 3">
            <a:extLst>
              <a:ext uri="{FF2B5EF4-FFF2-40B4-BE49-F238E27FC236}">
                <a16:creationId xmlns:a16="http://schemas.microsoft.com/office/drawing/2014/main" id="{7DBB5EEA-899D-F71B-3744-E4AD23AADEBB}"/>
              </a:ext>
            </a:extLst>
          </p:cNvPr>
          <p:cNvSpPr txBox="1">
            <a:spLocks/>
          </p:cNvSpPr>
          <p:nvPr/>
        </p:nvSpPr>
        <p:spPr>
          <a:xfrm>
            <a:off x="8273625" y="3431899"/>
            <a:ext cx="2464633" cy="95262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7200"/>
              <a:t>fit</a:t>
            </a:r>
            <a:endParaRPr lang="en-AU" sz="7200"/>
          </a:p>
        </p:txBody>
      </p:sp>
      <p:sp>
        <p:nvSpPr>
          <p:cNvPr id="15" name="Content Placeholder 3">
            <a:extLst>
              <a:ext uri="{FF2B5EF4-FFF2-40B4-BE49-F238E27FC236}">
                <a16:creationId xmlns:a16="http://schemas.microsoft.com/office/drawing/2014/main" id="{E90E8FB7-7EFB-41B8-37ED-A177A07EE812}"/>
              </a:ext>
            </a:extLst>
          </p:cNvPr>
          <p:cNvSpPr txBox="1">
            <a:spLocks/>
          </p:cNvSpPr>
          <p:nvPr/>
        </p:nvSpPr>
        <p:spPr>
          <a:xfrm>
            <a:off x="1453740" y="3413818"/>
            <a:ext cx="2464633" cy="95262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7200"/>
              <a:t>pit</a:t>
            </a:r>
            <a:endParaRPr lang="en-AU" sz="7200"/>
          </a:p>
        </p:txBody>
      </p:sp>
      <p:sp>
        <p:nvSpPr>
          <p:cNvPr id="16" name="Content Placeholder 3">
            <a:extLst>
              <a:ext uri="{FF2B5EF4-FFF2-40B4-BE49-F238E27FC236}">
                <a16:creationId xmlns:a16="http://schemas.microsoft.com/office/drawing/2014/main" id="{83DDF829-242C-2A56-CA89-FBEAF0C6E994}"/>
              </a:ext>
            </a:extLst>
          </p:cNvPr>
          <p:cNvSpPr txBox="1">
            <a:spLocks/>
          </p:cNvSpPr>
          <p:nvPr/>
        </p:nvSpPr>
        <p:spPr>
          <a:xfrm>
            <a:off x="4863683" y="1965829"/>
            <a:ext cx="2464633" cy="95262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7200"/>
              <a:t>sack</a:t>
            </a:r>
            <a:endParaRPr lang="en-AU" sz="7200"/>
          </a:p>
        </p:txBody>
      </p:sp>
      <p:sp>
        <p:nvSpPr>
          <p:cNvPr id="17" name="Content Placeholder 3">
            <a:extLst>
              <a:ext uri="{FF2B5EF4-FFF2-40B4-BE49-F238E27FC236}">
                <a16:creationId xmlns:a16="http://schemas.microsoft.com/office/drawing/2014/main" id="{5276FDFF-2FED-43A5-593E-400FA08C3C6F}"/>
              </a:ext>
            </a:extLst>
          </p:cNvPr>
          <p:cNvSpPr txBox="1">
            <a:spLocks/>
          </p:cNvSpPr>
          <p:nvPr/>
        </p:nvSpPr>
        <p:spPr>
          <a:xfrm>
            <a:off x="4863682" y="3413818"/>
            <a:ext cx="2464633" cy="95262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7200"/>
              <a:t>sit</a:t>
            </a:r>
            <a:endParaRPr lang="en-AU" sz="7200"/>
          </a:p>
        </p:txBody>
      </p:sp>
      <p:sp>
        <p:nvSpPr>
          <p:cNvPr id="3" name="TextBox 2">
            <a:extLst>
              <a:ext uri="{FF2B5EF4-FFF2-40B4-BE49-F238E27FC236}">
                <a16:creationId xmlns:a16="http://schemas.microsoft.com/office/drawing/2014/main" id="{247DFA25-03EB-4516-1826-B70A50B26B79}"/>
              </a:ext>
            </a:extLst>
          </p:cNvPr>
          <p:cNvSpPr txBox="1"/>
          <p:nvPr/>
        </p:nvSpPr>
        <p:spPr>
          <a:xfrm>
            <a:off x="281862" y="5348377"/>
            <a:ext cx="2513096" cy="369332"/>
          </a:xfrm>
          <a:prstGeom prst="rect">
            <a:avLst/>
          </a:prstGeom>
          <a:solidFill>
            <a:srgbClr val="80DDB7"/>
          </a:solidFill>
          <a:ln>
            <a:solidFill>
              <a:srgbClr val="80DDB7"/>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cs typeface="Calibri"/>
              </a:rPr>
              <a:t>Substitute phonemes</a:t>
            </a:r>
          </a:p>
        </p:txBody>
      </p:sp>
    </p:spTree>
    <p:extLst>
      <p:ext uri="{BB962C8B-B14F-4D97-AF65-F5344CB8AC3E}">
        <p14:creationId xmlns:p14="http://schemas.microsoft.com/office/powerpoint/2010/main" val="222250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application, Teams&#10;&#10;Description automatically generated">
            <a:hlinkClick r:id="rId3"/>
            <a:extLst>
              <a:ext uri="{FF2B5EF4-FFF2-40B4-BE49-F238E27FC236}">
                <a16:creationId xmlns:a16="http://schemas.microsoft.com/office/drawing/2014/main" id="{AA752E93-8F96-BE70-0F83-59DC3E7528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5131" y="2220676"/>
            <a:ext cx="10501737" cy="1826389"/>
          </a:xfrm>
          <a:prstGeom prst="rect">
            <a:avLst/>
          </a:prstGeom>
        </p:spPr>
      </p:pic>
    </p:spTree>
    <p:extLst>
      <p:ext uri="{BB962C8B-B14F-4D97-AF65-F5344CB8AC3E}">
        <p14:creationId xmlns:p14="http://schemas.microsoft.com/office/powerpoint/2010/main" val="1601217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3033D7B-5ADD-1BB2-B49E-0883FE448223}"/>
              </a:ext>
            </a:extLst>
          </p:cNvPr>
          <p:cNvSpPr txBox="1">
            <a:spLocks/>
          </p:cNvSpPr>
          <p:nvPr/>
        </p:nvSpPr>
        <p:spPr>
          <a:xfrm>
            <a:off x="574970" y="349297"/>
            <a:ext cx="10515600" cy="1325563"/>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solidFill>
                  <a:srgbClr val="0E1E42"/>
                </a:solidFill>
                <a:latin typeface="+mn-lt"/>
                <a:ea typeface="+mj-lt"/>
                <a:cs typeface="+mj-lt"/>
              </a:rPr>
              <a:t>How to use this presentation</a:t>
            </a:r>
            <a:br>
              <a:rPr lang="en-US" sz="3600" b="1">
                <a:solidFill>
                  <a:schemeClr val="bg1"/>
                </a:solidFill>
                <a:ea typeface="+mj-lt"/>
                <a:cs typeface="+mj-lt"/>
              </a:rPr>
            </a:br>
            <a:r>
              <a:rPr lang="en-US" sz="3600">
                <a:solidFill>
                  <a:srgbClr val="002060"/>
                </a:solidFill>
                <a:ea typeface="+mj-lt"/>
                <a:cs typeface="+mj-lt"/>
              </a:rPr>
              <a:t>Resources</a:t>
            </a:r>
            <a:endParaRPr lang="en-US" sz="3600">
              <a:solidFill>
                <a:srgbClr val="002060"/>
              </a:solidFill>
            </a:endParaRPr>
          </a:p>
        </p:txBody>
      </p:sp>
      <p:sp>
        <p:nvSpPr>
          <p:cNvPr id="8" name="Content Placeholder 2">
            <a:extLst>
              <a:ext uri="{FF2B5EF4-FFF2-40B4-BE49-F238E27FC236}">
                <a16:creationId xmlns:a16="http://schemas.microsoft.com/office/drawing/2014/main" id="{8D8FDF2B-5CDF-E513-D938-1DA8CEF7EA56}"/>
              </a:ext>
            </a:extLst>
          </p:cNvPr>
          <p:cNvSpPr txBox="1">
            <a:spLocks/>
          </p:cNvSpPr>
          <p:nvPr/>
        </p:nvSpPr>
        <p:spPr>
          <a:xfrm>
            <a:off x="1026348" y="1716204"/>
            <a:ext cx="9612844" cy="4584629"/>
          </a:xfrm>
          <a:prstGeom prst="rect">
            <a:avLst/>
          </a:prstGeom>
        </p:spPr>
        <p:txBody>
          <a:bodyPr vert="horz"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en-US" sz="1800" b="1"/>
              <a:t>Essential resources</a:t>
            </a:r>
          </a:p>
          <a:p>
            <a:r>
              <a:rPr lang="en-GB" sz="1600"/>
              <a:t>A word bank or list of target words that are suitable for students to blend and segment orally</a:t>
            </a:r>
          </a:p>
          <a:p>
            <a:r>
              <a:rPr lang="en-GB" sz="1600"/>
              <a:t>Mini-whiteboards and markers or paper or equivalent for student use</a:t>
            </a:r>
          </a:p>
          <a:p>
            <a:r>
              <a:rPr lang="en-GB" sz="1600"/>
              <a:t>A large board or screen for teacher use</a:t>
            </a:r>
          </a:p>
          <a:p>
            <a:pPr marL="0" indent="0">
              <a:buNone/>
            </a:pPr>
            <a:endParaRPr lang="en-US" sz="1800" b="1"/>
          </a:p>
          <a:p>
            <a:pPr marL="0" indent="0">
              <a:buNone/>
            </a:pPr>
            <a:r>
              <a:rPr lang="en-US" sz="1800" b="1"/>
              <a:t>Optional resources </a:t>
            </a:r>
            <a:endParaRPr lang="en-GB" sz="1600" b="1"/>
          </a:p>
          <a:p>
            <a:r>
              <a:rPr lang="en-GB" sz="1600"/>
              <a:t>Picture cards with a variety of phonemes and syllables (for ‘Clap it out’, ‘Who has two’, ‘Where is the sound?’, ‘Pound that sound’, ‘Odd one out’, ‘Robot talk’ and ‘Hop it’ activities) </a:t>
            </a:r>
            <a:endParaRPr lang="en-GB" sz="1600">
              <a:cs typeface="Calibri"/>
            </a:endParaRPr>
          </a:p>
          <a:p>
            <a:r>
              <a:rPr lang="en-GB" sz="1600"/>
              <a:t>Felt squares (for ‘Pound that sound’ activity) </a:t>
            </a:r>
          </a:p>
          <a:p>
            <a:r>
              <a:rPr lang="en-GB" sz="1600"/>
              <a:t>Elkonin boxes (for ‘Pound that sound’ and ‘Move it’ activities); for more about Elkonin boxes, see </a:t>
            </a:r>
            <a:r>
              <a:rPr lang="en-GB" sz="1600">
                <a:hlinkClick r:id="rId3"/>
              </a:rPr>
              <a:t>https://www.readingrockets.org/strategies/elkonin_boxes</a:t>
            </a:r>
            <a:endParaRPr lang="en-GB" sz="1600">
              <a:cs typeface="Calibri"/>
            </a:endParaRPr>
          </a:p>
          <a:p>
            <a:r>
              <a:rPr lang="en-GB" sz="1600"/>
              <a:t>Magnetic letters (for ‘Move it’ activity) </a:t>
            </a:r>
            <a:endParaRPr lang="en-GB" sz="1600">
              <a:cs typeface="Calibri"/>
            </a:endParaRPr>
          </a:p>
          <a:p>
            <a:r>
              <a:rPr lang="en-GB" sz="1600"/>
              <a:t>Hoops (for ‘Hop it’ activity)</a:t>
            </a:r>
            <a:endParaRPr lang="en-GB" sz="1600">
              <a:cs typeface="Calibri"/>
            </a:endParaRPr>
          </a:p>
          <a:p>
            <a:pPr marL="0" indent="0">
              <a:buNone/>
            </a:pPr>
            <a:endParaRPr lang="en-US" sz="1600">
              <a:cs typeface="Calibri"/>
            </a:endParaRPr>
          </a:p>
          <a:p>
            <a:pPr marL="0" indent="0">
              <a:buNone/>
            </a:pPr>
            <a:endParaRPr lang="en-US" sz="1600">
              <a:cs typeface="Calibri"/>
            </a:endParaRPr>
          </a:p>
        </p:txBody>
      </p:sp>
    </p:spTree>
    <p:extLst>
      <p:ext uri="{BB962C8B-B14F-4D97-AF65-F5344CB8AC3E}">
        <p14:creationId xmlns:p14="http://schemas.microsoft.com/office/powerpoint/2010/main" val="911371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84FE99B7-7B80-46A0-D8A0-85F3FBC3E312}"/>
              </a:ext>
            </a:extLst>
          </p:cNvPr>
          <p:cNvSpPr>
            <a:spLocks noGrp="1"/>
          </p:cNvSpPr>
          <p:nvPr>
            <p:ph type="subTitle" idx="1"/>
          </p:nvPr>
        </p:nvSpPr>
        <p:spPr>
          <a:xfrm>
            <a:off x="1524000" y="2057400"/>
            <a:ext cx="9144000" cy="2724150"/>
          </a:xfrm>
        </p:spPr>
        <p:txBody>
          <a:bodyPr>
            <a:noAutofit/>
          </a:bodyPr>
          <a:lstStyle/>
          <a:p>
            <a:pPr marL="0" indent="0">
              <a:buNone/>
            </a:pPr>
            <a:r>
              <a:rPr lang="en-US" sz="8000"/>
              <a:t>Phonological awareness activities</a:t>
            </a:r>
            <a:endParaRPr lang="en-AU" sz="8000"/>
          </a:p>
        </p:txBody>
      </p:sp>
    </p:spTree>
    <p:extLst>
      <p:ext uri="{BB962C8B-B14F-4D97-AF65-F5344CB8AC3E}">
        <p14:creationId xmlns:p14="http://schemas.microsoft.com/office/powerpoint/2010/main" val="17299976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Clapping hands with solid fill">
            <a:extLst>
              <a:ext uri="{FF2B5EF4-FFF2-40B4-BE49-F238E27FC236}">
                <a16:creationId xmlns:a16="http://schemas.microsoft.com/office/drawing/2014/main" id="{E4152A0B-5AC2-4D00-9588-E92406DE47C3}"/>
              </a:ext>
            </a:extLst>
          </p:cNvPr>
          <p:cNvPicPr>
            <a:picLocks noGrp="1" noChangeAspect="1"/>
          </p:cNvPicPr>
          <p:nvPr>
            <p:ph sz="half" idx="4294967295"/>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19554" y="3886200"/>
            <a:ext cx="914400" cy="914400"/>
          </a:xfrm>
        </p:spPr>
      </p:pic>
      <p:pic>
        <p:nvPicPr>
          <p:cNvPr id="7" name="Graphic 6" descr="Kitten with solid fill">
            <a:extLst>
              <a:ext uri="{FF2B5EF4-FFF2-40B4-BE49-F238E27FC236}">
                <a16:creationId xmlns:a16="http://schemas.microsoft.com/office/drawing/2014/main" id="{186B5B39-071C-434C-B493-2243A62806F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57533" y="2121866"/>
            <a:ext cx="1600342" cy="1600342"/>
          </a:xfrm>
          <a:prstGeom prst="rect">
            <a:avLst/>
          </a:prstGeom>
        </p:spPr>
      </p:pic>
      <p:pic>
        <p:nvPicPr>
          <p:cNvPr id="9" name="Graphic 8" descr="Popcorn with solid fill">
            <a:extLst>
              <a:ext uri="{FF2B5EF4-FFF2-40B4-BE49-F238E27FC236}">
                <a16:creationId xmlns:a16="http://schemas.microsoft.com/office/drawing/2014/main" id="{A5AC2495-0D39-4050-B22E-7E906BE13ED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548248" y="2359041"/>
            <a:ext cx="1095505" cy="1095505"/>
          </a:xfrm>
          <a:prstGeom prst="rect">
            <a:avLst/>
          </a:prstGeom>
        </p:spPr>
      </p:pic>
      <p:pic>
        <p:nvPicPr>
          <p:cNvPr id="10" name="Content Placeholder 4" descr="Clapping hands with solid fill">
            <a:extLst>
              <a:ext uri="{FF2B5EF4-FFF2-40B4-BE49-F238E27FC236}">
                <a16:creationId xmlns:a16="http://schemas.microsoft.com/office/drawing/2014/main" id="{5107A087-9133-438E-A418-181A46D701A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81600" y="3891190"/>
            <a:ext cx="914400" cy="914400"/>
          </a:xfrm>
          <a:prstGeom prst="rect">
            <a:avLst/>
          </a:prstGeom>
        </p:spPr>
      </p:pic>
      <p:pic>
        <p:nvPicPr>
          <p:cNvPr id="11" name="Content Placeholder 4" descr="Clapping hands with solid fill">
            <a:extLst>
              <a:ext uri="{FF2B5EF4-FFF2-40B4-BE49-F238E27FC236}">
                <a16:creationId xmlns:a16="http://schemas.microsoft.com/office/drawing/2014/main" id="{B786F741-37A2-4AFD-8278-ACBC07FD466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96000" y="3886200"/>
            <a:ext cx="914400" cy="914400"/>
          </a:xfrm>
          <a:prstGeom prst="rect">
            <a:avLst/>
          </a:prstGeom>
        </p:spPr>
      </p:pic>
      <p:pic>
        <p:nvPicPr>
          <p:cNvPr id="13" name="Graphic 12" descr="Elephant outline">
            <a:extLst>
              <a:ext uri="{FF2B5EF4-FFF2-40B4-BE49-F238E27FC236}">
                <a16:creationId xmlns:a16="http://schemas.microsoft.com/office/drawing/2014/main" id="{87ED77EA-B33C-49E6-A58F-2615A34819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398422" y="2244012"/>
            <a:ext cx="1325562" cy="1325562"/>
          </a:xfrm>
          <a:prstGeom prst="rect">
            <a:avLst/>
          </a:prstGeom>
        </p:spPr>
      </p:pic>
      <p:pic>
        <p:nvPicPr>
          <p:cNvPr id="14" name="Content Placeholder 4" descr="Clapping hands with solid fill">
            <a:extLst>
              <a:ext uri="{FF2B5EF4-FFF2-40B4-BE49-F238E27FC236}">
                <a16:creationId xmlns:a16="http://schemas.microsoft.com/office/drawing/2014/main" id="{50D5FA47-284A-42E4-82EC-6EB020257AC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487902" y="3886200"/>
            <a:ext cx="914400" cy="914400"/>
          </a:xfrm>
          <a:prstGeom prst="rect">
            <a:avLst/>
          </a:prstGeom>
        </p:spPr>
      </p:pic>
      <p:pic>
        <p:nvPicPr>
          <p:cNvPr id="15" name="Content Placeholder 4" descr="Clapping hands with solid fill">
            <a:extLst>
              <a:ext uri="{FF2B5EF4-FFF2-40B4-BE49-F238E27FC236}">
                <a16:creationId xmlns:a16="http://schemas.microsoft.com/office/drawing/2014/main" id="{100FAF25-AEC7-4D29-9EF6-46BE2A1A86E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72641" y="3886200"/>
            <a:ext cx="914400" cy="914400"/>
          </a:xfrm>
          <a:prstGeom prst="rect">
            <a:avLst/>
          </a:prstGeom>
        </p:spPr>
      </p:pic>
      <p:pic>
        <p:nvPicPr>
          <p:cNvPr id="16" name="Content Placeholder 4" descr="Clapping hands with solid fill">
            <a:extLst>
              <a:ext uri="{FF2B5EF4-FFF2-40B4-BE49-F238E27FC236}">
                <a16:creationId xmlns:a16="http://schemas.microsoft.com/office/drawing/2014/main" id="{BD40605F-228D-4027-AFDA-2F58528858E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59362" y="3886200"/>
            <a:ext cx="914400" cy="914400"/>
          </a:xfrm>
          <a:prstGeom prst="rect">
            <a:avLst/>
          </a:prstGeom>
        </p:spPr>
      </p:pic>
      <p:sp>
        <p:nvSpPr>
          <p:cNvPr id="4" name="Title 3">
            <a:extLst>
              <a:ext uri="{FF2B5EF4-FFF2-40B4-BE49-F238E27FC236}">
                <a16:creationId xmlns:a16="http://schemas.microsoft.com/office/drawing/2014/main" id="{3AF4ED64-E6D6-3142-2C94-BA8A263E35F7}"/>
              </a:ext>
            </a:extLst>
          </p:cNvPr>
          <p:cNvSpPr>
            <a:spLocks noGrp="1"/>
          </p:cNvSpPr>
          <p:nvPr>
            <p:ph type="title"/>
          </p:nvPr>
        </p:nvSpPr>
        <p:spPr/>
        <p:txBody>
          <a:bodyPr/>
          <a:lstStyle/>
          <a:p>
            <a:r>
              <a:rPr lang="en-US" b="1">
                <a:latin typeface="+mn-lt"/>
              </a:rPr>
              <a:t>Clap it out! </a:t>
            </a:r>
            <a:endParaRPr lang="pl-PL"/>
          </a:p>
        </p:txBody>
      </p:sp>
      <p:sp>
        <p:nvSpPr>
          <p:cNvPr id="2" name="TextBox 1">
            <a:extLst>
              <a:ext uri="{FF2B5EF4-FFF2-40B4-BE49-F238E27FC236}">
                <a16:creationId xmlns:a16="http://schemas.microsoft.com/office/drawing/2014/main" id="{9572260B-532C-A80C-88ED-14301A208607}"/>
              </a:ext>
            </a:extLst>
          </p:cNvPr>
          <p:cNvSpPr txBox="1"/>
          <p:nvPr/>
        </p:nvSpPr>
        <p:spPr>
          <a:xfrm>
            <a:off x="299115" y="5347165"/>
            <a:ext cx="1078168" cy="369332"/>
          </a:xfrm>
          <a:prstGeom prst="rect">
            <a:avLst/>
          </a:prstGeom>
          <a:solidFill>
            <a:srgbClr val="80DDB7"/>
          </a:solidFill>
          <a:ln>
            <a:solidFill>
              <a:srgbClr val="80DDB7"/>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cs typeface="Calibri"/>
              </a:rPr>
              <a:t>Syllables</a:t>
            </a:r>
          </a:p>
        </p:txBody>
      </p:sp>
    </p:spTree>
    <p:extLst>
      <p:ext uri="{BB962C8B-B14F-4D97-AF65-F5344CB8AC3E}">
        <p14:creationId xmlns:p14="http://schemas.microsoft.com/office/powerpoint/2010/main" val="445023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descr="Clapping hands with solid fill">
            <a:extLst>
              <a:ext uri="{FF2B5EF4-FFF2-40B4-BE49-F238E27FC236}">
                <a16:creationId xmlns:a16="http://schemas.microsoft.com/office/drawing/2014/main" id="{FEA6D8AA-72CA-41F7-A425-0786B465A23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98151" y="2415723"/>
            <a:ext cx="1723292" cy="1723292"/>
          </a:xfrm>
          <a:prstGeom prst="rect">
            <a:avLst/>
          </a:prstGeom>
        </p:spPr>
      </p:pic>
      <p:pic>
        <p:nvPicPr>
          <p:cNvPr id="7" name="Graphic 6" descr="Clapping hands with solid fill">
            <a:extLst>
              <a:ext uri="{FF2B5EF4-FFF2-40B4-BE49-F238E27FC236}">
                <a16:creationId xmlns:a16="http://schemas.microsoft.com/office/drawing/2014/main" id="{E437E7BF-F5CE-4F07-9380-53A607BA211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70559" y="2413993"/>
            <a:ext cx="1723292" cy="1723292"/>
          </a:xfrm>
          <a:prstGeom prst="rect">
            <a:avLst/>
          </a:prstGeom>
        </p:spPr>
      </p:pic>
      <p:sp>
        <p:nvSpPr>
          <p:cNvPr id="5" name="Title 4">
            <a:extLst>
              <a:ext uri="{FF2B5EF4-FFF2-40B4-BE49-F238E27FC236}">
                <a16:creationId xmlns:a16="http://schemas.microsoft.com/office/drawing/2014/main" id="{3EF4DAFF-E534-C3FF-E967-DBB80E6A93F8}"/>
              </a:ext>
            </a:extLst>
          </p:cNvPr>
          <p:cNvSpPr>
            <a:spLocks noGrp="1"/>
          </p:cNvSpPr>
          <p:nvPr>
            <p:ph type="title"/>
          </p:nvPr>
        </p:nvSpPr>
        <p:spPr/>
        <p:txBody>
          <a:bodyPr>
            <a:normAutofit/>
          </a:bodyPr>
          <a:lstStyle/>
          <a:p>
            <a:r>
              <a:rPr lang="en-US" b="1">
                <a:latin typeface="+mn-lt"/>
              </a:rPr>
              <a:t>Who has two?</a:t>
            </a:r>
            <a:endParaRPr lang="pl-PL"/>
          </a:p>
        </p:txBody>
      </p:sp>
      <p:sp>
        <p:nvSpPr>
          <p:cNvPr id="4" name="TextBox 3">
            <a:extLst>
              <a:ext uri="{FF2B5EF4-FFF2-40B4-BE49-F238E27FC236}">
                <a16:creationId xmlns:a16="http://schemas.microsoft.com/office/drawing/2014/main" id="{741AB998-04EA-F228-4767-69DBF7B71B2C}"/>
              </a:ext>
            </a:extLst>
          </p:cNvPr>
          <p:cNvSpPr txBox="1"/>
          <p:nvPr/>
        </p:nvSpPr>
        <p:spPr>
          <a:xfrm>
            <a:off x="299115" y="5347165"/>
            <a:ext cx="1078168" cy="369332"/>
          </a:xfrm>
          <a:prstGeom prst="rect">
            <a:avLst/>
          </a:prstGeom>
          <a:solidFill>
            <a:srgbClr val="80DDB7"/>
          </a:solidFill>
          <a:ln>
            <a:solidFill>
              <a:srgbClr val="80DDB7"/>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cs typeface="Calibri"/>
              </a:rPr>
              <a:t>Syllables</a:t>
            </a:r>
          </a:p>
        </p:txBody>
      </p:sp>
    </p:spTree>
    <p:extLst>
      <p:ext uri="{BB962C8B-B14F-4D97-AF65-F5344CB8AC3E}">
        <p14:creationId xmlns:p14="http://schemas.microsoft.com/office/powerpoint/2010/main" val="2361199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00ED189-B309-D41C-724F-AAC385D991EA}"/>
              </a:ext>
            </a:extLst>
          </p:cNvPr>
          <p:cNvSpPr>
            <a:spLocks noGrp="1"/>
          </p:cNvSpPr>
          <p:nvPr>
            <p:ph type="title"/>
          </p:nvPr>
        </p:nvSpPr>
        <p:spPr/>
        <p:txBody>
          <a:bodyPr/>
          <a:lstStyle/>
          <a:p>
            <a:r>
              <a:rPr lang="en-US" b="1">
                <a:latin typeface="+mn-lt"/>
              </a:rPr>
              <a:t>Do they rhyme?</a:t>
            </a:r>
            <a:endParaRPr lang="pl-PL"/>
          </a:p>
        </p:txBody>
      </p:sp>
      <p:sp>
        <p:nvSpPr>
          <p:cNvPr id="3" name="TextBox 2">
            <a:extLst>
              <a:ext uri="{FF2B5EF4-FFF2-40B4-BE49-F238E27FC236}">
                <a16:creationId xmlns:a16="http://schemas.microsoft.com/office/drawing/2014/main" id="{CF680199-6F1A-0280-8A66-02FC035D796A}"/>
              </a:ext>
            </a:extLst>
          </p:cNvPr>
          <p:cNvSpPr txBox="1"/>
          <p:nvPr/>
        </p:nvSpPr>
        <p:spPr>
          <a:xfrm>
            <a:off x="299115" y="5347165"/>
            <a:ext cx="1078168" cy="369332"/>
          </a:xfrm>
          <a:prstGeom prst="rect">
            <a:avLst/>
          </a:prstGeom>
          <a:solidFill>
            <a:srgbClr val="80DDB7"/>
          </a:solidFill>
          <a:ln>
            <a:solidFill>
              <a:srgbClr val="80DDB7"/>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cs typeface="Calibri"/>
              </a:rPr>
              <a:t>Rhyme</a:t>
            </a:r>
          </a:p>
        </p:txBody>
      </p:sp>
      <p:grpSp>
        <p:nvGrpSpPr>
          <p:cNvPr id="2" name="Group 1">
            <a:extLst>
              <a:ext uri="{FF2B5EF4-FFF2-40B4-BE49-F238E27FC236}">
                <a16:creationId xmlns:a16="http://schemas.microsoft.com/office/drawing/2014/main" id="{E8C99CA3-C6DD-1069-C73E-E8B47E54C32D}"/>
              </a:ext>
            </a:extLst>
          </p:cNvPr>
          <p:cNvGrpSpPr/>
          <p:nvPr/>
        </p:nvGrpSpPr>
        <p:grpSpPr>
          <a:xfrm>
            <a:off x="1205368" y="1782214"/>
            <a:ext cx="9698624" cy="3214974"/>
            <a:chOff x="2411320" y="518853"/>
            <a:chExt cx="7286720" cy="2415458"/>
          </a:xfrm>
        </p:grpSpPr>
        <p:pic>
          <p:nvPicPr>
            <p:cNvPr id="5" name="Graphic 13" descr="Rat outline">
              <a:extLst>
                <a:ext uri="{FF2B5EF4-FFF2-40B4-BE49-F238E27FC236}">
                  <a16:creationId xmlns:a16="http://schemas.microsoft.com/office/drawing/2014/main" id="{E42429A7-EE88-6C86-B934-F74BE095AAE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04947" y="1928471"/>
              <a:ext cx="1005840" cy="1005840"/>
            </a:xfrm>
            <a:prstGeom prst="rect">
              <a:avLst/>
            </a:prstGeom>
          </p:spPr>
        </p:pic>
        <p:pic>
          <p:nvPicPr>
            <p:cNvPr id="6" name="Graphic 17" descr="House outline">
              <a:extLst>
                <a:ext uri="{FF2B5EF4-FFF2-40B4-BE49-F238E27FC236}">
                  <a16:creationId xmlns:a16="http://schemas.microsoft.com/office/drawing/2014/main" id="{F457AD76-55A9-08F1-7734-1C9B8E8E589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411320" y="518853"/>
              <a:ext cx="1005840" cy="1005840"/>
            </a:xfrm>
            <a:prstGeom prst="rect">
              <a:avLst/>
            </a:prstGeom>
          </p:spPr>
        </p:pic>
        <p:pic>
          <p:nvPicPr>
            <p:cNvPr id="7" name="Graphic 19" descr="Chicken outline">
              <a:extLst>
                <a:ext uri="{FF2B5EF4-FFF2-40B4-BE49-F238E27FC236}">
                  <a16:creationId xmlns:a16="http://schemas.microsoft.com/office/drawing/2014/main" id="{734AAC9E-C6C7-D000-EE17-6C4192715E0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692200" y="1928471"/>
              <a:ext cx="1005840" cy="1005840"/>
            </a:xfrm>
            <a:prstGeom prst="rect">
              <a:avLst/>
            </a:prstGeom>
          </p:spPr>
        </p:pic>
        <p:pic>
          <p:nvPicPr>
            <p:cNvPr id="8" name="Graphic 21" descr="Storytelling outline">
              <a:extLst>
                <a:ext uri="{FF2B5EF4-FFF2-40B4-BE49-F238E27FC236}">
                  <a16:creationId xmlns:a16="http://schemas.microsoft.com/office/drawing/2014/main" id="{58C4370D-B81F-B2E2-E3F5-615CAEB5027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504947" y="518853"/>
              <a:ext cx="1005840" cy="1005840"/>
            </a:xfrm>
            <a:prstGeom prst="rect">
              <a:avLst/>
            </a:prstGeom>
          </p:spPr>
        </p:pic>
        <p:pic>
          <p:nvPicPr>
            <p:cNvPr id="9" name="Graphic 25" descr="Telephone outline">
              <a:extLst>
                <a:ext uri="{FF2B5EF4-FFF2-40B4-BE49-F238E27FC236}">
                  <a16:creationId xmlns:a16="http://schemas.microsoft.com/office/drawing/2014/main" id="{F1E5615A-6F15-E9C5-2E9A-CC8775D6B97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598574" y="1928471"/>
              <a:ext cx="1005840" cy="1005840"/>
            </a:xfrm>
            <a:prstGeom prst="rect">
              <a:avLst/>
            </a:prstGeom>
          </p:spPr>
        </p:pic>
        <p:pic>
          <p:nvPicPr>
            <p:cNvPr id="10" name="Graphic 28" descr="Bell outline">
              <a:extLst>
                <a:ext uri="{FF2B5EF4-FFF2-40B4-BE49-F238E27FC236}">
                  <a16:creationId xmlns:a16="http://schemas.microsoft.com/office/drawing/2014/main" id="{B31114A2-4234-0B33-23AA-80C8822D5F12}"/>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2411320" y="1928471"/>
              <a:ext cx="1005840" cy="1005840"/>
            </a:xfrm>
            <a:prstGeom prst="rect">
              <a:avLst/>
            </a:prstGeom>
          </p:spPr>
        </p:pic>
        <p:pic>
          <p:nvPicPr>
            <p:cNvPr id="11" name="Graphic 29" descr="Bone outline">
              <a:extLst>
                <a:ext uri="{FF2B5EF4-FFF2-40B4-BE49-F238E27FC236}">
                  <a16:creationId xmlns:a16="http://schemas.microsoft.com/office/drawing/2014/main" id="{B0A73280-A83E-DC07-2F9F-4E5FD9D65F80}"/>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598574" y="518853"/>
              <a:ext cx="1005840" cy="1005840"/>
            </a:xfrm>
            <a:prstGeom prst="rect">
              <a:avLst/>
            </a:prstGeom>
          </p:spPr>
        </p:pic>
        <p:pic>
          <p:nvPicPr>
            <p:cNvPr id="12" name="Graphic 30" descr="Alarm clock outline">
              <a:extLst>
                <a:ext uri="{FF2B5EF4-FFF2-40B4-BE49-F238E27FC236}">
                  <a16:creationId xmlns:a16="http://schemas.microsoft.com/office/drawing/2014/main" id="{60E91096-F307-0AE8-CF56-E006220C938A}"/>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8692200" y="518853"/>
              <a:ext cx="1005840" cy="1005840"/>
            </a:xfrm>
            <a:prstGeom prst="rect">
              <a:avLst/>
            </a:prstGeom>
          </p:spPr>
        </p:pic>
      </p:grpSp>
    </p:spTree>
    <p:extLst>
      <p:ext uri="{BB962C8B-B14F-4D97-AF65-F5344CB8AC3E}">
        <p14:creationId xmlns:p14="http://schemas.microsoft.com/office/powerpoint/2010/main" val="519002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descr="Dim (Medium Sun) with solid fill">
            <a:extLst>
              <a:ext uri="{FF2B5EF4-FFF2-40B4-BE49-F238E27FC236}">
                <a16:creationId xmlns:a16="http://schemas.microsoft.com/office/drawing/2014/main" id="{A231C09A-6186-4355-AFCD-7CBFE64C9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79976" y="2207853"/>
            <a:ext cx="1894964" cy="1894964"/>
          </a:xfrm>
          <a:prstGeom prst="rect">
            <a:avLst/>
          </a:prstGeom>
        </p:spPr>
      </p:pic>
      <p:pic>
        <p:nvPicPr>
          <p:cNvPr id="14" name="Graphic 13" descr="Bee with solid fill">
            <a:extLst>
              <a:ext uri="{FF2B5EF4-FFF2-40B4-BE49-F238E27FC236}">
                <a16:creationId xmlns:a16="http://schemas.microsoft.com/office/drawing/2014/main" id="{D5EBDF9F-6BDC-4F38-87E6-6A05860A9AF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92833" y="2207852"/>
            <a:ext cx="1894965" cy="1894965"/>
          </a:xfrm>
          <a:prstGeom prst="rect">
            <a:avLst/>
          </a:prstGeom>
        </p:spPr>
      </p:pic>
      <p:pic>
        <p:nvPicPr>
          <p:cNvPr id="4" name="Graphic 4" descr="Flower with solid fill">
            <a:extLst>
              <a:ext uri="{FF2B5EF4-FFF2-40B4-BE49-F238E27FC236}">
                <a16:creationId xmlns:a16="http://schemas.microsoft.com/office/drawing/2014/main" id="{F82B0753-8B03-43A4-944E-506D938948E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353444" y="2198948"/>
            <a:ext cx="1894964" cy="1903870"/>
          </a:xfrm>
          <a:prstGeom prst="rect">
            <a:avLst/>
          </a:prstGeom>
        </p:spPr>
      </p:pic>
      <p:sp>
        <p:nvSpPr>
          <p:cNvPr id="9" name="Title 1">
            <a:extLst>
              <a:ext uri="{FF2B5EF4-FFF2-40B4-BE49-F238E27FC236}">
                <a16:creationId xmlns:a16="http://schemas.microsoft.com/office/drawing/2014/main" id="{C62004C5-D038-9A49-FDB4-9834FB5E0367}"/>
              </a:ext>
            </a:extLst>
          </p:cNvPr>
          <p:cNvSpPr txBox="1">
            <a:spLocks/>
          </p:cNvSpPr>
          <p:nvPr/>
        </p:nvSpPr>
        <p:spPr>
          <a:xfrm>
            <a:off x="838200" y="365126"/>
            <a:ext cx="10515600" cy="11987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AU" sz="4400" b="1" kern="1200">
                <a:solidFill>
                  <a:srgbClr val="0E1D42"/>
                </a:solidFill>
                <a:latin typeface="+mn-lt"/>
                <a:ea typeface="+mj-ea"/>
                <a:cs typeface="Calibri" panose="020F0502020204030204" pitchFamily="34" charset="0"/>
              </a:defRPr>
            </a:lvl1pPr>
          </a:lstStyle>
          <a:p>
            <a:pPr algn="ctr"/>
            <a:r>
              <a:rPr lang="en-US" b="1">
                <a:latin typeface="+mn-lt"/>
              </a:rPr>
              <a:t>Let’s rhyme </a:t>
            </a:r>
            <a:endParaRPr lang="en-US"/>
          </a:p>
        </p:txBody>
      </p:sp>
      <p:sp>
        <p:nvSpPr>
          <p:cNvPr id="5" name="TextBox 4">
            <a:extLst>
              <a:ext uri="{FF2B5EF4-FFF2-40B4-BE49-F238E27FC236}">
                <a16:creationId xmlns:a16="http://schemas.microsoft.com/office/drawing/2014/main" id="{CE023594-0DD5-6CCF-14EA-A6BD0749A289}"/>
              </a:ext>
            </a:extLst>
          </p:cNvPr>
          <p:cNvSpPr txBox="1"/>
          <p:nvPr/>
        </p:nvSpPr>
        <p:spPr>
          <a:xfrm>
            <a:off x="299115" y="5347165"/>
            <a:ext cx="1078168" cy="369332"/>
          </a:xfrm>
          <a:prstGeom prst="rect">
            <a:avLst/>
          </a:prstGeom>
          <a:solidFill>
            <a:srgbClr val="80DDB7"/>
          </a:solidFill>
          <a:ln>
            <a:solidFill>
              <a:srgbClr val="80DDB7"/>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cs typeface="Calibri"/>
              </a:rPr>
              <a:t>Rhyme</a:t>
            </a:r>
          </a:p>
        </p:txBody>
      </p:sp>
      <p:pic>
        <p:nvPicPr>
          <p:cNvPr id="8" name="Graphic 7" descr="Hill scene with solid fill">
            <a:extLst>
              <a:ext uri="{FF2B5EF4-FFF2-40B4-BE49-F238E27FC236}">
                <a16:creationId xmlns:a16="http://schemas.microsoft.com/office/drawing/2014/main" id="{9E15F91D-0798-0039-15D6-C4EF3B23A4C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819365" y="2207853"/>
            <a:ext cx="1894964" cy="1894964"/>
          </a:xfrm>
          <a:prstGeom prst="rect">
            <a:avLst/>
          </a:prstGeom>
        </p:spPr>
      </p:pic>
      <p:sp>
        <p:nvSpPr>
          <p:cNvPr id="11" name="Rectangle 10">
            <a:extLst>
              <a:ext uri="{FF2B5EF4-FFF2-40B4-BE49-F238E27FC236}">
                <a16:creationId xmlns:a16="http://schemas.microsoft.com/office/drawing/2014/main" id="{E61AD054-CB3E-D0D0-2D27-1B7AA5679887}"/>
              </a:ext>
            </a:extLst>
          </p:cNvPr>
          <p:cNvSpPr/>
          <p:nvPr/>
        </p:nvSpPr>
        <p:spPr>
          <a:xfrm>
            <a:off x="4069080" y="2295144"/>
            <a:ext cx="704088" cy="5852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688218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810856600FD2D4391AFDDFCF33A69BD" ma:contentTypeVersion="19" ma:contentTypeDescription="Create a new document." ma:contentTypeScope="" ma:versionID="e39b5eb3708ccab1ed6e63c44a6ae965">
  <xsd:schema xmlns:xsd="http://www.w3.org/2001/XMLSchema" xmlns:xs="http://www.w3.org/2001/XMLSchema" xmlns:p="http://schemas.microsoft.com/office/2006/metadata/properties" xmlns:ns2="64eff3df-e3d6-48ed-978f-45ff25640900" xmlns:ns3="ff236c08-9611-4854-a4bb-16d44b7327b6" targetNamespace="http://schemas.microsoft.com/office/2006/metadata/properties" ma:root="true" ma:fieldsID="c02f4a560dbdabc0115429e529d2fd1b" ns2:_="" ns3:_="">
    <xsd:import namespace="64eff3df-e3d6-48ed-978f-45ff25640900"/>
    <xsd:import namespace="ff236c08-9611-4854-a4bb-16d44b7327b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MediaServiceAutoTags" minOccurs="0"/>
                <xsd:element ref="ns3:MediaServiceGenerationTime" minOccurs="0"/>
                <xsd:element ref="ns3:MediaServiceEventHashCode" minOccurs="0"/>
                <xsd:element ref="ns3:MediaServiceOCR" minOccurs="0"/>
                <xsd:element ref="ns3:Comments" minOccurs="0"/>
                <xsd:element ref="ns3:lcf76f155ced4ddcb4097134ff3c332f" minOccurs="0"/>
                <xsd:element ref="ns2:TaxCatchAll" minOccurs="0"/>
                <xsd:element ref="ns3:MediaServiceLoca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eff3df-e3d6-48ed-978f-45ff2564090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7267be2-ffe6-46cd-94d9-2cfd9b1e6422}" ma:internalName="TaxCatchAll" ma:showField="CatchAllData" ma:web="64eff3df-e3d6-48ed-978f-45ff2564090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f236c08-9611-4854-a4bb-16d44b7327b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Comments" ma:index="20" nillable="true" ma:displayName="Comments" ma:format="Dropdown" ma:internalName="Comments">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f7212af-5298-4b34-9fde-95afa33fa15c" ma:termSetId="09814cd3-568e-fe90-9814-8d621ff8fb84" ma:anchorId="fba54fb3-c3e1-fe81-a776-ca4b69148c4d" ma:open="true" ma:isKeyword="false">
      <xsd:complexType>
        <xsd:sequence>
          <xsd:element ref="pc:Terms" minOccurs="0" maxOccurs="1"/>
        </xsd:sequence>
      </xsd:complexType>
    </xsd:element>
    <xsd:element name="MediaServiceLocation" ma:index="24" nillable="true" ma:displayName="Location" ma:indexed="true" ma:internalName="MediaServiceLocation" ma:readOnly="true">
      <xsd:simpleType>
        <xsd:restriction base="dms:Text"/>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64eff3df-e3d6-48ed-978f-45ff25640900">
      <UserInfo>
        <DisplayName/>
        <AccountId xsi:nil="true"/>
        <AccountType/>
      </UserInfo>
    </SharedWithUsers>
    <MediaLengthInSeconds xmlns="ff236c08-9611-4854-a4bb-16d44b7327b6" xsi:nil="true"/>
    <Comments xmlns="ff236c08-9611-4854-a4bb-16d44b7327b6" xsi:nil="true"/>
    <lcf76f155ced4ddcb4097134ff3c332f xmlns="ff236c08-9611-4854-a4bb-16d44b7327b6">
      <Terms xmlns="http://schemas.microsoft.com/office/infopath/2007/PartnerControls"/>
    </lcf76f155ced4ddcb4097134ff3c332f>
    <TaxCatchAll xmlns="64eff3df-e3d6-48ed-978f-45ff2564090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A0293B6-41B7-4243-985E-D2CC8AE730BC}"/>
</file>

<file path=customXml/itemProps2.xml><?xml version="1.0" encoding="utf-8"?>
<ds:datastoreItem xmlns:ds="http://schemas.openxmlformats.org/officeDocument/2006/customXml" ds:itemID="{D519749F-54FE-40D0-9A3C-0056A57DE0C6}">
  <ds:schemaRefs>
    <ds:schemaRef ds:uri="64eff3df-e3d6-48ed-978f-45ff25640900"/>
    <ds:schemaRef ds:uri="ff236c08-9611-4854-a4bb-16d44b7327b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126BD1DA-D49B-43AB-BC21-D58BF4B2C55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TotalTime>
  <Words>4710</Words>
  <Application>Microsoft Office PowerPoint</Application>
  <PresentationFormat>Widescreen</PresentationFormat>
  <Paragraphs>416</Paragraphs>
  <Slides>33</Slides>
  <Notes>33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Arial,Sans-Serif</vt:lpstr>
      <vt:lpstr>Calibri</vt:lpstr>
      <vt:lpstr>Calibri Light</vt:lpstr>
      <vt:lpstr>New Hero</vt:lpstr>
      <vt:lpstr>Office Theme</vt:lpstr>
      <vt:lpstr>PowerPoint Presentation</vt:lpstr>
      <vt:lpstr>PowerPoint Presentation</vt:lpstr>
      <vt:lpstr>PowerPoint Presentation</vt:lpstr>
      <vt:lpstr>PowerPoint Presentation</vt:lpstr>
      <vt:lpstr>PowerPoint Presentation</vt:lpstr>
      <vt:lpstr>Clap it out! </vt:lpstr>
      <vt:lpstr>Who has two?</vt:lpstr>
      <vt:lpstr>Do they rhyme?</vt:lpstr>
      <vt:lpstr>PowerPoint Presentation</vt:lpstr>
      <vt:lpstr>Starting sounds </vt:lpstr>
      <vt:lpstr>Amazing alliteration </vt:lpstr>
      <vt:lpstr>Build a word</vt:lpstr>
      <vt:lpstr>Make a word with letters </vt:lpstr>
      <vt:lpstr>PowerPoint Presentation</vt:lpstr>
      <vt:lpstr>Phoneme sit down</vt:lpstr>
      <vt:lpstr>Picture this</vt:lpstr>
      <vt:lpstr>Tell me – initial phonemes</vt:lpstr>
      <vt:lpstr>Bingo!</vt:lpstr>
      <vt:lpstr>Tell me – final phonemes</vt:lpstr>
      <vt:lpstr>Tell me – final phonemes</vt:lpstr>
      <vt:lpstr>Odd one out </vt:lpstr>
      <vt:lpstr>PowerPoint Presentation</vt:lpstr>
      <vt:lpstr>Robot talk</vt:lpstr>
      <vt:lpstr>Blend it! </vt:lpstr>
      <vt:lpstr>PowerPoint Presentation</vt:lpstr>
      <vt:lpstr>Hop it!</vt:lpstr>
      <vt:lpstr>Break it up! </vt:lpstr>
      <vt:lpstr>Break it, count it! </vt:lpstr>
      <vt:lpstr>Pound that sound</vt:lpstr>
      <vt:lpstr>Drop it! </vt:lpstr>
      <vt:lpstr>Add it! </vt:lpstr>
      <vt:lpstr>Swap it!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Charlotte Long</dc:creator>
  <cp:lastModifiedBy>Craig Kilburn</cp:lastModifiedBy>
  <cp:revision>1</cp:revision>
  <dcterms:created xsi:type="dcterms:W3CDTF">2021-01-11T06:19:08Z</dcterms:created>
  <dcterms:modified xsi:type="dcterms:W3CDTF">2025-02-11T06:33:55Z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0x0101000810856600FD2D4391AFDDFCF33A69BD</vt:lpwstr>
  </property>
  <property fmtid="{D5CDD505-2E9C-101B-9397-08002B2CF9AE}" pid="3" name="ComplianceAssetId">
    <vt:lpwstr/>
  </property>
  <property fmtid="{D5CDD505-2E9C-101B-9397-08002B2CF9AE}" pid="4" name="_ExtendedDescription">
    <vt:lpwstr/>
  </property>
  <property fmtid="{D5CDD505-2E9C-101B-9397-08002B2CF9AE}" pid="5" name="TriggerFlowInfo">
    <vt:lpwstr/>
  </property>
  <property fmtid="{D5CDD505-2E9C-101B-9397-08002B2CF9AE}" pid="6" name="MediaServiceImageTags">
    <vt:lpwstr/>
  </property>
</Properties>
</file>