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tags/tag23.xml" ContentType="application/vnd.openxmlformats-officedocument.presentationml.tags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notesSlides/notesSlide32.xml" ContentType="application/vnd.openxmlformats-officedocument.presentationml.notesSlide+xml"/>
  <Override PartName="/ppt/tags/tag25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514" r:id="rId5"/>
    <p:sldId id="553" r:id="rId6"/>
    <p:sldId id="562" r:id="rId7"/>
    <p:sldId id="563" r:id="rId8"/>
    <p:sldId id="554" r:id="rId9"/>
    <p:sldId id="550" r:id="rId10"/>
    <p:sldId id="551" r:id="rId11"/>
    <p:sldId id="552" r:id="rId12"/>
    <p:sldId id="549" r:id="rId13"/>
    <p:sldId id="513" r:id="rId14"/>
    <p:sldId id="542" r:id="rId15"/>
    <p:sldId id="522" r:id="rId16"/>
    <p:sldId id="523" r:id="rId17"/>
    <p:sldId id="524" r:id="rId18"/>
    <p:sldId id="515" r:id="rId19"/>
    <p:sldId id="444" r:id="rId20"/>
    <p:sldId id="475" r:id="rId21"/>
    <p:sldId id="485" r:id="rId22"/>
    <p:sldId id="466" r:id="rId23"/>
    <p:sldId id="546" r:id="rId24"/>
    <p:sldId id="467" r:id="rId25"/>
    <p:sldId id="468" r:id="rId26"/>
    <p:sldId id="564" r:id="rId27"/>
    <p:sldId id="560" r:id="rId28"/>
    <p:sldId id="558" r:id="rId29"/>
    <p:sldId id="557" r:id="rId30"/>
    <p:sldId id="556" r:id="rId31"/>
    <p:sldId id="469" r:id="rId32"/>
    <p:sldId id="470" r:id="rId33"/>
    <p:sldId id="547" r:id="rId34"/>
    <p:sldId id="471" r:id="rId35"/>
    <p:sldId id="561" r:id="rId36"/>
    <p:sldId id="464" r:id="rId37"/>
    <p:sldId id="440" r:id="rId38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DDE"/>
    <a:srgbClr val="CD1E25"/>
    <a:srgbClr val="776AAA"/>
    <a:srgbClr val="4472C4"/>
    <a:srgbClr val="0E1E42"/>
    <a:srgbClr val="EBE9F2"/>
    <a:srgbClr val="4557AD"/>
    <a:srgbClr val="E9EED1"/>
    <a:srgbClr val="E2E8E9"/>
    <a:srgbClr val="008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1211" autoAdjust="0"/>
  </p:normalViewPr>
  <p:slideViewPr>
    <p:cSldViewPr snapToGrid="0">
      <p:cViewPr varScale="1">
        <p:scale>
          <a:sx n="56" d="100"/>
          <a:sy n="56" d="100"/>
        </p:scale>
        <p:origin x="267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F330AF7C-959D-493F-A1A8-97E555F3F262}"/>
    <pc:docChg chg="modSld">
      <pc:chgData name="Liz Heynes" userId="e5ff50d5-f39a-42f6-9e9f-e790bcc8c38d" providerId="ADAL" clId="{F330AF7C-959D-493F-A1A8-97E555F3F262}" dt="2025-07-28T07:02:22.762" v="28" actId="20577"/>
      <pc:docMkLst>
        <pc:docMk/>
      </pc:docMkLst>
      <pc:sldChg chg="modNotesTx">
        <pc:chgData name="Liz Heynes" userId="e5ff50d5-f39a-42f6-9e9f-e790bcc8c38d" providerId="ADAL" clId="{F330AF7C-959D-493F-A1A8-97E555F3F262}" dt="2025-07-28T07:02:22.762" v="28" actId="20577"/>
        <pc:sldMkLst>
          <pc:docMk/>
          <pc:sldMk cId="868684786" sldId="513"/>
        </pc:sldMkLst>
      </pc:sldChg>
      <pc:sldChg chg="modNotesTx">
        <pc:chgData name="Liz Heynes" userId="e5ff50d5-f39a-42f6-9e9f-e790bcc8c38d" providerId="ADAL" clId="{F330AF7C-959D-493F-A1A8-97E555F3F262}" dt="2025-07-28T06:55:46.724" v="24" actId="12"/>
        <pc:sldMkLst>
          <pc:docMk/>
          <pc:sldMk cId="36868995" sldId="523"/>
        </pc:sldMkLst>
      </pc:sldChg>
      <pc:sldChg chg="modNotesTx">
        <pc:chgData name="Liz Heynes" userId="e5ff50d5-f39a-42f6-9e9f-e790bcc8c38d" providerId="ADAL" clId="{F330AF7C-959D-493F-A1A8-97E555F3F262}" dt="2025-07-28T06:06:31.385" v="2" actId="20577"/>
        <pc:sldMkLst>
          <pc:docMk/>
          <pc:sldMk cId="2763008338" sldId="549"/>
        </pc:sldMkLst>
      </pc:sldChg>
      <pc:sldChg chg="modNotesTx">
        <pc:chgData name="Liz Heynes" userId="e5ff50d5-f39a-42f6-9e9f-e790bcc8c38d" providerId="ADAL" clId="{F330AF7C-959D-493F-A1A8-97E555F3F262}" dt="2025-07-28T06:11:16.186" v="12" actId="20577"/>
        <pc:sldMkLst>
          <pc:docMk/>
          <pc:sldMk cId="1890194614" sldId="554"/>
        </pc:sldMkLst>
      </pc:sldChg>
      <pc:sldChg chg="modNotesTx">
        <pc:chgData name="Liz Heynes" userId="e5ff50d5-f39a-42f6-9e9f-e790bcc8c38d" providerId="ADAL" clId="{F330AF7C-959D-493F-A1A8-97E555F3F262}" dt="2025-07-28T06:54:31.702" v="14" actId="115"/>
        <pc:sldMkLst>
          <pc:docMk/>
          <pc:sldMk cId="1331476595" sldId="563"/>
        </pc:sldMkLst>
      </pc:sldChg>
    </pc:docChg>
  </pc:docChgLst>
  <pc:docChgLst>
    <pc:chgData name="Rebecca McEwan" userId="ff810c5d-fc8a-4cb6-9b96-8b31b958f764" providerId="ADAL" clId="{B2C158A4-E9B8-455E-A20A-8B379BEA7A0F}"/>
    <pc:docChg chg="modSld">
      <pc:chgData name="Rebecca McEwan" userId="ff810c5d-fc8a-4cb6-9b96-8b31b958f764" providerId="ADAL" clId="{B2C158A4-E9B8-455E-A20A-8B379BEA7A0F}" dt="2025-07-21T23:30:00.570" v="7" actId="20577"/>
      <pc:docMkLst>
        <pc:docMk/>
      </pc:docMkLst>
      <pc:sldChg chg="modNotesTx">
        <pc:chgData name="Rebecca McEwan" userId="ff810c5d-fc8a-4cb6-9b96-8b31b958f764" providerId="ADAL" clId="{B2C158A4-E9B8-455E-A20A-8B379BEA7A0F}" dt="2025-07-21T23:30:00.570" v="7" actId="20577"/>
        <pc:sldMkLst>
          <pc:docMk/>
          <pc:sldMk cId="868684786" sldId="513"/>
        </pc:sldMkLst>
      </pc:sldChg>
    </pc:docChg>
  </pc:docChgLst>
  <pc:docChgLst>
    <pc:chgData name="Kerrie Shanahan" userId="ae473d9f-76e9-476f-892f-2674ea963afc" providerId="ADAL" clId="{E03D6E58-C22C-4ACD-88A1-8D18055FD922}"/>
    <pc:docChg chg="undo redo custSel addSld delSld modSld sldOrd">
      <pc:chgData name="Kerrie Shanahan" userId="ae473d9f-76e9-476f-892f-2674ea963afc" providerId="ADAL" clId="{E03D6E58-C22C-4ACD-88A1-8D18055FD922}" dt="2025-07-28T05:04:53.873" v="3138" actId="20577"/>
      <pc:docMkLst>
        <pc:docMk/>
      </pc:docMkLst>
      <pc:sldChg chg="modSp">
        <pc:chgData name="Kerrie Shanahan" userId="ae473d9f-76e9-476f-892f-2674ea963afc" providerId="ADAL" clId="{E03D6E58-C22C-4ACD-88A1-8D18055FD922}" dt="2025-07-08T06:48:02.860" v="139" actId="20577"/>
        <pc:sldMkLst>
          <pc:docMk/>
          <pc:sldMk cId="123742003" sldId="440"/>
        </pc:sldMkLst>
        <pc:spChg chg="mod">
          <ac:chgData name="Kerrie Shanahan" userId="ae473d9f-76e9-476f-892f-2674ea963afc" providerId="ADAL" clId="{E03D6E58-C22C-4ACD-88A1-8D18055FD922}" dt="2025-07-08T06:48:02.860" v="139" actId="20577"/>
          <ac:spMkLst>
            <pc:docMk/>
            <pc:sldMk cId="123742003" sldId="440"/>
            <ac:spMk id="2" creationId="{9D642D98-FA5F-012C-E039-09FE4C546D7A}"/>
          </ac:spMkLst>
        </pc:spChg>
      </pc:sldChg>
      <pc:sldChg chg="modSp mod">
        <pc:chgData name="Kerrie Shanahan" userId="ae473d9f-76e9-476f-892f-2674ea963afc" providerId="ADAL" clId="{E03D6E58-C22C-4ACD-88A1-8D18055FD922}" dt="2025-07-08T06:50:17.910" v="161" actId="13244"/>
        <pc:sldMkLst>
          <pc:docMk/>
          <pc:sldMk cId="1729348757" sldId="444"/>
        </pc:sldMkLst>
        <pc:spChg chg="mod">
          <ac:chgData name="Kerrie Shanahan" userId="ae473d9f-76e9-476f-892f-2674ea963afc" providerId="ADAL" clId="{E03D6E58-C22C-4ACD-88A1-8D18055FD922}" dt="2025-07-08T06:47:13.262" v="99" actId="20577"/>
          <ac:spMkLst>
            <pc:docMk/>
            <pc:sldMk cId="1729348757" sldId="444"/>
            <ac:spMk id="2" creationId="{8B4C50A8-99D4-9C4E-8D74-2C010FA2CFBC}"/>
          </ac:spMkLst>
        </pc:spChg>
        <pc:spChg chg="mod">
          <ac:chgData name="Kerrie Shanahan" userId="ae473d9f-76e9-476f-892f-2674ea963afc" providerId="ADAL" clId="{E03D6E58-C22C-4ACD-88A1-8D18055FD922}" dt="2025-07-08T06:49:12.254" v="148" actId="962"/>
          <ac:spMkLst>
            <pc:docMk/>
            <pc:sldMk cId="1729348757" sldId="444"/>
            <ac:spMk id="7" creationId="{483AB888-EDC3-8076-740C-D5334E57B9D1}"/>
          </ac:spMkLst>
        </pc:spChg>
        <pc:picChg chg="mod ord">
          <ac:chgData name="Kerrie Shanahan" userId="ae473d9f-76e9-476f-892f-2674ea963afc" providerId="ADAL" clId="{E03D6E58-C22C-4ACD-88A1-8D18055FD922}" dt="2025-07-08T06:50:14.208" v="160" actId="13244"/>
          <ac:picMkLst>
            <pc:docMk/>
            <pc:sldMk cId="1729348757" sldId="444"/>
            <ac:picMk id="4" creationId="{B5746FBC-4F3C-6629-955A-EA8F6DCE91DF}"/>
          </ac:picMkLst>
        </pc:picChg>
        <pc:picChg chg="mod">
          <ac:chgData name="Kerrie Shanahan" userId="ae473d9f-76e9-476f-892f-2674ea963afc" providerId="ADAL" clId="{E03D6E58-C22C-4ACD-88A1-8D18055FD922}" dt="2025-07-08T06:49:19.367" v="149" actId="962"/>
          <ac:picMkLst>
            <pc:docMk/>
            <pc:sldMk cId="1729348757" sldId="444"/>
            <ac:picMk id="11" creationId="{2149FD2A-E37D-BE92-9A6C-FA0BD34A7032}"/>
          </ac:picMkLst>
        </pc:picChg>
        <pc:picChg chg="mod ord">
          <ac:chgData name="Kerrie Shanahan" userId="ae473d9f-76e9-476f-892f-2674ea963afc" providerId="ADAL" clId="{E03D6E58-C22C-4ACD-88A1-8D18055FD922}" dt="2025-07-08T06:49:25.969" v="151" actId="962"/>
          <ac:picMkLst>
            <pc:docMk/>
            <pc:sldMk cId="1729348757" sldId="444"/>
            <ac:picMk id="13" creationId="{C66FFA9B-8C06-2293-2A1B-E2A07362632E}"/>
          </ac:picMkLst>
        </pc:picChg>
        <pc:picChg chg="mod ord">
          <ac:chgData name="Kerrie Shanahan" userId="ae473d9f-76e9-476f-892f-2674ea963afc" providerId="ADAL" clId="{E03D6E58-C22C-4ACD-88A1-8D18055FD922}" dt="2025-07-08T06:50:02.994" v="158" actId="13244"/>
          <ac:picMkLst>
            <pc:docMk/>
            <pc:sldMk cId="1729348757" sldId="444"/>
            <ac:picMk id="15" creationId="{A2EB8194-58EE-434A-1487-631CF921D706}"/>
          </ac:picMkLst>
        </pc:picChg>
        <pc:picChg chg="mod ord">
          <ac:chgData name="Kerrie Shanahan" userId="ae473d9f-76e9-476f-892f-2674ea963afc" providerId="ADAL" clId="{E03D6E58-C22C-4ACD-88A1-8D18055FD922}" dt="2025-07-08T06:50:17.910" v="161" actId="13244"/>
          <ac:picMkLst>
            <pc:docMk/>
            <pc:sldMk cId="1729348757" sldId="444"/>
            <ac:picMk id="17" creationId="{7B4CEA14-6325-2B8A-7AAB-42AC80F854FD}"/>
          </ac:picMkLst>
        </pc:picChg>
        <pc:picChg chg="mod">
          <ac:chgData name="Kerrie Shanahan" userId="ae473d9f-76e9-476f-892f-2674ea963afc" providerId="ADAL" clId="{E03D6E58-C22C-4ACD-88A1-8D18055FD922}" dt="2025-07-08T06:49:45.657" v="155" actId="962"/>
          <ac:picMkLst>
            <pc:docMk/>
            <pc:sldMk cId="1729348757" sldId="444"/>
            <ac:picMk id="19" creationId="{72EAD33B-F5A0-1324-564D-F9CF5065DBFE}"/>
          </ac:picMkLst>
        </pc:picChg>
      </pc:sldChg>
      <pc:sldChg chg="modSp">
        <pc:chgData name="Kerrie Shanahan" userId="ae473d9f-76e9-476f-892f-2674ea963afc" providerId="ADAL" clId="{E03D6E58-C22C-4ACD-88A1-8D18055FD922}" dt="2025-07-08T06:47:59.811" v="137" actId="20577"/>
        <pc:sldMkLst>
          <pc:docMk/>
          <pc:sldMk cId="4106526466" sldId="464"/>
        </pc:sldMkLst>
        <pc:spChg chg="mod">
          <ac:chgData name="Kerrie Shanahan" userId="ae473d9f-76e9-476f-892f-2674ea963afc" providerId="ADAL" clId="{E03D6E58-C22C-4ACD-88A1-8D18055FD922}" dt="2025-07-08T06:47:59.811" v="137" actId="20577"/>
          <ac:spMkLst>
            <pc:docMk/>
            <pc:sldMk cId="4106526466" sldId="464"/>
            <ac:spMk id="2" creationId="{154A6F20-7659-8080-22F6-EFCFB57824C5}"/>
          </ac:spMkLst>
        </pc:spChg>
      </pc:sldChg>
      <pc:sldChg chg="modSp modNotesTx">
        <pc:chgData name="Kerrie Shanahan" userId="ae473d9f-76e9-476f-892f-2674ea963afc" providerId="ADAL" clId="{E03D6E58-C22C-4ACD-88A1-8D18055FD922}" dt="2025-07-23T01:09:36.472" v="3028" actId="20577"/>
        <pc:sldMkLst>
          <pc:docMk/>
          <pc:sldMk cId="3435537570" sldId="466"/>
        </pc:sldMkLst>
        <pc:spChg chg="mod">
          <ac:chgData name="Kerrie Shanahan" userId="ae473d9f-76e9-476f-892f-2674ea963afc" providerId="ADAL" clId="{E03D6E58-C22C-4ACD-88A1-8D18055FD922}" dt="2025-07-08T06:47:22.143" v="107" actId="20577"/>
          <ac:spMkLst>
            <pc:docMk/>
            <pc:sldMk cId="3435537570" sldId="466"/>
            <ac:spMk id="2" creationId="{83427020-A72D-C848-7264-55DEE8402730}"/>
          </ac:spMkLst>
        </pc:spChg>
      </pc:sldChg>
      <pc:sldChg chg="modSp mod">
        <pc:chgData name="Kerrie Shanahan" userId="ae473d9f-76e9-476f-892f-2674ea963afc" providerId="ADAL" clId="{E03D6E58-C22C-4ACD-88A1-8D18055FD922}" dt="2025-07-08T06:57:22.554" v="1115" actId="962"/>
        <pc:sldMkLst>
          <pc:docMk/>
          <pc:sldMk cId="3799282133" sldId="467"/>
        </pc:sldMkLst>
        <pc:spChg chg="mod">
          <ac:chgData name="Kerrie Shanahan" userId="ae473d9f-76e9-476f-892f-2674ea963afc" providerId="ADAL" clId="{E03D6E58-C22C-4ACD-88A1-8D18055FD922}" dt="2025-07-08T06:47:26.551" v="109" actId="20577"/>
          <ac:spMkLst>
            <pc:docMk/>
            <pc:sldMk cId="3799282133" sldId="467"/>
            <ac:spMk id="6" creationId="{FA3C55D4-EF1D-C1E9-DA19-6D35F01B22BF}"/>
          </ac:spMkLst>
        </pc:spChg>
        <pc:grpChg chg="mod">
          <ac:chgData name="Kerrie Shanahan" userId="ae473d9f-76e9-476f-892f-2674ea963afc" providerId="ADAL" clId="{E03D6E58-C22C-4ACD-88A1-8D18055FD922}" dt="2025-07-08T06:57:22.554" v="1115" actId="962"/>
          <ac:grpSpMkLst>
            <pc:docMk/>
            <pc:sldMk cId="3799282133" sldId="467"/>
            <ac:grpSpMk id="23" creationId="{2CCC8E7A-0BEE-1515-2E84-DD1DE5EFBB6E}"/>
          </ac:grpSpMkLst>
        </pc:grpChg>
      </pc:sldChg>
      <pc:sldChg chg="modSp mod">
        <pc:chgData name="Kerrie Shanahan" userId="ae473d9f-76e9-476f-892f-2674ea963afc" providerId="ADAL" clId="{E03D6E58-C22C-4ACD-88A1-8D18055FD922}" dt="2025-07-08T06:57:25.113" v="1116" actId="962"/>
        <pc:sldMkLst>
          <pc:docMk/>
          <pc:sldMk cId="1760372344" sldId="468"/>
        </pc:sldMkLst>
        <pc:spChg chg="mod">
          <ac:chgData name="Kerrie Shanahan" userId="ae473d9f-76e9-476f-892f-2674ea963afc" providerId="ADAL" clId="{E03D6E58-C22C-4ACD-88A1-8D18055FD922}" dt="2025-07-08T06:47:28.640" v="111" actId="20577"/>
          <ac:spMkLst>
            <pc:docMk/>
            <pc:sldMk cId="1760372344" sldId="468"/>
            <ac:spMk id="3" creationId="{C8422955-3183-AB10-C635-D93E6CDC02E4}"/>
          </ac:spMkLst>
        </pc:spChg>
        <pc:grpChg chg="mod">
          <ac:chgData name="Kerrie Shanahan" userId="ae473d9f-76e9-476f-892f-2674ea963afc" providerId="ADAL" clId="{E03D6E58-C22C-4ACD-88A1-8D18055FD922}" dt="2025-07-08T06:57:25.113" v="1116" actId="962"/>
          <ac:grpSpMkLst>
            <pc:docMk/>
            <pc:sldMk cId="1760372344" sldId="468"/>
            <ac:grpSpMk id="2" creationId="{CBA2DEEC-E18D-6C44-E071-90237433AF0C}"/>
          </ac:grpSpMkLst>
        </pc:grpChg>
      </pc:sldChg>
      <pc:sldChg chg="modSp mod modNotesTx">
        <pc:chgData name="Kerrie Shanahan" userId="ae473d9f-76e9-476f-892f-2674ea963afc" providerId="ADAL" clId="{E03D6E58-C22C-4ACD-88A1-8D18055FD922}" dt="2025-07-21T06:32:09.052" v="1870" actId="20577"/>
        <pc:sldMkLst>
          <pc:docMk/>
          <pc:sldMk cId="1255986760" sldId="469"/>
        </pc:sldMkLst>
        <pc:spChg chg="mod">
          <ac:chgData name="Kerrie Shanahan" userId="ae473d9f-76e9-476f-892f-2674ea963afc" providerId="ADAL" clId="{E03D6E58-C22C-4ACD-88A1-8D18055FD922}" dt="2025-07-08T06:47:43.811" v="121" actId="20577"/>
          <ac:spMkLst>
            <pc:docMk/>
            <pc:sldMk cId="1255986760" sldId="469"/>
            <ac:spMk id="2" creationId="{84070D3F-4CBE-DD96-74F4-CC83CA0D6DED}"/>
          </ac:spMkLst>
        </pc:spChg>
        <pc:spChg chg="mod">
          <ac:chgData name="Kerrie Shanahan" userId="ae473d9f-76e9-476f-892f-2674ea963afc" providerId="ADAL" clId="{E03D6E58-C22C-4ACD-88A1-8D18055FD922}" dt="2025-07-01T23:03:16.781" v="54" actId="20577"/>
          <ac:spMkLst>
            <pc:docMk/>
            <pc:sldMk cId="1255986760" sldId="469"/>
            <ac:spMk id="4" creationId="{AA6FDD06-AE27-087F-12EC-D36A5082E39C}"/>
          </ac:spMkLst>
        </pc:spChg>
      </pc:sldChg>
      <pc:sldChg chg="modSp">
        <pc:chgData name="Kerrie Shanahan" userId="ae473d9f-76e9-476f-892f-2674ea963afc" providerId="ADAL" clId="{E03D6E58-C22C-4ACD-88A1-8D18055FD922}" dt="2025-07-08T06:47:48.317" v="123" actId="20577"/>
        <pc:sldMkLst>
          <pc:docMk/>
          <pc:sldMk cId="33849317" sldId="470"/>
        </pc:sldMkLst>
        <pc:spChg chg="mod">
          <ac:chgData name="Kerrie Shanahan" userId="ae473d9f-76e9-476f-892f-2674ea963afc" providerId="ADAL" clId="{E03D6E58-C22C-4ACD-88A1-8D18055FD922}" dt="2025-07-08T06:47:48.317" v="123" actId="20577"/>
          <ac:spMkLst>
            <pc:docMk/>
            <pc:sldMk cId="33849317" sldId="470"/>
            <ac:spMk id="2" creationId="{8DCE6DB4-852F-747B-88F5-2DBD711D1D13}"/>
          </ac:spMkLst>
        </pc:spChg>
      </pc:sldChg>
      <pc:sldChg chg="modSp mod chgLayout">
        <pc:chgData name="Kerrie Shanahan" userId="ae473d9f-76e9-476f-892f-2674ea963afc" providerId="ADAL" clId="{E03D6E58-C22C-4ACD-88A1-8D18055FD922}" dt="2025-07-23T05:22:15.823" v="3051" actId="6264"/>
        <pc:sldMkLst>
          <pc:docMk/>
          <pc:sldMk cId="1820075087" sldId="471"/>
        </pc:sldMkLst>
        <pc:spChg chg="mod ord">
          <ac:chgData name="Kerrie Shanahan" userId="ae473d9f-76e9-476f-892f-2674ea963afc" providerId="ADAL" clId="{E03D6E58-C22C-4ACD-88A1-8D18055FD922}" dt="2025-07-23T05:22:15.823" v="3051" actId="6264"/>
          <ac:spMkLst>
            <pc:docMk/>
            <pc:sldMk cId="1820075087" sldId="471"/>
            <ac:spMk id="3" creationId="{6116727C-2317-0C04-DF23-D5704086A47F}"/>
          </ac:spMkLst>
        </pc:spChg>
      </pc:sldChg>
      <pc:sldChg chg="modSp">
        <pc:chgData name="Kerrie Shanahan" userId="ae473d9f-76e9-476f-892f-2674ea963afc" providerId="ADAL" clId="{E03D6E58-C22C-4ACD-88A1-8D18055FD922}" dt="2025-07-08T06:47:16.129" v="101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E03D6E58-C22C-4ACD-88A1-8D18055FD922}" dt="2025-07-08T06:47:16.129" v="101" actId="20577"/>
          <ac:spMkLst>
            <pc:docMk/>
            <pc:sldMk cId="1428149726" sldId="475"/>
            <ac:spMk id="2" creationId="{C6E45A55-CEB3-3D43-B6BD-FB6123A2983E}"/>
          </ac:spMkLst>
        </pc:spChg>
      </pc:sldChg>
      <pc:sldChg chg="modSp mod">
        <pc:chgData name="Kerrie Shanahan" userId="ae473d9f-76e9-476f-892f-2674ea963afc" providerId="ADAL" clId="{E03D6E58-C22C-4ACD-88A1-8D18055FD922}" dt="2025-07-08T06:56:06.626" v="696" actId="962"/>
        <pc:sldMkLst>
          <pc:docMk/>
          <pc:sldMk cId="202420733" sldId="485"/>
        </pc:sldMkLst>
        <pc:spChg chg="mod">
          <ac:chgData name="Kerrie Shanahan" userId="ae473d9f-76e9-476f-892f-2674ea963afc" providerId="ADAL" clId="{E03D6E58-C22C-4ACD-88A1-8D18055FD922}" dt="2025-07-08T06:47:18.486" v="103" actId="20577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E03D6E58-C22C-4ACD-88A1-8D18055FD922}" dt="2025-07-08T06:56:06.626" v="696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del">
        <pc:chgData name="Kerrie Shanahan" userId="ae473d9f-76e9-476f-892f-2674ea963afc" providerId="ADAL" clId="{E03D6E58-C22C-4ACD-88A1-8D18055FD922}" dt="2025-07-01T04:06:02.067" v="33" actId="2696"/>
        <pc:sldMkLst>
          <pc:docMk/>
          <pc:sldMk cId="1652726119" sldId="509"/>
        </pc:sldMkLst>
      </pc:sldChg>
      <pc:sldChg chg="modSp mod modNotesTx">
        <pc:chgData name="Kerrie Shanahan" userId="ae473d9f-76e9-476f-892f-2674ea963afc" providerId="ADAL" clId="{E03D6E58-C22C-4ACD-88A1-8D18055FD922}" dt="2025-07-22T04:31:04.993" v="2193" actId="20577"/>
        <pc:sldMkLst>
          <pc:docMk/>
          <pc:sldMk cId="868684786" sldId="513"/>
        </pc:sldMkLst>
        <pc:spChg chg="mod">
          <ac:chgData name="Kerrie Shanahan" userId="ae473d9f-76e9-476f-892f-2674ea963afc" providerId="ADAL" clId="{E03D6E58-C22C-4ACD-88A1-8D18055FD922}" dt="2025-07-08T06:46:54.057" v="85" actId="20577"/>
          <ac:spMkLst>
            <pc:docMk/>
            <pc:sldMk cId="868684786" sldId="513"/>
            <ac:spMk id="2" creationId="{8E7E6C2D-4D62-496F-F3DE-95030E55AE06}"/>
          </ac:spMkLst>
        </pc:spChg>
        <pc:spChg chg="mod">
          <ac:chgData name="Kerrie Shanahan" userId="ae473d9f-76e9-476f-892f-2674ea963afc" providerId="ADAL" clId="{E03D6E58-C22C-4ACD-88A1-8D18055FD922}" dt="2025-07-21T06:18:17.607" v="1814" actId="20577"/>
          <ac:spMkLst>
            <pc:docMk/>
            <pc:sldMk cId="868684786" sldId="513"/>
            <ac:spMk id="4" creationId="{5C363042-8B27-5B7A-C790-193BD43189F6}"/>
          </ac:spMkLst>
        </pc:spChg>
      </pc:sldChg>
      <pc:sldChg chg="modNotesTx">
        <pc:chgData name="Kerrie Shanahan" userId="ae473d9f-76e9-476f-892f-2674ea963afc" providerId="ADAL" clId="{E03D6E58-C22C-4ACD-88A1-8D18055FD922}" dt="2025-07-21T06:22:11.612" v="1826"/>
        <pc:sldMkLst>
          <pc:docMk/>
          <pc:sldMk cId="409148390" sldId="514"/>
        </pc:sldMkLst>
      </pc:sldChg>
      <pc:sldChg chg="modSp">
        <pc:chgData name="Kerrie Shanahan" userId="ae473d9f-76e9-476f-892f-2674ea963afc" providerId="ADAL" clId="{E03D6E58-C22C-4ACD-88A1-8D18055FD922}" dt="2025-07-08T06:47:09.617" v="97" actId="20577"/>
        <pc:sldMkLst>
          <pc:docMk/>
          <pc:sldMk cId="2250366819" sldId="515"/>
        </pc:sldMkLst>
        <pc:spChg chg="mod">
          <ac:chgData name="Kerrie Shanahan" userId="ae473d9f-76e9-476f-892f-2674ea963afc" providerId="ADAL" clId="{E03D6E58-C22C-4ACD-88A1-8D18055FD922}" dt="2025-07-08T06:47:09.617" v="97" actId="20577"/>
          <ac:spMkLst>
            <pc:docMk/>
            <pc:sldMk cId="2250366819" sldId="515"/>
            <ac:spMk id="9" creationId="{70C25FC5-5321-A8D4-56FF-DCFA978EFFF9}"/>
          </ac:spMkLst>
        </pc:spChg>
      </pc:sldChg>
      <pc:sldChg chg="modSp">
        <pc:chgData name="Kerrie Shanahan" userId="ae473d9f-76e9-476f-892f-2674ea963afc" providerId="ADAL" clId="{E03D6E58-C22C-4ACD-88A1-8D18055FD922}" dt="2025-07-08T06:46:59.763" v="89" actId="20577"/>
        <pc:sldMkLst>
          <pc:docMk/>
          <pc:sldMk cId="3177197192" sldId="522"/>
        </pc:sldMkLst>
        <pc:spChg chg="mod">
          <ac:chgData name="Kerrie Shanahan" userId="ae473d9f-76e9-476f-892f-2674ea963afc" providerId="ADAL" clId="{E03D6E58-C22C-4ACD-88A1-8D18055FD922}" dt="2025-07-08T06:46:59.763" v="89" actId="20577"/>
          <ac:spMkLst>
            <pc:docMk/>
            <pc:sldMk cId="3177197192" sldId="522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E03D6E58-C22C-4ACD-88A1-8D18055FD922}" dt="2025-07-08T06:47:02.298" v="91" actId="20577"/>
        <pc:sldMkLst>
          <pc:docMk/>
          <pc:sldMk cId="36868995" sldId="523"/>
        </pc:sldMkLst>
        <pc:spChg chg="mod">
          <ac:chgData name="Kerrie Shanahan" userId="ae473d9f-76e9-476f-892f-2674ea963afc" providerId="ADAL" clId="{E03D6E58-C22C-4ACD-88A1-8D18055FD922}" dt="2025-07-08T06:47:02.298" v="91" actId="20577"/>
          <ac:spMkLst>
            <pc:docMk/>
            <pc:sldMk cId="36868995" sldId="523"/>
            <ac:spMk id="2" creationId="{4C08884A-7B8E-E29E-99D9-954C30288970}"/>
          </ac:spMkLst>
        </pc:spChg>
      </pc:sldChg>
      <pc:sldChg chg="modSp">
        <pc:chgData name="Kerrie Shanahan" userId="ae473d9f-76e9-476f-892f-2674ea963afc" providerId="ADAL" clId="{E03D6E58-C22C-4ACD-88A1-8D18055FD922}" dt="2025-07-08T06:47:06.337" v="95" actId="6549"/>
        <pc:sldMkLst>
          <pc:docMk/>
          <pc:sldMk cId="450225183" sldId="524"/>
        </pc:sldMkLst>
        <pc:spChg chg="mod">
          <ac:chgData name="Kerrie Shanahan" userId="ae473d9f-76e9-476f-892f-2674ea963afc" providerId="ADAL" clId="{E03D6E58-C22C-4ACD-88A1-8D18055FD922}" dt="2025-07-08T06:47:06.337" v="95" actId="6549"/>
          <ac:spMkLst>
            <pc:docMk/>
            <pc:sldMk cId="450225183" sldId="524"/>
            <ac:spMk id="2" creationId="{A46BA5E2-2AEA-136D-33A3-2D53D9A463A2}"/>
          </ac:spMkLst>
        </pc:spChg>
      </pc:sldChg>
      <pc:sldChg chg="modSp mod">
        <pc:chgData name="Kerrie Shanahan" userId="ae473d9f-76e9-476f-892f-2674ea963afc" providerId="ADAL" clId="{E03D6E58-C22C-4ACD-88A1-8D18055FD922}" dt="2025-07-08T06:49:02.808" v="147" actId="962"/>
        <pc:sldMkLst>
          <pc:docMk/>
          <pc:sldMk cId="3305298057" sldId="542"/>
        </pc:sldMkLst>
        <pc:spChg chg="mod">
          <ac:chgData name="Kerrie Shanahan" userId="ae473d9f-76e9-476f-892f-2674ea963afc" providerId="ADAL" clId="{E03D6E58-C22C-4ACD-88A1-8D18055FD922}" dt="2025-07-08T06:46:56.853" v="87" actId="20577"/>
          <ac:spMkLst>
            <pc:docMk/>
            <pc:sldMk cId="3305298057" sldId="542"/>
            <ac:spMk id="2" creationId="{07291B45-CA4A-EE01-F19A-8F49EDB7F047}"/>
          </ac:spMkLst>
        </pc:spChg>
        <pc:picChg chg="mod ord">
          <ac:chgData name="Kerrie Shanahan" userId="ae473d9f-76e9-476f-892f-2674ea963afc" providerId="ADAL" clId="{E03D6E58-C22C-4ACD-88A1-8D18055FD922}" dt="2025-07-08T06:49:02.808" v="147" actId="962"/>
          <ac:picMkLst>
            <pc:docMk/>
            <pc:sldMk cId="3305298057" sldId="542"/>
            <ac:picMk id="6" creationId="{6D9A4F2C-26E6-CF43-87E7-F421B7CBE08B}"/>
          </ac:picMkLst>
        </pc:picChg>
        <pc:picChg chg="mod">
          <ac:chgData name="Kerrie Shanahan" userId="ae473d9f-76e9-476f-892f-2674ea963afc" providerId="ADAL" clId="{E03D6E58-C22C-4ACD-88A1-8D18055FD922}" dt="2025-07-08T06:48:40.677" v="141" actId="962"/>
          <ac:picMkLst>
            <pc:docMk/>
            <pc:sldMk cId="3305298057" sldId="542"/>
            <ac:picMk id="12" creationId="{FA63167E-87CB-F295-9081-2608AE711D36}"/>
          </ac:picMkLst>
        </pc:picChg>
        <pc:picChg chg="mod ord">
          <ac:chgData name="Kerrie Shanahan" userId="ae473d9f-76e9-476f-892f-2674ea963afc" providerId="ADAL" clId="{E03D6E58-C22C-4ACD-88A1-8D18055FD922}" dt="2025-07-08T06:48:56.800" v="146" actId="962"/>
          <ac:picMkLst>
            <pc:docMk/>
            <pc:sldMk cId="3305298057" sldId="542"/>
            <ac:picMk id="14" creationId="{5B4D359E-162F-CB3C-7687-49C117F64628}"/>
          </ac:picMkLst>
        </pc:picChg>
      </pc:sldChg>
      <pc:sldChg chg="modSp mod modNotesTx">
        <pc:chgData name="Kerrie Shanahan" userId="ae473d9f-76e9-476f-892f-2674ea963afc" providerId="ADAL" clId="{E03D6E58-C22C-4ACD-88A1-8D18055FD922}" dt="2025-07-21T06:29:10.394" v="1869" actId="20577"/>
        <pc:sldMkLst>
          <pc:docMk/>
          <pc:sldMk cId="886532742" sldId="546"/>
        </pc:sldMkLst>
        <pc:grpChg chg="mod">
          <ac:chgData name="Kerrie Shanahan" userId="ae473d9f-76e9-476f-892f-2674ea963afc" providerId="ADAL" clId="{E03D6E58-C22C-4ACD-88A1-8D18055FD922}" dt="2025-07-08T06:57:02.331" v="1114" actId="962"/>
          <ac:grpSpMkLst>
            <pc:docMk/>
            <pc:sldMk cId="886532742" sldId="546"/>
            <ac:grpSpMk id="7" creationId="{CFDF3690-2755-E93B-E31C-9AB9A6463169}"/>
          </ac:grpSpMkLst>
        </pc:grpChg>
      </pc:sldChg>
      <pc:sldChg chg="modSp modNotesTx">
        <pc:chgData name="Kerrie Shanahan" userId="ae473d9f-76e9-476f-892f-2674ea963afc" providerId="ADAL" clId="{E03D6E58-C22C-4ACD-88A1-8D18055FD922}" dt="2025-07-23T01:12:49.394" v="3033" actId="20577"/>
        <pc:sldMkLst>
          <pc:docMk/>
          <pc:sldMk cId="2823174621" sldId="547"/>
        </pc:sldMkLst>
        <pc:spChg chg="mod">
          <ac:chgData name="Kerrie Shanahan" userId="ae473d9f-76e9-476f-892f-2674ea963afc" providerId="ADAL" clId="{E03D6E58-C22C-4ACD-88A1-8D18055FD922}" dt="2025-07-08T06:47:51.830" v="127" actId="20577"/>
          <ac:spMkLst>
            <pc:docMk/>
            <pc:sldMk cId="2823174621" sldId="547"/>
            <ac:spMk id="2" creationId="{3879BA7E-F2EA-DE5D-FD87-43807BFB5F90}"/>
          </ac:spMkLst>
        </pc:spChg>
      </pc:sldChg>
      <pc:sldChg chg="modSp modNotesTx">
        <pc:chgData name="Kerrie Shanahan" userId="ae473d9f-76e9-476f-892f-2674ea963afc" providerId="ADAL" clId="{E03D6E58-C22C-4ACD-88A1-8D18055FD922}" dt="2025-07-08T06:46:51.423" v="83" actId="20577"/>
        <pc:sldMkLst>
          <pc:docMk/>
          <pc:sldMk cId="2763008338" sldId="549"/>
        </pc:sldMkLst>
        <pc:spChg chg="mod">
          <ac:chgData name="Kerrie Shanahan" userId="ae473d9f-76e9-476f-892f-2674ea963afc" providerId="ADAL" clId="{E03D6E58-C22C-4ACD-88A1-8D18055FD922}" dt="2025-07-08T06:46:51.423" v="83" actId="20577"/>
          <ac:spMkLst>
            <pc:docMk/>
            <pc:sldMk cId="2763008338" sldId="549"/>
            <ac:spMk id="8" creationId="{38D2A0E8-7E4D-C7A7-9CE9-D54076A7366A}"/>
          </ac:spMkLst>
        </pc:spChg>
      </pc:sldChg>
      <pc:sldChg chg="modSp modNotesTx">
        <pc:chgData name="Kerrie Shanahan" userId="ae473d9f-76e9-476f-892f-2674ea963afc" providerId="ADAL" clId="{E03D6E58-C22C-4ACD-88A1-8D18055FD922}" dt="2025-07-22T06:11:38.338" v="2410" actId="20577"/>
        <pc:sldMkLst>
          <pc:docMk/>
          <pc:sldMk cId="3330237926" sldId="550"/>
        </pc:sldMkLst>
        <pc:spChg chg="mod">
          <ac:chgData name="Kerrie Shanahan" userId="ae473d9f-76e9-476f-892f-2674ea963afc" providerId="ADAL" clId="{E03D6E58-C22C-4ACD-88A1-8D18055FD922}" dt="2025-07-08T06:46:44.561" v="76" actId="20577"/>
          <ac:spMkLst>
            <pc:docMk/>
            <pc:sldMk cId="3330237926" sldId="550"/>
            <ac:spMk id="2" creationId="{9499173E-77E2-9796-7385-E9E73BA9A476}"/>
          </ac:spMkLst>
        </pc:spChg>
      </pc:sldChg>
      <pc:sldChg chg="modSp">
        <pc:chgData name="Kerrie Shanahan" userId="ae473d9f-76e9-476f-892f-2674ea963afc" providerId="ADAL" clId="{E03D6E58-C22C-4ACD-88A1-8D18055FD922}" dt="2025-07-08T06:46:46.909" v="78" actId="20577"/>
        <pc:sldMkLst>
          <pc:docMk/>
          <pc:sldMk cId="137630411" sldId="551"/>
        </pc:sldMkLst>
        <pc:spChg chg="mod">
          <ac:chgData name="Kerrie Shanahan" userId="ae473d9f-76e9-476f-892f-2674ea963afc" providerId="ADAL" clId="{E03D6E58-C22C-4ACD-88A1-8D18055FD922}" dt="2025-07-08T06:46:46.909" v="78" actId="20577"/>
          <ac:spMkLst>
            <pc:docMk/>
            <pc:sldMk cId="137630411" sldId="551"/>
            <ac:spMk id="3" creationId="{56A57364-6EB2-EC1C-926A-8EC67CB5BAF0}"/>
          </ac:spMkLst>
        </pc:spChg>
      </pc:sldChg>
      <pc:sldChg chg="modSp mod">
        <pc:chgData name="Kerrie Shanahan" userId="ae473d9f-76e9-476f-892f-2674ea963afc" providerId="ADAL" clId="{E03D6E58-C22C-4ACD-88A1-8D18055FD922}" dt="2025-07-08T07:01:01.614" v="1800" actId="962"/>
        <pc:sldMkLst>
          <pc:docMk/>
          <pc:sldMk cId="1942781684" sldId="552"/>
        </pc:sldMkLst>
        <pc:spChg chg="mod">
          <ac:chgData name="Kerrie Shanahan" userId="ae473d9f-76e9-476f-892f-2674ea963afc" providerId="ADAL" clId="{E03D6E58-C22C-4ACD-88A1-8D18055FD922}" dt="2025-07-08T06:46:49.154" v="80" actId="20577"/>
          <ac:spMkLst>
            <pc:docMk/>
            <pc:sldMk cId="1942781684" sldId="552"/>
            <ac:spMk id="2" creationId="{07291B45-CA4A-EE01-F19A-8F49EDB7F047}"/>
          </ac:spMkLst>
        </pc:spChg>
        <pc:picChg chg="mod">
          <ac:chgData name="Kerrie Shanahan" userId="ae473d9f-76e9-476f-892f-2674ea963afc" providerId="ADAL" clId="{E03D6E58-C22C-4ACD-88A1-8D18055FD922}" dt="2025-07-08T06:55:43.898" v="586" actId="962"/>
          <ac:picMkLst>
            <pc:docMk/>
            <pc:sldMk cId="1942781684" sldId="55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E03D6E58-C22C-4ACD-88A1-8D18055FD922}" dt="2025-07-08T07:01:01.614" v="1800" actId="962"/>
          <ac:picMkLst>
            <pc:docMk/>
            <pc:sldMk cId="1942781684" sldId="552"/>
            <ac:picMk id="5" creationId="{C7490909-AEBB-9EA0-06B5-40261528FBE8}"/>
          </ac:picMkLst>
        </pc:picChg>
        <pc:picChg chg="mod">
          <ac:chgData name="Kerrie Shanahan" userId="ae473d9f-76e9-476f-892f-2674ea963afc" providerId="ADAL" clId="{E03D6E58-C22C-4ACD-88A1-8D18055FD922}" dt="2025-07-08T06:55:52.835" v="606" actId="962"/>
          <ac:picMkLst>
            <pc:docMk/>
            <pc:sldMk cId="1942781684" sldId="552"/>
            <ac:picMk id="7" creationId="{1574D421-D3D3-3BD3-5639-CD621B5E5658}"/>
          </ac:picMkLst>
        </pc:picChg>
      </pc:sldChg>
      <pc:sldChg chg="addSp delSp modSp mod modNotesTx">
        <pc:chgData name="Kerrie Shanahan" userId="ae473d9f-76e9-476f-892f-2674ea963afc" providerId="ADAL" clId="{E03D6E58-C22C-4ACD-88A1-8D18055FD922}" dt="2025-07-28T05:04:53.873" v="3138" actId="20577"/>
        <pc:sldMkLst>
          <pc:docMk/>
          <pc:sldMk cId="986837074" sldId="553"/>
        </pc:sldMkLst>
        <pc:grpChg chg="add mod">
          <ac:chgData name="Kerrie Shanahan" userId="ae473d9f-76e9-476f-892f-2674ea963afc" providerId="ADAL" clId="{E03D6E58-C22C-4ACD-88A1-8D18055FD922}" dt="2025-07-23T06:04:47.716" v="3128" actId="962"/>
          <ac:grpSpMkLst>
            <pc:docMk/>
            <pc:sldMk cId="986837074" sldId="553"/>
            <ac:grpSpMk id="3" creationId="{4973699C-560B-A392-B036-777FA363F0B7}"/>
          </ac:grpSpMkLst>
        </pc:grpChg>
        <pc:grpChg chg="mod">
          <ac:chgData name="Kerrie Shanahan" userId="ae473d9f-76e9-476f-892f-2674ea963afc" providerId="ADAL" clId="{E03D6E58-C22C-4ACD-88A1-8D18055FD922}" dt="2025-07-23T06:04:18.648" v="3052" actId="164"/>
          <ac:grpSpMkLst>
            <pc:docMk/>
            <pc:sldMk cId="986837074" sldId="553"/>
            <ac:grpSpMk id="5" creationId="{68F4548E-9244-D1FE-76CA-F3C160AD920E}"/>
          </ac:grpSpMkLst>
        </pc:grpChg>
        <pc:grpChg chg="mod">
          <ac:chgData name="Kerrie Shanahan" userId="ae473d9f-76e9-476f-892f-2674ea963afc" providerId="ADAL" clId="{E03D6E58-C22C-4ACD-88A1-8D18055FD922}" dt="2025-07-23T06:04:18.648" v="3052" actId="164"/>
          <ac:grpSpMkLst>
            <pc:docMk/>
            <pc:sldMk cId="986837074" sldId="553"/>
            <ac:grpSpMk id="6" creationId="{B6539FFE-2D79-F408-5AE4-F57168C93AD2}"/>
          </ac:grpSpMkLst>
        </pc:grpChg>
        <pc:picChg chg="mod">
          <ac:chgData name="Kerrie Shanahan" userId="ae473d9f-76e9-476f-892f-2674ea963afc" providerId="ADAL" clId="{E03D6E58-C22C-4ACD-88A1-8D18055FD922}" dt="2025-07-23T05:22:14.066" v="3050" actId="1076"/>
          <ac:picMkLst>
            <pc:docMk/>
            <pc:sldMk cId="986837074" sldId="553"/>
            <ac:picMk id="21" creationId="{9CED6AFA-6BFB-9DAD-B785-BAC42C6E4343}"/>
          </ac:picMkLst>
        </pc:picChg>
        <pc:cxnChg chg="mod">
          <ac:chgData name="Kerrie Shanahan" userId="ae473d9f-76e9-476f-892f-2674ea963afc" providerId="ADAL" clId="{E03D6E58-C22C-4ACD-88A1-8D18055FD922}" dt="2025-07-23T05:22:13.162" v="3048" actId="1076"/>
          <ac:cxnSpMkLst>
            <pc:docMk/>
            <pc:sldMk cId="986837074" sldId="553"/>
            <ac:cxnSpMk id="15" creationId="{D03FB122-9FA4-68AB-DFCD-C5E251990BD4}"/>
          </ac:cxnSpMkLst>
        </pc:cxnChg>
        <pc:cxnChg chg="mod">
          <ac:chgData name="Kerrie Shanahan" userId="ae473d9f-76e9-476f-892f-2674ea963afc" providerId="ADAL" clId="{E03D6E58-C22C-4ACD-88A1-8D18055FD922}" dt="2025-07-23T05:22:13.623" v="3049" actId="1076"/>
          <ac:cxnSpMkLst>
            <pc:docMk/>
            <pc:sldMk cId="986837074" sldId="553"/>
            <ac:cxnSpMk id="16" creationId="{300E0F3E-6109-9191-4380-C3DAB53F4784}"/>
          </ac:cxnSpMkLst>
        </pc:cxnChg>
      </pc:sldChg>
      <pc:sldChg chg="addSp modSp mod modNotesTx">
        <pc:chgData name="Kerrie Shanahan" userId="ae473d9f-76e9-476f-892f-2674ea963afc" providerId="ADAL" clId="{E03D6E58-C22C-4ACD-88A1-8D18055FD922}" dt="2025-07-23T01:00:56.174" v="3015" actId="20577"/>
        <pc:sldMkLst>
          <pc:docMk/>
          <pc:sldMk cId="1890194614" sldId="554"/>
        </pc:sldMkLst>
        <pc:spChg chg="mod">
          <ac:chgData name="Kerrie Shanahan" userId="ae473d9f-76e9-476f-892f-2674ea963afc" providerId="ADAL" clId="{E03D6E58-C22C-4ACD-88A1-8D18055FD922}" dt="2025-07-08T06:46:40.951" v="74" actId="20577"/>
          <ac:spMkLst>
            <pc:docMk/>
            <pc:sldMk cId="1890194614" sldId="554"/>
            <ac:spMk id="8" creationId="{38D2A0E8-7E4D-C7A7-9CE9-D54076A7366A}"/>
          </ac:spMkLst>
        </pc:spChg>
        <pc:grpChg chg="add mod">
          <ac:chgData name="Kerrie Shanahan" userId="ae473d9f-76e9-476f-892f-2674ea963afc" providerId="ADAL" clId="{E03D6E58-C22C-4ACD-88A1-8D18055FD922}" dt="2025-07-08T23:10:14.263" v="1805" actId="962"/>
          <ac:grpSpMkLst>
            <pc:docMk/>
            <pc:sldMk cId="1890194614" sldId="554"/>
            <ac:grpSpMk id="2" creationId="{BAA6D2C2-C934-CAE8-B467-3B95793751F7}"/>
          </ac:grpSpMkLst>
        </pc:grpChg>
        <pc:grpChg chg="mod">
          <ac:chgData name="Kerrie Shanahan" userId="ae473d9f-76e9-476f-892f-2674ea963afc" providerId="ADAL" clId="{E03D6E58-C22C-4ACD-88A1-8D18055FD922}" dt="2025-07-08T23:10:11.726" v="1803" actId="164"/>
          <ac:grpSpMkLst>
            <pc:docMk/>
            <pc:sldMk cId="1890194614" sldId="554"/>
            <ac:grpSpMk id="15" creationId="{F1B6C0F6-6BBB-CED0-FF71-25F80BDA5A0C}"/>
          </ac:grpSpMkLst>
        </pc:grpChg>
        <pc:grpChg chg="mod">
          <ac:chgData name="Kerrie Shanahan" userId="ae473d9f-76e9-476f-892f-2674ea963afc" providerId="ADAL" clId="{E03D6E58-C22C-4ACD-88A1-8D18055FD922}" dt="2025-07-08T23:10:11.726" v="1803" actId="164"/>
          <ac:grpSpMkLst>
            <pc:docMk/>
            <pc:sldMk cId="1890194614" sldId="554"/>
            <ac:grpSpMk id="16" creationId="{6FED6857-B1DE-D3B6-7627-5A5B9ED264BE}"/>
          </ac:grpSpMkLst>
        </pc:grpChg>
      </pc:sldChg>
      <pc:sldChg chg="addSp delSp modSp del mod">
        <pc:chgData name="Kerrie Shanahan" userId="ae473d9f-76e9-476f-892f-2674ea963afc" providerId="ADAL" clId="{E03D6E58-C22C-4ACD-88A1-8D18055FD922}" dt="2025-07-22T04:06:26.095" v="2109" actId="2696"/>
        <pc:sldMkLst>
          <pc:docMk/>
          <pc:sldMk cId="1948572202" sldId="555"/>
        </pc:sldMkLst>
      </pc:sldChg>
      <pc:sldChg chg="addSp delSp modSp mod">
        <pc:chgData name="Kerrie Shanahan" userId="ae473d9f-76e9-476f-892f-2674ea963afc" providerId="ADAL" clId="{E03D6E58-C22C-4ACD-88A1-8D18055FD922}" dt="2025-07-08T07:00:51.218" v="1792" actId="962"/>
        <pc:sldMkLst>
          <pc:docMk/>
          <pc:sldMk cId="3309493179" sldId="556"/>
        </pc:sldMkLst>
        <pc:spChg chg="mod">
          <ac:chgData name="Kerrie Shanahan" userId="ae473d9f-76e9-476f-892f-2674ea963afc" providerId="ADAL" clId="{E03D6E58-C22C-4ACD-88A1-8D18055FD922}" dt="2025-07-08T06:47:40.842" v="119" actId="20577"/>
          <ac:spMkLst>
            <pc:docMk/>
            <pc:sldMk cId="3309493179" sldId="556"/>
            <ac:spMk id="3" creationId="{C8422955-3183-AB10-C635-D93E6CDC02E4}"/>
          </ac:spMkLst>
        </pc:spChg>
        <pc:grpChg chg="add mod">
          <ac:chgData name="Kerrie Shanahan" userId="ae473d9f-76e9-476f-892f-2674ea963afc" providerId="ADAL" clId="{E03D6E58-C22C-4ACD-88A1-8D18055FD922}" dt="2025-07-08T07:00:51.218" v="1792" actId="962"/>
          <ac:grpSpMkLst>
            <pc:docMk/>
            <pc:sldMk cId="3309493179" sldId="556"/>
            <ac:grpSpMk id="8" creationId="{80015B91-0EBD-3EC0-F353-50C01FCCF62A}"/>
          </ac:grpSpMkLst>
        </pc:grpChg>
        <pc:grpChg chg="mod">
          <ac:chgData name="Kerrie Shanahan" userId="ae473d9f-76e9-476f-892f-2674ea963afc" providerId="ADAL" clId="{E03D6E58-C22C-4ACD-88A1-8D18055FD922}" dt="2025-07-01T04:02:54.864" v="20"/>
          <ac:grpSpMkLst>
            <pc:docMk/>
            <pc:sldMk cId="3309493179" sldId="556"/>
            <ac:grpSpMk id="15" creationId="{8AB50A86-5E53-0F5E-5A95-4DFC69531000}"/>
          </ac:grpSpMkLst>
        </pc:grpChg>
        <pc:picChg chg="mod">
          <ac:chgData name="Kerrie Shanahan" userId="ae473d9f-76e9-476f-892f-2674ea963afc" providerId="ADAL" clId="{E03D6E58-C22C-4ACD-88A1-8D18055FD922}" dt="2025-07-01T04:02:54.864" v="20"/>
          <ac:picMkLst>
            <pc:docMk/>
            <pc:sldMk cId="3309493179" sldId="556"/>
            <ac:picMk id="11" creationId="{0DA19E0E-EBBC-ECB5-CC68-AED355860CBF}"/>
          </ac:picMkLst>
        </pc:picChg>
        <pc:picChg chg="mod">
          <ac:chgData name="Kerrie Shanahan" userId="ae473d9f-76e9-476f-892f-2674ea963afc" providerId="ADAL" clId="{E03D6E58-C22C-4ACD-88A1-8D18055FD922}" dt="2025-07-01T04:02:54.864" v="20"/>
          <ac:picMkLst>
            <pc:docMk/>
            <pc:sldMk cId="3309493179" sldId="556"/>
            <ac:picMk id="12" creationId="{D09D4223-BA36-BE36-5E86-E83975F27A23}"/>
          </ac:picMkLst>
        </pc:picChg>
        <pc:picChg chg="mod">
          <ac:chgData name="Kerrie Shanahan" userId="ae473d9f-76e9-476f-892f-2674ea963afc" providerId="ADAL" clId="{E03D6E58-C22C-4ACD-88A1-8D18055FD922}" dt="2025-07-01T04:02:54.864" v="20"/>
          <ac:picMkLst>
            <pc:docMk/>
            <pc:sldMk cId="3309493179" sldId="556"/>
            <ac:picMk id="13" creationId="{FCE33577-0AA2-9F5D-A4E8-23A0887205DA}"/>
          </ac:picMkLst>
        </pc:picChg>
        <pc:picChg chg="mod">
          <ac:chgData name="Kerrie Shanahan" userId="ae473d9f-76e9-476f-892f-2674ea963afc" providerId="ADAL" clId="{E03D6E58-C22C-4ACD-88A1-8D18055FD922}" dt="2025-07-01T04:02:54.864" v="20"/>
          <ac:picMkLst>
            <pc:docMk/>
            <pc:sldMk cId="3309493179" sldId="556"/>
            <ac:picMk id="14" creationId="{C7D26556-ECDE-11D3-5049-93DC5937492E}"/>
          </ac:picMkLst>
        </pc:picChg>
        <pc:cxnChg chg="mod">
          <ac:chgData name="Kerrie Shanahan" userId="ae473d9f-76e9-476f-892f-2674ea963afc" providerId="ADAL" clId="{E03D6E58-C22C-4ACD-88A1-8D18055FD922}" dt="2025-07-01T04:02:54.864" v="20"/>
          <ac:cxnSpMkLst>
            <pc:docMk/>
            <pc:sldMk cId="3309493179" sldId="556"/>
            <ac:cxnSpMk id="16" creationId="{FB001CFB-95CA-911A-86EE-FFB703C6738D}"/>
          </ac:cxnSpMkLst>
        </pc:cxnChg>
        <pc:cxnChg chg="mod">
          <ac:chgData name="Kerrie Shanahan" userId="ae473d9f-76e9-476f-892f-2674ea963afc" providerId="ADAL" clId="{E03D6E58-C22C-4ACD-88A1-8D18055FD922}" dt="2025-07-01T04:02:54.864" v="20"/>
          <ac:cxnSpMkLst>
            <pc:docMk/>
            <pc:sldMk cId="3309493179" sldId="556"/>
            <ac:cxnSpMk id="17" creationId="{83F7E42F-E7E1-CC2D-4EE5-1967D2021353}"/>
          </ac:cxnSpMkLst>
        </pc:cxnChg>
      </pc:sldChg>
      <pc:sldChg chg="addSp delSp modSp mod">
        <pc:chgData name="Kerrie Shanahan" userId="ae473d9f-76e9-476f-892f-2674ea963afc" providerId="ADAL" clId="{E03D6E58-C22C-4ACD-88A1-8D18055FD922}" dt="2025-07-08T07:00:20.257" v="1744" actId="962"/>
        <pc:sldMkLst>
          <pc:docMk/>
          <pc:sldMk cId="1617391052" sldId="557"/>
        </pc:sldMkLst>
        <pc:spChg chg="mod">
          <ac:chgData name="Kerrie Shanahan" userId="ae473d9f-76e9-476f-892f-2674ea963afc" providerId="ADAL" clId="{E03D6E58-C22C-4ACD-88A1-8D18055FD922}" dt="2025-07-08T06:47:37.530" v="117" actId="20577"/>
          <ac:spMkLst>
            <pc:docMk/>
            <pc:sldMk cId="1617391052" sldId="557"/>
            <ac:spMk id="3" creationId="{C8422955-3183-AB10-C635-D93E6CDC02E4}"/>
          </ac:spMkLst>
        </pc:spChg>
        <pc:grpChg chg="add mod">
          <ac:chgData name="Kerrie Shanahan" userId="ae473d9f-76e9-476f-892f-2674ea963afc" providerId="ADAL" clId="{E03D6E58-C22C-4ACD-88A1-8D18055FD922}" dt="2025-07-08T07:00:20.257" v="1744" actId="962"/>
          <ac:grpSpMkLst>
            <pc:docMk/>
            <pc:sldMk cId="1617391052" sldId="557"/>
            <ac:grpSpMk id="10" creationId="{05CD4F4A-3269-8603-4450-F2A03A724C5A}"/>
          </ac:grpSpMkLst>
        </pc:grpChg>
        <pc:grpChg chg="mod">
          <ac:chgData name="Kerrie Shanahan" userId="ae473d9f-76e9-476f-892f-2674ea963afc" providerId="ADAL" clId="{E03D6E58-C22C-4ACD-88A1-8D18055FD922}" dt="2025-07-01T04:02:02.812" v="12"/>
          <ac:grpSpMkLst>
            <pc:docMk/>
            <pc:sldMk cId="1617391052" sldId="557"/>
            <ac:grpSpMk id="15" creationId="{539C41A9-2734-29C3-79FC-61ED68B798F9}"/>
          </ac:grpSpMkLst>
        </pc:grpChg>
        <pc:picChg chg="mod">
          <ac:chgData name="Kerrie Shanahan" userId="ae473d9f-76e9-476f-892f-2674ea963afc" providerId="ADAL" clId="{E03D6E58-C22C-4ACD-88A1-8D18055FD922}" dt="2025-07-01T04:02:02.812" v="12"/>
          <ac:picMkLst>
            <pc:docMk/>
            <pc:sldMk cId="1617391052" sldId="557"/>
            <ac:picMk id="11" creationId="{78F6A712-C008-AF3C-50EF-FA7F5C7D5768}"/>
          </ac:picMkLst>
        </pc:picChg>
        <pc:picChg chg="mod">
          <ac:chgData name="Kerrie Shanahan" userId="ae473d9f-76e9-476f-892f-2674ea963afc" providerId="ADAL" clId="{E03D6E58-C22C-4ACD-88A1-8D18055FD922}" dt="2025-07-01T04:02:02.812" v="12"/>
          <ac:picMkLst>
            <pc:docMk/>
            <pc:sldMk cId="1617391052" sldId="557"/>
            <ac:picMk id="12" creationId="{2C293895-D7C3-DBF9-5E37-5DEBA596F240}"/>
          </ac:picMkLst>
        </pc:picChg>
        <pc:picChg chg="mod">
          <ac:chgData name="Kerrie Shanahan" userId="ae473d9f-76e9-476f-892f-2674ea963afc" providerId="ADAL" clId="{E03D6E58-C22C-4ACD-88A1-8D18055FD922}" dt="2025-07-01T04:02:02.812" v="12"/>
          <ac:picMkLst>
            <pc:docMk/>
            <pc:sldMk cId="1617391052" sldId="557"/>
            <ac:picMk id="13" creationId="{E3F82B1E-233A-A97E-A1C6-5BDAAF0A37A4}"/>
          </ac:picMkLst>
        </pc:picChg>
        <pc:picChg chg="mod">
          <ac:chgData name="Kerrie Shanahan" userId="ae473d9f-76e9-476f-892f-2674ea963afc" providerId="ADAL" clId="{E03D6E58-C22C-4ACD-88A1-8D18055FD922}" dt="2025-07-01T04:02:02.812" v="12"/>
          <ac:picMkLst>
            <pc:docMk/>
            <pc:sldMk cId="1617391052" sldId="557"/>
            <ac:picMk id="14" creationId="{BAF6E72D-252C-59B1-7B64-CD6E89A50AC4}"/>
          </ac:picMkLst>
        </pc:picChg>
        <pc:cxnChg chg="mod">
          <ac:chgData name="Kerrie Shanahan" userId="ae473d9f-76e9-476f-892f-2674ea963afc" providerId="ADAL" clId="{E03D6E58-C22C-4ACD-88A1-8D18055FD922}" dt="2025-07-01T04:02:02.812" v="12"/>
          <ac:cxnSpMkLst>
            <pc:docMk/>
            <pc:sldMk cId="1617391052" sldId="557"/>
            <ac:cxnSpMk id="16" creationId="{AB910C89-6048-EC02-5357-955D3F8200C3}"/>
          </ac:cxnSpMkLst>
        </pc:cxnChg>
        <pc:cxnChg chg="mod">
          <ac:chgData name="Kerrie Shanahan" userId="ae473d9f-76e9-476f-892f-2674ea963afc" providerId="ADAL" clId="{E03D6E58-C22C-4ACD-88A1-8D18055FD922}" dt="2025-07-01T04:02:02.812" v="12"/>
          <ac:cxnSpMkLst>
            <pc:docMk/>
            <pc:sldMk cId="1617391052" sldId="557"/>
            <ac:cxnSpMk id="17" creationId="{69032F22-155A-2FA7-8D44-7366F8E27409}"/>
          </ac:cxnSpMkLst>
        </pc:cxnChg>
      </pc:sldChg>
      <pc:sldChg chg="addSp delSp modSp mod">
        <pc:chgData name="Kerrie Shanahan" userId="ae473d9f-76e9-476f-892f-2674ea963afc" providerId="ADAL" clId="{E03D6E58-C22C-4ACD-88A1-8D18055FD922}" dt="2025-07-08T06:59:46.927" v="1688" actId="962"/>
        <pc:sldMkLst>
          <pc:docMk/>
          <pc:sldMk cId="3332851463" sldId="558"/>
        </pc:sldMkLst>
        <pc:spChg chg="mod">
          <ac:chgData name="Kerrie Shanahan" userId="ae473d9f-76e9-476f-892f-2674ea963afc" providerId="ADAL" clId="{E03D6E58-C22C-4ACD-88A1-8D18055FD922}" dt="2025-07-08T06:47:35.380" v="115" actId="20577"/>
          <ac:spMkLst>
            <pc:docMk/>
            <pc:sldMk cId="3332851463" sldId="558"/>
            <ac:spMk id="3" creationId="{C8422955-3183-AB10-C635-D93E6CDC02E4}"/>
          </ac:spMkLst>
        </pc:spChg>
        <pc:grpChg chg="add mod">
          <ac:chgData name="Kerrie Shanahan" userId="ae473d9f-76e9-476f-892f-2674ea963afc" providerId="ADAL" clId="{E03D6E58-C22C-4ACD-88A1-8D18055FD922}" dt="2025-07-08T06:59:46.927" v="1688" actId="962"/>
          <ac:grpSpMkLst>
            <pc:docMk/>
            <pc:sldMk cId="3332851463" sldId="558"/>
            <ac:grpSpMk id="18" creationId="{6C25AE24-075D-7B97-2118-6D3F307D6DD0}"/>
          </ac:grpSpMkLst>
        </pc:grpChg>
        <pc:grpChg chg="mod">
          <ac:chgData name="Kerrie Shanahan" userId="ae473d9f-76e9-476f-892f-2674ea963afc" providerId="ADAL" clId="{E03D6E58-C22C-4ACD-88A1-8D18055FD922}" dt="2025-07-01T04:01:39.064" v="10"/>
          <ac:grpSpMkLst>
            <pc:docMk/>
            <pc:sldMk cId="3332851463" sldId="558"/>
            <ac:grpSpMk id="22" creationId="{7B30EC21-31DA-EB91-6833-205964A8B172}"/>
          </ac:grpSpMkLst>
        </pc:grpChg>
        <pc:picChg chg="mod">
          <ac:chgData name="Kerrie Shanahan" userId="ae473d9f-76e9-476f-892f-2674ea963afc" providerId="ADAL" clId="{E03D6E58-C22C-4ACD-88A1-8D18055FD922}" dt="2025-07-01T04:01:39.064" v="10"/>
          <ac:picMkLst>
            <pc:docMk/>
            <pc:sldMk cId="3332851463" sldId="558"/>
            <ac:picMk id="19" creationId="{2E38B2CA-2DA7-255B-0B15-E141FC421311}"/>
          </ac:picMkLst>
        </pc:picChg>
        <pc:picChg chg="mod">
          <ac:chgData name="Kerrie Shanahan" userId="ae473d9f-76e9-476f-892f-2674ea963afc" providerId="ADAL" clId="{E03D6E58-C22C-4ACD-88A1-8D18055FD922}" dt="2025-07-01T04:01:39.064" v="10"/>
          <ac:picMkLst>
            <pc:docMk/>
            <pc:sldMk cId="3332851463" sldId="558"/>
            <ac:picMk id="20" creationId="{CB8BB2B1-560E-79FD-A900-40EA78386BCD}"/>
          </ac:picMkLst>
        </pc:picChg>
        <pc:picChg chg="mod">
          <ac:chgData name="Kerrie Shanahan" userId="ae473d9f-76e9-476f-892f-2674ea963afc" providerId="ADAL" clId="{E03D6E58-C22C-4ACD-88A1-8D18055FD922}" dt="2025-07-01T04:01:39.064" v="10"/>
          <ac:picMkLst>
            <pc:docMk/>
            <pc:sldMk cId="3332851463" sldId="558"/>
            <ac:picMk id="21" creationId="{AEFBBCB8-D057-E3BB-5467-9977C5328325}"/>
          </ac:picMkLst>
        </pc:picChg>
        <pc:picChg chg="mod">
          <ac:chgData name="Kerrie Shanahan" userId="ae473d9f-76e9-476f-892f-2674ea963afc" providerId="ADAL" clId="{E03D6E58-C22C-4ACD-88A1-8D18055FD922}" dt="2025-07-01T04:01:39.064" v="10"/>
          <ac:picMkLst>
            <pc:docMk/>
            <pc:sldMk cId="3332851463" sldId="558"/>
            <ac:picMk id="23" creationId="{0EF35F81-91FB-D386-6F73-70662BD9D8FA}"/>
          </ac:picMkLst>
        </pc:picChg>
        <pc:cxnChg chg="mod">
          <ac:chgData name="Kerrie Shanahan" userId="ae473d9f-76e9-476f-892f-2674ea963afc" providerId="ADAL" clId="{E03D6E58-C22C-4ACD-88A1-8D18055FD922}" dt="2025-07-01T04:01:39.064" v="10"/>
          <ac:cxnSpMkLst>
            <pc:docMk/>
            <pc:sldMk cId="3332851463" sldId="558"/>
            <ac:cxnSpMk id="24" creationId="{E54A7574-CC01-8772-08BE-9D603E60CE8A}"/>
          </ac:cxnSpMkLst>
        </pc:cxnChg>
        <pc:cxnChg chg="mod">
          <ac:chgData name="Kerrie Shanahan" userId="ae473d9f-76e9-476f-892f-2674ea963afc" providerId="ADAL" clId="{E03D6E58-C22C-4ACD-88A1-8D18055FD922}" dt="2025-07-01T04:01:39.064" v="10"/>
          <ac:cxnSpMkLst>
            <pc:docMk/>
            <pc:sldMk cId="3332851463" sldId="558"/>
            <ac:cxnSpMk id="25" creationId="{D709D2EB-FEFD-8136-863C-67806B0A9358}"/>
          </ac:cxnSpMkLst>
        </pc:cxnChg>
      </pc:sldChg>
      <pc:sldChg chg="addSp delSp modSp mod modNotesTx">
        <pc:chgData name="Kerrie Shanahan" userId="ae473d9f-76e9-476f-892f-2674ea963afc" providerId="ADAL" clId="{E03D6E58-C22C-4ACD-88A1-8D18055FD922}" dt="2025-07-23T00:45:45.996" v="2878" actId="962"/>
        <pc:sldMkLst>
          <pc:docMk/>
          <pc:sldMk cId="2440971632" sldId="560"/>
        </pc:sldMkLst>
        <pc:spChg chg="mod">
          <ac:chgData name="Kerrie Shanahan" userId="ae473d9f-76e9-476f-892f-2674ea963afc" providerId="ADAL" clId="{E03D6E58-C22C-4ACD-88A1-8D18055FD922}" dt="2025-07-08T06:47:32.703" v="113" actId="20577"/>
          <ac:spMkLst>
            <pc:docMk/>
            <pc:sldMk cId="2440971632" sldId="560"/>
            <ac:spMk id="3" creationId="{C8422955-3183-AB10-C635-D93E6CDC02E4}"/>
          </ac:spMkLst>
        </pc:spChg>
        <pc:grpChg chg="add mod">
          <ac:chgData name="Kerrie Shanahan" userId="ae473d9f-76e9-476f-892f-2674ea963afc" providerId="ADAL" clId="{E03D6E58-C22C-4ACD-88A1-8D18055FD922}" dt="2025-07-23T00:45:16.342" v="2822" actId="962"/>
          <ac:grpSpMkLst>
            <pc:docMk/>
            <pc:sldMk cId="2440971632" sldId="560"/>
            <ac:grpSpMk id="2" creationId="{60D3533D-9F3D-A0FD-00C8-E33FFDFD9F3B}"/>
          </ac:grpSpMkLst>
        </pc:grpChg>
        <pc:grpChg chg="add mod">
          <ac:chgData name="Kerrie Shanahan" userId="ae473d9f-76e9-476f-892f-2674ea963afc" providerId="ADAL" clId="{E03D6E58-C22C-4ACD-88A1-8D18055FD922}" dt="2025-07-23T00:44:05.957" v="2465" actId="164"/>
          <ac:grpSpMkLst>
            <pc:docMk/>
            <pc:sldMk cId="2440971632" sldId="560"/>
            <ac:grpSpMk id="6" creationId="{82991506-FE75-3AD2-FE45-D0959038918A}"/>
          </ac:grpSpMkLst>
        </pc:grpChg>
        <pc:grpChg chg="mod">
          <ac:chgData name="Kerrie Shanahan" userId="ae473d9f-76e9-476f-892f-2674ea963afc" providerId="ADAL" clId="{E03D6E58-C22C-4ACD-88A1-8D18055FD922}" dt="2025-07-01T04:00:53.994" v="6"/>
          <ac:grpSpMkLst>
            <pc:docMk/>
            <pc:sldMk cId="2440971632" sldId="560"/>
            <ac:grpSpMk id="15" creationId="{7BBF1F51-1F64-5D7B-5AA9-FB5E7AEFC22C}"/>
          </ac:grpSpMkLst>
        </pc:grpChg>
        <pc:picChg chg="add mod">
          <ac:chgData name="Kerrie Shanahan" userId="ae473d9f-76e9-476f-892f-2674ea963afc" providerId="ADAL" clId="{E03D6E58-C22C-4ACD-88A1-8D18055FD922}" dt="2025-07-23T00:44:05.957" v="2465" actId="164"/>
          <ac:picMkLst>
            <pc:docMk/>
            <pc:sldMk cId="2440971632" sldId="560"/>
            <ac:picMk id="4" creationId="{DA37D1E5-1FE6-7F29-44CA-CC8CCBCC1BF1}"/>
          </ac:picMkLst>
        </pc:picChg>
        <pc:picChg chg="add mod">
          <ac:chgData name="Kerrie Shanahan" userId="ae473d9f-76e9-476f-892f-2674ea963afc" providerId="ADAL" clId="{E03D6E58-C22C-4ACD-88A1-8D18055FD922}" dt="2025-07-23T00:45:45.996" v="2878" actId="962"/>
          <ac:picMkLst>
            <pc:docMk/>
            <pc:sldMk cId="2440971632" sldId="560"/>
            <ac:picMk id="7" creationId="{88F0AF55-D34F-9CE2-800F-79FEBE6E4390}"/>
          </ac:picMkLst>
        </pc:picChg>
        <pc:picChg chg="add mod">
          <ac:chgData name="Kerrie Shanahan" userId="ae473d9f-76e9-476f-892f-2674ea963afc" providerId="ADAL" clId="{E03D6E58-C22C-4ACD-88A1-8D18055FD922}" dt="2025-07-23T00:44:05.957" v="2465" actId="164"/>
          <ac:picMkLst>
            <pc:docMk/>
            <pc:sldMk cId="2440971632" sldId="560"/>
            <ac:picMk id="9" creationId="{1BCC4AF7-7A7F-2616-6A6B-E0932295CE5B}"/>
          </ac:picMkLst>
        </pc:picChg>
        <pc:picChg chg="mod">
          <ac:chgData name="Kerrie Shanahan" userId="ae473d9f-76e9-476f-892f-2674ea963afc" providerId="ADAL" clId="{E03D6E58-C22C-4ACD-88A1-8D18055FD922}" dt="2025-07-01T04:00:53.994" v="6"/>
          <ac:picMkLst>
            <pc:docMk/>
            <pc:sldMk cId="2440971632" sldId="560"/>
            <ac:picMk id="14" creationId="{AE519865-273A-3CBA-2D9C-DE00BBF02E2C}"/>
          </ac:picMkLst>
        </pc:picChg>
        <pc:cxnChg chg="mod">
          <ac:chgData name="Kerrie Shanahan" userId="ae473d9f-76e9-476f-892f-2674ea963afc" providerId="ADAL" clId="{E03D6E58-C22C-4ACD-88A1-8D18055FD922}" dt="2025-07-01T04:00:53.994" v="6"/>
          <ac:cxnSpMkLst>
            <pc:docMk/>
            <pc:sldMk cId="2440971632" sldId="560"/>
            <ac:cxnSpMk id="16" creationId="{92729A95-1FF5-4B1A-1061-C9860B94EF62}"/>
          </ac:cxnSpMkLst>
        </pc:cxnChg>
        <pc:cxnChg chg="mod">
          <ac:chgData name="Kerrie Shanahan" userId="ae473d9f-76e9-476f-892f-2674ea963afc" providerId="ADAL" clId="{E03D6E58-C22C-4ACD-88A1-8D18055FD922}" dt="2025-07-01T04:00:53.994" v="6"/>
          <ac:cxnSpMkLst>
            <pc:docMk/>
            <pc:sldMk cId="2440971632" sldId="560"/>
            <ac:cxnSpMk id="17" creationId="{5A48AE16-F24E-C1E2-E5A4-8296B954141B}"/>
          </ac:cxnSpMkLst>
        </pc:cxnChg>
      </pc:sldChg>
      <pc:sldChg chg="modSp mod modNotesTx">
        <pc:chgData name="Kerrie Shanahan" userId="ae473d9f-76e9-476f-892f-2674ea963afc" providerId="ADAL" clId="{E03D6E58-C22C-4ACD-88A1-8D18055FD922}" dt="2025-07-23T00:45:33.906" v="2868" actId="962"/>
        <pc:sldMkLst>
          <pc:docMk/>
          <pc:sldMk cId="2430854844" sldId="561"/>
        </pc:sldMkLst>
        <pc:spChg chg="ord">
          <ac:chgData name="Kerrie Shanahan" userId="ae473d9f-76e9-476f-892f-2674ea963afc" providerId="ADAL" clId="{E03D6E58-C22C-4ACD-88A1-8D18055FD922}" dt="2025-07-08T06:50:43.064" v="163" actId="13244"/>
          <ac:spMkLst>
            <pc:docMk/>
            <pc:sldMk cId="2430854844" sldId="561"/>
            <ac:spMk id="11" creationId="{EC23700A-F777-F602-1B43-A761F9D0D6AA}"/>
          </ac:spMkLst>
        </pc:spChg>
        <pc:spChg chg="mod">
          <ac:chgData name="Kerrie Shanahan" userId="ae473d9f-76e9-476f-892f-2674ea963afc" providerId="ADAL" clId="{E03D6E58-C22C-4ACD-88A1-8D18055FD922}" dt="2025-07-08T06:47:57.427" v="135" actId="20577"/>
          <ac:spMkLst>
            <pc:docMk/>
            <pc:sldMk cId="2430854844" sldId="561"/>
            <ac:spMk id="16" creationId="{93BEBD98-44E2-DDA3-ECC4-F2E92B3EA0D3}"/>
          </ac:spMkLst>
        </pc:spChg>
        <pc:picChg chg="mod">
          <ac:chgData name="Kerrie Shanahan" userId="ae473d9f-76e9-476f-892f-2674ea963afc" providerId="ADAL" clId="{E03D6E58-C22C-4ACD-88A1-8D18055FD922}" dt="2025-07-23T00:45:33.906" v="2868" actId="962"/>
          <ac:picMkLst>
            <pc:docMk/>
            <pc:sldMk cId="2430854844" sldId="561"/>
            <ac:picMk id="8" creationId="{E6F7E03A-5470-15B7-E5DD-DF849DDF6A97}"/>
          </ac:picMkLst>
        </pc:picChg>
        <pc:picChg chg="mod ord">
          <ac:chgData name="Kerrie Shanahan" userId="ae473d9f-76e9-476f-892f-2674ea963afc" providerId="ADAL" clId="{E03D6E58-C22C-4ACD-88A1-8D18055FD922}" dt="2025-07-23T00:45:27.283" v="2854" actId="962"/>
          <ac:picMkLst>
            <pc:docMk/>
            <pc:sldMk cId="2430854844" sldId="561"/>
            <ac:picMk id="12" creationId="{93D4E177-3303-0D23-8DFC-6BBE923AD4B6}"/>
          </ac:picMkLst>
        </pc:picChg>
        <pc:picChg chg="mod ord">
          <ac:chgData name="Kerrie Shanahan" userId="ae473d9f-76e9-476f-892f-2674ea963afc" providerId="ADAL" clId="{E03D6E58-C22C-4ACD-88A1-8D18055FD922}" dt="2025-07-08T06:51:06.627" v="166" actId="13244"/>
          <ac:picMkLst>
            <pc:docMk/>
            <pc:sldMk cId="2430854844" sldId="561"/>
            <ac:picMk id="18" creationId="{910E88E0-7823-5D8F-CC73-18C93E76346F}"/>
          </ac:picMkLst>
        </pc:picChg>
      </pc:sldChg>
      <pc:sldChg chg="addSp delSp modSp add mod ord modNotesTx">
        <pc:chgData name="Kerrie Shanahan" userId="ae473d9f-76e9-476f-892f-2674ea963afc" providerId="ADAL" clId="{E03D6E58-C22C-4ACD-88A1-8D18055FD922}" dt="2025-07-01T04:56:57.035" v="50"/>
        <pc:sldMkLst>
          <pc:docMk/>
          <pc:sldMk cId="3311342521" sldId="562"/>
        </pc:sldMkLst>
        <pc:spChg chg="mod">
          <ac:chgData name="Kerrie Shanahan" userId="ae473d9f-76e9-476f-892f-2674ea963afc" providerId="ADAL" clId="{E03D6E58-C22C-4ACD-88A1-8D18055FD922}" dt="2025-07-01T04:04:54.004" v="31"/>
          <ac:spMkLst>
            <pc:docMk/>
            <pc:sldMk cId="3311342521" sldId="562"/>
            <ac:spMk id="4" creationId="{0B9AEA7A-D454-83D2-1465-39D9336CAB27}"/>
          </ac:spMkLst>
        </pc:spChg>
        <pc:spChg chg="mod">
          <ac:chgData name="Kerrie Shanahan" userId="ae473d9f-76e9-476f-892f-2674ea963afc" providerId="ADAL" clId="{E03D6E58-C22C-4ACD-88A1-8D18055FD922}" dt="2025-07-01T04:05:02.145" v="32" actId="208"/>
          <ac:spMkLst>
            <pc:docMk/>
            <pc:sldMk cId="3311342521" sldId="562"/>
            <ac:spMk id="6" creationId="{EC2ECD77-6228-98DA-6B7F-519EF911A634}"/>
          </ac:spMkLst>
        </pc:spChg>
        <pc:spChg chg="mod">
          <ac:chgData name="Kerrie Shanahan" userId="ae473d9f-76e9-476f-892f-2674ea963afc" providerId="ADAL" clId="{E03D6E58-C22C-4ACD-88A1-8D18055FD922}" dt="2025-07-01T04:04:54.004" v="31"/>
          <ac:spMkLst>
            <pc:docMk/>
            <pc:sldMk cId="3311342521" sldId="562"/>
            <ac:spMk id="10" creationId="{AE74703F-0AAB-128B-7199-13AC2AD14448}"/>
          </ac:spMkLst>
        </pc:spChg>
        <pc:grpChg chg="add mod">
          <ac:chgData name="Kerrie Shanahan" userId="ae473d9f-76e9-476f-892f-2674ea963afc" providerId="ADAL" clId="{E03D6E58-C22C-4ACD-88A1-8D18055FD922}" dt="2025-07-01T04:04:54.004" v="31"/>
          <ac:grpSpMkLst>
            <pc:docMk/>
            <pc:sldMk cId="3311342521" sldId="562"/>
            <ac:grpSpMk id="2" creationId="{70FEABF5-AC91-9F77-2E95-1152291EEC2F}"/>
          </ac:grpSpMkLst>
        </pc:grpChg>
        <pc:grpChg chg="mod">
          <ac:chgData name="Kerrie Shanahan" userId="ae473d9f-76e9-476f-892f-2674ea963afc" providerId="ADAL" clId="{E03D6E58-C22C-4ACD-88A1-8D18055FD922}" dt="2025-07-01T04:04:54.004" v="31"/>
          <ac:grpSpMkLst>
            <pc:docMk/>
            <pc:sldMk cId="3311342521" sldId="562"/>
            <ac:grpSpMk id="3" creationId="{DB180F72-FED9-F363-EA98-B1A5AD8CF84A}"/>
          </ac:grpSpMkLst>
        </pc:grpChg>
        <pc:grpChg chg="mod">
          <ac:chgData name="Kerrie Shanahan" userId="ae473d9f-76e9-476f-892f-2674ea963afc" providerId="ADAL" clId="{E03D6E58-C22C-4ACD-88A1-8D18055FD922}" dt="2025-07-01T04:04:54.004" v="31"/>
          <ac:grpSpMkLst>
            <pc:docMk/>
            <pc:sldMk cId="3311342521" sldId="562"/>
            <ac:grpSpMk id="5" creationId="{A33CE5A8-6F46-0D37-775C-4CB34ECF26BA}"/>
          </ac:grpSpMkLst>
        </pc:grpChg>
        <pc:picChg chg="mod">
          <ac:chgData name="Kerrie Shanahan" userId="ae473d9f-76e9-476f-892f-2674ea963afc" providerId="ADAL" clId="{E03D6E58-C22C-4ACD-88A1-8D18055FD922}" dt="2025-07-01T04:04:54.004" v="31"/>
          <ac:picMkLst>
            <pc:docMk/>
            <pc:sldMk cId="3311342521" sldId="562"/>
            <ac:picMk id="7" creationId="{2E322A2B-7CFF-2961-54B3-585F5C5C8B67}"/>
          </ac:picMkLst>
        </pc:picChg>
        <pc:picChg chg="mod">
          <ac:chgData name="Kerrie Shanahan" userId="ae473d9f-76e9-476f-892f-2674ea963afc" providerId="ADAL" clId="{E03D6E58-C22C-4ACD-88A1-8D18055FD922}" dt="2025-07-01T04:04:54.004" v="31"/>
          <ac:picMkLst>
            <pc:docMk/>
            <pc:sldMk cId="3311342521" sldId="562"/>
            <ac:picMk id="11" creationId="{6583204E-D813-FF3B-9499-25D2AC21D7D0}"/>
          </ac:picMkLst>
        </pc:picChg>
      </pc:sldChg>
      <pc:sldChg chg="modSp mod modNotesTx">
        <pc:chgData name="Kerrie Shanahan" userId="ae473d9f-76e9-476f-892f-2674ea963afc" providerId="ADAL" clId="{E03D6E58-C22C-4ACD-88A1-8D18055FD922}" dt="2025-07-21T06:15:59.594" v="1806" actId="20577"/>
        <pc:sldMkLst>
          <pc:docMk/>
          <pc:sldMk cId="1331476595" sldId="563"/>
        </pc:sldMkLst>
        <pc:spChg chg="mod">
          <ac:chgData name="Kerrie Shanahan" userId="ae473d9f-76e9-476f-892f-2674ea963afc" providerId="ADAL" clId="{E03D6E58-C22C-4ACD-88A1-8D18055FD922}" dt="2025-07-08T06:46:38.004" v="72" actId="20577"/>
          <ac:spMkLst>
            <pc:docMk/>
            <pc:sldMk cId="1331476595" sldId="563"/>
            <ac:spMk id="3" creationId="{56A57364-6EB2-EC1C-926A-8EC67CB5BAF0}"/>
          </ac:spMkLst>
        </pc:spChg>
        <pc:picChg chg="mod">
          <ac:chgData name="Kerrie Shanahan" userId="ae473d9f-76e9-476f-892f-2674ea963afc" providerId="ADAL" clId="{E03D6E58-C22C-4ACD-88A1-8D18055FD922}" dt="2025-07-08T06:54:39.257" v="255" actId="962"/>
          <ac:picMkLst>
            <pc:docMk/>
            <pc:sldMk cId="1331476595" sldId="563"/>
            <ac:picMk id="12" creationId="{49BC36B0-5A94-A85B-EE3A-3D54522F8C44}"/>
          </ac:picMkLst>
        </pc:picChg>
      </pc:sldChg>
      <pc:sldChg chg="addSp delSp modSp add mod modNotesTx">
        <pc:chgData name="Kerrie Shanahan" userId="ae473d9f-76e9-476f-892f-2674ea963afc" providerId="ADAL" clId="{E03D6E58-C22C-4ACD-88A1-8D18055FD922}" dt="2025-07-23T00:46:54.373" v="3013" actId="962"/>
        <pc:sldMkLst>
          <pc:docMk/>
          <pc:sldMk cId="3342710590" sldId="564"/>
        </pc:sldMkLst>
        <pc:grpChg chg="add del mod">
          <ac:chgData name="Kerrie Shanahan" userId="ae473d9f-76e9-476f-892f-2674ea963afc" providerId="ADAL" clId="{E03D6E58-C22C-4ACD-88A1-8D18055FD922}" dt="2025-07-23T00:46:00.262" v="2879" actId="164"/>
          <ac:grpSpMkLst>
            <pc:docMk/>
            <pc:sldMk cId="3342710590" sldId="564"/>
            <ac:grpSpMk id="2" creationId="{0CDEEA13-B6B6-4656-1E8F-5D5B0FEBC16A}"/>
          </ac:grpSpMkLst>
        </pc:grpChg>
        <pc:grpChg chg="add mod">
          <ac:chgData name="Kerrie Shanahan" userId="ae473d9f-76e9-476f-892f-2674ea963afc" providerId="ADAL" clId="{E03D6E58-C22C-4ACD-88A1-8D18055FD922}" dt="2025-07-23T00:46:54.373" v="3013" actId="962"/>
          <ac:grpSpMkLst>
            <pc:docMk/>
            <pc:sldMk cId="3342710590" sldId="564"/>
            <ac:grpSpMk id="5" creationId="{F1620BEA-4043-65E2-94F7-9EC417301A7E}"/>
          </ac:grpSpMkLst>
        </pc:grpChg>
        <pc:grpChg chg="mod">
          <ac:chgData name="Kerrie Shanahan" userId="ae473d9f-76e9-476f-892f-2674ea963afc" providerId="ADAL" clId="{E03D6E58-C22C-4ACD-88A1-8D18055FD922}" dt="2025-07-22T03:53:36.681" v="2084" actId="14826"/>
          <ac:grpSpMkLst>
            <pc:docMk/>
            <pc:sldMk cId="3342710590" sldId="564"/>
            <ac:grpSpMk id="9" creationId="{766C2F34-C927-367B-4344-528894E1B91F}"/>
          </ac:grpSpMkLst>
        </pc:grpChg>
        <pc:picChg chg="mod">
          <ac:chgData name="Kerrie Shanahan" userId="ae473d9f-76e9-476f-892f-2674ea963afc" providerId="ADAL" clId="{E03D6E58-C22C-4ACD-88A1-8D18055FD922}" dt="2025-07-22T03:56:27.691" v="2091" actId="1076"/>
          <ac:picMkLst>
            <pc:docMk/>
            <pc:sldMk cId="3342710590" sldId="564"/>
            <ac:picMk id="4" creationId="{72BE1E18-9F19-0EE1-BA3D-3E9933C73CCE}"/>
          </ac:picMkLst>
        </pc:picChg>
        <pc:picChg chg="mod">
          <ac:chgData name="Kerrie Shanahan" userId="ae473d9f-76e9-476f-892f-2674ea963afc" providerId="ADAL" clId="{E03D6E58-C22C-4ACD-88A1-8D18055FD922}" dt="2025-07-22T03:53:36.681" v="2084" actId="14826"/>
          <ac:picMkLst>
            <pc:docMk/>
            <pc:sldMk cId="3342710590" sldId="564"/>
            <ac:picMk id="7" creationId="{EEBEFBD1-4546-AD9E-0D9F-E9611E3A1AAC}"/>
          </ac:picMkLst>
        </pc:picChg>
        <pc:picChg chg="add del mod ord">
          <ac:chgData name="Kerrie Shanahan" userId="ae473d9f-76e9-476f-892f-2674ea963afc" providerId="ADAL" clId="{E03D6E58-C22C-4ACD-88A1-8D18055FD922}" dt="2025-07-23T00:46:00.262" v="2879" actId="164"/>
          <ac:picMkLst>
            <pc:docMk/>
            <pc:sldMk cId="3342710590" sldId="564"/>
            <ac:picMk id="13" creationId="{93920F2D-7956-9971-2BAF-89AE466612A9}"/>
          </ac:picMkLst>
        </pc:picChg>
        <pc:picChg chg="add mod">
          <ac:chgData name="Kerrie Shanahan" userId="ae473d9f-76e9-476f-892f-2674ea963afc" providerId="ADAL" clId="{E03D6E58-C22C-4ACD-88A1-8D18055FD922}" dt="2025-07-23T00:42:35.216" v="2461" actId="962"/>
          <ac:picMkLst>
            <pc:docMk/>
            <pc:sldMk cId="3342710590" sldId="564"/>
            <ac:picMk id="15" creationId="{B3B27205-5B18-E8C0-0712-7192B78C3F28}"/>
          </ac:picMkLst>
        </pc:picChg>
        <pc:cxnChg chg="mod">
          <ac:chgData name="Kerrie Shanahan" userId="ae473d9f-76e9-476f-892f-2674ea963afc" providerId="ADAL" clId="{E03D6E58-C22C-4ACD-88A1-8D18055FD922}" dt="2025-07-22T03:53:36.681" v="2084" actId="14826"/>
          <ac:cxnSpMkLst>
            <pc:docMk/>
            <pc:sldMk cId="3342710590" sldId="564"/>
            <ac:cxnSpMk id="11" creationId="{3108C771-1F62-E7CF-AD7E-973C5A37C221}"/>
          </ac:cxnSpMkLst>
        </pc:cxnChg>
        <pc:cxnChg chg="mod">
          <ac:chgData name="Kerrie Shanahan" userId="ae473d9f-76e9-476f-892f-2674ea963afc" providerId="ADAL" clId="{E03D6E58-C22C-4ACD-88A1-8D18055FD922}" dt="2025-07-22T03:53:36.681" v="2084" actId="14826"/>
          <ac:cxnSpMkLst>
            <pc:docMk/>
            <pc:sldMk cId="3342710590" sldId="564"/>
            <ac:cxnSpMk id="12" creationId="{F1355FE4-38D8-AD46-6C90-A4D551B6B1C0}"/>
          </ac:cxnSpMkLst>
        </pc:cxnChg>
      </pc:sldChg>
    </pc:docChg>
  </pc:docChgLst>
  <pc:docChgLst>
    <pc:chgData name="Trish Wilson" userId="1a8d7cc3620296f7" providerId="LiveId" clId="{A3D484B5-24FD-4D6E-B7CF-73F4F1D49ED7}"/>
    <pc:docChg chg="undo custSel modSld">
      <pc:chgData name="Trish Wilson" userId="1a8d7cc3620296f7" providerId="LiveId" clId="{A3D484B5-24FD-4D6E-B7CF-73F4F1D49ED7}" dt="2025-06-30T23:40:32.570" v="99" actId="20577"/>
      <pc:docMkLst>
        <pc:docMk/>
      </pc:docMkLst>
      <pc:sldChg chg="modNotesTx">
        <pc:chgData name="Trish Wilson" userId="1a8d7cc3620296f7" providerId="LiveId" clId="{A3D484B5-24FD-4D6E-B7CF-73F4F1D49ED7}" dt="2025-06-30T00:15:47.067" v="49" actId="20577"/>
        <pc:sldMkLst>
          <pc:docMk/>
          <pc:sldMk cId="1729348757" sldId="444"/>
        </pc:sldMkLst>
      </pc:sldChg>
      <pc:sldChg chg="modNotesTx">
        <pc:chgData name="Trish Wilson" userId="1a8d7cc3620296f7" providerId="LiveId" clId="{A3D484B5-24FD-4D6E-B7CF-73F4F1D49ED7}" dt="2025-06-30T00:18:28.551" v="51" actId="20577"/>
        <pc:sldMkLst>
          <pc:docMk/>
          <pc:sldMk cId="3435537570" sldId="466"/>
        </pc:sldMkLst>
      </pc:sldChg>
      <pc:sldChg chg="modNotesTx">
        <pc:chgData name="Trish Wilson" userId="1a8d7cc3620296f7" providerId="LiveId" clId="{A3D484B5-24FD-4D6E-B7CF-73F4F1D49ED7}" dt="2025-06-30T00:20:00.462" v="68" actId="2711"/>
        <pc:sldMkLst>
          <pc:docMk/>
          <pc:sldMk cId="3799282133" sldId="467"/>
        </pc:sldMkLst>
      </pc:sldChg>
      <pc:sldChg chg="modNotesTx">
        <pc:chgData name="Trish Wilson" userId="1a8d7cc3620296f7" providerId="LiveId" clId="{A3D484B5-24FD-4D6E-B7CF-73F4F1D49ED7}" dt="2025-06-30T00:20:46.764" v="71" actId="20577"/>
        <pc:sldMkLst>
          <pc:docMk/>
          <pc:sldMk cId="1760372344" sldId="468"/>
        </pc:sldMkLst>
      </pc:sldChg>
      <pc:sldChg chg="modNotesTx">
        <pc:chgData name="Trish Wilson" userId="1a8d7cc3620296f7" providerId="LiveId" clId="{A3D484B5-24FD-4D6E-B7CF-73F4F1D49ED7}" dt="2025-06-30T00:36:11.528" v="82" actId="113"/>
        <pc:sldMkLst>
          <pc:docMk/>
          <pc:sldMk cId="1820075087" sldId="471"/>
        </pc:sldMkLst>
      </pc:sldChg>
      <pc:sldChg chg="modNotesTx">
        <pc:chgData name="Trish Wilson" userId="1a8d7cc3620296f7" providerId="LiveId" clId="{A3D484B5-24FD-4D6E-B7CF-73F4F1D49ED7}" dt="2025-06-30T00:15:57.843" v="50" actId="20577"/>
        <pc:sldMkLst>
          <pc:docMk/>
          <pc:sldMk cId="1428149726" sldId="475"/>
        </pc:sldMkLst>
      </pc:sldChg>
      <pc:sldChg chg="modNotesTx">
        <pc:chgData name="Trish Wilson" userId="1a8d7cc3620296f7" providerId="LiveId" clId="{A3D484B5-24FD-4D6E-B7CF-73F4F1D49ED7}" dt="2025-06-30T23:40:32.570" v="99" actId="20577"/>
        <pc:sldMkLst>
          <pc:docMk/>
          <pc:sldMk cId="868684786" sldId="513"/>
        </pc:sldMkLst>
      </pc:sldChg>
      <pc:sldChg chg="modSp mod addCm modNotesTx">
        <pc:chgData name="Trish Wilson" userId="1a8d7cc3620296f7" providerId="LiveId" clId="{A3D484B5-24FD-4D6E-B7CF-73F4F1D49ED7}" dt="2025-06-29T23:48:49.202" v="7" actId="255"/>
        <pc:sldMkLst>
          <pc:docMk/>
          <pc:sldMk cId="409148390" sldId="514"/>
        </pc:sldMkLst>
        <pc:spChg chg="mod">
          <ac:chgData name="Trish Wilson" userId="1a8d7cc3620296f7" providerId="LiveId" clId="{A3D484B5-24FD-4D6E-B7CF-73F4F1D49ED7}" dt="2025-06-29T23:44:13.531" v="1" actId="20577"/>
          <ac:spMkLst>
            <pc:docMk/>
            <pc:sldMk cId="409148390" sldId="514"/>
            <ac:spMk id="2" creationId="{37FC5333-1774-6BB6-ADAF-0B09B72D6F91}"/>
          </ac:spMkLst>
        </pc:spChg>
      </pc:sldChg>
      <pc:sldChg chg="modNotesTx">
        <pc:chgData name="Trish Wilson" userId="1a8d7cc3620296f7" providerId="LiveId" clId="{A3D484B5-24FD-4D6E-B7CF-73F4F1D49ED7}" dt="2025-06-30T00:12:54.364" v="36" actId="20577"/>
        <pc:sldMkLst>
          <pc:docMk/>
          <pc:sldMk cId="3305298057" sldId="542"/>
        </pc:sldMkLst>
      </pc:sldChg>
      <pc:sldChg chg="modNotesTx">
        <pc:chgData name="Trish Wilson" userId="1a8d7cc3620296f7" providerId="LiveId" clId="{A3D484B5-24FD-4D6E-B7CF-73F4F1D49ED7}" dt="2025-06-30T00:19:35.087" v="67" actId="20577"/>
        <pc:sldMkLst>
          <pc:docMk/>
          <pc:sldMk cId="886532742" sldId="546"/>
        </pc:sldMkLst>
      </pc:sldChg>
      <pc:sldChg chg="modNotesTx">
        <pc:chgData name="Trish Wilson" userId="1a8d7cc3620296f7" providerId="LiveId" clId="{A3D484B5-24FD-4D6E-B7CF-73F4F1D49ED7}" dt="2025-06-30T00:35:21.247" v="81" actId="5793"/>
        <pc:sldMkLst>
          <pc:docMk/>
          <pc:sldMk cId="2823174621" sldId="547"/>
        </pc:sldMkLst>
      </pc:sldChg>
      <pc:sldChg chg="addCm delCm modNotesTx">
        <pc:chgData name="Trish Wilson" userId="1a8d7cc3620296f7" providerId="LiveId" clId="{A3D484B5-24FD-4D6E-B7CF-73F4F1D49ED7}" dt="2025-06-30T00:31:55.933" v="74"/>
        <pc:sldMkLst>
          <pc:docMk/>
          <pc:sldMk cId="2763008338" sldId="549"/>
        </pc:sldMkLst>
      </pc:sldChg>
      <pc:sldChg chg="modNotesTx">
        <pc:chgData name="Trish Wilson" userId="1a8d7cc3620296f7" providerId="LiveId" clId="{A3D484B5-24FD-4D6E-B7CF-73F4F1D49ED7}" dt="2025-06-29T23:52:45.101" v="9" actId="6549"/>
        <pc:sldMkLst>
          <pc:docMk/>
          <pc:sldMk cId="3330237926" sldId="550"/>
        </pc:sldMkLst>
      </pc:sldChg>
      <pc:sldChg chg="modNotesTx">
        <pc:chgData name="Trish Wilson" userId="1a8d7cc3620296f7" providerId="LiveId" clId="{A3D484B5-24FD-4D6E-B7CF-73F4F1D49ED7}" dt="2025-06-29T23:55:36.439" v="10" actId="113"/>
        <pc:sldMkLst>
          <pc:docMk/>
          <pc:sldMk cId="137630411" sldId="551"/>
        </pc:sldMkLst>
      </pc:sldChg>
      <pc:sldChg chg="modNotesTx">
        <pc:chgData name="Trish Wilson" userId="1a8d7cc3620296f7" providerId="LiveId" clId="{A3D484B5-24FD-4D6E-B7CF-73F4F1D49ED7}" dt="2025-06-29T23:56:08.044" v="12" actId="113"/>
        <pc:sldMkLst>
          <pc:docMk/>
          <pc:sldMk cId="1942781684" sldId="552"/>
        </pc:sldMkLst>
      </pc:sldChg>
      <pc:sldChg chg="modNotesTx">
        <pc:chgData name="Trish Wilson" userId="1a8d7cc3620296f7" providerId="LiveId" clId="{A3D484B5-24FD-4D6E-B7CF-73F4F1D49ED7}" dt="2025-06-30T00:32:54.836" v="76" actId="2711"/>
        <pc:sldMkLst>
          <pc:docMk/>
          <pc:sldMk cId="1948572202" sldId="555"/>
        </pc:sldMkLst>
      </pc:sldChg>
      <pc:sldChg chg="modNotesTx">
        <pc:chgData name="Trish Wilson" userId="1a8d7cc3620296f7" providerId="LiveId" clId="{A3D484B5-24FD-4D6E-B7CF-73F4F1D49ED7}" dt="2025-06-30T00:34:01.655" v="79" actId="2711"/>
        <pc:sldMkLst>
          <pc:docMk/>
          <pc:sldMk cId="3309493179" sldId="556"/>
        </pc:sldMkLst>
      </pc:sldChg>
      <pc:sldChg chg="modNotesTx">
        <pc:chgData name="Trish Wilson" userId="1a8d7cc3620296f7" providerId="LiveId" clId="{A3D484B5-24FD-4D6E-B7CF-73F4F1D49ED7}" dt="2025-06-30T00:33:32.940" v="78" actId="2711"/>
        <pc:sldMkLst>
          <pc:docMk/>
          <pc:sldMk cId="1617391052" sldId="557"/>
        </pc:sldMkLst>
      </pc:sldChg>
      <pc:sldChg chg="modNotesTx">
        <pc:chgData name="Trish Wilson" userId="1a8d7cc3620296f7" providerId="LiveId" clId="{A3D484B5-24FD-4D6E-B7CF-73F4F1D49ED7}" dt="2025-06-30T00:33:04.811" v="77" actId="2711"/>
        <pc:sldMkLst>
          <pc:docMk/>
          <pc:sldMk cId="3332851463" sldId="558"/>
        </pc:sldMkLst>
      </pc:sldChg>
      <pc:sldChg chg="modNotesTx">
        <pc:chgData name="Trish Wilson" userId="1a8d7cc3620296f7" providerId="LiveId" clId="{A3D484B5-24FD-4D6E-B7CF-73F4F1D49ED7}" dt="2025-06-30T00:32:48.509" v="75" actId="2711"/>
        <pc:sldMkLst>
          <pc:docMk/>
          <pc:sldMk cId="2440971632" sldId="560"/>
        </pc:sldMkLst>
      </pc:sldChg>
    </pc:docChg>
  </pc:docChgLst>
  <pc:docChgLst>
    <pc:chgData name="Liz Heynes" userId="e5ff50d5-f39a-42f6-9e9f-e790bcc8c38d" providerId="ADAL" clId="{0B444900-399A-45F2-A5FA-5EF8BCE7DEE6}"/>
    <pc:docChg chg="undo custSel modSld">
      <pc:chgData name="Liz Heynes" userId="e5ff50d5-f39a-42f6-9e9f-e790bcc8c38d" providerId="ADAL" clId="{0B444900-399A-45F2-A5FA-5EF8BCE7DEE6}" dt="2025-07-01T07:23:00.478" v="103" actId="1076"/>
      <pc:docMkLst>
        <pc:docMk/>
      </pc:docMkLst>
      <pc:sldChg chg="modNotesTx">
        <pc:chgData name="Liz Heynes" userId="e5ff50d5-f39a-42f6-9e9f-e790bcc8c38d" providerId="ADAL" clId="{0B444900-399A-45F2-A5FA-5EF8BCE7DEE6}" dt="2025-07-01T07:14:15.116" v="57" actId="20577"/>
        <pc:sldMkLst>
          <pc:docMk/>
          <pc:sldMk cId="1729348757" sldId="444"/>
        </pc:sldMkLst>
      </pc:sldChg>
      <pc:sldChg chg="modSp mod">
        <pc:chgData name="Liz Heynes" userId="e5ff50d5-f39a-42f6-9e9f-e790bcc8c38d" providerId="ADAL" clId="{0B444900-399A-45F2-A5FA-5EF8BCE7DEE6}" dt="2025-07-01T07:16:22.409" v="64" actId="20577"/>
        <pc:sldMkLst>
          <pc:docMk/>
          <pc:sldMk cId="3435537570" sldId="466"/>
        </pc:sldMkLst>
        <pc:graphicFrameChg chg="modGraphic">
          <ac:chgData name="Liz Heynes" userId="e5ff50d5-f39a-42f6-9e9f-e790bcc8c38d" providerId="ADAL" clId="{0B444900-399A-45F2-A5FA-5EF8BCE7DEE6}" dt="2025-07-01T07:16:22.409" v="64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</pc:sldChg>
      <pc:sldChg chg="modSp mod">
        <pc:chgData name="Liz Heynes" userId="e5ff50d5-f39a-42f6-9e9f-e790bcc8c38d" providerId="ADAL" clId="{0B444900-399A-45F2-A5FA-5EF8BCE7DEE6}" dt="2025-07-01T07:21:10.562" v="68" actId="20577"/>
        <pc:sldMkLst>
          <pc:docMk/>
          <pc:sldMk cId="1255986760" sldId="469"/>
        </pc:sldMkLst>
        <pc:spChg chg="mod">
          <ac:chgData name="Liz Heynes" userId="e5ff50d5-f39a-42f6-9e9f-e790bcc8c38d" providerId="ADAL" clId="{0B444900-399A-45F2-A5FA-5EF8BCE7DEE6}" dt="2025-07-01T07:21:10.562" v="68" actId="20577"/>
          <ac:spMkLst>
            <pc:docMk/>
            <pc:sldMk cId="1255986760" sldId="469"/>
            <ac:spMk id="4" creationId="{AA6FDD06-AE27-087F-12EC-D36A5082E39C}"/>
          </ac:spMkLst>
        </pc:spChg>
      </pc:sldChg>
      <pc:sldChg chg="modSp mod">
        <pc:chgData name="Liz Heynes" userId="e5ff50d5-f39a-42f6-9e9f-e790bcc8c38d" providerId="ADAL" clId="{0B444900-399A-45F2-A5FA-5EF8BCE7DEE6}" dt="2025-07-01T07:21:20.542" v="79" actId="1035"/>
        <pc:sldMkLst>
          <pc:docMk/>
          <pc:sldMk cId="33849317" sldId="470"/>
        </pc:sldMkLst>
        <pc:spChg chg="mod">
          <ac:chgData name="Liz Heynes" userId="e5ff50d5-f39a-42f6-9e9f-e790bcc8c38d" providerId="ADAL" clId="{0B444900-399A-45F2-A5FA-5EF8BCE7DEE6}" dt="2025-07-01T07:21:20.542" v="79" actId="1035"/>
          <ac:spMkLst>
            <pc:docMk/>
            <pc:sldMk cId="33849317" sldId="470"/>
            <ac:spMk id="3" creationId="{064C3551-9842-9C5D-B90B-5772CB57E8D4}"/>
          </ac:spMkLst>
        </pc:spChg>
      </pc:sldChg>
      <pc:sldChg chg="modSp mod modNotesTx">
        <pc:chgData name="Liz Heynes" userId="e5ff50d5-f39a-42f6-9e9f-e790bcc8c38d" providerId="ADAL" clId="{0B444900-399A-45F2-A5FA-5EF8BCE7DEE6}" dt="2025-07-01T07:15:11.692" v="62" actId="20577"/>
        <pc:sldMkLst>
          <pc:docMk/>
          <pc:sldMk cId="1428149726" sldId="475"/>
        </pc:sldMkLst>
        <pc:spChg chg="mod">
          <ac:chgData name="Liz Heynes" userId="e5ff50d5-f39a-42f6-9e9f-e790bcc8c38d" providerId="ADAL" clId="{0B444900-399A-45F2-A5FA-5EF8BCE7DEE6}" dt="2025-07-01T07:14:59.227" v="61" actId="1037"/>
          <ac:spMkLst>
            <pc:docMk/>
            <pc:sldMk cId="1428149726" sldId="475"/>
            <ac:spMk id="7" creationId="{F2DFD969-3D32-2F47-12E7-496F3810BD9A}"/>
          </ac:spMkLst>
        </pc:spChg>
      </pc:sldChg>
      <pc:sldChg chg="modSp mod">
        <pc:chgData name="Liz Heynes" userId="e5ff50d5-f39a-42f6-9e9f-e790bcc8c38d" providerId="ADAL" clId="{0B444900-399A-45F2-A5FA-5EF8BCE7DEE6}" dt="2025-07-01T07:12:59.746" v="36" actId="1037"/>
        <pc:sldMkLst>
          <pc:docMk/>
          <pc:sldMk cId="868684786" sldId="513"/>
        </pc:sldMkLst>
        <pc:spChg chg="mod">
          <ac:chgData name="Liz Heynes" userId="e5ff50d5-f39a-42f6-9e9f-e790bcc8c38d" providerId="ADAL" clId="{0B444900-399A-45F2-A5FA-5EF8BCE7DEE6}" dt="2025-07-01T07:12:59.746" v="36" actId="1037"/>
          <ac:spMkLst>
            <pc:docMk/>
            <pc:sldMk cId="868684786" sldId="513"/>
            <ac:spMk id="4" creationId="{5C363042-8B27-5B7A-C790-193BD43189F6}"/>
          </ac:spMkLst>
        </pc:spChg>
      </pc:sldChg>
      <pc:sldChg chg="modSp mod">
        <pc:chgData name="Liz Heynes" userId="e5ff50d5-f39a-42f6-9e9f-e790bcc8c38d" providerId="ADAL" clId="{0B444900-399A-45F2-A5FA-5EF8BCE7DEE6}" dt="2025-07-01T07:07:59.132" v="19" actId="1038"/>
        <pc:sldMkLst>
          <pc:docMk/>
          <pc:sldMk cId="409148390" sldId="514"/>
        </pc:sldMkLst>
        <pc:spChg chg="mod">
          <ac:chgData name="Liz Heynes" userId="e5ff50d5-f39a-42f6-9e9f-e790bcc8c38d" providerId="ADAL" clId="{0B444900-399A-45F2-A5FA-5EF8BCE7DEE6}" dt="2025-07-01T07:07:59.132" v="19" actId="1038"/>
          <ac:spMkLst>
            <pc:docMk/>
            <pc:sldMk cId="409148390" sldId="514"/>
            <ac:spMk id="8" creationId="{007DE339-2F16-A9C2-01B2-1A5A32C61C4F}"/>
          </ac:spMkLst>
        </pc:spChg>
      </pc:sldChg>
      <pc:sldChg chg="modNotesTx">
        <pc:chgData name="Liz Heynes" userId="e5ff50d5-f39a-42f6-9e9f-e790bcc8c38d" providerId="ADAL" clId="{0B444900-399A-45F2-A5FA-5EF8BCE7DEE6}" dt="2025-07-01T07:22:23.218" v="81" actId="20577"/>
        <pc:sldMkLst>
          <pc:docMk/>
          <pc:sldMk cId="2823174621" sldId="547"/>
        </pc:sldMkLst>
      </pc:sldChg>
      <pc:sldChg chg="modNotesTx">
        <pc:chgData name="Liz Heynes" userId="e5ff50d5-f39a-42f6-9e9f-e790bcc8c38d" providerId="ADAL" clId="{0B444900-399A-45F2-A5FA-5EF8BCE7DEE6}" dt="2025-07-01T07:09:24.185" v="20" actId="20577"/>
        <pc:sldMkLst>
          <pc:docMk/>
          <pc:sldMk cId="3330237926" sldId="550"/>
        </pc:sldMkLst>
      </pc:sldChg>
      <pc:sldChg chg="modSp mod">
        <pc:chgData name="Liz Heynes" userId="e5ff50d5-f39a-42f6-9e9f-e790bcc8c38d" providerId="ADAL" clId="{0B444900-399A-45F2-A5FA-5EF8BCE7DEE6}" dt="2025-07-01T07:09:33.548" v="22" actId="1076"/>
        <pc:sldMkLst>
          <pc:docMk/>
          <pc:sldMk cId="137630411" sldId="551"/>
        </pc:sldMkLst>
        <pc:spChg chg="mod">
          <ac:chgData name="Liz Heynes" userId="e5ff50d5-f39a-42f6-9e9f-e790bcc8c38d" providerId="ADAL" clId="{0B444900-399A-45F2-A5FA-5EF8BCE7DEE6}" dt="2025-07-01T07:09:33.548" v="22" actId="1076"/>
          <ac:spMkLst>
            <pc:docMk/>
            <pc:sldMk cId="137630411" sldId="551"/>
            <ac:spMk id="2" creationId="{409B081D-CF90-98B9-E850-64B8146456DD}"/>
          </ac:spMkLst>
        </pc:spChg>
      </pc:sldChg>
      <pc:sldChg chg="modNotesTx">
        <pc:chgData name="Liz Heynes" userId="e5ff50d5-f39a-42f6-9e9f-e790bcc8c38d" providerId="ADAL" clId="{0B444900-399A-45F2-A5FA-5EF8BCE7DEE6}" dt="2025-07-01T07:18:05.140" v="67" actId="20577"/>
        <pc:sldMkLst>
          <pc:docMk/>
          <pc:sldMk cId="1948572202" sldId="555"/>
        </pc:sldMkLst>
      </pc:sldChg>
      <pc:sldChg chg="modSp mod">
        <pc:chgData name="Liz Heynes" userId="e5ff50d5-f39a-42f6-9e9f-e790bcc8c38d" providerId="ADAL" clId="{0B444900-399A-45F2-A5FA-5EF8BCE7DEE6}" dt="2025-07-01T07:23:00.478" v="103" actId="1076"/>
        <pc:sldMkLst>
          <pc:docMk/>
          <pc:sldMk cId="2430854844" sldId="561"/>
        </pc:sldMkLst>
        <pc:spChg chg="mod">
          <ac:chgData name="Liz Heynes" userId="e5ff50d5-f39a-42f6-9e9f-e790bcc8c38d" providerId="ADAL" clId="{0B444900-399A-45F2-A5FA-5EF8BCE7DEE6}" dt="2025-07-01T07:22:51.166" v="92" actId="1038"/>
          <ac:spMkLst>
            <pc:docMk/>
            <pc:sldMk cId="2430854844" sldId="561"/>
            <ac:spMk id="20" creationId="{72A61D4C-12FB-CB45-94B1-D926DD62123A}"/>
          </ac:spMkLst>
        </pc:spChg>
        <pc:spChg chg="mod">
          <ac:chgData name="Liz Heynes" userId="e5ff50d5-f39a-42f6-9e9f-e790bcc8c38d" providerId="ADAL" clId="{0B444900-399A-45F2-A5FA-5EF8BCE7DEE6}" dt="2025-07-01T07:23:00.478" v="103" actId="1076"/>
          <ac:spMkLst>
            <pc:docMk/>
            <pc:sldMk cId="2430854844" sldId="561"/>
            <ac:spMk id="21" creationId="{1FBEC4BF-C8A8-4E41-A7B5-A806F55A7670}"/>
          </ac:spMkLst>
        </pc:spChg>
      </pc:sldChg>
    </pc:docChg>
  </pc:docChgLst>
  <pc:docChgLst>
    <pc:chgData name="Rebecca McEwan" userId="ff810c5d-fc8a-4cb6-9b96-8b31b958f764" providerId="ADAL" clId="{6BABA849-88B3-4E6A-8877-ED5AB3E20537}"/>
    <pc:docChg chg="undo custSel modSld">
      <pc:chgData name="Rebecca McEwan" userId="ff810c5d-fc8a-4cb6-9b96-8b31b958f764" providerId="ADAL" clId="{6BABA849-88B3-4E6A-8877-ED5AB3E20537}" dt="2025-07-23T05:24:04.374" v="1122" actId="1076"/>
      <pc:docMkLst>
        <pc:docMk/>
      </pc:docMkLst>
      <pc:sldChg chg="modNotesTx">
        <pc:chgData name="Rebecca McEwan" userId="ff810c5d-fc8a-4cb6-9b96-8b31b958f764" providerId="ADAL" clId="{6BABA849-88B3-4E6A-8877-ED5AB3E20537}" dt="2025-07-23T01:27:51.259" v="1090" actId="6549"/>
        <pc:sldMkLst>
          <pc:docMk/>
          <pc:sldMk cId="450225183" sldId="524"/>
        </pc:sldMkLst>
      </pc:sldChg>
      <pc:sldChg chg="addSp delSp modSp mod">
        <pc:chgData name="Rebecca McEwan" userId="ff810c5d-fc8a-4cb6-9b96-8b31b958f764" providerId="ADAL" clId="{6BABA849-88B3-4E6A-8877-ED5AB3E20537}" dt="2025-07-23T05:24:04.374" v="1122" actId="1076"/>
        <pc:sldMkLst>
          <pc:docMk/>
          <pc:sldMk cId="986837074" sldId="553"/>
        </pc:sldMkLst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25" creationId="{D3B5F39A-F532-3E73-A0B0-05F8128CC1F0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26" creationId="{36CCDDF6-095B-5DA9-A338-011C7C3A6D3D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27" creationId="{8DFA49C2-11F7-1A46-8440-078538E9646B}"/>
          </ac:spMkLst>
        </pc:spChg>
        <pc:spChg chg="mod">
          <ac:chgData name="Rebecca McEwan" userId="ff810c5d-fc8a-4cb6-9b96-8b31b958f764" providerId="ADAL" clId="{6BABA849-88B3-4E6A-8877-ED5AB3E20537}" dt="2025-07-23T05:06:52.937" v="1093" actId="165"/>
          <ac:spMkLst>
            <pc:docMk/>
            <pc:sldMk cId="986837074" sldId="553"/>
            <ac:spMk id="28" creationId="{95DFCBCC-6566-24F6-B282-2A1D2A190FDC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47" creationId="{92E9AA03-66EA-D851-3380-79B0EEC3AF6F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48" creationId="{C3669EEF-D186-6E7F-A820-B1DE3DD88388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49" creationId="{C19ADDA3-40C3-E485-579B-716E097BD114}"/>
          </ac:spMkLst>
        </pc:spChg>
        <pc:spChg chg="mod">
          <ac:chgData name="Rebecca McEwan" userId="ff810c5d-fc8a-4cb6-9b96-8b31b958f764" providerId="ADAL" clId="{6BABA849-88B3-4E6A-8877-ED5AB3E20537}" dt="2025-07-23T05:06:52.937" v="1093" actId="165"/>
          <ac:spMkLst>
            <pc:docMk/>
            <pc:sldMk cId="986837074" sldId="553"/>
            <ac:spMk id="50" creationId="{F967042D-6BA6-8E2D-2CAB-040F1D849FF3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51" creationId="{F33E5B1C-9641-4C49-A381-ABFAFFE401E0}"/>
          </ac:spMkLst>
        </pc:spChg>
        <pc:spChg chg="mod">
          <ac:chgData name="Rebecca McEwan" userId="ff810c5d-fc8a-4cb6-9b96-8b31b958f764" providerId="ADAL" clId="{6BABA849-88B3-4E6A-8877-ED5AB3E20537}" dt="2025-07-23T05:06:52.937" v="1093" actId="165"/>
          <ac:spMkLst>
            <pc:docMk/>
            <pc:sldMk cId="986837074" sldId="553"/>
            <ac:spMk id="52" creationId="{5C720EB0-BE54-1EA1-53D3-D97F80F970B4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53" creationId="{7735B604-843A-9402-9956-A4859FD419AF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56" creationId="{DCCD4EFA-3493-9B64-BDC1-8D945275D3B7}"/>
          </ac:spMkLst>
        </pc:spChg>
        <pc:spChg chg="mod">
          <ac:chgData name="Rebecca McEwan" userId="ff810c5d-fc8a-4cb6-9b96-8b31b958f764" providerId="ADAL" clId="{6BABA849-88B3-4E6A-8877-ED5AB3E20537}" dt="2025-07-23T05:22:44.614" v="1109" actId="165"/>
          <ac:spMkLst>
            <pc:docMk/>
            <pc:sldMk cId="986837074" sldId="553"/>
            <ac:spMk id="57" creationId="{C6113980-98C5-310F-32EE-6645946CBB3F}"/>
          </ac:spMkLst>
        </pc:spChg>
        <pc:grpChg chg="add mod">
          <ac:chgData name="Rebecca McEwan" userId="ff810c5d-fc8a-4cb6-9b96-8b31b958f764" providerId="ADAL" clId="{6BABA849-88B3-4E6A-8877-ED5AB3E20537}" dt="2025-07-23T05:23:54.281" v="1120" actId="164"/>
          <ac:grpSpMkLst>
            <pc:docMk/>
            <pc:sldMk cId="986837074" sldId="553"/>
            <ac:grpSpMk id="5" creationId="{68F4548E-9244-D1FE-76CA-F3C160AD920E}"/>
          </ac:grpSpMkLst>
        </pc:grpChg>
        <pc:grpChg chg="mod">
          <ac:chgData name="Rebecca McEwan" userId="ff810c5d-fc8a-4cb6-9b96-8b31b958f764" providerId="ADAL" clId="{6BABA849-88B3-4E6A-8877-ED5AB3E20537}" dt="2025-07-23T05:09:00.350" v="1104" actId="164"/>
          <ac:grpSpMkLst>
            <pc:docMk/>
            <pc:sldMk cId="986837074" sldId="553"/>
            <ac:grpSpMk id="6" creationId="{B6539FFE-2D79-F408-5AE4-F57168C93AD2}"/>
          </ac:grpSpMkLst>
        </pc:grpChg>
        <pc:grpChg chg="add del mod topLvl">
          <ac:chgData name="Rebecca McEwan" userId="ff810c5d-fc8a-4cb6-9b96-8b31b958f764" providerId="ADAL" clId="{6BABA849-88B3-4E6A-8877-ED5AB3E20537}" dt="2025-07-23T05:23:54.281" v="1120" actId="164"/>
          <ac:grpSpMkLst>
            <pc:docMk/>
            <pc:sldMk cId="986837074" sldId="553"/>
            <ac:grpSpMk id="10" creationId="{ABA501E7-6B12-11EB-7DD2-C1E845CE01AF}"/>
          </ac:grpSpMkLst>
        </pc:grpChg>
        <pc:grpChg chg="mod topLvl">
          <ac:chgData name="Rebecca McEwan" userId="ff810c5d-fc8a-4cb6-9b96-8b31b958f764" providerId="ADAL" clId="{6BABA849-88B3-4E6A-8877-ED5AB3E20537}" dt="2025-07-23T05:23:54.281" v="1120" actId="164"/>
          <ac:grpSpMkLst>
            <pc:docMk/>
            <pc:sldMk cId="986837074" sldId="553"/>
            <ac:grpSpMk id="14" creationId="{D87A012E-E0A9-B4C0-E0A7-825211AEF78E}"/>
          </ac:grpSpMkLst>
        </pc:grpChg>
        <pc:picChg chg="mod topLvl">
          <ac:chgData name="Rebecca McEwan" userId="ff810c5d-fc8a-4cb6-9b96-8b31b958f764" providerId="ADAL" clId="{6BABA849-88B3-4E6A-8877-ED5AB3E20537}" dt="2025-07-23T05:23:54.281" v="1120" actId="164"/>
          <ac:picMkLst>
            <pc:docMk/>
            <pc:sldMk cId="986837074" sldId="553"/>
            <ac:picMk id="21" creationId="{9CED6AFA-6BFB-9DAD-B785-BAC42C6E4343}"/>
          </ac:picMkLst>
        </pc:picChg>
        <pc:cxnChg chg="mod topLvl">
          <ac:chgData name="Rebecca McEwan" userId="ff810c5d-fc8a-4cb6-9b96-8b31b958f764" providerId="ADAL" clId="{6BABA849-88B3-4E6A-8877-ED5AB3E20537}" dt="2025-07-23T05:23:44.745" v="1117" actId="165"/>
          <ac:cxnSpMkLst>
            <pc:docMk/>
            <pc:sldMk cId="986837074" sldId="553"/>
            <ac:cxnSpMk id="11" creationId="{58A52FBC-AA51-E4ED-8502-2BEC7D6602AC}"/>
          </ac:cxnSpMkLst>
        </pc:cxnChg>
        <pc:cxnChg chg="mod topLvl">
          <ac:chgData name="Rebecca McEwan" userId="ff810c5d-fc8a-4cb6-9b96-8b31b958f764" providerId="ADAL" clId="{6BABA849-88B3-4E6A-8877-ED5AB3E20537}" dt="2025-07-23T05:23:44.745" v="1117" actId="165"/>
          <ac:cxnSpMkLst>
            <pc:docMk/>
            <pc:sldMk cId="986837074" sldId="553"/>
            <ac:cxnSpMk id="12" creationId="{2C731D27-7245-4CCC-9040-358B80704AFC}"/>
          </ac:cxnSpMkLst>
        </pc:cxnChg>
        <pc:cxnChg chg="mod">
          <ac:chgData name="Rebecca McEwan" userId="ff810c5d-fc8a-4cb6-9b96-8b31b958f764" providerId="ADAL" clId="{6BABA849-88B3-4E6A-8877-ED5AB3E20537}" dt="2025-07-23T05:23:44.745" v="1117" actId="165"/>
          <ac:cxnSpMkLst>
            <pc:docMk/>
            <pc:sldMk cId="986837074" sldId="553"/>
            <ac:cxnSpMk id="15" creationId="{D03FB122-9FA4-68AB-DFCD-C5E251990BD4}"/>
          </ac:cxnSpMkLst>
        </pc:cxnChg>
        <pc:cxnChg chg="mod">
          <ac:chgData name="Rebecca McEwan" userId="ff810c5d-fc8a-4cb6-9b96-8b31b958f764" providerId="ADAL" clId="{6BABA849-88B3-4E6A-8877-ED5AB3E20537}" dt="2025-07-23T05:24:04.374" v="1122" actId="1076"/>
          <ac:cxnSpMkLst>
            <pc:docMk/>
            <pc:sldMk cId="986837074" sldId="553"/>
            <ac:cxnSpMk id="16" creationId="{300E0F3E-6109-9191-4380-C3DAB53F4784}"/>
          </ac:cxnSpMkLst>
        </pc:cxnChg>
      </pc:sldChg>
      <pc:sldChg chg="modNotesTx">
        <pc:chgData name="Rebecca McEwan" userId="ff810c5d-fc8a-4cb6-9b96-8b31b958f764" providerId="ADAL" clId="{6BABA849-88B3-4E6A-8877-ED5AB3E20537}" dt="2025-07-22T05:48:26.501" v="799" actId="20577"/>
        <pc:sldMkLst>
          <pc:docMk/>
          <pc:sldMk cId="1890194614" sldId="5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28/07/2025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28/07/2025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15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>
              <a:defRPr/>
            </a:pPr>
            <a:r>
              <a:rPr lang="en-AU" sz="120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  <a:cs typeface="Calibri"/>
              </a:rPr>
              <a:t>nouns (slide 16)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compound words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the meaning of base words contributes to the overall meaning </a:t>
            </a:r>
            <a:r>
              <a:rPr lang="en-AU" sz="1200">
                <a:latin typeface="+mn-lt"/>
              </a:rPr>
              <a:t>(slides 17 to 33).</a:t>
            </a:r>
          </a:p>
          <a:p>
            <a:pPr>
              <a:defRPr/>
            </a:pPr>
            <a:r>
              <a:rPr lang="en-AU" sz="1200">
                <a:latin typeface="+mn-lt"/>
              </a:rPr>
              <a:t>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nouns this should be taught explicitly before beginning this lesson.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18)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33). For example, you could use the Phonics Pair Game Templates found on the Literacy Hub (www.literacyhub.edu.au/search/phonics-pair-game-templates) and add words containing letter</a:t>
            </a:r>
            <a:r>
              <a:rPr lang="en-AU" sz="1200" kern="0">
                <a:effectLst/>
                <a:latin typeface="+mn-lt"/>
                <a:ea typeface="Times New Roman" panose="02020603050405020304" pitchFamily="18" charset="0"/>
              </a:rPr>
              <a:t>–</a:t>
            </a:r>
            <a:r>
              <a:rPr lang="en-AU" sz="1200">
                <a:latin typeface="+mn-lt"/>
              </a:rPr>
              <a:t>sound correspondences students have already learnt.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-ed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dust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dusted</a:t>
            </a:r>
            <a:r>
              <a:rPr lang="en-US" sz="1200">
                <a:latin typeface="+mn-lt"/>
              </a:rPr>
              <a:t>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 (past tense, already happened), for example: ‘</a:t>
            </a:r>
            <a:r>
              <a:rPr lang="en-US" b="0" dirty="0"/>
              <a:t>S</a:t>
            </a:r>
            <a:r>
              <a:rPr lang="en-AU" b="0" i="0" dirty="0" err="1"/>
              <a:t>omeone</a:t>
            </a:r>
            <a:r>
              <a:rPr lang="en-AU" b="0" i="0" dirty="0"/>
              <a:t> has already dusted.’</a:t>
            </a:r>
            <a:endParaRPr lang="en-US" sz="1200" b="0" dirty="0">
              <a:latin typeface="+mn-lt"/>
            </a:endParaRPr>
          </a:p>
          <a:p>
            <a:endParaRPr lang="en-US" sz="1200" b="1" dirty="0">
              <a:latin typeface="+mn-lt"/>
            </a:endParaRPr>
          </a:p>
          <a:p>
            <a:r>
              <a:rPr lang="en-AU" i="0" dirty="0"/>
              <a:t>Prompt students to recall the generalisations for the different sounds for the </a:t>
            </a:r>
            <a:r>
              <a:rPr lang="en-AU" b="1" i="0" dirty="0"/>
              <a:t>-ed </a:t>
            </a:r>
            <a:r>
              <a:rPr lang="en-AU" b="0" i="0" dirty="0"/>
              <a:t>suffix. Provide as much support as needed.</a:t>
            </a:r>
            <a:endParaRPr lang="en-AU" b="0" i="0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‘</a:t>
            </a:r>
            <a:r>
              <a:rPr lang="en-US" b="1" dirty="0"/>
              <a:t>ed</a:t>
            </a:r>
            <a:r>
              <a:rPr lang="en-US" dirty="0"/>
              <a:t>’ when the base word ends in </a:t>
            </a:r>
            <a:r>
              <a:rPr lang="en-US" b="1" dirty="0"/>
              <a:t>t</a:t>
            </a:r>
            <a:r>
              <a:rPr lang="en-US" dirty="0"/>
              <a:t> or </a:t>
            </a:r>
            <a:r>
              <a:rPr lang="en-US" b="1" dirty="0"/>
              <a:t>d</a:t>
            </a:r>
            <a:r>
              <a:rPr lang="en-US" dirty="0"/>
              <a:t>.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  <a:endParaRPr lang="en-US" dirty="0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  <a:endParaRPr lang="en-US" dirty="0">
              <a:ea typeface="Calibri"/>
              <a:cs typeface="Calibri"/>
            </a:endParaRP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peeked</a:t>
            </a:r>
            <a:r>
              <a:rPr lang="en-US"/>
              <a:t>, </a:t>
            </a:r>
            <a:r>
              <a:rPr lang="en-US" b="1"/>
              <a:t>rained</a:t>
            </a:r>
            <a:r>
              <a:rPr lang="en-US" b="0"/>
              <a:t>,</a:t>
            </a:r>
            <a:r>
              <a:rPr lang="en-US" b="1"/>
              <a:t> fished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</a:t>
            </a:r>
            <a:r>
              <a:rPr lang="en-US" b="1"/>
              <a:t>-ed </a:t>
            </a:r>
            <a:r>
              <a:rPr lang="en-US"/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reading the word they have written and identifying the pronunciation of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suffix. 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Then choose a student to tell you what each word means.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d/</a:t>
            </a:r>
            <a:r>
              <a:rPr lang="en-US" b="1" err="1"/>
              <a:t>oe</a:t>
            </a:r>
            <a:r>
              <a:rPr lang="en-US" b="1"/>
              <a:t>/s</a:t>
            </a:r>
            <a:r>
              <a:rPr lang="en-US" b="0"/>
              <a:t>,</a:t>
            </a:r>
            <a:r>
              <a:rPr lang="en-US" b="1"/>
              <a:t> does</a:t>
            </a:r>
            <a:r>
              <a:rPr lang="en-US" b="0"/>
              <a:t>,</a:t>
            </a:r>
            <a:r>
              <a:rPr lang="en-US" b="1"/>
              <a:t> d-</a:t>
            </a:r>
            <a:r>
              <a:rPr lang="en-US" b="1" err="1"/>
              <a:t>oe</a:t>
            </a:r>
            <a:r>
              <a:rPr lang="en-US" b="1"/>
              <a:t>-s</a:t>
            </a:r>
            <a:r>
              <a:rPr lang="en-US" b="0"/>
              <a:t> spells </a:t>
            </a:r>
            <a:r>
              <a:rPr lang="en-US" b="1"/>
              <a:t>does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Tell students the sentence they are going to write: </a:t>
            </a:r>
            <a:r>
              <a:rPr lang="en-US" b="1"/>
              <a:t>Does their light stay on and glow all night?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repeat the sentence to you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write the sentence on their mini-whiteboard or on paper</a:t>
            </a:r>
            <a:endParaRPr lang="en-US" sz="1200">
              <a:effectLst/>
              <a:latin typeface="+mn-lt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sentence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Maybe it will go off while they are sleeping.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nouns this should be taught explicitly before beginning this lesson.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represent noun examples (from left to right):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sheep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light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playground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doctor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bucket and spade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sandwich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Revise students’ understanding of nouns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Give the definition of a noun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Talk through the example words above.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Provide students with further examples as needed.</a:t>
            </a:r>
          </a:p>
          <a:p>
            <a:pPr marL="0" indent="0">
              <a:buFont typeface="Arial"/>
              <a:buNone/>
            </a:pPr>
            <a:endParaRPr lang="en-AU" sz="1200" b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More example nouns: </a:t>
            </a:r>
            <a:r>
              <a:rPr lang="en-AU" sz="1200" b="1">
                <a:effectLst/>
                <a:latin typeface="+mn-lt"/>
                <a:cs typeface="Calibri"/>
              </a:rPr>
              <a:t>shirt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helicopter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aquarium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giraffe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hut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country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carrot</a:t>
            </a:r>
            <a:endParaRPr lang="en-AU" sz="1200" b="1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AU" sz="1200">
              <a:effectLst/>
              <a:latin typeface="+mn-lt"/>
              <a:cs typeface="Calibri"/>
            </a:endParaRPr>
          </a:p>
          <a:p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This lesson introduces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compound words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focuses on how the meaning of each base word contributes to the overall meaning of a compound word, for example,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raincoat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>
                <a:latin typeface="+mn-lt"/>
                <a:cs typeface="Calibri" panose="020F0502020204030204"/>
              </a:rPr>
              <a:t>Vocabulary to explain to students: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own.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AU" i="0"/>
              <a:t>Compound word: a word made up of two smaller words that are joined together to make a new word with a new meaning.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Explain what a base word is and give verbal examples (for example, cake, rain, coat, sand).</a:t>
            </a:r>
            <a:endParaRPr lang="en-US" sz="1200" b="0">
              <a:latin typeface="+mn-lt"/>
              <a:cs typeface="Calibri" panose="020F0502020204030204"/>
            </a:endParaRP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has a meaning on its own.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Explain that compound words:</a:t>
            </a:r>
          </a:p>
          <a:p>
            <a:pPr marL="171450" indent="-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AU" i="0">
                <a:solidFill>
                  <a:srgbClr val="000000"/>
                </a:solidFill>
                <a:latin typeface="+mn-lt"/>
                <a:cs typeface="Calibri"/>
              </a:rPr>
              <a:t>are </a:t>
            </a:r>
            <a:r>
              <a:rPr lang="en-AU" i="0"/>
              <a:t>made up of two base words that are joined together</a:t>
            </a:r>
          </a:p>
          <a:p>
            <a:pPr marL="171450" indent="-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AU" sz="1200" b="0" i="0">
                <a:latin typeface="+mn-lt"/>
                <a:cs typeface="+mn-cs"/>
              </a:rPr>
              <a:t>have their own meaning, made up of the meanings of the base words</a:t>
            </a:r>
          </a:p>
          <a:p>
            <a:pPr marL="171450" indent="-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AU" sz="1200" b="0" i="0">
                <a:latin typeface="+mn-lt"/>
                <a:cs typeface="Calibri"/>
              </a:rPr>
              <a:t>use the spelling from the two base words.</a:t>
            </a:r>
            <a:endParaRPr lang="en-US" sz="1200" b="0" i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solidFill>
                <a:srgbClr val="000000"/>
              </a:solidFill>
              <a:latin typeface="+mn-lt"/>
              <a:cs typeface="Calibri"/>
            </a:endParaRPr>
          </a:p>
          <a:p>
            <a:r>
              <a:rPr lang="en-AU"/>
              <a:t>Support students with the following sequence:</a:t>
            </a:r>
          </a:p>
          <a:p>
            <a:r>
              <a:rPr lang="en-AU"/>
              <a:t>Ask: </a:t>
            </a:r>
            <a:r>
              <a:rPr lang="en-AU" i="1"/>
              <a:t>What are we learning about?</a:t>
            </a:r>
          </a:p>
          <a:p>
            <a:r>
              <a:rPr lang="en-AU"/>
              <a:t>Students: </a:t>
            </a:r>
            <a:r>
              <a:rPr lang="en-AU" b="0" i="1"/>
              <a:t>Compound words.</a:t>
            </a:r>
          </a:p>
          <a:p>
            <a:r>
              <a:rPr lang="en-AU"/>
              <a:t>Ask: </a:t>
            </a:r>
            <a:r>
              <a:rPr lang="en-AU" i="1"/>
              <a:t>What is a compound word made up of?</a:t>
            </a:r>
          </a:p>
          <a:p>
            <a:r>
              <a:rPr lang="en-AU"/>
              <a:t>Students: </a:t>
            </a:r>
            <a:r>
              <a:rPr lang="en-AU" i="1"/>
              <a:t>Two base words.</a:t>
            </a:r>
          </a:p>
          <a:p>
            <a:r>
              <a:rPr lang="en-AU" i="0"/>
              <a:t>Prompt:</a:t>
            </a:r>
            <a:r>
              <a:rPr lang="en-AU" i="1"/>
              <a:t> A compound word uses the spelling of the two base words but has its own …</a:t>
            </a:r>
          </a:p>
          <a:p>
            <a:r>
              <a:rPr lang="en-AU" i="0"/>
              <a:t>Students: </a:t>
            </a:r>
            <a:r>
              <a:rPr lang="en-AU" i="1"/>
              <a:t>meaning.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Phonemic awareness review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Word play (substitution, addition and deletion): </a:t>
            </a: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The symbols included on the slide give students and teachers a visual reminder that they can substitute, add or swap letters and sounds in this activity</a:t>
            </a:r>
            <a:r>
              <a:rPr lang="en-US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You </a:t>
            </a:r>
            <a:r>
              <a:rPr lang="en-US" dirty="0"/>
              <a:t>can edit slides as required to remove or change these symbols to best suit your students’ needs.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Have students build (spell) words and make new words using the letters on the slide. Support and prompt students as needed. </a:t>
            </a:r>
            <a:endParaRPr lang="en-US" b="0" i="1">
              <a:latin typeface="+mn-lt"/>
            </a:endParaRP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choose a word to spell using the letters on the slide*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identify the consonants, digraphs and vowels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write the letters on their mini-whiteboard to spell their chosen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verbally try swapping, adding or deleting a letter or letters in the word to make a new word*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make the spelling change on their </a:t>
            </a:r>
            <a:r>
              <a:rPr lang="en-US" b="0">
                <a:latin typeface="+mn-lt"/>
              </a:rPr>
              <a:t>mini-whiteboard</a:t>
            </a:r>
            <a:r>
              <a:rPr lang="en-US" sz="1200" b="0" i="0">
                <a:latin typeface="+mn-lt"/>
              </a:rPr>
              <a:t>.</a:t>
            </a:r>
            <a:endParaRPr lang="en-US" b="0">
              <a:latin typeface="+mn-lt"/>
            </a:endParaRP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>
                <a:latin typeface="+mn-lt"/>
              </a:rPr>
              <a:t>Have students build further words and </a:t>
            </a:r>
            <a:r>
              <a:rPr lang="en-US" b="0">
                <a:latin typeface="+mn-lt"/>
              </a:rPr>
              <a:t>make new words using the letters on the slide.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*Students may include words with split digraphs by using the vowel tiles.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9468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slide to further explain the make up of a compound word: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know that words have a meaning. 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Briefly explain the meaning of each base word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make a compound word, we take the spelling and meanings of the two base words and add them together. This new word is called a compound word.</a:t>
            </a:r>
            <a:b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base words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cup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cake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together, we make the compound word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cupcake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with its own meaning.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Explain the meaning of </a:t>
            </a:r>
            <a:r>
              <a:rPr lang="en-AU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cupcake</a:t>
            </a:r>
            <a:r>
              <a:rPr lang="en-AU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 show students how the spelling stays the same. 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Many compound words are nouns.</a:t>
            </a:r>
            <a:endParaRPr lang="en-AU" sz="1200" b="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>
                <a:latin typeface="+mn-lt"/>
              </a:rPr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</a:rPr>
              <a:t>Model reading compound words.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latin typeface="+mn-lt"/>
              </a:rPr>
              <a:t>Begin with: </a:t>
            </a:r>
            <a:r>
              <a:rPr lang="en-AU" b="1">
                <a:latin typeface="+mn-lt"/>
              </a:rPr>
              <a:t>sun + shine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AU" b="1">
                <a:latin typeface="+mn-lt"/>
              </a:rPr>
              <a:t>sunshine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Cover the second base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Read the first base word and explain its meaning.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Cover the first base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Read the second base word and explain its meaning.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Think aloud as you read the compound word (</a:t>
            </a:r>
            <a:r>
              <a:rPr lang="en-AU" b="1">
                <a:latin typeface="+mn-lt"/>
              </a:rPr>
              <a:t>sun</a:t>
            </a:r>
            <a:r>
              <a:rPr lang="en-AU">
                <a:latin typeface="+mn-lt"/>
              </a:rPr>
              <a:t>, </a:t>
            </a:r>
            <a:r>
              <a:rPr lang="en-AU" b="1">
                <a:latin typeface="+mn-lt"/>
              </a:rPr>
              <a:t>shine</a:t>
            </a:r>
            <a:r>
              <a:rPr lang="en-AU">
                <a:latin typeface="+mn-lt"/>
              </a:rPr>
              <a:t>, </a:t>
            </a:r>
            <a:r>
              <a:rPr lang="en-AU" b="1">
                <a:latin typeface="+mn-lt"/>
              </a:rPr>
              <a:t>sunshine</a:t>
            </a:r>
            <a:r>
              <a:rPr lang="en-AU">
                <a:latin typeface="+mn-lt"/>
              </a:rPr>
              <a:t>).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Explain the meaning of the compound word.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latin typeface="+mn-lt"/>
              </a:rPr>
              <a:t>Discuss how the spelling of the base words stay the same and how the compound word has its own meaning.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</a:rPr>
              <a:t>Repeat with: </a:t>
            </a:r>
            <a:r>
              <a:rPr lang="en-AU" b="1">
                <a:latin typeface="+mn-lt"/>
              </a:rPr>
              <a:t>gum + tree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gum</a:t>
            </a:r>
            <a:r>
              <a:rPr lang="en-AU" b="1">
                <a:latin typeface="+mn-lt"/>
              </a:rPr>
              <a:t>tree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 panose="020F0502020204030204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Use the words on the slide to read compound words.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Support students to read the word </a:t>
            </a:r>
            <a:r>
              <a:rPr lang="en-AU" b="1"/>
              <a:t>midnight</a:t>
            </a:r>
            <a:r>
              <a:rPr lang="en-AU" b="0"/>
              <a:t>.</a:t>
            </a:r>
            <a:endParaRPr lang="en-AU" b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Read the first base word* with the students and explain its meaning.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/>
              <a:t>Read the second </a:t>
            </a:r>
            <a:r>
              <a:rPr lang="en-AU"/>
              <a:t>base* word with the students and explain its meaning.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Read the compound word and explain its meaning.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Support students to read the word </a:t>
            </a:r>
            <a:r>
              <a:rPr lang="en-AU" b="1"/>
              <a:t>hotdog </a:t>
            </a:r>
            <a:r>
              <a:rPr lang="en-AU">
                <a:cs typeface="Calibri"/>
              </a:rPr>
              <a:t>using the same approach.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>
                <a:cs typeface="Calibri"/>
              </a:rPr>
              <a:t>Rove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*You may like to cover the base word that is not being read.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>
                <a:latin typeface="+mn-lt"/>
              </a:rPr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>
                <a:latin typeface="+mn-lt"/>
              </a:rPr>
              <a:t>The images on slide represent the word to be written: </a:t>
            </a:r>
            <a:r>
              <a:rPr lang="en-US" b="1">
                <a:latin typeface="+mn-lt"/>
              </a:rPr>
              <a:t>bed</a:t>
            </a:r>
            <a:r>
              <a:rPr lang="en-US">
                <a:latin typeface="+mn-lt"/>
              </a:rPr>
              <a:t> + </a:t>
            </a:r>
            <a:r>
              <a:rPr lang="en-US" b="1">
                <a:latin typeface="+mn-lt"/>
              </a:rPr>
              <a:t>time</a:t>
            </a:r>
            <a:r>
              <a:rPr lang="en-US">
                <a:latin typeface="+mn-lt"/>
              </a:rPr>
              <a:t>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US" b="1">
                <a:latin typeface="+mn-lt"/>
              </a:rPr>
              <a:t>bedtime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Say: W</a:t>
            </a:r>
            <a:r>
              <a:rPr lang="en-AU" i="1">
                <a:latin typeface="+mn-lt"/>
                <a:cs typeface="Calibri"/>
              </a:rPr>
              <a:t>hen we spell a compound word we can think about its meaning and spell it as one base word at a time.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r>
              <a:rPr lang="en-US">
                <a:latin typeface="+mn-lt"/>
              </a:rPr>
              <a:t>Demonstrate how to spell the compound word on the screen using the following steps: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Say the compound word and its meaning.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each base word and their meanings.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base word by </a:t>
            </a:r>
            <a:r>
              <a:rPr lang="en-US">
                <a:latin typeface="+mn-lt"/>
              </a:rPr>
              <a:t>saying the individual sounds, blending them together, then saying the complete word </a:t>
            </a:r>
            <a:r>
              <a:rPr lang="en-US" sz="1200" b="0">
                <a:latin typeface="+mn-lt"/>
              </a:rPr>
              <a:t>and writing the word on the class whiteboard.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Repeat step 3 to add the second base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your spelling.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Revisit the meaning of the compound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8078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>
                <a:latin typeface="+mn-lt"/>
              </a:rPr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represents the word to be written: </a:t>
            </a:r>
            <a:r>
              <a:rPr lang="en-US" b="1">
                <a:latin typeface="+mn-lt"/>
              </a:rPr>
              <a:t>paint + brush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US" b="1">
                <a:latin typeface="+mn-lt"/>
                <a:cs typeface="Arial" panose="020B0604020202020204" pitchFamily="34" charset="0"/>
              </a:rPr>
              <a:t>paintbrush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Say: W</a:t>
            </a:r>
            <a:r>
              <a:rPr lang="en-AU" i="1">
                <a:latin typeface="+mn-lt"/>
                <a:cs typeface="Calibri"/>
              </a:rPr>
              <a:t>hen we spell a compound word we can think about its meaning and spell it one base word at a time.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r>
              <a:rPr lang="en-US">
                <a:latin typeface="+mn-lt"/>
              </a:rPr>
              <a:t>Demonstrate how to spell the compound word on the screen using the following steps: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Say the compound word and its meaning.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each base word and their meanings.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base word by </a:t>
            </a:r>
            <a:r>
              <a:rPr lang="en-US">
                <a:latin typeface="+mn-lt"/>
              </a:rPr>
              <a:t>saying the individual sounds, blending them together, then saying the complete word </a:t>
            </a:r>
            <a:r>
              <a:rPr lang="en-US" sz="1200" b="0">
                <a:latin typeface="+mn-lt"/>
              </a:rPr>
              <a:t>and writing the word on the class whiteboard.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Repeat step 3 to add the second base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your spelling.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Revisit the meaning of the compound word.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56980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should use their student sheet for this part of the lesson. </a:t>
            </a:r>
            <a:r>
              <a:rPr lang="en-US">
                <a:latin typeface="+mn-lt"/>
              </a:rPr>
              <a:t>Provide as much support for students as needed.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represents the word to be written: </a:t>
            </a:r>
            <a:r>
              <a:rPr lang="en-US" b="1">
                <a:latin typeface="+mn-lt"/>
              </a:rPr>
              <a:t>rain</a:t>
            </a:r>
            <a:r>
              <a:rPr lang="en-US">
                <a:latin typeface="+mn-lt"/>
              </a:rPr>
              <a:t> + </a:t>
            </a:r>
            <a:r>
              <a:rPr lang="en-US" b="1">
                <a:latin typeface="+mn-lt"/>
              </a:rPr>
              <a:t>coat</a:t>
            </a:r>
            <a:r>
              <a:rPr lang="en-US">
                <a:latin typeface="+mn-lt"/>
              </a:rPr>
              <a:t>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US" b="1">
                <a:latin typeface="+mn-lt"/>
              </a:rPr>
              <a:t>raincoat</a:t>
            </a:r>
            <a:endParaRPr lang="en-AU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>
                <a:latin typeface="+mn-lt"/>
              </a:rPr>
              <a:t>Support and scaffold students to:</a:t>
            </a:r>
            <a:endParaRPr lang="en-US">
              <a:latin typeface="+mn-lt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Say the compound word and its meaning.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each base word and their meanings.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base word by </a:t>
            </a:r>
            <a:r>
              <a:rPr lang="en-US">
                <a:latin typeface="+mn-lt"/>
              </a:rPr>
              <a:t>saying the individual sounds, blending them together, then saying the complete word </a:t>
            </a:r>
            <a:r>
              <a:rPr lang="en-US" sz="1200" b="0">
                <a:latin typeface="+mn-lt"/>
              </a:rPr>
              <a:t>and writing the word on their student sheet.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Repeat step 3 to add the second base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their spelling.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Revisit the meaning of the compound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>
                <a:latin typeface="+mn-lt"/>
                <a:cs typeface="Calibri"/>
              </a:rPr>
              <a:t>Rove to check student understanding and provide corrective feedback.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8769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should use their student sheet for this part of the lesson. </a:t>
            </a:r>
            <a:r>
              <a:rPr lang="en-US">
                <a:latin typeface="+mn-lt"/>
              </a:rPr>
              <a:t>Provide as much support for students as needed.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represents the word to be written: </a:t>
            </a:r>
            <a:r>
              <a:rPr lang="en-US" b="1">
                <a:latin typeface="+mn-lt"/>
              </a:rPr>
              <a:t>mail</a:t>
            </a:r>
            <a:r>
              <a:rPr lang="en-US">
                <a:latin typeface="+mn-lt"/>
              </a:rPr>
              <a:t> + </a:t>
            </a:r>
            <a:r>
              <a:rPr lang="en-US" b="1">
                <a:latin typeface="+mn-lt"/>
              </a:rPr>
              <a:t>box</a:t>
            </a:r>
            <a:r>
              <a:rPr lang="en-US">
                <a:latin typeface="+mn-lt"/>
              </a:rPr>
              <a:t>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US" b="1">
                <a:latin typeface="+mn-lt"/>
              </a:rPr>
              <a:t>mailbox</a:t>
            </a:r>
            <a:endParaRPr lang="en-AU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>
                <a:latin typeface="+mn-lt"/>
              </a:rPr>
              <a:t>Support and scaffold students to:</a:t>
            </a:r>
            <a:endParaRPr lang="en-US">
              <a:latin typeface="+mn-lt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Say the compound word and its meaning.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each base word and their meanings.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base word by </a:t>
            </a:r>
            <a:r>
              <a:rPr lang="en-US">
                <a:latin typeface="+mn-lt"/>
              </a:rPr>
              <a:t>saying the individual sounds, blending them together, then saying the complete word </a:t>
            </a:r>
            <a:r>
              <a:rPr lang="en-US" sz="1200" b="0">
                <a:latin typeface="+mn-lt"/>
              </a:rPr>
              <a:t>and writing the word on their student sheet.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Repeat step 3 to add the second base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their spelling.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Revisit the meaning of the compound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>
                <a:latin typeface="+mn-lt"/>
                <a:cs typeface="Calibri"/>
              </a:rPr>
              <a:t>Rove to check student understanding and provide corrective feedback.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2874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should use their student sheet for this part of the lesson. </a:t>
            </a:r>
            <a:r>
              <a:rPr lang="en-US">
                <a:latin typeface="+mn-lt"/>
              </a:rPr>
              <a:t>Provide as much support for students as needed.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 images represents the word to be written: </a:t>
            </a:r>
            <a:r>
              <a:rPr lang="en-US" b="1">
                <a:latin typeface="+mn-lt"/>
              </a:rPr>
              <a:t>snow</a:t>
            </a:r>
            <a:r>
              <a:rPr lang="en-US">
                <a:latin typeface="+mn-lt"/>
              </a:rPr>
              <a:t> + </a:t>
            </a:r>
            <a:r>
              <a:rPr lang="en-US" b="1">
                <a:latin typeface="+mn-lt"/>
              </a:rPr>
              <a:t>man</a:t>
            </a:r>
            <a:r>
              <a:rPr lang="en-US">
                <a:latin typeface="+mn-lt"/>
              </a:rPr>
              <a:t> </a:t>
            </a:r>
            <a:r>
              <a:rPr lang="en-US">
                <a:latin typeface="+mn-lt"/>
                <a:cs typeface="Arial" panose="020B0604020202020204" pitchFamily="34" charset="0"/>
              </a:rPr>
              <a:t>→ </a:t>
            </a:r>
            <a:r>
              <a:rPr lang="en-US" b="1">
                <a:latin typeface="+mn-lt"/>
              </a:rPr>
              <a:t>snowman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>
                <a:latin typeface="+mn-lt"/>
              </a:rPr>
              <a:t>Support and scaffold students to:</a:t>
            </a:r>
            <a:endParaRPr lang="en-US">
              <a:latin typeface="+mn-lt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b="0">
                <a:latin typeface="+mn-lt"/>
              </a:rPr>
              <a:t>Say the compound word and its meaning.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Say each base word and their meanings.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Spell the first base word by </a:t>
            </a:r>
            <a:r>
              <a:rPr lang="en-US">
                <a:latin typeface="+mn-lt"/>
              </a:rPr>
              <a:t>saying the individual sounds, blending them together, then saying the complete word </a:t>
            </a:r>
            <a:r>
              <a:rPr lang="en-US" sz="1200" b="0">
                <a:latin typeface="+mn-lt"/>
              </a:rPr>
              <a:t>and writing the word on their student sheet.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Repeat step 3 to add the second base word.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Read the whole word to check their spelling.</a:t>
            </a:r>
          </a:p>
          <a:p>
            <a:pPr marL="172800" indent="-172800">
              <a:buAutoNum type="arabicPeriod"/>
            </a:pPr>
            <a:r>
              <a:rPr lang="en-US" sz="1200" b="0">
                <a:latin typeface="+mn-lt"/>
              </a:rPr>
              <a:t>Revisit the meaning of the compound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>
                <a:latin typeface="+mn-lt"/>
                <a:cs typeface="Calibri"/>
              </a:rPr>
              <a:t>Rove to check student understanding and provide corrective feedback.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4829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/>
              <a:t>I do</a:t>
            </a:r>
          </a:p>
          <a:p>
            <a:pPr marL="0" indent="0">
              <a:buFont typeface="Arial"/>
              <a:buNone/>
            </a:pPr>
            <a:endParaRPr lang="en-US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compound words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AU"/>
              <a:t>discuss the base words that make up each compound word and the meaning of the compound word.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i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Demonstrate re-reading the sentence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1200" b="1"/>
              <a:t>We do</a:t>
            </a:r>
          </a:p>
          <a:p>
            <a:pPr marL="0" indent="0">
              <a:buFont typeface="Arial"/>
              <a:buNone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 from their student sheet. As they do:</a:t>
            </a:r>
            <a:endParaRPr lang="en-US" sz="1200">
              <a:latin typeface="+mn-lt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compound words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AU"/>
              <a:t>discuss the base words that make up each compound word and the meaning of the compound word.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US" sz="120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S</a:t>
            </a:r>
            <a:r>
              <a:rPr lang="en-US" b="1" u="sng">
                <a:latin typeface="+mn-lt"/>
              </a:rPr>
              <a:t>ai</a:t>
            </a:r>
            <a:r>
              <a:rPr lang="en-US" b="1">
                <a:latin typeface="+mn-lt"/>
              </a:rPr>
              <a:t>l aw</a:t>
            </a:r>
            <a:r>
              <a:rPr lang="en-US" b="1" u="sng">
                <a:latin typeface="+mn-lt"/>
              </a:rPr>
              <a:t>ay</a:t>
            </a:r>
            <a:r>
              <a:rPr lang="en-US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sounds </a:t>
            </a:r>
            <a:r>
              <a:rPr lang="en-US" b="1">
                <a:latin typeface="+mn-lt"/>
              </a:rPr>
              <a:t>ai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ay</a:t>
            </a:r>
            <a:r>
              <a:rPr lang="en-US" b="0">
                <a:latin typeface="+mn-lt"/>
              </a:rPr>
              <a:t> 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>
                <a:latin typeface="+mn-lt"/>
              </a:rPr>
              <a:t>ai </a:t>
            </a:r>
            <a:r>
              <a:rPr lang="en-US" b="0" i="0">
                <a:latin typeface="+mn-lt"/>
              </a:rPr>
              <a:t>says /</a:t>
            </a:r>
            <a:r>
              <a:rPr lang="en-US" b="0" i="0">
                <a:latin typeface="+mn-lt"/>
                <a:cs typeface="Arial" panose="020B0604020202020204" pitchFamily="34" charset="0"/>
              </a:rPr>
              <a:t>ā/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>
                <a:latin typeface="+mn-lt"/>
                <a:cs typeface="Arial" panose="020B0604020202020204" pitchFamily="34" charset="0"/>
              </a:rPr>
              <a:t>ay </a:t>
            </a:r>
            <a:r>
              <a:rPr lang="en-US" b="0" i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>
                <a:latin typeface="+mn-lt"/>
              </a:rPr>
              <a:t>/</a:t>
            </a:r>
            <a:r>
              <a:rPr lang="en-US" b="0" i="0">
                <a:latin typeface="+mn-lt"/>
                <a:cs typeface="Arial" panose="020B0604020202020204" pitchFamily="34" charset="0"/>
              </a:rPr>
              <a:t>ā/ at the end of a word.</a:t>
            </a:r>
            <a:endParaRPr lang="en-US" b="0" i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Ask students to identify the common position/s of this spelling pattern in words. </a:t>
            </a: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75732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/>
              <a:t>I do</a:t>
            </a: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US" sz="1200" b="1">
                <a:latin typeface="+mn-lt"/>
              </a:rPr>
              <a:t>At sunset, she stood by the flagpole to look at the fishpond.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thinking aloud </a:t>
            </a:r>
            <a:r>
              <a:rPr lang="en-AU"/>
              <a:t>as you discuss the meanings of the base words as well as the meaning of the compound words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words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sunset</a:t>
            </a:r>
            <a:r>
              <a:rPr lang="en-AU" sz="1200" b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 flagpole </a:t>
            </a:r>
            <a:r>
              <a:rPr lang="en-US"/>
              <a:t>and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fishpond </a:t>
            </a:r>
            <a:r>
              <a:rPr lang="en-US" b="0"/>
              <a:t>by thinking about the base words and their spelling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5731510" algn="r"/>
              </a:tabLst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There was a hotdog and a cupcake in my lunchbox.</a:t>
            </a:r>
          </a:p>
          <a:p>
            <a:endParaRPr lang="en-US"/>
          </a:p>
          <a:p>
            <a:r>
              <a:rPr lang="en-US"/>
              <a:t>Before students write: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 the sentence aloud and have students repeat it after you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support them to verbally identify the compound words in the sentence and the base words they are made up of.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the base words in the compound words and to write them by spelling one base word at a time.</a:t>
            </a:r>
            <a:endParaRPr lang="en-US" b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Discuss the meanings of the compound words in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compound words from the lesson.</a:t>
            </a:r>
          </a:p>
          <a:p>
            <a:endParaRPr lang="en-AU"/>
          </a:p>
          <a:p>
            <a:r>
              <a:rPr lang="en-US"/>
              <a:t>Note: if students need a high level of support you may have them just write the words </a:t>
            </a:r>
            <a:r>
              <a:rPr lang="en-US" b="1"/>
              <a:t>lunchbox</a:t>
            </a:r>
            <a:r>
              <a:rPr lang="en-US" b="0"/>
              <a:t>,</a:t>
            </a:r>
            <a:r>
              <a:rPr lang="en-US" b="1"/>
              <a:t> hotdog</a:t>
            </a:r>
            <a:r>
              <a:rPr lang="en-US"/>
              <a:t> and </a:t>
            </a:r>
            <a:r>
              <a:rPr lang="en-US" b="1"/>
              <a:t>cupcake</a:t>
            </a:r>
            <a:r>
              <a:rPr lang="en-US" b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sunset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first base word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second base word to complete the compound word 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each base word and the meaning of the compound word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place their mini-whiteboards underneath their chin for you to check.</a:t>
            </a: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Repeat with the compound words: </a:t>
            </a:r>
            <a:r>
              <a:rPr lang="en-AU" b="1">
                <a:latin typeface="+mn-lt"/>
                <a:cs typeface="Calibri"/>
              </a:rPr>
              <a:t>rainbow </a:t>
            </a:r>
            <a:r>
              <a:rPr lang="en-AU" b="0">
                <a:latin typeface="+mn-lt"/>
                <a:cs typeface="Calibri"/>
              </a:rPr>
              <a:t>and </a:t>
            </a:r>
            <a:r>
              <a:rPr lang="en-AU" b="1">
                <a:latin typeface="+mn-lt"/>
                <a:cs typeface="Calibri"/>
              </a:rPr>
              <a:t>mailbox</a:t>
            </a:r>
            <a:r>
              <a:rPr lang="en-AU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0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generalisations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phrase: </a:t>
            </a:r>
            <a:r>
              <a:rPr lang="en-US" b="1" dirty="0">
                <a:latin typeface="+mn-lt"/>
              </a:rPr>
              <a:t>The b</a:t>
            </a:r>
            <a:r>
              <a:rPr lang="en-US" b="1" u="sng" dirty="0">
                <a:latin typeface="+mn-lt"/>
              </a:rPr>
              <a:t>oa</a:t>
            </a:r>
            <a:r>
              <a:rPr lang="en-US" b="1" dirty="0">
                <a:latin typeface="+mn-lt"/>
              </a:rPr>
              <a:t>t is sl</a:t>
            </a:r>
            <a:r>
              <a:rPr lang="en-US" b="1" u="sng" dirty="0">
                <a:latin typeface="+mn-lt"/>
              </a:rPr>
              <a:t>ow</a:t>
            </a:r>
            <a:r>
              <a:rPr lang="en-US" b="1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review the generalisation for the sounds </a:t>
            </a:r>
            <a:r>
              <a:rPr lang="en-US" b="1" dirty="0">
                <a:latin typeface="+mn-lt"/>
              </a:rPr>
              <a:t>oa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ow </a:t>
            </a:r>
            <a:r>
              <a:rPr lang="en-US" b="0" dirty="0">
                <a:latin typeface="+mn-lt"/>
              </a:rPr>
              <a:t>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</a:rPr>
              <a:t>oa </a:t>
            </a:r>
            <a:r>
              <a:rPr lang="en-US" b="0" i="0" dirty="0">
                <a:latin typeface="+mn-lt"/>
              </a:rPr>
              <a:t>says 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ō/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ow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ō/ at the end of a word.</a:t>
            </a:r>
            <a:endParaRPr lang="en-US" b="1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Ask students to identify the common position/s of this spelling pattern in words. 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their common positions in words.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Start with </a:t>
            </a:r>
            <a:r>
              <a:rPr lang="en-US" b="1" dirty="0">
                <a:latin typeface="+mn-lt"/>
              </a:rPr>
              <a:t>ee</a:t>
            </a:r>
            <a:r>
              <a:rPr lang="en-US" b="0" dirty="0">
                <a:latin typeface="+mn-lt"/>
              </a:rPr>
              <a:t>. 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that has been taught (/ē/)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that </a:t>
            </a:r>
            <a:r>
              <a:rPr lang="en-US" b="1" dirty="0">
                <a:latin typeface="+mn-lt"/>
              </a:rPr>
              <a:t>ee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meet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tree</a:t>
            </a:r>
            <a:r>
              <a:rPr lang="en-US" b="0" dirty="0">
                <a:latin typeface="+mn-lt"/>
              </a:rPr>
              <a:t>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Repeat with </a:t>
            </a:r>
            <a:r>
              <a:rPr lang="en-US" b="1" dirty="0">
                <a:latin typeface="+mn-lt"/>
              </a:rPr>
              <a:t>igh</a:t>
            </a:r>
            <a:r>
              <a:rPr lang="en-US" b="0" dirty="0">
                <a:latin typeface="+mn-lt"/>
              </a:rPr>
              <a:t>. 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that has been taught (/ī/)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that </a:t>
            </a:r>
            <a:r>
              <a:rPr lang="en-US" b="1" dirty="0">
                <a:latin typeface="+mn-lt"/>
              </a:rPr>
              <a:t>igh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 before </a:t>
            </a:r>
            <a:r>
              <a:rPr lang="en-US" b="1" dirty="0">
                <a:latin typeface="+mn-lt"/>
              </a:rPr>
              <a:t>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night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high</a:t>
            </a:r>
            <a:r>
              <a:rPr lang="en-US" b="0" dirty="0">
                <a:latin typeface="+mn-lt"/>
              </a:rPr>
              <a:t>. 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  <a:p>
            <a:r>
              <a:rPr lang="en-AU" dirty="0"/>
              <a:t>* You may also remind students that </a:t>
            </a:r>
            <a:r>
              <a:rPr lang="en-AU" b="1" dirty="0"/>
              <a:t>ee </a:t>
            </a:r>
            <a:r>
              <a:rPr lang="en-AU" b="0" dirty="0"/>
              <a:t>can be found at the end of a base word before a suffix, like in </a:t>
            </a:r>
            <a:r>
              <a:rPr lang="en-AU" b="1" dirty="0"/>
              <a:t>see, -</a:t>
            </a:r>
            <a:r>
              <a:rPr lang="en-AU" b="1" dirty="0" err="1"/>
              <a:t>ing</a:t>
            </a:r>
            <a:r>
              <a:rPr lang="en-AU" b="1" dirty="0"/>
              <a:t>, seeing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3435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sail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away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double letter digraph for /ē/ found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meet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or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tree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boat*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slow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trigraph for /ī/ found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 and sometimes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high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.**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*You may like to remind students that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this digraph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can also be found at the start of a word and give an example such as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aim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or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oat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**You may like to remind students that </a:t>
            </a:r>
            <a:r>
              <a:rPr lang="en-AU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igh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is almost always followed by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when found in the middle of a word, as in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AU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/s/, /t/, /ā/, </a:t>
            </a:r>
            <a:r>
              <a:rPr lang="en-US" b="1">
                <a:latin typeface="+mn-lt"/>
              </a:rPr>
              <a:t>stay</a:t>
            </a:r>
            <a:r>
              <a:rPr lang="en-US" b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8769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fright</a:t>
            </a:r>
            <a:r>
              <a:rPr lang="en-US" b="0"/>
              <a:t>,</a:t>
            </a:r>
            <a:r>
              <a:rPr lang="en-US" b="1"/>
              <a:t> shadow</a:t>
            </a:r>
            <a:r>
              <a:rPr lang="en-US" b="0"/>
              <a:t>,</a:t>
            </a:r>
            <a:r>
              <a:rPr lang="en-US" b="1"/>
              <a:t> tree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*Where it applies, ask students to identify the position of the sound in a word to support them to choose the correct spelling. 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Suffix review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Review the </a:t>
            </a:r>
            <a:r>
              <a:rPr lang="en-AU" b="1" dirty="0">
                <a:cs typeface="Calibri" panose="020F0502020204030204"/>
              </a:rPr>
              <a:t>-ed </a:t>
            </a:r>
            <a:r>
              <a:rPr lang="en-AU" b="0" dirty="0">
                <a:cs typeface="Calibri" panose="020F0502020204030204"/>
              </a:rPr>
              <a:t>suffix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dirty="0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ed</a:t>
            </a:r>
            <a:r>
              <a:rPr lang="en-US" b="0" i="1" dirty="0"/>
              <a:t>.</a:t>
            </a:r>
            <a:endParaRPr lang="en-US" b="1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how do we pronounce it</a:t>
            </a:r>
            <a:r>
              <a:rPr lang="en-AU" i="1" dirty="0">
                <a:cs typeface="Calibri" panose="020F0502020204030204"/>
              </a:rPr>
              <a:t>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US" b="1" i="1" dirty="0"/>
              <a:t>ed</a:t>
            </a:r>
            <a:r>
              <a:rPr lang="en-US" b="0" i="1" dirty="0"/>
              <a:t>, /d/ or /t/</a:t>
            </a:r>
            <a:r>
              <a:rPr lang="en-US" b="0" dirty="0"/>
              <a:t>.</a:t>
            </a:r>
            <a:endParaRPr lang="en-AU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Past tense, already happened</a:t>
            </a:r>
            <a:r>
              <a:rPr lang="en-US" dirty="0">
                <a:cs typeface="Calibri"/>
              </a:rPr>
              <a:t>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jump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Jumped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Already jumped.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r>
              <a:rPr lang="en-US" b="0" dirty="0"/>
              <a:t>You may also review these pronunciation generalisations with your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‘</a:t>
            </a:r>
            <a:r>
              <a:rPr lang="en-US" b="1" dirty="0"/>
              <a:t>ed</a:t>
            </a:r>
            <a:r>
              <a:rPr lang="en-US" dirty="0"/>
              <a:t>’ when the base word ends in /t/ or /d/.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1800" dirty="0">
                <a:effectLst/>
                <a:latin typeface="Segoe UI" panose="020B0502040204020203" pitchFamily="34" charset="0"/>
              </a:rPr>
              <a:t>Note: To tell if a sound is voiced or unvoiced students can lightly touch their throat as they say a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Segoe UI" panose="020B0502040204020203" pitchFamily="34" charset="0"/>
              </a:rPr>
              <a:t>If their throat vibrates, it is a voiced sound.</a:t>
            </a:r>
            <a:endParaRPr lang="en-US" sz="1800" dirty="0">
              <a:effectLst/>
              <a:latin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Arial" panose="020B0604020202020204" pitchFamily="34" charset="0"/>
              </a:rPr>
              <a:t>I</a:t>
            </a:r>
            <a:r>
              <a:rPr lang="en-US" sz="1800" dirty="0">
                <a:effectLst/>
                <a:latin typeface="Segoe UI" panose="020B0502040204020203" pitchFamily="34" charset="0"/>
              </a:rPr>
              <a:t>f their throat does not vibrate, it is an unvoiced sound.</a:t>
            </a:r>
            <a:endParaRPr lang="en-US" sz="1800" dirty="0">
              <a:effectLst/>
              <a:latin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7645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image" Target="../media/image19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9" Type="http://schemas.openxmlformats.org/officeDocument/2006/relationships/image" Target="../media/image2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4305488" cy="890659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622864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572279"/>
            <a:ext cx="0" cy="4481403"/>
          </a:xfrm>
          <a:prstGeom prst="line">
            <a:avLst/>
          </a:prstGeom>
          <a:ln w="44450" cap="rnd">
            <a:solidFill>
              <a:srgbClr val="CD1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F9B7ACA-4475-50EA-E6FA-C2A2E5E9F96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0F4BEDC-EDBF-F54B-B6C1-0CFDF07B59E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80775-657F-C967-0912-E0DB5908E1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BB7B9D-286C-438E-5262-FECA071AB92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2477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E98782-8C6A-EDB3-18AA-312C92B96F8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A6495338-CFB2-BEBC-4E64-04C8E15EAEEB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D8B7C4-5B93-D66D-35F3-085547F03FF4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6" name="Graphic 15" descr="School boy outline">
              <a:extLst>
                <a:ext uri="{FF2B5EF4-FFF2-40B4-BE49-F238E27FC236}">
                  <a16:creationId xmlns:a16="http://schemas.microsoft.com/office/drawing/2014/main" id="{0B80042C-8FBD-1467-6C25-4D9D72762D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7" name="Graphic 16" descr="Blackboard with solid fill">
              <a:extLst>
                <a:ext uri="{FF2B5EF4-FFF2-40B4-BE49-F238E27FC236}">
                  <a16:creationId xmlns:a16="http://schemas.microsoft.com/office/drawing/2014/main" id="{F0CB1F80-81D9-BE4C-6781-07061776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B8B8050-D43F-FE53-8786-9F7B123E4F8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64097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522469" y="290597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/>
              <a:t>Hand out student sheet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F2036B-CA9B-E95D-EACC-EB9280B339D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94F5CC-5C32-B253-9689-E0AD43CB20E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7F198A-4F37-717B-D439-31300D1234B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V1.1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6A610F0-50BA-713C-5E58-1F3DA76FC8E2}"/>
              </a:ext>
            </a:extLst>
          </p:cNvPr>
          <p:cNvGrpSpPr/>
          <p:nvPr userDrawn="1"/>
        </p:nvGrpSpPr>
        <p:grpSpPr>
          <a:xfrm>
            <a:off x="6209185" y="429633"/>
            <a:ext cx="5614044" cy="719168"/>
            <a:chOff x="6209185" y="429633"/>
            <a:chExt cx="5614044" cy="71916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6484C54-516E-2B5B-EE8F-11BA1DB133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6275869" y="429633"/>
              <a:ext cx="5547360" cy="711200"/>
            </a:xfrm>
            <a:prstGeom prst="rect">
              <a:avLst/>
            </a:prstGeom>
          </p:spPr>
        </p:pic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EF2CB11C-DFF7-4B0A-79DA-B4DE4AFDACA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996949" y="437602"/>
              <a:ext cx="2674189" cy="711199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rgbClr val="CD1E2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1</a:t>
              </a:r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CB9E4B9D-33F0-D769-B444-9A39A09EC3F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209185" y="468157"/>
              <a:ext cx="2787764" cy="67666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38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12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99227D3-DB37-9190-30F6-BCBBD196FAB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7300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8DDDE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F4E923-5C8B-37FE-FAB2-2FFAE9109F0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6FB33C-27AD-92A2-57C3-BD28309D3B7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49B912-CAAF-5DE5-8AEF-563B3664FAC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50FAEFD-0E7E-C015-AF42-BF819A659A1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11162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97B4F6C-B3F6-D9D7-9936-D256462A8AB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11162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B80F26E-398B-0AB4-BC2F-79B1A6D95E3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4305488" cy="890659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622864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90990B2-7E90-58E4-5B12-66FB4A24E62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842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60550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ED366D-B85E-249D-6F17-1E37DDD9D68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6E6444-F294-0A27-A948-255CC7DD8D9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7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1:1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831912AC-F3EE-246D-9B78-CF4D97FB7758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211692-5BBC-81A8-88EB-4FA48001D0A8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313B2A-7D00-22E5-DFA6-6C74C3891FB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18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7622B3-8CC7-A7D4-3752-D2E28F32382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325E43D-70F5-F31F-DF5C-17CDDB3D6E3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A7ABEFB-0184-D913-0EF1-6162908C8F45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F7DC944-45F8-E248-19E4-C76FC32ADA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9" name="Graphic 18" descr="Glasses outline">
            <a:extLst>
              <a:ext uri="{FF2B5EF4-FFF2-40B4-BE49-F238E27FC236}">
                <a16:creationId xmlns:a16="http://schemas.microsoft.com/office/drawing/2014/main" id="{A91B7F5B-9BE2-9C74-23C0-0BBEB3D72E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525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B8C86EF-4AA4-C738-4375-366D20D1C2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6978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You do 1:1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A845B-9C4B-6976-8805-B483EFB3E76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985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13" descr="Users outline">
            <a:extLst>
              <a:ext uri="{FF2B5EF4-FFF2-40B4-BE49-F238E27FC236}">
                <a16:creationId xmlns:a16="http://schemas.microsoft.com/office/drawing/2014/main" id="{4328F450-4525-EF51-E263-495158A477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4B3A223-4E1B-D5A3-9EE6-99F90B242D61}"/>
              </a:ext>
            </a:extLst>
          </p:cNvPr>
          <p:cNvSpPr/>
          <p:nvPr userDrawn="1"/>
        </p:nvSpPr>
        <p:spPr>
          <a:xfrm>
            <a:off x="283763" y="299356"/>
            <a:ext cx="56190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E0846-E5CB-95FC-F92F-A5B625512E68}"/>
              </a:ext>
            </a:extLst>
          </p:cNvPr>
          <p:cNvSpPr txBox="1">
            <a:spLocks/>
          </p:cNvSpPr>
          <p:nvPr userDrawn="1"/>
        </p:nvSpPr>
        <p:spPr>
          <a:xfrm>
            <a:off x="429473" y="302016"/>
            <a:ext cx="555494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3AF5C3-3D7B-ABD2-F37C-05A392D52A1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0862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BF35662-A9EB-17CE-605E-B045D18997AC}"/>
              </a:ext>
            </a:extLst>
          </p:cNvPr>
          <p:cNvSpPr/>
          <p:nvPr userDrawn="1"/>
        </p:nvSpPr>
        <p:spPr>
          <a:xfrm>
            <a:off x="283765" y="299356"/>
            <a:ext cx="1938811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441892-FC83-1088-06BB-6F4421466F22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93881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897" y="338317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38318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4962" y="340592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316821"/>
            <a:ext cx="688952" cy="68895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15A7187-AE64-D9B5-508D-86CDEC6D3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902946-AEE3-E6FC-F70D-EBBD1375A448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25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F8D030-0A78-B308-1DB4-BA54EB1A214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285371" y="291263"/>
            <a:ext cx="4605806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Compound word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E37306-EB67-45B2-41E2-DE4B61507E7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32627C-B2BD-FD67-913C-5420720838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4212D1-E671-7C6C-DFC4-F6B1A956CF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F5E6A2-FF27-D79D-3FD8-A5617BB78E8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A68A6D5-F42C-C004-3774-870D2E74510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6FFB9DB-FE64-6EA2-EC52-5C078874C3D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E2A7D6-A19D-B9F6-81B0-A7331EAA1CD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28/07/2025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9" r:id="rId2"/>
    <p:sldLayoutId id="2147483703" r:id="rId3"/>
    <p:sldLayoutId id="2147483723" r:id="rId4"/>
    <p:sldLayoutId id="2147483702" r:id="rId5"/>
    <p:sldLayoutId id="2147483700" r:id="rId6"/>
    <p:sldLayoutId id="2147483708" r:id="rId7"/>
    <p:sldLayoutId id="2147483706" r:id="rId8"/>
    <p:sldLayoutId id="2147483707" r:id="rId9"/>
    <p:sldLayoutId id="2147483721" r:id="rId10"/>
    <p:sldLayoutId id="2147483701" r:id="rId11"/>
    <p:sldLayoutId id="2147483691" r:id="rId12"/>
    <p:sldLayoutId id="2147483705" r:id="rId13"/>
    <p:sldLayoutId id="2147483694" r:id="rId14"/>
    <p:sldLayoutId id="2147483709" r:id="rId15"/>
    <p:sldLayoutId id="2147483718" r:id="rId16"/>
    <p:sldLayoutId id="2147483719" r:id="rId17"/>
    <p:sldLayoutId id="2147483712" r:id="rId18"/>
    <p:sldLayoutId id="2147483713" r:id="rId19"/>
    <p:sldLayoutId id="2147483722" r:id="rId20"/>
    <p:sldLayoutId id="2147483724" r:id="rId21"/>
    <p:sldLayoutId id="2147483725" r:id="rId22"/>
    <p:sldLayoutId id="2147483726" r:id="rId23"/>
    <p:sldLayoutId id="2147483727" r:id="rId24"/>
    <p:sldLayoutId id="2147483728" r:id="rId25"/>
    <p:sldLayoutId id="2147483730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56.sv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6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6" Type="http://schemas.openxmlformats.org/officeDocument/2006/relationships/image" Target="../media/image55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4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74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4.xml"/><Relationship Id="rId6" Type="http://schemas.openxmlformats.org/officeDocument/2006/relationships/image" Target="../media/image73.png"/><Relationship Id="rId5" Type="http://schemas.openxmlformats.org/officeDocument/2006/relationships/image" Target="../media/image72.sv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78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Relationship Id="rId6" Type="http://schemas.openxmlformats.org/officeDocument/2006/relationships/image" Target="../media/image77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0597"/>
            <a:ext cx="7230140" cy="545929"/>
          </a:xfrm>
        </p:spPr>
        <p:txBody>
          <a:bodyPr/>
          <a:lstStyle/>
          <a:p>
            <a:r>
              <a:rPr lang="en-US" sz="800" b="1">
                <a:solidFill>
                  <a:srgbClr val="E2E8E9"/>
                </a:solidFill>
                <a:latin typeface="+mn-lt"/>
              </a:rPr>
              <a:t>Slide 1 Start of presentation, Suffix </a:t>
            </a:r>
            <a:r>
              <a:rPr lang="en-US" sz="800" b="1" err="1">
                <a:solidFill>
                  <a:srgbClr val="E2E8E9"/>
                </a:solidFill>
                <a:latin typeface="+mn-lt"/>
              </a:rPr>
              <a:t>ing</a:t>
            </a:r>
            <a:r>
              <a:rPr lang="en-US" sz="800" b="1">
                <a:solidFill>
                  <a:srgbClr val="E2E8E9"/>
                </a:solidFill>
                <a:latin typeface="+mn-lt"/>
              </a:rPr>
              <a:t> (verb)</a:t>
            </a:r>
            <a:endParaRPr lang="en-US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FC5333-1774-6BB6-ADAF-0B09B72D6F91}"/>
              </a:ext>
            </a:extLst>
          </p:cNvPr>
          <p:cNvSpPr txBox="1"/>
          <p:nvPr/>
        </p:nvSpPr>
        <p:spPr>
          <a:xfrm>
            <a:off x="275571" y="2851396"/>
            <a:ext cx="582042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/>
              <a:t>ai ay   </a:t>
            </a:r>
            <a:r>
              <a:rPr lang="en-GB" sz="3200" err="1"/>
              <a:t>ee</a:t>
            </a:r>
            <a:r>
              <a:rPr lang="en-GB" sz="3200"/>
              <a:t>   </a:t>
            </a:r>
            <a:r>
              <a:rPr lang="en-GB" sz="3200" err="1"/>
              <a:t>oa</a:t>
            </a:r>
            <a:r>
              <a:rPr lang="en-GB" sz="3200"/>
              <a:t> ow   </a:t>
            </a:r>
            <a:r>
              <a:rPr lang="en-GB" sz="3200" err="1"/>
              <a:t>igh</a:t>
            </a:r>
            <a:r>
              <a:rPr lang="en-GB" sz="3200"/>
              <a:t>   </a:t>
            </a:r>
          </a:p>
          <a:p>
            <a:pPr algn="ctr"/>
            <a:r>
              <a:rPr lang="en-US" sz="3200">
                <a:solidFill>
                  <a:srgbClr val="0E1E42"/>
                </a:solidFill>
              </a:rPr>
              <a:t>Suffix -ed </a:t>
            </a:r>
          </a:p>
          <a:p>
            <a:pPr algn="ctr"/>
            <a:r>
              <a:rPr lang="en-GB" sz="3200"/>
              <a:t>does   all   their   goes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5952920" y="3570894"/>
            <a:ext cx="583738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Compound words</a:t>
            </a:r>
            <a:endParaRPr lang="en-US" sz="3200" b="1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C363042-8B27-5B7A-C790-193BD43189F6}"/>
              </a:ext>
            </a:extLst>
          </p:cNvPr>
          <p:cNvSpPr txBox="1">
            <a:spLocks/>
          </p:cNvSpPr>
          <p:nvPr/>
        </p:nvSpPr>
        <p:spPr>
          <a:xfrm>
            <a:off x="374336" y="2814986"/>
            <a:ext cx="12506089" cy="13111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dusted   aimed   wished   </a:t>
            </a:r>
            <a:endParaRPr lang="en-AU" sz="8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27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2" name="Picture 11" descr="peeked">
            <a:extLst>
              <a:ext uri="{FF2B5EF4-FFF2-40B4-BE49-F238E27FC236}">
                <a16:creationId xmlns:a16="http://schemas.microsoft.com/office/drawing/2014/main" id="{FA63167E-87CB-F295-9081-2608AE711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83" y="2412241"/>
            <a:ext cx="2225724" cy="2225724"/>
          </a:xfrm>
          <a:prstGeom prst="rect">
            <a:avLst/>
          </a:prstGeom>
        </p:spPr>
      </p:pic>
      <p:pic>
        <p:nvPicPr>
          <p:cNvPr id="6" name="Graphic 1" descr="Rained">
            <a:extLst>
              <a:ext uri="{FF2B5EF4-FFF2-40B4-BE49-F238E27FC236}">
                <a16:creationId xmlns:a16="http://schemas.microsoft.com/office/drawing/2014/main" id="{6D9A4F2C-26E6-CF43-87E7-F421B7CBE0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52647" y="1685647"/>
            <a:ext cx="3486705" cy="3486705"/>
          </a:xfrm>
          <a:prstGeom prst="rect">
            <a:avLst/>
          </a:prstGeom>
        </p:spPr>
      </p:pic>
      <p:pic>
        <p:nvPicPr>
          <p:cNvPr id="14" name="Picture 13" descr="fished">
            <a:extLst>
              <a:ext uri="{FF2B5EF4-FFF2-40B4-BE49-F238E27FC236}">
                <a16:creationId xmlns:a16="http://schemas.microsoft.com/office/drawing/2014/main" id="{5B4D359E-162F-CB3C-7687-49C117F646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592" y="2306158"/>
            <a:ext cx="2225725" cy="222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2B333B-C8C3-2491-05CA-DF0C852E72EE}"/>
              </a:ext>
            </a:extLst>
          </p:cNvPr>
          <p:cNvSpPr txBox="1">
            <a:spLocks/>
          </p:cNvSpPr>
          <p:nvPr/>
        </p:nvSpPr>
        <p:spPr>
          <a:xfrm>
            <a:off x="593352" y="2718036"/>
            <a:ext cx="1219200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does  their  goes  all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13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714275" y="1720936"/>
            <a:ext cx="10684934" cy="39703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showed May the train that goes next to the road. “I might follow that train on Friday,” said May.</a:t>
            </a:r>
            <a:endParaRPr lang="en-AU" sz="7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145Review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77572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15 End of review, start of lesson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81075"/>
            <a:ext cx="7546975" cy="893762"/>
          </a:xfrm>
        </p:spPr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3703" y="346753"/>
            <a:ext cx="6608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nouns</a:t>
            </a:r>
            <a:endParaRPr lang="en-AU"/>
          </a:p>
        </p:txBody>
      </p:sp>
      <p:pic>
        <p:nvPicPr>
          <p:cNvPr id="11" name="Picture 10" descr="sheep">
            <a:extLst>
              <a:ext uri="{FF2B5EF4-FFF2-40B4-BE49-F238E27FC236}">
                <a16:creationId xmlns:a16="http://schemas.microsoft.com/office/drawing/2014/main" id="{2149FD2A-E37D-BE92-9A6C-FA0BD34A7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9440" y="1381501"/>
            <a:ext cx="3252019" cy="3252019"/>
          </a:xfrm>
          <a:prstGeom prst="rect">
            <a:avLst/>
          </a:prstGeom>
        </p:spPr>
      </p:pic>
      <p:pic>
        <p:nvPicPr>
          <p:cNvPr id="13" name="Picture 12" descr="light">
            <a:extLst>
              <a:ext uri="{FF2B5EF4-FFF2-40B4-BE49-F238E27FC236}">
                <a16:creationId xmlns:a16="http://schemas.microsoft.com/office/drawing/2014/main" id="{C66FFA9B-8C06-2293-2A1B-E2A073626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6375" y="4148781"/>
            <a:ext cx="1499248" cy="1499248"/>
          </a:xfrm>
          <a:prstGeom prst="rect">
            <a:avLst/>
          </a:prstGeom>
        </p:spPr>
      </p:pic>
      <p:pic>
        <p:nvPicPr>
          <p:cNvPr id="17" name="Picture 16" descr="playground">
            <a:extLst>
              <a:ext uri="{FF2B5EF4-FFF2-40B4-BE49-F238E27FC236}">
                <a16:creationId xmlns:a16="http://schemas.microsoft.com/office/drawing/2014/main" id="{7B4CEA14-6325-2B8A-7AAB-42AC80F854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8018" y="2122337"/>
            <a:ext cx="1770341" cy="1770341"/>
          </a:xfrm>
          <a:prstGeom prst="rect">
            <a:avLst/>
          </a:prstGeom>
        </p:spPr>
      </p:pic>
      <p:pic>
        <p:nvPicPr>
          <p:cNvPr id="19" name="Picture 18" descr="doctor">
            <a:extLst>
              <a:ext uri="{FF2B5EF4-FFF2-40B4-BE49-F238E27FC236}">
                <a16:creationId xmlns:a16="http://schemas.microsoft.com/office/drawing/2014/main" id="{72EAD33B-F5A0-1324-564D-F9CF5065DB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251" y="3617959"/>
            <a:ext cx="2560889" cy="2560889"/>
          </a:xfrm>
          <a:prstGeom prst="rect">
            <a:avLst/>
          </a:prstGeom>
        </p:spPr>
      </p:pic>
      <p:pic>
        <p:nvPicPr>
          <p:cNvPr id="4" name="Picture 3" descr="bucket and spade">
            <a:extLst>
              <a:ext uri="{FF2B5EF4-FFF2-40B4-BE49-F238E27FC236}">
                <a16:creationId xmlns:a16="http://schemas.microsoft.com/office/drawing/2014/main" id="{B5746FBC-4F3C-6629-955A-EA8F6DCE91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2549" y="2122337"/>
            <a:ext cx="1770340" cy="1770340"/>
          </a:xfrm>
          <a:prstGeom prst="rect">
            <a:avLst/>
          </a:prstGeom>
        </p:spPr>
      </p:pic>
      <p:pic>
        <p:nvPicPr>
          <p:cNvPr id="15" name="Picture 14" descr="sandwhich">
            <a:extLst>
              <a:ext uri="{FF2B5EF4-FFF2-40B4-BE49-F238E27FC236}">
                <a16:creationId xmlns:a16="http://schemas.microsoft.com/office/drawing/2014/main" id="{A2EB8194-58EE-434A-1487-631CF921D7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2889" y="4148781"/>
            <a:ext cx="1499249" cy="14992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9348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17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51008" y="1530114"/>
            <a:ext cx="9705976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about compound words. 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9852026" cy="1900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two base words together to form a compound word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</a:t>
            </a:r>
            <a:r>
              <a:rPr lang="en-GB" sz="2800">
                <a:solidFill>
                  <a:prstClr val="black"/>
                </a:solidFill>
                <a:latin typeface="Calibri" panose="020F0502020204030204"/>
              </a:rPr>
              <a:t>each base word and the meaning of the compound 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18 Hand out student sheet</a:t>
            </a:r>
          </a:p>
        </p:txBody>
      </p:sp>
      <p:pic>
        <p:nvPicPr>
          <p:cNvPr id="2" name="Picture 1" descr="Image of Phase 12, lesson 2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987" y="426559"/>
            <a:ext cx="4060823" cy="57594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19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79685"/>
              </p:ext>
            </p:extLst>
          </p:nvPr>
        </p:nvGraphicFramePr>
        <p:xfrm>
          <a:off x="719929" y="1814277"/>
          <a:ext cx="10752142" cy="390168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04582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4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Each base word has a meaning on its own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Compound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71500" indent="-571500" algn="l">
                        <a:lnSpc>
                          <a:spcPct val="90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4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Made up of two base words</a:t>
                      </a:r>
                    </a:p>
                    <a:p>
                      <a:pPr marL="571500" indent="-571500" algn="l">
                        <a:lnSpc>
                          <a:spcPct val="90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4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Has a meaning of its own</a:t>
                      </a:r>
                    </a:p>
                    <a:p>
                      <a:pPr marL="571500" marR="0" lvl="0" indent="-5715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4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Uses the spelling from the base words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D7E3-3D12-CD15-1FC9-C2FC0746F8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34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Phonemic awareness review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" name="Group 2" descr="Twelve letter tiles with the letters: ng, b, qu, d, g, ch, l, x, k, n, z, s&#10;Five circular vowel tiles with the letters: a, e, i, o, u&#10;Listed vertically down the right-hand side of the slide are three symbols: two circular arrows to indicate substitution, a plus sign and a multiplication sign.">
            <a:extLst>
              <a:ext uri="{FF2B5EF4-FFF2-40B4-BE49-F238E27FC236}">
                <a16:creationId xmlns:a16="http://schemas.microsoft.com/office/drawing/2014/main" id="{4973699C-560B-A392-B036-777FA363F0B7}"/>
              </a:ext>
            </a:extLst>
          </p:cNvPr>
          <p:cNvGrpSpPr/>
          <p:nvPr/>
        </p:nvGrpSpPr>
        <p:grpSpPr>
          <a:xfrm>
            <a:off x="476524" y="1874820"/>
            <a:ext cx="10213644" cy="3557052"/>
            <a:chOff x="476524" y="1874820"/>
            <a:chExt cx="10213644" cy="3557052"/>
          </a:xfrm>
        </p:grpSpPr>
        <p:grpSp>
          <p:nvGrpSpPr>
            <p:cNvPr id="6" name="Group 5" descr="12 square letter tiles with the letters: p, x, sh, d, v, ch, f, t, ng, l, m, c&#10;5 circle letter tiles with the letters: a, e, i, o, u">
              <a:extLst>
                <a:ext uri="{FF2B5EF4-FFF2-40B4-BE49-F238E27FC236}">
                  <a16:creationId xmlns:a16="http://schemas.microsoft.com/office/drawing/2014/main" id="{B6539FFE-2D79-F408-5AE4-F57168C93AD2}"/>
                </a:ext>
              </a:extLst>
            </p:cNvPr>
            <p:cNvGrpSpPr/>
            <p:nvPr/>
          </p:nvGrpSpPr>
          <p:grpSpPr>
            <a:xfrm>
              <a:off x="476524" y="2045707"/>
              <a:ext cx="7615917" cy="3386165"/>
              <a:chOff x="275360" y="1915589"/>
              <a:chExt cx="8063049" cy="3754028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40D7482A-4041-D467-9A7A-F6600528D044}"/>
                  </a:ext>
                </a:extLst>
              </p:cNvPr>
              <p:cNvGrpSpPr/>
              <p:nvPr/>
            </p:nvGrpSpPr>
            <p:grpSpPr>
              <a:xfrm>
                <a:off x="6023052" y="1915589"/>
                <a:ext cx="2315357" cy="3678362"/>
                <a:chOff x="8665085" y="1429510"/>
                <a:chExt cx="2788522" cy="4430075"/>
              </a:xfrm>
            </p:grpSpPr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CA48FB3-8D3E-30DB-75F7-17374AA7B9F8}"/>
                    </a:ext>
                  </a:extLst>
                </p:cNvPr>
                <p:cNvSpPr/>
                <p:nvPr/>
              </p:nvSpPr>
              <p:spPr>
                <a:xfrm>
                  <a:off x="8752944" y="4552784"/>
                  <a:ext cx="1306800" cy="130680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u</a:t>
                  </a: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8E3F6F2C-0A9F-1F2F-63DE-3F40DA426690}"/>
                    </a:ext>
                  </a:extLst>
                </p:cNvPr>
                <p:cNvSpPr/>
                <p:nvPr/>
              </p:nvSpPr>
              <p:spPr>
                <a:xfrm>
                  <a:off x="8665085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 err="1">
                      <a:latin typeface="Tenorite" panose="00000500000000000000" pitchFamily="2" charset="0"/>
                    </a:rPr>
                    <a:t>i</a:t>
                  </a:r>
                  <a:endParaRPr lang="en-US" sz="6400"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DCCD4EFA-3493-9B64-BDC1-8D945275D3B7}"/>
                    </a:ext>
                  </a:extLst>
                </p:cNvPr>
                <p:cNvSpPr/>
                <p:nvPr/>
              </p:nvSpPr>
              <p:spPr>
                <a:xfrm>
                  <a:off x="10146807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o</a:t>
                  </a: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C6113980-98C5-310F-32EE-6645946CBB3F}"/>
                    </a:ext>
                  </a:extLst>
                </p:cNvPr>
                <p:cNvSpPr/>
                <p:nvPr/>
              </p:nvSpPr>
              <p:spPr>
                <a:xfrm>
                  <a:off x="8665085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a</a:t>
                  </a: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A2DB8541-104A-CBE1-216D-2ED3C4B9CF1C}"/>
                    </a:ext>
                  </a:extLst>
                </p:cNvPr>
                <p:cNvSpPr/>
                <p:nvPr/>
              </p:nvSpPr>
              <p:spPr>
                <a:xfrm>
                  <a:off x="10146807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e</a:t>
                  </a: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7D8893C-549D-8494-9FA1-0AF52BCBFAB6}"/>
                  </a:ext>
                </a:extLst>
              </p:cNvPr>
              <p:cNvGrpSpPr/>
              <p:nvPr/>
            </p:nvGrpSpPr>
            <p:grpSpPr>
              <a:xfrm>
                <a:off x="275360" y="1922600"/>
                <a:ext cx="5641290" cy="3747017"/>
                <a:chOff x="275359" y="1388168"/>
                <a:chExt cx="6794147" cy="4512760"/>
              </a:xfrm>
            </p:grpSpPr>
            <p:sp>
              <p:nvSpPr>
                <p:cNvPr id="25" name="Rounded Rectangle 29">
                  <a:extLst>
                    <a:ext uri="{FF2B5EF4-FFF2-40B4-BE49-F238E27FC236}">
                      <a16:creationId xmlns:a16="http://schemas.microsoft.com/office/drawing/2014/main" id="{D3B5F39A-F532-3E73-A0B0-05F8128CC1F0}"/>
                    </a:ext>
                  </a:extLst>
                </p:cNvPr>
                <p:cNvSpPr/>
                <p:nvPr/>
              </p:nvSpPr>
              <p:spPr>
                <a:xfrm>
                  <a:off x="5507106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s</a:t>
                  </a:r>
                </a:p>
              </p:txBody>
            </p:sp>
            <p:sp>
              <p:nvSpPr>
                <p:cNvPr id="26" name="Rounded Rectangle 29">
                  <a:extLst>
                    <a:ext uri="{FF2B5EF4-FFF2-40B4-BE49-F238E27FC236}">
                      <a16:creationId xmlns:a16="http://schemas.microsoft.com/office/drawing/2014/main" id="{36CCDDF6-095B-5DA9-A338-011C7C3A6D3D}"/>
                    </a:ext>
                  </a:extLst>
                </p:cNvPr>
                <p:cNvSpPr/>
                <p:nvPr/>
              </p:nvSpPr>
              <p:spPr>
                <a:xfrm>
                  <a:off x="3771142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z</a:t>
                  </a:r>
                </a:p>
              </p:txBody>
            </p:sp>
            <p:sp>
              <p:nvSpPr>
                <p:cNvPr id="27" name="Rounded Rectangle 29">
                  <a:extLst>
                    <a:ext uri="{FF2B5EF4-FFF2-40B4-BE49-F238E27FC236}">
                      <a16:creationId xmlns:a16="http://schemas.microsoft.com/office/drawing/2014/main" id="{8DFA49C2-11F7-1A46-8440-078538E9646B}"/>
                    </a:ext>
                  </a:extLst>
                </p:cNvPr>
                <p:cNvSpPr/>
                <p:nvPr/>
              </p:nvSpPr>
              <p:spPr>
                <a:xfrm>
                  <a:off x="202722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n</a:t>
                  </a:r>
                </a:p>
              </p:txBody>
            </p:sp>
            <p:sp>
              <p:nvSpPr>
                <p:cNvPr id="28" name="Rounded Rectangle 29">
                  <a:extLst>
                    <a:ext uri="{FF2B5EF4-FFF2-40B4-BE49-F238E27FC236}">
                      <a16:creationId xmlns:a16="http://schemas.microsoft.com/office/drawing/2014/main" id="{95DFCBCC-6566-24F6-B282-2A1D2A190FDC}"/>
                    </a:ext>
                  </a:extLst>
                </p:cNvPr>
                <p:cNvSpPr/>
                <p:nvPr/>
              </p:nvSpPr>
              <p:spPr>
                <a:xfrm>
                  <a:off x="27535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k</a:t>
                  </a:r>
                </a:p>
              </p:txBody>
            </p:sp>
            <p:sp>
              <p:nvSpPr>
                <p:cNvPr id="29" name="Rounded Rectangle 31">
                  <a:extLst>
                    <a:ext uri="{FF2B5EF4-FFF2-40B4-BE49-F238E27FC236}">
                      <a16:creationId xmlns:a16="http://schemas.microsoft.com/office/drawing/2014/main" id="{02580739-2FFB-512C-D293-62FECD409904}"/>
                    </a:ext>
                  </a:extLst>
                </p:cNvPr>
                <p:cNvSpPr/>
                <p:nvPr/>
              </p:nvSpPr>
              <p:spPr>
                <a:xfrm>
                  <a:off x="5507106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x</a:t>
                  </a:r>
                </a:p>
              </p:txBody>
            </p:sp>
            <p:sp>
              <p:nvSpPr>
                <p:cNvPr id="47" name="Rounded Rectangle 29">
                  <a:extLst>
                    <a:ext uri="{FF2B5EF4-FFF2-40B4-BE49-F238E27FC236}">
                      <a16:creationId xmlns:a16="http://schemas.microsoft.com/office/drawing/2014/main" id="{92E9AA03-66EA-D851-3380-79B0EEC3AF6F}"/>
                    </a:ext>
                  </a:extLst>
                </p:cNvPr>
                <p:cNvSpPr/>
                <p:nvPr/>
              </p:nvSpPr>
              <p:spPr>
                <a:xfrm>
                  <a:off x="3771142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l</a:t>
                  </a:r>
                </a:p>
              </p:txBody>
            </p:sp>
            <p:sp>
              <p:nvSpPr>
                <p:cNvPr id="48" name="Rounded Rectangle 29">
                  <a:extLst>
                    <a:ext uri="{FF2B5EF4-FFF2-40B4-BE49-F238E27FC236}">
                      <a16:creationId xmlns:a16="http://schemas.microsoft.com/office/drawing/2014/main" id="{C3669EEF-D186-6E7F-A820-B1DE3DD88388}"/>
                    </a:ext>
                  </a:extLst>
                </p:cNvPr>
                <p:cNvSpPr/>
                <p:nvPr/>
              </p:nvSpPr>
              <p:spPr>
                <a:xfrm>
                  <a:off x="202722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ch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49" name="Rounded Rectangle 29">
                  <a:extLst>
                    <a:ext uri="{FF2B5EF4-FFF2-40B4-BE49-F238E27FC236}">
                      <a16:creationId xmlns:a16="http://schemas.microsoft.com/office/drawing/2014/main" id="{C19ADDA3-40C3-E485-579B-716E097BD114}"/>
                    </a:ext>
                  </a:extLst>
                </p:cNvPr>
                <p:cNvSpPr/>
                <p:nvPr/>
              </p:nvSpPr>
              <p:spPr>
                <a:xfrm>
                  <a:off x="27535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g</a:t>
                  </a:r>
                </a:p>
              </p:txBody>
            </p:sp>
            <p:sp>
              <p:nvSpPr>
                <p:cNvPr id="50" name="Rounded Rectangle 15">
                  <a:extLst>
                    <a:ext uri="{FF2B5EF4-FFF2-40B4-BE49-F238E27FC236}">
                      <a16:creationId xmlns:a16="http://schemas.microsoft.com/office/drawing/2014/main" id="{F967042D-6BA6-8E2D-2CAB-040F1D849FF3}"/>
                    </a:ext>
                  </a:extLst>
                </p:cNvPr>
                <p:cNvSpPr/>
                <p:nvPr/>
              </p:nvSpPr>
              <p:spPr>
                <a:xfrm>
                  <a:off x="5507106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45720" rIns="36000" bIns="4572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d</a:t>
                  </a:r>
                </a:p>
              </p:txBody>
            </p:sp>
            <p:sp>
              <p:nvSpPr>
                <p:cNvPr id="51" name="Rounded Rectangle 29">
                  <a:extLst>
                    <a:ext uri="{FF2B5EF4-FFF2-40B4-BE49-F238E27FC236}">
                      <a16:creationId xmlns:a16="http://schemas.microsoft.com/office/drawing/2014/main" id="{F33E5B1C-9641-4C49-A381-ABFAFFE401E0}"/>
                    </a:ext>
                  </a:extLst>
                </p:cNvPr>
                <p:cNvSpPr/>
                <p:nvPr/>
              </p:nvSpPr>
              <p:spPr>
                <a:xfrm>
                  <a:off x="3771142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qu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52" name="Rounded Rectangle 29">
                  <a:extLst>
                    <a:ext uri="{FF2B5EF4-FFF2-40B4-BE49-F238E27FC236}">
                      <a16:creationId xmlns:a16="http://schemas.microsoft.com/office/drawing/2014/main" id="{5C720EB0-BE54-1EA1-53D3-D97F80F970B4}"/>
                    </a:ext>
                  </a:extLst>
                </p:cNvPr>
                <p:cNvSpPr/>
                <p:nvPr/>
              </p:nvSpPr>
              <p:spPr>
                <a:xfrm>
                  <a:off x="2011327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b</a:t>
                  </a:r>
                </a:p>
              </p:txBody>
            </p:sp>
            <p:sp>
              <p:nvSpPr>
                <p:cNvPr id="53" name="Rounded Rectangle 29">
                  <a:extLst>
                    <a:ext uri="{FF2B5EF4-FFF2-40B4-BE49-F238E27FC236}">
                      <a16:creationId xmlns:a16="http://schemas.microsoft.com/office/drawing/2014/main" id="{7735B604-843A-9402-9956-A4859FD419AF}"/>
                    </a:ext>
                  </a:extLst>
                </p:cNvPr>
                <p:cNvSpPr/>
                <p:nvPr/>
              </p:nvSpPr>
              <p:spPr>
                <a:xfrm>
                  <a:off x="275359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ng</a:t>
                  </a: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8F4548E-9244-D1FE-76CA-F3C160AD920E}"/>
                </a:ext>
              </a:extLst>
            </p:cNvPr>
            <p:cNvGrpSpPr/>
            <p:nvPr/>
          </p:nvGrpSpPr>
          <p:grpSpPr>
            <a:xfrm>
              <a:off x="9464822" y="1874820"/>
              <a:ext cx="1225346" cy="3505735"/>
              <a:chOff x="9464822" y="1874820"/>
              <a:chExt cx="1225346" cy="3505735"/>
            </a:xfrm>
          </p:grpSpPr>
          <p:pic>
            <p:nvPicPr>
              <p:cNvPr id="21" name="Graphic 20" descr="Repeat outline">
                <a:extLst>
                  <a:ext uri="{FF2B5EF4-FFF2-40B4-BE49-F238E27FC236}">
                    <a16:creationId xmlns:a16="http://schemas.microsoft.com/office/drawing/2014/main" id="{9CED6AFA-6BFB-9DAD-B785-BAC42C6E43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464822" y="1874820"/>
                <a:ext cx="1225346" cy="1217869"/>
              </a:xfrm>
              <a:prstGeom prst="rect">
                <a:avLst/>
              </a:prstGeom>
            </p:spPr>
          </p:pic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D87A012E-E0A9-B4C0-E0A7-825211AEF78E}"/>
                  </a:ext>
                </a:extLst>
              </p:cNvPr>
              <p:cNvGrpSpPr/>
              <p:nvPr/>
            </p:nvGrpSpPr>
            <p:grpSpPr>
              <a:xfrm>
                <a:off x="9670078" y="3377683"/>
                <a:ext cx="814833" cy="814833"/>
                <a:chOff x="9706049" y="2048257"/>
                <a:chExt cx="814833" cy="814833"/>
              </a:xfrm>
            </p:grpSpPr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D03FB122-9FA4-68AB-DFCD-C5E251990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120305" y="2048257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0E0F3E-6109-9191-4380-C3DAB53F47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10110972" y="2053736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ABA501E7-6B12-11EB-7DD2-C1E845CE01AF}"/>
                  </a:ext>
                </a:extLst>
              </p:cNvPr>
              <p:cNvGrpSpPr/>
              <p:nvPr/>
            </p:nvGrpSpPr>
            <p:grpSpPr>
              <a:xfrm>
                <a:off x="9767330" y="4688953"/>
                <a:ext cx="634007" cy="691602"/>
                <a:chOff x="9897843" y="4740812"/>
                <a:chExt cx="570727" cy="622811"/>
              </a:xfrm>
            </p:grpSpPr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58A52FBC-AA51-E4ED-8502-2BEC7D6602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2C731D27-7245-4CCC-9040-358B80704A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986837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20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7" name="Group 6" descr="Picture of a cup with the word cup above, followed by a plus sign, then a picture of a cake with the words cake above, followed by an arrow, and finally a picture of a cupcake with the words cupcake.">
            <a:extLst>
              <a:ext uri="{FF2B5EF4-FFF2-40B4-BE49-F238E27FC236}">
                <a16:creationId xmlns:a16="http://schemas.microsoft.com/office/drawing/2014/main" id="{CFDF3690-2755-E93B-E31C-9AB9A6463169}"/>
              </a:ext>
            </a:extLst>
          </p:cNvPr>
          <p:cNvGrpSpPr/>
          <p:nvPr/>
        </p:nvGrpSpPr>
        <p:grpSpPr>
          <a:xfrm>
            <a:off x="225094" y="2228669"/>
            <a:ext cx="11621202" cy="3550915"/>
            <a:chOff x="168450" y="2228669"/>
            <a:chExt cx="11621202" cy="355091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55CC29E-A716-E323-F00C-46FC4FAD2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881497" y="3617096"/>
              <a:ext cx="2162488" cy="2162488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E5766ED-DB51-AE73-36BC-480182C3030C}"/>
                </a:ext>
              </a:extLst>
            </p:cNvPr>
            <p:cNvGrpSpPr/>
            <p:nvPr/>
          </p:nvGrpSpPr>
          <p:grpSpPr>
            <a:xfrm>
              <a:off x="402347" y="2228669"/>
              <a:ext cx="11387305" cy="1200331"/>
              <a:chOff x="438056" y="2563471"/>
              <a:chExt cx="11387305" cy="1200331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55FB4A5-58DE-0586-7B92-C7FC5BC56A3B}"/>
                  </a:ext>
                </a:extLst>
              </p:cNvPr>
              <p:cNvSpPr txBox="1"/>
              <p:nvPr/>
            </p:nvSpPr>
            <p:spPr>
              <a:xfrm>
                <a:off x="438056" y="2563471"/>
                <a:ext cx="1694695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7200" spc="200">
                    <a:solidFill>
                      <a:srgbClr val="0E1E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cup</a:t>
                </a:r>
                <a:endParaRPr lang="en-AU" sz="72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99BC074-24D5-4271-6ABB-93BAE07B176B}"/>
                  </a:ext>
                </a:extLst>
              </p:cNvPr>
              <p:cNvSpPr txBox="1"/>
              <p:nvPr/>
            </p:nvSpPr>
            <p:spPr>
              <a:xfrm>
                <a:off x="8171540" y="2563472"/>
                <a:ext cx="3653821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7200" spc="200">
                    <a:solidFill>
                      <a:srgbClr val="0E1E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cupcake</a:t>
                </a:r>
                <a:endParaRPr lang="en-AU" sz="72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9" name="Arrow: Right 13">
                <a:extLst>
                  <a:ext uri="{FF2B5EF4-FFF2-40B4-BE49-F238E27FC236}">
                    <a16:creationId xmlns:a16="http://schemas.microsoft.com/office/drawing/2014/main" id="{B89700F0-5ADF-4762-3675-F8AA8E0FF7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431725" y="3034027"/>
                <a:ext cx="1436157" cy="484909"/>
              </a:xfrm>
              <a:prstGeom prst="rightArrow">
                <a:avLst/>
              </a:prstGeom>
              <a:solidFill>
                <a:srgbClr val="CD1E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Cross 1">
                <a:extLst>
                  <a:ext uri="{FF2B5EF4-FFF2-40B4-BE49-F238E27FC236}">
                    <a16:creationId xmlns:a16="http://schemas.microsoft.com/office/drawing/2014/main" id="{936509C7-7DD5-E205-95B3-846B3A33BBB6}"/>
                  </a:ext>
                </a:extLst>
              </p:cNvPr>
              <p:cNvSpPr/>
              <p:nvPr/>
            </p:nvSpPr>
            <p:spPr>
              <a:xfrm>
                <a:off x="2500645" y="2819281"/>
                <a:ext cx="914400" cy="914400"/>
              </a:xfrm>
              <a:prstGeom prst="plus">
                <a:avLst>
                  <a:gd name="adj" fmla="val 37676"/>
                </a:avLst>
              </a:prstGeom>
              <a:solidFill>
                <a:srgbClr val="CD1E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61A1FDA-1DDB-563B-3EF0-CCDA1AF2C3CA}"/>
                  </a:ext>
                </a:extLst>
              </p:cNvPr>
              <p:cNvSpPr txBox="1"/>
              <p:nvPr/>
            </p:nvSpPr>
            <p:spPr>
              <a:xfrm>
                <a:off x="3782939" y="2563473"/>
                <a:ext cx="2139304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7200" spc="200">
                    <a:solidFill>
                      <a:srgbClr val="0E1E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cake</a:t>
                </a:r>
                <a:endParaRPr lang="en-AU" sz="72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pic>
          <p:nvPicPr>
            <p:cNvPr id="8" name="Picture 7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B596A130-0801-7EE1-4378-0955035F9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50" y="3559097"/>
              <a:ext cx="2162488" cy="2162488"/>
            </a:xfrm>
            <a:prstGeom prst="rect">
              <a:avLst/>
            </a:prstGeom>
          </p:spPr>
        </p:pic>
        <p:pic>
          <p:nvPicPr>
            <p:cNvPr id="10" name="Picture 9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231AC0FC-6414-8031-426C-2DCC94635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7230" y="3617096"/>
              <a:ext cx="2162488" cy="216248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86532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3C55D4-EF1D-C1E9-DA19-6D35F01B2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21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9B1A0ED-194C-3C6C-24E5-B8AF31DD2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93816" y="4056224"/>
            <a:ext cx="2688550" cy="1219227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8F53C2E7-4DFD-3F88-C609-365B10B1C6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94094" y="1875715"/>
            <a:ext cx="2601730" cy="1219227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CCC8E7A-0BEE-1515-2E84-DD1DE5EFB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39144" y="1771502"/>
            <a:ext cx="11648961" cy="3556054"/>
            <a:chOff x="339144" y="1771502"/>
            <a:chExt cx="11648961" cy="355605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4398D9-9130-1EC2-70F0-7BB485D1AF50}"/>
                </a:ext>
              </a:extLst>
            </p:cNvPr>
            <p:cNvSpPr txBox="1"/>
            <p:nvPr/>
          </p:nvSpPr>
          <p:spPr>
            <a:xfrm>
              <a:off x="3807274" y="4004117"/>
              <a:ext cx="268855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tree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1867BEB-6674-E640-B8FC-3D6EEC161177}"/>
                </a:ext>
              </a:extLst>
            </p:cNvPr>
            <p:cNvSpPr txBox="1"/>
            <p:nvPr/>
          </p:nvSpPr>
          <p:spPr>
            <a:xfrm>
              <a:off x="376620" y="1771502"/>
              <a:ext cx="265792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sun</a:t>
              </a:r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172C65A8-63F5-A347-B913-057628D4D4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76622" y="1875715"/>
              <a:ext cx="2688550" cy="1219227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F8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1CB737-F01B-EE4F-B146-EE06365C80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814686" y="4004117"/>
              <a:ext cx="4173419" cy="1219227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F8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3">
              <a:extLst>
                <a:ext uri="{FF2B5EF4-FFF2-40B4-BE49-F238E27FC236}">
                  <a16:creationId xmlns:a16="http://schemas.microsoft.com/office/drawing/2014/main" id="{E6F86F21-EC91-B459-EA85-2777A61C06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76622" y="4056225"/>
              <a:ext cx="2688550" cy="1219227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F8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4">
              <a:extLst>
                <a:ext uri="{FF2B5EF4-FFF2-40B4-BE49-F238E27FC236}">
                  <a16:creationId xmlns:a16="http://schemas.microsoft.com/office/drawing/2014/main" id="{3B53D72B-126D-0F36-6B5B-48F4D7F2D9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814686" y="1875714"/>
              <a:ext cx="4173419" cy="1219227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F8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4661F60-3DB2-CBA2-3A05-55DFBAF8D68B}"/>
                </a:ext>
              </a:extLst>
            </p:cNvPr>
            <p:cNvSpPr txBox="1"/>
            <p:nvPr/>
          </p:nvSpPr>
          <p:spPr>
            <a:xfrm>
              <a:off x="3863464" y="1814911"/>
              <a:ext cx="27447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shine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62C5E2C-11E0-0639-10C6-AD009D25B6AF}"/>
                </a:ext>
              </a:extLst>
            </p:cNvPr>
            <p:cNvSpPr txBox="1"/>
            <p:nvPr/>
          </p:nvSpPr>
          <p:spPr>
            <a:xfrm>
              <a:off x="339144" y="3952013"/>
              <a:ext cx="268855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gum</a:t>
              </a:r>
            </a:p>
          </p:txBody>
        </p:sp>
        <p:sp>
          <p:nvSpPr>
            <p:cNvPr id="18" name="Cross 17">
              <a:extLst>
                <a:ext uri="{FF2B5EF4-FFF2-40B4-BE49-F238E27FC236}">
                  <a16:creationId xmlns:a16="http://schemas.microsoft.com/office/drawing/2014/main" id="{25F97041-DA90-5A61-F862-C348B913A9E4}"/>
                </a:ext>
              </a:extLst>
            </p:cNvPr>
            <p:cNvSpPr/>
            <p:nvPr/>
          </p:nvSpPr>
          <p:spPr>
            <a:xfrm>
              <a:off x="3190845" y="2242974"/>
              <a:ext cx="490755" cy="484705"/>
            </a:xfrm>
            <a:prstGeom prst="plus">
              <a:avLst>
                <a:gd name="adj" fmla="val 44711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Cross 18">
              <a:extLst>
                <a:ext uri="{FF2B5EF4-FFF2-40B4-BE49-F238E27FC236}">
                  <a16:creationId xmlns:a16="http://schemas.microsoft.com/office/drawing/2014/main" id="{300EC401-63C0-DF40-2E06-9AFDADF2E005}"/>
                </a:ext>
              </a:extLst>
            </p:cNvPr>
            <p:cNvSpPr/>
            <p:nvPr/>
          </p:nvSpPr>
          <p:spPr>
            <a:xfrm>
              <a:off x="3190845" y="4423484"/>
              <a:ext cx="490755" cy="484705"/>
            </a:xfrm>
            <a:prstGeom prst="plus">
              <a:avLst>
                <a:gd name="adj" fmla="val 44711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Arrow: Right 13">
              <a:extLst>
                <a:ext uri="{FF2B5EF4-FFF2-40B4-BE49-F238E27FC236}">
                  <a16:creationId xmlns:a16="http://schemas.microsoft.com/office/drawing/2014/main" id="{84F720CF-6E81-FC37-61D0-9BDFF099FF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594583" y="4371275"/>
              <a:ext cx="1094104" cy="484909"/>
            </a:xfrm>
            <a:prstGeom prst="rightArrow">
              <a:avLst>
                <a:gd name="adj1" fmla="val 12817"/>
                <a:gd name="adj2" fmla="val 34064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row: Right 13">
              <a:extLst>
                <a:ext uri="{FF2B5EF4-FFF2-40B4-BE49-F238E27FC236}">
                  <a16:creationId xmlns:a16="http://schemas.microsoft.com/office/drawing/2014/main" id="{906272ED-C225-F8C9-40C6-CF86D30E1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608203" y="2259043"/>
              <a:ext cx="1094104" cy="484909"/>
            </a:xfrm>
            <a:prstGeom prst="rightArrow">
              <a:avLst>
                <a:gd name="adj1" fmla="val 12817"/>
                <a:gd name="adj2" fmla="val 34064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FBCD098-4D62-A5E2-8948-A4F33F0ABDF1}"/>
              </a:ext>
            </a:extLst>
          </p:cNvPr>
          <p:cNvSpPr txBox="1"/>
          <p:nvPr/>
        </p:nvSpPr>
        <p:spPr>
          <a:xfrm>
            <a:off x="7845315" y="1771502"/>
            <a:ext cx="4142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sunshine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BB9D85-E349-B8CF-AEB0-1B93ED8D36AF}"/>
              </a:ext>
            </a:extLst>
          </p:cNvPr>
          <p:cNvSpPr txBox="1"/>
          <p:nvPr/>
        </p:nvSpPr>
        <p:spPr>
          <a:xfrm>
            <a:off x="7845314" y="3944822"/>
            <a:ext cx="4142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gumtree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22 We do</a:t>
            </a:r>
          </a:p>
        </p:txBody>
      </p:sp>
      <p:sp>
        <p:nvSpPr>
          <p:cNvPr id="31" name="Rounded Rectangle 3">
            <a:extLst>
              <a:ext uri="{FF2B5EF4-FFF2-40B4-BE49-F238E27FC236}">
                <a16:creationId xmlns:a16="http://schemas.microsoft.com/office/drawing/2014/main" id="{C3107E24-51D3-5558-C95F-51DE8F6EE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07274" y="1875715"/>
            <a:ext cx="2688550" cy="1219227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">
            <a:extLst>
              <a:ext uri="{FF2B5EF4-FFF2-40B4-BE49-F238E27FC236}">
                <a16:creationId xmlns:a16="http://schemas.microsoft.com/office/drawing/2014/main" id="{F7CBBEA3-446F-D78B-3DD4-90FAB5818D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56654" y="4056222"/>
            <a:ext cx="2688550" cy="1219227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2DEEC-E18D-6C44-E071-90237433AF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3389" y="1823960"/>
            <a:ext cx="11648961" cy="3471582"/>
            <a:chOff x="383389" y="1823960"/>
            <a:chExt cx="11648961" cy="347158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45FF37F-DC87-0505-B460-C56BAAE93A02}"/>
                </a:ext>
              </a:extLst>
            </p:cNvPr>
            <p:cNvGrpSpPr/>
            <p:nvPr/>
          </p:nvGrpSpPr>
          <p:grpSpPr>
            <a:xfrm>
              <a:off x="383389" y="1823960"/>
              <a:ext cx="11648961" cy="3471582"/>
              <a:chOff x="339144" y="1803870"/>
              <a:chExt cx="11648961" cy="3471582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9BAF5D9-32C8-B456-810E-5220B68CB98C}"/>
                  </a:ext>
                </a:extLst>
              </p:cNvPr>
              <p:cNvSpPr txBox="1"/>
              <p:nvPr/>
            </p:nvSpPr>
            <p:spPr>
              <a:xfrm>
                <a:off x="345992" y="1803870"/>
                <a:ext cx="268855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mid</a:t>
                </a:r>
              </a:p>
            </p:txBody>
          </p:sp>
          <p:sp>
            <p:nvSpPr>
              <p:cNvPr id="6" name="Rounded Rectangle 3">
                <a:extLst>
                  <a:ext uri="{FF2B5EF4-FFF2-40B4-BE49-F238E27FC236}">
                    <a16:creationId xmlns:a16="http://schemas.microsoft.com/office/drawing/2014/main" id="{38D370DA-16D3-4A8D-B54C-49B964754F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76622" y="1875715"/>
                <a:ext cx="2688550" cy="1219227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ounded Rectangle 4">
                <a:extLst>
                  <a:ext uri="{FF2B5EF4-FFF2-40B4-BE49-F238E27FC236}">
                    <a16:creationId xmlns:a16="http://schemas.microsoft.com/office/drawing/2014/main" id="{D22CEDC8-3DD1-2A87-C1DD-18761B4BDF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7814686" y="4004117"/>
                <a:ext cx="4173419" cy="1219227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AE3510BC-29DC-68D0-81F1-B809261D97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76622" y="4056225"/>
                <a:ext cx="2688550" cy="1219227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ounded Rectangle 4">
                <a:extLst>
                  <a:ext uri="{FF2B5EF4-FFF2-40B4-BE49-F238E27FC236}">
                    <a16:creationId xmlns:a16="http://schemas.microsoft.com/office/drawing/2014/main" id="{6DAA648A-21A2-789F-8D38-3D44381BC1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7814686" y="1875714"/>
                <a:ext cx="4173419" cy="1219227"/>
              </a:xfrm>
              <a:prstGeom prst="roundRect">
                <a:avLst>
                  <a:gd name="adj" fmla="val 4690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2553508-66CA-BCB4-55CE-41B9ADF43B13}"/>
                  </a:ext>
                </a:extLst>
              </p:cNvPr>
              <p:cNvSpPr txBox="1"/>
              <p:nvPr/>
            </p:nvSpPr>
            <p:spPr>
              <a:xfrm>
                <a:off x="3807274" y="3952012"/>
                <a:ext cx="268855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dog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45734DD-8608-06BB-8873-1DF4D2679562}"/>
                  </a:ext>
                </a:extLst>
              </p:cNvPr>
              <p:cNvSpPr txBox="1"/>
              <p:nvPr/>
            </p:nvSpPr>
            <p:spPr>
              <a:xfrm>
                <a:off x="3765219" y="1823606"/>
                <a:ext cx="268855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night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105FA4D-157D-D55D-E9F9-CAD8F90F5F03}"/>
                  </a:ext>
                </a:extLst>
              </p:cNvPr>
              <p:cNvSpPr txBox="1"/>
              <p:nvPr/>
            </p:nvSpPr>
            <p:spPr>
              <a:xfrm>
                <a:off x="339144" y="3952013"/>
                <a:ext cx="268855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hot</a:t>
                </a:r>
              </a:p>
            </p:txBody>
          </p:sp>
          <p:sp>
            <p:nvSpPr>
              <p:cNvPr id="13" name="Cross 12">
                <a:extLst>
                  <a:ext uri="{FF2B5EF4-FFF2-40B4-BE49-F238E27FC236}">
                    <a16:creationId xmlns:a16="http://schemas.microsoft.com/office/drawing/2014/main" id="{E7E2DE09-533C-77BD-DCB7-594018ABC5CE}"/>
                  </a:ext>
                </a:extLst>
              </p:cNvPr>
              <p:cNvSpPr/>
              <p:nvPr/>
            </p:nvSpPr>
            <p:spPr>
              <a:xfrm>
                <a:off x="3190845" y="2242974"/>
                <a:ext cx="490755" cy="484705"/>
              </a:xfrm>
              <a:prstGeom prst="plus">
                <a:avLst>
                  <a:gd name="adj" fmla="val 44711"/>
                </a:avLst>
              </a:prstGeom>
              <a:solidFill>
                <a:srgbClr val="CD1E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4" name="Cross 13">
                <a:extLst>
                  <a:ext uri="{FF2B5EF4-FFF2-40B4-BE49-F238E27FC236}">
                    <a16:creationId xmlns:a16="http://schemas.microsoft.com/office/drawing/2014/main" id="{A08DEC8E-261E-A6FB-22D5-76C93D8ECA14}"/>
                  </a:ext>
                </a:extLst>
              </p:cNvPr>
              <p:cNvSpPr/>
              <p:nvPr/>
            </p:nvSpPr>
            <p:spPr>
              <a:xfrm>
                <a:off x="3190845" y="4423484"/>
                <a:ext cx="490755" cy="484705"/>
              </a:xfrm>
              <a:prstGeom prst="plus">
                <a:avLst>
                  <a:gd name="adj" fmla="val 44711"/>
                </a:avLst>
              </a:prstGeom>
              <a:solidFill>
                <a:srgbClr val="CD1E2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" name="Arrow: Right 13">
                <a:extLst>
                  <a:ext uri="{FF2B5EF4-FFF2-40B4-BE49-F238E27FC236}">
                    <a16:creationId xmlns:a16="http://schemas.microsoft.com/office/drawing/2014/main" id="{CDF334A6-1308-CB92-34B8-ABEAB4C88B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594583" y="4371275"/>
                <a:ext cx="1094104" cy="484909"/>
              </a:xfrm>
              <a:prstGeom prst="rightArrow">
                <a:avLst>
                  <a:gd name="adj1" fmla="val 12817"/>
                  <a:gd name="adj2" fmla="val 34064"/>
                </a:avLst>
              </a:prstGeom>
              <a:solidFill>
                <a:srgbClr val="CD1E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Arrow: Right 13">
                <a:extLst>
                  <a:ext uri="{FF2B5EF4-FFF2-40B4-BE49-F238E27FC236}">
                    <a16:creationId xmlns:a16="http://schemas.microsoft.com/office/drawing/2014/main" id="{F8C76F80-E217-1EB3-0D07-1F20F5C792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608203" y="2259043"/>
                <a:ext cx="1094104" cy="484909"/>
              </a:xfrm>
              <a:prstGeom prst="rightArrow">
                <a:avLst>
                  <a:gd name="adj1" fmla="val 12817"/>
                  <a:gd name="adj2" fmla="val 34064"/>
                </a:avLst>
              </a:prstGeom>
              <a:solidFill>
                <a:srgbClr val="CD1E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0DAF3C-C6D9-0420-42B5-1AD82AA50E7F}"/>
                </a:ext>
              </a:extLst>
            </p:cNvPr>
            <p:cNvSpPr txBox="1"/>
            <p:nvPr/>
          </p:nvSpPr>
          <p:spPr>
            <a:xfrm>
              <a:off x="7845315" y="1843696"/>
              <a:ext cx="414278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midnight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BA568BE2-F6FA-6E01-1A14-B71029671066}"/>
              </a:ext>
            </a:extLst>
          </p:cNvPr>
          <p:cNvSpPr txBox="1"/>
          <p:nvPr/>
        </p:nvSpPr>
        <p:spPr>
          <a:xfrm>
            <a:off x="7889561" y="3942589"/>
            <a:ext cx="41427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hotdog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23 We do</a:t>
            </a:r>
          </a:p>
        </p:txBody>
      </p:sp>
      <p:grpSp>
        <p:nvGrpSpPr>
          <p:cNvPr id="5" name="Group 4" descr="A person asleep in bed showing bedtime. Next to this is a thought bubble. Inside the thought bubble is a picture of abed, then a plus sign and then a picture of a clock to indicate time.">
            <a:extLst>
              <a:ext uri="{FF2B5EF4-FFF2-40B4-BE49-F238E27FC236}">
                <a16:creationId xmlns:a16="http://schemas.microsoft.com/office/drawing/2014/main" id="{F1620BEA-4043-65E2-94F7-9EC417301A7E}"/>
              </a:ext>
            </a:extLst>
          </p:cNvPr>
          <p:cNvGrpSpPr/>
          <p:nvPr/>
        </p:nvGrpSpPr>
        <p:grpSpPr>
          <a:xfrm>
            <a:off x="663002" y="743250"/>
            <a:ext cx="11318539" cy="5149970"/>
            <a:chOff x="663002" y="743250"/>
            <a:chExt cx="11318539" cy="5149970"/>
          </a:xfrm>
        </p:grpSpPr>
        <p:pic>
          <p:nvPicPr>
            <p:cNvPr id="13" name="Picture 12" descr="bedtime">
              <a:extLst>
                <a:ext uri="{FF2B5EF4-FFF2-40B4-BE49-F238E27FC236}">
                  <a16:creationId xmlns:a16="http://schemas.microsoft.com/office/drawing/2014/main" id="{93920F2D-7956-9971-2BAF-89AE46661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3002" y="743250"/>
              <a:ext cx="5149970" cy="5149970"/>
            </a:xfrm>
            <a:prstGeom prst="rect">
              <a:avLst/>
            </a:prstGeom>
          </p:spPr>
        </p:pic>
        <p:grpSp>
          <p:nvGrpSpPr>
            <p:cNvPr id="2" name="Group 1" descr="Picture of two children in a sandpit. Next to the sandpit is a thought bubble. Inside the thought bubble is a picture of a bed, followed by a plus sign and then a picture of a clock to indicate the word time">
              <a:extLst>
                <a:ext uri="{FF2B5EF4-FFF2-40B4-BE49-F238E27FC236}">
                  <a16:creationId xmlns:a16="http://schemas.microsoft.com/office/drawing/2014/main" id="{0CDEEA13-B6B6-4656-1E8F-5D5B0FEBC16A}"/>
                </a:ext>
              </a:extLst>
            </p:cNvPr>
            <p:cNvGrpSpPr/>
            <p:nvPr/>
          </p:nvGrpSpPr>
          <p:grpSpPr>
            <a:xfrm>
              <a:off x="6096000" y="1283670"/>
              <a:ext cx="5885541" cy="3291461"/>
              <a:chOff x="6104337" y="1400763"/>
              <a:chExt cx="5885541" cy="3291461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72BE1E18-9F19-0EE1-BA3D-3E9933C73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377807" y="2459041"/>
                <a:ext cx="1447247" cy="1447247"/>
              </a:xfrm>
              <a:prstGeom prst="rect">
                <a:avLst/>
              </a:prstGeom>
            </p:spPr>
          </p:pic>
          <p:pic>
            <p:nvPicPr>
              <p:cNvPr id="7" name="Graphic 6">
                <a:extLst>
                  <a:ext uri="{FF2B5EF4-FFF2-40B4-BE49-F238E27FC236}">
                    <a16:creationId xmlns:a16="http://schemas.microsoft.com/office/drawing/2014/main" id="{EEBEFBD1-4546-AD9E-0D9F-E9611E3A1A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6104337" y="1400763"/>
                <a:ext cx="5885541" cy="3291461"/>
              </a:xfrm>
              <a:prstGeom prst="rect">
                <a:avLst/>
              </a:prstGeom>
            </p:spPr>
          </p:pic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66C2F34-C927-367B-4344-528894E1B91F}"/>
                  </a:ext>
                </a:extLst>
              </p:cNvPr>
              <p:cNvGrpSpPr/>
              <p:nvPr/>
            </p:nvGrpSpPr>
            <p:grpSpPr>
              <a:xfrm>
                <a:off x="9047107" y="2904735"/>
                <a:ext cx="566057" cy="530593"/>
                <a:chOff x="9056914" y="2423886"/>
                <a:chExt cx="566057" cy="566057"/>
              </a:xfrm>
            </p:grpSpPr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3108C771-1F62-E7CF-AD7E-973C5A37C2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39943" y="2423886"/>
                  <a:ext cx="0" cy="566057"/>
                </a:xfrm>
                <a:prstGeom prst="line">
                  <a:avLst/>
                </a:prstGeom>
                <a:ln w="127000" cap="rnd">
                  <a:solidFill>
                    <a:srgbClr val="CD1E2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F1355FE4-38D8-AD46-6C90-A4D551B6B1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9339943" y="2423885"/>
                  <a:ext cx="0" cy="566057"/>
                </a:xfrm>
                <a:prstGeom prst="line">
                  <a:avLst/>
                </a:prstGeom>
                <a:ln w="127000" cap="rnd">
                  <a:solidFill>
                    <a:srgbClr val="CD1E2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5" name="Picture 14" descr="time">
            <a:extLst>
              <a:ext uri="{FF2B5EF4-FFF2-40B4-BE49-F238E27FC236}">
                <a16:creationId xmlns:a16="http://schemas.microsoft.com/office/drawing/2014/main" id="{B3B27205-5B18-E8C0-0712-7192B78C3F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8934" y="2448083"/>
            <a:ext cx="1234978" cy="12349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2710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24 We do</a:t>
            </a:r>
          </a:p>
        </p:txBody>
      </p:sp>
      <p:pic>
        <p:nvPicPr>
          <p:cNvPr id="7" name="Picture 6" descr="brush">
            <a:extLst>
              <a:ext uri="{FF2B5EF4-FFF2-40B4-BE49-F238E27FC236}">
                <a16:creationId xmlns:a16="http://schemas.microsoft.com/office/drawing/2014/main" id="{88F0AF55-D34F-9CE2-800F-79FEBE6E43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090" y="2666256"/>
            <a:ext cx="1525487" cy="1525487"/>
          </a:xfrm>
          <a:prstGeom prst="rect">
            <a:avLst/>
          </a:prstGeom>
        </p:spPr>
      </p:pic>
      <p:grpSp>
        <p:nvGrpSpPr>
          <p:cNvPr id="2" name="Group 1" descr="A paintbrush. Next to the paintbrush is a thought bubble. Inside the thought bubble is a picture of a paint tin, then a plus sign and then a picture of a brush.">
            <a:extLst>
              <a:ext uri="{FF2B5EF4-FFF2-40B4-BE49-F238E27FC236}">
                <a16:creationId xmlns:a16="http://schemas.microsoft.com/office/drawing/2014/main" id="{60D3533D-9F3D-A0FD-00C8-E33FFDFD9F3B}"/>
              </a:ext>
            </a:extLst>
          </p:cNvPr>
          <p:cNvGrpSpPr/>
          <p:nvPr/>
        </p:nvGrpSpPr>
        <p:grpSpPr>
          <a:xfrm>
            <a:off x="1236200" y="1168878"/>
            <a:ext cx="10699856" cy="4520242"/>
            <a:chOff x="1236200" y="1168878"/>
            <a:chExt cx="10699856" cy="4520242"/>
          </a:xfrm>
        </p:grpSpPr>
        <p:grpSp>
          <p:nvGrpSpPr>
            <p:cNvPr id="6" name="Group 5" descr="Picture of a paintbrush. Next to the paintbrush is a thought bubble. Inside the thought bubble is a picture of a paint tin, followed by a plus sign and then a picture of a bow.">
              <a:extLst>
                <a:ext uri="{FF2B5EF4-FFF2-40B4-BE49-F238E27FC236}">
                  <a16:creationId xmlns:a16="http://schemas.microsoft.com/office/drawing/2014/main" id="{82991506-FE75-3AD2-FE45-D0959038918A}"/>
                </a:ext>
              </a:extLst>
            </p:cNvPr>
            <p:cNvGrpSpPr/>
            <p:nvPr/>
          </p:nvGrpSpPr>
          <p:grpSpPr>
            <a:xfrm>
              <a:off x="6050515" y="1430801"/>
              <a:ext cx="5885541" cy="3291461"/>
              <a:chOff x="6104337" y="1400763"/>
              <a:chExt cx="5885541" cy="3291461"/>
            </a:xfrm>
          </p:grpSpPr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AE519865-273A-3CBA-2D9C-DE00BBF02E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6104337" y="1400763"/>
                <a:ext cx="5885541" cy="3291461"/>
              </a:xfrm>
              <a:prstGeom prst="rect">
                <a:avLst/>
              </a:prstGeom>
            </p:spPr>
          </p:pic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7BBF1F51-1F64-5D7B-5AA9-FB5E7AEFC22C}"/>
                  </a:ext>
                </a:extLst>
              </p:cNvPr>
              <p:cNvGrpSpPr/>
              <p:nvPr/>
            </p:nvGrpSpPr>
            <p:grpSpPr>
              <a:xfrm>
                <a:off x="9279400" y="2898405"/>
                <a:ext cx="566057" cy="530593"/>
                <a:chOff x="9056914" y="2423886"/>
                <a:chExt cx="566057" cy="566057"/>
              </a:xfrm>
            </p:grpSpPr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92729A95-1FF5-4B1A-1061-C9860B94E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39943" y="2423886"/>
                  <a:ext cx="0" cy="566057"/>
                </a:xfrm>
                <a:prstGeom prst="line">
                  <a:avLst/>
                </a:prstGeom>
                <a:ln w="127000" cap="rnd">
                  <a:solidFill>
                    <a:srgbClr val="CD1E2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5A48AE16-F24E-C1E2-E5A4-8296B95414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9339943" y="2423885"/>
                  <a:ext cx="0" cy="566057"/>
                </a:xfrm>
                <a:prstGeom prst="line">
                  <a:avLst/>
                </a:prstGeom>
                <a:ln w="127000" cap="rnd">
                  <a:solidFill>
                    <a:srgbClr val="CD1E2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A37D1E5-1FE6-7F29-44CA-CC8CCBCC1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48043" y="2430994"/>
              <a:ext cx="1525487" cy="1525487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1BCC4AF7-7A7F-2616-6A6B-E0932295C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200" y="1168878"/>
              <a:ext cx="4520242" cy="452024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409716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25 We do</a:t>
            </a:r>
          </a:p>
        </p:txBody>
      </p:sp>
      <p:grpSp>
        <p:nvGrpSpPr>
          <p:cNvPr id="18" name="Group 17" descr="Picture of a raincoat. Next to the raincoat is a thought bubble. Inside the thought bubble is a picture of arain cloud, followed by a plus sign and then a picture of a coat">
            <a:extLst>
              <a:ext uri="{FF2B5EF4-FFF2-40B4-BE49-F238E27FC236}">
                <a16:creationId xmlns:a16="http://schemas.microsoft.com/office/drawing/2014/main" id="{6C25AE24-075D-7B97-2118-6D3F307D6DD0}"/>
              </a:ext>
            </a:extLst>
          </p:cNvPr>
          <p:cNvGrpSpPr/>
          <p:nvPr/>
        </p:nvGrpSpPr>
        <p:grpSpPr>
          <a:xfrm>
            <a:off x="677766" y="1182677"/>
            <a:ext cx="10836467" cy="4492646"/>
            <a:chOff x="1153411" y="1282941"/>
            <a:chExt cx="10836467" cy="449264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E38B2CA-2DA7-255B-0B15-E141FC421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3411" y="1282941"/>
              <a:ext cx="4492646" cy="449264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B8BB2B1-560E-79FD-A900-40EA78386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82553" y="2606561"/>
              <a:ext cx="1198111" cy="1190760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EFBBCB8-D057-E3BB-5467-9977C5328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104337" y="1400763"/>
              <a:ext cx="5885541" cy="3291461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B30EC21-31DA-EB91-6833-205964A8B172}"/>
                </a:ext>
              </a:extLst>
            </p:cNvPr>
            <p:cNvGrpSpPr/>
            <p:nvPr/>
          </p:nvGrpSpPr>
          <p:grpSpPr>
            <a:xfrm>
              <a:off x="9292607" y="2868037"/>
              <a:ext cx="566057" cy="530593"/>
              <a:chOff x="9056914" y="2423886"/>
              <a:chExt cx="566057" cy="566057"/>
            </a:xfrm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54A7574-CC01-8772-08BE-9D603E60CE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9943" y="2423886"/>
                <a:ext cx="0" cy="566057"/>
              </a:xfrm>
              <a:prstGeom prst="line">
                <a:avLst/>
              </a:prstGeom>
              <a:ln w="127000" cap="rnd">
                <a:solidFill>
                  <a:srgbClr val="CD1E2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D709D2EB-FEFD-8136-863C-67806B0A935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339943" y="2423885"/>
                <a:ext cx="0" cy="566057"/>
              </a:xfrm>
              <a:prstGeom prst="line">
                <a:avLst/>
              </a:prstGeom>
              <a:ln w="127000" cap="rnd">
                <a:solidFill>
                  <a:srgbClr val="CD1E2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0EF35F81-91FB-D386-6F73-70662BD9D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24162" r="26509" b="7361"/>
            <a:stretch>
              <a:fillRect/>
            </a:stretch>
          </p:blipFill>
          <p:spPr>
            <a:xfrm>
              <a:off x="7779920" y="2541774"/>
              <a:ext cx="1288799" cy="151056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32851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26 We do</a:t>
            </a:r>
          </a:p>
        </p:txBody>
      </p:sp>
      <p:grpSp>
        <p:nvGrpSpPr>
          <p:cNvPr id="10" name="Group 9" descr="Picture of mailbox. Next to the mailbox is a thought bubble. Inside the thought bubble is a picture of a letter, followed by a plus sign and then a picture of a box">
            <a:extLst>
              <a:ext uri="{FF2B5EF4-FFF2-40B4-BE49-F238E27FC236}">
                <a16:creationId xmlns:a16="http://schemas.microsoft.com/office/drawing/2014/main" id="{05CD4F4A-3269-8603-4450-F2A03A724C5A}"/>
              </a:ext>
            </a:extLst>
          </p:cNvPr>
          <p:cNvGrpSpPr/>
          <p:nvPr/>
        </p:nvGrpSpPr>
        <p:grpSpPr>
          <a:xfrm>
            <a:off x="661014" y="1511121"/>
            <a:ext cx="10869971" cy="4502956"/>
            <a:chOff x="1119907" y="1400763"/>
            <a:chExt cx="10869971" cy="45029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8F6A712-C008-AF3C-50EF-FA7F5C7D5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9907" y="1508198"/>
              <a:ext cx="4395521" cy="439552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C293895-D7C3-DBF9-5E37-5DEBA596F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69390" y="2630445"/>
              <a:ext cx="1296175" cy="129617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3F82B1E-233A-A97E-A1C6-5BDAAF0A3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876709" y="2565359"/>
              <a:ext cx="1437298" cy="1437298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BAF6E72D-252C-59B1-7B64-CD6E89A50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6104337" y="1400763"/>
              <a:ext cx="5885541" cy="3291461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39C41A9-2734-29C3-79FC-61ED68B798F9}"/>
                </a:ext>
              </a:extLst>
            </p:cNvPr>
            <p:cNvGrpSpPr/>
            <p:nvPr/>
          </p:nvGrpSpPr>
          <p:grpSpPr>
            <a:xfrm>
              <a:off x="9138108" y="2898407"/>
              <a:ext cx="566057" cy="530593"/>
              <a:chOff x="9056914" y="2423886"/>
              <a:chExt cx="566057" cy="566057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AB910C89-6048-EC02-5357-955D3F8200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9943" y="2423886"/>
                <a:ext cx="0" cy="566057"/>
              </a:xfrm>
              <a:prstGeom prst="line">
                <a:avLst/>
              </a:prstGeom>
              <a:ln w="127000" cap="rnd">
                <a:solidFill>
                  <a:srgbClr val="CD1E2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9032F22-155A-2FA7-8D44-7366F8E2740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339943" y="2423885"/>
                <a:ext cx="0" cy="566057"/>
              </a:xfrm>
              <a:prstGeom prst="line">
                <a:avLst/>
              </a:prstGeom>
              <a:ln w="127000" cap="rnd">
                <a:solidFill>
                  <a:srgbClr val="CD1E2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17391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1765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27 We do</a:t>
            </a:r>
          </a:p>
        </p:txBody>
      </p:sp>
      <p:grpSp>
        <p:nvGrpSpPr>
          <p:cNvPr id="8" name="Group 7" descr="Picture of a snowman. Next to the snowman is a thought bubble. Inside the thought bubble is a snow, followed by a plus sign and then a picture of a man">
            <a:extLst>
              <a:ext uri="{FF2B5EF4-FFF2-40B4-BE49-F238E27FC236}">
                <a16:creationId xmlns:a16="http://schemas.microsoft.com/office/drawing/2014/main" id="{80015B91-0EBD-3EC0-F353-50C01FCCF62A}"/>
              </a:ext>
            </a:extLst>
          </p:cNvPr>
          <p:cNvGrpSpPr/>
          <p:nvPr/>
        </p:nvGrpSpPr>
        <p:grpSpPr>
          <a:xfrm>
            <a:off x="764616" y="1207509"/>
            <a:ext cx="10662767" cy="4442982"/>
            <a:chOff x="1327111" y="1400763"/>
            <a:chExt cx="10662767" cy="444298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DA19E0E-EBBC-ECB5-CC68-AED355860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27111" y="1447930"/>
              <a:ext cx="4395815" cy="439581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09D4223-BA36-BE36-5E86-E83975F27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556"/>
            <a:stretch>
              <a:fillRect/>
            </a:stretch>
          </p:blipFill>
          <p:spPr>
            <a:xfrm>
              <a:off x="7554259" y="2629414"/>
              <a:ext cx="1897325" cy="1280849"/>
            </a:xfrm>
            <a:prstGeom prst="rect">
              <a:avLst/>
            </a:prstGeom>
          </p:spPr>
        </p:pic>
        <p:pic>
          <p:nvPicPr>
            <p:cNvPr id="13" name="Picture 12" descr="man">
              <a:extLst>
                <a:ext uri="{FF2B5EF4-FFF2-40B4-BE49-F238E27FC236}">
                  <a16:creationId xmlns:a16="http://schemas.microsoft.com/office/drawing/2014/main" id="{FCE33577-0AA2-9F5D-A4E8-23A088720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59" r="28402"/>
            <a:stretch>
              <a:fillRect/>
            </a:stretch>
          </p:blipFill>
          <p:spPr>
            <a:xfrm>
              <a:off x="10219334" y="2393109"/>
              <a:ext cx="734307" cy="1591507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7D26556-ECDE-11D3-5049-93DC59374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6104337" y="1400763"/>
              <a:ext cx="5885541" cy="3291461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AB50A86-5E53-0F5E-5A95-4DFC69531000}"/>
                </a:ext>
              </a:extLst>
            </p:cNvPr>
            <p:cNvGrpSpPr/>
            <p:nvPr/>
          </p:nvGrpSpPr>
          <p:grpSpPr>
            <a:xfrm>
              <a:off x="9306513" y="2880672"/>
              <a:ext cx="530593" cy="530593"/>
              <a:chOff x="9056914" y="2423886"/>
              <a:chExt cx="566057" cy="566057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FB001CFB-95CA-911A-86EE-FFB703C673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9943" y="2423886"/>
                <a:ext cx="0" cy="566057"/>
              </a:xfrm>
              <a:prstGeom prst="line">
                <a:avLst/>
              </a:prstGeom>
              <a:ln w="127000" cap="rnd">
                <a:solidFill>
                  <a:srgbClr val="CD1E2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83F7E42F-E7E1-CC2D-4EE5-1967D202135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339943" y="2423885"/>
                <a:ext cx="0" cy="566057"/>
              </a:xfrm>
              <a:prstGeom prst="line">
                <a:avLst/>
              </a:prstGeom>
              <a:ln w="127000" cap="rnd">
                <a:solidFill>
                  <a:srgbClr val="CD1E2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094931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28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694266" y="1508568"/>
            <a:ext cx="9821334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She saw that there was sunshine, so she put on a sunhat to go to the sandpit.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29 We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838199" y="1562570"/>
            <a:ext cx="10515601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At midnight, he made a milkshake, put on a backpack and sat high in a gumtree.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30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Sail away mnemonic shows a picture of a sail boat on water and the words underneath say sail away.">
            <a:extLst>
              <a:ext uri="{FF2B5EF4-FFF2-40B4-BE49-F238E27FC236}">
                <a16:creationId xmlns:a16="http://schemas.microsoft.com/office/drawing/2014/main" id="{70FEABF5-AC91-9F77-2E95-1152291EEC2F}"/>
              </a:ext>
            </a:extLst>
          </p:cNvPr>
          <p:cNvGrpSpPr/>
          <p:nvPr/>
        </p:nvGrpSpPr>
        <p:grpSpPr>
          <a:xfrm>
            <a:off x="2095500" y="774583"/>
            <a:ext cx="7696200" cy="5146453"/>
            <a:chOff x="0" y="1509988"/>
            <a:chExt cx="6086021" cy="434131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B180F72-FED9-F363-EA98-B1A5AD8CF84A}"/>
                </a:ext>
              </a:extLst>
            </p:cNvPr>
            <p:cNvGrpSpPr/>
            <p:nvPr/>
          </p:nvGrpSpPr>
          <p:grpSpPr>
            <a:xfrm>
              <a:off x="0" y="2910031"/>
              <a:ext cx="6086021" cy="2941272"/>
              <a:chOff x="-237226" y="1458357"/>
              <a:chExt cx="6086021" cy="294127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A33CE5A8-6F46-0D37-775C-4CB34ECF26BA}"/>
                  </a:ext>
                </a:extLst>
              </p:cNvPr>
              <p:cNvGrpSpPr/>
              <p:nvPr/>
            </p:nvGrpSpPr>
            <p:grpSpPr>
              <a:xfrm>
                <a:off x="-237226" y="1458357"/>
                <a:ext cx="6086021" cy="2941272"/>
                <a:chOff x="-475230" y="1088545"/>
                <a:chExt cx="12191999" cy="5741939"/>
              </a:xfrm>
            </p:grpSpPr>
            <p:pic>
              <p:nvPicPr>
                <p:cNvPr id="7" name="Picture 6" descr="A black background with a black square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2E322A2B-7CFF-2961-54B3-585F5C5C8B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68525" y="1088545"/>
                  <a:ext cx="3892297" cy="3892298"/>
                </a:xfrm>
                <a:prstGeom prst="rect">
                  <a:avLst/>
                </a:prstGeom>
              </p:spPr>
            </p:pic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E74703F-0AAB-128B-7199-13AC2AD14448}"/>
                    </a:ext>
                  </a:extLst>
                </p:cNvPr>
                <p:cNvSpPr txBox="1"/>
                <p:nvPr/>
              </p:nvSpPr>
              <p:spPr>
                <a:xfrm>
                  <a:off x="-475230" y="5027963"/>
                  <a:ext cx="12191999" cy="18025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5400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S</a:t>
                  </a:r>
                  <a:r>
                    <a:rPr lang="en-US" sz="5400" u="sng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ai</a:t>
                  </a:r>
                  <a:r>
                    <a:rPr lang="en-US" sz="5400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l aw</a:t>
                  </a:r>
                  <a:r>
                    <a:rPr lang="en-US" sz="5400" u="sng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ay</a:t>
                  </a:r>
                  <a:endParaRPr lang="en-AU" sz="5400" u="sng">
                    <a:solidFill>
                      <a:srgbClr val="4557AD"/>
                    </a:solidFill>
                  </a:endParaRPr>
                </a:p>
              </p:txBody>
            </p:sp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6583204E-D813-FF3B-9499-25D2AC21D7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810770" y="2045431"/>
                  <a:ext cx="2843785" cy="794733"/>
                </a:xfrm>
                <a:prstGeom prst="rect">
                  <a:avLst/>
                </a:prstGeom>
              </p:spPr>
            </p:pic>
          </p:grpSp>
          <p:sp>
            <p:nvSpPr>
              <p:cNvPr id="6" name="Rounded Rectangle 3">
                <a:extLst>
                  <a:ext uri="{FF2B5EF4-FFF2-40B4-BE49-F238E27FC236}">
                    <a16:creationId xmlns:a16="http://schemas.microsoft.com/office/drawing/2014/main" id="{EC2ECD77-6228-98DA-6B7F-519EF911A634}"/>
                  </a:ext>
                </a:extLst>
              </p:cNvPr>
              <p:cNvSpPr/>
              <p:nvPr/>
            </p:nvSpPr>
            <p:spPr>
              <a:xfrm>
                <a:off x="301527" y="1458358"/>
                <a:ext cx="5237881" cy="2941271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</p:grp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0B9AEA7A-D454-83D2-1465-39D9336CAB27}"/>
                </a:ext>
              </a:extLst>
            </p:cNvPr>
            <p:cNvSpPr txBox="1">
              <a:spLocks/>
            </p:cNvSpPr>
            <p:nvPr/>
          </p:nvSpPr>
          <p:spPr>
            <a:xfrm>
              <a:off x="421026" y="1509988"/>
              <a:ext cx="5237881" cy="13111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ai   ay</a:t>
              </a:r>
              <a:endParaRPr lang="en-AU" sz="88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1342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30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3174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31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122729"/>
              </p:ext>
            </p:extLst>
          </p:nvPr>
        </p:nvGraphicFramePr>
        <p:xfrm>
          <a:off x="330042" y="1713667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8157" y="1589013"/>
            <a:ext cx="4588192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595851" y="1452921"/>
            <a:ext cx="4588192" cy="458819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32 Check for understanding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104370" y="2882696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515117" y="241800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Spell the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7708406" y="2418006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Picture 11" descr="sunset">
            <a:extLst>
              <a:ext uri="{FF2B5EF4-FFF2-40B4-BE49-F238E27FC236}">
                <a16:creationId xmlns:a16="http://schemas.microsoft.com/office/drawing/2014/main" id="{93D4E177-3303-0D23-8DFC-6BBE923AD4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6238" y="3382614"/>
            <a:ext cx="2714263" cy="2001392"/>
          </a:xfrm>
          <a:prstGeom prst="rect">
            <a:avLst/>
          </a:prstGeom>
        </p:spPr>
      </p:pic>
      <p:pic>
        <p:nvPicPr>
          <p:cNvPr id="8" name="Picture 7" descr="rainbow">
            <a:extLst>
              <a:ext uri="{FF2B5EF4-FFF2-40B4-BE49-F238E27FC236}">
                <a16:creationId xmlns:a16="http://schemas.microsoft.com/office/drawing/2014/main" id="{E6F7E03A-5470-15B7-E5DD-DF849DDF6A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2959" y="3557894"/>
            <a:ext cx="1779779" cy="1779779"/>
          </a:xfrm>
          <a:prstGeom prst="rect">
            <a:avLst/>
          </a:prstGeom>
        </p:spPr>
      </p:pic>
      <p:pic>
        <p:nvPicPr>
          <p:cNvPr id="18" name="Picture 17" descr="mailbox">
            <a:extLst>
              <a:ext uri="{FF2B5EF4-FFF2-40B4-BE49-F238E27FC236}">
                <a16:creationId xmlns:a16="http://schemas.microsoft.com/office/drawing/2014/main" id="{910E88E0-7823-5D8F-CC73-18C93E763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7252" y="3557894"/>
            <a:ext cx="1878874" cy="18788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48157" y="1543858"/>
            <a:ext cx="458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Compound words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8548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33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34 End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Sail away mnemonic shows a picture of a sail boat on water and the words underneath say sail away.">
            <a:extLst>
              <a:ext uri="{FF2B5EF4-FFF2-40B4-BE49-F238E27FC236}">
                <a16:creationId xmlns:a16="http://schemas.microsoft.com/office/drawing/2014/main" id="{336F8BA5-C34E-227D-B40F-DAE56F3142E4}"/>
              </a:ext>
            </a:extLst>
          </p:cNvPr>
          <p:cNvGrpSpPr/>
          <p:nvPr/>
        </p:nvGrpSpPr>
        <p:grpSpPr>
          <a:xfrm>
            <a:off x="2095500" y="774583"/>
            <a:ext cx="7696200" cy="5146453"/>
            <a:chOff x="0" y="1509988"/>
            <a:chExt cx="6086021" cy="434131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1B85681-980F-35DA-447C-6CEB1B29937A}"/>
                </a:ext>
              </a:extLst>
            </p:cNvPr>
            <p:cNvGrpSpPr/>
            <p:nvPr/>
          </p:nvGrpSpPr>
          <p:grpSpPr>
            <a:xfrm>
              <a:off x="0" y="2910032"/>
              <a:ext cx="6086021" cy="2941271"/>
              <a:chOff x="-237226" y="1458358"/>
              <a:chExt cx="6086021" cy="2941271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D4B49D2-309E-D84B-49D6-076C651A21C5}"/>
                  </a:ext>
                </a:extLst>
              </p:cNvPr>
              <p:cNvSpPr txBox="1"/>
              <p:nvPr/>
            </p:nvSpPr>
            <p:spPr>
              <a:xfrm>
                <a:off x="-237226" y="3476299"/>
                <a:ext cx="6086021" cy="7788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54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The b</a:t>
                </a:r>
                <a:r>
                  <a:rPr lang="en-US" sz="5400" u="sng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oa</a:t>
                </a:r>
                <a:r>
                  <a:rPr lang="en-US" sz="54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 is sl</a:t>
                </a:r>
                <a:r>
                  <a:rPr lang="en-US" sz="5400" u="sng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ow</a:t>
                </a:r>
                <a:endParaRPr lang="en-AU" sz="5400" u="sng">
                  <a:solidFill>
                    <a:srgbClr val="4557AD"/>
                  </a:solidFill>
                </a:endParaRPr>
              </a:p>
            </p:txBody>
          </p:sp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2C9C0F4E-98D2-6544-869B-F549640C1951}"/>
                  </a:ext>
                </a:extLst>
              </p:cNvPr>
              <p:cNvSpPr/>
              <p:nvPr/>
            </p:nvSpPr>
            <p:spPr>
              <a:xfrm>
                <a:off x="301527" y="1458358"/>
                <a:ext cx="5237881" cy="2941271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</p:grp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CF2BA4AF-1BD5-3E39-2E7B-4BB0238705A9}"/>
                </a:ext>
              </a:extLst>
            </p:cNvPr>
            <p:cNvSpPr txBox="1">
              <a:spLocks/>
            </p:cNvSpPr>
            <p:nvPr/>
          </p:nvSpPr>
          <p:spPr>
            <a:xfrm>
              <a:off x="421026" y="1509988"/>
              <a:ext cx="5237881" cy="110600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88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oa</a:t>
              </a:r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  ow</a:t>
              </a:r>
              <a:endParaRPr lang="en-AU" sz="88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pic>
        <p:nvPicPr>
          <p:cNvPr id="12" name="Graphic 11" descr="Boat">
            <a:extLst>
              <a:ext uri="{FF2B5EF4-FFF2-40B4-BE49-F238E27FC236}">
                <a16:creationId xmlns:a16="http://schemas.microsoft.com/office/drawing/2014/main" id="{49BC36B0-5A94-A85B-EE3A-3D54522F8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6786" b="17661"/>
          <a:stretch/>
        </p:blipFill>
        <p:spPr>
          <a:xfrm>
            <a:off x="4415312" y="2622987"/>
            <a:ext cx="3361375" cy="220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76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30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D7A8ED9E-9454-20BA-9DA5-BAB869B931A4}"/>
              </a:ext>
            </a:extLst>
          </p:cNvPr>
          <p:cNvSpPr txBox="1">
            <a:spLocks/>
          </p:cNvSpPr>
          <p:nvPr/>
        </p:nvSpPr>
        <p:spPr>
          <a:xfrm>
            <a:off x="2260517" y="1053692"/>
            <a:ext cx="1632032" cy="142192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ee</a:t>
            </a:r>
            <a:endParaRPr lang="en-AU" sz="96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D285476-5149-20FC-4E63-9D820C7E241B}"/>
              </a:ext>
            </a:extLst>
          </p:cNvPr>
          <p:cNvSpPr txBox="1">
            <a:spLocks/>
          </p:cNvSpPr>
          <p:nvPr/>
        </p:nvSpPr>
        <p:spPr>
          <a:xfrm>
            <a:off x="7227284" y="1053692"/>
            <a:ext cx="1865995" cy="142192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igh</a:t>
            </a:r>
            <a:endParaRPr lang="en-AU" sz="96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1" descr="The letters ee with a line in front and after&#10;The letters ee with a line in front&#10;The letters ight with a line in front&#10;The letters igh with a line in front">
            <a:extLst>
              <a:ext uri="{FF2B5EF4-FFF2-40B4-BE49-F238E27FC236}">
                <a16:creationId xmlns:a16="http://schemas.microsoft.com/office/drawing/2014/main" id="{BAA6D2C2-C934-CAE8-B467-3B95793751F7}"/>
              </a:ext>
            </a:extLst>
          </p:cNvPr>
          <p:cNvGrpSpPr/>
          <p:nvPr/>
        </p:nvGrpSpPr>
        <p:grpSpPr>
          <a:xfrm>
            <a:off x="1125567" y="2867901"/>
            <a:ext cx="8851913" cy="3136390"/>
            <a:chOff x="1125567" y="2867901"/>
            <a:chExt cx="8851913" cy="3136390"/>
          </a:xfrm>
        </p:grpSpPr>
        <p:grpSp>
          <p:nvGrpSpPr>
            <p:cNvPr id="15" name="Group 14" descr="The letters ee with a line in front and after&#10;The letters ee with a line in front&#10;The letters ight with a line in front&#10;The letters igh with a line in front">
              <a:extLst>
                <a:ext uri="{FF2B5EF4-FFF2-40B4-BE49-F238E27FC236}">
                  <a16:creationId xmlns:a16="http://schemas.microsoft.com/office/drawing/2014/main" id="{F1B6C0F6-6BBB-CED0-FF71-25F80BDA5A0C}"/>
                </a:ext>
              </a:extLst>
            </p:cNvPr>
            <p:cNvGrpSpPr/>
            <p:nvPr/>
          </p:nvGrpSpPr>
          <p:grpSpPr>
            <a:xfrm>
              <a:off x="1125567" y="2867901"/>
              <a:ext cx="3643154" cy="3136390"/>
              <a:chOff x="1125567" y="2867901"/>
              <a:chExt cx="3643154" cy="3136390"/>
            </a:xfrm>
          </p:grpSpPr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2186C39D-291E-C219-3E84-643F4C5850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125567" y="2867901"/>
                <a:ext cx="3643154" cy="3136390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08D03C13-0B43-6F08-AE80-13F914C81B1F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32455" y="2918648"/>
                <a:ext cx="3014355" cy="291669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96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_ee_  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96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_ee   </a:t>
                </a:r>
                <a:endParaRPr lang="en-AU" sz="96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FED6857-B1DE-D3B6-7627-5A5B9ED264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6334326" y="2867901"/>
              <a:ext cx="3643154" cy="3136390"/>
              <a:chOff x="6334326" y="2867901"/>
              <a:chExt cx="3643154" cy="3136390"/>
            </a:xfrm>
          </p:grpSpPr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C608ABA4-9759-B213-B23F-ADCF3F92D6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334326" y="2867901"/>
                <a:ext cx="3643154" cy="3136390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CAEC8834-4733-E653-3FEB-266533E0312F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87465" y="2918648"/>
                <a:ext cx="3014355" cy="291669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96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_</a:t>
                </a:r>
                <a:r>
                  <a:rPr lang="en-US" sz="9600" err="1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igh</a:t>
                </a:r>
                <a:r>
                  <a:rPr lang="en-US" sz="9600" err="1">
                    <a:solidFill>
                      <a:srgbClr val="0E1F42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</a:t>
                </a:r>
                <a:endParaRPr lang="en-US" sz="9600">
                  <a:solidFill>
                    <a:srgbClr val="0E1F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pPr marL="0" indent="0">
                  <a:buNone/>
                </a:pPr>
                <a:r>
                  <a:rPr lang="en-US" sz="96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_</a:t>
                </a:r>
                <a:r>
                  <a:rPr lang="en-US" sz="9600" err="1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igh</a:t>
                </a:r>
                <a:endParaRPr lang="en-US" sz="96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019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588166" y="2718036"/>
            <a:ext cx="11015667" cy="1421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stay   tight   roast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0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fright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917" y="2128696"/>
            <a:ext cx="2673087" cy="2673087"/>
          </a:xfrm>
          <a:prstGeom prst="rect">
            <a:avLst/>
          </a:prstGeom>
        </p:spPr>
      </p:pic>
      <p:pic>
        <p:nvPicPr>
          <p:cNvPr id="7" name="Picture 6" descr="shadow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6936" y="2298095"/>
            <a:ext cx="2673087" cy="2530983"/>
          </a:xfrm>
          <a:prstGeom prst="rect">
            <a:avLst/>
          </a:prstGeom>
        </p:spPr>
      </p:pic>
      <p:pic>
        <p:nvPicPr>
          <p:cNvPr id="5" name="Picture 4" descr="tree">
            <a:extLst>
              <a:ext uri="{FF2B5EF4-FFF2-40B4-BE49-F238E27FC236}">
                <a16:creationId xmlns:a16="http://schemas.microsoft.com/office/drawing/2014/main" id="{C7490909-AEBB-9EA0-06B5-40261528FB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675" y="1898796"/>
            <a:ext cx="3060408" cy="306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10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856632-461B-7627-BB2D-26C56D21B33F}"/>
              </a:ext>
            </a:extLst>
          </p:cNvPr>
          <p:cNvSpPr txBox="1">
            <a:spLocks/>
          </p:cNvSpPr>
          <p:nvPr/>
        </p:nvSpPr>
        <p:spPr>
          <a:xfrm>
            <a:off x="307427" y="1067018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30083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schemas.openxmlformats.org/package/2006/metadata/core-properties"/>
    <ds:schemaRef ds:uri="ff236c08-9611-4854-a4bb-16d44b7327b6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64eff3df-e3d6-48ed-978f-45ff25640900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64D57F-1E7A-47C6-8EA0-9ACB4F1599BF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4548</Words>
  <Application>Microsoft Office PowerPoint</Application>
  <PresentationFormat>Widescreen</PresentationFormat>
  <Paragraphs>602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Calibri</vt:lpstr>
      <vt:lpstr>Calibri Light</vt:lpstr>
      <vt:lpstr>Segoe UI</vt:lpstr>
      <vt:lpstr>Symbol</vt:lpstr>
      <vt:lpstr>Tenorite</vt:lpstr>
      <vt:lpstr>Verdana</vt:lpstr>
      <vt:lpstr>Office Theme</vt:lpstr>
      <vt:lpstr>Slide 1 Start of presentation, Suffix ing (verb)</vt:lpstr>
      <vt:lpstr>Slide 2 Phonemic awareness review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</vt:lpstr>
      <vt:lpstr>Slide 13 Review</vt:lpstr>
      <vt:lpstr>Slide 145Review</vt:lpstr>
      <vt:lpstr>Slide 15 End of review, start of lesson</vt:lpstr>
      <vt:lpstr>Slide 16 Revision: nouns and verbs</vt:lpstr>
      <vt:lpstr>Slide 17 Learning intention and success criteria</vt:lpstr>
      <vt:lpstr>Slide 18 Hand out student sheet</vt:lpstr>
      <vt:lpstr>Slide 19 We do</vt:lpstr>
      <vt:lpstr>Slide 20 I do</vt:lpstr>
      <vt:lpstr>Slide 21 I do</vt:lpstr>
      <vt:lpstr>Slide 22 We do</vt:lpstr>
      <vt:lpstr>Slide 23 We do</vt:lpstr>
      <vt:lpstr>Slide 24 We do</vt:lpstr>
      <vt:lpstr>Slide 25 We do</vt:lpstr>
      <vt:lpstr>Slide 26 We do</vt:lpstr>
      <vt:lpstr>Slide 27 We do</vt:lpstr>
      <vt:lpstr>Slide 28 I do</vt:lpstr>
      <vt:lpstr>Slide 29 We do</vt:lpstr>
      <vt:lpstr>Slide 30 I do</vt:lpstr>
      <vt:lpstr>Slide 31 We do</vt:lpstr>
      <vt:lpstr>Slide 32 Check for understanding</vt:lpstr>
      <vt:lpstr>Slide 33 You do</vt:lpstr>
      <vt:lpstr>Slide 34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1</cp:revision>
  <dcterms:created xsi:type="dcterms:W3CDTF">2021-01-11T06:19:08Z</dcterms:created>
  <dcterms:modified xsi:type="dcterms:W3CDTF">2025-07-28T07:02:28Z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