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tags/tag20.xml" ContentType="application/vnd.openxmlformats-officedocument.presentationml.tags+xml"/>
  <Override PartName="/ppt/notesSlides/notesSlide27.xml" ContentType="application/vnd.openxmlformats-officedocument.presentationml.notesSlide+xml"/>
  <Override PartName="/ppt/tags/tag21.xml" ContentType="application/vnd.openxmlformats-officedocument.presentationml.tags+xml"/>
  <Override PartName="/ppt/notesSlides/notesSlide28.xml" ContentType="application/vnd.openxmlformats-officedocument.presentationml.notesSlide+xml"/>
  <Override PartName="/ppt/tags/tag22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514" r:id="rId5"/>
    <p:sldId id="553" r:id="rId6"/>
    <p:sldId id="556" r:id="rId7"/>
    <p:sldId id="557" r:id="rId8"/>
    <p:sldId id="560" r:id="rId9"/>
    <p:sldId id="550" r:id="rId10"/>
    <p:sldId id="551" r:id="rId11"/>
    <p:sldId id="552" r:id="rId12"/>
    <p:sldId id="549" r:id="rId13"/>
    <p:sldId id="513" r:id="rId14"/>
    <p:sldId id="542" r:id="rId15"/>
    <p:sldId id="522" r:id="rId16"/>
    <p:sldId id="523" r:id="rId17"/>
    <p:sldId id="524" r:id="rId18"/>
    <p:sldId id="515" r:id="rId19"/>
    <p:sldId id="444" r:id="rId20"/>
    <p:sldId id="475" r:id="rId21"/>
    <p:sldId id="485" r:id="rId22"/>
    <p:sldId id="546" r:id="rId23"/>
    <p:sldId id="466" r:id="rId24"/>
    <p:sldId id="467" r:id="rId25"/>
    <p:sldId id="468" r:id="rId26"/>
    <p:sldId id="469" r:id="rId27"/>
    <p:sldId id="470" r:id="rId28"/>
    <p:sldId id="547" r:id="rId29"/>
    <p:sldId id="471" r:id="rId30"/>
    <p:sldId id="463" r:id="rId31"/>
    <p:sldId id="493" r:id="rId32"/>
    <p:sldId id="464" r:id="rId33"/>
    <p:sldId id="440" r:id="rId34"/>
  </p:sldIdLst>
  <p:sldSz cx="12192000" cy="6858000"/>
  <p:notesSz cx="6858000" cy="9144000"/>
  <p:custDataLst>
    <p:tags r:id="rId3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CC959EB7-7E9D-B755-C552-AF0200119690}" name="Lee Oliver" initials="" userId="S::Lee.Oliver@esa.edu.au::2ea18bb5-f28b-4522-9387-e753f121e090" providerId="AD"/>
  <p188:author id="{AC1A14C9-5C87-F7A0-98A6-59A8A750B5A3}" name="Liz Heynes" initials="LH" userId="S::Liz.Heynes@esa.edu.au::e5ff50d5-f39a-42f6-9e9f-e790bcc8c38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1E25"/>
    <a:srgbClr val="776AAA"/>
    <a:srgbClr val="F8DDDE"/>
    <a:srgbClr val="0E1E42"/>
    <a:srgbClr val="EBE9F2"/>
    <a:srgbClr val="4557AD"/>
    <a:srgbClr val="E9EED1"/>
    <a:srgbClr val="E2E8E9"/>
    <a:srgbClr val="00858D"/>
    <a:srgbClr val="D9E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17E162-F64B-44A2-B4F4-1785D21FD54E}" v="217" dt="2025-07-28T05:05:18.1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46545" autoAdjust="0"/>
  </p:normalViewPr>
  <p:slideViewPr>
    <p:cSldViewPr snapToGrid="0">
      <p:cViewPr varScale="1">
        <p:scale>
          <a:sx n="51" d="100"/>
          <a:sy n="51" d="100"/>
        </p:scale>
        <p:origin x="287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EB17E162-F64B-44A2-B4F4-1785D21FD54E}"/>
    <pc:docChg chg="undo custSel modSld">
      <pc:chgData name="Kerrie Shanahan" userId="ae473d9f-76e9-476f-892f-2674ea963afc" providerId="ADAL" clId="{EB17E162-F64B-44A2-B4F4-1785D21FD54E}" dt="2025-07-30T04:21:01.105" v="685" actId="20577"/>
      <pc:docMkLst>
        <pc:docMk/>
      </pc:docMkLst>
      <pc:sldChg chg="modSp">
        <pc:chgData name="Kerrie Shanahan" userId="ae473d9f-76e9-476f-892f-2674ea963afc" providerId="ADAL" clId="{EB17E162-F64B-44A2-B4F4-1785D21FD54E}" dt="2025-07-09T00:13:48.221" v="171" actId="20577"/>
        <pc:sldMkLst>
          <pc:docMk/>
          <pc:sldMk cId="123742003" sldId="440"/>
        </pc:sldMkLst>
        <pc:spChg chg="mod">
          <ac:chgData name="Kerrie Shanahan" userId="ae473d9f-76e9-476f-892f-2674ea963afc" providerId="ADAL" clId="{EB17E162-F64B-44A2-B4F4-1785D21FD54E}" dt="2025-07-09T00:13:48.221" v="171" actId="20577"/>
          <ac:spMkLst>
            <pc:docMk/>
            <pc:sldMk cId="123742003" sldId="440"/>
            <ac:spMk id="2" creationId="{9D642D98-FA5F-012C-E039-09FE4C546D7A}"/>
          </ac:spMkLst>
        </pc:spChg>
      </pc:sldChg>
      <pc:sldChg chg="modSp mod">
        <pc:chgData name="Kerrie Shanahan" userId="ae473d9f-76e9-476f-892f-2674ea963afc" providerId="ADAL" clId="{EB17E162-F64B-44A2-B4F4-1785D21FD54E}" dt="2025-07-09T00:19:08.566" v="183" actId="13244"/>
        <pc:sldMkLst>
          <pc:docMk/>
          <pc:sldMk cId="1729348757" sldId="444"/>
        </pc:sldMkLst>
        <pc:spChg chg="mod">
          <ac:chgData name="Kerrie Shanahan" userId="ae473d9f-76e9-476f-892f-2674ea963afc" providerId="ADAL" clId="{EB17E162-F64B-44A2-B4F4-1785D21FD54E}" dt="2025-07-09T00:11:19.696" v="139" actId="20577"/>
          <ac:spMkLst>
            <pc:docMk/>
            <pc:sldMk cId="1729348757" sldId="444"/>
            <ac:spMk id="2" creationId="{8B4C50A8-99D4-9C4E-8D74-2C010FA2CFBC}"/>
          </ac:spMkLst>
        </pc:spChg>
        <pc:picChg chg="mod ord">
          <ac:chgData name="Kerrie Shanahan" userId="ae473d9f-76e9-476f-892f-2674ea963afc" providerId="ADAL" clId="{EB17E162-F64B-44A2-B4F4-1785D21FD54E}" dt="2025-07-09T00:19:08.566" v="183" actId="13244"/>
          <ac:picMkLst>
            <pc:docMk/>
            <pc:sldMk cId="1729348757" sldId="444"/>
            <ac:picMk id="4" creationId="{B5746FBC-4F3C-6629-955A-EA8F6DCE91DF}"/>
          </ac:picMkLst>
        </pc:picChg>
        <pc:picChg chg="mod">
          <ac:chgData name="Kerrie Shanahan" userId="ae473d9f-76e9-476f-892f-2674ea963afc" providerId="ADAL" clId="{EB17E162-F64B-44A2-B4F4-1785D21FD54E}" dt="2025-07-09T00:18:28.657" v="176" actId="962"/>
          <ac:picMkLst>
            <pc:docMk/>
            <pc:sldMk cId="1729348757" sldId="444"/>
            <ac:picMk id="11" creationId="{2149FD2A-E37D-BE92-9A6C-FA0BD34A7032}"/>
          </ac:picMkLst>
        </pc:picChg>
        <pc:picChg chg="mod">
          <ac:chgData name="Kerrie Shanahan" userId="ae473d9f-76e9-476f-892f-2674ea963afc" providerId="ADAL" clId="{EB17E162-F64B-44A2-B4F4-1785D21FD54E}" dt="2025-07-09T00:18:33.881" v="177" actId="962"/>
          <ac:picMkLst>
            <pc:docMk/>
            <pc:sldMk cId="1729348757" sldId="444"/>
            <ac:picMk id="13" creationId="{C66FFA9B-8C06-2293-2A1B-E2A07362632E}"/>
          </ac:picMkLst>
        </pc:picChg>
        <pc:picChg chg="mod ord">
          <ac:chgData name="Kerrie Shanahan" userId="ae473d9f-76e9-476f-892f-2674ea963afc" providerId="ADAL" clId="{EB17E162-F64B-44A2-B4F4-1785D21FD54E}" dt="2025-07-09T00:18:45.699" v="179" actId="13244"/>
          <ac:picMkLst>
            <pc:docMk/>
            <pc:sldMk cId="1729348757" sldId="444"/>
            <ac:picMk id="15" creationId="{A2EB8194-58EE-434A-1487-631CF921D706}"/>
          </ac:picMkLst>
        </pc:picChg>
        <pc:picChg chg="mod">
          <ac:chgData name="Kerrie Shanahan" userId="ae473d9f-76e9-476f-892f-2674ea963afc" providerId="ADAL" clId="{EB17E162-F64B-44A2-B4F4-1785D21FD54E}" dt="2025-07-09T00:18:57.090" v="181" actId="962"/>
          <ac:picMkLst>
            <pc:docMk/>
            <pc:sldMk cId="1729348757" sldId="444"/>
            <ac:picMk id="17" creationId="{7B4CEA14-6325-2B8A-7AAB-42AC80F854FD}"/>
          </ac:picMkLst>
        </pc:picChg>
        <pc:picChg chg="mod">
          <ac:chgData name="Kerrie Shanahan" userId="ae473d9f-76e9-476f-892f-2674ea963afc" providerId="ADAL" clId="{EB17E162-F64B-44A2-B4F4-1785D21FD54E}" dt="2025-07-09T00:19:05.695" v="182" actId="962"/>
          <ac:picMkLst>
            <pc:docMk/>
            <pc:sldMk cId="1729348757" sldId="444"/>
            <ac:picMk id="19" creationId="{72EAD33B-F5A0-1324-564D-F9CF5065DBFE}"/>
          </ac:picMkLst>
        </pc:picChg>
      </pc:sldChg>
      <pc:sldChg chg="modSp">
        <pc:chgData name="Kerrie Shanahan" userId="ae473d9f-76e9-476f-892f-2674ea963afc" providerId="ADAL" clId="{EB17E162-F64B-44A2-B4F4-1785D21FD54E}" dt="2025-07-09T00:13:38.527" v="163" actId="20577"/>
        <pc:sldMkLst>
          <pc:docMk/>
          <pc:sldMk cId="811543282" sldId="463"/>
        </pc:sldMkLst>
        <pc:spChg chg="mod">
          <ac:chgData name="Kerrie Shanahan" userId="ae473d9f-76e9-476f-892f-2674ea963afc" providerId="ADAL" clId="{EB17E162-F64B-44A2-B4F4-1785D21FD54E}" dt="2025-07-09T00:13:38.527" v="163" actId="20577"/>
          <ac:spMkLst>
            <pc:docMk/>
            <pc:sldMk cId="811543282" sldId="463"/>
            <ac:spMk id="3" creationId="{53AA2EFB-1DC4-4A42-9504-953375956FB8}"/>
          </ac:spMkLst>
        </pc:spChg>
      </pc:sldChg>
      <pc:sldChg chg="modSp modNotesTx">
        <pc:chgData name="Kerrie Shanahan" userId="ae473d9f-76e9-476f-892f-2674ea963afc" providerId="ADAL" clId="{EB17E162-F64B-44A2-B4F4-1785D21FD54E}" dt="2025-07-30T04:21:01.105" v="685" actId="20577"/>
        <pc:sldMkLst>
          <pc:docMk/>
          <pc:sldMk cId="4106526466" sldId="464"/>
        </pc:sldMkLst>
        <pc:spChg chg="mod">
          <ac:chgData name="Kerrie Shanahan" userId="ae473d9f-76e9-476f-892f-2674ea963afc" providerId="ADAL" clId="{EB17E162-F64B-44A2-B4F4-1785D21FD54E}" dt="2025-07-09T00:13:44.298" v="169" actId="20577"/>
          <ac:spMkLst>
            <pc:docMk/>
            <pc:sldMk cId="4106526466" sldId="464"/>
            <ac:spMk id="2" creationId="{154A6F20-7659-8080-22F6-EFCFB57824C5}"/>
          </ac:spMkLst>
        </pc:spChg>
      </pc:sldChg>
      <pc:sldChg chg="modSp mod modCm">
        <pc:chgData name="Kerrie Shanahan" userId="ae473d9f-76e9-476f-892f-2674ea963afc" providerId="ADAL" clId="{EB17E162-F64B-44A2-B4F4-1785D21FD54E}" dt="2025-07-09T00:13:06.342" v="149" actId="20577"/>
        <pc:sldMkLst>
          <pc:docMk/>
          <pc:sldMk cId="3435537570" sldId="466"/>
        </pc:sldMkLst>
        <pc:spChg chg="mod">
          <ac:chgData name="Kerrie Shanahan" userId="ae473d9f-76e9-476f-892f-2674ea963afc" providerId="ADAL" clId="{EB17E162-F64B-44A2-B4F4-1785D21FD54E}" dt="2025-07-09T00:13:06.342" v="149" actId="20577"/>
          <ac:spMkLst>
            <pc:docMk/>
            <pc:sldMk cId="3435537570" sldId="466"/>
            <ac:spMk id="2" creationId="{83427020-A72D-C848-7264-55DEE8402730}"/>
          </ac:spMkLst>
        </pc:spChg>
        <pc:graphicFrameChg chg="modGraphic">
          <ac:chgData name="Kerrie Shanahan" userId="ae473d9f-76e9-476f-892f-2674ea963afc" providerId="ADAL" clId="{EB17E162-F64B-44A2-B4F4-1785D21FD54E}" dt="2025-07-01T04:32:19.956" v="8" actId="20577"/>
          <ac:graphicFrameMkLst>
            <pc:docMk/>
            <pc:sldMk cId="3435537570" sldId="466"/>
            <ac:graphicFrameMk id="3" creationId="{08E01FFA-0242-504D-85F7-1A8CAD895916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EB17E162-F64B-44A2-B4F4-1785D21FD54E}" dt="2025-07-01T04:32:19.956" v="8" actId="20577"/>
              <pc2:cmMkLst xmlns:pc2="http://schemas.microsoft.com/office/powerpoint/2019/9/main/command">
                <pc:docMk/>
                <pc:sldMk cId="3435537570" sldId="466"/>
                <pc2:cmMk id="{63314826-D4E1-4C97-AC1C-C17318393C24}"/>
              </pc2:cmMkLst>
            </pc226:cmChg>
          </p:ext>
        </pc:extLst>
      </pc:sldChg>
      <pc:sldChg chg="modSp">
        <pc:chgData name="Kerrie Shanahan" userId="ae473d9f-76e9-476f-892f-2674ea963afc" providerId="ADAL" clId="{EB17E162-F64B-44A2-B4F4-1785D21FD54E}" dt="2025-07-09T00:13:08.645" v="151" actId="20577"/>
        <pc:sldMkLst>
          <pc:docMk/>
          <pc:sldMk cId="3799282133" sldId="467"/>
        </pc:sldMkLst>
        <pc:spChg chg="mod">
          <ac:chgData name="Kerrie Shanahan" userId="ae473d9f-76e9-476f-892f-2674ea963afc" providerId="ADAL" clId="{EB17E162-F64B-44A2-B4F4-1785D21FD54E}" dt="2025-07-09T00:13:08.645" v="151" actId="20577"/>
          <ac:spMkLst>
            <pc:docMk/>
            <pc:sldMk cId="3799282133" sldId="467"/>
            <ac:spMk id="6" creationId="{FA3C55D4-EF1D-C1E9-DA19-6D35F01B22BF}"/>
          </ac:spMkLst>
        </pc:spChg>
      </pc:sldChg>
      <pc:sldChg chg="modSp mod modNotesTx">
        <pc:chgData name="Kerrie Shanahan" userId="ae473d9f-76e9-476f-892f-2674ea963afc" providerId="ADAL" clId="{EB17E162-F64B-44A2-B4F4-1785D21FD54E}" dt="2025-07-22T06:01:36.193" v="446" actId="20577"/>
        <pc:sldMkLst>
          <pc:docMk/>
          <pc:sldMk cId="1760372344" sldId="468"/>
        </pc:sldMkLst>
        <pc:spChg chg="mod">
          <ac:chgData name="Kerrie Shanahan" userId="ae473d9f-76e9-476f-892f-2674ea963afc" providerId="ADAL" clId="{EB17E162-F64B-44A2-B4F4-1785D21FD54E}" dt="2025-07-09T00:13:11.483" v="153" actId="20577"/>
          <ac:spMkLst>
            <pc:docMk/>
            <pc:sldMk cId="1760372344" sldId="468"/>
            <ac:spMk id="3" creationId="{C8422955-3183-AB10-C635-D93E6CDC02E4}"/>
          </ac:spMkLst>
        </pc:spChg>
        <pc:graphicFrameChg chg="modGraphic">
          <ac:chgData name="Kerrie Shanahan" userId="ae473d9f-76e9-476f-892f-2674ea963afc" providerId="ADAL" clId="{EB17E162-F64B-44A2-B4F4-1785D21FD54E}" dt="2025-07-22T06:01:18.522" v="436" actId="20577"/>
          <ac:graphicFrameMkLst>
            <pc:docMk/>
            <pc:sldMk cId="1760372344" sldId="468"/>
            <ac:graphicFrameMk id="2" creationId="{3BDF94D0-8AC2-6D4B-AFD0-0222769CF69F}"/>
          </ac:graphicFrameMkLst>
        </pc:graphicFrameChg>
      </pc:sldChg>
      <pc:sldChg chg="modSp">
        <pc:chgData name="Kerrie Shanahan" userId="ae473d9f-76e9-476f-892f-2674ea963afc" providerId="ADAL" clId="{EB17E162-F64B-44A2-B4F4-1785D21FD54E}" dt="2025-07-09T00:13:13.576" v="155" actId="20577"/>
        <pc:sldMkLst>
          <pc:docMk/>
          <pc:sldMk cId="1255986760" sldId="469"/>
        </pc:sldMkLst>
        <pc:spChg chg="mod">
          <ac:chgData name="Kerrie Shanahan" userId="ae473d9f-76e9-476f-892f-2674ea963afc" providerId="ADAL" clId="{EB17E162-F64B-44A2-B4F4-1785D21FD54E}" dt="2025-07-09T00:13:13.576" v="155" actId="20577"/>
          <ac:spMkLst>
            <pc:docMk/>
            <pc:sldMk cId="1255986760" sldId="469"/>
            <ac:spMk id="2" creationId="{84070D3F-4CBE-DD96-74F4-CC83CA0D6DED}"/>
          </ac:spMkLst>
        </pc:spChg>
      </pc:sldChg>
      <pc:sldChg chg="modSp">
        <pc:chgData name="Kerrie Shanahan" userId="ae473d9f-76e9-476f-892f-2674ea963afc" providerId="ADAL" clId="{EB17E162-F64B-44A2-B4F4-1785D21FD54E}" dt="2025-07-09T00:13:16.507" v="157" actId="20577"/>
        <pc:sldMkLst>
          <pc:docMk/>
          <pc:sldMk cId="33849317" sldId="470"/>
        </pc:sldMkLst>
        <pc:spChg chg="mod">
          <ac:chgData name="Kerrie Shanahan" userId="ae473d9f-76e9-476f-892f-2674ea963afc" providerId="ADAL" clId="{EB17E162-F64B-44A2-B4F4-1785D21FD54E}" dt="2025-07-09T00:13:16.507" v="157" actId="20577"/>
          <ac:spMkLst>
            <pc:docMk/>
            <pc:sldMk cId="33849317" sldId="470"/>
            <ac:spMk id="2" creationId="{8DCE6DB4-852F-747B-88F5-2DBD711D1D13}"/>
          </ac:spMkLst>
        </pc:spChg>
      </pc:sldChg>
      <pc:sldChg chg="modSp">
        <pc:chgData name="Kerrie Shanahan" userId="ae473d9f-76e9-476f-892f-2674ea963afc" providerId="ADAL" clId="{EB17E162-F64B-44A2-B4F4-1785D21FD54E}" dt="2025-07-09T00:13:36.221" v="161" actId="20577"/>
        <pc:sldMkLst>
          <pc:docMk/>
          <pc:sldMk cId="1820075087" sldId="471"/>
        </pc:sldMkLst>
        <pc:spChg chg="mod">
          <ac:chgData name="Kerrie Shanahan" userId="ae473d9f-76e9-476f-892f-2674ea963afc" providerId="ADAL" clId="{EB17E162-F64B-44A2-B4F4-1785D21FD54E}" dt="2025-07-09T00:13:36.221" v="161" actId="20577"/>
          <ac:spMkLst>
            <pc:docMk/>
            <pc:sldMk cId="1820075087" sldId="471"/>
            <ac:spMk id="3" creationId="{6116727C-2317-0C04-DF23-D5704086A47F}"/>
          </ac:spMkLst>
        </pc:spChg>
      </pc:sldChg>
      <pc:sldChg chg="modSp mod modCm">
        <pc:chgData name="Kerrie Shanahan" userId="ae473d9f-76e9-476f-892f-2674ea963afc" providerId="ADAL" clId="{EB17E162-F64B-44A2-B4F4-1785D21FD54E}" dt="2025-07-09T00:11:22.410" v="141" actId="20577"/>
        <pc:sldMkLst>
          <pc:docMk/>
          <pc:sldMk cId="1428149726" sldId="475"/>
        </pc:sldMkLst>
        <pc:spChg chg="mod">
          <ac:chgData name="Kerrie Shanahan" userId="ae473d9f-76e9-476f-892f-2674ea963afc" providerId="ADAL" clId="{EB17E162-F64B-44A2-B4F4-1785D21FD54E}" dt="2025-07-09T00:11:22.410" v="141" actId="20577"/>
          <ac:spMkLst>
            <pc:docMk/>
            <pc:sldMk cId="1428149726" sldId="475"/>
            <ac:spMk id="2" creationId="{C6E45A55-CEB3-3D43-B6BD-FB6123A2983E}"/>
          </ac:spMkLst>
        </pc:spChg>
        <pc:spChg chg="mod">
          <ac:chgData name="Kerrie Shanahan" userId="ae473d9f-76e9-476f-892f-2674ea963afc" providerId="ADAL" clId="{EB17E162-F64B-44A2-B4F4-1785D21FD54E}" dt="2025-07-01T04:29:45.500" v="6" actId="20577"/>
          <ac:spMkLst>
            <pc:docMk/>
            <pc:sldMk cId="1428149726" sldId="475"/>
            <ac:spMk id="7" creationId="{F2DFD969-3D32-2F47-12E7-496F3810BD9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EB17E162-F64B-44A2-B4F4-1785D21FD54E}" dt="2025-07-01T04:29:45.500" v="6" actId="20577"/>
              <pc2:cmMkLst xmlns:pc2="http://schemas.microsoft.com/office/powerpoint/2019/9/main/command">
                <pc:docMk/>
                <pc:sldMk cId="1428149726" sldId="475"/>
                <pc2:cmMk id="{D66AEED1-4196-4AD7-88A1-77673F95C64B}"/>
              </pc2:cmMkLst>
            </pc226:cmChg>
          </p:ext>
        </pc:extLst>
      </pc:sldChg>
      <pc:sldChg chg="modSp mod">
        <pc:chgData name="Kerrie Shanahan" userId="ae473d9f-76e9-476f-892f-2674ea963afc" providerId="ADAL" clId="{EB17E162-F64B-44A2-B4F4-1785D21FD54E}" dt="2025-07-23T00:50:28.191" v="562" actId="962"/>
        <pc:sldMkLst>
          <pc:docMk/>
          <pc:sldMk cId="202420733" sldId="485"/>
        </pc:sldMkLst>
        <pc:spChg chg="mod">
          <ac:chgData name="Kerrie Shanahan" userId="ae473d9f-76e9-476f-892f-2674ea963afc" providerId="ADAL" clId="{EB17E162-F64B-44A2-B4F4-1785D21FD54E}" dt="2025-07-09T00:11:24.715" v="143" actId="20577"/>
          <ac:spMkLst>
            <pc:docMk/>
            <pc:sldMk cId="202420733" sldId="485"/>
            <ac:spMk id="5" creationId="{009C14E0-CED7-F1C3-4022-C4B0BF9B3AA4}"/>
          </ac:spMkLst>
        </pc:spChg>
        <pc:picChg chg="mod">
          <ac:chgData name="Kerrie Shanahan" userId="ae473d9f-76e9-476f-892f-2674ea963afc" providerId="ADAL" clId="{EB17E162-F64B-44A2-B4F4-1785D21FD54E}" dt="2025-07-23T00:50:28.191" v="562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modSp mod modNotesTx">
        <pc:chgData name="Kerrie Shanahan" userId="ae473d9f-76e9-476f-892f-2674ea963afc" providerId="ADAL" clId="{EB17E162-F64B-44A2-B4F4-1785D21FD54E}" dt="2025-07-28T04:55:22.361" v="674" actId="962"/>
        <pc:sldMkLst>
          <pc:docMk/>
          <pc:sldMk cId="3539524888" sldId="493"/>
        </pc:sldMkLst>
        <pc:spChg chg="mod">
          <ac:chgData name="Kerrie Shanahan" userId="ae473d9f-76e9-476f-892f-2674ea963afc" providerId="ADAL" clId="{EB17E162-F64B-44A2-B4F4-1785D21FD54E}" dt="2025-07-09T00:13:41.103" v="165" actId="20577"/>
          <ac:spMkLst>
            <pc:docMk/>
            <pc:sldMk cId="3539524888" sldId="493"/>
            <ac:spMk id="16" creationId="{93BEBD98-44E2-DDA3-ECC4-F2E92B3EA0D3}"/>
          </ac:spMkLst>
        </pc:spChg>
        <pc:picChg chg="mod">
          <ac:chgData name="Kerrie Shanahan" userId="ae473d9f-76e9-476f-892f-2674ea963afc" providerId="ADAL" clId="{EB17E162-F64B-44A2-B4F4-1785D21FD54E}" dt="2025-07-09T00:20:39.843" v="387" actId="962"/>
          <ac:picMkLst>
            <pc:docMk/>
            <pc:sldMk cId="3539524888" sldId="493"/>
            <ac:picMk id="5" creationId="{93BD8580-056C-2F45-8E4B-BF12AA1A1610}"/>
          </ac:picMkLst>
        </pc:picChg>
        <pc:picChg chg="mod">
          <ac:chgData name="Kerrie Shanahan" userId="ae473d9f-76e9-476f-892f-2674ea963afc" providerId="ADAL" clId="{EB17E162-F64B-44A2-B4F4-1785D21FD54E}" dt="2025-07-28T04:55:22.361" v="674" actId="962"/>
          <ac:picMkLst>
            <pc:docMk/>
            <pc:sldMk cId="3539524888" sldId="493"/>
            <ac:picMk id="10" creationId="{42311A81-B64C-E077-E34A-8CE2BB9F93AE}"/>
          </ac:picMkLst>
        </pc:picChg>
        <pc:picChg chg="mod">
          <ac:chgData name="Kerrie Shanahan" userId="ae473d9f-76e9-476f-892f-2674ea963afc" providerId="ADAL" clId="{EB17E162-F64B-44A2-B4F4-1785D21FD54E}" dt="2025-07-09T00:20:30.854" v="377" actId="962"/>
          <ac:picMkLst>
            <pc:docMk/>
            <pc:sldMk cId="3539524888" sldId="493"/>
            <ac:picMk id="15" creationId="{CBE6DAED-CF64-2E9C-CA7F-7BB7DF898768}"/>
          </ac:picMkLst>
        </pc:picChg>
      </pc:sldChg>
      <pc:sldChg chg="modSp modNotesTx">
        <pc:chgData name="Kerrie Shanahan" userId="ae473d9f-76e9-476f-892f-2674ea963afc" providerId="ADAL" clId="{EB17E162-F64B-44A2-B4F4-1785D21FD54E}" dt="2025-07-22T04:32:16.104" v="405" actId="20577"/>
        <pc:sldMkLst>
          <pc:docMk/>
          <pc:sldMk cId="868684786" sldId="513"/>
        </pc:sldMkLst>
        <pc:spChg chg="mod">
          <ac:chgData name="Kerrie Shanahan" userId="ae473d9f-76e9-476f-892f-2674ea963afc" providerId="ADAL" clId="{EB17E162-F64B-44A2-B4F4-1785D21FD54E}" dt="2025-07-09T00:11:01.349" v="127" actId="20577"/>
          <ac:spMkLst>
            <pc:docMk/>
            <pc:sldMk cId="868684786" sldId="513"/>
            <ac:spMk id="2" creationId="{8E7E6C2D-4D62-496F-F3DE-95030E55AE06}"/>
          </ac:spMkLst>
        </pc:spChg>
      </pc:sldChg>
      <pc:sldChg chg="modNotesTx">
        <pc:chgData name="Kerrie Shanahan" userId="ae473d9f-76e9-476f-892f-2674ea963afc" providerId="ADAL" clId="{EB17E162-F64B-44A2-B4F4-1785D21FD54E}" dt="2025-07-23T01:29:04.821" v="572" actId="20577"/>
        <pc:sldMkLst>
          <pc:docMk/>
          <pc:sldMk cId="409148390" sldId="514"/>
        </pc:sldMkLst>
      </pc:sldChg>
      <pc:sldChg chg="modSp">
        <pc:chgData name="Kerrie Shanahan" userId="ae473d9f-76e9-476f-892f-2674ea963afc" providerId="ADAL" clId="{EB17E162-F64B-44A2-B4F4-1785D21FD54E}" dt="2025-07-09T00:11:16.497" v="137" actId="20577"/>
        <pc:sldMkLst>
          <pc:docMk/>
          <pc:sldMk cId="2250366819" sldId="515"/>
        </pc:sldMkLst>
        <pc:spChg chg="mod">
          <ac:chgData name="Kerrie Shanahan" userId="ae473d9f-76e9-476f-892f-2674ea963afc" providerId="ADAL" clId="{EB17E162-F64B-44A2-B4F4-1785D21FD54E}" dt="2025-07-09T00:11:16.497" v="137" actId="20577"/>
          <ac:spMkLst>
            <pc:docMk/>
            <pc:sldMk cId="2250366819" sldId="515"/>
            <ac:spMk id="9" creationId="{70C25FC5-5321-A8D4-56FF-DCFA978EFFF9}"/>
          </ac:spMkLst>
        </pc:spChg>
      </pc:sldChg>
      <pc:sldChg chg="modSp">
        <pc:chgData name="Kerrie Shanahan" userId="ae473d9f-76e9-476f-892f-2674ea963afc" providerId="ADAL" clId="{EB17E162-F64B-44A2-B4F4-1785D21FD54E}" dt="2025-07-09T00:11:08.083" v="131" actId="20577"/>
        <pc:sldMkLst>
          <pc:docMk/>
          <pc:sldMk cId="3177197192" sldId="522"/>
        </pc:sldMkLst>
        <pc:spChg chg="mod">
          <ac:chgData name="Kerrie Shanahan" userId="ae473d9f-76e9-476f-892f-2674ea963afc" providerId="ADAL" clId="{EB17E162-F64B-44A2-B4F4-1785D21FD54E}" dt="2025-07-09T00:11:08.083" v="131" actId="20577"/>
          <ac:spMkLst>
            <pc:docMk/>
            <pc:sldMk cId="3177197192" sldId="522"/>
            <ac:spMk id="3" creationId="{A88DF705-F035-9903-8234-AE88DC4BF613}"/>
          </ac:spMkLst>
        </pc:spChg>
      </pc:sldChg>
      <pc:sldChg chg="modSp">
        <pc:chgData name="Kerrie Shanahan" userId="ae473d9f-76e9-476f-892f-2674ea963afc" providerId="ADAL" clId="{EB17E162-F64B-44A2-B4F4-1785D21FD54E}" dt="2025-07-09T00:11:10.851" v="133" actId="20577"/>
        <pc:sldMkLst>
          <pc:docMk/>
          <pc:sldMk cId="36868995" sldId="523"/>
        </pc:sldMkLst>
        <pc:spChg chg="mod">
          <ac:chgData name="Kerrie Shanahan" userId="ae473d9f-76e9-476f-892f-2674ea963afc" providerId="ADAL" clId="{EB17E162-F64B-44A2-B4F4-1785D21FD54E}" dt="2025-07-09T00:11:10.851" v="133" actId="20577"/>
          <ac:spMkLst>
            <pc:docMk/>
            <pc:sldMk cId="36868995" sldId="523"/>
            <ac:spMk id="2" creationId="{4C08884A-7B8E-E29E-99D9-954C30288970}"/>
          </ac:spMkLst>
        </pc:spChg>
      </pc:sldChg>
      <pc:sldChg chg="modSp modNotesTx">
        <pc:chgData name="Kerrie Shanahan" userId="ae473d9f-76e9-476f-892f-2674ea963afc" providerId="ADAL" clId="{EB17E162-F64B-44A2-B4F4-1785D21FD54E}" dt="2025-07-23T04:03:49.145" v="574" actId="20577"/>
        <pc:sldMkLst>
          <pc:docMk/>
          <pc:sldMk cId="450225183" sldId="524"/>
        </pc:sldMkLst>
        <pc:spChg chg="mod">
          <ac:chgData name="Kerrie Shanahan" userId="ae473d9f-76e9-476f-892f-2674ea963afc" providerId="ADAL" clId="{EB17E162-F64B-44A2-B4F4-1785D21FD54E}" dt="2025-07-09T00:11:13.673" v="135" actId="20577"/>
          <ac:spMkLst>
            <pc:docMk/>
            <pc:sldMk cId="450225183" sldId="524"/>
            <ac:spMk id="2" creationId="{A46BA5E2-2AEA-136D-33A3-2D53D9A463A2}"/>
          </ac:spMkLst>
        </pc:spChg>
      </pc:sldChg>
      <pc:sldChg chg="modSp mod modNotesTx">
        <pc:chgData name="Kerrie Shanahan" userId="ae473d9f-76e9-476f-892f-2674ea963afc" providerId="ADAL" clId="{EB17E162-F64B-44A2-B4F4-1785D21FD54E}" dt="2025-07-21T06:55:37.308" v="398" actId="20577"/>
        <pc:sldMkLst>
          <pc:docMk/>
          <pc:sldMk cId="3305298057" sldId="542"/>
        </pc:sldMkLst>
        <pc:spChg chg="mod">
          <ac:chgData name="Kerrie Shanahan" userId="ae473d9f-76e9-476f-892f-2674ea963afc" providerId="ADAL" clId="{EB17E162-F64B-44A2-B4F4-1785D21FD54E}" dt="2025-07-09T00:11:05.131" v="129" actId="20577"/>
          <ac:spMkLst>
            <pc:docMk/>
            <pc:sldMk cId="3305298057" sldId="542"/>
            <ac:spMk id="2" creationId="{07291B45-CA4A-EE01-F19A-8F49EDB7F047}"/>
          </ac:spMkLst>
        </pc:spChg>
        <pc:grpChg chg="mod">
          <ac:chgData name="Kerrie Shanahan" userId="ae473d9f-76e9-476f-892f-2674ea963afc" providerId="ADAL" clId="{EB17E162-F64B-44A2-B4F4-1785D21FD54E}" dt="2025-07-21T06:55:20.939" v="391" actId="14826"/>
          <ac:grpSpMkLst>
            <pc:docMk/>
            <pc:sldMk cId="3305298057" sldId="542"/>
            <ac:grpSpMk id="6" creationId="{D1A00BA9-117E-2C9A-4AD8-184EB52C6071}"/>
          </ac:grpSpMkLst>
        </pc:grpChg>
        <pc:picChg chg="mod">
          <ac:chgData name="Kerrie Shanahan" userId="ae473d9f-76e9-476f-892f-2674ea963afc" providerId="ADAL" clId="{EB17E162-F64B-44A2-B4F4-1785D21FD54E}" dt="2025-07-21T06:55:20.939" v="391" actId="14826"/>
          <ac:picMkLst>
            <pc:docMk/>
            <pc:sldMk cId="3305298057" sldId="542"/>
            <ac:picMk id="11" creationId="{529832FA-A0D9-4427-F9A0-9B974AED7547}"/>
          </ac:picMkLst>
        </pc:picChg>
        <pc:picChg chg="mod">
          <ac:chgData name="Kerrie Shanahan" userId="ae473d9f-76e9-476f-892f-2674ea963afc" providerId="ADAL" clId="{EB17E162-F64B-44A2-B4F4-1785D21FD54E}" dt="2025-07-21T06:55:20.939" v="391" actId="14826"/>
          <ac:picMkLst>
            <pc:docMk/>
            <pc:sldMk cId="3305298057" sldId="542"/>
            <ac:picMk id="12" creationId="{41FFF83C-5A75-E492-1133-796CBC1D820E}"/>
          </ac:picMkLst>
        </pc:picChg>
        <pc:picChg chg="mod">
          <ac:chgData name="Kerrie Shanahan" userId="ae473d9f-76e9-476f-892f-2674ea963afc" providerId="ADAL" clId="{EB17E162-F64B-44A2-B4F4-1785D21FD54E}" dt="2025-07-21T06:55:32.050" v="394" actId="1076"/>
          <ac:picMkLst>
            <pc:docMk/>
            <pc:sldMk cId="3305298057" sldId="542"/>
            <ac:picMk id="13" creationId="{C95D0AA9-4A1C-FC5E-B617-CA0818521A85}"/>
          </ac:picMkLst>
        </pc:picChg>
      </pc:sldChg>
      <pc:sldChg chg="modSp mod">
        <pc:chgData name="Kerrie Shanahan" userId="ae473d9f-76e9-476f-892f-2674ea963afc" providerId="ADAL" clId="{EB17E162-F64B-44A2-B4F4-1785D21FD54E}" dt="2025-07-09T00:20:15.226" v="355" actId="962"/>
        <pc:sldMkLst>
          <pc:docMk/>
          <pc:sldMk cId="886532742" sldId="546"/>
        </pc:sldMkLst>
        <pc:spChg chg="mod">
          <ac:chgData name="Kerrie Shanahan" userId="ae473d9f-76e9-476f-892f-2674ea963afc" providerId="ADAL" clId="{EB17E162-F64B-44A2-B4F4-1785D21FD54E}" dt="2025-07-09T00:11:28.152" v="147" actId="20577"/>
          <ac:spMkLst>
            <pc:docMk/>
            <pc:sldMk cId="886532742" sldId="546"/>
            <ac:spMk id="3" creationId="{D245D2D3-8149-39C8-B4A0-C8F7BEA02448}"/>
          </ac:spMkLst>
        </pc:spChg>
        <pc:picChg chg="mod">
          <ac:chgData name="Kerrie Shanahan" userId="ae473d9f-76e9-476f-892f-2674ea963afc" providerId="ADAL" clId="{EB17E162-F64B-44A2-B4F4-1785D21FD54E}" dt="2025-07-09T00:20:15.226" v="355" actId="962"/>
          <ac:picMkLst>
            <pc:docMk/>
            <pc:sldMk cId="886532742" sldId="546"/>
            <ac:picMk id="6" creationId="{955CC29E-A716-E323-F00C-46FC4FAD2458}"/>
          </ac:picMkLst>
        </pc:picChg>
      </pc:sldChg>
      <pc:sldChg chg="modSp">
        <pc:chgData name="Kerrie Shanahan" userId="ae473d9f-76e9-476f-892f-2674ea963afc" providerId="ADAL" clId="{EB17E162-F64B-44A2-B4F4-1785D21FD54E}" dt="2025-07-09T00:13:33.243" v="159" actId="20577"/>
        <pc:sldMkLst>
          <pc:docMk/>
          <pc:sldMk cId="2823174621" sldId="547"/>
        </pc:sldMkLst>
        <pc:spChg chg="mod">
          <ac:chgData name="Kerrie Shanahan" userId="ae473d9f-76e9-476f-892f-2674ea963afc" providerId="ADAL" clId="{EB17E162-F64B-44A2-B4F4-1785D21FD54E}" dt="2025-07-09T00:13:33.243" v="159" actId="20577"/>
          <ac:spMkLst>
            <pc:docMk/>
            <pc:sldMk cId="2823174621" sldId="547"/>
            <ac:spMk id="2" creationId="{3879BA7E-F2EA-DE5D-FD87-43807BFB5F90}"/>
          </ac:spMkLst>
        </pc:spChg>
      </pc:sldChg>
      <pc:sldChg chg="modSp modNotesTx">
        <pc:chgData name="Kerrie Shanahan" userId="ae473d9f-76e9-476f-892f-2674ea963afc" providerId="ADAL" clId="{EB17E162-F64B-44A2-B4F4-1785D21FD54E}" dt="2025-07-09T00:10:58.664" v="125" actId="20577"/>
        <pc:sldMkLst>
          <pc:docMk/>
          <pc:sldMk cId="2763008338" sldId="549"/>
        </pc:sldMkLst>
        <pc:spChg chg="mod">
          <ac:chgData name="Kerrie Shanahan" userId="ae473d9f-76e9-476f-892f-2674ea963afc" providerId="ADAL" clId="{EB17E162-F64B-44A2-B4F4-1785D21FD54E}" dt="2025-07-09T00:10:58.664" v="125" actId="20577"/>
          <ac:spMkLst>
            <pc:docMk/>
            <pc:sldMk cId="2763008338" sldId="549"/>
            <ac:spMk id="8" creationId="{38D2A0E8-7E4D-C7A7-9CE9-D54076A7366A}"/>
          </ac:spMkLst>
        </pc:spChg>
      </pc:sldChg>
      <pc:sldChg chg="modSp modNotesTx">
        <pc:chgData name="Kerrie Shanahan" userId="ae473d9f-76e9-476f-892f-2674ea963afc" providerId="ADAL" clId="{EB17E162-F64B-44A2-B4F4-1785D21FD54E}" dt="2025-07-22T05:08:16.953" v="431" actId="20577"/>
        <pc:sldMkLst>
          <pc:docMk/>
          <pc:sldMk cId="3330237926" sldId="550"/>
        </pc:sldMkLst>
        <pc:spChg chg="mod">
          <ac:chgData name="Kerrie Shanahan" userId="ae473d9f-76e9-476f-892f-2674ea963afc" providerId="ADAL" clId="{EB17E162-F64B-44A2-B4F4-1785D21FD54E}" dt="2025-07-09T00:10:50.704" v="118" actId="20577"/>
          <ac:spMkLst>
            <pc:docMk/>
            <pc:sldMk cId="3330237926" sldId="550"/>
            <ac:spMk id="2" creationId="{9499173E-77E2-9796-7385-E9E73BA9A476}"/>
          </ac:spMkLst>
        </pc:spChg>
      </pc:sldChg>
      <pc:sldChg chg="modSp">
        <pc:chgData name="Kerrie Shanahan" userId="ae473d9f-76e9-476f-892f-2674ea963afc" providerId="ADAL" clId="{EB17E162-F64B-44A2-B4F4-1785D21FD54E}" dt="2025-07-09T00:10:53.194" v="120" actId="20577"/>
        <pc:sldMkLst>
          <pc:docMk/>
          <pc:sldMk cId="137630411" sldId="551"/>
        </pc:sldMkLst>
        <pc:spChg chg="mod">
          <ac:chgData name="Kerrie Shanahan" userId="ae473d9f-76e9-476f-892f-2674ea963afc" providerId="ADAL" clId="{EB17E162-F64B-44A2-B4F4-1785D21FD54E}" dt="2025-07-09T00:10:53.194" v="120" actId="20577"/>
          <ac:spMkLst>
            <pc:docMk/>
            <pc:sldMk cId="137630411" sldId="551"/>
            <ac:spMk id="3" creationId="{56A57364-6EB2-EC1C-926A-8EC67CB5BAF0}"/>
          </ac:spMkLst>
        </pc:spChg>
      </pc:sldChg>
      <pc:sldChg chg="modSp mod">
        <pc:chgData name="Kerrie Shanahan" userId="ae473d9f-76e9-476f-892f-2674ea963afc" providerId="ADAL" clId="{EB17E162-F64B-44A2-B4F4-1785D21FD54E}" dt="2025-07-09T00:19:37.333" v="215" actId="962"/>
        <pc:sldMkLst>
          <pc:docMk/>
          <pc:sldMk cId="1942781684" sldId="552"/>
        </pc:sldMkLst>
        <pc:spChg chg="mod">
          <ac:chgData name="Kerrie Shanahan" userId="ae473d9f-76e9-476f-892f-2674ea963afc" providerId="ADAL" clId="{EB17E162-F64B-44A2-B4F4-1785D21FD54E}" dt="2025-07-09T00:10:55.799" v="122" actId="20577"/>
          <ac:spMkLst>
            <pc:docMk/>
            <pc:sldMk cId="1942781684" sldId="552"/>
            <ac:spMk id="2" creationId="{07291B45-CA4A-EE01-F19A-8F49EDB7F047}"/>
          </ac:spMkLst>
        </pc:spChg>
        <pc:picChg chg="mod">
          <ac:chgData name="Kerrie Shanahan" userId="ae473d9f-76e9-476f-892f-2674ea963afc" providerId="ADAL" clId="{EB17E162-F64B-44A2-B4F4-1785D21FD54E}" dt="2025-07-09T00:19:27.302" v="201" actId="962"/>
          <ac:picMkLst>
            <pc:docMk/>
            <pc:sldMk cId="1942781684" sldId="552"/>
            <ac:picMk id="3" creationId="{E9A903B1-8F1A-DFEC-4497-AD9FC84C9FC9}"/>
          </ac:picMkLst>
        </pc:picChg>
        <pc:picChg chg="mod">
          <ac:chgData name="Kerrie Shanahan" userId="ae473d9f-76e9-476f-892f-2674ea963afc" providerId="ADAL" clId="{EB17E162-F64B-44A2-B4F4-1785D21FD54E}" dt="2025-07-09T00:19:37.333" v="215" actId="962"/>
          <ac:picMkLst>
            <pc:docMk/>
            <pc:sldMk cId="1942781684" sldId="552"/>
            <ac:picMk id="5" creationId="{9478EC04-FB36-AE33-B128-E483C13CB589}"/>
          </ac:picMkLst>
        </pc:picChg>
        <pc:picChg chg="mod">
          <ac:chgData name="Kerrie Shanahan" userId="ae473d9f-76e9-476f-892f-2674ea963afc" providerId="ADAL" clId="{EB17E162-F64B-44A2-B4F4-1785D21FD54E}" dt="2025-07-09T00:19:31.795" v="207" actId="962"/>
          <ac:picMkLst>
            <pc:docMk/>
            <pc:sldMk cId="1942781684" sldId="552"/>
            <ac:picMk id="7" creationId="{1574D421-D3D3-3BD3-5639-CD621B5E5658}"/>
          </ac:picMkLst>
        </pc:picChg>
      </pc:sldChg>
      <pc:sldChg chg="addSp delSp modSp mod modNotesTx">
        <pc:chgData name="Kerrie Shanahan" userId="ae473d9f-76e9-476f-892f-2674ea963afc" providerId="ADAL" clId="{EB17E162-F64B-44A2-B4F4-1785D21FD54E}" dt="2025-07-28T05:05:18.123" v="675" actId="20577"/>
        <pc:sldMkLst>
          <pc:docMk/>
          <pc:sldMk cId="986837074" sldId="553"/>
        </pc:sldMkLst>
        <pc:grpChg chg="add mod">
          <ac:chgData name="Kerrie Shanahan" userId="ae473d9f-76e9-476f-892f-2674ea963afc" providerId="ADAL" clId="{EB17E162-F64B-44A2-B4F4-1785D21FD54E}" dt="2025-07-23T06:06:06.328" v="581" actId="164"/>
          <ac:grpSpMkLst>
            <pc:docMk/>
            <pc:sldMk cId="986837074" sldId="553"/>
            <ac:grpSpMk id="3" creationId="{403B66F4-1166-C070-19E0-CCA4F32BA43F}"/>
          </ac:grpSpMkLst>
        </pc:grpChg>
        <pc:grpChg chg="mod topLvl">
          <ac:chgData name="Kerrie Shanahan" userId="ae473d9f-76e9-476f-892f-2674ea963afc" providerId="ADAL" clId="{EB17E162-F64B-44A2-B4F4-1785D21FD54E}" dt="2025-07-23T06:06:06.328" v="581" actId="164"/>
          <ac:grpSpMkLst>
            <pc:docMk/>
            <pc:sldMk cId="986837074" sldId="553"/>
            <ac:grpSpMk id="6" creationId="{20DFE548-95E1-FF0A-6DBA-462714E0A35E}"/>
          </ac:grpSpMkLst>
        </pc:grpChg>
        <pc:grpChg chg="mod">
          <ac:chgData name="Kerrie Shanahan" userId="ae473d9f-76e9-476f-892f-2674ea963afc" providerId="ADAL" clId="{EB17E162-F64B-44A2-B4F4-1785D21FD54E}" dt="2025-07-23T05:47:50.318" v="580"/>
          <ac:grpSpMkLst>
            <pc:docMk/>
            <pc:sldMk cId="986837074" sldId="553"/>
            <ac:grpSpMk id="7" creationId="{1B4EB37A-F9AC-3BF2-93F1-3FCAF864F4B6}"/>
          </ac:grpSpMkLst>
        </pc:grpChg>
        <pc:grpChg chg="mod">
          <ac:chgData name="Kerrie Shanahan" userId="ae473d9f-76e9-476f-892f-2674ea963afc" providerId="ADAL" clId="{EB17E162-F64B-44A2-B4F4-1785D21FD54E}" dt="2025-07-23T05:47:50.318" v="580"/>
          <ac:grpSpMkLst>
            <pc:docMk/>
            <pc:sldMk cId="986837074" sldId="553"/>
            <ac:grpSpMk id="30" creationId="{06E1ACFF-D4D7-F86C-FD7A-52EC436FEAA2}"/>
          </ac:grpSpMkLst>
        </pc:grpChg>
        <pc:grpChg chg="add mod">
          <ac:chgData name="Kerrie Shanahan" userId="ae473d9f-76e9-476f-892f-2674ea963afc" providerId="ADAL" clId="{EB17E162-F64B-44A2-B4F4-1785D21FD54E}" dt="2025-07-23T06:06:30.376" v="661" actId="962"/>
          <ac:grpSpMkLst>
            <pc:docMk/>
            <pc:sldMk cId="986837074" sldId="553"/>
            <ac:grpSpMk id="35" creationId="{A8687602-C556-6F42-3027-EA4C1F5B1BFB}"/>
          </ac:grpSpMkLst>
        </pc:grpChg>
        <pc:picChg chg="mod">
          <ac:chgData name="Kerrie Shanahan" userId="ae473d9f-76e9-476f-892f-2674ea963afc" providerId="ADAL" clId="{EB17E162-F64B-44A2-B4F4-1785D21FD54E}" dt="2025-07-23T05:47:50.318" v="580"/>
          <ac:picMkLst>
            <pc:docMk/>
            <pc:sldMk cId="986837074" sldId="553"/>
            <ac:picMk id="5" creationId="{9DD663A4-B28B-ED22-25D9-966EC287D55D}"/>
          </ac:picMkLst>
        </pc:picChg>
        <pc:cxnChg chg="mod">
          <ac:chgData name="Kerrie Shanahan" userId="ae473d9f-76e9-476f-892f-2674ea963afc" providerId="ADAL" clId="{EB17E162-F64B-44A2-B4F4-1785D21FD54E}" dt="2025-07-23T05:47:50.318" v="580"/>
          <ac:cxnSpMkLst>
            <pc:docMk/>
            <pc:sldMk cId="986837074" sldId="553"/>
            <ac:cxnSpMk id="31" creationId="{AF60B0CE-97FF-FCAF-EFBE-861FA9912956}"/>
          </ac:cxnSpMkLst>
        </pc:cxnChg>
        <pc:cxnChg chg="mod">
          <ac:chgData name="Kerrie Shanahan" userId="ae473d9f-76e9-476f-892f-2674ea963afc" providerId="ADAL" clId="{EB17E162-F64B-44A2-B4F4-1785D21FD54E}" dt="2025-07-23T05:47:50.318" v="580"/>
          <ac:cxnSpMkLst>
            <pc:docMk/>
            <pc:sldMk cId="986837074" sldId="553"/>
            <ac:cxnSpMk id="32" creationId="{9AD262AC-5B58-6775-74ED-9AD00BE37A47}"/>
          </ac:cxnSpMkLst>
        </pc:cxnChg>
        <pc:cxnChg chg="mod">
          <ac:chgData name="Kerrie Shanahan" userId="ae473d9f-76e9-476f-892f-2674ea963afc" providerId="ADAL" clId="{EB17E162-F64B-44A2-B4F4-1785D21FD54E}" dt="2025-07-23T05:47:50.318" v="580"/>
          <ac:cxnSpMkLst>
            <pc:docMk/>
            <pc:sldMk cId="986837074" sldId="553"/>
            <ac:cxnSpMk id="33" creationId="{EA52C3F3-0391-F013-27B8-E4B1CFDA8DCB}"/>
          </ac:cxnSpMkLst>
        </pc:cxnChg>
        <pc:cxnChg chg="mod">
          <ac:chgData name="Kerrie Shanahan" userId="ae473d9f-76e9-476f-892f-2674ea963afc" providerId="ADAL" clId="{EB17E162-F64B-44A2-B4F4-1785D21FD54E}" dt="2025-07-23T05:47:50.318" v="580"/>
          <ac:cxnSpMkLst>
            <pc:docMk/>
            <pc:sldMk cId="986837074" sldId="553"/>
            <ac:cxnSpMk id="34" creationId="{280D67F9-936B-9411-8E98-7C2ADE63ACBB}"/>
          </ac:cxnSpMkLst>
        </pc:cxnChg>
      </pc:sldChg>
      <pc:sldChg chg="modSp mod modNotesTx">
        <pc:chgData name="Kerrie Shanahan" userId="ae473d9f-76e9-476f-892f-2674ea963afc" providerId="ADAL" clId="{EB17E162-F64B-44A2-B4F4-1785D21FD54E}" dt="2025-07-21T06:52:53.946" v="390" actId="20577"/>
        <pc:sldMkLst>
          <pc:docMk/>
          <pc:sldMk cId="1331476595" sldId="556"/>
        </pc:sldMkLst>
        <pc:spChg chg="mod">
          <ac:chgData name="Kerrie Shanahan" userId="ae473d9f-76e9-476f-892f-2674ea963afc" providerId="ADAL" clId="{EB17E162-F64B-44A2-B4F4-1785D21FD54E}" dt="2025-07-09T00:10:35.996" v="107" actId="20577"/>
          <ac:spMkLst>
            <pc:docMk/>
            <pc:sldMk cId="1331476595" sldId="556"/>
            <ac:spMk id="3" creationId="{56A57364-6EB2-EC1C-926A-8EC67CB5BAF0}"/>
          </ac:spMkLst>
        </pc:spChg>
        <pc:picChg chg="mod">
          <ac:chgData name="Kerrie Shanahan" userId="ae473d9f-76e9-476f-892f-2674ea963afc" providerId="ADAL" clId="{EB17E162-F64B-44A2-B4F4-1785D21FD54E}" dt="2025-07-09T00:19:21.939" v="191" actId="962"/>
          <ac:picMkLst>
            <pc:docMk/>
            <pc:sldMk cId="1331476595" sldId="556"/>
            <ac:picMk id="12" creationId="{49BC36B0-5A94-A85B-EE3A-3D54522F8C44}"/>
          </ac:picMkLst>
        </pc:picChg>
      </pc:sldChg>
      <pc:sldChg chg="modSp modNotesTx">
        <pc:chgData name="Kerrie Shanahan" userId="ae473d9f-76e9-476f-892f-2674ea963afc" providerId="ADAL" clId="{EB17E162-F64B-44A2-B4F4-1785D21FD54E}" dt="2025-07-29T01:25:50.431" v="680" actId="20577"/>
        <pc:sldMkLst>
          <pc:docMk/>
          <pc:sldMk cId="918398378" sldId="557"/>
        </pc:sldMkLst>
        <pc:spChg chg="mod">
          <ac:chgData name="Kerrie Shanahan" userId="ae473d9f-76e9-476f-892f-2674ea963afc" providerId="ADAL" clId="{EB17E162-F64B-44A2-B4F4-1785D21FD54E}" dt="2025-07-09T00:10:45.750" v="113" actId="20577"/>
          <ac:spMkLst>
            <pc:docMk/>
            <pc:sldMk cId="918398378" sldId="557"/>
            <ac:spMk id="3" creationId="{56A57364-6EB2-EC1C-926A-8EC67CB5BAF0}"/>
          </ac:spMkLst>
        </pc:spChg>
      </pc:sldChg>
      <pc:sldChg chg="modSp mod">
        <pc:chgData name="Kerrie Shanahan" userId="ae473d9f-76e9-476f-892f-2674ea963afc" providerId="ADAL" clId="{EB17E162-F64B-44A2-B4F4-1785D21FD54E}" dt="2025-07-09T00:18:14.781" v="175" actId="13244"/>
        <pc:sldMkLst>
          <pc:docMk/>
          <pc:sldMk cId="3827273845" sldId="560"/>
        </pc:sldMkLst>
        <pc:spChg chg="ord">
          <ac:chgData name="Kerrie Shanahan" userId="ae473d9f-76e9-476f-892f-2674ea963afc" providerId="ADAL" clId="{EB17E162-F64B-44A2-B4F4-1785D21FD54E}" dt="2025-07-09T00:18:03.651" v="174" actId="13244"/>
          <ac:spMkLst>
            <pc:docMk/>
            <pc:sldMk cId="3827273845" sldId="560"/>
            <ac:spMk id="2" creationId="{053293AB-A732-CB72-B68B-988F35401BD9}"/>
          </ac:spMkLst>
        </pc:spChg>
        <pc:spChg chg="mod">
          <ac:chgData name="Kerrie Shanahan" userId="ae473d9f-76e9-476f-892f-2674ea963afc" providerId="ADAL" clId="{EB17E162-F64B-44A2-B4F4-1785D21FD54E}" dt="2025-07-09T00:10:48.402" v="116" actId="20577"/>
          <ac:spMkLst>
            <pc:docMk/>
            <pc:sldMk cId="3827273845" sldId="560"/>
            <ac:spMk id="3" creationId="{EB3DE614-2500-DDC6-79A7-93512B15B967}"/>
          </ac:spMkLst>
        </pc:spChg>
        <pc:spChg chg="mod">
          <ac:chgData name="Kerrie Shanahan" userId="ae473d9f-76e9-476f-892f-2674ea963afc" providerId="ADAL" clId="{EB17E162-F64B-44A2-B4F4-1785D21FD54E}" dt="2025-07-09T00:17:49.954" v="172" actId="962"/>
          <ac:spMkLst>
            <pc:docMk/>
            <pc:sldMk cId="3827273845" sldId="560"/>
            <ac:spMk id="5" creationId="{374AFC0C-C9A2-12E4-DE62-7A5E6ABA59A5}"/>
          </ac:spMkLst>
        </pc:spChg>
        <pc:spChg chg="ord">
          <ac:chgData name="Kerrie Shanahan" userId="ae473d9f-76e9-476f-892f-2674ea963afc" providerId="ADAL" clId="{EB17E162-F64B-44A2-B4F4-1785D21FD54E}" dt="2025-07-09T00:18:14.781" v="175" actId="13244"/>
          <ac:spMkLst>
            <pc:docMk/>
            <pc:sldMk cId="3827273845" sldId="560"/>
            <ac:spMk id="10" creationId="{FC10A3A3-8075-B400-FB28-28D80386CD71}"/>
          </ac:spMkLst>
        </pc:spChg>
        <pc:picChg chg="mod">
          <ac:chgData name="Kerrie Shanahan" userId="ae473d9f-76e9-476f-892f-2674ea963afc" providerId="ADAL" clId="{EB17E162-F64B-44A2-B4F4-1785D21FD54E}" dt="2025-07-09T00:18:00.104" v="173" actId="962"/>
          <ac:picMkLst>
            <pc:docMk/>
            <pc:sldMk cId="3827273845" sldId="560"/>
            <ac:picMk id="11" creationId="{11ACB5AC-DCF0-F1C3-EDDC-779BF635608A}"/>
          </ac:picMkLst>
        </pc:picChg>
      </pc:sldChg>
    </pc:docChg>
  </pc:docChgLst>
  <pc:docChgLst>
    <pc:chgData name="Liz Heynes" userId="e5ff50d5-f39a-42f6-9e9f-e790bcc8c38d" providerId="ADAL" clId="{E8DB90D4-5525-47A6-9392-8047B4D9A898}"/>
    <pc:docChg chg="undo custSel modSld">
      <pc:chgData name="Liz Heynes" userId="e5ff50d5-f39a-42f6-9e9f-e790bcc8c38d" providerId="ADAL" clId="{E8DB90D4-5525-47A6-9392-8047B4D9A898}" dt="2025-07-01T10:16:55.437" v="71" actId="113"/>
      <pc:docMkLst>
        <pc:docMk/>
      </pc:docMkLst>
      <pc:sldChg chg="modNotesTx">
        <pc:chgData name="Liz Heynes" userId="e5ff50d5-f39a-42f6-9e9f-e790bcc8c38d" providerId="ADAL" clId="{E8DB90D4-5525-47A6-9392-8047B4D9A898}" dt="2025-07-01T10:11:02.190" v="39" actId="20577"/>
        <pc:sldMkLst>
          <pc:docMk/>
          <pc:sldMk cId="1729348757" sldId="444"/>
        </pc:sldMkLst>
      </pc:sldChg>
      <pc:sldChg chg="modNotesTx">
        <pc:chgData name="Liz Heynes" userId="e5ff50d5-f39a-42f6-9e9f-e790bcc8c38d" providerId="ADAL" clId="{E8DB90D4-5525-47A6-9392-8047B4D9A898}" dt="2025-07-01T10:14:58.958" v="54" actId="20577"/>
        <pc:sldMkLst>
          <pc:docMk/>
          <pc:sldMk cId="1760372344" sldId="468"/>
        </pc:sldMkLst>
      </pc:sldChg>
      <pc:sldChg chg="modNotesTx">
        <pc:chgData name="Liz Heynes" userId="e5ff50d5-f39a-42f6-9e9f-e790bcc8c38d" providerId="ADAL" clId="{E8DB90D4-5525-47A6-9392-8047B4D9A898}" dt="2025-07-01T10:15:20.945" v="55" actId="20577"/>
        <pc:sldMkLst>
          <pc:docMk/>
          <pc:sldMk cId="1255986760" sldId="469"/>
        </pc:sldMkLst>
      </pc:sldChg>
      <pc:sldChg chg="modNotesTx">
        <pc:chgData name="Liz Heynes" userId="e5ff50d5-f39a-42f6-9e9f-e790bcc8c38d" providerId="ADAL" clId="{E8DB90D4-5525-47A6-9392-8047B4D9A898}" dt="2025-07-01T10:16:55.437" v="71" actId="113"/>
        <pc:sldMkLst>
          <pc:docMk/>
          <pc:sldMk cId="1820075087" sldId="471"/>
        </pc:sldMkLst>
      </pc:sldChg>
      <pc:sldChg chg="modSp mod modNotesTx">
        <pc:chgData name="Liz Heynes" userId="e5ff50d5-f39a-42f6-9e9f-e790bcc8c38d" providerId="ADAL" clId="{E8DB90D4-5525-47A6-9392-8047B4D9A898}" dt="2025-07-01T10:07:02.510" v="6" actId="20577"/>
        <pc:sldMkLst>
          <pc:docMk/>
          <pc:sldMk cId="409148390" sldId="514"/>
        </pc:sldMkLst>
        <pc:spChg chg="mod">
          <ac:chgData name="Liz Heynes" userId="e5ff50d5-f39a-42f6-9e9f-e790bcc8c38d" providerId="ADAL" clId="{E8DB90D4-5525-47A6-9392-8047B4D9A898}" dt="2025-07-01T10:06:43.302" v="1" actId="2711"/>
          <ac:spMkLst>
            <pc:docMk/>
            <pc:sldMk cId="409148390" sldId="514"/>
            <ac:spMk id="2" creationId="{37FC5333-1774-6BB6-ADAF-0B09B72D6F91}"/>
          </ac:spMkLst>
        </pc:spChg>
      </pc:sldChg>
      <pc:sldChg chg="modSp mod">
        <pc:chgData name="Liz Heynes" userId="e5ff50d5-f39a-42f6-9e9f-e790bcc8c38d" providerId="ADAL" clId="{E8DB90D4-5525-47A6-9392-8047B4D9A898}" dt="2025-07-01T10:12:55.466" v="52" actId="692"/>
        <pc:sldMkLst>
          <pc:docMk/>
          <pc:sldMk cId="886532742" sldId="546"/>
        </pc:sldMkLst>
        <pc:spChg chg="mod">
          <ac:chgData name="Liz Heynes" userId="e5ff50d5-f39a-42f6-9e9f-e790bcc8c38d" providerId="ADAL" clId="{E8DB90D4-5525-47A6-9392-8047B4D9A898}" dt="2025-07-01T10:12:55.466" v="52" actId="692"/>
          <ac:spMkLst>
            <pc:docMk/>
            <pc:sldMk cId="886532742" sldId="546"/>
            <ac:spMk id="21" creationId="{1D9B70ED-53AF-82B7-0FCE-923ED1E7F54A}"/>
          </ac:spMkLst>
        </pc:spChg>
      </pc:sldChg>
    </pc:docChg>
  </pc:docChgLst>
  <pc:docChgLst>
    <pc:chgData name="Liz Heynes" userId="e5ff50d5-f39a-42f6-9e9f-e790bcc8c38d" providerId="ADAL" clId="{DC494142-CFE1-4D72-8C37-D5D00FE99268}"/>
    <pc:docChg chg="modSld">
      <pc:chgData name="Liz Heynes" userId="e5ff50d5-f39a-42f6-9e9f-e790bcc8c38d" providerId="ADAL" clId="{DC494142-CFE1-4D72-8C37-D5D00FE99268}" dt="2025-07-28T07:42:06.300" v="30" actId="20577"/>
      <pc:docMkLst>
        <pc:docMk/>
      </pc:docMkLst>
      <pc:sldChg chg="modNotesTx">
        <pc:chgData name="Liz Heynes" userId="e5ff50d5-f39a-42f6-9e9f-e790bcc8c38d" providerId="ADAL" clId="{DC494142-CFE1-4D72-8C37-D5D00FE99268}" dt="2025-07-28T07:42:06.300" v="30" actId="20577"/>
        <pc:sldMkLst>
          <pc:docMk/>
          <pc:sldMk cId="811543282" sldId="463"/>
        </pc:sldMkLst>
      </pc:sldChg>
      <pc:sldChg chg="modNotesTx">
        <pc:chgData name="Liz Heynes" userId="e5ff50d5-f39a-42f6-9e9f-e790bcc8c38d" providerId="ADAL" clId="{DC494142-CFE1-4D72-8C37-D5D00FE99268}" dt="2025-07-28T07:35:09.251" v="5" actId="20577"/>
        <pc:sldMkLst>
          <pc:docMk/>
          <pc:sldMk cId="3799282133" sldId="467"/>
        </pc:sldMkLst>
      </pc:sldChg>
      <pc:sldChg chg="modNotesTx">
        <pc:chgData name="Liz Heynes" userId="e5ff50d5-f39a-42f6-9e9f-e790bcc8c38d" providerId="ADAL" clId="{DC494142-CFE1-4D72-8C37-D5D00FE99268}" dt="2025-07-28T07:40:50.563" v="27" actId="20577"/>
        <pc:sldMkLst>
          <pc:docMk/>
          <pc:sldMk cId="1255986760" sldId="469"/>
        </pc:sldMkLst>
      </pc:sldChg>
      <pc:sldChg chg="modNotesTx">
        <pc:chgData name="Liz Heynes" userId="e5ff50d5-f39a-42f6-9e9f-e790bcc8c38d" providerId="ADAL" clId="{DC494142-CFE1-4D72-8C37-D5D00FE99268}" dt="2025-07-28T07:41:18.146" v="28" actId="20577"/>
        <pc:sldMkLst>
          <pc:docMk/>
          <pc:sldMk cId="33849317" sldId="470"/>
        </pc:sldMkLst>
      </pc:sldChg>
      <pc:sldChg chg="modNotesTx">
        <pc:chgData name="Liz Heynes" userId="e5ff50d5-f39a-42f6-9e9f-e790bcc8c38d" providerId="ADAL" clId="{DC494142-CFE1-4D72-8C37-D5D00FE99268}" dt="2025-07-28T07:34:52.322" v="3" actId="20577"/>
        <pc:sldMkLst>
          <pc:docMk/>
          <pc:sldMk cId="450225183" sldId="524"/>
        </pc:sldMkLst>
      </pc:sldChg>
      <pc:sldChg chg="modNotesTx">
        <pc:chgData name="Liz Heynes" userId="e5ff50d5-f39a-42f6-9e9f-e790bcc8c38d" providerId="ADAL" clId="{DC494142-CFE1-4D72-8C37-D5D00FE99268}" dt="2025-07-28T07:40:14.035" v="26" actId="20577"/>
        <pc:sldMkLst>
          <pc:docMk/>
          <pc:sldMk cId="886532742" sldId="546"/>
        </pc:sldMkLst>
      </pc:sldChg>
      <pc:sldChg chg="modNotesTx">
        <pc:chgData name="Liz Heynes" userId="e5ff50d5-f39a-42f6-9e9f-e790bcc8c38d" providerId="ADAL" clId="{DC494142-CFE1-4D72-8C37-D5D00FE99268}" dt="2025-07-28T07:36:29.178" v="17" actId="20577"/>
        <pc:sldMkLst>
          <pc:docMk/>
          <pc:sldMk cId="137630411" sldId="551"/>
        </pc:sldMkLst>
      </pc:sldChg>
      <pc:sldChg chg="modNotesTx">
        <pc:chgData name="Liz Heynes" userId="e5ff50d5-f39a-42f6-9e9f-e790bcc8c38d" providerId="ADAL" clId="{DC494142-CFE1-4D72-8C37-D5D00FE99268}" dt="2025-07-28T07:36:48.061" v="24" actId="20577"/>
        <pc:sldMkLst>
          <pc:docMk/>
          <pc:sldMk cId="1942781684" sldId="552"/>
        </pc:sldMkLst>
      </pc:sldChg>
      <pc:sldChg chg="modNotesTx">
        <pc:chgData name="Liz Heynes" userId="e5ff50d5-f39a-42f6-9e9f-e790bcc8c38d" providerId="ADAL" clId="{DC494142-CFE1-4D72-8C37-D5D00FE99268}" dt="2025-07-28T06:19:42.215" v="1" actId="115"/>
        <pc:sldMkLst>
          <pc:docMk/>
          <pc:sldMk cId="1331476595" sldId="556"/>
        </pc:sldMkLst>
      </pc:sldChg>
      <pc:sldChg chg="modNotesTx">
        <pc:chgData name="Liz Heynes" userId="e5ff50d5-f39a-42f6-9e9f-e790bcc8c38d" providerId="ADAL" clId="{DC494142-CFE1-4D72-8C37-D5D00FE99268}" dt="2025-07-28T07:36:04.603" v="15" actId="20577"/>
        <pc:sldMkLst>
          <pc:docMk/>
          <pc:sldMk cId="3827273845" sldId="560"/>
        </pc:sldMkLst>
      </pc:sldChg>
    </pc:docChg>
  </pc:docChgLst>
  <pc:docChgLst>
    <pc:chgData name="Rebecca McEwan" userId="ff810c5d-fc8a-4cb6-9b96-8b31b958f764" providerId="ADAL" clId="{18B0D206-FF55-45C2-BCC4-4277B8D4CB9E}"/>
    <pc:docChg chg="undo custSel modSld">
      <pc:chgData name="Rebecca McEwan" userId="ff810c5d-fc8a-4cb6-9b96-8b31b958f764" providerId="ADAL" clId="{18B0D206-FF55-45C2-BCC4-4277B8D4CB9E}" dt="2025-07-23T05:03:06.192" v="128" actId="20577"/>
      <pc:docMkLst>
        <pc:docMk/>
      </pc:docMkLst>
      <pc:sldChg chg="modNotesTx">
        <pc:chgData name="Rebecca McEwan" userId="ff810c5d-fc8a-4cb6-9b96-8b31b958f764" providerId="ADAL" clId="{18B0D206-FF55-45C2-BCC4-4277B8D4CB9E}" dt="2025-07-23T02:16:21.859" v="123" actId="20577"/>
        <pc:sldMkLst>
          <pc:docMk/>
          <pc:sldMk cId="1820075087" sldId="471"/>
        </pc:sldMkLst>
      </pc:sldChg>
      <pc:sldChg chg="modNotesTx">
        <pc:chgData name="Rebecca McEwan" userId="ff810c5d-fc8a-4cb6-9b96-8b31b958f764" providerId="ADAL" clId="{18B0D206-FF55-45C2-BCC4-4277B8D4CB9E}" dt="2025-07-23T05:03:06.192" v="128" actId="20577"/>
        <pc:sldMkLst>
          <pc:docMk/>
          <pc:sldMk cId="450225183" sldId="524"/>
        </pc:sldMkLst>
      </pc:sldChg>
      <pc:sldChg chg="modNotesTx">
        <pc:chgData name="Rebecca McEwan" userId="ff810c5d-fc8a-4cb6-9b96-8b31b958f764" providerId="ADAL" clId="{18B0D206-FF55-45C2-BCC4-4277B8D4CB9E}" dt="2025-07-23T02:15:47.634" v="113" actId="6549"/>
        <pc:sldMkLst>
          <pc:docMk/>
          <pc:sldMk cId="2823174621" sldId="547"/>
        </pc:sldMkLst>
      </pc:sldChg>
    </pc:docChg>
  </pc:docChgLst>
  <pc:docChgLst>
    <pc:chgData name="Trish Wilson" userId="1a8d7cc3620296f7" providerId="LiveId" clId="{065E3436-D908-4AB9-8AC2-415B66C61E24}"/>
    <pc:docChg chg="undo custSel modSld">
      <pc:chgData name="Trish Wilson" userId="1a8d7cc3620296f7" providerId="LiveId" clId="{065E3436-D908-4AB9-8AC2-415B66C61E24}" dt="2025-07-01T02:05:56.747" v="115" actId="113"/>
      <pc:docMkLst>
        <pc:docMk/>
      </pc:docMkLst>
      <pc:sldChg chg="modNotesTx">
        <pc:chgData name="Trish Wilson" userId="1a8d7cc3620296f7" providerId="LiveId" clId="{065E3436-D908-4AB9-8AC2-415B66C61E24}" dt="2025-07-01T01:55:45.071" v="63" actId="20577"/>
        <pc:sldMkLst>
          <pc:docMk/>
          <pc:sldMk cId="1729348757" sldId="444"/>
        </pc:sldMkLst>
      </pc:sldChg>
      <pc:sldChg chg="modNotesTx">
        <pc:chgData name="Trish Wilson" userId="1a8d7cc3620296f7" providerId="LiveId" clId="{065E3436-D908-4AB9-8AC2-415B66C61E24}" dt="2025-07-01T02:05:27.004" v="113" actId="20577"/>
        <pc:sldMkLst>
          <pc:docMk/>
          <pc:sldMk cId="811543282" sldId="463"/>
        </pc:sldMkLst>
      </pc:sldChg>
      <pc:sldChg chg="addCm modNotesTx">
        <pc:chgData name="Trish Wilson" userId="1a8d7cc3620296f7" providerId="LiveId" clId="{065E3436-D908-4AB9-8AC2-415B66C61E24}" dt="2025-07-01T02:00:09.678" v="80" actId="20577"/>
        <pc:sldMkLst>
          <pc:docMk/>
          <pc:sldMk cId="3435537570" sldId="466"/>
        </pc:sldMkLst>
      </pc:sldChg>
      <pc:sldChg chg="modNotesTx">
        <pc:chgData name="Trish Wilson" userId="1a8d7cc3620296f7" providerId="LiveId" clId="{065E3436-D908-4AB9-8AC2-415B66C61E24}" dt="2025-07-01T02:01:02.904" v="82" actId="15"/>
        <pc:sldMkLst>
          <pc:docMk/>
          <pc:sldMk cId="3799282133" sldId="467"/>
        </pc:sldMkLst>
      </pc:sldChg>
      <pc:sldChg chg="modNotesTx">
        <pc:chgData name="Trish Wilson" userId="1a8d7cc3620296f7" providerId="LiveId" clId="{065E3436-D908-4AB9-8AC2-415B66C61E24}" dt="2025-07-01T02:04:40.854" v="107" actId="6549"/>
        <pc:sldMkLst>
          <pc:docMk/>
          <pc:sldMk cId="1820075087" sldId="471"/>
        </pc:sldMkLst>
      </pc:sldChg>
      <pc:sldChg chg="addCm modNotesTx">
        <pc:chgData name="Trish Wilson" userId="1a8d7cc3620296f7" providerId="LiveId" clId="{065E3436-D908-4AB9-8AC2-415B66C61E24}" dt="2025-07-01T01:57:08.476" v="68"/>
        <pc:sldMkLst>
          <pc:docMk/>
          <pc:sldMk cId="1428149726" sldId="475"/>
        </pc:sldMkLst>
      </pc:sldChg>
      <pc:sldChg chg="modNotesTx">
        <pc:chgData name="Trish Wilson" userId="1a8d7cc3620296f7" providerId="LiveId" clId="{065E3436-D908-4AB9-8AC2-415B66C61E24}" dt="2025-07-01T02:05:56.747" v="115" actId="113"/>
        <pc:sldMkLst>
          <pc:docMk/>
          <pc:sldMk cId="3539524888" sldId="493"/>
        </pc:sldMkLst>
      </pc:sldChg>
      <pc:sldChg chg="modNotesTx">
        <pc:chgData name="Trish Wilson" userId="1a8d7cc3620296f7" providerId="LiveId" clId="{065E3436-D908-4AB9-8AC2-415B66C61E24}" dt="2025-07-01T00:28:53.770" v="31" actId="113"/>
        <pc:sldMkLst>
          <pc:docMk/>
          <pc:sldMk cId="868684786" sldId="513"/>
        </pc:sldMkLst>
      </pc:sldChg>
      <pc:sldChg chg="modNotesTx">
        <pc:chgData name="Trish Wilson" userId="1a8d7cc3620296f7" providerId="LiveId" clId="{065E3436-D908-4AB9-8AC2-415B66C61E24}" dt="2025-07-01T00:08:46.788" v="0" actId="113"/>
        <pc:sldMkLst>
          <pc:docMk/>
          <pc:sldMk cId="409148390" sldId="514"/>
        </pc:sldMkLst>
      </pc:sldChg>
      <pc:sldChg chg="addCm modNotesTx">
        <pc:chgData name="Trish Wilson" userId="1a8d7cc3620296f7" providerId="LiveId" clId="{065E3436-D908-4AB9-8AC2-415B66C61E24}" dt="2025-07-01T01:52:20.958" v="45"/>
        <pc:sldMkLst>
          <pc:docMk/>
          <pc:sldMk cId="450225183" sldId="524"/>
        </pc:sldMkLst>
      </pc:sldChg>
      <pc:sldChg chg="modNotesTx">
        <pc:chgData name="Trish Wilson" userId="1a8d7cc3620296f7" providerId="LiveId" clId="{065E3436-D908-4AB9-8AC2-415B66C61E24}" dt="2025-07-01T01:49:12.111" v="35" actId="20577"/>
        <pc:sldMkLst>
          <pc:docMk/>
          <pc:sldMk cId="3305298057" sldId="542"/>
        </pc:sldMkLst>
      </pc:sldChg>
      <pc:sldChg chg="modNotesTx">
        <pc:chgData name="Trish Wilson" userId="1a8d7cc3620296f7" providerId="LiveId" clId="{065E3436-D908-4AB9-8AC2-415B66C61E24}" dt="2025-07-01T01:59:24.388" v="77" actId="20577"/>
        <pc:sldMkLst>
          <pc:docMk/>
          <pc:sldMk cId="886532742" sldId="546"/>
        </pc:sldMkLst>
      </pc:sldChg>
      <pc:sldChg chg="modNotesTx">
        <pc:chgData name="Trish Wilson" userId="1a8d7cc3620296f7" providerId="LiveId" clId="{065E3436-D908-4AB9-8AC2-415B66C61E24}" dt="2025-07-01T02:04:18.576" v="105" actId="20577"/>
        <pc:sldMkLst>
          <pc:docMk/>
          <pc:sldMk cId="2823174621" sldId="547"/>
        </pc:sldMkLst>
      </pc:sldChg>
      <pc:sldChg chg="modNotesTx">
        <pc:chgData name="Trish Wilson" userId="1a8d7cc3620296f7" providerId="LiveId" clId="{065E3436-D908-4AB9-8AC2-415B66C61E24}" dt="2025-07-01T00:28:00.792" v="28" actId="113"/>
        <pc:sldMkLst>
          <pc:docMk/>
          <pc:sldMk cId="2763008338" sldId="549"/>
        </pc:sldMkLst>
      </pc:sldChg>
      <pc:sldChg chg="addCm modCm modNotesTx">
        <pc:chgData name="Trish Wilson" userId="1a8d7cc3620296f7" providerId="LiveId" clId="{065E3436-D908-4AB9-8AC2-415B66C61E24}" dt="2025-07-01T00:23:38.807" v="18"/>
        <pc:sldMkLst>
          <pc:docMk/>
          <pc:sldMk cId="3330237926" sldId="550"/>
        </pc:sldMkLst>
      </pc:sldChg>
      <pc:sldChg chg="modNotesTx">
        <pc:chgData name="Trish Wilson" userId="1a8d7cc3620296f7" providerId="LiveId" clId="{065E3436-D908-4AB9-8AC2-415B66C61E24}" dt="2025-07-01T00:26:21.788" v="20" actId="113"/>
        <pc:sldMkLst>
          <pc:docMk/>
          <pc:sldMk cId="1942781684" sldId="552"/>
        </pc:sldMkLst>
      </pc:sldChg>
      <pc:sldChg chg="modNotesTx">
        <pc:chgData name="Trish Wilson" userId="1a8d7cc3620296f7" providerId="LiveId" clId="{065E3436-D908-4AB9-8AC2-415B66C61E24}" dt="2025-07-01T00:16:28.527" v="11" actId="20577"/>
        <pc:sldMkLst>
          <pc:docMk/>
          <pc:sldMk cId="1331476595" sldId="556"/>
        </pc:sldMkLst>
      </pc:sldChg>
      <pc:sldChg chg="modNotesTx">
        <pc:chgData name="Trish Wilson" userId="1a8d7cc3620296f7" providerId="LiveId" clId="{065E3436-D908-4AB9-8AC2-415B66C61E24}" dt="2025-07-01T00:19:23.869" v="14" actId="20577"/>
        <pc:sldMkLst>
          <pc:docMk/>
          <pc:sldMk cId="3827273845" sldId="56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30/07/2025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30/07/2025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pPr>
              <a:defRPr/>
            </a:pPr>
            <a:r>
              <a:rPr lang="en-AU" sz="1200">
                <a:latin typeface="+mn-lt"/>
              </a:rPr>
              <a:t>Review of previously learnt content (slides 2 to 15</a:t>
            </a:r>
            <a:r>
              <a:rPr lang="en-AU"/>
              <a:t>)</a:t>
            </a:r>
            <a:r>
              <a:rPr lang="en-AU" sz="1200">
                <a:latin typeface="+mn-lt"/>
              </a:rPr>
              <a:t> takes approximately 15 minutes. </a:t>
            </a:r>
            <a:endParaRPr lang="en-AU" sz="120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>
              <a:latin typeface="+mn-lt"/>
              <a:cs typeface="Calibri"/>
            </a:endParaRPr>
          </a:p>
          <a:p>
            <a:pPr>
              <a:defRPr/>
            </a:pPr>
            <a:r>
              <a:rPr lang="en-AU" sz="1200">
                <a:latin typeface="+mn-lt"/>
                <a:cs typeface="Calibri"/>
              </a:rPr>
              <a:t>Explicit teaching of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-y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 and how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it to a simple base word to make a present simple verb </a:t>
            </a:r>
            <a:r>
              <a:rPr lang="en-AU" sz="1200">
                <a:latin typeface="+mn-lt"/>
              </a:rPr>
              <a:t>(slides 16 to 28) takes approximately 25 minutes. </a:t>
            </a:r>
            <a:endParaRPr lang="en-AU" sz="12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r>
              <a:rPr lang="en-US" sz="1200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adjectives this should be taught explicitly before beginning this lesson.</a:t>
            </a:r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17)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chemeClr val="tx1"/>
                </a:solidFill>
                <a:latin typeface="+mn-lt"/>
              </a:rPr>
              <a:t>Prepare application tasks for independent practice (slide 28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12 decodable resources.</a:t>
            </a:r>
            <a:endParaRPr lang="en-AU" sz="1200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5159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 first reading the base word then reading it with the </a:t>
            </a:r>
            <a:r>
              <a:rPr lang="en-US" sz="1200" b="1">
                <a:latin typeface="+mn-lt"/>
              </a:rPr>
              <a:t>-ed </a:t>
            </a:r>
            <a:r>
              <a:rPr lang="en-US" sz="1200" b="0">
                <a:latin typeface="+mn-lt"/>
              </a:rPr>
              <a:t>suffix,</a:t>
            </a:r>
            <a:r>
              <a:rPr lang="en-US" sz="1200">
                <a:latin typeface="+mn-lt"/>
              </a:rPr>
              <a:t> for example, </a:t>
            </a:r>
            <a:r>
              <a:rPr lang="en-US" sz="1200" b="1">
                <a:latin typeface="+mn-lt"/>
              </a:rPr>
              <a:t>need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needed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some students to tell you what each word means. </a:t>
            </a:r>
            <a:r>
              <a:rPr lang="en-US"/>
              <a:t>Encourage them to use the language from the taught catchphrase (past tense, already happened),  for example: </a:t>
            </a:r>
            <a:r>
              <a:rPr lang="en-AU" i="0"/>
              <a:t>‘Something has already busted.’</a:t>
            </a:r>
            <a:endParaRPr lang="en-US" sz="1200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r>
              <a:rPr lang="en-AU" i="0"/>
              <a:t>Prompt students to recall the generalisations for the different sounds for the </a:t>
            </a:r>
            <a:r>
              <a:rPr lang="en-AU" b="1" i="0"/>
              <a:t>-ed </a:t>
            </a:r>
            <a:r>
              <a:rPr lang="en-AU" b="0" i="0"/>
              <a:t>suffix. Provide as much support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 ‘</a:t>
            </a:r>
            <a:r>
              <a:rPr lang="en-US" b="1"/>
              <a:t>ed</a:t>
            </a:r>
            <a:r>
              <a:rPr lang="en-US"/>
              <a:t>’ when the base word ends in </a:t>
            </a:r>
            <a:r>
              <a:rPr lang="en-US" b="1"/>
              <a:t>t</a:t>
            </a:r>
            <a:r>
              <a:rPr lang="en-US"/>
              <a:t> or </a:t>
            </a:r>
            <a:r>
              <a:rPr lang="en-US" b="1"/>
              <a:t>d</a:t>
            </a:r>
            <a:r>
              <a:rPr lang="en-US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 /d/ when the base word ends in a voiced sound (except /d/).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 /t/ when the base word ends in an unvoiced sound (except /t/).</a:t>
            </a:r>
          </a:p>
          <a:p>
            <a:endParaRPr lang="en-US" sz="1200" b="1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mowed</a:t>
            </a:r>
            <a:r>
              <a:rPr lang="en-US" b="0"/>
              <a:t>,</a:t>
            </a:r>
            <a:r>
              <a:rPr lang="en-US" b="1"/>
              <a:t> packed</a:t>
            </a:r>
            <a:r>
              <a:rPr lang="en-US" b="0"/>
              <a:t>,</a:t>
            </a:r>
            <a:r>
              <a:rPr lang="en-US" b="1"/>
              <a:t> rested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</a:t>
            </a:r>
            <a:r>
              <a:rPr lang="en-US" b="1"/>
              <a:t>-ed </a:t>
            </a:r>
            <a:r>
              <a:rPr lang="en-US"/>
              <a:t>suffix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reading the word they have written and identifying the pronunciation of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suffix. 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Then choose a student to tell you what each word means.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c/oul/d</a:t>
            </a:r>
            <a:r>
              <a:rPr lang="en-US" b="0"/>
              <a:t>,</a:t>
            </a:r>
            <a:r>
              <a:rPr lang="en-US" b="1"/>
              <a:t> could</a:t>
            </a:r>
            <a:r>
              <a:rPr lang="en-US" b="0"/>
              <a:t>,</a:t>
            </a:r>
            <a:r>
              <a:rPr lang="en-US" b="1"/>
              <a:t> c-oul-d</a:t>
            </a:r>
            <a:r>
              <a:rPr lang="en-US" b="0"/>
              <a:t> spells </a:t>
            </a:r>
            <a:r>
              <a:rPr lang="en-US" b="1"/>
              <a:t>could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9A0A-7BA2-50EF-6762-9A5C59133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67EFF3-AF61-4C5F-779F-76AD61D8E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931138-2807-651D-43E9-654BB957A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8E6A9-AFD3-F7D4-D7D7-992914594C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107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B938A-501C-C8AB-D5C0-18731AE90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4D3B4-7670-DE92-E8A5-2B4F5FB6D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261F7-EB0F-AA5F-76CA-EA6DCC297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Tell students the sentence they are going to write</a:t>
            </a:r>
            <a:r>
              <a:rPr lang="en-US">
                <a:solidFill>
                  <a:schemeClr val="tx1"/>
                </a:solidFill>
                <a:latin typeface="+mn-lt"/>
              </a:rPr>
              <a:t>: 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</a:rPr>
              <a:t>If the ferry</a:t>
            </a:r>
            <a:r>
              <a:rPr lang="en-US" b="1">
                <a:solidFill>
                  <a:schemeClr val="tx1"/>
                </a:solidFill>
                <a:latin typeface="+mn-lt"/>
              </a:rPr>
              <a:t> goes slowly, we could spy some jellyfish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.</a:t>
            </a:r>
            <a:endParaRPr lang="en-US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repeat the sentence to you</a:t>
            </a:r>
            <a:endParaRPr lang="en-US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it goes quickly, we should hold on tight.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AB218-12F6-4589-80D2-01E4A0B99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70497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115D1-AFA6-DBA4-8287-041350BF8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CAB06A-E665-FDC6-31CE-DC7B797FB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6CCC10-AA2A-CCEE-1ED8-886D244BE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CFA23-30CB-6AE1-6A9A-C4ECAF94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67823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adjectives this should be taught explicitly before beginning this lesson.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represent adjective examples (from left to right):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dusty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quiet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round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spooky, windy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thin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Definitions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An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adjective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is a word that describes a noun.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An adjective tells us more about the person, place or thing, it tells us what they are like.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Revise students’ understanding of nouns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Give the definition of an adjective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Talk through the example words above.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Provide students with further examples as needed.</a:t>
            </a:r>
          </a:p>
          <a:p>
            <a:pPr marL="0" indent="0">
              <a:buFont typeface="Arial"/>
              <a:buNone/>
            </a:pPr>
            <a:endParaRPr lang="en-AU" sz="1200" b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More example adjectives: </a:t>
            </a:r>
            <a:r>
              <a:rPr lang="en-AU" sz="1200" b="1">
                <a:effectLst/>
                <a:latin typeface="+mn-lt"/>
                <a:cs typeface="Calibri"/>
              </a:rPr>
              <a:t>tiny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clever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sneaky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tricky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hard</a:t>
            </a:r>
            <a:endParaRPr lang="en-AU" sz="1200" b="1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AU" sz="1200">
              <a:effectLst/>
              <a:latin typeface="+mn-lt"/>
              <a:cs typeface="Calibri"/>
            </a:endParaRPr>
          </a:p>
          <a:p>
            <a:endParaRPr lang="en-US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-y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base word to make an adjective, a word that describes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what something is like, for example,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rainy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 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0">
                <a:latin typeface="+mn-lt"/>
                <a:cs typeface="Calibri" panose="020F0502020204030204"/>
              </a:rPr>
              <a:t>Vocabulary to explain to students:</a:t>
            </a: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>
                <a:latin typeface="+mn-lt"/>
              </a:rPr>
              <a:t>Suffix: a</a:t>
            </a:r>
            <a:r>
              <a:rPr lang="en-US" sz="1200" b="0" i="0">
                <a:latin typeface="+mn-lt"/>
              </a:rPr>
              <a:t> letter or group of letters added to the end of a word to change its meaning.</a:t>
            </a:r>
            <a:endParaRPr lang="en-US" sz="1200" b="0" i="0">
              <a:latin typeface="+mn-lt"/>
              <a:cs typeface="Calibri"/>
            </a:endParaRP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>
                <a:latin typeface="+mn-lt"/>
              </a:rPr>
              <a:t>Base word: a word that carries meaning on its own.</a:t>
            </a: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>
                <a:latin typeface="+mn-lt"/>
                <a:cs typeface="Calibri"/>
              </a:rPr>
              <a:t>Adjective: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 word that describes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what something is like.</a:t>
            </a:r>
            <a:endParaRPr lang="en-US" sz="1200" b="0" i="0"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 about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know that a suffix is a letter or letters at the end of a word that have a meaning.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 suffix to the end of a base word, it changes what the word means.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‘what something is like’. 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Words with 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are adjectives, they describe nouns (people, places and things).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 and say: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noun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i="1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 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to the noun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rainy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 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adds the sound /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to the end of the word and it also adds its meaning: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rainy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changes the base word (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 into an adjective (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rainy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 so now the word describes what something is like. </a:t>
            </a: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Someone might ask what the weather is like. If there is rain about, we could describe the weather or the day as rainy.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US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Explain to students that: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</a:t>
            </a:r>
            <a:r>
              <a:rPr lang="en-US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acting as a vowel in this suffix 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is a vowel suffix.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b="0" i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Give students the following verbal examples: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is a 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rainy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day.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Last week was a 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rainy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week.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weather reporter said it will be </a:t>
            </a:r>
            <a:r>
              <a:rPr lang="en-US" sz="1200" b="1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rainy</a:t>
            </a:r>
            <a:r>
              <a:rPr lang="en-US" sz="1200" b="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tomorrow.</a:t>
            </a:r>
          </a:p>
          <a:p>
            <a:pPr marL="171450" lvl="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1200" b="0" i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810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Phonemic awareness review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Word play (substitution, addition and deletion): </a:t>
            </a:r>
            <a:r>
              <a:rPr lang="en-US" sz="1200" b="0" i="0">
                <a:solidFill>
                  <a:srgbClr val="000000"/>
                </a:solidFill>
                <a:effectLst/>
                <a:latin typeface="+mn-lt"/>
              </a:rPr>
              <a:t>Spelling and manipulating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Note: The symbols included on the slide give students and teachers a visual reminder that they can substitute, add or swap letters and sounds in this activity.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You can edit slides as required to remove or change these symbols to best suit your students’ needs.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Have students build (spell) words and make new words using the letters on the slide. Support and prompt students as needed. </a:t>
            </a:r>
            <a:endParaRPr lang="en-US" b="0" i="1">
              <a:latin typeface="+mn-lt"/>
            </a:endParaRP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choose a word to spell using the letters on the slide*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identify the consonants, digraphs and vowels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write the letters on their mini-whiteboard to spell their chosen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verbally try swapping, adding or deleting a letter or letters in the word to make a new word*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find a letter/s that works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make the spelling change on their </a:t>
            </a:r>
            <a:r>
              <a:rPr lang="en-US" b="0">
                <a:latin typeface="+mn-lt"/>
              </a:rPr>
              <a:t>mini-whiteboard</a:t>
            </a:r>
            <a:r>
              <a:rPr lang="en-US" sz="1200" b="0" i="0">
                <a:latin typeface="+mn-lt"/>
              </a:rPr>
              <a:t>.</a:t>
            </a:r>
            <a:endParaRPr lang="en-US" b="0">
              <a:latin typeface="+mn-lt"/>
            </a:endParaRPr>
          </a:p>
          <a:p>
            <a:endParaRPr lang="en-US" b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>
                <a:latin typeface="+mn-lt"/>
              </a:rPr>
              <a:t>Have students build further words and </a:t>
            </a:r>
            <a:r>
              <a:rPr lang="en-US" b="0">
                <a:latin typeface="+mn-lt"/>
              </a:rPr>
              <a:t>make new words using the letters on the slide.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*Students may include words with split digraphs by using the vowel tiles.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9468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/>
              <a:t>We do</a:t>
            </a:r>
          </a:p>
          <a:p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/>
              <a:t> follow along on their own copy of the student sheet while you demonstrate.</a:t>
            </a:r>
            <a:endParaRPr lang="en-US">
              <a:cs typeface="Calibri" panose="020F0502020204030204"/>
            </a:endParaRPr>
          </a:p>
          <a:p>
            <a:endParaRPr lang="en-AU"/>
          </a:p>
          <a:p>
            <a:r>
              <a:rPr lang="en-AU"/>
              <a:t>Ask: </a:t>
            </a:r>
            <a:r>
              <a:rPr lang="en-AU" i="1"/>
              <a:t>What is the suffix we are learning?</a:t>
            </a:r>
          </a:p>
          <a:p>
            <a:r>
              <a:rPr lang="en-AU"/>
              <a:t>Students: </a:t>
            </a:r>
            <a:r>
              <a:rPr lang="en-AU" b="1" i="1"/>
              <a:t>-y</a:t>
            </a:r>
            <a:r>
              <a:rPr lang="en-AU" i="1"/>
              <a:t>.</a:t>
            </a:r>
          </a:p>
          <a:p>
            <a:r>
              <a:rPr lang="en-AU"/>
              <a:t>Ask: </a:t>
            </a:r>
            <a:r>
              <a:rPr lang="en-AU" i="1"/>
              <a:t>What does it mean?</a:t>
            </a:r>
          </a:p>
          <a:p>
            <a:r>
              <a:rPr lang="en-AU"/>
              <a:t>Students: </a:t>
            </a:r>
            <a:r>
              <a:rPr lang="en-AU" i="1"/>
              <a:t>What something is like.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49043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I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Model adding the </a:t>
            </a:r>
            <a:r>
              <a:rPr lang="en-AU" b="1"/>
              <a:t>-y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to base words on the class whiteboard by first writing the base word and then thinking aloud as you add </a:t>
            </a:r>
            <a:r>
              <a:rPr lang="en-AU" b="1"/>
              <a:t>y</a:t>
            </a:r>
            <a:r>
              <a:rPr lang="en-AU"/>
              <a:t> to the end.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Use the following words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dust </a:t>
            </a:r>
            <a:r>
              <a:rPr lang="en-US" sz="1200" b="0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b="1"/>
              <a:t>dusty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bump </a:t>
            </a:r>
            <a:r>
              <a:rPr lang="en-US" sz="1200" b="0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b="1"/>
              <a:t>bumpy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mess </a:t>
            </a:r>
            <a:r>
              <a:rPr lang="en-US" sz="1200" b="0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b="1"/>
              <a:t>messy</a:t>
            </a:r>
            <a:endParaRPr lang="en-AU" b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Discuss how the meaning of each word changes when the </a:t>
            </a:r>
            <a:r>
              <a:rPr lang="en-AU" b="1"/>
              <a:t>-y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is added. Remind students of the catchphrase ‘what something is like’ and the terms ‘adjective’ and ‘describes’ during this discussion.</a:t>
            </a:r>
          </a:p>
          <a:p>
            <a:endParaRPr lang="en-US"/>
          </a:p>
          <a:p>
            <a:r>
              <a:rPr lang="en-US"/>
              <a:t>More ways to reinforce students’ understanding: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Ask students to think of some nouns that could be described as dusty, bumpy or messy.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Students could work with a partner. For example: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/>
              <a:t>Student 1: </a:t>
            </a:r>
            <a:r>
              <a:rPr lang="en-US" i="1"/>
              <a:t>What is your room like?</a:t>
            </a:r>
            <a:r>
              <a:rPr lang="en-US"/>
              <a:t> 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/>
              <a:t>Student 2: </a:t>
            </a:r>
            <a:r>
              <a:rPr lang="en-US" i="1"/>
              <a:t>My room is messy</a:t>
            </a:r>
            <a:r>
              <a:rPr lang="en-US" i="1" dirty="0"/>
              <a:t>.</a:t>
            </a:r>
            <a:r>
              <a:rPr lang="en-US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Support and scaffold students to add the </a:t>
            </a:r>
            <a:r>
              <a:rPr lang="en-AU" b="1"/>
              <a:t>-y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Read the first base word with the students:</a:t>
            </a:r>
            <a:r>
              <a:rPr lang="en-AU" b="1"/>
              <a:t> luck</a:t>
            </a:r>
            <a:r>
              <a:rPr lang="en-AU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Write the word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Ask: </a:t>
            </a:r>
            <a:r>
              <a:rPr lang="en-AU" i="1"/>
              <a:t>What do we need to do to this word to make it an adjective, so it describes what something is like?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Students: </a:t>
            </a:r>
            <a:r>
              <a:rPr lang="en-AU" i="1"/>
              <a:t>Add the -</a:t>
            </a:r>
            <a:r>
              <a:rPr lang="en-AU" b="1" i="1"/>
              <a:t>y </a:t>
            </a:r>
            <a:r>
              <a:rPr lang="en-AU" b="0" i="1"/>
              <a:t>suffix</a:t>
            </a:r>
            <a:r>
              <a:rPr lang="en-AU" i="1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</a:t>
            </a:r>
            <a:r>
              <a:rPr lang="en-AU" i="1">
                <a:cs typeface="+mn-cs"/>
              </a:rPr>
              <a:t> Do that now then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Ask: </a:t>
            </a:r>
            <a:r>
              <a:rPr lang="en-AU" i="1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Students: </a:t>
            </a:r>
            <a:r>
              <a:rPr lang="en-AU" i="1">
                <a:cs typeface="+mn-cs"/>
              </a:rPr>
              <a:t>Something has lots of luck, so it is lucky.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+mn-cs"/>
              </a:rPr>
              <a:t>Ask: What is a noun that could be described as lucky? It could be a person, place or thing.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>
                <a:cs typeface="Calibri"/>
              </a:rPr>
              <a:t>Students: </a:t>
            </a:r>
            <a:r>
              <a:rPr lang="en-AU" i="0">
                <a:cs typeface="Calibri"/>
              </a:rPr>
              <a:t>give relevant examples.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Repeat with the words: </a:t>
            </a:r>
            <a:r>
              <a:rPr lang="en-AU" b="1"/>
              <a:t>stick</a:t>
            </a:r>
            <a:r>
              <a:rPr lang="en-AU"/>
              <a:t> (</a:t>
            </a:r>
            <a:r>
              <a:rPr lang="en-AU" b="1"/>
              <a:t>sticky</a:t>
            </a:r>
            <a:r>
              <a:rPr lang="en-AU"/>
              <a:t>) and </a:t>
            </a:r>
            <a:r>
              <a:rPr lang="en-AU" b="1"/>
              <a:t>sleep </a:t>
            </a:r>
            <a:r>
              <a:rPr lang="en-AU" b="0"/>
              <a:t>(</a:t>
            </a:r>
            <a:r>
              <a:rPr lang="en-AU" b="1"/>
              <a:t>sleepy</a:t>
            </a:r>
            <a:r>
              <a:rPr lang="en-AU" b="0"/>
              <a:t>).</a:t>
            </a:r>
            <a:endParaRPr lang="en-AU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Students share the meaning of each word with a partner once the </a:t>
            </a:r>
            <a:r>
              <a:rPr lang="en-AU" b="1"/>
              <a:t>-y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has </a:t>
            </a:r>
            <a:r>
              <a:rPr lang="en-AU" i="0"/>
              <a:t>been added. As they do this, rove and listen in to address any misconceptions. </a:t>
            </a:r>
            <a:endParaRPr lang="en-AU" i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b="1"/>
              <a:t>I do</a:t>
            </a:r>
          </a:p>
          <a:p>
            <a:pPr marL="0" indent="0">
              <a:buFont typeface="Arial"/>
              <a:buNone/>
            </a:pPr>
            <a:endParaRPr lang="en-US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an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AU"/>
              <a:t>explain how the meaning of each word is made up of the meaning of the base word </a:t>
            </a:r>
            <a:r>
              <a:rPr lang="en-AU" i="0"/>
              <a:t>and</a:t>
            </a:r>
            <a:r>
              <a:rPr lang="en-AU"/>
              <a:t> </a:t>
            </a:r>
            <a:r>
              <a:rPr lang="en-AU" b="0"/>
              <a:t>the meaning of the </a:t>
            </a:r>
            <a:r>
              <a:rPr lang="en-AU" b="1"/>
              <a:t>-y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 b="0"/>
              <a:t>and discuss which noun in the sentence is being described by each word with the </a:t>
            </a:r>
            <a:r>
              <a:rPr lang="en-AU" b="1"/>
              <a:t>-y</a:t>
            </a:r>
            <a:r>
              <a:rPr lang="en-AU" b="0"/>
              <a:t> suffix. </a:t>
            </a:r>
            <a:endParaRPr lang="en-AU" i="0">
              <a:cs typeface="Calibri" panose="020F0502020204030204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i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Demonstrate re-reading the </a:t>
            </a:r>
            <a:r>
              <a:rPr lang="en-US" sz="1200" dirty="0">
                <a:latin typeface="+mn-lt"/>
              </a:rPr>
              <a:t>sentence</a:t>
            </a:r>
            <a:r>
              <a:rPr lang="en-US" sz="1200">
                <a:latin typeface="+mn-lt"/>
              </a:rPr>
              <a:t>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sz="1200" b="1"/>
              <a:t>We do</a:t>
            </a:r>
          </a:p>
          <a:p>
            <a:pPr marL="0" indent="0">
              <a:buFont typeface="Arial"/>
              <a:buNone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 from their student sheet. As they do:</a:t>
            </a:r>
            <a:endParaRPr lang="en-US" sz="1200">
              <a:latin typeface="+mn-lt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identify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-y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discuss </a:t>
            </a:r>
            <a:r>
              <a:rPr lang="en-AU" sz="1200"/>
              <a:t>the meaning of each word with the </a:t>
            </a:r>
            <a:r>
              <a:rPr lang="en-AU" sz="1200" b="1"/>
              <a:t>-y </a:t>
            </a:r>
            <a:r>
              <a:rPr lang="en-AU" sz="1200" b="0"/>
              <a:t>suffix</a:t>
            </a:r>
            <a:endParaRPr lang="en-AU" b="0"/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AU" b="0"/>
              <a:t>discuss which noun in the sentence is being described by each word with the </a:t>
            </a:r>
            <a:r>
              <a:rPr lang="en-AU" b="1"/>
              <a:t>-y</a:t>
            </a:r>
            <a:r>
              <a:rPr lang="en-AU" b="0"/>
              <a:t> suffix. </a:t>
            </a:r>
            <a:endParaRPr lang="en-AU" i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</a:t>
            </a:r>
            <a:r>
              <a:rPr lang="en-US" sz="1200" dirty="0">
                <a:latin typeface="+mn-lt"/>
              </a:rPr>
              <a:t>sentence</a:t>
            </a:r>
            <a:r>
              <a:rPr lang="en-US" sz="1200">
                <a:latin typeface="+mn-lt"/>
              </a:rPr>
              <a:t> with fluency. </a:t>
            </a:r>
            <a:endParaRPr lang="en-AU" sz="1200">
              <a:latin typeface="+mn-lt"/>
            </a:endParaRPr>
          </a:p>
          <a:p>
            <a:endParaRPr lang="en-US" sz="120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2C37-E965-EDF5-4B8C-564F5C09F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221875-E39C-576C-C7DE-49FED6865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95591-A1E9-CF9C-9841-14AAF93C1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AU" b="1"/>
              <a:t>I do</a:t>
            </a: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Sentence dictation: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It was a rainy, windy night. I felt lucky because I was inside.</a:t>
            </a:r>
            <a:endParaRPr lang="en-US" sz="1200" b="1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sentences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sentences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words </a:t>
            </a:r>
            <a:r>
              <a:rPr lang="en-US" b="1"/>
              <a:t>rain</a:t>
            </a:r>
            <a:r>
              <a:rPr lang="en-US" b="0"/>
              <a:t>,</a:t>
            </a:r>
            <a:r>
              <a:rPr lang="en-US" b="1"/>
              <a:t> wind</a:t>
            </a:r>
            <a:r>
              <a:rPr lang="en-US" b="0"/>
              <a:t> and</a:t>
            </a:r>
            <a:r>
              <a:rPr lang="en-US" b="1"/>
              <a:t> luck </a:t>
            </a:r>
            <a:r>
              <a:rPr lang="en-US"/>
              <a:t>first as base words and then adding the </a:t>
            </a:r>
            <a:r>
              <a:rPr lang="en-US" b="1"/>
              <a:t>-y </a:t>
            </a:r>
            <a:r>
              <a:rPr lang="en-US" b="0"/>
              <a:t>suffix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sentences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how the words with the </a:t>
            </a:r>
            <a:r>
              <a:rPr lang="en-US" b="1"/>
              <a:t>-y </a:t>
            </a:r>
            <a:r>
              <a:rPr lang="en-US" b="0"/>
              <a:t>suffix a</a:t>
            </a:r>
            <a:r>
              <a:rPr lang="en-US"/>
              <a:t>ffect the meaning of the sentence by describing what something is like. </a:t>
            </a:r>
            <a:endParaRPr lang="en-US" b="0"/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038D9-6E94-DA74-16D2-CABBEF5BE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93730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>
              <a:cs typeface="Calibri"/>
            </a:endParaRPr>
          </a:p>
          <a:p>
            <a:r>
              <a:rPr lang="en-US"/>
              <a:t>Sentence dictation: </a:t>
            </a:r>
            <a:r>
              <a:rPr lang="en-US" b="1"/>
              <a:t>The sticky slime was messy and squishy. </a:t>
            </a:r>
          </a:p>
          <a:p>
            <a:endParaRPr lang="en-US"/>
          </a:p>
          <a:p>
            <a:r>
              <a:rPr lang="en-US"/>
              <a:t>Say the sentence aloud and have students repeat them after you. </a:t>
            </a:r>
          </a:p>
          <a:p>
            <a:endParaRPr lang="en-US"/>
          </a:p>
          <a:p>
            <a:r>
              <a:rPr lang="en-US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Prompt students to identify the words with the </a:t>
            </a:r>
            <a:r>
              <a:rPr lang="en-US" b="1"/>
              <a:t>-y </a:t>
            </a:r>
            <a:r>
              <a:rPr lang="en-US" b="0"/>
              <a:t>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how the words with the </a:t>
            </a:r>
            <a:r>
              <a:rPr lang="en-US" b="1"/>
              <a:t>-y </a:t>
            </a:r>
            <a:r>
              <a:rPr lang="en-US" b="0"/>
              <a:t>suffix affect </a:t>
            </a:r>
            <a:r>
              <a:rPr lang="en-US"/>
              <a:t>the meaning of the sentence by describing what something is like.</a:t>
            </a: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/>
              </a:rPr>
              <a:t>Optional: have </a:t>
            </a:r>
            <a:r>
              <a:rPr lang="en-AU"/>
              <a:t>students write an additional sentence of their own using words containing the target morpheme from the lesson.</a:t>
            </a:r>
          </a:p>
          <a:p>
            <a:endParaRPr lang="en-AU"/>
          </a:p>
          <a:p>
            <a:r>
              <a:rPr lang="en-US"/>
              <a:t>Note: if students need a high level of support, you may have them just write the words </a:t>
            </a:r>
            <a:r>
              <a:rPr lang="en-US" b="1"/>
              <a:t>sticky</a:t>
            </a:r>
            <a:r>
              <a:rPr lang="en-US"/>
              <a:t>, </a:t>
            </a:r>
            <a:r>
              <a:rPr lang="en-US" b="1"/>
              <a:t>messy</a:t>
            </a:r>
            <a:r>
              <a:rPr lang="en-US" b="0"/>
              <a:t>, and</a:t>
            </a:r>
            <a:r>
              <a:rPr lang="en-US" b="1"/>
              <a:t> squishy</a:t>
            </a:r>
            <a:r>
              <a:rPr lang="en-US"/>
              <a:t> with a focus on the</a:t>
            </a:r>
            <a:r>
              <a:rPr lang="en-US" b="1"/>
              <a:t> -y </a:t>
            </a:r>
            <a:r>
              <a:rPr lang="en-US" b="0"/>
              <a:t>suffix.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cs typeface="Calibri" panose="020F0502020204030204"/>
              </a:rPr>
              <a:t>Introduce review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/>
              <a:t>-y</a:t>
            </a:r>
            <a:r>
              <a:rPr lang="en-AU" i="0"/>
              <a:t>.</a:t>
            </a:r>
            <a:endParaRPr lang="en-AU" i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What something is like.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i="0">
                <a:cs typeface="Calibri" panose="020F0502020204030204"/>
              </a:rPr>
              <a:t>Ask:</a:t>
            </a:r>
            <a:r>
              <a:rPr lang="en-AU" i="1">
                <a:cs typeface="Calibri" panose="020F0502020204030204"/>
              </a:rPr>
              <a:t> What types of words have the </a:t>
            </a:r>
            <a:r>
              <a:rPr lang="en-AU" b="1" i="1">
                <a:cs typeface="Calibri" panose="020F0502020204030204"/>
              </a:rPr>
              <a:t>-y </a:t>
            </a:r>
            <a:r>
              <a:rPr lang="en-AU" i="1">
                <a:cs typeface="Calibri" panose="020F0502020204030204"/>
              </a:rPr>
              <a:t>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i="0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adjectives</a:t>
            </a:r>
            <a:endParaRPr lang="en-AU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rain</a:t>
            </a:r>
            <a:r>
              <a:rPr lang="en-AU" i="1"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rainy</a:t>
            </a:r>
            <a:r>
              <a:rPr lang="en-AU" i="1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could it describe?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The weather or a day. </a:t>
            </a:r>
          </a:p>
          <a:p>
            <a:pPr marR="0" lvl="0" indent="0" fontAlgn="auto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mess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-y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-y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 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is added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place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 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underneath their chin for you to check.</a:t>
            </a: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/>
              </a:rPr>
              <a:t>Repeat with the base words: </a:t>
            </a:r>
            <a:r>
              <a:rPr lang="en-AU" b="1">
                <a:latin typeface="+mn-lt"/>
                <a:cs typeface="Calibri"/>
              </a:rPr>
              <a:t>smell/smelly </a:t>
            </a:r>
            <a:r>
              <a:rPr lang="en-AU" b="0">
                <a:latin typeface="+mn-lt"/>
                <a:cs typeface="Calibri"/>
              </a:rPr>
              <a:t>and </a:t>
            </a:r>
            <a:r>
              <a:rPr lang="en-AU" b="1">
                <a:latin typeface="+mn-lt"/>
                <a:cs typeface="Calibri"/>
              </a:rPr>
              <a:t>yuck/yucky</a:t>
            </a:r>
            <a:r>
              <a:rPr lang="en-AU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 dirty="0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dirty="0"/>
              <a:t>Students</a:t>
            </a:r>
            <a:r>
              <a:rPr lang="en-US" b="0" dirty="0"/>
              <a:t> who </a:t>
            </a:r>
            <a:r>
              <a:rPr lang="en-US" dirty="0"/>
              <a:t>need further instruction (</a:t>
            </a:r>
            <a:r>
              <a:rPr lang="en-US" b="0" dirty="0"/>
              <a:t>identified during the ‘check for understanding’ phase of the lesson</a:t>
            </a:r>
            <a:r>
              <a:rPr lang="en-US" dirty="0"/>
              <a:t>)</a:t>
            </a:r>
            <a:r>
              <a:rPr lang="en-US" b="0" dirty="0"/>
              <a:t> stay with the teacher for small-group targeted instruction.</a:t>
            </a:r>
            <a:endParaRPr lang="en-US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</a:t>
            </a:r>
            <a:r>
              <a:rPr lang="en-US" dirty="0"/>
              <a:t> </a:t>
            </a:r>
            <a:endParaRPr lang="en-AU" b="0" dirty="0">
              <a:cs typeface="Calibri" panose="020F0502020204030204"/>
            </a:endParaRP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12, you can support student fluency using the Phase 12 decodable resources, which contain letter-sound correspondences, decodable words and decodable sentences.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dirty="0">
                <a:latin typeface="+mn-lt"/>
              </a:rPr>
              <a:t>generalisations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phrase: </a:t>
            </a:r>
            <a:r>
              <a:rPr lang="en-US" b="1">
                <a:latin typeface="+mn-lt"/>
              </a:rPr>
              <a:t>The b</a:t>
            </a:r>
            <a:r>
              <a:rPr lang="en-US" b="1" u="sng" dirty="0">
                <a:latin typeface="+mn-lt"/>
              </a:rPr>
              <a:t>oa</a:t>
            </a:r>
            <a:r>
              <a:rPr lang="en-US" b="1">
                <a:latin typeface="+mn-lt"/>
              </a:rPr>
              <a:t>t is sl</a:t>
            </a:r>
            <a:r>
              <a:rPr lang="en-US" b="1" u="sng" dirty="0">
                <a:latin typeface="+mn-lt"/>
              </a:rPr>
              <a:t>ow</a:t>
            </a:r>
            <a:r>
              <a:rPr lang="en-US" b="1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dirty="0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sounds </a:t>
            </a:r>
            <a:r>
              <a:rPr lang="en-US" b="1" dirty="0">
                <a:latin typeface="+mn-lt"/>
              </a:rPr>
              <a:t>oa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ow </a:t>
            </a:r>
            <a:r>
              <a:rPr lang="en-US" b="0">
                <a:latin typeface="+mn-lt"/>
              </a:rPr>
              <a:t>can make: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</a:rPr>
              <a:t>oa</a:t>
            </a:r>
            <a:r>
              <a:rPr lang="en-US" b="1" i="0">
                <a:latin typeface="+mn-lt"/>
              </a:rPr>
              <a:t> </a:t>
            </a:r>
            <a:r>
              <a:rPr lang="en-US" b="0" i="0">
                <a:latin typeface="+mn-lt"/>
              </a:rPr>
              <a:t>says /</a:t>
            </a:r>
            <a:r>
              <a:rPr lang="en-US" b="0" i="0">
                <a:latin typeface="+mn-lt"/>
                <a:cs typeface="Arial" panose="020B0604020202020204" pitchFamily="34" charset="0"/>
              </a:rPr>
              <a:t>ō/ in the middle and sometimes at the start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>
                <a:latin typeface="+mn-lt"/>
                <a:cs typeface="Arial" panose="020B0604020202020204" pitchFamily="34" charset="0"/>
              </a:rPr>
              <a:t>ow </a:t>
            </a:r>
            <a:r>
              <a:rPr lang="en-US" b="0" i="0">
                <a:latin typeface="+mn-lt"/>
                <a:cs typeface="Arial" panose="020B0604020202020204" pitchFamily="34" charset="0"/>
              </a:rPr>
              <a:t>says </a:t>
            </a:r>
            <a:r>
              <a:rPr lang="en-US" b="0" i="0">
                <a:latin typeface="+mn-lt"/>
              </a:rPr>
              <a:t>/</a:t>
            </a:r>
            <a:r>
              <a:rPr lang="en-US" b="0" i="0">
                <a:latin typeface="+mn-lt"/>
                <a:cs typeface="Arial" panose="020B0604020202020204" pitchFamily="34" charset="0"/>
              </a:rPr>
              <a:t>ō/ at the end of a word.</a:t>
            </a:r>
            <a:endParaRPr lang="en-US" b="1" i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Ask students to identify the common position/s of this spelling pattern in words. </a:t>
            </a: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endParaRPr lang="en-AU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5501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this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 focuses on the taught sound as well as its common position in words.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Prompt students to: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the sound for </a:t>
            </a:r>
            <a:r>
              <a:rPr lang="en-US" b="1" dirty="0">
                <a:latin typeface="+mn-lt"/>
              </a:rPr>
              <a:t>igh</a:t>
            </a:r>
            <a:r>
              <a:rPr lang="en-US" b="0" dirty="0">
                <a:latin typeface="+mn-lt"/>
              </a:rPr>
              <a:t> that has been taught (/ī/)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that </a:t>
            </a:r>
            <a:r>
              <a:rPr lang="en-US" b="1" dirty="0">
                <a:latin typeface="+mn-lt"/>
              </a:rPr>
              <a:t>igh</a:t>
            </a:r>
            <a:r>
              <a:rPr lang="en-US" b="0" dirty="0">
                <a:latin typeface="+mn-lt"/>
              </a:rPr>
              <a:t> can be found: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in the middle of a word before </a:t>
            </a:r>
            <a:r>
              <a:rPr lang="en-US" b="1" dirty="0">
                <a:latin typeface="+mn-lt"/>
              </a:rPr>
              <a:t>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at the end of a word.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b="0" dirty="0">
              <a:latin typeface="+mn-lt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You may ask some students to give an example word for each position such as </a:t>
            </a:r>
            <a:r>
              <a:rPr lang="en-US" b="1" dirty="0">
                <a:latin typeface="+mn-lt"/>
              </a:rPr>
              <a:t>night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high</a:t>
            </a:r>
            <a:r>
              <a:rPr lang="en-US" b="0" dirty="0">
                <a:latin typeface="+mn-lt"/>
              </a:rPr>
              <a:t>. 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3476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sounds as well as the spelling </a:t>
            </a:r>
            <a:r>
              <a:rPr lang="en-US" b="0" dirty="0">
                <a:latin typeface="+mn-lt"/>
              </a:rPr>
              <a:t>generalisations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the letter </a:t>
            </a:r>
            <a:r>
              <a:rPr lang="en-US" b="1">
                <a:latin typeface="+mn-lt"/>
              </a:rPr>
              <a:t>y</a:t>
            </a:r>
            <a:r>
              <a:rPr lang="en-US" b="0">
                <a:latin typeface="+mn-lt"/>
              </a:rPr>
              <a:t>. As you point, students say the sounds that have been taught: /</a:t>
            </a:r>
            <a:r>
              <a:rPr lang="en-US" b="0">
                <a:latin typeface="+mn-lt"/>
                <a:cs typeface="Arial" panose="020B0604020202020204" pitchFamily="34" charset="0"/>
              </a:rPr>
              <a:t>ī</a:t>
            </a:r>
            <a:r>
              <a:rPr lang="en-US" b="0">
                <a:latin typeface="+mn-lt"/>
              </a:rPr>
              <a:t>/ and /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ē/</a:t>
            </a:r>
            <a:r>
              <a:rPr lang="en-US" b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Sh</a:t>
            </a:r>
            <a:r>
              <a:rPr lang="en-US" b="1" u="sng" dirty="0">
                <a:latin typeface="+mn-lt"/>
              </a:rPr>
              <a:t>y</a:t>
            </a:r>
            <a:r>
              <a:rPr lang="en-US" b="1">
                <a:latin typeface="+mn-lt"/>
              </a:rPr>
              <a:t> pupp</a:t>
            </a:r>
            <a:r>
              <a:rPr lang="en-US" b="1" u="sng" dirty="0">
                <a:latin typeface="+mn-lt"/>
              </a:rPr>
              <a:t>y</a:t>
            </a:r>
            <a:r>
              <a:rPr lang="en-US" b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Ask students to identify the common position/s of this spelling pattern in words: 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latin typeface="+mn-lt"/>
              </a:rPr>
              <a:t>y</a:t>
            </a:r>
            <a:r>
              <a:rPr lang="en-US" b="0">
                <a:latin typeface="+mn-lt"/>
              </a:rPr>
              <a:t> says /</a:t>
            </a:r>
            <a:r>
              <a:rPr lang="en-US" b="0">
                <a:latin typeface="+mn-lt"/>
                <a:cs typeface="Arial" panose="020B0604020202020204" pitchFamily="34" charset="0"/>
              </a:rPr>
              <a:t>ī/</a:t>
            </a:r>
            <a:r>
              <a:rPr lang="en-US" b="0">
                <a:latin typeface="+mn-lt"/>
              </a:rPr>
              <a:t> at the end of a one-syllable word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latin typeface="+mn-lt"/>
              </a:rPr>
              <a:t>y</a:t>
            </a:r>
            <a:r>
              <a:rPr lang="en-US" b="0">
                <a:latin typeface="+mn-lt"/>
              </a:rPr>
              <a:t> says /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>
                <a:latin typeface="+mn-lt"/>
              </a:rPr>
              <a:t>/ at the end of words with more than one syllable.. </a:t>
            </a:r>
          </a:p>
          <a:p>
            <a:pPr lvl="1"/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326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boat*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slow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the trigraph for /ī/ found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night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,  and sometimes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high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**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/ī/ at the end of a one-syllable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shy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b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at the end of a word with more than one syllable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puppy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*You may like to remind students that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this digraph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can also be found at the start of a word and give an example, such as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oat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Ask students to read the words by saying each letter–sound correspondence then reading the word fluently while you point to it, for example, /b/, /</a:t>
            </a:r>
            <a:r>
              <a:rPr lang="en-US" dirty="0">
                <a:latin typeface="+mn-lt"/>
              </a:rPr>
              <a:t>i</a:t>
            </a:r>
            <a:r>
              <a:rPr lang="en-US">
                <a:latin typeface="+mn-lt"/>
              </a:rPr>
              <a:t>/, /l/, /b/, 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>
                <a:latin typeface="+mn-lt"/>
              </a:rPr>
              <a:t>/, </a:t>
            </a:r>
            <a:r>
              <a:rPr lang="en-US" b="1">
                <a:latin typeface="+mn-lt"/>
              </a:rPr>
              <a:t>bilby</a:t>
            </a:r>
            <a:r>
              <a:rPr lang="en-US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8769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right</a:t>
            </a:r>
            <a:r>
              <a:rPr lang="en-US" b="0"/>
              <a:t>,</a:t>
            </a:r>
            <a:r>
              <a:rPr lang="en-US" b="1"/>
              <a:t> shy</a:t>
            </a:r>
            <a:r>
              <a:rPr lang="en-US" b="0"/>
              <a:t>,</a:t>
            </a:r>
            <a:r>
              <a:rPr lang="en-US" b="1"/>
              <a:t> lady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letter/s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*Where it applies, ask students to identify the position of the sound in a word to support them to choose the correct spelling. </a:t>
            </a: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Suffix review</a:t>
            </a:r>
          </a:p>
          <a:p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Review the </a:t>
            </a:r>
            <a:r>
              <a:rPr lang="en-AU" sz="1200" b="1">
                <a:latin typeface="+mn-lt"/>
                <a:cs typeface="Calibri" panose="020F0502020204030204"/>
              </a:rPr>
              <a:t>-ed </a:t>
            </a:r>
            <a:r>
              <a:rPr lang="en-AU" sz="1200" b="0">
                <a:latin typeface="+mn-lt"/>
                <a:cs typeface="Calibri" panose="020F0502020204030204"/>
              </a:rPr>
              <a:t>suffix</a:t>
            </a:r>
            <a:r>
              <a:rPr lang="en-AU" sz="1200" b="1">
                <a:latin typeface="+mn-lt"/>
                <a:cs typeface="Calibri" panose="020F0502020204030204"/>
              </a:rPr>
              <a:t> </a:t>
            </a:r>
            <a:r>
              <a:rPr lang="en-AU" sz="120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sz="1200" b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is the suffix? </a:t>
            </a:r>
            <a:endParaRPr lang="en-AU" sz="1200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b="1" i="1">
                <a:latin typeface="+mn-lt"/>
                <a:cs typeface="Calibri" panose="020F0502020204030204"/>
              </a:rPr>
              <a:t>-</a:t>
            </a:r>
            <a:r>
              <a:rPr lang="en-US" sz="1200" b="1" i="1">
                <a:latin typeface="+mn-lt"/>
              </a:rPr>
              <a:t>ed</a:t>
            </a:r>
            <a:r>
              <a:rPr lang="en-US" sz="1200" b="0" i="1">
                <a:latin typeface="+mn-lt"/>
              </a:rPr>
              <a:t>.</a:t>
            </a:r>
            <a:endParaRPr lang="en-US" sz="1200" b="1" i="1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Ask: how do we pronounce it</a:t>
            </a:r>
            <a:r>
              <a:rPr lang="en-AU" sz="1200" i="1">
                <a:latin typeface="+mn-lt"/>
                <a:cs typeface="Calibri" panose="020F0502020204030204"/>
              </a:rPr>
              <a:t>? </a:t>
            </a:r>
            <a:endParaRPr lang="en-AU" sz="1200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US" sz="1200" b="1" i="1">
                <a:latin typeface="+mn-lt"/>
                <a:cs typeface="Calibri" panose="020F0502020204030204"/>
              </a:rPr>
              <a:t>‘</a:t>
            </a:r>
            <a:r>
              <a:rPr lang="en-US" sz="1200" b="1" i="1">
                <a:latin typeface="+mn-lt"/>
              </a:rPr>
              <a:t>ed’</a:t>
            </a:r>
            <a:r>
              <a:rPr lang="en-US" sz="1200" b="0" i="1">
                <a:latin typeface="+mn-lt"/>
              </a:rPr>
              <a:t>, </a:t>
            </a:r>
            <a:r>
              <a:rPr lang="en-US" sz="1200" b="1" i="1">
                <a:latin typeface="+mn-lt"/>
              </a:rPr>
              <a:t> </a:t>
            </a:r>
            <a:r>
              <a:rPr lang="en-US" sz="1200" b="0" i="1">
                <a:latin typeface="+mn-lt"/>
              </a:rPr>
              <a:t>/d/ or /t/</a:t>
            </a:r>
            <a:r>
              <a:rPr lang="en-US" sz="1200" b="0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sz="1200">
                <a:latin typeface="+mn-lt"/>
                <a:cs typeface="Calibri"/>
              </a:rPr>
              <a:t>Ask: </a:t>
            </a:r>
            <a:r>
              <a:rPr lang="en-US" sz="1200" i="1">
                <a:latin typeface="+mn-lt"/>
                <a:cs typeface="Calibri"/>
              </a:rPr>
              <a:t>What does it mean? </a:t>
            </a:r>
            <a:endParaRPr lang="en-US" sz="1200" i="1">
              <a:latin typeface="+mn-lt"/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sz="1200">
                <a:latin typeface="+mn-lt"/>
                <a:cs typeface="Calibri"/>
              </a:rPr>
              <a:t>Students: </a:t>
            </a:r>
            <a:r>
              <a:rPr lang="en-US" sz="1200" i="1">
                <a:latin typeface="+mn-lt"/>
                <a:cs typeface="Calibri"/>
              </a:rPr>
              <a:t>Past tense, already happened</a:t>
            </a:r>
            <a:r>
              <a:rPr lang="en-US" sz="1200">
                <a:latin typeface="+mn-lt"/>
                <a:cs typeface="Calibri"/>
              </a:rPr>
              <a:t>.</a:t>
            </a:r>
            <a:endParaRPr lang="en-US" sz="1200">
              <a:latin typeface="+mn-lt"/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sz="1200">
                <a:latin typeface="+mn-lt"/>
                <a:cs typeface="+mn-cs"/>
              </a:rPr>
              <a:t>Say: </a:t>
            </a:r>
            <a:r>
              <a:rPr lang="en-AU" sz="1200" i="1">
                <a:latin typeface="+mn-lt"/>
                <a:cs typeface="Calibri" panose="020F0502020204030204"/>
              </a:rPr>
              <a:t>Your word is </a:t>
            </a:r>
            <a:r>
              <a:rPr lang="en-AU" sz="1200" b="1" i="1">
                <a:latin typeface="+mn-lt"/>
                <a:cs typeface="Calibri" panose="020F0502020204030204"/>
              </a:rPr>
              <a:t>jump</a:t>
            </a:r>
            <a:r>
              <a:rPr lang="en-AU" sz="1200" i="1">
                <a:latin typeface="+mn-lt"/>
                <a:cs typeface="Calibri" panose="020F0502020204030204"/>
              </a:rPr>
              <a:t>. Add the suffix. </a:t>
            </a:r>
            <a:endParaRPr lang="en-AU" sz="1200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</a:t>
            </a:r>
            <a:r>
              <a:rPr lang="en-AU" sz="1200" b="1">
                <a:latin typeface="+mn-lt"/>
                <a:cs typeface="Calibri" panose="020F0502020204030204"/>
              </a:rPr>
              <a:t> </a:t>
            </a:r>
            <a:r>
              <a:rPr lang="en-AU" sz="1200" b="1" i="1">
                <a:latin typeface="+mn-lt"/>
                <a:cs typeface="Calibri" panose="020F0502020204030204"/>
              </a:rPr>
              <a:t>Jumped</a:t>
            </a:r>
            <a:r>
              <a:rPr lang="en-AU" sz="1200">
                <a:latin typeface="+mn-lt"/>
                <a:cs typeface="Calibri" panose="020F0502020204030204"/>
              </a:rPr>
              <a:t>.</a:t>
            </a:r>
            <a:endParaRPr lang="en-AU" sz="1200">
              <a:latin typeface="+mn-lt"/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+mn-cs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mean? </a:t>
            </a:r>
            <a:endParaRPr lang="en-AU" sz="1200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i="1">
                <a:latin typeface="+mn-lt"/>
                <a:cs typeface="Calibri" panose="020F0502020204030204"/>
              </a:rPr>
              <a:t>Already jumped.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sz="1200">
              <a:latin typeface="+mn-lt"/>
              <a:cs typeface="Calibri" panose="020F0502020204030204"/>
            </a:endParaRPr>
          </a:p>
          <a:p>
            <a:r>
              <a:rPr lang="en-US" sz="1200" b="0">
                <a:latin typeface="+mn-lt"/>
              </a:rPr>
              <a:t>You may also review the pronunciation </a:t>
            </a:r>
            <a:r>
              <a:rPr lang="en-US" sz="1200" b="0" dirty="0">
                <a:latin typeface="+mn-lt"/>
              </a:rPr>
              <a:t>generalisations</a:t>
            </a:r>
            <a:r>
              <a:rPr lang="en-US" sz="1200" b="0">
                <a:latin typeface="+mn-lt"/>
              </a:rPr>
              <a:t> with your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Say ‘</a:t>
            </a:r>
            <a:r>
              <a:rPr lang="en-US" sz="1200" b="1">
                <a:latin typeface="+mn-lt"/>
              </a:rPr>
              <a:t>ed</a:t>
            </a:r>
            <a:r>
              <a:rPr lang="en-US" sz="1200">
                <a:latin typeface="+mn-lt"/>
              </a:rPr>
              <a:t>’ when the base word ends in /t/ or /d/.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Say /d/ when the base word ends in a voiced sound (except /d/).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Say /t/ when the base word ends in an unvoiced sound (except /t/).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en-US" sz="1200">
                <a:effectLst/>
                <a:latin typeface="Segoe UI" panose="020B0502040204020203" pitchFamily="34" charset="0"/>
              </a:rPr>
              <a:t>Note: To tell if a sound is voiced or unvoiced students can lightly touch their throat as they say a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Segoe UI" panose="020B0502040204020203" pitchFamily="34" charset="0"/>
              </a:rPr>
              <a:t>If their throat vibrates, it is a voiced sound.</a:t>
            </a:r>
            <a:endParaRPr lang="en-US" sz="1200">
              <a:effectLst/>
              <a:latin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Arial" panose="020B0604020202020204" pitchFamily="34" charset="0"/>
              </a:rPr>
              <a:t>I</a:t>
            </a:r>
            <a:r>
              <a:rPr lang="en-US" sz="1200">
                <a:effectLst/>
                <a:latin typeface="Segoe UI" panose="020B0502040204020203" pitchFamily="34" charset="0"/>
              </a:rPr>
              <a:t>f their throat does not vibrate, it is an unvoiced sound.</a:t>
            </a:r>
            <a:endParaRPr lang="en-US" sz="1200">
              <a:effectLst/>
              <a:latin typeface="Arial" panose="020B0604020202020204" pitchFamily="34" charset="0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7645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7.sv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image" Target="../media/image17.svg"/><Relationship Id="rId10" Type="http://schemas.openxmlformats.org/officeDocument/2006/relationships/image" Target="../media/image19.jpeg"/><Relationship Id="rId4" Type="http://schemas.openxmlformats.org/officeDocument/2006/relationships/image" Target="../media/image16.png"/><Relationship Id="rId9" Type="http://schemas.openxmlformats.org/officeDocument/2006/relationships/hyperlink" Target="https://www.literacyhub.edu.au/plan-teach-and-assess/lesson-packs/" TargetMode="Externa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7.svg"/><Relationship Id="rId9" Type="http://schemas.openxmlformats.org/officeDocument/2006/relationships/image" Target="../media/image2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11" Type="http://schemas.openxmlformats.org/officeDocument/2006/relationships/image" Target="../media/image11.svg"/><Relationship Id="rId5" Type="http://schemas.openxmlformats.org/officeDocument/2006/relationships/image" Target="../media/image7.sv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021496" cy="890659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622864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572279"/>
            <a:ext cx="0" cy="4481403"/>
          </a:xfrm>
          <a:prstGeom prst="line">
            <a:avLst/>
          </a:prstGeom>
          <a:ln w="44450" cap="rnd">
            <a:solidFill>
              <a:srgbClr val="CD1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9571614-7CA8-1BF1-210E-9A58FD16EBC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780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338D9-89D3-EE4A-8F79-C055DE775E9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5D87EF3-4A7B-DF41-AF20-9CAD271ED5D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3" descr="Users outline">
              <a:extLst>
                <a:ext uri="{FF2B5EF4-FFF2-40B4-BE49-F238E27FC236}">
                  <a16:creationId xmlns:a16="http://schemas.microsoft.com/office/drawing/2014/main" id="{F2F5AC2C-0FD5-BA4E-9EA2-DC09F359E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280775-657F-C967-0912-E0DB5908E1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737CE-7EB0-3640-DC58-820671E1DE2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72477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2E98782-8C6A-EDB3-18AA-312C92B96F8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A6495338-CFB2-BEBC-4E64-04C8E15EAEEB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D8B7C4-5B93-D66D-35F3-085547F03FF4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6" name="Graphic 15" descr="School boy outline">
              <a:extLst>
                <a:ext uri="{FF2B5EF4-FFF2-40B4-BE49-F238E27FC236}">
                  <a16:creationId xmlns:a16="http://schemas.microsoft.com/office/drawing/2014/main" id="{0B80042C-8FBD-1467-6C25-4D9D72762D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7" name="Graphic 16" descr="Blackboard with solid fill">
              <a:extLst>
                <a:ext uri="{FF2B5EF4-FFF2-40B4-BE49-F238E27FC236}">
                  <a16:creationId xmlns:a16="http://schemas.microsoft.com/office/drawing/2014/main" id="{F0CB1F80-81D9-BE4C-6781-070617765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E37073D-6849-69D8-55E4-9A63A1D9544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4964097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BB3CFC-8D32-10B5-3C27-3B863DF173C9}"/>
              </a:ext>
            </a:extLst>
          </p:cNvPr>
          <p:cNvSpPr txBox="1"/>
          <p:nvPr userDrawn="1"/>
        </p:nvSpPr>
        <p:spPr>
          <a:xfrm>
            <a:off x="522469" y="290597"/>
            <a:ext cx="487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500" b="1"/>
              <a:t>Hand out student sheet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085A6FD-0035-AD2C-7757-141A24A5CB8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88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FAD541-B2CD-F947-E5A2-EC8544D73E7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151335-EEA0-C9DE-CA45-0899655380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75869" y="429633"/>
            <a:ext cx="5547360" cy="711200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61923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87F198A-4F37-717B-D439-31300D1234B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1174C0A-A387-AF68-AB54-8E2714A4300E}"/>
              </a:ext>
            </a:extLst>
          </p:cNvPr>
          <p:cNvSpPr txBox="1"/>
          <p:nvPr userDrawn="1"/>
        </p:nvSpPr>
        <p:spPr>
          <a:xfrm>
            <a:off x="6891544" y="2957761"/>
            <a:ext cx="3931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Morphology lesson</a:t>
            </a:r>
            <a:endParaRPr lang="en-AU" sz="3200"/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7F298109-60E0-6462-539A-8B3B41A6C66B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itle 5">
            <a:extLst>
              <a:ext uri="{FF2B5EF4-FFF2-40B4-BE49-F238E27FC236}">
                <a16:creationId xmlns:a16="http://schemas.microsoft.com/office/drawing/2014/main" id="{A8E32B02-5712-E09A-73FB-7A49E732C700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C774BCB-58FB-EEAB-2752-03EE2BCE17F0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3" name="Footer Placeholder 4">
              <a:extLst>
                <a:ext uri="{FF2B5EF4-FFF2-40B4-BE49-F238E27FC236}">
                  <a16:creationId xmlns:a16="http://schemas.microsoft.com/office/drawing/2014/main" id="{891EBCA2-0604-CA03-E891-9ED1DF35E54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V1.1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9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8363631-069F-D5FC-F453-1B84F4D25673}"/>
                </a:ext>
              </a:extLst>
            </p:cNvPr>
            <p:cNvPicPr/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34" name="Title 1">
            <a:extLst>
              <a:ext uri="{FF2B5EF4-FFF2-40B4-BE49-F238E27FC236}">
                <a16:creationId xmlns:a16="http://schemas.microsoft.com/office/drawing/2014/main" id="{EF2CB11C-DFF7-4B0A-79DA-B4DE4AFDACA0}"/>
              </a:ext>
            </a:extLst>
          </p:cNvPr>
          <p:cNvSpPr txBox="1">
            <a:spLocks/>
          </p:cNvSpPr>
          <p:nvPr userDrawn="1"/>
        </p:nvSpPr>
        <p:spPr>
          <a:xfrm>
            <a:off x="8996949" y="437602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CB9E4B9D-33F0-D769-B444-9A39A09EC3F4}"/>
              </a:ext>
            </a:extLst>
          </p:cNvPr>
          <p:cNvSpPr txBox="1">
            <a:spLocks/>
          </p:cNvSpPr>
          <p:nvPr userDrawn="1"/>
        </p:nvSpPr>
        <p:spPr>
          <a:xfrm>
            <a:off x="6209185" y="468157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EFF32E-BCCE-17B2-17A0-8C9B4F6BC0A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4446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7300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407300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318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DF4E923-5C8B-37FE-FAB2-2FFAE9109F0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3A29C6-320A-EBA7-774A-D46CDC39874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274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E2B81D91-C682-B74F-E283-8DF0AD45E165}"/>
              </a:ext>
            </a:extLst>
          </p:cNvPr>
          <p:cNvSpPr/>
          <p:nvPr userDrawn="1"/>
        </p:nvSpPr>
        <p:spPr>
          <a:xfrm>
            <a:off x="1850867" y="3638587"/>
            <a:ext cx="9637728" cy="2029968"/>
          </a:xfrm>
          <a:prstGeom prst="round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174D56-E90C-C95C-C2EF-5B4161CF1A7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C6E8D825-A7D8-A8AA-6072-41683C630EDB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\</a:t>
              </a: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0D78762E-3BE7-94EE-3537-4F94509F7453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49B912-CAAF-5DE5-8AEF-563B3664FAC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913A5FE4-0DBB-378D-8896-A98AABEFE520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11CA99-DEE2-52EE-543B-DA78AE07540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A825D98-DBC4-6C50-887D-D63020D892EE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Play with solid fill">
              <a:extLst>
                <a:ext uri="{FF2B5EF4-FFF2-40B4-BE49-F238E27FC236}">
                  <a16:creationId xmlns:a16="http://schemas.microsoft.com/office/drawing/2014/main" id="{16F35636-B644-47F6-E140-2A93405EE3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91525" y="3850381"/>
            <a:ext cx="7724176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AU" sz="60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</a:t>
            </a:r>
          </a:p>
          <a:p>
            <a:pPr>
              <a:lnSpc>
                <a:spcPts val="6000"/>
              </a:lnSpc>
            </a:pPr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morphology lesson</a:t>
            </a:r>
          </a:p>
        </p:txBody>
      </p:sp>
      <p:pic>
        <p:nvPicPr>
          <p:cNvPr id="26" name="Graphic 25" descr="Badge Tick1 with solid fill">
            <a:extLst>
              <a:ext uri="{FF2B5EF4-FFF2-40B4-BE49-F238E27FC236}">
                <a16:creationId xmlns:a16="http://schemas.microsoft.com/office/drawing/2014/main" id="{8D068897-7731-2503-309E-E0254D43A95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60E9ADF-5B76-B856-5C89-9CA1EEECBF9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244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You do + write + chin it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1707" y="369233"/>
            <a:ext cx="490017" cy="49001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9C24883-689F-DFA6-8676-3E2B020B6258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6" name="Graphic 5" descr="School boy outline">
              <a:extLst>
                <a:ext uri="{FF2B5EF4-FFF2-40B4-BE49-F238E27FC236}">
                  <a16:creationId xmlns:a16="http://schemas.microsoft.com/office/drawing/2014/main" id="{1A51D0FC-BE27-CE89-4FC4-A343DEB42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C5B2F58E-4257-84DF-B979-FEF7BE5BC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166098" y="254885"/>
            <a:ext cx="688908" cy="68890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FD08523-1E2A-4B26-2A3D-5A752169DDC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0">
            <a:extLst>
              <a:ext uri="{FF2B5EF4-FFF2-40B4-BE49-F238E27FC236}">
                <a16:creationId xmlns:a16="http://schemas.microsoft.com/office/drawing/2014/main" id="{86B78540-7F79-B4A6-F6AC-A1AD24D34E3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29AF5A-11C3-DC45-A9F9-B1F764BD83A8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828565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A1E543B-B187-0629-C7F3-AA9C03D655A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973940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60550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A13EB07-EEC3-8847-AB66-F9DFF0703A2D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95B3AC-AC63-0241-B3E1-E66860D40E36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585EC612-752D-2647-803A-5AD686ED0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770E1058-0E51-1A43-A6BE-AE75E820E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ED366D-B85E-249D-6F17-1E37DDD9D68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19440C-408F-D6EB-EAC5-E62B2E1467B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97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79DEB3-8FDD-EF95-8AF3-F31FB420511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1:1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10">
            <a:extLst>
              <a:ext uri="{FF2B5EF4-FFF2-40B4-BE49-F238E27FC236}">
                <a16:creationId xmlns:a16="http://schemas.microsoft.com/office/drawing/2014/main" id="{831912AC-F3EE-246D-9B78-CF4D97FB7758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211692-5BBC-81A8-88EB-4FA48001D0A8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E5AFD8-C462-E48B-6B7C-FF8E2216D9A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9189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29271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04918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8275" y="296788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98801" y="277065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AA2E6AF-1FCA-8FE6-544A-FDE09247C6B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253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0F9331C-4F47-25F2-2A43-6262889D33D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6978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nemic Awareness Review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E7B9CED-E431-53FE-C125-8539F319666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4B3A223-4E1B-D5A3-9EE6-99F90B242D61}"/>
              </a:ext>
            </a:extLst>
          </p:cNvPr>
          <p:cNvSpPr/>
          <p:nvPr userDrawn="1"/>
        </p:nvSpPr>
        <p:spPr>
          <a:xfrm>
            <a:off x="283763" y="299356"/>
            <a:ext cx="56190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E0846-E5CB-95FC-F92F-A5B625512E68}"/>
              </a:ext>
            </a:extLst>
          </p:cNvPr>
          <p:cNvSpPr txBox="1">
            <a:spLocks/>
          </p:cNvSpPr>
          <p:nvPr userDrawn="1"/>
        </p:nvSpPr>
        <p:spPr>
          <a:xfrm>
            <a:off x="429473" y="302016"/>
            <a:ext cx="555494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4AE75F-1DAD-DA7F-6487-EA9139FEE2A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969C8AC-131F-25BC-E396-09DDEEF436D5}"/>
              </a:ext>
            </a:extLst>
          </p:cNvPr>
          <p:cNvSpPr/>
          <p:nvPr userDrawn="1"/>
        </p:nvSpPr>
        <p:spPr>
          <a:xfrm>
            <a:off x="11029911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13" descr="Users outline">
            <a:extLst>
              <a:ext uri="{FF2B5EF4-FFF2-40B4-BE49-F238E27FC236}">
                <a16:creationId xmlns:a16="http://schemas.microsoft.com/office/drawing/2014/main" id="{E8E4108E-8D1A-FC89-24FF-081A056D400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70862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897" y="338317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38318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4962" y="340592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316821"/>
            <a:ext cx="688952" cy="688952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15A7187-AE64-D9B5-508D-86CDEC6D3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902946-AEE3-E6FC-F70D-EBBD1375A448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35BD6429-33CF-0B1E-657B-B892CB792A11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0AD7852-9BAC-BC1F-BA44-BEAD9A719791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92681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8A01E5C-FF58-EF4A-5454-6FCEE7F8815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334ACDBF-7A03-C330-C763-921214A9A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7874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30E8CF-FA31-BC1B-70F0-BC5B3D5AD8B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834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4" y="300637"/>
            <a:ext cx="5084649" cy="890659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622864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90990B2-7E90-58E4-5B12-66FB4A24E62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18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285371" y="291263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Suffix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F26A52-B662-F6F9-C212-E5B8C71F114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3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9B04E-3218-7A4E-8AA4-5E232457B92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32627C-B2BD-FD67-913C-5420720838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B2D487-7788-39B2-F929-5716EB66983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6528A6-6680-92CF-699D-2A396ED498A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1DFC04E3-1C3A-13D2-F43E-7535197A72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BFF00AD-03E4-01BF-3C99-1DDC5A4DF4D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23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5CDF7A-D651-4F75-7B2D-C8DD2C49BF0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8AE998-595D-BE54-6187-896E1D50468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76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A2103D-4D5C-8789-E8BC-4D71838D4EC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2C44221-AAC4-3D8E-C2C8-577B14C8204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4FE4D572-95A8-BF84-3202-7883F2387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65A2B52-3A5A-85BB-AC2E-4F1ED5A8EDB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8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1826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30/07/2025</a:t>
            </a:fld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03" r:id="rId2"/>
    <p:sldLayoutId id="2147483723" r:id="rId3"/>
    <p:sldLayoutId id="2147483702" r:id="rId4"/>
    <p:sldLayoutId id="2147483700" r:id="rId5"/>
    <p:sldLayoutId id="2147483708" r:id="rId6"/>
    <p:sldLayoutId id="2147483706" r:id="rId7"/>
    <p:sldLayoutId id="2147483707" r:id="rId8"/>
    <p:sldLayoutId id="2147483721" r:id="rId9"/>
    <p:sldLayoutId id="2147483701" r:id="rId10"/>
    <p:sldLayoutId id="2147483691" r:id="rId11"/>
    <p:sldLayoutId id="2147483705" r:id="rId12"/>
    <p:sldLayoutId id="2147483694" r:id="rId13"/>
    <p:sldLayoutId id="2147483709" r:id="rId14"/>
    <p:sldLayoutId id="2147483718" r:id="rId15"/>
    <p:sldLayoutId id="2147483719" r:id="rId16"/>
    <p:sldLayoutId id="2147483712" r:id="rId17"/>
    <p:sldLayoutId id="2147483713" r:id="rId18"/>
    <p:sldLayoutId id="2147483722" r:id="rId19"/>
    <p:sldLayoutId id="2147483724" r:id="rId20"/>
    <p:sldLayoutId id="2147483725" r:id="rId21"/>
    <p:sldLayoutId id="2147483726" r:id="rId22"/>
    <p:sldLayoutId id="2147483728" r:id="rId23"/>
    <p:sldLayoutId id="2147483729" r:id="rId24"/>
    <p:sldLayoutId id="2147483730" r:id="rId25"/>
    <p:sldLayoutId id="2147483731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1.xml"/><Relationship Id="rId6" Type="http://schemas.openxmlformats.org/officeDocument/2006/relationships/image" Target="../media/image53.png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59.sv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.xml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660597"/>
            <a:ext cx="7230140" cy="545929"/>
          </a:xfrm>
        </p:spPr>
        <p:txBody>
          <a:bodyPr/>
          <a:lstStyle/>
          <a:p>
            <a:r>
              <a:rPr lang="en-US" sz="800" b="1">
                <a:solidFill>
                  <a:srgbClr val="E2E8E9"/>
                </a:solidFill>
                <a:latin typeface="+mn-lt"/>
              </a:rPr>
              <a:t>Slide 1 Start of presentation, Suffix </a:t>
            </a:r>
            <a:r>
              <a:rPr lang="en-US" sz="800" b="1" dirty="0">
                <a:solidFill>
                  <a:srgbClr val="E2E8E9"/>
                </a:solidFill>
                <a:latin typeface="+mn-lt"/>
              </a:rPr>
              <a:t>ing</a:t>
            </a:r>
            <a:r>
              <a:rPr lang="en-US" sz="800" b="1">
                <a:solidFill>
                  <a:srgbClr val="E2E8E9"/>
                </a:solidFill>
                <a:latin typeface="+mn-lt"/>
              </a:rPr>
              <a:t> (verb)</a:t>
            </a:r>
            <a:endParaRPr lang="en-US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FC5333-1774-6BB6-ADAF-0B09B72D6F91}"/>
              </a:ext>
            </a:extLst>
          </p:cNvPr>
          <p:cNvSpPr txBox="1"/>
          <p:nvPr/>
        </p:nvSpPr>
        <p:spPr>
          <a:xfrm>
            <a:off x="275571" y="2943728"/>
            <a:ext cx="58204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rgbClr val="0E1E42"/>
                </a:solidFill>
              </a:rPr>
              <a:t>oa ow    </a:t>
            </a:r>
            <a:r>
              <a:rPr lang="en-GB" sz="2800"/>
              <a:t>igh   y says /</a:t>
            </a:r>
            <a:r>
              <a:rPr lang="en-GB" sz="2800">
                <a:cs typeface="Arial" panose="020B0604020202020204" pitchFamily="34" charset="0"/>
              </a:rPr>
              <a:t>ī/   y says /</a:t>
            </a:r>
            <a:r>
              <a:rPr lang="en-GB" sz="2800">
                <a:ea typeface="Calibri" panose="020F0502020204030204" pitchFamily="34" charset="0"/>
                <a:cs typeface="Calibri" panose="020F0502020204030204" pitchFamily="34" charset="0"/>
              </a:rPr>
              <a:t>ē/</a:t>
            </a:r>
            <a:endParaRPr lang="en-GB" sz="2800"/>
          </a:p>
          <a:p>
            <a:pPr algn="ctr"/>
            <a:r>
              <a:rPr lang="en-US" sz="2800">
                <a:solidFill>
                  <a:srgbClr val="0E1E42"/>
                </a:solidFill>
              </a:rPr>
              <a:t>Suffix -ed </a:t>
            </a:r>
          </a:p>
          <a:p>
            <a:pPr algn="ctr"/>
            <a:r>
              <a:rPr lang="en-GB" sz="2800"/>
              <a:t>goes   could/should/would   two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DE339-2F16-A9C2-01B2-1A5A32C61C4F}"/>
              </a:ext>
            </a:extLst>
          </p:cNvPr>
          <p:cNvSpPr txBox="1"/>
          <p:nvPr/>
        </p:nvSpPr>
        <p:spPr>
          <a:xfrm>
            <a:off x="6026725" y="3636226"/>
            <a:ext cx="583738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Suffix -y</a:t>
            </a:r>
            <a:endParaRPr lang="en-US" sz="3200" b="1">
              <a:solidFill>
                <a:srgbClr val="0E1E42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1331C-A51E-9896-4289-411E136CFE1F}"/>
              </a:ext>
            </a:extLst>
          </p:cNvPr>
          <p:cNvSpPr txBox="1">
            <a:spLocks/>
          </p:cNvSpPr>
          <p:nvPr/>
        </p:nvSpPr>
        <p:spPr>
          <a:xfrm>
            <a:off x="337434" y="2846556"/>
            <a:ext cx="11517131" cy="11449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7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needed    packed    glowed   </a:t>
            </a:r>
            <a:endParaRPr lang="en-AU" sz="7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527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6" name="Group 5" descr="mowed, packed, sailed">
            <a:extLst>
              <a:ext uri="{FF2B5EF4-FFF2-40B4-BE49-F238E27FC236}">
                <a16:creationId xmlns:a16="http://schemas.microsoft.com/office/drawing/2014/main" id="{D1A00BA9-117E-2C9A-4AD8-184EB52C6071}"/>
              </a:ext>
            </a:extLst>
          </p:cNvPr>
          <p:cNvGrpSpPr/>
          <p:nvPr/>
        </p:nvGrpSpPr>
        <p:grpSpPr>
          <a:xfrm>
            <a:off x="520262" y="1981040"/>
            <a:ext cx="10757338" cy="2895919"/>
            <a:chOff x="543668" y="1957809"/>
            <a:chExt cx="10757338" cy="289591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29832FA-A0D9-4427-F9A0-9B974AED7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43668" y="1957809"/>
              <a:ext cx="3085077" cy="289591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1FFF83C-5A75-E492-1133-796CBC1D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83662" y="2176297"/>
              <a:ext cx="2478901" cy="247890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95D0AA9-4A1C-FC5E-B617-CA0818521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10069" y="2162791"/>
              <a:ext cx="2690937" cy="26909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12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398827-7E81-F729-B839-B8A5812087DB}"/>
              </a:ext>
            </a:extLst>
          </p:cNvPr>
          <p:cNvSpPr txBox="1">
            <a:spLocks/>
          </p:cNvSpPr>
          <p:nvPr/>
        </p:nvSpPr>
        <p:spPr>
          <a:xfrm>
            <a:off x="295275" y="2053239"/>
            <a:ext cx="11601450" cy="275152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would  should  could   two   goes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5888D-DEAF-33B1-D787-60055EF8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8884A-7B8E-E29E-99D9-954C3028897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13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095C0-1F0B-C896-24D4-6442C5880E23}"/>
              </a:ext>
            </a:extLst>
          </p:cNvPr>
          <p:cNvSpPr txBox="1">
            <a:spLocks/>
          </p:cNvSpPr>
          <p:nvPr/>
        </p:nvSpPr>
        <p:spPr>
          <a:xfrm>
            <a:off x="525303" y="1554640"/>
            <a:ext cx="11141393" cy="374871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felt happy because it had rained all day but now it was sunny so I could play in the sandpit with my two dogs. </a:t>
            </a:r>
            <a:endParaRPr lang="en-AU" sz="6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8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9E3E4-0609-8A22-9778-C2B25A2C2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A5E2-2AEA-136D-33A3-2D53D9A46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14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1AD27337-AEB6-D6C3-B81B-C7B91408A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25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705BC-D015-D06A-26D0-416C07CF7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0C25FC5-5321-A8D4-56FF-DCFA978EFF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77572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15 End of review, start of lesson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0366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981075"/>
            <a:ext cx="7546975" cy="893762"/>
          </a:xfrm>
        </p:spPr>
        <p:txBody>
          <a:bodyPr/>
          <a:lstStyle/>
          <a:p>
            <a:pPr algn="l"/>
            <a:r>
              <a:rPr lang="en-US" sz="800">
                <a:solidFill>
                  <a:srgbClr val="E2E8E9"/>
                </a:solidFill>
                <a:latin typeface="+mn-lt"/>
              </a:rPr>
              <a:t>Slide 16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</a:extLst>
          </p:cNvPr>
          <p:cNvSpPr txBox="1"/>
          <p:nvPr/>
        </p:nvSpPr>
        <p:spPr>
          <a:xfrm>
            <a:off x="523703" y="346753"/>
            <a:ext cx="66087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adjectives</a:t>
            </a:r>
            <a:endParaRPr lang="en-AU"/>
          </a:p>
        </p:txBody>
      </p:sp>
      <p:pic>
        <p:nvPicPr>
          <p:cNvPr id="11" name="Picture 10" descr="dusty">
            <a:extLst>
              <a:ext uri="{FF2B5EF4-FFF2-40B4-BE49-F238E27FC236}">
                <a16:creationId xmlns:a16="http://schemas.microsoft.com/office/drawing/2014/main" id="{2149FD2A-E37D-BE92-9A6C-FA0BD34A70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889" y="2082326"/>
            <a:ext cx="1692999" cy="1692999"/>
          </a:xfrm>
          <a:prstGeom prst="rect">
            <a:avLst/>
          </a:prstGeom>
        </p:spPr>
      </p:pic>
      <p:pic>
        <p:nvPicPr>
          <p:cNvPr id="13" name="Picture 12" descr="quiet">
            <a:extLst>
              <a:ext uri="{FF2B5EF4-FFF2-40B4-BE49-F238E27FC236}">
                <a16:creationId xmlns:a16="http://schemas.microsoft.com/office/drawing/2014/main" id="{C66FFA9B-8C06-2293-2A1B-E2A073626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3888" y="4145341"/>
            <a:ext cx="1555146" cy="1555146"/>
          </a:xfrm>
          <a:prstGeom prst="rect">
            <a:avLst/>
          </a:prstGeom>
        </p:spPr>
      </p:pic>
      <p:pic>
        <p:nvPicPr>
          <p:cNvPr id="17" name="Picture 16" descr="round">
            <a:extLst>
              <a:ext uri="{FF2B5EF4-FFF2-40B4-BE49-F238E27FC236}">
                <a16:creationId xmlns:a16="http://schemas.microsoft.com/office/drawing/2014/main" id="{7B4CEA14-6325-2B8A-7AAB-42AC80F854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0366" y="2122338"/>
            <a:ext cx="1535634" cy="1535634"/>
          </a:xfrm>
          <a:prstGeom prst="rect">
            <a:avLst/>
          </a:prstGeom>
        </p:spPr>
      </p:pic>
      <p:pic>
        <p:nvPicPr>
          <p:cNvPr id="19" name="Picture 18" descr="spooky">
            <a:extLst>
              <a:ext uri="{FF2B5EF4-FFF2-40B4-BE49-F238E27FC236}">
                <a16:creationId xmlns:a16="http://schemas.microsoft.com/office/drawing/2014/main" id="{72EAD33B-F5A0-1324-564D-F9CF5065DB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9148" y="4037744"/>
            <a:ext cx="1770340" cy="1770340"/>
          </a:xfrm>
          <a:prstGeom prst="rect">
            <a:avLst/>
          </a:prstGeom>
        </p:spPr>
      </p:pic>
      <p:pic>
        <p:nvPicPr>
          <p:cNvPr id="4" name="Picture 3" descr="windy">
            <a:extLst>
              <a:ext uri="{FF2B5EF4-FFF2-40B4-BE49-F238E27FC236}">
                <a16:creationId xmlns:a16="http://schemas.microsoft.com/office/drawing/2014/main" id="{B5746FBC-4F3C-6629-955A-EA8F6DCE91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2478" y="2004985"/>
            <a:ext cx="1770340" cy="1770340"/>
          </a:xfrm>
          <a:prstGeom prst="rect">
            <a:avLst/>
          </a:prstGeom>
        </p:spPr>
      </p:pic>
      <p:pic>
        <p:nvPicPr>
          <p:cNvPr id="15" name="Picture 14" descr="thin">
            <a:extLst>
              <a:ext uri="{FF2B5EF4-FFF2-40B4-BE49-F238E27FC236}">
                <a16:creationId xmlns:a16="http://schemas.microsoft.com/office/drawing/2014/main" id="{A2EB8194-58EE-434A-1487-631CF921D70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36766" y="3877689"/>
            <a:ext cx="1770340" cy="20904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93487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572750" cy="625578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17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FD969-3D32-2F47-12E7-496F3810BD9A}"/>
              </a:ext>
            </a:extLst>
          </p:cNvPr>
          <p:cNvSpPr txBox="1"/>
          <p:nvPr/>
        </p:nvSpPr>
        <p:spPr>
          <a:xfrm>
            <a:off x="866774" y="1482816"/>
            <a:ext cx="1057275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We are learning to add a -y suffix to a base word to make </a:t>
            </a:r>
            <a:r>
              <a:rPr lang="en-GB" sz="2800">
                <a:solidFill>
                  <a:prstClr val="black"/>
                </a:solidFill>
                <a:latin typeface="Calibri" panose="020F0502020204030204"/>
                <a:ea typeface="Calibri Light" panose="020F0302020204030204"/>
                <a:cs typeface="Calibri Light" panose="020F0302020204030204"/>
              </a:rPr>
              <a:t>adjectives, words 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that describe what something is like</a:t>
            </a:r>
            <a:r>
              <a:rPr lang="en-GB" sz="2800">
                <a:solidFill>
                  <a:prstClr val="black"/>
                </a:solidFill>
                <a:latin typeface="Calibri" panose="020F0502020204030204"/>
                <a:ea typeface="Calibri Light" panose="020F0302020204030204"/>
                <a:cs typeface="Calibri Light" panose="020F0302020204030204"/>
              </a:rPr>
              <a:t>.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 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5CCC74-34D5-F37C-C16B-C4763D883AF4}"/>
              </a:ext>
            </a:extLst>
          </p:cNvPr>
          <p:cNvSpPr txBox="1"/>
          <p:nvPr/>
        </p:nvSpPr>
        <p:spPr>
          <a:xfrm>
            <a:off x="866774" y="3537432"/>
            <a:ext cx="9852026" cy="1512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will know I have been successful if I can: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 -y suffix to base words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explain the meaning of the words when a -y suffix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62485"/>
            <a:ext cx="7048500" cy="555438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  <a:ea typeface="Verdana"/>
                <a:cs typeface="Calibri"/>
              </a:rPr>
              <a:t>Slide 18 Hand out student sheet</a:t>
            </a:r>
          </a:p>
        </p:txBody>
      </p:sp>
      <p:pic>
        <p:nvPicPr>
          <p:cNvPr id="2" name="Picture 1" descr="Image of Phase 12, lesson 4 student sheet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951" y="432596"/>
            <a:ext cx="4060895" cy="57473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19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15" name="Group 14" descr="s suffix">
            <a:extLst>
              <a:ext uri="{FF2B5EF4-FFF2-40B4-BE49-F238E27FC236}">
                <a16:creationId xmlns:a16="http://schemas.microsoft.com/office/drawing/2014/main" id="{5416D38E-B887-2F88-D543-1D37C432AA8D}"/>
              </a:ext>
            </a:extLst>
          </p:cNvPr>
          <p:cNvGrpSpPr/>
          <p:nvPr/>
        </p:nvGrpSpPr>
        <p:grpSpPr>
          <a:xfrm>
            <a:off x="4075612" y="697640"/>
            <a:ext cx="3912271" cy="1726801"/>
            <a:chOff x="499493" y="1123272"/>
            <a:chExt cx="2351928" cy="1726801"/>
          </a:xfrm>
        </p:grpSpPr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47704D4F-6C2B-3EAC-BD6C-E55956112EBF}"/>
                </a:ext>
              </a:extLst>
            </p:cNvPr>
            <p:cNvSpPr/>
            <p:nvPr/>
          </p:nvSpPr>
          <p:spPr>
            <a:xfrm>
              <a:off x="499493" y="1302476"/>
              <a:ext cx="2198828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F8DD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 Placeholder 1">
              <a:extLst>
                <a:ext uri="{FF2B5EF4-FFF2-40B4-BE49-F238E27FC236}">
                  <a16:creationId xmlns:a16="http://schemas.microsoft.com/office/drawing/2014/main" id="{F56011F1-14A9-A044-E22C-DF83235BED2C}"/>
                </a:ext>
              </a:extLst>
            </p:cNvPr>
            <p:cNvSpPr txBox="1">
              <a:spLocks/>
            </p:cNvSpPr>
            <p:nvPr/>
          </p:nvSpPr>
          <p:spPr>
            <a:xfrm>
              <a:off x="1043144" y="1123272"/>
              <a:ext cx="1808277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-y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55FB4A5-58DE-0586-7B92-C7FC5BC56A3B}"/>
              </a:ext>
            </a:extLst>
          </p:cNvPr>
          <p:cNvSpPr txBox="1"/>
          <p:nvPr/>
        </p:nvSpPr>
        <p:spPr>
          <a:xfrm>
            <a:off x="2057111" y="2767280"/>
            <a:ext cx="19884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rain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9BC074-24D5-4271-6ABB-93BAE07B176B}"/>
              </a:ext>
            </a:extLst>
          </p:cNvPr>
          <p:cNvSpPr txBox="1"/>
          <p:nvPr/>
        </p:nvSpPr>
        <p:spPr>
          <a:xfrm>
            <a:off x="7456053" y="2767280"/>
            <a:ext cx="24969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rainy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Arrow: Right 13">
            <a:extLst>
              <a:ext uri="{FF2B5EF4-FFF2-40B4-BE49-F238E27FC236}">
                <a16:creationId xmlns:a16="http://schemas.microsoft.com/office/drawing/2014/main" id="{B89700F0-5ADF-4762-3675-F8AA8E0FF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7754" y="3248774"/>
            <a:ext cx="1436157" cy="484909"/>
          </a:xfrm>
          <a:prstGeom prst="rightArrow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D9B70ED-53AF-82B7-0FCE-923ED1E7F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78911" y="3043003"/>
            <a:ext cx="599157" cy="1108671"/>
          </a:xfrm>
          <a:prstGeom prst="ellipse">
            <a:avLst/>
          </a:prstGeom>
          <a:noFill/>
          <a:ln w="63500">
            <a:solidFill>
              <a:srgbClr val="CD1E2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" name="Picture 5" descr="rainy">
            <a:extLst>
              <a:ext uri="{FF2B5EF4-FFF2-40B4-BE49-F238E27FC236}">
                <a16:creationId xmlns:a16="http://schemas.microsoft.com/office/drawing/2014/main" id="{955CC29E-A716-E323-F00C-46FC4FAD24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84588" y="4121694"/>
            <a:ext cx="2162488" cy="21624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6532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0D7E3-3D12-CD15-1FC9-C2FC0746F8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34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 Phonemic awareness review</a:t>
            </a: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35" name="Group 34" descr="Twelve letter tiles with the letters: t, c, th, x, d, sh, f, z, wh, m, l, h.&#10;Five circular vowel tiles with the letters: a, e, i, o, u&#10;Listed vertically down the right-hand side of the slide are three symbols: two circular arrows to indicate substitution, a plus sign and a multiplication sign.">
            <a:extLst>
              <a:ext uri="{FF2B5EF4-FFF2-40B4-BE49-F238E27FC236}">
                <a16:creationId xmlns:a16="http://schemas.microsoft.com/office/drawing/2014/main" id="{A8687602-C556-6F42-3027-EA4C1F5B1BFB}"/>
              </a:ext>
            </a:extLst>
          </p:cNvPr>
          <p:cNvGrpSpPr/>
          <p:nvPr/>
        </p:nvGrpSpPr>
        <p:grpSpPr>
          <a:xfrm>
            <a:off x="476527" y="1874820"/>
            <a:ext cx="10213641" cy="3557052"/>
            <a:chOff x="476527" y="1874820"/>
            <a:chExt cx="10213641" cy="3557052"/>
          </a:xfrm>
        </p:grpSpPr>
        <p:grpSp>
          <p:nvGrpSpPr>
            <p:cNvPr id="6" name="Group 5" descr="12 square letter tiles with the letters: p, x, sh, d, v, ch, f, t, ng, l, m, c&#10;5 circle letter tiles with the letters: a, e, i, o, u">
              <a:extLst>
                <a:ext uri="{FF2B5EF4-FFF2-40B4-BE49-F238E27FC236}">
                  <a16:creationId xmlns:a16="http://schemas.microsoft.com/office/drawing/2014/main" id="{20DFE548-95E1-FF0A-6DBA-462714E0A35E}"/>
                </a:ext>
              </a:extLst>
            </p:cNvPr>
            <p:cNvGrpSpPr/>
            <p:nvPr/>
          </p:nvGrpSpPr>
          <p:grpSpPr>
            <a:xfrm>
              <a:off x="476527" y="2045707"/>
              <a:ext cx="7615917" cy="3386165"/>
              <a:chOff x="275360" y="1915589"/>
              <a:chExt cx="8063049" cy="3754028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CD63AC63-3AE3-11EA-A2B3-147AC41DA926}"/>
                  </a:ext>
                </a:extLst>
              </p:cNvPr>
              <p:cNvGrpSpPr/>
              <p:nvPr/>
            </p:nvGrpSpPr>
            <p:grpSpPr>
              <a:xfrm>
                <a:off x="6023052" y="1915589"/>
                <a:ext cx="2315357" cy="3678362"/>
                <a:chOff x="8665085" y="1429510"/>
                <a:chExt cx="2788522" cy="4430075"/>
              </a:xfrm>
            </p:grpSpPr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A39DF6B-9B2C-A063-10F3-B2E9974D4BE1}"/>
                    </a:ext>
                  </a:extLst>
                </p:cNvPr>
                <p:cNvSpPr/>
                <p:nvPr/>
              </p:nvSpPr>
              <p:spPr>
                <a:xfrm>
                  <a:off x="8752944" y="4552784"/>
                  <a:ext cx="1306800" cy="1306801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u</a:t>
                  </a: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8B881F70-33C2-2215-521C-69E753081538}"/>
                    </a:ext>
                  </a:extLst>
                </p:cNvPr>
                <p:cNvSpPr/>
                <p:nvPr/>
              </p:nvSpPr>
              <p:spPr>
                <a:xfrm>
                  <a:off x="8665085" y="2991147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 err="1">
                      <a:latin typeface="Tenorite" panose="00000500000000000000" pitchFamily="2" charset="0"/>
                    </a:rPr>
                    <a:t>i</a:t>
                  </a:r>
                  <a:endParaRPr lang="en-US" sz="6400"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064295BF-129F-718D-1B24-6AB60BCBE50A}"/>
                    </a:ext>
                  </a:extLst>
                </p:cNvPr>
                <p:cNvSpPr/>
                <p:nvPr/>
              </p:nvSpPr>
              <p:spPr>
                <a:xfrm>
                  <a:off x="10146807" y="2991147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o</a:t>
                  </a: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55655BA1-7270-C359-E0F9-D16E9E7116D3}"/>
                    </a:ext>
                  </a:extLst>
                </p:cNvPr>
                <p:cNvSpPr/>
                <p:nvPr/>
              </p:nvSpPr>
              <p:spPr>
                <a:xfrm>
                  <a:off x="8665085" y="1429510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a</a:t>
                  </a: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58C35A4D-3200-47F0-7CCA-DE7368ABECED}"/>
                    </a:ext>
                  </a:extLst>
                </p:cNvPr>
                <p:cNvSpPr/>
                <p:nvPr/>
              </p:nvSpPr>
              <p:spPr>
                <a:xfrm>
                  <a:off x="10146807" y="1429510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e</a:t>
                  </a: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0736199C-1B5D-E59B-4B95-E8379847B5BB}"/>
                  </a:ext>
                </a:extLst>
              </p:cNvPr>
              <p:cNvGrpSpPr/>
              <p:nvPr/>
            </p:nvGrpSpPr>
            <p:grpSpPr>
              <a:xfrm>
                <a:off x="275360" y="1922600"/>
                <a:ext cx="5641290" cy="3747017"/>
                <a:chOff x="275359" y="1388168"/>
                <a:chExt cx="6794147" cy="4512760"/>
              </a:xfrm>
            </p:grpSpPr>
            <p:sp>
              <p:nvSpPr>
                <p:cNvPr id="25" name="Rounded Rectangle 29">
                  <a:extLst>
                    <a:ext uri="{FF2B5EF4-FFF2-40B4-BE49-F238E27FC236}">
                      <a16:creationId xmlns:a16="http://schemas.microsoft.com/office/drawing/2014/main" id="{CDF7EC9E-21BB-D4B1-1BE0-36F9C1C3832F}"/>
                    </a:ext>
                  </a:extLst>
                </p:cNvPr>
                <p:cNvSpPr/>
                <p:nvPr/>
              </p:nvSpPr>
              <p:spPr>
                <a:xfrm>
                  <a:off x="5507106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h</a:t>
                  </a:r>
                </a:p>
              </p:txBody>
            </p:sp>
            <p:sp>
              <p:nvSpPr>
                <p:cNvPr id="26" name="Rounded Rectangle 29">
                  <a:extLst>
                    <a:ext uri="{FF2B5EF4-FFF2-40B4-BE49-F238E27FC236}">
                      <a16:creationId xmlns:a16="http://schemas.microsoft.com/office/drawing/2014/main" id="{789F0EDA-4B74-EC81-BAED-B60EC7972204}"/>
                    </a:ext>
                  </a:extLst>
                </p:cNvPr>
                <p:cNvSpPr/>
                <p:nvPr/>
              </p:nvSpPr>
              <p:spPr>
                <a:xfrm>
                  <a:off x="3771142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l</a:t>
                  </a:r>
                </a:p>
              </p:txBody>
            </p:sp>
            <p:sp>
              <p:nvSpPr>
                <p:cNvPr id="27" name="Rounded Rectangle 29">
                  <a:extLst>
                    <a:ext uri="{FF2B5EF4-FFF2-40B4-BE49-F238E27FC236}">
                      <a16:creationId xmlns:a16="http://schemas.microsoft.com/office/drawing/2014/main" id="{D6412847-3A81-EC9D-08D4-124166A5569A}"/>
                    </a:ext>
                  </a:extLst>
                </p:cNvPr>
                <p:cNvSpPr/>
                <p:nvPr/>
              </p:nvSpPr>
              <p:spPr>
                <a:xfrm>
                  <a:off x="2027229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m</a:t>
                  </a:r>
                </a:p>
              </p:txBody>
            </p:sp>
            <p:sp>
              <p:nvSpPr>
                <p:cNvPr id="28" name="Rounded Rectangle 29">
                  <a:extLst>
                    <a:ext uri="{FF2B5EF4-FFF2-40B4-BE49-F238E27FC236}">
                      <a16:creationId xmlns:a16="http://schemas.microsoft.com/office/drawing/2014/main" id="{37BB85F3-141B-AE54-629B-2B584B7F14D8}"/>
                    </a:ext>
                  </a:extLst>
                </p:cNvPr>
                <p:cNvSpPr/>
                <p:nvPr/>
              </p:nvSpPr>
              <p:spPr>
                <a:xfrm>
                  <a:off x="275359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 err="1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wh</a:t>
                  </a:r>
                  <a:endParaRPr lang="en-US" sz="6400">
                    <a:solidFill>
                      <a:schemeClr val="bg1"/>
                    </a:solidFill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29" name="Rounded Rectangle 31">
                  <a:extLst>
                    <a:ext uri="{FF2B5EF4-FFF2-40B4-BE49-F238E27FC236}">
                      <a16:creationId xmlns:a16="http://schemas.microsoft.com/office/drawing/2014/main" id="{6A866E92-305A-6FC3-8E08-96BBB0E96B56}"/>
                    </a:ext>
                  </a:extLst>
                </p:cNvPr>
                <p:cNvSpPr/>
                <p:nvPr/>
              </p:nvSpPr>
              <p:spPr>
                <a:xfrm>
                  <a:off x="5507106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z</a:t>
                  </a:r>
                </a:p>
              </p:txBody>
            </p:sp>
            <p:sp>
              <p:nvSpPr>
                <p:cNvPr id="47" name="Rounded Rectangle 29">
                  <a:extLst>
                    <a:ext uri="{FF2B5EF4-FFF2-40B4-BE49-F238E27FC236}">
                      <a16:creationId xmlns:a16="http://schemas.microsoft.com/office/drawing/2014/main" id="{79DD2E46-61BF-00A2-14A2-C06F7329EE15}"/>
                    </a:ext>
                  </a:extLst>
                </p:cNvPr>
                <p:cNvSpPr/>
                <p:nvPr/>
              </p:nvSpPr>
              <p:spPr>
                <a:xfrm>
                  <a:off x="3771142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f</a:t>
                  </a:r>
                </a:p>
              </p:txBody>
            </p:sp>
            <p:sp>
              <p:nvSpPr>
                <p:cNvPr id="48" name="Rounded Rectangle 29">
                  <a:extLst>
                    <a:ext uri="{FF2B5EF4-FFF2-40B4-BE49-F238E27FC236}">
                      <a16:creationId xmlns:a16="http://schemas.microsoft.com/office/drawing/2014/main" id="{250C2BA9-1107-B7D0-16D7-0BA361A03540}"/>
                    </a:ext>
                  </a:extLst>
                </p:cNvPr>
                <p:cNvSpPr/>
                <p:nvPr/>
              </p:nvSpPr>
              <p:spPr>
                <a:xfrm>
                  <a:off x="2027229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 err="1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sh</a:t>
                  </a:r>
                  <a:endParaRPr lang="en-US" sz="6400">
                    <a:solidFill>
                      <a:schemeClr val="bg1"/>
                    </a:solidFill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49" name="Rounded Rectangle 29">
                  <a:extLst>
                    <a:ext uri="{FF2B5EF4-FFF2-40B4-BE49-F238E27FC236}">
                      <a16:creationId xmlns:a16="http://schemas.microsoft.com/office/drawing/2014/main" id="{D7A73085-A63C-864D-FD6D-E4A78508D13F}"/>
                    </a:ext>
                  </a:extLst>
                </p:cNvPr>
                <p:cNvSpPr/>
                <p:nvPr/>
              </p:nvSpPr>
              <p:spPr>
                <a:xfrm>
                  <a:off x="275359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d</a:t>
                  </a:r>
                </a:p>
              </p:txBody>
            </p:sp>
            <p:sp>
              <p:nvSpPr>
                <p:cNvPr id="50" name="Rounded Rectangle 15">
                  <a:extLst>
                    <a:ext uri="{FF2B5EF4-FFF2-40B4-BE49-F238E27FC236}">
                      <a16:creationId xmlns:a16="http://schemas.microsoft.com/office/drawing/2014/main" id="{1A631693-61D7-BB0F-19C8-34AFBFD09AE4}"/>
                    </a:ext>
                  </a:extLst>
                </p:cNvPr>
                <p:cNvSpPr/>
                <p:nvPr/>
              </p:nvSpPr>
              <p:spPr>
                <a:xfrm>
                  <a:off x="5507106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45720" rIns="36000" bIns="4572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x</a:t>
                  </a:r>
                </a:p>
              </p:txBody>
            </p:sp>
            <p:sp>
              <p:nvSpPr>
                <p:cNvPr id="51" name="Rounded Rectangle 29">
                  <a:extLst>
                    <a:ext uri="{FF2B5EF4-FFF2-40B4-BE49-F238E27FC236}">
                      <a16:creationId xmlns:a16="http://schemas.microsoft.com/office/drawing/2014/main" id="{45CAD3C3-BE18-FD33-2199-FBF6B906B135}"/>
                    </a:ext>
                  </a:extLst>
                </p:cNvPr>
                <p:cNvSpPr/>
                <p:nvPr/>
              </p:nvSpPr>
              <p:spPr>
                <a:xfrm>
                  <a:off x="3771142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 err="1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th</a:t>
                  </a:r>
                  <a:endParaRPr lang="en-US" sz="6400">
                    <a:solidFill>
                      <a:schemeClr val="bg1"/>
                    </a:solidFill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52" name="Rounded Rectangle 29">
                  <a:extLst>
                    <a:ext uri="{FF2B5EF4-FFF2-40B4-BE49-F238E27FC236}">
                      <a16:creationId xmlns:a16="http://schemas.microsoft.com/office/drawing/2014/main" id="{2DD151D9-09B7-A07C-659A-2ADD3238DF30}"/>
                    </a:ext>
                  </a:extLst>
                </p:cNvPr>
                <p:cNvSpPr/>
                <p:nvPr/>
              </p:nvSpPr>
              <p:spPr>
                <a:xfrm>
                  <a:off x="2011327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c</a:t>
                  </a:r>
                </a:p>
              </p:txBody>
            </p:sp>
            <p:sp>
              <p:nvSpPr>
                <p:cNvPr id="53" name="Rounded Rectangle 29">
                  <a:extLst>
                    <a:ext uri="{FF2B5EF4-FFF2-40B4-BE49-F238E27FC236}">
                      <a16:creationId xmlns:a16="http://schemas.microsoft.com/office/drawing/2014/main" id="{B6169282-ABE5-A705-C963-3A42A7CF28B9}"/>
                    </a:ext>
                  </a:extLst>
                </p:cNvPr>
                <p:cNvSpPr/>
                <p:nvPr/>
              </p:nvSpPr>
              <p:spPr>
                <a:xfrm>
                  <a:off x="275359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t</a:t>
                  </a:r>
                </a:p>
              </p:txBody>
            </p:sp>
          </p:grp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03B66F4-1166-C070-19E0-CCA4F32BA43F}"/>
                </a:ext>
              </a:extLst>
            </p:cNvPr>
            <p:cNvGrpSpPr/>
            <p:nvPr/>
          </p:nvGrpSpPr>
          <p:grpSpPr>
            <a:xfrm>
              <a:off x="9464822" y="1874820"/>
              <a:ext cx="1225346" cy="3505735"/>
              <a:chOff x="9464822" y="1874820"/>
              <a:chExt cx="1225346" cy="3505735"/>
            </a:xfrm>
          </p:grpSpPr>
          <p:pic>
            <p:nvPicPr>
              <p:cNvPr id="5" name="Graphic 4" descr="Repeat outline">
                <a:extLst>
                  <a:ext uri="{FF2B5EF4-FFF2-40B4-BE49-F238E27FC236}">
                    <a16:creationId xmlns:a16="http://schemas.microsoft.com/office/drawing/2014/main" id="{9DD663A4-B28B-ED22-25D9-966EC287D5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464822" y="1874820"/>
                <a:ext cx="1225346" cy="1217869"/>
              </a:xfrm>
              <a:prstGeom prst="rect">
                <a:avLst/>
              </a:prstGeom>
            </p:spPr>
          </p:pic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1B4EB37A-F9AC-3BF2-93F1-3FCAF864F4B6}"/>
                  </a:ext>
                </a:extLst>
              </p:cNvPr>
              <p:cNvGrpSpPr/>
              <p:nvPr/>
            </p:nvGrpSpPr>
            <p:grpSpPr>
              <a:xfrm>
                <a:off x="9670078" y="3377683"/>
                <a:ext cx="814833" cy="814833"/>
                <a:chOff x="9706049" y="2048257"/>
                <a:chExt cx="814833" cy="814833"/>
              </a:xfrm>
            </p:grpSpPr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EA52C3F3-0391-F013-27B8-E4B1CFDA8D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120305" y="2048257"/>
                  <a:ext cx="4988" cy="814833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280D67F9-936B-9411-8E98-7C2ADE63AC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10110972" y="2053736"/>
                  <a:ext cx="4988" cy="814833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06E1ACFF-D4D7-F86C-FD7A-52EC436FEAA2}"/>
                  </a:ext>
                </a:extLst>
              </p:cNvPr>
              <p:cNvGrpSpPr/>
              <p:nvPr/>
            </p:nvGrpSpPr>
            <p:grpSpPr>
              <a:xfrm>
                <a:off x="9767330" y="4688953"/>
                <a:ext cx="634007" cy="691602"/>
                <a:chOff x="9897843" y="4740812"/>
                <a:chExt cx="570727" cy="622811"/>
              </a:xfrm>
            </p:grpSpPr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AF60B0CE-97FF-FCAF-EFBE-861FA99129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897843" y="4740812"/>
                  <a:ext cx="570727" cy="622811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9AD262AC-5B58-6775-74ED-9AD00BE37A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897843" y="4740812"/>
                  <a:ext cx="570727" cy="622811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986837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27020-A72D-C848-7264-55DEE840273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20 We do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252445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-y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what something is like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A3C55D4-EF1D-C1E9-DA19-6D35F01B2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21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1558978" y="1614125"/>
            <a:ext cx="30273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dust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bump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mess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96930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17CAA-B825-714B-9E85-002BCF2DF2F1}"/>
              </a:ext>
            </a:extLst>
          </p:cNvPr>
          <p:cNvSpPr txBox="1"/>
          <p:nvPr/>
        </p:nvSpPr>
        <p:spPr>
          <a:xfrm>
            <a:off x="6096000" y="2614399"/>
            <a:ext cx="3557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-y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22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048181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29389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luck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stick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sleep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0D3F-4CBE-DD96-74F4-CC83CA0D6DED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23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694266" y="1720840"/>
            <a:ext cx="10515600" cy="34163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The coach was grumpy and bossy, and that made me jumpy.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6DB4-852F-747B-88F5-2DBD711D1D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24 We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708423" y="1720840"/>
            <a:ext cx="10775153" cy="34163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The bumpy road led to a smelly tip that was messy and dusty.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99AFC-6D05-746F-CF32-3670FE8D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9BA7E-F2EA-DE5D-FD87-43807BFB5F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6713"/>
            <a:ext cx="6273800" cy="577850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25 I do</a:t>
            </a:r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35F8F3F2-90A2-65E5-E836-D450D3CD4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31746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16727C-2317-0C04-DF23-D5704086A47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26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02327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27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208372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-y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40F8334-8658-CE4B-90F2-585D85B93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67018" y="1589013"/>
            <a:ext cx="994016" cy="53962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1776D6C-CB5A-5248-A6F9-D1C2C6C99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48157" y="1589013"/>
            <a:ext cx="994016" cy="539620"/>
          </a:xfrm>
          <a:prstGeom prst="roundRect">
            <a:avLst/>
          </a:prstGeom>
          <a:solidFill>
            <a:srgbClr val="EBE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452921"/>
            <a:ext cx="4588192" cy="4588192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3BEBD98-44E2-DDA3-ECC4-F2E92B3EA0D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28 Check for understanding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339402" y="2882697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4152507" y="241800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8013800" y="2429998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Picture 9" descr="messy">
            <a:extLst>
              <a:ext uri="{FF2B5EF4-FFF2-40B4-BE49-F238E27FC236}">
                <a16:creationId xmlns:a16="http://schemas.microsoft.com/office/drawing/2014/main" id="{42311A81-B64C-E077-E34A-8CE2BB9F9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0651" y="3395418"/>
            <a:ext cx="1845349" cy="1845349"/>
          </a:xfrm>
          <a:prstGeom prst="rect">
            <a:avLst/>
          </a:prstGeom>
        </p:spPr>
      </p:pic>
      <p:pic>
        <p:nvPicPr>
          <p:cNvPr id="15" name="Picture 14" descr="smelly">
            <a:extLst>
              <a:ext uri="{FF2B5EF4-FFF2-40B4-BE49-F238E27FC236}">
                <a16:creationId xmlns:a16="http://schemas.microsoft.com/office/drawing/2014/main" id="{CBE6DAED-CF64-2E9C-CA7F-7BB7DF8987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1032" y="3601709"/>
            <a:ext cx="1432768" cy="1432768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BF5A6A5-2FD3-0B0A-7615-424349681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94238" y="1731982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3700A-F777-F602-1B43-A761F9D0D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148157" y="1543858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/>
              <a:t>-y</a:t>
            </a: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01EC74ED-C8DF-67B2-3C4A-B1314987D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035898" y="3283962"/>
            <a:ext cx="6737080" cy="2236877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yucky">
            <a:extLst>
              <a:ext uri="{FF2B5EF4-FFF2-40B4-BE49-F238E27FC236}">
                <a16:creationId xmlns:a16="http://schemas.microsoft.com/office/drawing/2014/main" id="{93BD8580-056C-2F45-8E4B-BF12AA1A16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91" y="3555527"/>
            <a:ext cx="1713460" cy="17134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9524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6F20-7659-8080-22F6-EFCFB57824C5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29 You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Sail away mnemonic shows a picture of a sail boat on water and the words underneath say sail away.">
            <a:extLst>
              <a:ext uri="{FF2B5EF4-FFF2-40B4-BE49-F238E27FC236}">
                <a16:creationId xmlns:a16="http://schemas.microsoft.com/office/drawing/2014/main" id="{336F8BA5-C34E-227D-B40F-DAE56F3142E4}"/>
              </a:ext>
            </a:extLst>
          </p:cNvPr>
          <p:cNvGrpSpPr/>
          <p:nvPr/>
        </p:nvGrpSpPr>
        <p:grpSpPr>
          <a:xfrm>
            <a:off x="2095500" y="774583"/>
            <a:ext cx="7696200" cy="5146453"/>
            <a:chOff x="0" y="1509988"/>
            <a:chExt cx="6086021" cy="434131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1B85681-980F-35DA-447C-6CEB1B29937A}"/>
                </a:ext>
              </a:extLst>
            </p:cNvPr>
            <p:cNvGrpSpPr/>
            <p:nvPr/>
          </p:nvGrpSpPr>
          <p:grpSpPr>
            <a:xfrm>
              <a:off x="0" y="2910032"/>
              <a:ext cx="6086021" cy="2941271"/>
              <a:chOff x="-237226" y="1458358"/>
              <a:chExt cx="6086021" cy="2941271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D4B49D2-309E-D84B-49D6-076C651A21C5}"/>
                  </a:ext>
                </a:extLst>
              </p:cNvPr>
              <p:cNvSpPr txBox="1"/>
              <p:nvPr/>
            </p:nvSpPr>
            <p:spPr>
              <a:xfrm>
                <a:off x="-237226" y="3476299"/>
                <a:ext cx="6086021" cy="7788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540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The b</a:t>
                </a:r>
                <a:r>
                  <a:rPr lang="en-US" sz="5400" u="sng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oa</a:t>
                </a:r>
                <a:r>
                  <a:rPr lang="en-US" sz="540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 is sl</a:t>
                </a:r>
                <a:r>
                  <a:rPr lang="en-US" sz="5400" u="sng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ow</a:t>
                </a:r>
                <a:endParaRPr lang="en-AU" sz="5400" u="sng">
                  <a:solidFill>
                    <a:srgbClr val="4557AD"/>
                  </a:solidFill>
                </a:endParaRPr>
              </a:p>
            </p:txBody>
          </p:sp>
          <p:sp>
            <p:nvSpPr>
              <p:cNvPr id="8" name="Rounded Rectangle 3">
                <a:extLst>
                  <a:ext uri="{FF2B5EF4-FFF2-40B4-BE49-F238E27FC236}">
                    <a16:creationId xmlns:a16="http://schemas.microsoft.com/office/drawing/2014/main" id="{2C9C0F4E-98D2-6544-869B-F549640C1951}"/>
                  </a:ext>
                </a:extLst>
              </p:cNvPr>
              <p:cNvSpPr/>
              <p:nvPr/>
            </p:nvSpPr>
            <p:spPr>
              <a:xfrm>
                <a:off x="301527" y="1458358"/>
                <a:ext cx="5237881" cy="2941271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F8DDD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</p:grp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CF2BA4AF-1BD5-3E39-2E7B-4BB0238705A9}"/>
                </a:ext>
              </a:extLst>
            </p:cNvPr>
            <p:cNvSpPr txBox="1">
              <a:spLocks/>
            </p:cNvSpPr>
            <p:nvPr/>
          </p:nvSpPr>
          <p:spPr>
            <a:xfrm>
              <a:off x="421026" y="1509988"/>
              <a:ext cx="5237881" cy="110600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8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</a:t>
              </a:r>
              <a:r>
                <a:rPr lang="en-US" sz="88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oa</a:t>
              </a:r>
              <a:r>
                <a:rPr lang="en-US" sz="88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  ow</a:t>
              </a:r>
              <a:endParaRPr lang="en-AU" sz="88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  <p:pic>
        <p:nvPicPr>
          <p:cNvPr id="12" name="Graphic 11" descr="boat">
            <a:extLst>
              <a:ext uri="{FF2B5EF4-FFF2-40B4-BE49-F238E27FC236}">
                <a16:creationId xmlns:a16="http://schemas.microsoft.com/office/drawing/2014/main" id="{49BC36B0-5A94-A85B-EE3A-3D54522F8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6786" b="17661"/>
          <a:stretch/>
        </p:blipFill>
        <p:spPr>
          <a:xfrm>
            <a:off x="4415312" y="2622987"/>
            <a:ext cx="3361375" cy="220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765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2D98-FA5F-012C-E039-09FE4C546D7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30 End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of presentation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B8EFCC91-6E63-58E8-8179-9E8F08F1FD0C}"/>
              </a:ext>
            </a:extLst>
          </p:cNvPr>
          <p:cNvSpPr txBox="1">
            <a:spLocks/>
          </p:cNvSpPr>
          <p:nvPr/>
        </p:nvSpPr>
        <p:spPr>
          <a:xfrm>
            <a:off x="1119187" y="1217073"/>
            <a:ext cx="3314700" cy="383181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igh</a:t>
            </a:r>
            <a:endParaRPr lang="en-AU" sz="1800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DE9AAF4E-35A5-3DE2-8831-B9260C3013A7}"/>
              </a:ext>
            </a:extLst>
          </p:cNvPr>
          <p:cNvSpPr txBox="1">
            <a:spLocks/>
          </p:cNvSpPr>
          <p:nvPr/>
        </p:nvSpPr>
        <p:spPr>
          <a:xfrm>
            <a:off x="6800850" y="1952569"/>
            <a:ext cx="3933411" cy="373115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5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_igh</a:t>
            </a:r>
            <a:r>
              <a:rPr lang="en-US" sz="12500">
                <a:solidFill>
                  <a:srgbClr val="0E1F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</a:p>
          <a:p>
            <a:pPr marL="0" indent="0">
              <a:buNone/>
            </a:pPr>
            <a:r>
              <a:rPr lang="en-US" sz="125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_igh     </a:t>
            </a: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17B6B110-E6B8-9FA7-7A9F-F5E7E930B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86021" y="1384118"/>
            <a:ext cx="4986792" cy="4546885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918398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5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53293AB-A732-CB72-B68B-988F35401BD9}"/>
              </a:ext>
            </a:extLst>
          </p:cNvPr>
          <p:cNvSpPr txBox="1">
            <a:spLocks/>
          </p:cNvSpPr>
          <p:nvPr/>
        </p:nvSpPr>
        <p:spPr>
          <a:xfrm>
            <a:off x="2784165" y="526525"/>
            <a:ext cx="6623668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800">
                <a:solidFill>
                  <a:srgbClr val="4557AD"/>
                </a:solidFill>
                <a:latin typeface="Tenorite" pitchFamily="2" charset="0"/>
                <a:cs typeface="Arial"/>
              </a:rPr>
              <a:t> __</a:t>
            </a:r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y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11" name="Graphic 10" descr="shy puppy">
            <a:extLst>
              <a:ext uri="{FF2B5EF4-FFF2-40B4-BE49-F238E27FC236}">
                <a16:creationId xmlns:a16="http://schemas.microsoft.com/office/drawing/2014/main" id="{11ACB5AC-DCF0-F1C3-EDDC-779BF63560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0100" y="2559511"/>
            <a:ext cx="2191797" cy="219179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C10A3A3-8075-B400-FB28-28D80386CD71}"/>
              </a:ext>
            </a:extLst>
          </p:cNvPr>
          <p:cNvSpPr txBox="1"/>
          <p:nvPr/>
        </p:nvSpPr>
        <p:spPr>
          <a:xfrm>
            <a:off x="1" y="485504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Sh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y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pupp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y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374AFC0C-C9A2-12E4-DE62-7A5E6ABA5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84165" y="2291618"/>
            <a:ext cx="6623668" cy="3486758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7273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97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143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6730D1-DB92-A600-A9CD-B993F799E181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4219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bilby   by   window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30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6554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right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917" y="2238026"/>
            <a:ext cx="2673087" cy="2673087"/>
          </a:xfrm>
          <a:prstGeom prst="rect">
            <a:avLst/>
          </a:prstGeom>
        </p:spPr>
      </p:pic>
      <p:pic>
        <p:nvPicPr>
          <p:cNvPr id="7" name="Picture 6" descr="shy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9456" y="2238026"/>
            <a:ext cx="2673087" cy="2673087"/>
          </a:xfrm>
          <a:prstGeom prst="rect">
            <a:avLst/>
          </a:prstGeom>
        </p:spPr>
      </p:pic>
      <p:pic>
        <p:nvPicPr>
          <p:cNvPr id="5" name="Picture 4" descr="lady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71995" y="1979305"/>
            <a:ext cx="2879432" cy="287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8D2A0E8-7E4D-C7A7-9CE9-D54076A736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7710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97512D-4C8C-5102-F3CC-C160F2BF566C}"/>
              </a:ext>
            </a:extLst>
          </p:cNvPr>
          <p:cNvSpPr txBox="1">
            <a:spLocks/>
          </p:cNvSpPr>
          <p:nvPr/>
        </p:nvSpPr>
        <p:spPr>
          <a:xfrm>
            <a:off x="307427" y="1226044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-ed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30083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Auez1dtH"/>
  <p:tag name="ARTICULATE_SLIDE_COUNT" val="1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cc1ce378af8e42a590006a9ba68b685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7bfcb57274c147b48ded2197155f539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06F12C-C0DB-47C5-86E5-0BDC675C6348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64eff3df-e3d6-48ed-978f-45ff25640900"/>
    <ds:schemaRef ds:uri="http://schemas.microsoft.com/office/infopath/2007/PartnerControls"/>
    <ds:schemaRef ds:uri="ff236c08-9611-4854-a4bb-16d44b7327b6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4098</Words>
  <Application>Microsoft Office PowerPoint</Application>
  <PresentationFormat>Widescreen</PresentationFormat>
  <Paragraphs>525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Calibri Light</vt:lpstr>
      <vt:lpstr>Courier New</vt:lpstr>
      <vt:lpstr>Segoe UI</vt:lpstr>
      <vt:lpstr>Symbol</vt:lpstr>
      <vt:lpstr>Tenorite</vt:lpstr>
      <vt:lpstr>Verdana</vt:lpstr>
      <vt:lpstr>Office Theme</vt:lpstr>
      <vt:lpstr>Slide 1 Start of presentation, Suffix ing (verb)</vt:lpstr>
      <vt:lpstr>Slide 2 Phonemic awareness review</vt:lpstr>
      <vt:lpstr>Slide 3 Review You do</vt:lpstr>
      <vt:lpstr>Slide 4 Review You do</vt:lpstr>
      <vt:lpstr>Slide 5 I do</vt:lpstr>
      <vt:lpstr>Slide 6 Review You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</vt:lpstr>
      <vt:lpstr>Slide 13 Review</vt:lpstr>
      <vt:lpstr>Slide 14 Review</vt:lpstr>
      <vt:lpstr>Slide 15 End of review, start of lesson</vt:lpstr>
      <vt:lpstr>Slide 16 Revision: nouns and verbs</vt:lpstr>
      <vt:lpstr>Slide 17 Learning intention and success criteria</vt:lpstr>
      <vt:lpstr>Slide 18 Hand out student sheet</vt:lpstr>
      <vt:lpstr>Slide 19 I do</vt:lpstr>
      <vt:lpstr>Slide 20 We do</vt:lpstr>
      <vt:lpstr>Slide 21 I do</vt:lpstr>
      <vt:lpstr>Slide 22 We do</vt:lpstr>
      <vt:lpstr>Slide 23 I do</vt:lpstr>
      <vt:lpstr>Slide 24 We do</vt:lpstr>
      <vt:lpstr>Slide 25 I do</vt:lpstr>
      <vt:lpstr>Slide 26 We do</vt:lpstr>
      <vt:lpstr>Slide 27 Suffix review</vt:lpstr>
      <vt:lpstr>Slide 28 Check for understanding</vt:lpstr>
      <vt:lpstr>Slide 29 You do</vt:lpstr>
      <vt:lpstr>Slide 30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2025-07-30T04:21:04Z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65655C9D-DB4F-40D3-AC8A-3E0445F2047E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6.2_0807</vt:lpwstr>
  </property>
</Properties>
</file>