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ppt/tags/tag30.xml" ContentType="application/vnd.openxmlformats-officedocument.presentationml.tags+xml"/>
  <Override PartName="/ppt/notesSlides/notesSlide37.xml" ContentType="application/vnd.openxmlformats-officedocument.presentationml.notesSlide+xml"/>
  <Override PartName="/ppt/tags/tag31.xml" ContentType="application/vnd.openxmlformats-officedocument.presentationml.tags+xml"/>
  <Override PartName="/ppt/notesSlides/notesSlide38.xml" ContentType="application/vnd.openxmlformats-officedocument.presentationml.notesSlide+xml"/>
  <Override PartName="/ppt/tags/tag32.xml" ContentType="application/vnd.openxmlformats-officedocument.presentationml.tags+xml"/>
  <Override PartName="/ppt/notesSlides/notesSlide39.xml" ContentType="application/vnd.openxmlformats-officedocument.presentationml.notesSlide+xml"/>
  <Override PartName="/ppt/tags/tag33.xml" ContentType="application/vnd.openxmlformats-officedocument.presentationml.tags+xml"/>
  <Override PartName="/ppt/notesSlides/notesSlide40.xml" ContentType="application/vnd.openxmlformats-officedocument.presentationml.notesSlide+xml"/>
  <Override PartName="/ppt/tags/tag34.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20" r:id="rId5"/>
    <p:sldId id="518" r:id="rId6"/>
    <p:sldId id="556" r:id="rId7"/>
    <p:sldId id="557" r:id="rId8"/>
    <p:sldId id="561" r:id="rId9"/>
    <p:sldId id="534" r:id="rId10"/>
    <p:sldId id="511" r:id="rId11"/>
    <p:sldId id="512" r:id="rId12"/>
    <p:sldId id="555" r:id="rId13"/>
    <p:sldId id="524" r:id="rId14"/>
    <p:sldId id="525" r:id="rId15"/>
    <p:sldId id="513" r:id="rId16"/>
    <p:sldId id="514" r:id="rId17"/>
    <p:sldId id="515" r:id="rId18"/>
    <p:sldId id="516" r:id="rId19"/>
    <p:sldId id="498" r:id="rId20"/>
    <p:sldId id="560" r:id="rId21"/>
    <p:sldId id="522" r:id="rId22"/>
    <p:sldId id="473" r:id="rId23"/>
    <p:sldId id="474" r:id="rId24"/>
    <p:sldId id="559" r:id="rId25"/>
    <p:sldId id="558" r:id="rId26"/>
    <p:sldId id="475" r:id="rId27"/>
    <p:sldId id="476" r:id="rId28"/>
    <p:sldId id="477" r:id="rId29"/>
    <p:sldId id="478" r:id="rId30"/>
    <p:sldId id="479" r:id="rId31"/>
    <p:sldId id="480" r:id="rId32"/>
    <p:sldId id="481" r:id="rId33"/>
    <p:sldId id="482" r:id="rId34"/>
    <p:sldId id="483" r:id="rId35"/>
    <p:sldId id="484" r:id="rId36"/>
    <p:sldId id="485" r:id="rId37"/>
    <p:sldId id="553" r:id="rId38"/>
    <p:sldId id="554" r:id="rId39"/>
    <p:sldId id="488" r:id="rId40"/>
    <p:sldId id="489" r:id="rId41"/>
    <p:sldId id="490" r:id="rId42"/>
    <p:sldId id="491" r:id="rId43"/>
    <p:sldId id="492" r:id="rId44"/>
    <p:sldId id="493" r:id="rId45"/>
    <p:sldId id="494" r:id="rId46"/>
    <p:sldId id="499"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DDE"/>
    <a:srgbClr val="CD1E25"/>
    <a:srgbClr val="007FC2"/>
    <a:srgbClr val="D9ECF6"/>
    <a:srgbClr val="FFFFFF"/>
    <a:srgbClr val="0E1E42"/>
    <a:srgbClr val="565859"/>
    <a:srgbClr val="0E1F42"/>
    <a:srgbClr val="4857A6"/>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42667" autoAdjust="0"/>
  </p:normalViewPr>
  <p:slideViewPr>
    <p:cSldViewPr snapToGrid="0">
      <p:cViewPr varScale="1">
        <p:scale>
          <a:sx n="47" d="100"/>
          <a:sy n="47" d="100"/>
        </p:scale>
        <p:origin x="2994" y="72"/>
      </p:cViewPr>
      <p:guideLst>
        <p:guide orient="horz" pos="2160"/>
        <p:guide pos="3840"/>
      </p:guideLst>
    </p:cSldViewPr>
  </p:slideViewPr>
  <p:outlineViewPr>
    <p:cViewPr>
      <p:scale>
        <a:sx n="33" d="100"/>
        <a:sy n="33" d="100"/>
      </p:scale>
      <p:origin x="0" y="-2142"/>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F83F66AC-E1CA-4C01-A953-7BB5E30E2DAC}"/>
    <pc:docChg chg="modSld">
      <pc:chgData name="Liz Heynes" userId="e5ff50d5-f39a-42f6-9e9f-e790bcc8c38d" providerId="ADAL" clId="{F83F66AC-E1CA-4C01-A953-7BB5E30E2DAC}" dt="2025-07-28T06:30:01.792" v="29" actId="20577"/>
      <pc:docMkLst>
        <pc:docMk/>
      </pc:docMkLst>
      <pc:sldChg chg="modNotesTx">
        <pc:chgData name="Liz Heynes" userId="e5ff50d5-f39a-42f6-9e9f-e790bcc8c38d" providerId="ADAL" clId="{F83F66AC-E1CA-4C01-A953-7BB5E30E2DAC}" dt="2025-07-28T06:30:01.792" v="29" actId="20577"/>
        <pc:sldMkLst>
          <pc:docMk/>
          <pc:sldMk cId="3342199426" sldId="478"/>
        </pc:sldMkLst>
      </pc:sldChg>
      <pc:sldChg chg="modNotesTx">
        <pc:chgData name="Liz Heynes" userId="e5ff50d5-f39a-42f6-9e9f-e790bcc8c38d" providerId="ADAL" clId="{F83F66AC-E1CA-4C01-A953-7BB5E30E2DAC}" dt="2025-07-28T06:26:36.661" v="21" actId="113"/>
        <pc:sldMkLst>
          <pc:docMk/>
          <pc:sldMk cId="1971552586" sldId="515"/>
        </pc:sldMkLst>
      </pc:sldChg>
      <pc:sldChg chg="modNotesTx">
        <pc:chgData name="Liz Heynes" userId="e5ff50d5-f39a-42f6-9e9f-e790bcc8c38d" providerId="ADAL" clId="{F83F66AC-E1CA-4C01-A953-7BB5E30E2DAC}" dt="2025-07-28T06:13:58.131" v="18" actId="113"/>
        <pc:sldMkLst>
          <pc:docMk/>
          <pc:sldMk cId="3264394745" sldId="534"/>
        </pc:sldMkLst>
      </pc:sldChg>
      <pc:sldChg chg="modNotesTx">
        <pc:chgData name="Liz Heynes" userId="e5ff50d5-f39a-42f6-9e9f-e790bcc8c38d" providerId="ADAL" clId="{F83F66AC-E1CA-4C01-A953-7BB5E30E2DAC}" dt="2025-07-28T06:13:05.572" v="1" actId="115"/>
        <pc:sldMkLst>
          <pc:docMk/>
          <pc:sldMk cId="1331476595" sldId="556"/>
        </pc:sldMkLst>
      </pc:sldChg>
      <pc:sldChg chg="modNotesTx">
        <pc:chgData name="Liz Heynes" userId="e5ff50d5-f39a-42f6-9e9f-e790bcc8c38d" providerId="ADAL" clId="{F83F66AC-E1CA-4C01-A953-7BB5E30E2DAC}" dt="2025-07-28T06:13:31.650" v="15" actId="20577"/>
        <pc:sldMkLst>
          <pc:docMk/>
          <pc:sldMk cId="918398378" sldId="557"/>
        </pc:sldMkLst>
      </pc:sldChg>
      <pc:sldChg chg="modNotesTx">
        <pc:chgData name="Liz Heynes" userId="e5ff50d5-f39a-42f6-9e9f-e790bcc8c38d" providerId="ADAL" clId="{F83F66AC-E1CA-4C01-A953-7BB5E30E2DAC}" dt="2025-07-28T06:29:26.113" v="27" actId="115"/>
        <pc:sldMkLst>
          <pc:docMk/>
          <pc:sldMk cId="3827273845" sldId="560"/>
        </pc:sldMkLst>
      </pc:sldChg>
    </pc:docChg>
  </pc:docChgLst>
  <pc:docChgLst>
    <pc:chgData name="Trish Wilson" userId="1a8d7cc3620296f7" providerId="LiveId" clId="{FD2B99F4-56CE-4AEB-A740-95ED2C8040F4}"/>
    <pc:docChg chg="undo custSel modSld">
      <pc:chgData name="Trish Wilson" userId="1a8d7cc3620296f7" providerId="LiveId" clId="{FD2B99F4-56CE-4AEB-A740-95ED2C8040F4}" dt="2025-07-01T00:06:54.896" v="185" actId="20577"/>
      <pc:docMkLst>
        <pc:docMk/>
      </pc:docMkLst>
      <pc:sldChg chg="modNotesTx">
        <pc:chgData name="Trish Wilson" userId="1a8d7cc3620296f7" providerId="LiveId" clId="{FD2B99F4-56CE-4AEB-A740-95ED2C8040F4}" dt="2025-06-30T23:48:27.115" v="83" actId="2711"/>
        <pc:sldMkLst>
          <pc:docMk/>
          <pc:sldMk cId="568666050" sldId="473"/>
        </pc:sldMkLst>
      </pc:sldChg>
      <pc:sldChg chg="modNotesTx">
        <pc:chgData name="Trish Wilson" userId="1a8d7cc3620296f7" providerId="LiveId" clId="{FD2B99F4-56CE-4AEB-A740-95ED2C8040F4}" dt="2025-06-30T23:50:07.079" v="91" actId="255"/>
        <pc:sldMkLst>
          <pc:docMk/>
          <pc:sldMk cId="121607987" sldId="474"/>
        </pc:sldMkLst>
      </pc:sldChg>
      <pc:sldChg chg="modNotesTx">
        <pc:chgData name="Trish Wilson" userId="1a8d7cc3620296f7" providerId="LiveId" clId="{FD2B99F4-56CE-4AEB-A740-95ED2C8040F4}" dt="2025-06-30T23:52:41.728" v="99" actId="113"/>
        <pc:sldMkLst>
          <pc:docMk/>
          <pc:sldMk cId="2954135154" sldId="481"/>
        </pc:sldMkLst>
      </pc:sldChg>
      <pc:sldChg chg="modNotesTx">
        <pc:chgData name="Trish Wilson" userId="1a8d7cc3620296f7" providerId="LiveId" clId="{FD2B99F4-56CE-4AEB-A740-95ED2C8040F4}" dt="2025-06-30T23:53:26.299" v="104" actId="20577"/>
        <pc:sldMkLst>
          <pc:docMk/>
          <pc:sldMk cId="1998018280" sldId="482"/>
        </pc:sldMkLst>
      </pc:sldChg>
      <pc:sldChg chg="modNotesTx">
        <pc:chgData name="Trish Wilson" userId="1a8d7cc3620296f7" providerId="LiveId" clId="{FD2B99F4-56CE-4AEB-A740-95ED2C8040F4}" dt="2025-06-30T23:54:28.723" v="119" actId="20577"/>
        <pc:sldMkLst>
          <pc:docMk/>
          <pc:sldMk cId="3587135087" sldId="483"/>
        </pc:sldMkLst>
      </pc:sldChg>
      <pc:sldChg chg="modNotesTx">
        <pc:chgData name="Trish Wilson" userId="1a8d7cc3620296f7" providerId="LiveId" clId="{FD2B99F4-56CE-4AEB-A740-95ED2C8040F4}" dt="2025-06-30T23:55:05.261" v="142" actId="20577"/>
        <pc:sldMkLst>
          <pc:docMk/>
          <pc:sldMk cId="1827811589" sldId="484"/>
        </pc:sldMkLst>
      </pc:sldChg>
      <pc:sldChg chg="modNotesTx">
        <pc:chgData name="Trish Wilson" userId="1a8d7cc3620296f7" providerId="LiveId" clId="{FD2B99F4-56CE-4AEB-A740-95ED2C8040F4}" dt="2025-06-30T23:56:20.831" v="148" actId="20577"/>
        <pc:sldMkLst>
          <pc:docMk/>
          <pc:sldMk cId="3377584655" sldId="485"/>
        </pc:sldMkLst>
      </pc:sldChg>
      <pc:sldChg chg="modNotesTx">
        <pc:chgData name="Trish Wilson" userId="1a8d7cc3620296f7" providerId="LiveId" clId="{FD2B99F4-56CE-4AEB-A740-95ED2C8040F4}" dt="2025-06-30T23:59:29.808" v="163" actId="113"/>
        <pc:sldMkLst>
          <pc:docMk/>
          <pc:sldMk cId="4078040901" sldId="488"/>
        </pc:sldMkLst>
      </pc:sldChg>
      <pc:sldChg chg="modNotesTx">
        <pc:chgData name="Trish Wilson" userId="1a8d7cc3620296f7" providerId="LiveId" clId="{FD2B99F4-56CE-4AEB-A740-95ED2C8040F4}" dt="2025-07-01T00:00:49.342" v="171" actId="948"/>
        <pc:sldMkLst>
          <pc:docMk/>
          <pc:sldMk cId="1278329242" sldId="489"/>
        </pc:sldMkLst>
      </pc:sldChg>
      <pc:sldChg chg="modNotesTx">
        <pc:chgData name="Trish Wilson" userId="1a8d7cc3620296f7" providerId="LiveId" clId="{FD2B99F4-56CE-4AEB-A740-95ED2C8040F4}" dt="2025-07-01T00:01:04.656" v="173" actId="255"/>
        <pc:sldMkLst>
          <pc:docMk/>
          <pc:sldMk cId="508572399" sldId="490"/>
        </pc:sldMkLst>
      </pc:sldChg>
      <pc:sldChg chg="modNotesTx">
        <pc:chgData name="Trish Wilson" userId="1a8d7cc3620296f7" providerId="LiveId" clId="{FD2B99F4-56CE-4AEB-A740-95ED2C8040F4}" dt="2025-07-01T00:01:35.032" v="174" actId="2711"/>
        <pc:sldMkLst>
          <pc:docMk/>
          <pc:sldMk cId="1157311959" sldId="491"/>
        </pc:sldMkLst>
      </pc:sldChg>
      <pc:sldChg chg="modNotesTx">
        <pc:chgData name="Trish Wilson" userId="1a8d7cc3620296f7" providerId="LiveId" clId="{FD2B99F4-56CE-4AEB-A740-95ED2C8040F4}" dt="2025-07-01T00:04:36.838" v="176" actId="113"/>
        <pc:sldMkLst>
          <pc:docMk/>
          <pc:sldMk cId="258130066" sldId="492"/>
        </pc:sldMkLst>
      </pc:sldChg>
      <pc:sldChg chg="modNotesTx">
        <pc:chgData name="Trish Wilson" userId="1a8d7cc3620296f7" providerId="LiveId" clId="{FD2B99F4-56CE-4AEB-A740-95ED2C8040F4}" dt="2025-07-01T00:06:54.896" v="185" actId="20577"/>
        <pc:sldMkLst>
          <pc:docMk/>
          <pc:sldMk cId="2389358011" sldId="493"/>
        </pc:sldMkLst>
      </pc:sldChg>
      <pc:sldChg chg="modSp mod modNotesTx">
        <pc:chgData name="Trish Wilson" userId="1a8d7cc3620296f7" providerId="LiveId" clId="{FD2B99F4-56CE-4AEB-A740-95ED2C8040F4}" dt="2025-06-30T23:44:35.588" v="68" actId="20577"/>
        <pc:sldMkLst>
          <pc:docMk/>
          <pc:sldMk cId="1759574190" sldId="498"/>
        </pc:sldMkLst>
        <pc:spChg chg="mod">
          <ac:chgData name="Trish Wilson" userId="1a8d7cc3620296f7" providerId="LiveId" clId="{FD2B99F4-56CE-4AEB-A740-95ED2C8040F4}" dt="2025-06-30T23:43:36.538" v="56" actId="20577"/>
          <ac:spMkLst>
            <pc:docMk/>
            <pc:sldMk cId="1759574190" sldId="498"/>
            <ac:spMk id="7" creationId="{B16F79CC-9A8A-3573-D4AA-5B324082BC90}"/>
          </ac:spMkLst>
        </pc:spChg>
      </pc:sldChg>
      <pc:sldChg chg="modNotesTx">
        <pc:chgData name="Trish Wilson" userId="1a8d7cc3620296f7" providerId="LiveId" clId="{FD2B99F4-56CE-4AEB-A740-95ED2C8040F4}" dt="2025-06-30T03:24:35.207" v="27" actId="2711"/>
        <pc:sldMkLst>
          <pc:docMk/>
          <pc:sldMk cId="702303488" sldId="511"/>
        </pc:sldMkLst>
      </pc:sldChg>
      <pc:sldChg chg="modNotesTx">
        <pc:chgData name="Trish Wilson" userId="1a8d7cc3620296f7" providerId="LiveId" clId="{FD2B99F4-56CE-4AEB-A740-95ED2C8040F4}" dt="2025-06-30T03:25:05.071" v="29" actId="113"/>
        <pc:sldMkLst>
          <pc:docMk/>
          <pc:sldMk cId="2491177883" sldId="512"/>
        </pc:sldMkLst>
      </pc:sldChg>
      <pc:sldChg chg="modNotesTx">
        <pc:chgData name="Trish Wilson" userId="1a8d7cc3620296f7" providerId="LiveId" clId="{FD2B99F4-56CE-4AEB-A740-95ED2C8040F4}" dt="2025-06-30T23:42:33.024" v="54" actId="948"/>
        <pc:sldMkLst>
          <pc:docMk/>
          <pc:sldMk cId="1259779433" sldId="514"/>
        </pc:sldMkLst>
      </pc:sldChg>
      <pc:sldChg chg="modNotesTx">
        <pc:chgData name="Trish Wilson" userId="1a8d7cc3620296f7" providerId="LiveId" clId="{FD2B99F4-56CE-4AEB-A740-95ED2C8040F4}" dt="2025-06-30T03:13:50.312" v="10" actId="313"/>
        <pc:sldMkLst>
          <pc:docMk/>
          <pc:sldMk cId="1971552586" sldId="515"/>
        </pc:sldMkLst>
      </pc:sldChg>
      <pc:sldChg chg="modSp mod modNotesTx">
        <pc:chgData name="Trish Wilson" userId="1a8d7cc3620296f7" providerId="LiveId" clId="{FD2B99F4-56CE-4AEB-A740-95ED2C8040F4}" dt="2025-06-30T03:12:37.654" v="9" actId="20577"/>
        <pc:sldMkLst>
          <pc:docMk/>
          <pc:sldMk cId="409148390" sldId="520"/>
        </pc:sldMkLst>
        <pc:spChg chg="mod">
          <ac:chgData name="Trish Wilson" userId="1a8d7cc3620296f7" providerId="LiveId" clId="{FD2B99F4-56CE-4AEB-A740-95ED2C8040F4}" dt="2025-06-30T03:12:15.845" v="7" actId="20577"/>
          <ac:spMkLst>
            <pc:docMk/>
            <pc:sldMk cId="409148390" sldId="520"/>
            <ac:spMk id="3" creationId="{D01A0B39-29E2-8A92-8D9A-62409C2EE5D4}"/>
          </ac:spMkLst>
        </pc:spChg>
      </pc:sldChg>
      <pc:sldChg chg="modNotesTx">
        <pc:chgData name="Trish Wilson" userId="1a8d7cc3620296f7" providerId="LiveId" clId="{FD2B99F4-56CE-4AEB-A740-95ED2C8040F4}" dt="2025-06-30T23:47:47.525" v="82" actId="114"/>
        <pc:sldMkLst>
          <pc:docMk/>
          <pc:sldMk cId="309290176" sldId="522"/>
        </pc:sldMkLst>
      </pc:sldChg>
      <pc:sldChg chg="modNotesTx">
        <pc:chgData name="Trish Wilson" userId="1a8d7cc3620296f7" providerId="LiveId" clId="{FD2B99F4-56CE-4AEB-A740-95ED2C8040F4}" dt="2025-06-30T03:26:50.711" v="42" actId="113"/>
        <pc:sldMkLst>
          <pc:docMk/>
          <pc:sldMk cId="3297467164" sldId="524"/>
        </pc:sldMkLst>
      </pc:sldChg>
      <pc:sldChg chg="modNotesTx">
        <pc:chgData name="Trish Wilson" userId="1a8d7cc3620296f7" providerId="LiveId" clId="{FD2B99F4-56CE-4AEB-A740-95ED2C8040F4}" dt="2025-06-30T23:41:32.156" v="53" actId="113"/>
        <pc:sldMkLst>
          <pc:docMk/>
          <pc:sldMk cId="1066069138" sldId="525"/>
        </pc:sldMkLst>
      </pc:sldChg>
      <pc:sldChg chg="addCm modNotesTx">
        <pc:chgData name="Trish Wilson" userId="1a8d7cc3620296f7" providerId="LiveId" clId="{FD2B99F4-56CE-4AEB-A740-95ED2C8040F4}" dt="2025-06-30T23:58:22.465" v="153" actId="13926"/>
        <pc:sldMkLst>
          <pc:docMk/>
          <pc:sldMk cId="40283615" sldId="553"/>
        </pc:sldMkLst>
      </pc:sldChg>
      <pc:sldChg chg="modNotesTx">
        <pc:chgData name="Trish Wilson" userId="1a8d7cc3620296f7" providerId="LiveId" clId="{FD2B99F4-56CE-4AEB-A740-95ED2C8040F4}" dt="2025-06-30T23:58:59.827" v="161" actId="113"/>
        <pc:sldMkLst>
          <pc:docMk/>
          <pc:sldMk cId="3363670403" sldId="554"/>
        </pc:sldMkLst>
      </pc:sldChg>
      <pc:sldChg chg="modNotesTx">
        <pc:chgData name="Trish Wilson" userId="1a8d7cc3620296f7" providerId="LiveId" clId="{FD2B99F4-56CE-4AEB-A740-95ED2C8040F4}" dt="2025-06-30T03:25:54.631" v="33" actId="113"/>
        <pc:sldMkLst>
          <pc:docMk/>
          <pc:sldMk cId="3239204843" sldId="555"/>
        </pc:sldMkLst>
      </pc:sldChg>
      <pc:sldChg chg="modNotesTx">
        <pc:chgData name="Trish Wilson" userId="1a8d7cc3620296f7" providerId="LiveId" clId="{FD2B99F4-56CE-4AEB-A740-95ED2C8040F4}" dt="2025-06-30T03:20:53.166" v="24" actId="113"/>
        <pc:sldMkLst>
          <pc:docMk/>
          <pc:sldMk cId="1331476595" sldId="556"/>
        </pc:sldMkLst>
      </pc:sldChg>
      <pc:sldChg chg="modNotesTx">
        <pc:chgData name="Trish Wilson" userId="1a8d7cc3620296f7" providerId="LiveId" clId="{FD2B99F4-56CE-4AEB-A740-95ED2C8040F4}" dt="2025-06-30T23:50:54.170" v="98" actId="20577"/>
        <pc:sldMkLst>
          <pc:docMk/>
          <pc:sldMk cId="44705305" sldId="559"/>
        </pc:sldMkLst>
      </pc:sldChg>
      <pc:sldChg chg="modNotesTx">
        <pc:chgData name="Trish Wilson" userId="1a8d7cc3620296f7" providerId="LiveId" clId="{FD2B99F4-56CE-4AEB-A740-95ED2C8040F4}" dt="2025-06-30T23:47:01.872" v="80" actId="20577"/>
        <pc:sldMkLst>
          <pc:docMk/>
          <pc:sldMk cId="3827273845" sldId="560"/>
        </pc:sldMkLst>
      </pc:sldChg>
      <pc:sldChg chg="addCm modNotesTx">
        <pc:chgData name="Trish Wilson" userId="1a8d7cc3620296f7" providerId="LiveId" clId="{FD2B99F4-56CE-4AEB-A740-95ED2C8040F4}" dt="2025-06-30T03:23:49.866" v="26"/>
        <pc:sldMkLst>
          <pc:docMk/>
          <pc:sldMk cId="544960487" sldId="561"/>
        </pc:sldMkLst>
      </pc:sldChg>
    </pc:docChg>
  </pc:docChgLst>
  <pc:docChgLst>
    <pc:chgData name="Kerrie Shanahan" userId="ae473d9f-76e9-476f-892f-2674ea963afc" providerId="ADAL" clId="{4D7651DB-4FB7-454A-B360-597D3723EE7D}"/>
    <pc:docChg chg="undo custSel modSld">
      <pc:chgData name="Kerrie Shanahan" userId="ae473d9f-76e9-476f-892f-2674ea963afc" providerId="ADAL" clId="{4D7651DB-4FB7-454A-B360-597D3723EE7D}" dt="2025-07-29T01:24:46.070" v="688" actId="20577"/>
      <pc:docMkLst>
        <pc:docMk/>
      </pc:docMkLst>
      <pc:sldChg chg="modSp mod">
        <pc:chgData name="Kerrie Shanahan" userId="ae473d9f-76e9-476f-892f-2674ea963afc" providerId="ADAL" clId="{4D7651DB-4FB7-454A-B360-597D3723EE7D}" dt="2025-07-09T00:08:30.242" v="367" actId="962"/>
        <pc:sldMkLst>
          <pc:docMk/>
          <pc:sldMk cId="121607987" sldId="474"/>
        </pc:sldMkLst>
        <pc:grpChg chg="mod">
          <ac:chgData name="Kerrie Shanahan" userId="ae473d9f-76e9-476f-892f-2674ea963afc" providerId="ADAL" clId="{4D7651DB-4FB7-454A-B360-597D3723EE7D}" dt="2025-07-09T00:08:30.242" v="367" actId="962"/>
          <ac:grpSpMkLst>
            <pc:docMk/>
            <pc:sldMk cId="121607987" sldId="474"/>
            <ac:grpSpMk id="8" creationId="{FB3C53F0-4C54-308B-6843-A53BD40133F7}"/>
          </ac:grpSpMkLst>
        </pc:grpChg>
      </pc:sldChg>
      <pc:sldChg chg="modSp">
        <pc:chgData name="Kerrie Shanahan" userId="ae473d9f-76e9-476f-892f-2674ea963afc" providerId="ADAL" clId="{4D7651DB-4FB7-454A-B360-597D3723EE7D}" dt="2025-07-08T23:58:26.028" v="162" actId="20577"/>
        <pc:sldMkLst>
          <pc:docMk/>
          <pc:sldMk cId="880313685" sldId="475"/>
        </pc:sldMkLst>
        <pc:spChg chg="mod">
          <ac:chgData name="Kerrie Shanahan" userId="ae473d9f-76e9-476f-892f-2674ea963afc" providerId="ADAL" clId="{4D7651DB-4FB7-454A-B360-597D3723EE7D}" dt="2025-07-08T23:58:26.028" v="162" actId="20577"/>
          <ac:spMkLst>
            <pc:docMk/>
            <pc:sldMk cId="880313685" sldId="475"/>
            <ac:spMk id="2" creationId="{BC8CD23B-FF81-442C-D093-CAF66874B44F}"/>
          </ac:spMkLst>
        </pc:spChg>
      </pc:sldChg>
      <pc:sldChg chg="modSp mod">
        <pc:chgData name="Kerrie Shanahan" userId="ae473d9f-76e9-476f-892f-2674ea963afc" providerId="ADAL" clId="{4D7651DB-4FB7-454A-B360-597D3723EE7D}" dt="2025-07-09T00:02:48.187" v="218"/>
        <pc:sldMkLst>
          <pc:docMk/>
          <pc:sldMk cId="3581799720" sldId="476"/>
        </pc:sldMkLst>
        <pc:spChg chg="mod ord">
          <ac:chgData name="Kerrie Shanahan" userId="ae473d9f-76e9-476f-892f-2674ea963afc" providerId="ADAL" clId="{4D7651DB-4FB7-454A-B360-597D3723EE7D}" dt="2025-07-09T00:02:48.187" v="218"/>
          <ac:spMkLst>
            <pc:docMk/>
            <pc:sldMk cId="3581799720" sldId="476"/>
            <ac:spMk id="2" creationId="{27EA34F7-0ABE-8E55-C68D-7419E1E96140}"/>
          </ac:spMkLst>
        </pc:spChg>
      </pc:sldChg>
      <pc:sldChg chg="modSp">
        <pc:chgData name="Kerrie Shanahan" userId="ae473d9f-76e9-476f-892f-2674ea963afc" providerId="ADAL" clId="{4D7651DB-4FB7-454A-B360-597D3723EE7D}" dt="2025-07-08T23:58:30.748" v="166" actId="20577"/>
        <pc:sldMkLst>
          <pc:docMk/>
          <pc:sldMk cId="133161496" sldId="477"/>
        </pc:sldMkLst>
        <pc:spChg chg="mod">
          <ac:chgData name="Kerrie Shanahan" userId="ae473d9f-76e9-476f-892f-2674ea963afc" providerId="ADAL" clId="{4D7651DB-4FB7-454A-B360-597D3723EE7D}" dt="2025-07-08T23:58:30.748" v="166" actId="20577"/>
          <ac:spMkLst>
            <pc:docMk/>
            <pc:sldMk cId="133161496" sldId="477"/>
            <ac:spMk id="3" creationId="{112F5E4E-5A13-57FE-48C2-DEF3DD4A04E3}"/>
          </ac:spMkLst>
        </pc:spChg>
      </pc:sldChg>
      <pc:sldChg chg="modSp">
        <pc:chgData name="Kerrie Shanahan" userId="ae473d9f-76e9-476f-892f-2674ea963afc" providerId="ADAL" clId="{4D7651DB-4FB7-454A-B360-597D3723EE7D}" dt="2025-07-08T23:58:33.074" v="168" actId="20577"/>
        <pc:sldMkLst>
          <pc:docMk/>
          <pc:sldMk cId="3342199426" sldId="478"/>
        </pc:sldMkLst>
        <pc:spChg chg="mod">
          <ac:chgData name="Kerrie Shanahan" userId="ae473d9f-76e9-476f-892f-2674ea963afc" providerId="ADAL" clId="{4D7651DB-4FB7-454A-B360-597D3723EE7D}" dt="2025-07-08T23:58:33.074" v="168" actId="20577"/>
          <ac:spMkLst>
            <pc:docMk/>
            <pc:sldMk cId="3342199426" sldId="478"/>
            <ac:spMk id="2" creationId="{EDFF05E2-E15F-8B04-AB3D-03BDB4CFBED5}"/>
          </ac:spMkLst>
        </pc:spChg>
      </pc:sldChg>
      <pc:sldChg chg="modSp mod">
        <pc:chgData name="Kerrie Shanahan" userId="ae473d9f-76e9-476f-892f-2674ea963afc" providerId="ADAL" clId="{4D7651DB-4FB7-454A-B360-597D3723EE7D}" dt="2025-07-09T00:02:53.319" v="219"/>
        <pc:sldMkLst>
          <pc:docMk/>
          <pc:sldMk cId="1061470866" sldId="479"/>
        </pc:sldMkLst>
        <pc:spChg chg="mod ord">
          <ac:chgData name="Kerrie Shanahan" userId="ae473d9f-76e9-476f-892f-2674ea963afc" providerId="ADAL" clId="{4D7651DB-4FB7-454A-B360-597D3723EE7D}" dt="2025-07-09T00:02:53.319" v="219"/>
          <ac:spMkLst>
            <pc:docMk/>
            <pc:sldMk cId="1061470866" sldId="479"/>
            <ac:spMk id="3" creationId="{9B96F2F3-9342-B133-1B1E-9141B297D142}"/>
          </ac:spMkLst>
        </pc:spChg>
      </pc:sldChg>
      <pc:sldChg chg="modSp mod">
        <pc:chgData name="Kerrie Shanahan" userId="ae473d9f-76e9-476f-892f-2674ea963afc" providerId="ADAL" clId="{4D7651DB-4FB7-454A-B360-597D3723EE7D}" dt="2025-07-09T00:08:36.875" v="376" actId="962"/>
        <pc:sldMkLst>
          <pc:docMk/>
          <pc:sldMk cId="3426776120" sldId="480"/>
        </pc:sldMkLst>
        <pc:spChg chg="mod">
          <ac:chgData name="Kerrie Shanahan" userId="ae473d9f-76e9-476f-892f-2674ea963afc" providerId="ADAL" clId="{4D7651DB-4FB7-454A-B360-597D3723EE7D}" dt="2025-07-08T23:58:38.022" v="172" actId="20577"/>
          <ac:spMkLst>
            <pc:docMk/>
            <pc:sldMk cId="3426776120" sldId="480"/>
            <ac:spMk id="3" creationId="{E166DBE4-709C-FEF1-F426-DD933765B172}"/>
          </ac:spMkLst>
        </pc:spChg>
        <pc:picChg chg="mod">
          <ac:chgData name="Kerrie Shanahan" userId="ae473d9f-76e9-476f-892f-2674ea963afc" providerId="ADAL" clId="{4D7651DB-4FB7-454A-B360-597D3723EE7D}" dt="2025-07-09T00:08:36.875" v="376" actId="962"/>
          <ac:picMkLst>
            <pc:docMk/>
            <pc:sldMk cId="3426776120" sldId="480"/>
            <ac:picMk id="2" creationId="{1EF863CF-76C6-4F5B-3C51-D00AAC9D86C3}"/>
          </ac:picMkLst>
        </pc:picChg>
      </pc:sldChg>
      <pc:sldChg chg="modSp mod">
        <pc:chgData name="Kerrie Shanahan" userId="ae473d9f-76e9-476f-892f-2674ea963afc" providerId="ADAL" clId="{4D7651DB-4FB7-454A-B360-597D3723EE7D}" dt="2025-07-09T00:08:49.109" v="398" actId="962"/>
        <pc:sldMkLst>
          <pc:docMk/>
          <pc:sldMk cId="2954135154" sldId="481"/>
        </pc:sldMkLst>
        <pc:spChg chg="mod">
          <ac:chgData name="Kerrie Shanahan" userId="ae473d9f-76e9-476f-892f-2674ea963afc" providerId="ADAL" clId="{4D7651DB-4FB7-454A-B360-597D3723EE7D}" dt="2025-07-08T23:58:40.681" v="174" actId="20577"/>
          <ac:spMkLst>
            <pc:docMk/>
            <pc:sldMk cId="2954135154" sldId="481"/>
            <ac:spMk id="6" creationId="{1405AE87-29A7-8B98-5A05-6FA5064368E9}"/>
          </ac:spMkLst>
        </pc:spChg>
        <pc:grpChg chg="mod">
          <ac:chgData name="Kerrie Shanahan" userId="ae473d9f-76e9-476f-892f-2674ea963afc" providerId="ADAL" clId="{4D7651DB-4FB7-454A-B360-597D3723EE7D}" dt="2025-07-09T00:08:49.109" v="398" actId="962"/>
          <ac:grpSpMkLst>
            <pc:docMk/>
            <pc:sldMk cId="2954135154" sldId="481"/>
            <ac:grpSpMk id="3" creationId="{DB870B2E-8126-4FC6-EA65-5F354D22103B}"/>
          </ac:grpSpMkLst>
        </pc:grpChg>
      </pc:sldChg>
      <pc:sldChg chg="modSp mod">
        <pc:chgData name="Kerrie Shanahan" userId="ae473d9f-76e9-476f-892f-2674ea963afc" providerId="ADAL" clId="{4D7651DB-4FB7-454A-B360-597D3723EE7D}" dt="2025-07-09T00:08:54.068" v="410" actId="962"/>
        <pc:sldMkLst>
          <pc:docMk/>
          <pc:sldMk cId="1998018280" sldId="482"/>
        </pc:sldMkLst>
        <pc:spChg chg="mod">
          <ac:chgData name="Kerrie Shanahan" userId="ae473d9f-76e9-476f-892f-2674ea963afc" providerId="ADAL" clId="{4D7651DB-4FB7-454A-B360-597D3723EE7D}" dt="2025-07-08T23:58:43.772" v="178" actId="20577"/>
          <ac:spMkLst>
            <pc:docMk/>
            <pc:sldMk cId="1998018280" sldId="482"/>
            <ac:spMk id="7" creationId="{461FC22D-E4D8-4449-9E17-6CDF688E548E}"/>
          </ac:spMkLst>
        </pc:spChg>
        <pc:grpChg chg="mod">
          <ac:chgData name="Kerrie Shanahan" userId="ae473d9f-76e9-476f-892f-2674ea963afc" providerId="ADAL" clId="{4D7651DB-4FB7-454A-B360-597D3723EE7D}" dt="2025-07-09T00:08:54.068" v="410" actId="962"/>
          <ac:grpSpMkLst>
            <pc:docMk/>
            <pc:sldMk cId="1998018280" sldId="482"/>
            <ac:grpSpMk id="3" creationId="{BDC2931F-1208-DA28-5F76-85296BD1DDB1}"/>
          </ac:grpSpMkLst>
        </pc:grpChg>
      </pc:sldChg>
      <pc:sldChg chg="modSp mod">
        <pc:chgData name="Kerrie Shanahan" userId="ae473d9f-76e9-476f-892f-2674ea963afc" providerId="ADAL" clId="{4D7651DB-4FB7-454A-B360-597D3723EE7D}" dt="2025-07-09T00:09:00.562" v="420" actId="962"/>
        <pc:sldMkLst>
          <pc:docMk/>
          <pc:sldMk cId="3587135087" sldId="483"/>
        </pc:sldMkLst>
        <pc:spChg chg="mod">
          <ac:chgData name="Kerrie Shanahan" userId="ae473d9f-76e9-476f-892f-2674ea963afc" providerId="ADAL" clId="{4D7651DB-4FB7-454A-B360-597D3723EE7D}" dt="2025-07-08T23:58:46.531" v="182" actId="20577"/>
          <ac:spMkLst>
            <pc:docMk/>
            <pc:sldMk cId="3587135087" sldId="483"/>
            <ac:spMk id="3" creationId="{3EF03824-E084-CC11-80A1-6FC41544AA70}"/>
          </ac:spMkLst>
        </pc:spChg>
        <pc:picChg chg="mod">
          <ac:chgData name="Kerrie Shanahan" userId="ae473d9f-76e9-476f-892f-2674ea963afc" providerId="ADAL" clId="{4D7651DB-4FB7-454A-B360-597D3723EE7D}" dt="2025-07-09T00:09:00.562" v="420" actId="962"/>
          <ac:picMkLst>
            <pc:docMk/>
            <pc:sldMk cId="3587135087" sldId="483"/>
            <ac:picMk id="4" creationId="{6976213B-6807-2784-2202-3A3EA6B74C24}"/>
          </ac:picMkLst>
        </pc:picChg>
      </pc:sldChg>
      <pc:sldChg chg="modSp mod">
        <pc:chgData name="Kerrie Shanahan" userId="ae473d9f-76e9-476f-892f-2674ea963afc" providerId="ADAL" clId="{4D7651DB-4FB7-454A-B360-597D3723EE7D}" dt="2025-07-09T00:09:06.537" v="430" actId="962"/>
        <pc:sldMkLst>
          <pc:docMk/>
          <pc:sldMk cId="1827811589" sldId="484"/>
        </pc:sldMkLst>
        <pc:spChg chg="mod">
          <ac:chgData name="Kerrie Shanahan" userId="ae473d9f-76e9-476f-892f-2674ea963afc" providerId="ADAL" clId="{4D7651DB-4FB7-454A-B360-597D3723EE7D}" dt="2025-07-08T23:58:51.462" v="184" actId="20577"/>
          <ac:spMkLst>
            <pc:docMk/>
            <pc:sldMk cId="1827811589" sldId="484"/>
            <ac:spMk id="3" creationId="{B06352E3-4E17-7DD5-8A98-F545B9B6A9CC}"/>
          </ac:spMkLst>
        </pc:spChg>
        <pc:grpChg chg="mod">
          <ac:chgData name="Kerrie Shanahan" userId="ae473d9f-76e9-476f-892f-2674ea963afc" providerId="ADAL" clId="{4D7651DB-4FB7-454A-B360-597D3723EE7D}" dt="2025-07-09T00:09:06.537" v="430" actId="962"/>
          <ac:grpSpMkLst>
            <pc:docMk/>
            <pc:sldMk cId="1827811589" sldId="484"/>
            <ac:grpSpMk id="2" creationId="{5BEBABE4-8D44-519B-C5DE-9B247307B638}"/>
          </ac:grpSpMkLst>
        </pc:grpChg>
      </pc:sldChg>
      <pc:sldChg chg="modSp mod">
        <pc:chgData name="Kerrie Shanahan" userId="ae473d9f-76e9-476f-892f-2674ea963afc" providerId="ADAL" clId="{4D7651DB-4FB7-454A-B360-597D3723EE7D}" dt="2025-07-09T00:09:11.339" v="438" actId="962"/>
        <pc:sldMkLst>
          <pc:docMk/>
          <pc:sldMk cId="3377584655" sldId="485"/>
        </pc:sldMkLst>
        <pc:spChg chg="mod">
          <ac:chgData name="Kerrie Shanahan" userId="ae473d9f-76e9-476f-892f-2674ea963afc" providerId="ADAL" clId="{4D7651DB-4FB7-454A-B360-597D3723EE7D}" dt="2025-07-08T23:59:49.868" v="216" actId="20577"/>
          <ac:spMkLst>
            <pc:docMk/>
            <pc:sldMk cId="3377584655" sldId="485"/>
            <ac:spMk id="6" creationId="{931E221A-F350-C940-012D-1A3E419734FD}"/>
          </ac:spMkLst>
        </pc:spChg>
        <pc:grpChg chg="mod">
          <ac:chgData name="Kerrie Shanahan" userId="ae473d9f-76e9-476f-892f-2674ea963afc" providerId="ADAL" clId="{4D7651DB-4FB7-454A-B360-597D3723EE7D}" dt="2025-07-09T00:09:11.339" v="438" actId="962"/>
          <ac:grpSpMkLst>
            <pc:docMk/>
            <pc:sldMk cId="3377584655" sldId="485"/>
            <ac:grpSpMk id="3" creationId="{6CE7C053-A65F-9F73-D5CD-257BF8BC5FC5}"/>
          </ac:grpSpMkLst>
        </pc:grpChg>
      </pc:sldChg>
      <pc:sldChg chg="modSp mod">
        <pc:chgData name="Kerrie Shanahan" userId="ae473d9f-76e9-476f-892f-2674ea963afc" providerId="ADAL" clId="{4D7651DB-4FB7-454A-B360-597D3723EE7D}" dt="2025-07-09T00:02:58.062" v="220"/>
        <pc:sldMkLst>
          <pc:docMk/>
          <pc:sldMk cId="4078040901" sldId="488"/>
        </pc:sldMkLst>
        <pc:spChg chg="mod ord">
          <ac:chgData name="Kerrie Shanahan" userId="ae473d9f-76e9-476f-892f-2674ea963afc" providerId="ADAL" clId="{4D7651DB-4FB7-454A-B360-597D3723EE7D}" dt="2025-07-09T00:02:58.062" v="220"/>
          <ac:spMkLst>
            <pc:docMk/>
            <pc:sldMk cId="4078040901" sldId="488"/>
            <ac:spMk id="2" creationId="{0C7C0AA0-B6E0-520E-B7E4-E6CCB65186D0}"/>
          </ac:spMkLst>
        </pc:spChg>
      </pc:sldChg>
      <pc:sldChg chg="modSp">
        <pc:chgData name="Kerrie Shanahan" userId="ae473d9f-76e9-476f-892f-2674ea963afc" providerId="ADAL" clId="{4D7651DB-4FB7-454A-B360-597D3723EE7D}" dt="2025-07-08T23:59:14.337" v="196" actId="20577"/>
        <pc:sldMkLst>
          <pc:docMk/>
          <pc:sldMk cId="1278329242" sldId="489"/>
        </pc:sldMkLst>
        <pc:spChg chg="mod">
          <ac:chgData name="Kerrie Shanahan" userId="ae473d9f-76e9-476f-892f-2674ea963afc" providerId="ADAL" clId="{4D7651DB-4FB7-454A-B360-597D3723EE7D}" dt="2025-07-08T23:59:14.337" v="196" actId="20577"/>
          <ac:spMkLst>
            <pc:docMk/>
            <pc:sldMk cId="1278329242" sldId="489"/>
            <ac:spMk id="3" creationId="{A339FF27-3E75-0CBC-DE69-1170FF7905B8}"/>
          </ac:spMkLst>
        </pc:spChg>
      </pc:sldChg>
      <pc:sldChg chg="modSp mod">
        <pc:chgData name="Kerrie Shanahan" userId="ae473d9f-76e9-476f-892f-2674ea963afc" providerId="ADAL" clId="{4D7651DB-4FB7-454A-B360-597D3723EE7D}" dt="2025-07-09T00:03:02.436" v="221"/>
        <pc:sldMkLst>
          <pc:docMk/>
          <pc:sldMk cId="508572399" sldId="490"/>
        </pc:sldMkLst>
        <pc:spChg chg="mod ord">
          <ac:chgData name="Kerrie Shanahan" userId="ae473d9f-76e9-476f-892f-2674ea963afc" providerId="ADAL" clId="{4D7651DB-4FB7-454A-B360-597D3723EE7D}" dt="2025-07-09T00:03:02.436" v="221"/>
          <ac:spMkLst>
            <pc:docMk/>
            <pc:sldMk cId="508572399" sldId="490"/>
            <ac:spMk id="3" creationId="{C28681C6-8A71-1A1A-970D-5F0EA4B41422}"/>
          </ac:spMkLst>
        </pc:spChg>
      </pc:sldChg>
      <pc:sldChg chg="modSp mod">
        <pc:chgData name="Kerrie Shanahan" userId="ae473d9f-76e9-476f-892f-2674ea963afc" providerId="ADAL" clId="{4D7651DB-4FB7-454A-B360-597D3723EE7D}" dt="2025-07-09T00:03:06.183" v="222"/>
        <pc:sldMkLst>
          <pc:docMk/>
          <pc:sldMk cId="1157311959" sldId="491"/>
        </pc:sldMkLst>
        <pc:spChg chg="mod ord">
          <ac:chgData name="Kerrie Shanahan" userId="ae473d9f-76e9-476f-892f-2674ea963afc" providerId="ADAL" clId="{4D7651DB-4FB7-454A-B360-597D3723EE7D}" dt="2025-07-09T00:03:06.183" v="222"/>
          <ac:spMkLst>
            <pc:docMk/>
            <pc:sldMk cId="1157311959" sldId="491"/>
            <ac:spMk id="3" creationId="{C8B446A7-1E6F-F121-2C5E-B02EF89C2B20}"/>
          </ac:spMkLst>
        </pc:spChg>
      </pc:sldChg>
      <pc:sldChg chg="modSp mod">
        <pc:chgData name="Kerrie Shanahan" userId="ae473d9f-76e9-476f-892f-2674ea963afc" providerId="ADAL" clId="{4D7651DB-4FB7-454A-B360-597D3723EE7D}" dt="2025-07-09T00:06:10.872" v="233" actId="13244"/>
        <pc:sldMkLst>
          <pc:docMk/>
          <pc:sldMk cId="258130066" sldId="492"/>
        </pc:sldMkLst>
        <pc:spChg chg="ord">
          <ac:chgData name="Kerrie Shanahan" userId="ae473d9f-76e9-476f-892f-2674ea963afc" providerId="ADAL" clId="{4D7651DB-4FB7-454A-B360-597D3723EE7D}" dt="2025-07-09T00:05:36.104" v="227" actId="13244"/>
          <ac:spMkLst>
            <pc:docMk/>
            <pc:sldMk cId="258130066" sldId="492"/>
            <ac:spMk id="2" creationId="{89998DAD-8D63-EDE8-5EC4-FB52F303BEDE}"/>
          </ac:spMkLst>
        </pc:spChg>
        <pc:spChg chg="mod ord">
          <ac:chgData name="Kerrie Shanahan" userId="ae473d9f-76e9-476f-892f-2674ea963afc" providerId="ADAL" clId="{4D7651DB-4FB7-454A-B360-597D3723EE7D}" dt="2025-07-09T00:05:30.143" v="226" actId="13244"/>
          <ac:spMkLst>
            <pc:docMk/>
            <pc:sldMk cId="258130066" sldId="492"/>
            <ac:spMk id="4" creationId="{0FF74E7D-46A4-623E-6F4A-08640157C9E9}"/>
          </ac:spMkLst>
        </pc:spChg>
        <pc:spChg chg="ord">
          <ac:chgData name="Kerrie Shanahan" userId="ae473d9f-76e9-476f-892f-2674ea963afc" providerId="ADAL" clId="{4D7651DB-4FB7-454A-B360-597D3723EE7D}" dt="2025-07-09T00:05:44.285" v="228" actId="13244"/>
          <ac:spMkLst>
            <pc:docMk/>
            <pc:sldMk cId="258130066" sldId="492"/>
            <ac:spMk id="31" creationId="{4364FCCC-3045-ED42-BBF6-6789C6A4CF1E}"/>
          </ac:spMkLst>
        </pc:spChg>
        <pc:grpChg chg="mod">
          <ac:chgData name="Kerrie Shanahan" userId="ae473d9f-76e9-476f-892f-2674ea963afc" providerId="ADAL" clId="{4D7651DB-4FB7-454A-B360-597D3723EE7D}" dt="2025-07-09T00:05:51.441" v="230" actId="962"/>
          <ac:grpSpMkLst>
            <pc:docMk/>
            <pc:sldMk cId="258130066" sldId="492"/>
            <ac:grpSpMk id="32" creationId="{0B743ACB-1F20-3D41-890A-BA5D3634B733}"/>
          </ac:grpSpMkLst>
        </pc:grpChg>
        <pc:grpChg chg="mod">
          <ac:chgData name="Kerrie Shanahan" userId="ae473d9f-76e9-476f-892f-2674ea963afc" providerId="ADAL" clId="{4D7651DB-4FB7-454A-B360-597D3723EE7D}" dt="2025-07-09T00:05:49.005" v="229" actId="962"/>
          <ac:grpSpMkLst>
            <pc:docMk/>
            <pc:sldMk cId="258130066" sldId="492"/>
            <ac:grpSpMk id="33" creationId="{2F9A5D8F-0705-454F-8A7D-6109A7CC13CA}"/>
          </ac:grpSpMkLst>
        </pc:grpChg>
        <pc:picChg chg="mod ord">
          <ac:chgData name="Kerrie Shanahan" userId="ae473d9f-76e9-476f-892f-2674ea963afc" providerId="ADAL" clId="{4D7651DB-4FB7-454A-B360-597D3723EE7D}" dt="2025-07-09T00:06:10.872" v="233" actId="13244"/>
          <ac:picMkLst>
            <pc:docMk/>
            <pc:sldMk cId="258130066" sldId="492"/>
            <ac:picMk id="6" creationId="{68F43B59-FD6A-19B4-BDA8-F99638D4C2AF}"/>
          </ac:picMkLst>
        </pc:picChg>
        <pc:picChg chg="mod">
          <ac:chgData name="Kerrie Shanahan" userId="ae473d9f-76e9-476f-892f-2674ea963afc" providerId="ADAL" clId="{4D7651DB-4FB7-454A-B360-597D3723EE7D}" dt="2025-07-09T00:03:19.322" v="223" actId="962"/>
          <ac:picMkLst>
            <pc:docMk/>
            <pc:sldMk cId="258130066" sldId="492"/>
            <ac:picMk id="7" creationId="{51C3F29B-273B-A73B-7CA5-E25A903EA4CE}"/>
          </ac:picMkLst>
        </pc:picChg>
        <pc:picChg chg="mod">
          <ac:chgData name="Kerrie Shanahan" userId="ae473d9f-76e9-476f-892f-2674ea963afc" providerId="ADAL" clId="{4D7651DB-4FB7-454A-B360-597D3723EE7D}" dt="2025-07-09T00:03:26.095" v="224" actId="962"/>
          <ac:picMkLst>
            <pc:docMk/>
            <pc:sldMk cId="258130066" sldId="492"/>
            <ac:picMk id="15" creationId="{A7D8F974-42A9-257A-2FDD-EF093F420965}"/>
          </ac:picMkLst>
        </pc:picChg>
        <pc:picChg chg="mod">
          <ac:chgData name="Kerrie Shanahan" userId="ae473d9f-76e9-476f-892f-2674ea963afc" providerId="ADAL" clId="{4D7651DB-4FB7-454A-B360-597D3723EE7D}" dt="2025-07-09T00:05:53.530" v="231" actId="962"/>
          <ac:picMkLst>
            <pc:docMk/>
            <pc:sldMk cId="258130066" sldId="492"/>
            <ac:picMk id="30" creationId="{D55D0BDF-AAF6-7942-A364-2A4C7D956351}"/>
          </ac:picMkLst>
        </pc:picChg>
      </pc:sldChg>
      <pc:sldChg chg="modSp mod">
        <pc:chgData name="Kerrie Shanahan" userId="ae473d9f-76e9-476f-892f-2674ea963afc" providerId="ADAL" clId="{4D7651DB-4FB7-454A-B360-597D3723EE7D}" dt="2025-07-09T00:06:29.792" v="235" actId="962"/>
        <pc:sldMkLst>
          <pc:docMk/>
          <pc:sldMk cId="2389358011" sldId="493"/>
        </pc:sldMkLst>
        <pc:spChg chg="mod ord">
          <ac:chgData name="Kerrie Shanahan" userId="ae473d9f-76e9-476f-892f-2674ea963afc" providerId="ADAL" clId="{4D7651DB-4FB7-454A-B360-597D3723EE7D}" dt="2025-07-09T00:06:17.115" v="234"/>
          <ac:spMkLst>
            <pc:docMk/>
            <pc:sldMk cId="2389358011" sldId="493"/>
            <ac:spMk id="3" creationId="{1A465A2C-EA31-EB55-D1ED-038DC7D2B806}"/>
          </ac:spMkLst>
        </pc:spChg>
        <pc:picChg chg="mod">
          <ac:chgData name="Kerrie Shanahan" userId="ae473d9f-76e9-476f-892f-2674ea963afc" providerId="ADAL" clId="{4D7651DB-4FB7-454A-B360-597D3723EE7D}" dt="2025-07-09T00:06:29.792" v="235" actId="962"/>
          <ac:picMkLst>
            <pc:docMk/>
            <pc:sldMk cId="2389358011" sldId="493"/>
            <ac:picMk id="2" creationId="{384FF3A5-9ADD-594A-A96A-78E8B9D9D57E}"/>
          </ac:picMkLst>
        </pc:picChg>
      </pc:sldChg>
      <pc:sldChg chg="modSp mod">
        <pc:chgData name="Kerrie Shanahan" userId="ae473d9f-76e9-476f-892f-2674ea963afc" providerId="ADAL" clId="{4D7651DB-4FB7-454A-B360-597D3723EE7D}" dt="2025-07-09T00:06:39.160" v="237" actId="13244"/>
        <pc:sldMkLst>
          <pc:docMk/>
          <pc:sldMk cId="824124811" sldId="494"/>
        </pc:sldMkLst>
        <pc:spChg chg="mod ord">
          <ac:chgData name="Kerrie Shanahan" userId="ae473d9f-76e9-476f-892f-2674ea963afc" providerId="ADAL" clId="{4D7651DB-4FB7-454A-B360-597D3723EE7D}" dt="2025-07-09T00:06:35.073" v="236" actId="13244"/>
          <ac:spMkLst>
            <pc:docMk/>
            <pc:sldMk cId="824124811" sldId="494"/>
            <ac:spMk id="4" creationId="{E018A719-F666-F88E-E4F3-357DF3BB0091}"/>
          </ac:spMkLst>
        </pc:spChg>
        <pc:picChg chg="ord">
          <ac:chgData name="Kerrie Shanahan" userId="ae473d9f-76e9-476f-892f-2674ea963afc" providerId="ADAL" clId="{4D7651DB-4FB7-454A-B360-597D3723EE7D}" dt="2025-07-09T00:06:39.160" v="237" actId="13244"/>
          <ac:picMkLst>
            <pc:docMk/>
            <pc:sldMk cId="824124811" sldId="494"/>
            <ac:picMk id="3" creationId="{359CD463-C446-D044-A74C-2283E02CC2BC}"/>
          </ac:picMkLst>
        </pc:picChg>
      </pc:sldChg>
      <pc:sldChg chg="modSp">
        <pc:chgData name="Kerrie Shanahan" userId="ae473d9f-76e9-476f-892f-2674ea963afc" providerId="ADAL" clId="{4D7651DB-4FB7-454A-B360-597D3723EE7D}" dt="2025-07-08T23:59:31.871" v="214" actId="20577"/>
        <pc:sldMkLst>
          <pc:docMk/>
          <pc:sldMk cId="1583021152" sldId="499"/>
        </pc:sldMkLst>
        <pc:spChg chg="mod">
          <ac:chgData name="Kerrie Shanahan" userId="ae473d9f-76e9-476f-892f-2674ea963afc" providerId="ADAL" clId="{4D7651DB-4FB7-454A-B360-597D3723EE7D}" dt="2025-07-08T23:59:31.871" v="214" actId="20577"/>
          <ac:spMkLst>
            <pc:docMk/>
            <pc:sldMk cId="1583021152" sldId="499"/>
            <ac:spMk id="2" creationId="{5E09A952-6E3A-9ECC-71A5-2F0F63A52D87}"/>
          </ac:spMkLst>
        </pc:spChg>
      </pc:sldChg>
      <pc:sldChg chg="modSp">
        <pc:chgData name="Kerrie Shanahan" userId="ae473d9f-76e9-476f-892f-2674ea963afc" providerId="ADAL" clId="{4D7651DB-4FB7-454A-B360-597D3723EE7D}" dt="2025-07-08T23:57:53.933" v="132" actId="20577"/>
        <pc:sldMkLst>
          <pc:docMk/>
          <pc:sldMk cId="702303488" sldId="511"/>
        </pc:sldMkLst>
        <pc:spChg chg="mod">
          <ac:chgData name="Kerrie Shanahan" userId="ae473d9f-76e9-476f-892f-2674ea963afc" providerId="ADAL" clId="{4D7651DB-4FB7-454A-B360-597D3723EE7D}" dt="2025-07-08T23:57:53.933" v="132" actId="20577"/>
          <ac:spMkLst>
            <pc:docMk/>
            <pc:sldMk cId="702303488" sldId="511"/>
            <ac:spMk id="3" creationId="{56A57364-6EB2-EC1C-926A-8EC67CB5BAF0}"/>
          </ac:spMkLst>
        </pc:spChg>
      </pc:sldChg>
      <pc:sldChg chg="modSp mod">
        <pc:chgData name="Kerrie Shanahan" userId="ae473d9f-76e9-476f-892f-2674ea963afc" providerId="ADAL" clId="{4D7651DB-4FB7-454A-B360-597D3723EE7D}" dt="2025-07-09T00:07:57.280" v="305" actId="962"/>
        <pc:sldMkLst>
          <pc:docMk/>
          <pc:sldMk cId="2491177883" sldId="512"/>
        </pc:sldMkLst>
        <pc:spChg chg="mod">
          <ac:chgData name="Kerrie Shanahan" userId="ae473d9f-76e9-476f-892f-2674ea963afc" providerId="ADAL" clId="{4D7651DB-4FB7-454A-B360-597D3723EE7D}" dt="2025-07-08T23:57:56.433" v="134" actId="20577"/>
          <ac:spMkLst>
            <pc:docMk/>
            <pc:sldMk cId="2491177883" sldId="512"/>
            <ac:spMk id="2" creationId="{07291B45-CA4A-EE01-F19A-8F49EDB7F047}"/>
          </ac:spMkLst>
        </pc:spChg>
        <pc:picChg chg="mod">
          <ac:chgData name="Kerrie Shanahan" userId="ae473d9f-76e9-476f-892f-2674ea963afc" providerId="ADAL" clId="{4D7651DB-4FB7-454A-B360-597D3723EE7D}" dt="2025-07-09T00:07:43.464" v="291" actId="962"/>
          <ac:picMkLst>
            <pc:docMk/>
            <pc:sldMk cId="2491177883" sldId="512"/>
            <ac:picMk id="3" creationId="{E9A903B1-8F1A-DFEC-4497-AD9FC84C9FC9}"/>
          </ac:picMkLst>
        </pc:picChg>
        <pc:picChg chg="mod">
          <ac:chgData name="Kerrie Shanahan" userId="ae473d9f-76e9-476f-892f-2674ea963afc" providerId="ADAL" clId="{4D7651DB-4FB7-454A-B360-597D3723EE7D}" dt="2025-07-09T00:07:50.082" v="299" actId="962"/>
          <ac:picMkLst>
            <pc:docMk/>
            <pc:sldMk cId="2491177883" sldId="512"/>
            <ac:picMk id="4" creationId="{78E42BA6-E451-6509-097B-E3E6B6458242}"/>
          </ac:picMkLst>
        </pc:picChg>
        <pc:picChg chg="mod">
          <ac:chgData name="Kerrie Shanahan" userId="ae473d9f-76e9-476f-892f-2674ea963afc" providerId="ADAL" clId="{4D7651DB-4FB7-454A-B360-597D3723EE7D}" dt="2025-07-09T00:07:57.280" v="305" actId="962"/>
          <ac:picMkLst>
            <pc:docMk/>
            <pc:sldMk cId="2491177883" sldId="512"/>
            <ac:picMk id="7" creationId="{1574D421-D3D3-3BD3-5639-CD621B5E5658}"/>
          </ac:picMkLst>
        </pc:picChg>
      </pc:sldChg>
      <pc:sldChg chg="modSp">
        <pc:chgData name="Kerrie Shanahan" userId="ae473d9f-76e9-476f-892f-2674ea963afc" providerId="ADAL" clId="{4D7651DB-4FB7-454A-B360-597D3723EE7D}" dt="2025-07-08T23:58:08.364" v="148" actId="20577"/>
        <pc:sldMkLst>
          <pc:docMk/>
          <pc:sldMk cId="868684786" sldId="513"/>
        </pc:sldMkLst>
        <pc:spChg chg="mod">
          <ac:chgData name="Kerrie Shanahan" userId="ae473d9f-76e9-476f-892f-2674ea963afc" providerId="ADAL" clId="{4D7651DB-4FB7-454A-B360-597D3723EE7D}" dt="2025-07-08T23:58:08.364" v="148" actId="20577"/>
          <ac:spMkLst>
            <pc:docMk/>
            <pc:sldMk cId="868684786" sldId="513"/>
            <ac:spMk id="2" creationId="{8E7E6C2D-4D62-496F-F3DE-95030E55AE06}"/>
          </ac:spMkLst>
        </pc:spChg>
      </pc:sldChg>
      <pc:sldChg chg="modSp">
        <pc:chgData name="Kerrie Shanahan" userId="ae473d9f-76e9-476f-892f-2674ea963afc" providerId="ADAL" clId="{4D7651DB-4FB7-454A-B360-597D3723EE7D}" dt="2025-07-08T23:58:10.862" v="150" actId="20577"/>
        <pc:sldMkLst>
          <pc:docMk/>
          <pc:sldMk cId="1259779433" sldId="514"/>
        </pc:sldMkLst>
        <pc:spChg chg="mod">
          <ac:chgData name="Kerrie Shanahan" userId="ae473d9f-76e9-476f-892f-2674ea963afc" providerId="ADAL" clId="{4D7651DB-4FB7-454A-B360-597D3723EE7D}" dt="2025-07-08T23:58:10.862" v="150" actId="20577"/>
          <ac:spMkLst>
            <pc:docMk/>
            <pc:sldMk cId="1259779433" sldId="514"/>
            <ac:spMk id="2" creationId="{21E5BD0B-E140-5477-BE01-F8F9AA3D41B3}"/>
          </ac:spMkLst>
        </pc:spChg>
      </pc:sldChg>
      <pc:sldChg chg="modSp modNotesTx">
        <pc:chgData name="Kerrie Shanahan" userId="ae473d9f-76e9-476f-892f-2674ea963afc" providerId="ADAL" clId="{4D7651DB-4FB7-454A-B360-597D3723EE7D}" dt="2025-07-29T01:17:21.373" v="687" actId="20577"/>
        <pc:sldMkLst>
          <pc:docMk/>
          <pc:sldMk cId="1971552586" sldId="515"/>
        </pc:sldMkLst>
        <pc:spChg chg="mod">
          <ac:chgData name="Kerrie Shanahan" userId="ae473d9f-76e9-476f-892f-2674ea963afc" providerId="ADAL" clId="{4D7651DB-4FB7-454A-B360-597D3723EE7D}" dt="2025-07-08T23:58:13.092" v="152" actId="20577"/>
          <ac:spMkLst>
            <pc:docMk/>
            <pc:sldMk cId="1971552586" sldId="515"/>
            <ac:spMk id="3" creationId="{E935530F-870A-B513-EF82-108017879D66}"/>
          </ac:spMkLst>
        </pc:spChg>
      </pc:sldChg>
      <pc:sldChg chg="modSp">
        <pc:chgData name="Kerrie Shanahan" userId="ae473d9f-76e9-476f-892f-2674ea963afc" providerId="ADAL" clId="{4D7651DB-4FB7-454A-B360-597D3723EE7D}" dt="2025-07-08T23:58:15.539" v="154" actId="20577"/>
        <pc:sldMkLst>
          <pc:docMk/>
          <pc:sldMk cId="3791891907" sldId="516"/>
        </pc:sldMkLst>
        <pc:spChg chg="mod">
          <ac:chgData name="Kerrie Shanahan" userId="ae473d9f-76e9-476f-892f-2674ea963afc" providerId="ADAL" clId="{4D7651DB-4FB7-454A-B360-597D3723EE7D}" dt="2025-07-08T23:58:15.539" v="154" actId="20577"/>
          <ac:spMkLst>
            <pc:docMk/>
            <pc:sldMk cId="3791891907" sldId="516"/>
            <ac:spMk id="2" creationId="{E0636FF6-6F4F-360A-427A-483D0ED70DBA}"/>
          </ac:spMkLst>
        </pc:spChg>
      </pc:sldChg>
      <pc:sldChg chg="addSp delSp modSp mod modNotesTx">
        <pc:chgData name="Kerrie Shanahan" userId="ae473d9f-76e9-476f-892f-2674ea963afc" providerId="ADAL" clId="{4D7651DB-4FB7-454A-B360-597D3723EE7D}" dt="2025-07-28T05:05:11.752" v="605" actId="20577"/>
        <pc:sldMkLst>
          <pc:docMk/>
          <pc:sldMk cId="1797789494" sldId="518"/>
        </pc:sldMkLst>
        <pc:grpChg chg="mod topLvl">
          <ac:chgData name="Kerrie Shanahan" userId="ae473d9f-76e9-476f-892f-2674ea963afc" providerId="ADAL" clId="{4D7651DB-4FB7-454A-B360-597D3723EE7D}" dt="2025-07-23T06:05:21.489" v="526" actId="164"/>
          <ac:grpSpMkLst>
            <pc:docMk/>
            <pc:sldMk cId="1797789494" sldId="518"/>
            <ac:grpSpMk id="4" creationId="{FA08F504-96E4-E56C-B80F-93D83FDAC3F3}"/>
          </ac:grpSpMkLst>
        </pc:grpChg>
        <pc:grpChg chg="add mod">
          <ac:chgData name="Kerrie Shanahan" userId="ae473d9f-76e9-476f-892f-2674ea963afc" providerId="ADAL" clId="{4D7651DB-4FB7-454A-B360-597D3723EE7D}" dt="2025-07-23T06:05:21.489" v="526" actId="164"/>
          <ac:grpSpMkLst>
            <pc:docMk/>
            <pc:sldMk cId="1797789494" sldId="518"/>
            <ac:grpSpMk id="7" creationId="{1B88CE5A-0BF0-C5C2-B6B5-FC83EDE93F60}"/>
          </ac:grpSpMkLst>
        </pc:grpChg>
        <pc:grpChg chg="mod">
          <ac:chgData name="Kerrie Shanahan" userId="ae473d9f-76e9-476f-892f-2674ea963afc" providerId="ADAL" clId="{4D7651DB-4FB7-454A-B360-597D3723EE7D}" dt="2025-07-23T05:47:31.380" v="525"/>
          <ac:grpSpMkLst>
            <pc:docMk/>
            <pc:sldMk cId="1797789494" sldId="518"/>
            <ac:grpSpMk id="9" creationId="{67BC05BB-76FA-2668-0B1F-E385A65D8994}"/>
          </ac:grpSpMkLst>
        </pc:grpChg>
        <pc:grpChg chg="mod">
          <ac:chgData name="Kerrie Shanahan" userId="ae473d9f-76e9-476f-892f-2674ea963afc" providerId="ADAL" clId="{4D7651DB-4FB7-454A-B360-597D3723EE7D}" dt="2025-07-23T05:47:31.380" v="525"/>
          <ac:grpSpMkLst>
            <pc:docMk/>
            <pc:sldMk cId="1797789494" sldId="518"/>
            <ac:grpSpMk id="42" creationId="{A8425352-27DE-1D8F-94F9-B81F7561D56D}"/>
          </ac:grpSpMkLst>
        </pc:grpChg>
        <pc:grpChg chg="add mod">
          <ac:chgData name="Kerrie Shanahan" userId="ae473d9f-76e9-476f-892f-2674ea963afc" providerId="ADAL" clId="{4D7651DB-4FB7-454A-B360-597D3723EE7D}" dt="2025-07-23T06:05:42.529" v="602" actId="962"/>
          <ac:grpSpMkLst>
            <pc:docMk/>
            <pc:sldMk cId="1797789494" sldId="518"/>
            <ac:grpSpMk id="47" creationId="{88FE3EEC-72B7-7AE3-E361-E035F95E6D99}"/>
          </ac:grpSpMkLst>
        </pc:grpChg>
        <pc:picChg chg="mod">
          <ac:chgData name="Kerrie Shanahan" userId="ae473d9f-76e9-476f-892f-2674ea963afc" providerId="ADAL" clId="{4D7651DB-4FB7-454A-B360-597D3723EE7D}" dt="2025-07-23T05:47:31.380" v="525"/>
          <ac:picMkLst>
            <pc:docMk/>
            <pc:sldMk cId="1797789494" sldId="518"/>
            <ac:picMk id="8" creationId="{803A7B35-68AD-0668-6A5B-7154A6B3956D}"/>
          </ac:picMkLst>
        </pc:picChg>
        <pc:cxnChg chg="mod">
          <ac:chgData name="Kerrie Shanahan" userId="ae473d9f-76e9-476f-892f-2674ea963afc" providerId="ADAL" clId="{4D7651DB-4FB7-454A-B360-597D3723EE7D}" dt="2025-07-23T05:47:31.380" v="525"/>
          <ac:cxnSpMkLst>
            <pc:docMk/>
            <pc:sldMk cId="1797789494" sldId="518"/>
            <ac:cxnSpMk id="43" creationId="{2C11CFC3-21FB-FA0D-45F5-0F5321949ECC}"/>
          </ac:cxnSpMkLst>
        </pc:cxnChg>
        <pc:cxnChg chg="mod">
          <ac:chgData name="Kerrie Shanahan" userId="ae473d9f-76e9-476f-892f-2674ea963afc" providerId="ADAL" clId="{4D7651DB-4FB7-454A-B360-597D3723EE7D}" dt="2025-07-23T05:47:31.380" v="525"/>
          <ac:cxnSpMkLst>
            <pc:docMk/>
            <pc:sldMk cId="1797789494" sldId="518"/>
            <ac:cxnSpMk id="44" creationId="{CCA29E6D-E93D-0B75-31A1-2A223AFFC21F}"/>
          </ac:cxnSpMkLst>
        </pc:cxnChg>
        <pc:cxnChg chg="mod">
          <ac:chgData name="Kerrie Shanahan" userId="ae473d9f-76e9-476f-892f-2674ea963afc" providerId="ADAL" clId="{4D7651DB-4FB7-454A-B360-597D3723EE7D}" dt="2025-07-23T05:47:31.380" v="525"/>
          <ac:cxnSpMkLst>
            <pc:docMk/>
            <pc:sldMk cId="1797789494" sldId="518"/>
            <ac:cxnSpMk id="45" creationId="{2D766E4C-FD8B-ACED-0EC5-B105DE4C287B}"/>
          </ac:cxnSpMkLst>
        </pc:cxnChg>
        <pc:cxnChg chg="mod">
          <ac:chgData name="Kerrie Shanahan" userId="ae473d9f-76e9-476f-892f-2674ea963afc" providerId="ADAL" clId="{4D7651DB-4FB7-454A-B360-597D3723EE7D}" dt="2025-07-23T05:47:31.380" v="525"/>
          <ac:cxnSpMkLst>
            <pc:docMk/>
            <pc:sldMk cId="1797789494" sldId="518"/>
            <ac:cxnSpMk id="46" creationId="{805081E1-E10A-DE6B-0555-EDAF550C98EE}"/>
          </ac:cxnSpMkLst>
        </pc:cxnChg>
      </pc:sldChg>
      <pc:sldChg chg="modSp mod">
        <pc:chgData name="Kerrie Shanahan" userId="ae473d9f-76e9-476f-892f-2674ea963afc" providerId="ADAL" clId="{4D7651DB-4FB7-454A-B360-597D3723EE7D}" dt="2025-07-09T00:00:36.241" v="217" actId="13244"/>
        <pc:sldMkLst>
          <pc:docMk/>
          <pc:sldMk cId="409148390" sldId="520"/>
        </pc:sldMkLst>
        <pc:spChg chg="ord">
          <ac:chgData name="Kerrie Shanahan" userId="ae473d9f-76e9-476f-892f-2674ea963afc" providerId="ADAL" clId="{4D7651DB-4FB7-454A-B360-597D3723EE7D}" dt="2025-07-09T00:00:36.241" v="217" actId="13244"/>
          <ac:spMkLst>
            <pc:docMk/>
            <pc:sldMk cId="409148390" sldId="520"/>
            <ac:spMk id="3" creationId="{D01A0B39-29E2-8A92-8D9A-62409C2EE5D4}"/>
          </ac:spMkLst>
        </pc:spChg>
      </pc:sldChg>
      <pc:sldChg chg="modSp modNotesTx">
        <pc:chgData name="Kerrie Shanahan" userId="ae473d9f-76e9-476f-892f-2674ea963afc" providerId="ADAL" clId="{4D7651DB-4FB7-454A-B360-597D3723EE7D}" dt="2025-07-22T04:31:53.169" v="453" actId="20577"/>
        <pc:sldMkLst>
          <pc:docMk/>
          <pc:sldMk cId="3297467164" sldId="524"/>
        </pc:sldMkLst>
        <pc:spChg chg="mod">
          <ac:chgData name="Kerrie Shanahan" userId="ae473d9f-76e9-476f-892f-2674ea963afc" providerId="ADAL" clId="{4D7651DB-4FB7-454A-B360-597D3723EE7D}" dt="2025-07-08T23:58:03.555" v="143" actId="20577"/>
          <ac:spMkLst>
            <pc:docMk/>
            <pc:sldMk cId="3297467164" sldId="524"/>
            <ac:spMk id="3" creationId="{56A57364-6EB2-EC1C-926A-8EC67CB5BAF0}"/>
          </ac:spMkLst>
        </pc:spChg>
      </pc:sldChg>
      <pc:sldChg chg="modSp mod modNotesTx">
        <pc:chgData name="Kerrie Shanahan" userId="ae473d9f-76e9-476f-892f-2674ea963afc" providerId="ADAL" clId="{4D7651DB-4FB7-454A-B360-597D3723EE7D}" dt="2025-07-21T06:52:04.679" v="445" actId="20577"/>
        <pc:sldMkLst>
          <pc:docMk/>
          <pc:sldMk cId="1066069138" sldId="525"/>
        </pc:sldMkLst>
        <pc:spChg chg="mod">
          <ac:chgData name="Kerrie Shanahan" userId="ae473d9f-76e9-476f-892f-2674ea963afc" providerId="ADAL" clId="{4D7651DB-4FB7-454A-B360-597D3723EE7D}" dt="2025-07-08T23:58:06.122" v="146" actId="20577"/>
          <ac:spMkLst>
            <pc:docMk/>
            <pc:sldMk cId="1066069138" sldId="525"/>
            <ac:spMk id="3" creationId="{E935530F-870A-B513-EF82-108017879D66}"/>
          </ac:spMkLst>
        </pc:spChg>
        <pc:grpChg chg="mod">
          <ac:chgData name="Kerrie Shanahan" userId="ae473d9f-76e9-476f-892f-2674ea963afc" providerId="ADAL" clId="{4D7651DB-4FB7-454A-B360-597D3723EE7D}" dt="2025-07-21T06:51:50.814" v="440" actId="14826"/>
          <ac:grpSpMkLst>
            <pc:docMk/>
            <pc:sldMk cId="1066069138" sldId="525"/>
            <ac:grpSpMk id="4" creationId="{34E39987-CF62-5D77-1604-6EC73529B810}"/>
          </ac:grpSpMkLst>
        </pc:grpChg>
        <pc:picChg chg="mod">
          <ac:chgData name="Kerrie Shanahan" userId="ae473d9f-76e9-476f-892f-2674ea963afc" providerId="ADAL" clId="{4D7651DB-4FB7-454A-B360-597D3723EE7D}" dt="2025-07-21T06:51:59.721" v="442" actId="1076"/>
          <ac:picMkLst>
            <pc:docMk/>
            <pc:sldMk cId="1066069138" sldId="525"/>
            <ac:picMk id="5" creationId="{2DA1650B-27CF-1999-60B3-243E691A1F21}"/>
          </ac:picMkLst>
        </pc:picChg>
        <pc:picChg chg="mod">
          <ac:chgData name="Kerrie Shanahan" userId="ae473d9f-76e9-476f-892f-2674ea963afc" providerId="ADAL" clId="{4D7651DB-4FB7-454A-B360-597D3723EE7D}" dt="2025-07-21T06:51:50.814" v="440" actId="14826"/>
          <ac:picMkLst>
            <pc:docMk/>
            <pc:sldMk cId="1066069138" sldId="525"/>
            <ac:picMk id="6" creationId="{51988D29-4E4B-C5DF-BB64-9DF6580B6809}"/>
          </ac:picMkLst>
        </pc:picChg>
        <pc:picChg chg="mod">
          <ac:chgData name="Kerrie Shanahan" userId="ae473d9f-76e9-476f-892f-2674ea963afc" providerId="ADAL" clId="{4D7651DB-4FB7-454A-B360-597D3723EE7D}" dt="2025-07-21T06:51:50.814" v="440" actId="14826"/>
          <ac:picMkLst>
            <pc:docMk/>
            <pc:sldMk cId="1066069138" sldId="525"/>
            <ac:picMk id="7" creationId="{77AD86EB-6E26-C5D5-39D1-78700C55C6C5}"/>
          </ac:picMkLst>
        </pc:picChg>
      </pc:sldChg>
      <pc:sldChg chg="modSp modNotesTx">
        <pc:chgData name="Kerrie Shanahan" userId="ae473d9f-76e9-476f-892f-2674ea963afc" providerId="ADAL" clId="{4D7651DB-4FB7-454A-B360-597D3723EE7D}" dt="2025-07-22T23:20:53.394" v="516" actId="113"/>
        <pc:sldMkLst>
          <pc:docMk/>
          <pc:sldMk cId="3264394745" sldId="534"/>
        </pc:sldMkLst>
        <pc:spChg chg="mod">
          <ac:chgData name="Kerrie Shanahan" userId="ae473d9f-76e9-476f-892f-2674ea963afc" providerId="ADAL" clId="{4D7651DB-4FB7-454A-B360-597D3723EE7D}" dt="2025-07-08T23:57:51.980" v="130" actId="20577"/>
          <ac:spMkLst>
            <pc:docMk/>
            <pc:sldMk cId="3264394745" sldId="534"/>
            <ac:spMk id="3" creationId="{56A57364-6EB2-EC1C-926A-8EC67CB5BAF0}"/>
          </ac:spMkLst>
        </pc:spChg>
      </pc:sldChg>
      <pc:sldChg chg="modSp modNotesTx">
        <pc:chgData name="Kerrie Shanahan" userId="ae473d9f-76e9-476f-892f-2674ea963afc" providerId="ADAL" clId="{4D7651DB-4FB7-454A-B360-597D3723EE7D}" dt="2025-07-08T23:59:04.041" v="190" actId="20577"/>
        <pc:sldMkLst>
          <pc:docMk/>
          <pc:sldMk cId="40283615" sldId="553"/>
        </pc:sldMkLst>
        <pc:spChg chg="mod">
          <ac:chgData name="Kerrie Shanahan" userId="ae473d9f-76e9-476f-892f-2674ea963afc" providerId="ADAL" clId="{4D7651DB-4FB7-454A-B360-597D3723EE7D}" dt="2025-07-08T23:59:04.041" v="190" actId="20577"/>
          <ac:spMkLst>
            <pc:docMk/>
            <pc:sldMk cId="40283615" sldId="553"/>
            <ac:spMk id="2" creationId="{40810051-EBB0-9710-37E1-3EB867E31E00}"/>
          </ac:spMkLst>
        </pc:spChg>
      </pc:sldChg>
      <pc:sldChg chg="modSp">
        <pc:chgData name="Kerrie Shanahan" userId="ae473d9f-76e9-476f-892f-2674ea963afc" providerId="ADAL" clId="{4D7651DB-4FB7-454A-B360-597D3723EE7D}" dt="2025-07-08T23:59:06.971" v="192" actId="20577"/>
        <pc:sldMkLst>
          <pc:docMk/>
          <pc:sldMk cId="3363670403" sldId="554"/>
        </pc:sldMkLst>
        <pc:spChg chg="mod">
          <ac:chgData name="Kerrie Shanahan" userId="ae473d9f-76e9-476f-892f-2674ea963afc" providerId="ADAL" clId="{4D7651DB-4FB7-454A-B360-597D3723EE7D}" dt="2025-07-08T23:59:06.971" v="192" actId="20577"/>
          <ac:spMkLst>
            <pc:docMk/>
            <pc:sldMk cId="3363670403" sldId="554"/>
            <ac:spMk id="2" creationId="{E5AECEA7-EF0E-4D35-57A8-9341A7F81EB1}"/>
          </ac:spMkLst>
        </pc:spChg>
      </pc:sldChg>
      <pc:sldChg chg="modSp modNotesTx">
        <pc:chgData name="Kerrie Shanahan" userId="ae473d9f-76e9-476f-892f-2674ea963afc" providerId="ADAL" clId="{4D7651DB-4FB7-454A-B360-597D3723EE7D}" dt="2025-07-08T23:57:59.003" v="136" actId="20577"/>
        <pc:sldMkLst>
          <pc:docMk/>
          <pc:sldMk cId="3239204843" sldId="555"/>
        </pc:sldMkLst>
        <pc:spChg chg="mod">
          <ac:chgData name="Kerrie Shanahan" userId="ae473d9f-76e9-476f-892f-2674ea963afc" providerId="ADAL" clId="{4D7651DB-4FB7-454A-B360-597D3723EE7D}" dt="2025-07-08T23:57:59.003" v="136" actId="20577"/>
          <ac:spMkLst>
            <pc:docMk/>
            <pc:sldMk cId="3239204843" sldId="555"/>
            <ac:spMk id="2" creationId="{07291B45-CA4A-EE01-F19A-8F49EDB7F047}"/>
          </ac:spMkLst>
        </pc:spChg>
      </pc:sldChg>
      <pc:sldChg chg="modSp mod modNotesTx">
        <pc:chgData name="Kerrie Shanahan" userId="ae473d9f-76e9-476f-892f-2674ea963afc" providerId="ADAL" clId="{4D7651DB-4FB7-454A-B360-597D3723EE7D}" dt="2025-07-21T06:47:23.804" v="439" actId="20577"/>
        <pc:sldMkLst>
          <pc:docMk/>
          <pc:sldMk cId="1331476595" sldId="556"/>
        </pc:sldMkLst>
        <pc:spChg chg="mod">
          <ac:chgData name="Kerrie Shanahan" userId="ae473d9f-76e9-476f-892f-2674ea963afc" providerId="ADAL" clId="{4D7651DB-4FB7-454A-B360-597D3723EE7D}" dt="2025-07-08T23:57:47.241" v="126" actId="20577"/>
          <ac:spMkLst>
            <pc:docMk/>
            <pc:sldMk cId="1331476595" sldId="556"/>
            <ac:spMk id="3" creationId="{56A57364-6EB2-EC1C-926A-8EC67CB5BAF0}"/>
          </ac:spMkLst>
        </pc:spChg>
        <pc:picChg chg="mod">
          <ac:chgData name="Kerrie Shanahan" userId="ae473d9f-76e9-476f-892f-2674ea963afc" providerId="ADAL" clId="{4D7651DB-4FB7-454A-B360-597D3723EE7D}" dt="2025-07-09T00:06:46.083" v="245" actId="962"/>
          <ac:picMkLst>
            <pc:docMk/>
            <pc:sldMk cId="1331476595" sldId="556"/>
            <ac:picMk id="12" creationId="{49BC36B0-5A94-A85B-EE3A-3D54522F8C44}"/>
          </ac:picMkLst>
        </pc:picChg>
      </pc:sldChg>
      <pc:sldChg chg="modSp mod modNotesTx">
        <pc:chgData name="Kerrie Shanahan" userId="ae473d9f-76e9-476f-892f-2674ea963afc" providerId="ADAL" clId="{4D7651DB-4FB7-454A-B360-597D3723EE7D}" dt="2025-07-29T01:24:46.070" v="688" actId="20577"/>
        <pc:sldMkLst>
          <pc:docMk/>
          <pc:sldMk cId="918398378" sldId="557"/>
        </pc:sldMkLst>
        <pc:spChg chg="mod">
          <ac:chgData name="Kerrie Shanahan" userId="ae473d9f-76e9-476f-892f-2674ea963afc" providerId="ADAL" clId="{4D7651DB-4FB7-454A-B360-597D3723EE7D}" dt="2025-07-08T23:57:49.681" v="128" actId="20577"/>
          <ac:spMkLst>
            <pc:docMk/>
            <pc:sldMk cId="918398378" sldId="557"/>
            <ac:spMk id="3" creationId="{56A57364-6EB2-EC1C-926A-8EC67CB5BAF0}"/>
          </ac:spMkLst>
        </pc:spChg>
        <pc:grpChg chg="mod">
          <ac:chgData name="Kerrie Shanahan" userId="ae473d9f-76e9-476f-892f-2674ea963afc" providerId="ADAL" clId="{4D7651DB-4FB7-454A-B360-597D3723EE7D}" dt="2025-07-09T00:07:29.718" v="277" actId="962"/>
          <ac:grpSpMkLst>
            <pc:docMk/>
            <pc:sldMk cId="918398378" sldId="557"/>
            <ac:grpSpMk id="2" creationId="{FD3C8B71-0934-2D1F-F681-50BE8DDC9274}"/>
          </ac:grpSpMkLst>
        </pc:grpChg>
      </pc:sldChg>
      <pc:sldChg chg="modSp">
        <pc:chgData name="Kerrie Shanahan" userId="ae473d9f-76e9-476f-892f-2674ea963afc" providerId="ADAL" clId="{4D7651DB-4FB7-454A-B360-597D3723EE7D}" dt="2025-07-08T23:58:23.692" v="160" actId="20577"/>
        <pc:sldMkLst>
          <pc:docMk/>
          <pc:sldMk cId="731816008" sldId="558"/>
        </pc:sldMkLst>
        <pc:spChg chg="mod">
          <ac:chgData name="Kerrie Shanahan" userId="ae473d9f-76e9-476f-892f-2674ea963afc" providerId="ADAL" clId="{4D7651DB-4FB7-454A-B360-597D3723EE7D}" dt="2025-07-08T23:58:23.692" v="160" actId="20577"/>
          <ac:spMkLst>
            <pc:docMk/>
            <pc:sldMk cId="731816008" sldId="558"/>
            <ac:spMk id="2" creationId="{1674CADB-9446-6068-C140-A7F65047622B}"/>
          </ac:spMkLst>
        </pc:spChg>
      </pc:sldChg>
      <pc:sldChg chg="modSp mod">
        <pc:chgData name="Kerrie Shanahan" userId="ae473d9f-76e9-476f-892f-2674ea963afc" providerId="ADAL" clId="{4D7651DB-4FB7-454A-B360-597D3723EE7D}" dt="2025-07-09T00:08:32.769" v="368" actId="962"/>
        <pc:sldMkLst>
          <pc:docMk/>
          <pc:sldMk cId="44705305" sldId="559"/>
        </pc:sldMkLst>
        <pc:spChg chg="mod">
          <ac:chgData name="Kerrie Shanahan" userId="ae473d9f-76e9-476f-892f-2674ea963afc" providerId="ADAL" clId="{4D7651DB-4FB7-454A-B360-597D3723EE7D}" dt="2025-07-08T23:58:21.280" v="158" actId="20577"/>
          <ac:spMkLst>
            <pc:docMk/>
            <pc:sldMk cId="44705305" sldId="559"/>
            <ac:spMk id="3" creationId="{112F5E4E-5A13-57FE-48C2-DEF3DD4A04E3}"/>
          </ac:spMkLst>
        </pc:spChg>
        <pc:grpChg chg="mod">
          <ac:chgData name="Kerrie Shanahan" userId="ae473d9f-76e9-476f-892f-2674ea963afc" providerId="ADAL" clId="{4D7651DB-4FB7-454A-B360-597D3723EE7D}" dt="2025-07-09T00:08:32.769" v="368" actId="962"/>
          <ac:grpSpMkLst>
            <pc:docMk/>
            <pc:sldMk cId="44705305" sldId="559"/>
            <ac:grpSpMk id="2" creationId="{2471F550-3C51-7303-0962-8AD6E64CAB8C}"/>
          </ac:grpSpMkLst>
        </pc:grpChg>
      </pc:sldChg>
      <pc:sldChg chg="modSp mod">
        <pc:chgData name="Kerrie Shanahan" userId="ae473d9f-76e9-476f-892f-2674ea963afc" providerId="ADAL" clId="{4D7651DB-4FB7-454A-B360-597D3723EE7D}" dt="2025-07-09T00:08:18.674" v="366" actId="962"/>
        <pc:sldMkLst>
          <pc:docMk/>
          <pc:sldMk cId="3827273845" sldId="560"/>
        </pc:sldMkLst>
        <pc:spChg chg="mod">
          <ac:chgData name="Kerrie Shanahan" userId="ae473d9f-76e9-476f-892f-2674ea963afc" providerId="ADAL" clId="{4D7651DB-4FB7-454A-B360-597D3723EE7D}" dt="2025-07-08T23:58:17.948" v="156" actId="20577"/>
          <ac:spMkLst>
            <pc:docMk/>
            <pc:sldMk cId="3827273845" sldId="560"/>
            <ac:spMk id="3" creationId="{EB3DE614-2500-DDC6-79A7-93512B15B967}"/>
          </ac:spMkLst>
        </pc:spChg>
        <pc:spChg chg="mod">
          <ac:chgData name="Kerrie Shanahan" userId="ae473d9f-76e9-476f-892f-2674ea963afc" providerId="ADAL" clId="{4D7651DB-4FB7-454A-B360-597D3723EE7D}" dt="2025-07-09T00:08:13.842" v="348" actId="962"/>
          <ac:spMkLst>
            <pc:docMk/>
            <pc:sldMk cId="3827273845" sldId="560"/>
            <ac:spMk id="4" creationId="{174BCEE6-17EC-9677-5F69-18EF3141C98B}"/>
          </ac:spMkLst>
        </pc:spChg>
        <pc:picChg chg="mod">
          <ac:chgData name="Kerrie Shanahan" userId="ae473d9f-76e9-476f-892f-2674ea963afc" providerId="ADAL" clId="{4D7651DB-4FB7-454A-B360-597D3723EE7D}" dt="2025-07-09T00:08:18.674" v="366" actId="962"/>
          <ac:picMkLst>
            <pc:docMk/>
            <pc:sldMk cId="3827273845" sldId="560"/>
            <ac:picMk id="11" creationId="{11ACB5AC-DCF0-F1C3-EDDC-779BF635608A}"/>
          </ac:picMkLst>
        </pc:picChg>
      </pc:sldChg>
      <pc:sldChg chg="modNotesTx">
        <pc:chgData name="Kerrie Shanahan" userId="ae473d9f-76e9-476f-892f-2674ea963afc" providerId="ADAL" clId="{4D7651DB-4FB7-454A-B360-597D3723EE7D}" dt="2025-07-01T04:20:50.470" v="40" actId="20577"/>
        <pc:sldMkLst>
          <pc:docMk/>
          <pc:sldMk cId="544960487" sldId="561"/>
        </pc:sldMkLst>
      </pc:sldChg>
    </pc:docChg>
  </pc:docChgLst>
  <pc:docChgLst>
    <pc:chgData name="Rebecca McEwan" userId="ff810c5d-fc8a-4cb6-9b96-8b31b958f764" providerId="ADAL" clId="{A02D1612-91A1-4951-BE47-F7948E0F5BFB}"/>
    <pc:docChg chg="undo custSel modSld">
      <pc:chgData name="Rebecca McEwan" userId="ff810c5d-fc8a-4cb6-9b96-8b31b958f764" providerId="ADAL" clId="{A02D1612-91A1-4951-BE47-F7948E0F5BFB}" dt="2025-07-23T02:03:35.278" v="250" actId="6549"/>
      <pc:docMkLst>
        <pc:docMk/>
      </pc:docMkLst>
      <pc:sldChg chg="modNotesTx">
        <pc:chgData name="Rebecca McEwan" userId="ff810c5d-fc8a-4cb6-9b96-8b31b958f764" providerId="ADAL" clId="{A02D1612-91A1-4951-BE47-F7948E0F5BFB}" dt="2025-07-23T02:03:35.278" v="250" actId="6549"/>
        <pc:sldMkLst>
          <pc:docMk/>
          <pc:sldMk cId="1157311959" sldId="491"/>
        </pc:sldMkLst>
      </pc:sldChg>
      <pc:sldChg chg="modNotesTx">
        <pc:chgData name="Rebecca McEwan" userId="ff810c5d-fc8a-4cb6-9b96-8b31b958f764" providerId="ADAL" clId="{A02D1612-91A1-4951-BE47-F7948E0F5BFB}" dt="2025-07-23T02:03:09.652" v="248" actId="20577"/>
        <pc:sldMkLst>
          <pc:docMk/>
          <pc:sldMk cId="2389358011" sldId="493"/>
        </pc:sldMkLst>
      </pc:sldChg>
      <pc:sldChg chg="modNotesTx">
        <pc:chgData name="Rebecca McEwan" userId="ff810c5d-fc8a-4cb6-9b96-8b31b958f764" providerId="ADAL" clId="{A02D1612-91A1-4951-BE47-F7948E0F5BFB}" dt="2025-07-23T01:59:24.576" v="109" actId="20577"/>
        <pc:sldMkLst>
          <pc:docMk/>
          <pc:sldMk cId="1971552586" sldId="515"/>
        </pc:sldMkLst>
      </pc:sldChg>
    </pc:docChg>
  </pc:docChgLst>
  <pc:docChgLst>
    <pc:chgData name="Liz Heynes" userId="e5ff50d5-f39a-42f6-9e9f-e790bcc8c38d" providerId="ADAL" clId="{FFC6B23C-3B31-40E2-9725-699186771A7E}"/>
    <pc:docChg chg="undo custSel modSld modMainMaster">
      <pc:chgData name="Liz Heynes" userId="e5ff50d5-f39a-42f6-9e9f-e790bcc8c38d" providerId="ADAL" clId="{FFC6B23C-3B31-40E2-9725-699186771A7E}" dt="2025-07-01T10:05:24.061" v="37" actId="20577"/>
      <pc:docMkLst>
        <pc:docMk/>
      </pc:docMkLst>
      <pc:sldChg chg="modSp mod">
        <pc:chgData name="Liz Heynes" userId="e5ff50d5-f39a-42f6-9e9f-e790bcc8c38d" providerId="ADAL" clId="{FFC6B23C-3B31-40E2-9725-699186771A7E}" dt="2025-07-01T10:00:53.067" v="6" actId="1076"/>
        <pc:sldMkLst>
          <pc:docMk/>
          <pc:sldMk cId="121607987" sldId="474"/>
        </pc:sldMkLst>
        <pc:spChg chg="mod">
          <ac:chgData name="Liz Heynes" userId="e5ff50d5-f39a-42f6-9e9f-e790bcc8c38d" providerId="ADAL" clId="{FFC6B23C-3B31-40E2-9725-699186771A7E}" dt="2025-07-01T10:00:53.067" v="6" actId="1076"/>
          <ac:spMkLst>
            <pc:docMk/>
            <pc:sldMk cId="121607987" sldId="474"/>
            <ac:spMk id="4" creationId="{547303C8-769F-F27D-507B-6DB5CD494C5B}"/>
          </ac:spMkLst>
        </pc:spChg>
      </pc:sldChg>
      <pc:sldChg chg="modSp mod">
        <pc:chgData name="Liz Heynes" userId="e5ff50d5-f39a-42f6-9e9f-e790bcc8c38d" providerId="ADAL" clId="{FFC6B23C-3B31-40E2-9725-699186771A7E}" dt="2025-07-01T10:03:45.337" v="30" actId="1038"/>
        <pc:sldMkLst>
          <pc:docMk/>
          <pc:sldMk cId="4078040901" sldId="488"/>
        </pc:sldMkLst>
        <pc:spChg chg="mod">
          <ac:chgData name="Liz Heynes" userId="e5ff50d5-f39a-42f6-9e9f-e790bcc8c38d" providerId="ADAL" clId="{FFC6B23C-3B31-40E2-9725-699186771A7E}" dt="2025-07-01T10:03:45.337" v="30" actId="1038"/>
          <ac:spMkLst>
            <pc:docMk/>
            <pc:sldMk cId="4078040901" sldId="488"/>
            <ac:spMk id="3" creationId="{62BB709E-FAFA-4042-B81F-6F4C8A4973C7}"/>
          </ac:spMkLst>
        </pc:spChg>
      </pc:sldChg>
      <pc:sldChg chg="modSp mod">
        <pc:chgData name="Liz Heynes" userId="e5ff50d5-f39a-42f6-9e9f-e790bcc8c38d" providerId="ADAL" clId="{FFC6B23C-3B31-40E2-9725-699186771A7E}" dt="2025-07-01T10:03:15.503" v="15" actId="20577"/>
        <pc:sldMkLst>
          <pc:docMk/>
          <pc:sldMk cId="1278329242" sldId="489"/>
        </pc:sldMkLst>
        <pc:spChg chg="mod">
          <ac:chgData name="Liz Heynes" userId="e5ff50d5-f39a-42f6-9e9f-e790bcc8c38d" providerId="ADAL" clId="{FFC6B23C-3B31-40E2-9725-699186771A7E}" dt="2025-07-01T10:03:15.503" v="15" actId="20577"/>
          <ac:spMkLst>
            <pc:docMk/>
            <pc:sldMk cId="1278329242" sldId="489"/>
            <ac:spMk id="4" creationId="{1A9DC755-481B-B476-6438-4AB852B8FF74}"/>
          </ac:spMkLst>
        </pc:spChg>
      </pc:sldChg>
      <pc:sldChg chg="modNotesTx">
        <pc:chgData name="Liz Heynes" userId="e5ff50d5-f39a-42f6-9e9f-e790bcc8c38d" providerId="ADAL" clId="{FFC6B23C-3B31-40E2-9725-699186771A7E}" dt="2025-07-01T10:04:51.081" v="35" actId="20577"/>
        <pc:sldMkLst>
          <pc:docMk/>
          <pc:sldMk cId="2389358011" sldId="493"/>
        </pc:sldMkLst>
      </pc:sldChg>
      <pc:sldChg chg="modSp mod">
        <pc:chgData name="Liz Heynes" userId="e5ff50d5-f39a-42f6-9e9f-e790bcc8c38d" providerId="ADAL" clId="{FFC6B23C-3B31-40E2-9725-699186771A7E}" dt="2025-07-01T09:57:53.360" v="4" actId="20577"/>
        <pc:sldMkLst>
          <pc:docMk/>
          <pc:sldMk cId="868684786" sldId="513"/>
        </pc:sldMkLst>
        <pc:spChg chg="mod">
          <ac:chgData name="Liz Heynes" userId="e5ff50d5-f39a-42f6-9e9f-e790bcc8c38d" providerId="ADAL" clId="{FFC6B23C-3B31-40E2-9725-699186771A7E}" dt="2025-07-01T09:57:53.360" v="4" actId="20577"/>
          <ac:spMkLst>
            <pc:docMk/>
            <pc:sldMk cId="868684786" sldId="513"/>
            <ac:spMk id="3" creationId="{2B08D8FA-FE96-A24B-C1C6-457BC61E9ADE}"/>
          </ac:spMkLst>
        </pc:spChg>
      </pc:sldChg>
      <pc:sldChg chg="modSp mod modNotesTx">
        <pc:chgData name="Liz Heynes" userId="e5ff50d5-f39a-42f6-9e9f-e790bcc8c38d" providerId="ADAL" clId="{FFC6B23C-3B31-40E2-9725-699186771A7E}" dt="2025-07-01T09:54:55.172" v="1" actId="14100"/>
        <pc:sldMkLst>
          <pc:docMk/>
          <pc:sldMk cId="409148390" sldId="520"/>
        </pc:sldMkLst>
        <pc:spChg chg="mod">
          <ac:chgData name="Liz Heynes" userId="e5ff50d5-f39a-42f6-9e9f-e790bcc8c38d" providerId="ADAL" clId="{FFC6B23C-3B31-40E2-9725-699186771A7E}" dt="2025-07-01T09:54:55.172" v="1" actId="14100"/>
          <ac:spMkLst>
            <pc:docMk/>
            <pc:sldMk cId="409148390" sldId="520"/>
            <ac:spMk id="7" creationId="{9890F197-D46C-9CA8-EE12-3BF470C0CDC9}"/>
          </ac:spMkLst>
        </pc:spChg>
      </pc:sldChg>
      <pc:sldChg chg="modSp mod">
        <pc:chgData name="Liz Heynes" userId="e5ff50d5-f39a-42f6-9e9f-e790bcc8c38d" providerId="ADAL" clId="{FFC6B23C-3B31-40E2-9725-699186771A7E}" dt="2025-07-01T10:01:04.193" v="8" actId="14100"/>
        <pc:sldMkLst>
          <pc:docMk/>
          <pc:sldMk cId="44705305" sldId="559"/>
        </pc:sldMkLst>
        <pc:spChg chg="mod">
          <ac:chgData name="Liz Heynes" userId="e5ff50d5-f39a-42f6-9e9f-e790bcc8c38d" providerId="ADAL" clId="{FFC6B23C-3B31-40E2-9725-699186771A7E}" dt="2025-07-01T10:01:04.193" v="8" actId="14100"/>
          <ac:spMkLst>
            <pc:docMk/>
            <pc:sldMk cId="44705305" sldId="559"/>
            <ac:spMk id="7" creationId="{9C0E6886-A9BA-BF45-CC04-3F12B4EDC948}"/>
          </ac:spMkLst>
        </pc:spChg>
      </pc:sldChg>
      <pc:sldMasterChg chg="modSldLayout">
        <pc:chgData name="Liz Heynes" userId="e5ff50d5-f39a-42f6-9e9f-e790bcc8c38d" providerId="ADAL" clId="{FFC6B23C-3B31-40E2-9725-699186771A7E}" dt="2025-07-01T10:05:24.061" v="37" actId="20577"/>
        <pc:sldMasterMkLst>
          <pc:docMk/>
          <pc:sldMasterMk cId="1034081160" sldId="2147483648"/>
        </pc:sldMasterMkLst>
        <pc:sldLayoutChg chg="modSp mod">
          <pc:chgData name="Liz Heynes" userId="e5ff50d5-f39a-42f6-9e9f-e790bcc8c38d" providerId="ADAL" clId="{FFC6B23C-3B31-40E2-9725-699186771A7E}" dt="2025-07-01T10:05:24.061" v="37" actId="20577"/>
          <pc:sldLayoutMkLst>
            <pc:docMk/>
            <pc:sldMasterMk cId="1034081160" sldId="2147483648"/>
            <pc:sldLayoutMk cId="488055856" sldId="2147483694"/>
          </pc:sldLayoutMkLst>
          <pc:spChg chg="mod">
            <ac:chgData name="Liz Heynes" userId="e5ff50d5-f39a-42f6-9e9f-e790bcc8c38d" providerId="ADAL" clId="{FFC6B23C-3B31-40E2-9725-699186771A7E}" dt="2025-07-01T10:05:24.061" v="37" actId="20577"/>
            <ac:spMkLst>
              <pc:docMk/>
              <pc:sldMasterMk cId="1034081160" sldId="2147483648"/>
              <pc:sldLayoutMk cId="488055856" sldId="2147483694"/>
              <ac:spMk id="18" creationId="{1AAEB114-892C-454C-B087-6DB2143FBD2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29/07/2025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29/07/2025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14) takes approximately 15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r>
              <a:rPr lang="en-AU" sz="1200" dirty="0">
                <a:latin typeface="+mn-lt"/>
              </a:rPr>
              <a:t> </a:t>
            </a:r>
          </a:p>
          <a:p>
            <a:pPr marL="171450" indent="-171450">
              <a:buFont typeface="Arial" panose="020B0604020202020204" pitchFamily="34" charset="0"/>
              <a:buChar char="•"/>
              <a:defRPr/>
            </a:pPr>
            <a:r>
              <a:rPr lang="en-AU" sz="1200" dirty="0">
                <a:latin typeface="+mn-lt"/>
              </a:rPr>
              <a:t>the letter–sound correspondences </a:t>
            </a:r>
            <a:r>
              <a:rPr lang="en-AU" sz="1200" b="1" dirty="0">
                <a:latin typeface="+mn-lt"/>
              </a:rPr>
              <a:t>y </a:t>
            </a:r>
            <a:r>
              <a:rPr lang="en-AU" sz="1200" b="0" dirty="0">
                <a:latin typeface="+mn-lt"/>
              </a:rPr>
              <a:t>says</a:t>
            </a:r>
            <a:r>
              <a:rPr lang="en-AU" sz="1200" dirty="0">
                <a:latin typeface="+mn-lt"/>
              </a:rPr>
              <a:t> </a:t>
            </a:r>
            <a:r>
              <a:rPr lang="en-AU" sz="1200" i="0" dirty="0">
                <a:latin typeface="+mn-lt"/>
              </a:rPr>
              <a:t>/</a:t>
            </a:r>
            <a:r>
              <a:rPr lang="en-AU" sz="1200" i="0" dirty="0">
                <a:latin typeface="+mn-lt"/>
                <a:ea typeface="Calibri" panose="020F0502020204030204" pitchFamily="34" charset="0"/>
                <a:cs typeface="Calibri" panose="020F0502020204030204" pitchFamily="34" charset="0"/>
              </a:rPr>
              <a:t>ē</a:t>
            </a:r>
            <a:r>
              <a:rPr lang="en-AU" sz="1200" i="0" dirty="0">
                <a:latin typeface="+mn-lt"/>
              </a:rPr>
              <a:t>/ </a:t>
            </a:r>
            <a:r>
              <a:rPr lang="en-AU" sz="1200" dirty="0">
                <a:latin typeface="+mn-lt"/>
              </a:rPr>
              <a:t>(slides 15 to 41)</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two</a:t>
            </a:r>
            <a:r>
              <a:rPr lang="en-AU" sz="1200" b="0" dirty="0">
                <a:latin typeface="+mn-lt"/>
              </a:rPr>
              <a:t> (slides 34 and 35).</a:t>
            </a:r>
          </a:p>
          <a:p>
            <a:pPr>
              <a:defRPr/>
            </a:pPr>
            <a:r>
              <a:rPr lang="en-AU" sz="1200" b="0" dirty="0">
                <a:latin typeface="+mn-lt"/>
              </a:rPr>
              <a:t>T</a:t>
            </a:r>
            <a:r>
              <a:rPr lang="en-AU" sz="1200" dirty="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41).</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17 to 20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41).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 first reading the base word then reading it with the </a:t>
            </a:r>
            <a:r>
              <a:rPr lang="en-US" sz="1200" b="1" dirty="0">
                <a:latin typeface="+mn-lt"/>
              </a:rPr>
              <a:t>-ed </a:t>
            </a:r>
            <a:r>
              <a:rPr lang="en-US" sz="1200" b="0" dirty="0">
                <a:latin typeface="+mn-lt"/>
              </a:rPr>
              <a:t>suffix,</a:t>
            </a:r>
            <a:r>
              <a:rPr lang="en-US" sz="1200" dirty="0">
                <a:latin typeface="+mn-lt"/>
              </a:rPr>
              <a:t> for example, </a:t>
            </a:r>
            <a:r>
              <a:rPr lang="en-US" sz="1200" b="1" dirty="0">
                <a:latin typeface="+mn-lt"/>
              </a:rPr>
              <a:t>bloat</a:t>
            </a:r>
            <a:r>
              <a:rPr lang="en-US" sz="1200" b="0" dirty="0">
                <a:latin typeface="+mn-lt"/>
              </a:rPr>
              <a:t>,</a:t>
            </a:r>
            <a:r>
              <a:rPr lang="en-US" sz="1200" b="1" dirty="0">
                <a:latin typeface="+mn-lt"/>
              </a:rPr>
              <a:t> bloated</a:t>
            </a:r>
            <a:r>
              <a:rPr lang="en-US" sz="1200" dirty="0">
                <a:latin typeface="+mn-lt"/>
              </a:rPr>
              <a:t>.</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some students to tell you what each word means. </a:t>
            </a:r>
            <a:r>
              <a:rPr lang="en-US" dirty="0"/>
              <a:t>Encourage them to use the language from the taught catchphrase (past tense, already happened), for example: ‘</a:t>
            </a:r>
            <a:r>
              <a:rPr lang="en-AU" i="0" dirty="0"/>
              <a:t>Something has already bloated.’</a:t>
            </a:r>
            <a:endParaRPr lang="en-US" sz="1200" dirty="0">
              <a:latin typeface="+mn-lt"/>
            </a:endParaRPr>
          </a:p>
          <a:p>
            <a:endParaRPr lang="en-US" sz="1200" b="1" dirty="0">
              <a:latin typeface="+mn-lt"/>
            </a:endParaRPr>
          </a:p>
          <a:p>
            <a:r>
              <a:rPr lang="en-AU" i="0" dirty="0"/>
              <a:t>Prompt students to recall the generalisations for the different sounds for the </a:t>
            </a:r>
            <a:r>
              <a:rPr lang="en-AU" b="1" i="0" dirty="0"/>
              <a:t>-ed </a:t>
            </a:r>
            <a:r>
              <a:rPr lang="en-AU" b="0" i="0" dirty="0"/>
              <a:t>suffix. Provide as much support as needed.</a:t>
            </a:r>
            <a:endParaRPr lang="en-AU" b="0" i="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a:t>
            </a:r>
            <a:r>
              <a:rPr lang="en-US" b="1" dirty="0"/>
              <a:t>ed</a:t>
            </a:r>
            <a:r>
              <a:rPr lang="en-US" dirty="0"/>
              <a:t>’ when the base word ends in </a:t>
            </a:r>
            <a:r>
              <a:rPr lang="en-US" b="1" dirty="0"/>
              <a:t>t</a:t>
            </a:r>
            <a:r>
              <a:rPr lang="en-US" dirty="0"/>
              <a:t> or </a:t>
            </a:r>
            <a:r>
              <a:rPr lang="en-US" b="1" dirty="0"/>
              <a:t>d</a:t>
            </a:r>
            <a:r>
              <a:rPr lang="en-US" dirty="0"/>
              <a:t>.</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/d/ when the base word ends in a voiced sound (except /d/).</a:t>
            </a:r>
            <a:endParaRPr lang="en-US" dirty="0">
              <a:ea typeface="Calibri"/>
              <a:cs typeface="Calibri"/>
            </a:endParaRPr>
          </a:p>
          <a:p>
            <a:pPr marL="171450" indent="-171450">
              <a:buFont typeface="Arial" panose="020B0604020202020204" pitchFamily="34" charset="0"/>
              <a:buChar char="•"/>
            </a:pPr>
            <a:r>
              <a:rPr lang="en-US" dirty="0"/>
              <a:t>Say /t/ when the base word ends in an unvoiced sound (except /t/).</a:t>
            </a:r>
            <a:endParaRPr lang="en-US" dirty="0">
              <a:ea typeface="Calibri"/>
              <a:cs typeface="Calibri"/>
            </a:endParaRPr>
          </a:p>
          <a:p>
            <a:endParaRPr lang="en-US" sz="1200" b="1" dirty="0">
              <a:latin typeface="+mn-lt"/>
            </a:endParaRPr>
          </a:p>
          <a:p>
            <a:r>
              <a:rPr lang="en-US" sz="1200" b="1" dirty="0">
                <a:latin typeface="+mn-lt"/>
              </a:rPr>
              <a:t>Provide corrective feedback as needed:</a:t>
            </a:r>
            <a:endParaRPr lang="en-US" sz="1200" b="1" dirty="0">
              <a:latin typeface="+mn-lt"/>
              <a:ea typeface="Calibri"/>
              <a:cs typeface="Calibri"/>
            </a:endParaRPr>
          </a:p>
          <a:p>
            <a:r>
              <a:rPr lang="en-US" sz="1200" dirty="0">
                <a:latin typeface="+mn-lt"/>
              </a:rPr>
              <a:t>If any students have difficulty, model this process for them. Then ask students to try again.</a:t>
            </a:r>
            <a:endParaRPr lang="en-US" sz="1200" dirty="0">
              <a:latin typeface="+mn-lt"/>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a:t>(</a:t>
            </a:r>
            <a:r>
              <a:rPr lang="en-US" b="1"/>
              <a:t>mixed</a:t>
            </a:r>
            <a:r>
              <a:rPr lang="en-US" b="0" dirty="0"/>
              <a:t>,</a:t>
            </a:r>
            <a:r>
              <a:rPr lang="en-US" b="1" dirty="0"/>
              <a:t> waited</a:t>
            </a:r>
            <a:r>
              <a:rPr lang="en-US" b="0" dirty="0"/>
              <a:t>,</a:t>
            </a:r>
            <a:r>
              <a:rPr lang="en-US" b="1" dirty="0"/>
              <a:t> rowed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-ed </a:t>
            </a:r>
            <a:r>
              <a:rPr lang="en-US" dirty="0"/>
              <a:t>suffix</a:t>
            </a:r>
          </a:p>
          <a:p>
            <a:pPr marL="171450" indent="-171450">
              <a:buFont typeface="Arial" panose="020B0604020202020204" pitchFamily="34" charset="0"/>
              <a:buChar char="•"/>
            </a:pPr>
            <a:r>
              <a:rPr lang="en-AU" sz="1200" b="0" dirty="0">
                <a:solidFill>
                  <a:srgbClr val="404040"/>
                </a:solidFill>
                <a:effectLst/>
                <a:latin typeface="+mn-lt"/>
                <a:ea typeface="Calibri" panose="020F0502020204030204" pitchFamily="34" charset="0"/>
                <a:cs typeface="Times New Roman" panose="02020603050405020304" pitchFamily="18" charset="0"/>
              </a:rPr>
              <a:t>reading the word they have written and identifying the pronunciation of the </a:t>
            </a:r>
            <a:r>
              <a:rPr lang="en-AU" sz="1200" b="1" dirty="0">
                <a:solidFill>
                  <a:srgbClr val="404040"/>
                </a:solidFill>
                <a:effectLst/>
                <a:latin typeface="+mn-lt"/>
                <a:ea typeface="Calibri" panose="020F0502020204030204" pitchFamily="34" charset="0"/>
                <a:cs typeface="Times New Roman" panose="02020603050405020304" pitchFamily="18" charset="0"/>
              </a:rPr>
              <a:t>-ed </a:t>
            </a:r>
            <a:r>
              <a:rPr lang="en-AU" sz="1200" b="0" dirty="0">
                <a:solidFill>
                  <a:srgbClr val="404040"/>
                </a:solidFill>
                <a:effectLst/>
                <a:latin typeface="+mn-lt"/>
                <a:ea typeface="Calibri" panose="020F0502020204030204" pitchFamily="34" charset="0"/>
                <a:cs typeface="Times New Roman" panose="02020603050405020304" pitchFamily="18" charset="0"/>
              </a:rPr>
              <a:t>suffix. </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Then choose a student to tell you what each word means. </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sz="1200" b="1" dirty="0">
                <a:latin typeface="+mn-lt"/>
              </a:rPr>
              <a:t>Provide corrective feedback as needed:</a:t>
            </a:r>
          </a:p>
          <a:p>
            <a:r>
              <a:rPr lang="en-US" sz="1200" dirty="0">
                <a:latin typeface="+mn-lt"/>
              </a:rPr>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549248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a:t>
            </a:r>
            <a:r>
              <a:rPr lang="en-US" b="1" err="1"/>
              <a:t>eir</a:t>
            </a:r>
            <a:r>
              <a:rPr lang="en-US" b="0"/>
              <a:t>,</a:t>
            </a:r>
            <a:r>
              <a:rPr lang="en-US" b="1"/>
              <a:t> their</a:t>
            </a:r>
            <a:r>
              <a:rPr lang="en-US" b="0"/>
              <a:t>,</a:t>
            </a:r>
            <a:r>
              <a:rPr lang="en-US" b="1"/>
              <a:t> </a:t>
            </a:r>
            <a:r>
              <a:rPr lang="en-US" b="1" err="1"/>
              <a:t>th-eir</a:t>
            </a:r>
            <a:r>
              <a:rPr lang="en-US" b="0"/>
              <a:t> spells </a:t>
            </a:r>
            <a:r>
              <a:rPr lang="en-US" b="1"/>
              <a:t>their</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The cupcakes you packed in their lunchboxes are so bright! </a:t>
            </a:r>
            <a:endParaRPr lang="en-US" sz="1200" b="1" dirty="0">
              <a:solidFill>
                <a:schemeClr val="tx1"/>
              </a:solidFill>
              <a:latin typeface="+mn-lt"/>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solidFill>
                <a:schemeClr val="tx1"/>
              </a:solidFill>
              <a:latin typeface="+mn-lt"/>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this additional follow-on sentence: </a:t>
            </a:r>
            <a:r>
              <a:rPr lang="en-US" sz="1200" b="1" kern="1200" dirty="0">
                <a:solidFill>
                  <a:schemeClr val="tx1"/>
                </a:solidFill>
                <a:effectLst/>
                <a:latin typeface="+mn-lt"/>
                <a:ea typeface="Verdana" panose="020B0604030504040204" pitchFamily="34" charset="0"/>
                <a:cs typeface="+mn-cs"/>
              </a:rPr>
              <a:t>T</a:t>
            </a:r>
            <a:r>
              <a:rPr lang="en-US" sz="1200" b="1" dirty="0">
                <a:solidFill>
                  <a:schemeClr val="tx1"/>
                </a:solidFill>
                <a:latin typeface="+mn-lt"/>
                <a:ea typeface="Verdana" panose="020B0604030504040204" pitchFamily="34" charset="0"/>
                <a:cs typeface="Verdana" panose="020B0604030504040204" pitchFamily="34" charset="0"/>
              </a:rPr>
              <a:t>hey might cry with delight when they see them</a:t>
            </a:r>
            <a:r>
              <a:rPr lang="en-US" sz="1200" b="0" dirty="0">
                <a:solidFill>
                  <a:schemeClr val="tx1"/>
                </a:solidFill>
                <a:latin typeface="+mn-lt"/>
                <a:ea typeface="Verdana" panose="020B0604030504040204" pitchFamily="34" charset="0"/>
                <a:cs typeface="Verdana" panose="020B0604030504040204" pitchFamily="34" charset="0"/>
              </a:rPr>
              <a:t>.</a:t>
            </a:r>
            <a:endParaRPr lang="en-US" b="0" dirty="0">
              <a:solidFill>
                <a:schemeClr val="tx1"/>
              </a:solidFill>
              <a:latin typeface="+mn-lt"/>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final y</a:t>
            </a:r>
            <a:r>
              <a:rPr lang="en-AU" sz="1200" kern="1200" dirty="0">
                <a:effectLst/>
                <a:latin typeface="+mn-lt"/>
                <a:ea typeface="Times New Roman" panose="02020603050405020304" pitchFamily="18" charset="0"/>
              </a:rPr>
              <a:t> making the long e sound </a:t>
            </a:r>
            <a:r>
              <a:rPr lang="en-US" sz="1200" b="0" dirty="0">
                <a:latin typeface="+mn-lt"/>
              </a:rPr>
              <a:t>/</a:t>
            </a:r>
            <a:r>
              <a:rPr lang="en-US" sz="1200" b="0" dirty="0">
                <a:latin typeface="+mn-lt"/>
                <a:ea typeface="Calibri" panose="020F0502020204030204" pitchFamily="34" charset="0"/>
                <a:cs typeface="Arial" panose="020B0604020202020204" pitchFamily="34" charset="0"/>
              </a:rPr>
              <a:t>ē</a:t>
            </a:r>
            <a:r>
              <a:rPr lang="en-US" sz="1200" b="0" dirty="0">
                <a:latin typeface="+mn-lt"/>
                <a:cs typeface="Arial" panose="020B0604020202020204" pitchFamily="34" charset="0"/>
              </a:rPr>
              <a:t>/ in words</a:t>
            </a:r>
            <a:r>
              <a:rPr lang="en-AU" sz="1200" b="0" kern="1200" dirty="0">
                <a:effectLst/>
                <a:latin typeface="+mn-lt"/>
                <a:cs typeface="Arial" panose="020B0604020202020204" pitchFamily="34" charset="0"/>
              </a:rPr>
              <a:t> with more than one syllable.</a:t>
            </a:r>
          </a:p>
          <a:p>
            <a:endParaRPr lang="en-AU" sz="1200" b="0" kern="1200" dirty="0">
              <a:effectLst/>
              <a:latin typeface="+mn-lt"/>
              <a:cs typeface="Arial" panose="020B0604020202020204" pitchFamily="34"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two</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c-</a:t>
            </a:r>
            <a:r>
              <a:rPr lang="en-US" b="1" dirty="0" err="1">
                <a:latin typeface="+mn-lt"/>
              </a:rPr>
              <a:t>oul</a:t>
            </a:r>
            <a:r>
              <a:rPr lang="en-US" b="1" dirty="0">
                <a:latin typeface="+mn-lt"/>
              </a:rPr>
              <a:t>-d </a:t>
            </a:r>
            <a:r>
              <a:rPr lang="en-US" b="0" dirty="0">
                <a:latin typeface="+mn-lt"/>
              </a:rPr>
              <a:t>spells </a:t>
            </a:r>
            <a:r>
              <a:rPr lang="en-US" b="1" dirty="0">
                <a:latin typeface="+mn-lt"/>
              </a:rPr>
              <a:t>could</a:t>
            </a:r>
            <a:r>
              <a:rPr lang="en-US" b="0" dirty="0">
                <a:latin typeface="+mn-lt"/>
              </a:rPr>
              <a:t>.</a:t>
            </a:r>
          </a:p>
          <a:p>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latin typeface="+mn-lt"/>
              </a:rPr>
              <a:t>they have learnt that </a:t>
            </a:r>
            <a:r>
              <a:rPr lang="en-US" b="1" i="0" dirty="0">
                <a:latin typeface="+mn-lt"/>
              </a:rPr>
              <a:t>y </a:t>
            </a:r>
            <a:r>
              <a:rPr lang="en-US" b="0" i="0" dirty="0">
                <a:latin typeface="+mn-lt"/>
              </a:rPr>
              <a:t>says the long /</a:t>
            </a:r>
            <a:r>
              <a:rPr lang="en-US" b="0" i="0"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 vowel sound at the end of a one-syllable word such as </a:t>
            </a:r>
            <a:r>
              <a:rPr lang="en-US" b="1" i="0" dirty="0">
                <a:latin typeface="+mn-lt"/>
                <a:ea typeface="Calibri" panose="020F0502020204030204" pitchFamily="34" charset="0"/>
                <a:cs typeface="Calibri" panose="020F0502020204030204" pitchFamily="34" charset="0"/>
              </a:rPr>
              <a:t>shy</a:t>
            </a:r>
            <a:r>
              <a:rPr lang="en-US" b="0" i="0" dirty="0">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ea typeface="Calibri" panose="020F0502020204030204" pitchFamily="34" charset="0"/>
                <a:cs typeface="Calibri" panose="020F0502020204030204" pitchFamily="34" charset="0"/>
              </a:rPr>
              <a:t>the letter </a:t>
            </a:r>
            <a:r>
              <a:rPr lang="en-US" b="1" i="0" dirty="0">
                <a:latin typeface="+mn-lt"/>
                <a:ea typeface="Calibri" panose="020F0502020204030204" pitchFamily="34" charset="0"/>
                <a:cs typeface="Calibri" panose="020F0502020204030204" pitchFamily="34" charset="0"/>
              </a:rPr>
              <a:t>y</a:t>
            </a:r>
            <a:r>
              <a:rPr lang="en-US" b="0" i="0" dirty="0">
                <a:latin typeface="+mn-lt"/>
                <a:ea typeface="Calibri" panose="020F0502020204030204" pitchFamily="34" charset="0"/>
                <a:cs typeface="Calibri" panose="020F0502020204030204" pitchFamily="34" charset="0"/>
              </a:rPr>
              <a:t> says </a:t>
            </a:r>
            <a:r>
              <a:rPr lang="en-US" b="0" i="0" dirty="0">
                <a:latin typeface="+mn-lt"/>
              </a:rPr>
              <a:t>/</a:t>
            </a:r>
            <a:r>
              <a:rPr lang="en-US" b="0" i="0" dirty="0">
                <a:latin typeface="+mn-lt"/>
                <a:ea typeface="Calibri" panose="020F0502020204030204" pitchFamily="34" charset="0"/>
                <a:cs typeface="Calibri" panose="020F0502020204030204" pitchFamily="34" charset="0"/>
              </a:rPr>
              <a:t>ē/ at the end of a word that has more than one syllable, such as </a:t>
            </a:r>
            <a:r>
              <a:rPr lang="en-US" b="1" i="0" dirty="0">
                <a:latin typeface="+mn-lt"/>
                <a:ea typeface="Calibri" panose="020F0502020204030204" pitchFamily="34" charset="0"/>
                <a:cs typeface="Calibri" panose="020F0502020204030204" pitchFamily="34" charset="0"/>
              </a:rPr>
              <a:t>puppy</a:t>
            </a:r>
            <a:r>
              <a:rPr lang="en-US" b="0" i="0"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Introduce the </a:t>
            </a:r>
            <a:r>
              <a:rPr lang="en-AU" b="1" dirty="0">
                <a:latin typeface="+mn-lt"/>
              </a:rPr>
              <a:t>mnemonic phrase</a:t>
            </a:r>
            <a:r>
              <a:rPr lang="en-AU" b="0" dirty="0">
                <a:latin typeface="+mn-lt"/>
              </a:rPr>
              <a:t>,</a:t>
            </a:r>
            <a:r>
              <a:rPr lang="en-AU" b="1" dirty="0">
                <a:latin typeface="+mn-lt"/>
              </a:rPr>
              <a:t> Sh</a:t>
            </a:r>
            <a:r>
              <a:rPr lang="en-AU" b="1" u="sng" dirty="0">
                <a:latin typeface="+mn-lt"/>
              </a:rPr>
              <a:t>y</a:t>
            </a:r>
            <a:r>
              <a:rPr lang="en-AU" b="1" dirty="0">
                <a:latin typeface="+mn-lt"/>
              </a:rPr>
              <a:t> pupp</a:t>
            </a:r>
            <a:r>
              <a:rPr lang="en-AU" b="1" u="sng" dirty="0">
                <a:latin typeface="+mn-lt"/>
              </a:rPr>
              <a:t>y</a:t>
            </a:r>
            <a:r>
              <a:rPr lang="en-AU" b="0" dirty="0">
                <a:latin typeface="+mn-lt"/>
              </a:rPr>
              <a:t>,</a:t>
            </a:r>
            <a:r>
              <a:rPr lang="en-AU" b="1" dirty="0">
                <a:latin typeface="+mn-lt"/>
              </a:rPr>
              <a:t> </a:t>
            </a:r>
            <a:r>
              <a:rPr lang="en-AU" dirty="0">
                <a:latin typeface="+mn-lt"/>
              </a:rPr>
              <a:t>for the </a:t>
            </a:r>
            <a:r>
              <a:rPr lang="en-AU" b="1" dirty="0">
                <a:latin typeface="+mn-lt"/>
              </a:rPr>
              <a:t>final y </a:t>
            </a:r>
            <a:r>
              <a:rPr lang="en-AU" dirty="0">
                <a:latin typeface="+mn-lt"/>
              </a:rPr>
              <a:t>spelling generalisation.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The phrase </a:t>
            </a:r>
            <a:r>
              <a:rPr lang="en-AU" b="1" i="1" dirty="0">
                <a:latin typeface="+mn-lt"/>
              </a:rPr>
              <a:t>Sh</a:t>
            </a:r>
            <a:r>
              <a:rPr lang="en-AU" b="1" i="1" u="sng" dirty="0">
                <a:latin typeface="+mn-lt"/>
              </a:rPr>
              <a:t>y</a:t>
            </a:r>
            <a:r>
              <a:rPr lang="en-AU" b="1" i="1" dirty="0">
                <a:latin typeface="+mn-lt"/>
              </a:rPr>
              <a:t> pupp</a:t>
            </a:r>
            <a:r>
              <a:rPr lang="en-AU" b="1" i="1" u="sng" dirty="0">
                <a:latin typeface="+mn-lt"/>
              </a:rPr>
              <a:t>y</a:t>
            </a:r>
            <a:r>
              <a:rPr lang="en-AU" b="1" i="1" dirty="0">
                <a:latin typeface="+mn-lt"/>
              </a:rPr>
              <a:t> </a:t>
            </a:r>
            <a:r>
              <a:rPr lang="en-AU" i="1" dirty="0">
                <a:latin typeface="+mn-lt"/>
              </a:rPr>
              <a:t>can help us remember the sounds that final </a:t>
            </a:r>
            <a:r>
              <a:rPr lang="en-AU" b="1" i="1" dirty="0">
                <a:latin typeface="+mn-lt"/>
              </a:rPr>
              <a:t>y</a:t>
            </a:r>
            <a:r>
              <a:rPr lang="en-AU" i="1" dirty="0">
                <a:latin typeface="+mn-lt"/>
              </a:rPr>
              <a:t> can make.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Listen for the long </a:t>
            </a:r>
            <a:r>
              <a:rPr lang="en-US" b="0" i="0" dirty="0">
                <a:latin typeface="+mn-lt"/>
              </a:rPr>
              <a:t>/</a:t>
            </a:r>
            <a:r>
              <a:rPr lang="en-US" b="0" i="0"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a:t>
            </a:r>
            <a:r>
              <a:rPr lang="en-US" dirty="0">
                <a:latin typeface="+mn-lt"/>
              </a:rPr>
              <a:t> and the long </a:t>
            </a:r>
            <a:r>
              <a:rPr lang="en-US" b="0" i="0" dirty="0">
                <a:latin typeface="+mn-lt"/>
              </a:rPr>
              <a:t>/</a:t>
            </a:r>
            <a:r>
              <a:rPr lang="en-US" b="0" i="0" dirty="0">
                <a:latin typeface="+mn-lt"/>
                <a:ea typeface="Calibri" panose="020F0502020204030204" pitchFamily="34" charset="0"/>
                <a:cs typeface="Calibri" panose="020F0502020204030204" pitchFamily="34" charset="0"/>
              </a:rPr>
              <a:t>ē/ </a:t>
            </a:r>
            <a:r>
              <a:rPr lang="en-AU" i="1" dirty="0">
                <a:latin typeface="+mn-lt"/>
              </a:rPr>
              <a:t>sounds as I say the phrase: </a:t>
            </a:r>
            <a:r>
              <a:rPr lang="en-AU" b="1" i="1" dirty="0">
                <a:latin typeface="+mn-lt"/>
              </a:rPr>
              <a:t>Sh</a:t>
            </a:r>
            <a:r>
              <a:rPr lang="en-AU" b="1" i="1" u="sng" dirty="0">
                <a:latin typeface="+mn-lt"/>
              </a:rPr>
              <a:t>y</a:t>
            </a:r>
            <a:r>
              <a:rPr lang="en-AU" b="1" i="1" dirty="0">
                <a:latin typeface="+mn-lt"/>
              </a:rPr>
              <a:t> pupp</a:t>
            </a:r>
            <a:r>
              <a:rPr lang="en-AU" b="1" i="1" u="sng" dirty="0">
                <a:latin typeface="+mn-lt"/>
              </a:rPr>
              <a:t>y</a:t>
            </a:r>
            <a:r>
              <a:rPr lang="en-AU"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1"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Knowing the common position of sounds and spellings in words can help us to read and spell words correctly.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y</a:t>
            </a:r>
            <a:r>
              <a:rPr lang="en-US" i="1" dirty="0">
                <a:latin typeface="+mn-lt"/>
              </a:rPr>
              <a:t> says vowel sounds when it is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y</a:t>
            </a:r>
            <a:r>
              <a:rPr lang="en-US" i="1" dirty="0">
                <a:latin typeface="+mn-lt"/>
              </a:rPr>
              <a:t> says </a:t>
            </a:r>
            <a:r>
              <a:rPr lang="en-US" b="0" i="0" dirty="0">
                <a:latin typeface="+mn-lt"/>
              </a:rPr>
              <a:t>/</a:t>
            </a:r>
            <a:r>
              <a:rPr lang="en-US" b="0" i="0"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a:t>
            </a:r>
            <a:r>
              <a:rPr lang="en-US" i="1" dirty="0">
                <a:latin typeface="+mn-lt"/>
              </a:rPr>
              <a:t> at the end of a one-syllable word.</a:t>
            </a:r>
            <a:br>
              <a:rPr lang="en-US" i="1" dirty="0">
                <a:latin typeface="+mn-lt"/>
              </a:rPr>
            </a:br>
            <a:r>
              <a:rPr lang="en-AU" b="1" i="1" dirty="0">
                <a:latin typeface="+mn-lt"/>
              </a:rPr>
              <a:t>y</a:t>
            </a:r>
            <a:r>
              <a:rPr lang="en-US" i="1" dirty="0">
                <a:latin typeface="+mn-lt"/>
              </a:rPr>
              <a:t> is underlined at the end of the word </a:t>
            </a:r>
            <a:r>
              <a:rPr lang="en-US" b="1" i="1" dirty="0">
                <a:latin typeface="+mn-lt"/>
              </a:rPr>
              <a:t>sh</a:t>
            </a:r>
            <a:r>
              <a:rPr lang="en-US" b="1" i="1" u="sng" dirty="0">
                <a:latin typeface="+mn-lt"/>
              </a:rPr>
              <a:t>y</a:t>
            </a:r>
            <a:r>
              <a:rPr lang="en-US" b="0"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y</a:t>
            </a:r>
            <a:r>
              <a:rPr lang="en-US" i="1" dirty="0">
                <a:latin typeface="+mn-lt"/>
              </a:rPr>
              <a:t> says </a:t>
            </a:r>
            <a:r>
              <a:rPr lang="en-US" b="0" i="0" dirty="0">
                <a:latin typeface="+mn-lt"/>
              </a:rPr>
              <a:t>/</a:t>
            </a:r>
            <a:r>
              <a:rPr lang="en-US" b="0" i="0" dirty="0">
                <a:latin typeface="+mn-lt"/>
                <a:ea typeface="Calibri" panose="020F0502020204030204" pitchFamily="34" charset="0"/>
                <a:cs typeface="Calibri" panose="020F0502020204030204" pitchFamily="34" charset="0"/>
              </a:rPr>
              <a:t>ē/ at the end of a word that has more than one syllable.</a:t>
            </a:r>
            <a:br>
              <a:rPr lang="en-US" b="0" i="0" dirty="0">
                <a:latin typeface="+mn-lt"/>
                <a:ea typeface="Calibri" panose="020F0502020204030204" pitchFamily="34" charset="0"/>
                <a:cs typeface="Calibri" panose="020F0502020204030204" pitchFamily="34" charset="0"/>
              </a:rPr>
            </a:br>
            <a:r>
              <a:rPr lang="en-AU" b="1" i="1" dirty="0">
                <a:latin typeface="+mn-lt"/>
              </a:rPr>
              <a:t>y</a:t>
            </a:r>
            <a:r>
              <a:rPr lang="en-US" i="1" dirty="0">
                <a:latin typeface="+mn-lt"/>
              </a:rPr>
              <a:t> is underlined at the end of the word </a:t>
            </a:r>
            <a:r>
              <a:rPr lang="en-US" b="1" i="1" dirty="0">
                <a:latin typeface="+mn-lt"/>
              </a:rPr>
              <a:t>pupp</a:t>
            </a:r>
            <a:r>
              <a:rPr lang="en-US" b="1" i="1" u="sng" dirty="0">
                <a:latin typeface="+mn-lt"/>
              </a:rPr>
              <a:t>y</a:t>
            </a:r>
            <a:r>
              <a:rPr lang="en-US" b="0" i="1" u="none"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US" dirty="0">
              <a:latin typeface="+mn-lt"/>
            </a:endParaRPr>
          </a:p>
          <a:p>
            <a:endParaRPr lang="en-US" b="1" dirty="0">
              <a:latin typeface="+mn-l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65326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will focus on the letter </a:t>
            </a:r>
            <a:r>
              <a:rPr lang="en-US" b="1" i="1" dirty="0">
                <a:latin typeface="+mn-lt"/>
              </a:rPr>
              <a:t>y</a:t>
            </a:r>
            <a:r>
              <a:rPr lang="en-US" i="1" dirty="0">
                <a:latin typeface="+mn-lt"/>
              </a:rPr>
              <a:t> saying </a:t>
            </a:r>
            <a:r>
              <a:rPr lang="en-US" b="0" i="1" dirty="0">
                <a:latin typeface="+mn-lt"/>
              </a:rPr>
              <a:t>/</a:t>
            </a:r>
            <a:r>
              <a:rPr lang="en-US" b="0" i="1" dirty="0">
                <a:latin typeface="+mn-lt"/>
                <a:ea typeface="Calibri" panose="020F0502020204030204" pitchFamily="34" charset="0"/>
                <a:cs typeface="Calibri" panose="020F0502020204030204" pitchFamily="34" charset="0"/>
              </a:rPr>
              <a:t>ē/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y </a:t>
            </a:r>
            <a:r>
              <a:rPr lang="en-US" i="1" dirty="0">
                <a:latin typeface="+mn-lt"/>
              </a:rPr>
              <a:t>says </a:t>
            </a:r>
            <a:r>
              <a:rPr lang="en-US" b="0" i="1" dirty="0">
                <a:latin typeface="+mn-lt"/>
              </a:rPr>
              <a:t>/</a:t>
            </a:r>
            <a:r>
              <a:rPr lang="en-US" b="0" i="1" dirty="0">
                <a:latin typeface="+mn-lt"/>
                <a:ea typeface="Calibri" panose="020F0502020204030204" pitchFamily="34" charset="0"/>
                <a:cs typeface="Calibri" panose="020F0502020204030204" pitchFamily="34" charset="0"/>
              </a:rPr>
              <a:t>ē/</a:t>
            </a:r>
            <a:r>
              <a:rPr lang="en-US" b="0" i="0" dirty="0">
                <a:latin typeface="+mn-lt"/>
                <a:ea typeface="Calibri" panose="020F0502020204030204" pitchFamily="34" charset="0"/>
                <a:cs typeface="Calibri" panose="020F0502020204030204" pitchFamily="34" charset="0"/>
              </a:rPr>
              <a:t> </a:t>
            </a:r>
            <a:r>
              <a:rPr lang="en-US" b="0" i="1" dirty="0">
                <a:latin typeface="+mn-lt"/>
                <a:ea typeface="Calibri" panose="020F0502020204030204" pitchFamily="34" charset="0"/>
                <a:cs typeface="Calibri" panose="020F0502020204030204" pitchFamily="34" charset="0"/>
              </a:rPr>
              <a:t>at the end of a word that has more than one syllable like </a:t>
            </a:r>
            <a:r>
              <a:rPr lang="en-US" b="1" i="1" dirty="0">
                <a:latin typeface="+mn-lt"/>
                <a:ea typeface="Calibri" panose="020F0502020204030204" pitchFamily="34" charset="0"/>
                <a:cs typeface="Calibri" panose="020F0502020204030204" pitchFamily="34" charset="0"/>
              </a:rPr>
              <a:t>puppy</a:t>
            </a:r>
            <a:r>
              <a:rPr lang="en-US" b="0" i="1" dirty="0">
                <a:latin typeface="+mn-lt"/>
                <a:ea typeface="Calibri" panose="020F0502020204030204" pitchFamily="34" charset="0"/>
                <a:cs typeface="Calibri" panose="020F0502020204030204" pitchFamily="34" charset="0"/>
              </a:rPr>
              <a:t>, </a:t>
            </a:r>
            <a:r>
              <a:rPr lang="en-US" b="1" i="1" dirty="0">
                <a:latin typeface="+mn-lt"/>
                <a:ea typeface="Calibri" panose="020F0502020204030204" pitchFamily="34" charset="0"/>
                <a:cs typeface="Calibri" panose="020F0502020204030204" pitchFamily="34" charset="0"/>
              </a:rPr>
              <a:t>baby</a:t>
            </a:r>
            <a:r>
              <a:rPr lang="en-US" b="0" i="1" dirty="0">
                <a:latin typeface="+mn-lt"/>
                <a:ea typeface="Calibri" panose="020F0502020204030204" pitchFamily="34" charset="0"/>
                <a:cs typeface="Calibri" panose="020F0502020204030204" pitchFamily="34" charset="0"/>
              </a:rPr>
              <a:t> and </a:t>
            </a:r>
            <a:r>
              <a:rPr lang="en-US" b="1" i="1" dirty="0">
                <a:latin typeface="+mn-lt"/>
                <a:ea typeface="Calibri" panose="020F0502020204030204" pitchFamily="34" charset="0"/>
                <a:cs typeface="Calibri" panose="020F0502020204030204" pitchFamily="34" charset="0"/>
              </a:rPr>
              <a:t>copy </a:t>
            </a:r>
            <a:r>
              <a:rPr lang="en-US" b="0" i="0" dirty="0">
                <a:latin typeface="+mn-lt"/>
                <a:ea typeface="Calibri" panose="020F0502020204030204" pitchFamily="34" charset="0"/>
                <a:cs typeface="Calibri" panose="020F0502020204030204" pitchFamily="34" charset="0"/>
              </a:rPr>
              <a:t>(emphasise the multiple syllables in the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latin typeface="+mn-lt"/>
            </a:endParaRPr>
          </a:p>
          <a:p>
            <a:r>
              <a:rPr lang="en-US" dirty="0">
                <a:latin typeface="+mn-lt"/>
              </a:rPr>
              <a:t>Demonstrate tracing over the letters on the large screen while saying the target sound. </a:t>
            </a:r>
            <a:endParaRPr lang="en-US" dirty="0">
              <a:latin typeface="+mn-lt"/>
              <a:cs typeface="Calibri"/>
            </a:endParaRPr>
          </a:p>
          <a:p>
            <a:pPr marL="171450" indent="-171450">
              <a:buFont typeface="Arial" panose="020B0604020202020204" pitchFamily="34" charset="0"/>
              <a:buChar char="•"/>
            </a:pPr>
            <a:r>
              <a:rPr lang="en-US" b="1" i="1" dirty="0">
                <a:latin typeface="+mn-lt"/>
              </a:rPr>
              <a:t>y </a:t>
            </a:r>
            <a:r>
              <a:rPr lang="en-US" b="0" i="1" dirty="0">
                <a:latin typeface="+mn-lt"/>
              </a:rPr>
              <a:t>says /</a:t>
            </a:r>
            <a:r>
              <a:rPr lang="en-US" b="0" i="1" dirty="0">
                <a:latin typeface="+mn-lt"/>
                <a:ea typeface="Calibri" panose="020F0502020204030204" pitchFamily="34" charset="0"/>
                <a:cs typeface="Calibri" panose="020F0502020204030204" pitchFamily="34" charset="0"/>
              </a:rPr>
              <a:t>ē/ at the end of a word</a:t>
            </a:r>
            <a:r>
              <a:rPr lang="en-US" b="0" i="1" dirty="0">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latin typeface="+mn-lt"/>
            </a:endParaRPr>
          </a:p>
          <a:p>
            <a:endParaRPr lang="en-US" b="1"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Ask: </a:t>
            </a:r>
            <a:r>
              <a:rPr lang="en-US" b="0" i="1" dirty="0">
                <a:latin typeface="+mn-lt"/>
              </a:rPr>
              <a:t>When does </a:t>
            </a:r>
            <a:r>
              <a:rPr lang="en-US" b="1" i="1" dirty="0">
                <a:latin typeface="+mn-lt"/>
              </a:rPr>
              <a:t>y</a:t>
            </a:r>
            <a:r>
              <a:rPr lang="en-US" b="0" i="1" dirty="0">
                <a:latin typeface="+mn-lt"/>
              </a:rPr>
              <a:t> say /</a:t>
            </a:r>
            <a:r>
              <a:rPr lang="en-US" b="0" i="1" dirty="0">
                <a:latin typeface="+mn-lt"/>
                <a:ea typeface="Calibri" panose="020F0502020204030204" pitchFamily="34" charset="0"/>
                <a:cs typeface="Arial" panose="020B0604020202020204" pitchFamily="34" charset="0"/>
              </a:rPr>
              <a:t>ē</a:t>
            </a:r>
            <a:r>
              <a:rPr lang="en-US" b="0" i="1" dirty="0">
                <a:latin typeface="+mn-lt"/>
                <a:cs typeface="Arial" panose="020B0604020202020204" pitchFamily="34" charset="0"/>
              </a:rPr>
              <a:t>/</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Students: </a:t>
            </a:r>
            <a:r>
              <a:rPr lang="en-US" b="0" i="1" dirty="0">
                <a:latin typeface="+mn-lt"/>
              </a:rPr>
              <a:t>At the end of a word that has more than one syllable.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letters in the air, on the carpet or on a mini-whiteboard, while saying the target sound.</a:t>
            </a:r>
          </a:p>
          <a:p>
            <a:pPr marL="171450" indent="-171450">
              <a:buFont typeface="Arial" panose="020B0604020202020204" pitchFamily="34" charset="0"/>
              <a:buChar char="•"/>
            </a:pPr>
            <a:r>
              <a:rPr lang="en-US" b="1" i="1" dirty="0">
                <a:latin typeface="+mn-lt"/>
              </a:rPr>
              <a:t>y </a:t>
            </a:r>
            <a:r>
              <a:rPr lang="en-US" b="0" i="1" dirty="0">
                <a:latin typeface="+mn-lt"/>
              </a:rPr>
              <a:t>says /</a:t>
            </a:r>
            <a:r>
              <a:rPr lang="en-US" b="0" i="1" dirty="0">
                <a:latin typeface="+mn-lt"/>
                <a:ea typeface="Calibri" panose="020F0502020204030204" pitchFamily="34" charset="0"/>
                <a:cs typeface="Arial" panose="020B0604020202020204" pitchFamily="34" charset="0"/>
              </a:rPr>
              <a:t>ē</a:t>
            </a:r>
            <a:r>
              <a:rPr lang="en-US" b="0" i="1" dirty="0">
                <a:latin typeface="+mn-lt"/>
                <a:cs typeface="Arial" panose="020B0604020202020204" pitchFamily="34" charset="0"/>
              </a:rPr>
              <a:t>/ at the end of a word.</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Check that students are using the correct entry and exit points for their letter formation and give feedback.</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(substitution, addition and deletion): </a:t>
            </a:r>
            <a:r>
              <a:rPr lang="en-US" sz="1200" b="0" i="0" dirty="0">
                <a:solidFill>
                  <a:srgbClr val="000000"/>
                </a:solidFill>
                <a:effectLst/>
                <a:latin typeface="+mn-lt"/>
              </a:rPr>
              <a:t>Spelling and manipulating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symbols included on the slide give students and teachers a visual reminder that they can substitute, add or swap letters and sounds in this activity</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You </a:t>
            </a:r>
            <a:r>
              <a:rPr lang="en-US" dirty="0"/>
              <a:t>can edit slides as required to remove or change these symbols to best suit your students’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and make new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vowels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pPr marL="171450" indent="-171450">
              <a:buFont typeface="Arial" panose="020B0604020202020204" pitchFamily="34" charset="0"/>
              <a:buChar char="•"/>
            </a:pPr>
            <a:r>
              <a:rPr lang="en-US" sz="1200" b="0" i="0" dirty="0">
                <a:latin typeface="+mn-lt"/>
              </a:rPr>
              <a:t>verbally try swapping, adding or deleting a letter or letters in the word to make a new word*</a:t>
            </a:r>
          </a:p>
          <a:p>
            <a:pPr marL="171450" indent="-171450">
              <a:buFont typeface="Arial" panose="020B0604020202020204" pitchFamily="34" charset="0"/>
              <a:buChar char="•"/>
            </a:pPr>
            <a:r>
              <a:rPr lang="en-US" sz="1200" b="0" i="0" dirty="0">
                <a:latin typeface="+mn-lt"/>
              </a:rPr>
              <a:t>find a letter/s that works </a:t>
            </a:r>
          </a:p>
          <a:p>
            <a:pPr marL="171450" indent="-171450">
              <a:buFont typeface="Arial" panose="020B0604020202020204" pitchFamily="34" charset="0"/>
              <a:buChar char="•"/>
            </a:pPr>
            <a:r>
              <a:rPr lang="en-US" sz="1200" b="0" i="0" dirty="0">
                <a:latin typeface="+mn-lt"/>
              </a:rPr>
              <a:t>make the spelling change on their </a:t>
            </a:r>
            <a:r>
              <a:rPr lang="en-US" b="0" dirty="0">
                <a:latin typeface="+mn-lt"/>
              </a:rPr>
              <a:t>mini-whiteboard</a:t>
            </a:r>
            <a:r>
              <a:rPr lang="en-US" sz="1200" b="0" i="0" dirty="0">
                <a:latin typeface="+mn-lt"/>
              </a:rPr>
              <a:t>.</a:t>
            </a:r>
            <a:endParaRPr lang="en-US" b="0" dirty="0">
              <a:latin typeface="+mn-lt"/>
            </a:endParaRP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and </a:t>
            </a:r>
            <a:r>
              <a:rPr lang="en-US" b="0" dirty="0">
                <a:latin typeface="+mn-lt"/>
              </a:rPr>
              <a:t>make new words using the letters on the slide.</a:t>
            </a: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may include words with split digraphs by using the vowel tiles.</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Lots of words that end with </a:t>
            </a:r>
            <a:r>
              <a:rPr lang="en-US" sz="1200" b="1" dirty="0">
                <a:latin typeface="+mn-lt"/>
              </a:rPr>
              <a:t>y</a:t>
            </a:r>
            <a:r>
              <a:rPr lang="en-US" sz="1200" dirty="0">
                <a:latin typeface="+mn-lt"/>
              </a:rPr>
              <a:t> saying /ē/ have double consonants before the final </a:t>
            </a:r>
            <a:r>
              <a:rPr lang="en-US" sz="1200" b="1" dirty="0">
                <a:latin typeface="+mn-lt"/>
              </a:rPr>
              <a:t>y</a:t>
            </a:r>
            <a:r>
              <a:rPr lang="en-US" sz="1200" dirty="0">
                <a:latin typeface="+mn-lt"/>
              </a:rPr>
              <a:t>. This helps the vowel sound that comes before the consonants to stay short.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cs typeface="Times New Roman" panose="02020603050405020304" pitchFamily="18" charset="0"/>
              </a:rPr>
              <a:t>Refer to the word </a:t>
            </a:r>
            <a:r>
              <a:rPr lang="en-AU" sz="1200" b="1" dirty="0">
                <a:effectLst/>
                <a:latin typeface="+mn-lt"/>
                <a:cs typeface="Times New Roman" panose="02020603050405020304" pitchFamily="18" charset="0"/>
              </a:rPr>
              <a:t>bunny</a:t>
            </a:r>
            <a:r>
              <a:rPr lang="en-AU" sz="1200" dirty="0">
                <a:effectLst/>
                <a:latin typeface="+mn-lt"/>
                <a:cs typeface="Times New Roman" panose="02020603050405020304" pitchFamily="18" charset="0"/>
              </a:rPr>
              <a:t> on the slide. Read it aloud by:</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effectLst/>
                <a:latin typeface="+mn-lt"/>
                <a:cs typeface="Times New Roman" panose="02020603050405020304" pitchFamily="18" charset="0"/>
              </a:rPr>
              <a:t>referring to the double </a:t>
            </a:r>
            <a:r>
              <a:rPr lang="en-AU" sz="1200" b="1" dirty="0">
                <a:effectLst/>
                <a:latin typeface="+mn-lt"/>
                <a:cs typeface="Times New Roman" panose="02020603050405020304" pitchFamily="18" charset="0"/>
              </a:rPr>
              <a:t>n</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effectLst/>
                <a:latin typeface="+mn-lt"/>
                <a:cs typeface="Times New Roman" panose="02020603050405020304" pitchFamily="18" charset="0"/>
              </a:rPr>
              <a:t>reading the first (closed) syllable, </a:t>
            </a:r>
            <a:r>
              <a:rPr lang="en-AU" sz="1200" b="1" dirty="0">
                <a:effectLst/>
                <a:latin typeface="+mn-lt"/>
                <a:cs typeface="Times New Roman" panose="02020603050405020304" pitchFamily="18" charset="0"/>
              </a:rPr>
              <a:t>bun</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dirty="0">
                <a:effectLst/>
                <a:latin typeface="+mn-lt"/>
                <a:cs typeface="Times New Roman" panose="02020603050405020304" pitchFamily="18" charset="0"/>
              </a:rPr>
              <a:t>reading the second (open) syllable,</a:t>
            </a:r>
            <a:r>
              <a:rPr lang="en-AU" sz="1200" b="1" dirty="0">
                <a:effectLst/>
                <a:latin typeface="+mn-lt"/>
                <a:cs typeface="Times New Roman" panose="02020603050405020304" pitchFamily="18" charset="0"/>
              </a:rPr>
              <a:t> </a:t>
            </a:r>
            <a:r>
              <a:rPr lang="en-AU" sz="1200" b="1" dirty="0" err="1">
                <a:effectLst/>
                <a:latin typeface="+mn-lt"/>
                <a:cs typeface="Times New Roman" panose="02020603050405020304" pitchFamily="18" charset="0"/>
              </a:rPr>
              <a:t>ny</a:t>
            </a:r>
            <a:endParaRPr lang="en-AU" sz="1200" b="1" dirty="0">
              <a:effectLst/>
              <a:latin typeface="+mn-lt"/>
              <a:cs typeface="Times New Roman" panose="02020603050405020304" pitchFamily="18" charset="0"/>
            </a:endParaRP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dirty="0">
                <a:effectLst/>
                <a:latin typeface="+mn-lt"/>
                <a:cs typeface="Times New Roman" panose="02020603050405020304" pitchFamily="18" charset="0"/>
              </a:rPr>
              <a:t>reading the word as a whole, </a:t>
            </a:r>
            <a:r>
              <a:rPr lang="en-AU" sz="1200" b="1" dirty="0">
                <a:effectLst/>
                <a:latin typeface="+mn-lt"/>
                <a:cs typeface="Times New Roman" panose="02020603050405020304" pitchFamily="18" charset="0"/>
              </a:rPr>
              <a:t>bunny</a:t>
            </a:r>
            <a:r>
              <a:rPr lang="en-AU" sz="1200" b="0" dirty="0">
                <a:effectLst/>
                <a:latin typeface="+mn-lt"/>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cs typeface="Times New Roman" panose="02020603050405020304" pitchFamily="18" charset="0"/>
              </a:rPr>
              <a:t>Repeat with the words </a:t>
            </a:r>
            <a:r>
              <a:rPr lang="en-AU" sz="1200" b="1" dirty="0">
                <a:effectLst/>
                <a:latin typeface="+mn-lt"/>
                <a:cs typeface="Times New Roman" panose="02020603050405020304" pitchFamily="18" charset="0"/>
              </a:rPr>
              <a:t>mummy</a:t>
            </a:r>
            <a:r>
              <a:rPr lang="en-AU" sz="1200" dirty="0">
                <a:effectLst/>
                <a:latin typeface="+mn-lt"/>
                <a:cs typeface="Times New Roman" panose="02020603050405020304" pitchFamily="18" charset="0"/>
              </a:rPr>
              <a:t> and </a:t>
            </a:r>
            <a:r>
              <a:rPr lang="en-AU" sz="1200" b="1" dirty="0">
                <a:effectLst/>
                <a:latin typeface="+mn-lt"/>
                <a:cs typeface="Times New Roman" panose="02020603050405020304" pitchFamily="18" charset="0"/>
              </a:rPr>
              <a:t>sorry</a:t>
            </a:r>
            <a:r>
              <a:rPr lang="en-AU" sz="1200" b="0" dirty="0">
                <a:effectLst/>
                <a:latin typeface="+mn-lt"/>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effectLst/>
                <a:latin typeface="+mn-lt"/>
                <a:ea typeface="Aptos" panose="020B0004020202020204" pitchFamily="34" charset="0"/>
                <a:cs typeface="Times New Roman" panose="02020603050405020304" pitchFamily="18" charset="0"/>
              </a:rPr>
              <a:t>Have students read the word </a:t>
            </a:r>
            <a:r>
              <a:rPr lang="en-AU" sz="1200" b="1" dirty="0">
                <a:effectLst/>
                <a:latin typeface="+mn-lt"/>
                <a:ea typeface="Aptos" panose="020B0004020202020204" pitchFamily="34" charset="0"/>
                <a:cs typeface="Times New Roman" panose="02020603050405020304" pitchFamily="18" charset="0"/>
              </a:rPr>
              <a:t>silly</a:t>
            </a:r>
            <a:r>
              <a:rPr lang="en-AU" sz="1200" dirty="0">
                <a:effectLst/>
                <a:latin typeface="+mn-lt"/>
                <a:ea typeface="Aptos" panose="020B0004020202020204" pitchFamily="34" charset="0"/>
                <a:cs typeface="Times New Roman" panose="02020603050405020304" pitchFamily="18"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effectLst/>
                <a:latin typeface="+mn-lt"/>
                <a:ea typeface="Aptos" panose="020B0004020202020204" pitchFamily="34" charset="0"/>
                <a:cs typeface="Times New Roman" panose="02020603050405020304" pitchFamily="18" charset="0"/>
              </a:rPr>
              <a:t>Prompt </a:t>
            </a:r>
            <a:r>
              <a:rPr lang="en-US" sz="1200" dirty="0">
                <a:effectLst/>
                <a:latin typeface="+mn-lt"/>
                <a:ea typeface="Aptos" panose="020B0004020202020204" pitchFamily="34" charset="0"/>
                <a:cs typeface="Times New Roman" panose="02020603050405020304" pitchFamily="18" charset="0"/>
              </a:rPr>
              <a:t>s</a:t>
            </a:r>
            <a:r>
              <a:rPr lang="en-US" dirty="0">
                <a:latin typeface="+mn-lt"/>
              </a:rPr>
              <a:t>tudents</a:t>
            </a:r>
            <a:r>
              <a:rPr lang="en-AU" sz="1200" dirty="0">
                <a:effectLst/>
                <a:latin typeface="+mn-lt"/>
                <a:ea typeface="Aptos" panose="020B0004020202020204" pitchFamily="34" charset="0"/>
                <a:cs typeface="Times New Roman" panose="02020603050405020304" pitchFamily="18" charset="0"/>
              </a:rPr>
              <a:t> to explain that the consonant </a:t>
            </a:r>
            <a:r>
              <a:rPr lang="en-AU" sz="1200" b="1" dirty="0">
                <a:effectLst/>
                <a:latin typeface="+mn-lt"/>
                <a:ea typeface="Aptos" panose="020B0004020202020204" pitchFamily="34" charset="0"/>
                <a:cs typeface="Times New Roman" panose="02020603050405020304" pitchFamily="18" charset="0"/>
              </a:rPr>
              <a:t>l</a:t>
            </a:r>
            <a:r>
              <a:rPr lang="en-AU" sz="1200" dirty="0">
                <a:effectLst/>
                <a:latin typeface="+mn-lt"/>
                <a:ea typeface="Aptos" panose="020B0004020202020204" pitchFamily="34" charset="0"/>
                <a:cs typeface="Times New Roman" panose="02020603050405020304" pitchFamily="18" charset="0"/>
              </a:rPr>
              <a:t> is doubled because it keeps the vowel sound, /</a:t>
            </a:r>
            <a:r>
              <a:rPr lang="en-AU" sz="1200" dirty="0" err="1">
                <a:effectLst/>
                <a:latin typeface="+mn-lt"/>
                <a:ea typeface="Aptos" panose="020B0004020202020204" pitchFamily="34" charset="0"/>
                <a:cs typeface="Times New Roman" panose="02020603050405020304" pitchFamily="18" charset="0"/>
              </a:rPr>
              <a:t>i</a:t>
            </a:r>
            <a:r>
              <a:rPr lang="en-AU" sz="1200" dirty="0">
                <a:effectLst/>
                <a:latin typeface="+mn-lt"/>
                <a:ea typeface="Aptos" panose="020B0004020202020204" pitchFamily="34" charset="0"/>
                <a:cs typeface="Times New Roman" panose="02020603050405020304" pitchFamily="18" charset="0"/>
              </a:rPr>
              <a:t>/, short.</a:t>
            </a:r>
          </a:p>
          <a:p>
            <a:pPr marL="171450" indent="-171450">
              <a:buFont typeface="Arial" panose="020B0604020202020204" pitchFamily="34" charset="0"/>
              <a:buChar char="•"/>
            </a:pPr>
            <a:r>
              <a:rPr lang="en-US" dirty="0">
                <a:latin typeface="+mn-lt"/>
              </a:rPr>
              <a:t>Repeat with the words </a:t>
            </a:r>
            <a:r>
              <a:rPr lang="en-US" b="1" dirty="0">
                <a:latin typeface="+mn-lt"/>
              </a:rPr>
              <a:t>berry</a:t>
            </a:r>
            <a:r>
              <a:rPr lang="en-US" dirty="0">
                <a:latin typeface="+mn-lt"/>
              </a:rPr>
              <a:t> and </a:t>
            </a:r>
            <a:r>
              <a:rPr lang="en-US" b="1" dirty="0">
                <a:latin typeface="+mn-lt"/>
              </a:rPr>
              <a:t>daddy</a:t>
            </a:r>
            <a:r>
              <a:rPr lang="en-US" dirty="0">
                <a:latin typeface="+mn-lt"/>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6963982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0669536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pony</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pony</a:t>
            </a:r>
            <a:r>
              <a:rPr lang="en-US" b="0" dirty="0">
                <a:latin typeface="+mn-lt"/>
              </a:rPr>
              <a:t>,</a:t>
            </a:r>
            <a:r>
              <a:rPr lang="en-US" b="1" dirty="0">
                <a:latin typeface="+mn-lt"/>
              </a:rPr>
              <a:t> bilby</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generalisations</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The b</a:t>
            </a:r>
            <a:r>
              <a:rPr lang="en-US" b="1" u="sng" dirty="0">
                <a:latin typeface="+mn-lt"/>
              </a:rPr>
              <a:t>oa</a:t>
            </a:r>
            <a:r>
              <a:rPr lang="en-US" b="1" dirty="0">
                <a:latin typeface="+mn-lt"/>
              </a:rPr>
              <a:t>t is sl</a:t>
            </a:r>
            <a:r>
              <a:rPr lang="en-US" b="1" u="sng" dirty="0">
                <a:latin typeface="+mn-lt"/>
              </a:rPr>
              <a:t>ow</a:t>
            </a:r>
            <a:r>
              <a:rPr lang="en-US" b="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review the </a:t>
            </a:r>
            <a:r>
              <a:rPr lang="en-US" b="0" dirty="0" err="1">
                <a:latin typeface="+mn-lt"/>
              </a:rPr>
              <a:t>generalisation</a:t>
            </a:r>
            <a:r>
              <a:rPr lang="en-US" b="0" dirty="0">
                <a:latin typeface="+mn-lt"/>
              </a:rPr>
              <a:t> for the sounds </a:t>
            </a:r>
            <a:r>
              <a:rPr lang="en-US" b="1" dirty="0" err="1">
                <a:latin typeface="+mn-lt"/>
              </a:rPr>
              <a:t>oa</a:t>
            </a:r>
            <a:r>
              <a:rPr lang="en-US" b="0" dirty="0">
                <a:latin typeface="+mn-lt"/>
              </a:rPr>
              <a:t> and </a:t>
            </a:r>
            <a:r>
              <a:rPr lang="en-US" b="1" dirty="0">
                <a:latin typeface="+mn-lt"/>
              </a:rPr>
              <a:t>ow </a:t>
            </a:r>
            <a:r>
              <a:rPr lang="en-US" b="0" dirty="0">
                <a:latin typeface="+mn-lt"/>
              </a:rPr>
              <a:t>can make:</a:t>
            </a:r>
          </a:p>
          <a:p>
            <a:pPr marL="628650" lvl="1" indent="-171450">
              <a:buFont typeface="Arial" panose="020B0604020202020204" pitchFamily="34" charset="0"/>
              <a:buChar char="•"/>
            </a:pPr>
            <a:r>
              <a:rPr lang="en-US" b="1" i="0" dirty="0" err="1">
                <a:latin typeface="+mn-lt"/>
              </a:rPr>
              <a:t>oa</a:t>
            </a:r>
            <a:r>
              <a:rPr lang="en-US" b="1" i="0" dirty="0">
                <a:latin typeface="+mn-lt"/>
              </a:rPr>
              <a:t> </a:t>
            </a:r>
            <a:r>
              <a:rPr lang="en-US" b="0" i="0" dirty="0">
                <a:latin typeface="+mn-lt"/>
              </a:rPr>
              <a:t>says /</a:t>
            </a:r>
            <a:r>
              <a:rPr lang="en-US" b="0" i="0" dirty="0">
                <a:latin typeface="+mn-lt"/>
                <a:cs typeface="Arial" panose="020B0604020202020204" pitchFamily="34" charset="0"/>
              </a:rPr>
              <a:t>ō/ in the middle and sometimes at the start of a word</a:t>
            </a:r>
          </a:p>
          <a:p>
            <a:pPr marL="628650" lvl="1" indent="-171450">
              <a:buFont typeface="Arial" panose="020B0604020202020204" pitchFamily="34" charset="0"/>
              <a:buChar char="•"/>
            </a:pPr>
            <a:r>
              <a:rPr lang="en-US" b="1" i="0" dirty="0">
                <a:latin typeface="+mn-lt"/>
                <a:cs typeface="Arial" panose="020B0604020202020204" pitchFamily="34" charset="0"/>
              </a:rPr>
              <a:t>ow </a:t>
            </a:r>
            <a:r>
              <a:rPr lang="en-US" b="0" i="0" dirty="0">
                <a:latin typeface="+mn-lt"/>
                <a:cs typeface="Arial" panose="020B0604020202020204" pitchFamily="34" charset="0"/>
              </a:rPr>
              <a:t>says </a:t>
            </a:r>
            <a:r>
              <a:rPr lang="en-US" b="0" i="0" dirty="0">
                <a:latin typeface="+mn-lt"/>
              </a:rPr>
              <a:t>/</a:t>
            </a:r>
            <a:r>
              <a:rPr lang="en-US" b="0" i="0" dirty="0">
                <a:latin typeface="+mn-lt"/>
                <a:cs typeface="Arial" panose="020B0604020202020204" pitchFamily="34" charset="0"/>
              </a:rPr>
              <a:t>ō/ at the end of a word.</a:t>
            </a:r>
            <a:endParaRPr lang="en-US" b="1" i="0" dirty="0">
              <a:latin typeface="+mn-lt"/>
            </a:endParaRPr>
          </a:p>
          <a:p>
            <a:pPr marL="171450" indent="-171450">
              <a:buFont typeface="Arial" panose="020B0604020202020204" pitchFamily="34" charset="0"/>
              <a:buChar char="•"/>
            </a:pPr>
            <a:r>
              <a:rPr lang="en-US" b="0" dirty="0">
                <a:latin typeface="+mn-lt"/>
              </a:rPr>
              <a:t>Ask students to identify the common position/s of this spelling pattern in words. </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pony</a:t>
            </a:r>
            <a:r>
              <a:rPr lang="en-US" b="0" dirty="0">
                <a:latin typeface="+mn-lt"/>
              </a:rPr>
              <a:t>,</a:t>
            </a:r>
            <a:r>
              <a:rPr lang="en-US" b="1" dirty="0">
                <a:latin typeface="+mn-lt"/>
              </a:rPr>
              <a:t> bilby</a:t>
            </a:r>
            <a:r>
              <a:rPr lang="en-US" b="0" dirty="0">
                <a:latin typeface="+mn-lt"/>
              </a:rPr>
              <a:t>,</a:t>
            </a:r>
            <a:r>
              <a:rPr lang="en-US" b="1" dirty="0">
                <a:latin typeface="+mn-lt"/>
              </a:rPr>
              <a:t> cherry</a:t>
            </a:r>
            <a:r>
              <a:rPr lang="en-US" b="0" dirty="0">
                <a:latin typeface="+mn-lt"/>
              </a:rPr>
              <a:t>.</a:t>
            </a:r>
            <a:r>
              <a:rPr lang="en-US" b="1" dirty="0">
                <a:latin typeface="+mn-lt"/>
              </a:rPr>
              <a:t>*</a:t>
            </a:r>
            <a:endParaRPr lang="en-AU" b="1" dirty="0">
              <a:latin typeface="+mn-lt"/>
            </a:endParaRPr>
          </a:p>
          <a:p>
            <a:endParaRPr lang="en-AU"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AU" dirty="0"/>
          </a:p>
          <a:p>
            <a:r>
              <a:rPr lang="en-AU" dirty="0"/>
              <a:t>*Explain that the </a:t>
            </a:r>
            <a:r>
              <a:rPr lang="en-AU" b="1" dirty="0"/>
              <a:t>r</a:t>
            </a:r>
            <a:r>
              <a:rPr lang="en-AU" dirty="0"/>
              <a:t> in </a:t>
            </a:r>
            <a:r>
              <a:rPr lang="en-AU" b="1" dirty="0"/>
              <a:t>cherry</a:t>
            </a:r>
            <a:r>
              <a:rPr lang="en-AU" dirty="0"/>
              <a:t> is doubled, because the consonant </a:t>
            </a:r>
            <a:r>
              <a:rPr lang="en-AU" b="1" dirty="0"/>
              <a:t>r</a:t>
            </a:r>
            <a:r>
              <a:rPr lang="en-AU" dirty="0"/>
              <a:t> follows the short vowel sound, /e/.</a:t>
            </a: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jelly</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p>
          <a:p>
            <a:pPr marL="171450" indent="-171450">
              <a:buFont typeface="Arial" panose="020B0604020202020204" pitchFamily="34" charset="0"/>
              <a:buChar char="•"/>
            </a:pPr>
            <a:r>
              <a:rPr lang="en-US" sz="1200" u="none" dirty="0">
                <a:latin typeface="+mn-lt"/>
                <a:ea typeface="Calibri"/>
                <a:cs typeface="Calibri"/>
              </a:rPr>
              <a:t>notice the /l/ after the short vowel and remember to double the </a:t>
            </a:r>
            <a:r>
              <a:rPr lang="en-US" sz="1200" b="1" u="none" dirty="0">
                <a:latin typeface="+mn-lt"/>
                <a:ea typeface="Calibri"/>
                <a:cs typeface="Calibri"/>
              </a:rPr>
              <a:t>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a:t>
            </a:r>
            <a:r>
              <a:rPr lang="en-AU" b="1" dirty="0"/>
              <a:t>jelly</a:t>
            </a:r>
            <a:r>
              <a:rPr lang="en-AU" b="0" dirty="0"/>
              <a:t>,</a:t>
            </a:r>
            <a:r>
              <a:rPr lang="en-AU" b="1" dirty="0"/>
              <a:t> empty</a:t>
            </a:r>
            <a:r>
              <a:rPr lang="en-US"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jelly</a:t>
            </a:r>
            <a:r>
              <a:rPr lang="en-US" b="0" dirty="0"/>
              <a:t>,</a:t>
            </a:r>
            <a:r>
              <a:rPr lang="en-US" b="1" dirty="0"/>
              <a:t> empty</a:t>
            </a:r>
            <a:r>
              <a:rPr lang="en-US" b="0" dirty="0"/>
              <a:t>,</a:t>
            </a:r>
            <a:r>
              <a:rPr lang="en-US" b="1" dirty="0"/>
              <a:t> baby</a:t>
            </a:r>
            <a:r>
              <a:rPr lang="en-US"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52F7-A9E0-C2B2-533B-F21932FAC8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0B9B6E-C56F-6BE5-9BF5-57B300621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FFF53-2CCB-EE4F-7ED0-EBA5D3D306DE}"/>
              </a:ext>
            </a:extLst>
          </p:cNvPr>
          <p:cNvSpPr>
            <a:spLocks noGrp="1"/>
          </p:cNvSpPr>
          <p:nvPr>
            <p:ph type="body" idx="1"/>
          </p:nvPr>
        </p:nvSpPr>
        <p:spPr/>
        <p:txBody>
          <a:bodyPr/>
          <a:lstStyle/>
          <a:p>
            <a:r>
              <a:rPr lang="en-US" sz="1200" b="1" dirty="0">
                <a:latin typeface="+mn-lt"/>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US" sz="1200" kern="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1" kern="1200" dirty="0">
                <a:effectLst/>
                <a:latin typeface="+mn-lt"/>
                <a:ea typeface="Times New Roman" panose="02020603050405020304" pitchFamily="18" charset="0"/>
              </a:rPr>
              <a:t>I have two pet cats.</a:t>
            </a:r>
            <a:endParaRPr lang="en-AU" sz="1200"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a:effectLst/>
                <a:latin typeface="+mn-lt"/>
                <a:ea typeface="Times New Roman" panose="02020603050405020304" pitchFamily="18" charset="0"/>
                <a:cs typeface="Calibri" panose="020F0502020204030204" pitchFamily="34" charset="0"/>
              </a:rPr>
              <a:t>t/wo.</a:t>
            </a:r>
            <a:endParaRPr lang="en-AU" sz="1200" b="1"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noProof="0" dirty="0">
                <a:effectLst/>
                <a:latin typeface="+mn-lt"/>
                <a:ea typeface="Times New Roman" panose="02020603050405020304" pitchFamily="18" charset="0"/>
                <a:cs typeface="Calibri" panose="020F0502020204030204" pitchFamily="34" charset="0"/>
              </a:rPr>
              <a:t>wo </a:t>
            </a:r>
            <a:r>
              <a:rPr lang="en-AU" sz="1200" b="0" noProof="0" dirty="0">
                <a:effectLst/>
                <a:latin typeface="+mn-lt"/>
                <a:ea typeface="Times New Roman" panose="02020603050405020304" pitchFamily="18" charset="0"/>
                <a:cs typeface="Calibri" panose="020F0502020204030204" pitchFamily="34" charset="0"/>
              </a:rPr>
              <a:t>and</a:t>
            </a:r>
            <a:r>
              <a:rPr lang="en-AU" sz="1200" b="1" noProof="0" dirty="0">
                <a:effectLst/>
                <a:latin typeface="+mn-lt"/>
                <a:ea typeface="Times New Roman" panose="02020603050405020304" pitchFamily="18" charset="0"/>
                <a:cs typeface="Calibri" panose="020F0502020204030204" pitchFamily="34" charset="0"/>
              </a:rPr>
              <a:t> </a:t>
            </a:r>
            <a:r>
              <a:rPr lang="en-AU" sz="1200" b="0" noProof="0" dirty="0">
                <a:effectLst/>
                <a:latin typeface="+mn-lt"/>
                <a:ea typeface="Times New Roman" panose="02020603050405020304" pitchFamily="18" charset="0"/>
                <a:cs typeface="Calibri" panose="020F0502020204030204" pitchFamily="34" charset="0"/>
              </a:rPr>
              <a:t>in </a:t>
            </a:r>
            <a:r>
              <a:rPr lang="en-AU" sz="1200" b="1" noProof="0" dirty="0">
                <a:effectLst/>
                <a:latin typeface="+mn-lt"/>
                <a:ea typeface="Times New Roman" panose="02020603050405020304" pitchFamily="18" charset="0"/>
                <a:cs typeface="Calibri" panose="020F0502020204030204" pitchFamily="34" charset="0"/>
              </a:rPr>
              <a:t>two</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t-wo</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two</a:t>
            </a:r>
            <a:r>
              <a:rPr lang="en-AU" sz="1200" i="1" kern="0" dirty="0">
                <a:effectLst/>
                <a:latin typeface="+mn-lt"/>
                <a:ea typeface="Times New Roman" panose="02020603050405020304" pitchFamily="18" charset="0"/>
              </a:rPr>
              <a:t>. </a:t>
            </a:r>
            <a:endParaRPr lang="en-AU" i="1" dirty="0">
              <a:latin typeface="+mn-lt"/>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sz="1200" kern="0" dirty="0">
              <a:effectLst/>
              <a:latin typeface="+mn-lt"/>
            </a:endParaRPr>
          </a:p>
          <a:p>
            <a:pPr marL="0" lvl="0" indent="0">
              <a:lnSpc>
                <a:spcPct val="106000"/>
              </a:lnSpc>
              <a:spcAft>
                <a:spcPts val="800"/>
              </a:spcAft>
              <a:buFont typeface="Arial" panose="020B0604020202020204" pitchFamily="34" charset="0"/>
              <a:buNone/>
            </a:pPr>
            <a:r>
              <a:rPr lang="en-AU" sz="1200" kern="0" dirty="0">
                <a:effectLst/>
                <a:latin typeface="+mn-lt"/>
              </a:rPr>
              <a:t>Note: you may like to reference the word </a:t>
            </a:r>
            <a:r>
              <a:rPr lang="en-AU" sz="1200" b="1" kern="0" dirty="0">
                <a:effectLst/>
                <a:latin typeface="+mn-lt"/>
              </a:rPr>
              <a:t>twin</a:t>
            </a:r>
            <a:r>
              <a:rPr lang="en-AU" sz="1200" kern="0" dirty="0">
                <a:effectLst/>
                <a:latin typeface="+mn-lt"/>
              </a:rPr>
              <a:t> beginning with </a:t>
            </a:r>
            <a:r>
              <a:rPr lang="en-AU" sz="1200" b="1" kern="0" dirty="0" err="1">
                <a:effectLst/>
                <a:latin typeface="+mn-lt"/>
              </a:rPr>
              <a:t>tw</a:t>
            </a:r>
            <a:r>
              <a:rPr lang="en-AU" sz="1200" kern="0" dirty="0">
                <a:effectLst/>
                <a:latin typeface="+mn-lt"/>
              </a:rPr>
              <a:t> to help students remember the spelling of two.</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sz="1200" kern="0" dirty="0">
              <a:effectLst/>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 </a:t>
            </a:r>
          </a:p>
        </p:txBody>
      </p:sp>
      <p:sp>
        <p:nvSpPr>
          <p:cNvPr id="4" name="Slide Number Placeholder 3">
            <a:extLst>
              <a:ext uri="{FF2B5EF4-FFF2-40B4-BE49-F238E27FC236}">
                <a16:creationId xmlns:a16="http://schemas.microsoft.com/office/drawing/2014/main" id="{2FDA401E-A129-05E3-0457-303C132CF435}"/>
              </a:ext>
            </a:extLst>
          </p:cNvPr>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0235191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a:effectLst/>
                <a:latin typeface="+mn-lt"/>
                <a:ea typeface="Times New Roman" panose="02020603050405020304" pitchFamily="18" charset="0"/>
                <a:cs typeface="Calibri" panose="020F0502020204030204" pitchFamily="34" charset="0"/>
              </a:rPr>
              <a:t>t/wo</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noProof="0" dirty="0">
                <a:effectLst/>
                <a:latin typeface="+mn-lt"/>
                <a:ea typeface="Times New Roman" panose="02020603050405020304" pitchFamily="18" charset="0"/>
                <a:cs typeface="Calibri" panose="020F0502020204030204" pitchFamily="34" charset="0"/>
              </a:rPr>
              <a:t>wo </a:t>
            </a:r>
            <a:r>
              <a:rPr lang="en-AU" sz="1200" dirty="0">
                <a:effectLst/>
                <a:latin typeface="+mn-lt"/>
                <a:ea typeface="Times New Roman" panose="02020603050405020304" pitchFamily="18" charset="0"/>
                <a:cs typeface="Calibri" panose="020F0502020204030204" pitchFamily="34" charset="0"/>
              </a:rPr>
              <a:t>in </a:t>
            </a:r>
            <a:r>
              <a:rPr lang="en-AU" sz="1200" b="1" dirty="0">
                <a:effectLst/>
                <a:latin typeface="+mn-lt"/>
                <a:ea typeface="Times New Roman" panose="02020603050405020304" pitchFamily="18" charset="0"/>
                <a:cs typeface="Calibri" panose="020F0502020204030204" pitchFamily="34" charset="0"/>
              </a:rPr>
              <a:t>two</a:t>
            </a:r>
            <a:r>
              <a:rPr lang="en-AU" sz="1200" b="0" dirty="0">
                <a:effectLst/>
                <a:latin typeface="+mn-lt"/>
                <a:ea typeface="Times New Roman" panose="02020603050405020304" pitchFamily="18" charset="0"/>
                <a:cs typeface="Calibri" panose="020F0502020204030204" pitchFamily="34" charset="0"/>
              </a:rPr>
              <a:t>.</a:t>
            </a:r>
            <a:endParaRPr lang="en-AU" sz="1200" b="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t-wo</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two</a:t>
            </a:r>
            <a:r>
              <a:rPr lang="en-AU" sz="1200" i="1" kern="0" dirty="0">
                <a:effectLst/>
                <a:latin typeface="+mn-lt"/>
                <a:ea typeface="Times New Roman" panose="02020603050405020304" pitchFamily="18" charset="0"/>
              </a:rPr>
              <a:t>. </a:t>
            </a:r>
            <a:endParaRPr lang="en-AU" i="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2700146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AU" sz="1200" b="1" i="0" kern="0" dirty="0">
                <a:effectLst/>
                <a:latin typeface="+mn-lt"/>
                <a:ea typeface="Times New Roman" panose="02020603050405020304" pitchFamily="18" charset="0"/>
              </a:rPr>
              <a:t>t-wo</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two</a:t>
            </a:r>
            <a:endParaRPr lang="en-AU" sz="1200" i="0" dirty="0">
              <a:effectLst/>
              <a:latin typeface="Aptos" panose="020B0004020202020204" pitchFamily="34" charset="0"/>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Aptos" panose="020B0004020202020204" pitchFamily="34" charset="0"/>
                <a:ea typeface="Aptos" panose="020B0004020202020204" pitchFamily="34" charset="0"/>
                <a:cs typeface="Times New Roman" panose="02020603050405020304" pitchFamily="18" charset="0"/>
              </a:rPr>
              <a:t>emphasise sounding out and blending to read the other words, in particular the words with </a:t>
            </a:r>
            <a:r>
              <a:rPr lang="en-US" sz="1200" b="0" dirty="0">
                <a:effectLst/>
                <a:latin typeface="Aptos" panose="020B0004020202020204" pitchFamily="34" charset="0"/>
                <a:ea typeface="Aptos" panose="020B0004020202020204" pitchFamily="34" charset="0"/>
                <a:cs typeface="Times New Roman" panose="02020603050405020304" pitchFamily="18" charset="0"/>
              </a:rPr>
              <a:t>final</a:t>
            </a:r>
            <a:r>
              <a:rPr lang="en-US" sz="1200" b="1" dirty="0">
                <a:effectLst/>
                <a:latin typeface="Aptos" panose="020B0004020202020204" pitchFamily="34" charset="0"/>
                <a:ea typeface="Aptos" panose="020B0004020202020204" pitchFamily="34" charset="0"/>
                <a:cs typeface="Times New Roman" panose="02020603050405020304" pitchFamily="18" charset="0"/>
              </a:rPr>
              <a:t> y</a:t>
            </a:r>
            <a:r>
              <a:rPr lang="en-US" sz="1200" b="0" dirty="0">
                <a:effectLst/>
                <a:latin typeface="Aptos" panose="020B0004020202020204" pitchFamily="34" charset="0"/>
                <a:ea typeface="Aptos" panose="020B0004020202020204" pitchFamily="34" charset="0"/>
                <a:cs typeface="Times New Roman" panose="02020603050405020304" pitchFamily="18" charset="0"/>
              </a:rPr>
              <a:t>.</a:t>
            </a:r>
            <a:endParaRPr lang="en-AU" sz="1200" b="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a:p>
            <a:r>
              <a:rPr lang="en-US" dirty="0"/>
              <a:t>Demonstrate re-reading the sentences with fluency.</a:t>
            </a:r>
          </a:p>
          <a:p>
            <a:endParaRPr lang="en-US"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a:t>
            </a:r>
            <a:r>
              <a:rPr lang="en-US" sz="1200" b="1" dirty="0">
                <a:latin typeface="+mn-lt"/>
              </a:rPr>
              <a:t>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b="0" dirty="0">
                <a:effectLst/>
                <a:latin typeface="+mn-lt"/>
                <a:ea typeface="Aptos" panose="020B0004020202020204" pitchFamily="34" charset="0"/>
                <a:cs typeface="Times New Roman" panose="02020603050405020304" pitchFamily="18" charset="0"/>
              </a:rPr>
              <a:t>say: </a:t>
            </a:r>
            <a:r>
              <a:rPr lang="en-US" sz="1200" b="1" dirty="0">
                <a:effectLst/>
                <a:latin typeface="+mn-lt"/>
                <a:ea typeface="Aptos" panose="020B0004020202020204" pitchFamily="34" charset="0"/>
                <a:cs typeface="Times New Roman" panose="02020603050405020304" pitchFamily="18" charset="0"/>
              </a:rPr>
              <a:t>t-wo</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two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0" dirty="0">
                <a:effectLst/>
                <a:latin typeface="+mn-lt"/>
                <a:ea typeface="Aptos" panose="020B0004020202020204" pitchFamily="34" charset="0"/>
                <a:cs typeface="Times New Roman" panose="02020603050405020304" pitchFamily="18" charset="0"/>
              </a:rPr>
              <a:t>final</a:t>
            </a:r>
            <a:r>
              <a:rPr lang="en-US" sz="1200" b="1" dirty="0">
                <a:effectLst/>
                <a:latin typeface="+mn-lt"/>
                <a:ea typeface="Aptos" panose="020B0004020202020204" pitchFamily="34" charset="0"/>
                <a:cs typeface="Times New Roman" panose="02020603050405020304" pitchFamily="18" charset="0"/>
              </a:rPr>
              <a:t> y.</a:t>
            </a:r>
            <a:endParaRPr lang="en-AU" sz="1200" b="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dirty="0">
              <a:latin typeface="+mn-lt"/>
            </a:endParaRPr>
          </a:p>
          <a:p>
            <a:pPr>
              <a:lnSpc>
                <a:spcPct val="107000"/>
              </a:lnSpc>
              <a:spcAft>
                <a:spcPts val="800"/>
              </a:spcAft>
            </a:pPr>
            <a:r>
              <a:rPr lang="en-US" sz="1200" dirty="0">
                <a:latin typeface="+mn-lt"/>
              </a:rPr>
              <a:t>Sentence dictation</a:t>
            </a:r>
            <a:r>
              <a:rPr lang="en-US" sz="1200" b="1" dirty="0">
                <a:latin typeface="+mn-lt"/>
              </a:rPr>
              <a:t>:  </a:t>
            </a:r>
            <a:r>
              <a:rPr lang="en-US" sz="1200" dirty="0">
                <a:latin typeface="+mn-lt"/>
              </a:rPr>
              <a:t>“</a:t>
            </a:r>
            <a:r>
              <a:rPr lang="en-US" sz="1200" b="1" kern="100" dirty="0">
                <a:effectLst/>
                <a:latin typeface="+mn-lt"/>
                <a:ea typeface="Aptos" panose="020B0004020202020204" pitchFamily="34" charset="0"/>
                <a:cs typeface="Times New Roman" panose="02020603050405020304" pitchFamily="18" charset="0"/>
              </a:rPr>
              <a:t>I am sorry I was silly,” said the bilby. “Can I still have a </a:t>
            </a:r>
            <a:r>
              <a:rPr lang="en-US" sz="1200" b="1" kern="100" dirty="0" err="1">
                <a:effectLst/>
                <a:latin typeface="+mn-lt"/>
                <a:ea typeface="Aptos" panose="020B0004020202020204" pitchFamily="34" charset="0"/>
                <a:cs typeface="Times New Roman" panose="02020603050405020304" pitchFamily="18" charset="0"/>
              </a:rPr>
              <a:t>lolly</a:t>
            </a:r>
            <a:r>
              <a:rPr lang="en-US" sz="1200" b="1" kern="100" dirty="0">
                <a:effectLst/>
                <a:latin typeface="+mn-lt"/>
                <a:ea typeface="Aptos" panose="020B0004020202020204" pitchFamily="34" charset="0"/>
                <a:cs typeface="Times New Roman" panose="02020603050405020304" pitchFamily="18" charset="0"/>
              </a:rPr>
              <a:t>? Maybe even two?” </a:t>
            </a:r>
          </a:p>
          <a:p>
            <a:endParaRPr lang="en-US" sz="1200"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sentences aloud</a:t>
            </a:r>
          </a:p>
          <a:p>
            <a:pPr marL="171450" indent="-171450">
              <a:buFont typeface="Arial" panose="020B0604020202020204" pitchFamily="34" charset="0"/>
              <a:buChar char="•"/>
            </a:pPr>
            <a:r>
              <a:rPr lang="en-US" sz="1200" dirty="0">
                <a:latin typeface="+mn-lt"/>
              </a:rPr>
              <a:t>recording the sentences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re-reading the sentences to check for accuracy or any editing required. </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sz="1200"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We do</a:t>
            </a:r>
          </a:p>
          <a:p>
            <a:endParaRPr lang="en-US" dirty="0">
              <a:latin typeface="+mn-lt"/>
            </a:endParaRPr>
          </a:p>
          <a:p>
            <a:r>
              <a:rPr lang="en-US" dirty="0">
                <a:latin typeface="+mn-lt"/>
              </a:rPr>
              <a:t>Support students as much as needed to write the sentences on their mini whiteboard or on paper.</a:t>
            </a:r>
          </a:p>
          <a:p>
            <a:endParaRPr lang="en-US" dirty="0">
              <a:latin typeface="+mn-lt"/>
            </a:endParaRPr>
          </a:p>
          <a:p>
            <a:pPr>
              <a:lnSpc>
                <a:spcPct val="107000"/>
              </a:lnSpc>
              <a:spcAft>
                <a:spcPts val="800"/>
              </a:spcAft>
            </a:pPr>
            <a:r>
              <a:rPr lang="en-US" dirty="0">
                <a:latin typeface="+mn-lt"/>
              </a:rPr>
              <a:t>Sentence dictation: </a:t>
            </a:r>
            <a:r>
              <a:rPr lang="en-US" sz="1200" b="1" kern="100" dirty="0">
                <a:effectLst/>
                <a:latin typeface="+mn-lt"/>
                <a:ea typeface="Aptos" panose="020B0004020202020204" pitchFamily="34" charset="0"/>
                <a:cs typeface="Times New Roman" panose="02020603050405020304" pitchFamily="18" charset="0"/>
              </a:rPr>
              <a:t>I went to my tidy study to copy two sets of notes. </a:t>
            </a:r>
            <a:endParaRPr lang="en-AU" sz="1200" b="1" kern="100" dirty="0">
              <a:effectLst/>
              <a:latin typeface="+mn-lt"/>
              <a:ea typeface="Aptos" panose="020B0004020202020204" pitchFamily="34" charset="0"/>
              <a:cs typeface="Times New Roman" panose="02020603050405020304" pitchFamily="18" charset="0"/>
            </a:endParaRPr>
          </a:p>
          <a:p>
            <a:endParaRPr lang="en-US" dirty="0">
              <a:latin typeface="+mn-lt"/>
            </a:endParaRPr>
          </a:p>
          <a:p>
            <a:r>
              <a:rPr lang="en-US" dirty="0">
                <a:latin typeface="+mn-lt"/>
              </a:rPr>
              <a:t>Say the sentence aloud and have students repeat it after you.</a:t>
            </a:r>
          </a:p>
          <a:p>
            <a:endParaRPr lang="en-US" dirty="0">
              <a:latin typeface="+mn-lt"/>
            </a:endParaRPr>
          </a:p>
          <a:p>
            <a:r>
              <a:rPr lang="en-US" dirty="0">
                <a:latin typeface="+mn-lt"/>
              </a:rPr>
              <a:t>Support and scaffold students to:</a:t>
            </a:r>
          </a:p>
          <a:p>
            <a:pPr marL="171450" indent="-171450">
              <a:buFont typeface="Arial" panose="020B0604020202020204" pitchFamily="34" charset="0"/>
              <a:buChar char="•"/>
            </a:pPr>
            <a:r>
              <a:rPr lang="en-US" dirty="0">
                <a:latin typeface="+mn-lt"/>
              </a:rPr>
              <a:t>use segmenting to track sounds and write corresponding letters for each word </a:t>
            </a:r>
          </a:p>
          <a:p>
            <a:pPr marL="171450" indent="-171450">
              <a:buFont typeface="Arial" panose="020B0604020202020204" pitchFamily="34" charset="0"/>
              <a:buChar char="•"/>
            </a:pPr>
            <a:r>
              <a:rPr lang="en-US" dirty="0">
                <a:latin typeface="+mn-lt"/>
              </a:rPr>
              <a:t>remember the sounds in and spelling for known and new irregular words</a:t>
            </a:r>
          </a:p>
          <a:p>
            <a:pPr marL="171450" indent="-171450">
              <a:buFont typeface="Arial" panose="020B0604020202020204" pitchFamily="34" charset="0"/>
              <a:buChar char="•"/>
            </a:pPr>
            <a:r>
              <a:rPr lang="en-US" dirty="0">
                <a:latin typeface="+mn-lt"/>
              </a:rPr>
              <a:t>use correct punctuation and spaces.</a:t>
            </a:r>
          </a:p>
          <a:p>
            <a:pPr marL="0" indent="0">
              <a:buFont typeface="Arial" panose="020B0604020202020204" pitchFamily="34" charset="0"/>
              <a:buNone/>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latin typeface="+mn-lt"/>
            </a:endParaRPr>
          </a:p>
          <a:p>
            <a:r>
              <a:rPr lang="en-US" dirty="0">
                <a:latin typeface="+mn-lt"/>
              </a:rPr>
              <a:t>Note: </a:t>
            </a:r>
          </a:p>
          <a:p>
            <a:pPr marL="171450" indent="-171450">
              <a:buFont typeface="Arial" panose="020B0604020202020204" pitchFamily="34" charset="0"/>
              <a:buChar char="•"/>
            </a:pPr>
            <a:r>
              <a:rPr lang="en-US" dirty="0">
                <a:latin typeface="+mn-lt"/>
              </a:rPr>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dirty="0">
                <a:latin typeface="+mn-lt"/>
              </a:rPr>
              <a:t>If students need less support, they can write the sentence on their mini-whiteboard or on a piece of paper.</a:t>
            </a:r>
          </a:p>
          <a:p>
            <a:pPr marL="171450" indent="-171450">
              <a:buFont typeface="Arial" panose="020B0604020202020204" pitchFamily="34" charset="0"/>
              <a:buChar char="•"/>
            </a:pPr>
            <a:r>
              <a:rPr lang="en-US" dirty="0">
                <a:latin typeface="+mn-lt"/>
              </a:rPr>
              <a:t>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their common positions in words. </a:t>
            </a:r>
          </a:p>
          <a:p>
            <a:endParaRPr lang="en-US" b="0" dirty="0">
              <a:latin typeface="+mn-lt"/>
            </a:endParaRPr>
          </a:p>
          <a:p>
            <a:r>
              <a:rPr lang="en-US" b="0" dirty="0">
                <a:latin typeface="+mn-lt"/>
              </a:rPr>
              <a:t>Start with </a:t>
            </a:r>
            <a:r>
              <a:rPr lang="en-US" b="1" dirty="0" err="1">
                <a:latin typeface="+mn-lt"/>
              </a:rPr>
              <a:t>ee</a:t>
            </a:r>
            <a:r>
              <a:rPr lang="en-US" b="0" dirty="0">
                <a:latin typeface="+mn-lt"/>
              </a:rPr>
              <a:t>. Prompt students to: </a:t>
            </a:r>
          </a:p>
          <a:p>
            <a:pPr marL="171450" indent="-171450">
              <a:buFont typeface="Arial" panose="020B0604020202020204" pitchFamily="34" charset="0"/>
              <a:buChar char="•"/>
            </a:pPr>
            <a:r>
              <a:rPr lang="en-US" b="0" dirty="0">
                <a:latin typeface="+mn-lt"/>
              </a:rPr>
              <a:t>say the sound that has been taught (/ē/)</a:t>
            </a:r>
          </a:p>
          <a:p>
            <a:pPr marL="171450" indent="-171450">
              <a:buFont typeface="Arial" panose="020B0604020202020204" pitchFamily="34" charset="0"/>
              <a:buChar char="•"/>
            </a:pPr>
            <a:r>
              <a:rPr lang="en-US" b="0" dirty="0">
                <a:latin typeface="+mn-lt"/>
              </a:rPr>
              <a:t>say that </a:t>
            </a:r>
            <a:r>
              <a:rPr lang="en-US" b="1" dirty="0">
                <a:latin typeface="+mn-lt"/>
              </a:rPr>
              <a:t>ee</a:t>
            </a:r>
            <a:r>
              <a:rPr lang="en-US" b="0" dirty="0">
                <a:latin typeface="+mn-lt"/>
              </a:rPr>
              <a:t> can be found:</a:t>
            </a:r>
          </a:p>
          <a:p>
            <a:pPr marL="628650" lvl="1" indent="-171450">
              <a:buFont typeface="Arial" panose="020B0604020202020204" pitchFamily="34" charset="0"/>
              <a:buChar char="•"/>
            </a:pPr>
            <a:r>
              <a:rPr lang="en-US" b="0" dirty="0">
                <a:latin typeface="+mn-lt"/>
              </a:rPr>
              <a:t>in the middle of a word</a:t>
            </a:r>
          </a:p>
          <a:p>
            <a:pPr marL="628650" lvl="1" indent="-171450">
              <a:buFont typeface="Arial" panose="020B0604020202020204" pitchFamily="34" charset="0"/>
              <a:buChar char="•"/>
            </a:pPr>
            <a:r>
              <a:rPr lang="en-US" b="0" dirty="0">
                <a:latin typeface="+mn-lt"/>
              </a:rPr>
              <a:t>at the end of </a:t>
            </a:r>
            <a:r>
              <a:rPr lang="en-US" b="0">
                <a:latin typeface="+mn-lt"/>
              </a:rPr>
              <a:t>a word.</a:t>
            </a:r>
            <a:endParaRPr lang="en-US" b="0" dirty="0">
              <a:latin typeface="+mn-lt"/>
            </a:endParaRP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You may ask some students to give an example word for each position such as </a:t>
            </a:r>
            <a:r>
              <a:rPr lang="en-US" b="1" dirty="0">
                <a:latin typeface="+mn-lt"/>
              </a:rPr>
              <a:t>meet</a:t>
            </a:r>
            <a:r>
              <a:rPr lang="en-US" b="0" dirty="0">
                <a:latin typeface="+mn-lt"/>
              </a:rPr>
              <a:t> and </a:t>
            </a:r>
            <a:r>
              <a:rPr lang="en-US" b="1" dirty="0">
                <a:latin typeface="+mn-lt"/>
              </a:rPr>
              <a:t>tree</a:t>
            </a:r>
            <a:r>
              <a:rPr lang="en-US" b="0" dirty="0">
                <a:latin typeface="+mn-lt"/>
              </a:rPr>
              <a:t>. </a:t>
            </a:r>
          </a:p>
          <a:p>
            <a:endParaRPr lang="en-US" b="0" dirty="0">
              <a:latin typeface="+mn-lt"/>
            </a:endParaRPr>
          </a:p>
          <a:p>
            <a:r>
              <a:rPr lang="en-US" b="0" dirty="0">
                <a:latin typeface="+mn-lt"/>
              </a:rPr>
              <a:t>Repeat with </a:t>
            </a:r>
            <a:r>
              <a:rPr lang="en-US" b="1" dirty="0" err="1">
                <a:latin typeface="+mn-lt"/>
              </a:rPr>
              <a:t>igh</a:t>
            </a:r>
            <a:r>
              <a:rPr lang="en-US" b="0" dirty="0">
                <a:latin typeface="+mn-lt"/>
              </a:rPr>
              <a:t>. Prompt students to: </a:t>
            </a:r>
          </a:p>
          <a:p>
            <a:pPr marL="171450" indent="-171450">
              <a:buFont typeface="Arial" panose="020B0604020202020204" pitchFamily="34" charset="0"/>
              <a:buChar char="•"/>
            </a:pPr>
            <a:r>
              <a:rPr lang="en-US" b="0" dirty="0">
                <a:latin typeface="+mn-lt"/>
              </a:rPr>
              <a:t>say the sound that has been taught (/ī/)</a:t>
            </a:r>
          </a:p>
          <a:p>
            <a:pPr marL="171450" indent="-171450">
              <a:buFont typeface="Arial" panose="020B0604020202020204" pitchFamily="34" charset="0"/>
              <a:buChar char="•"/>
            </a:pPr>
            <a:r>
              <a:rPr lang="en-US" b="0" dirty="0">
                <a:latin typeface="+mn-lt"/>
              </a:rPr>
              <a:t>say that </a:t>
            </a:r>
            <a:r>
              <a:rPr lang="en-US" b="1" dirty="0">
                <a:latin typeface="+mn-lt"/>
              </a:rPr>
              <a:t>igh</a:t>
            </a:r>
            <a:r>
              <a:rPr lang="en-US" b="0" dirty="0">
                <a:latin typeface="+mn-lt"/>
              </a:rPr>
              <a:t> can be found:</a:t>
            </a:r>
          </a:p>
          <a:p>
            <a:pPr marL="628650" lvl="1" indent="-171450">
              <a:buFont typeface="Arial" panose="020B0604020202020204" pitchFamily="34" charset="0"/>
              <a:buChar char="•"/>
            </a:pPr>
            <a:r>
              <a:rPr lang="en-US" b="0" dirty="0">
                <a:latin typeface="+mn-lt"/>
              </a:rPr>
              <a:t>in the middle of a word before </a:t>
            </a:r>
            <a:r>
              <a:rPr lang="en-US" b="1" dirty="0">
                <a:latin typeface="+mn-lt"/>
              </a:rPr>
              <a:t>t</a:t>
            </a:r>
          </a:p>
          <a:p>
            <a:pPr marL="628650" lvl="1" indent="-171450">
              <a:buFont typeface="Arial" panose="020B0604020202020204" pitchFamily="34" charset="0"/>
              <a:buChar char="•"/>
            </a:pPr>
            <a:r>
              <a:rPr lang="en-US" b="0" dirty="0">
                <a:latin typeface="+mn-lt"/>
              </a:rPr>
              <a:t>at the end of a word.</a:t>
            </a:r>
          </a:p>
          <a:p>
            <a:pPr marL="628650" lvl="1" indent="-171450">
              <a:buFont typeface="Arial" panose="020B0604020202020204" pitchFamily="34" charset="0"/>
              <a:buChar char="•"/>
            </a:pPr>
            <a:endParaRPr lang="en-US" b="0" dirty="0">
              <a:latin typeface="+mn-lt"/>
            </a:endParaRPr>
          </a:p>
          <a:p>
            <a:pPr marL="0" lvl="0" indent="0">
              <a:buFont typeface="Arial" panose="020B0604020202020204" pitchFamily="34" charset="0"/>
              <a:buNone/>
            </a:pPr>
            <a:r>
              <a:rPr lang="en-US" b="0" dirty="0">
                <a:latin typeface="+mn-lt"/>
              </a:rPr>
              <a:t>You may ask some students to give an example word for each position such as </a:t>
            </a:r>
            <a:r>
              <a:rPr lang="en-US" b="1" dirty="0">
                <a:latin typeface="+mn-lt"/>
              </a:rPr>
              <a:t>night</a:t>
            </a:r>
            <a:r>
              <a:rPr lang="en-US" b="0" dirty="0">
                <a:latin typeface="+mn-lt"/>
              </a:rPr>
              <a:t> and </a:t>
            </a:r>
            <a:r>
              <a:rPr lang="en-US" b="1" dirty="0">
                <a:latin typeface="+mn-lt"/>
              </a:rPr>
              <a:t>high</a:t>
            </a:r>
            <a:r>
              <a:rPr lang="en-US" b="0" dirty="0">
                <a:latin typeface="+mn-lt"/>
              </a:rPr>
              <a:t>. </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r>
              <a:rPr lang="en-AU" dirty="0"/>
              <a:t>* You may also remind students that </a:t>
            </a:r>
            <a:r>
              <a:rPr lang="en-AU" b="1" dirty="0" err="1"/>
              <a:t>ee</a:t>
            </a:r>
            <a:r>
              <a:rPr lang="en-AU" b="1" dirty="0"/>
              <a:t> </a:t>
            </a:r>
            <a:r>
              <a:rPr lang="en-AU" b="0" dirty="0"/>
              <a:t>can be found at the end of a base word before a suffix like in </a:t>
            </a:r>
            <a:r>
              <a:rPr lang="en-AU" b="1" dirty="0"/>
              <a:t>see, -</a:t>
            </a:r>
            <a:r>
              <a:rPr lang="en-AU" b="1" dirty="0" err="1"/>
              <a:t>ing</a:t>
            </a:r>
            <a:r>
              <a:rPr lang="en-AU" b="1" dirty="0"/>
              <a:t>, seeing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934762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chemeClr val="tx1"/>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8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bunny</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cherry</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baby</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pony</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baby</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jelly</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letter-sound correspondence for students to write: </a:t>
            </a:r>
            <a:r>
              <a:rPr lang="en-US" sz="1200" b="1" kern="100" dirty="0">
                <a:effectLst/>
                <a:latin typeface="+mn-lt"/>
                <a:ea typeface="Aptos" panose="020B0004020202020204" pitchFamily="34" charset="0"/>
                <a:cs typeface="Times New Roman" panose="02020603050405020304" pitchFamily="18" charset="0"/>
              </a:rPr>
              <a:t>I had a cherry and two jelly cakes on the ferry. </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7EFB6-1007-185D-5012-7967F4113E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1FEA48-0F20-0838-203A-57D1D40D1F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C70117-591A-BA47-CE3D-38FDED360BC4}"/>
              </a:ext>
            </a:extLst>
          </p:cNvPr>
          <p:cNvSpPr>
            <a:spLocks noGrp="1"/>
          </p:cNvSpPr>
          <p:nvPr>
            <p:ph type="body" idx="1"/>
          </p:nvPr>
        </p:nvSpPr>
        <p:spPr/>
        <p:txBody>
          <a:bodyPr/>
          <a:lstStyle/>
          <a:p>
            <a:r>
              <a:rPr lang="en-US" b="1" dirty="0">
                <a:latin typeface="+mn-lt"/>
              </a:rPr>
              <a:t>Review</a:t>
            </a:r>
          </a:p>
          <a:p>
            <a:endParaRPr lang="en-US" b="1" dirty="0">
              <a:latin typeface="+mn-lt"/>
            </a:endParaRPr>
          </a:p>
          <a:p>
            <a:r>
              <a:rPr lang="en-US" b="0" dirty="0">
                <a:latin typeface="+mn-lt"/>
              </a:rPr>
              <a:t>This slide is to support students to review</a:t>
            </a:r>
            <a:r>
              <a:rPr lang="en-US" b="1" dirty="0">
                <a:latin typeface="+mn-lt"/>
              </a:rPr>
              <a:t> y </a:t>
            </a:r>
            <a:r>
              <a:rPr lang="en-US" b="0" dirty="0">
                <a:latin typeface="+mn-lt"/>
              </a:rPr>
              <a:t>says /ī/ at the end of a one syllable word. </a:t>
            </a:r>
          </a:p>
          <a:p>
            <a:endParaRPr lang="en-US" b="0" dirty="0">
              <a:latin typeface="+mn-lt"/>
            </a:endParaRPr>
          </a:p>
          <a:p>
            <a:r>
              <a:rPr lang="en-US" b="0" dirty="0">
                <a:latin typeface="+mn-lt"/>
              </a:rPr>
              <a:t>Ask students to say the relevant sound using the following prompt:</a:t>
            </a:r>
            <a:r>
              <a:rPr lang="en-US" b="0" i="0" dirty="0">
                <a:latin typeface="+mn-lt"/>
              </a:rPr>
              <a:t> </a:t>
            </a:r>
          </a:p>
          <a:p>
            <a:pPr marL="171450" indent="-171450">
              <a:buFont typeface="Arial" panose="020B0604020202020204" pitchFamily="34" charset="0"/>
              <a:buChar char="•"/>
            </a:pPr>
            <a:r>
              <a:rPr lang="en-US" b="1" i="1" dirty="0">
                <a:latin typeface="+mn-lt"/>
              </a:rPr>
              <a:t>y</a:t>
            </a:r>
            <a:r>
              <a:rPr lang="en-US" b="0" i="1" dirty="0">
                <a:latin typeface="+mn-lt"/>
              </a:rPr>
              <a:t> at the end of a one syllable word says …  (</a:t>
            </a:r>
            <a:r>
              <a:rPr lang="en-US" b="0" i="0" dirty="0">
                <a:latin typeface="+mn-lt"/>
              </a:rPr>
              <a:t>/ī/)</a:t>
            </a:r>
          </a:p>
          <a:p>
            <a:pPr marL="171450" indent="-171450">
              <a:buFont typeface="Arial" panose="020B0604020202020204" pitchFamily="34" charset="0"/>
              <a:buChar char="•"/>
            </a:pPr>
            <a:endParaRPr lang="en-US" b="0" i="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the sound or say the wrong sound, provide corrective feedback and modelling. </a:t>
            </a:r>
            <a:r>
              <a:rPr lang="en-US" dirty="0">
                <a:latin typeface="+mn-lt"/>
              </a:rPr>
              <a:t>Then ask students to try again.</a:t>
            </a:r>
          </a:p>
          <a:p>
            <a:endParaRPr lang="en-AU" dirty="0"/>
          </a:p>
        </p:txBody>
      </p:sp>
      <p:sp>
        <p:nvSpPr>
          <p:cNvPr id="4" name="Slide Number Placeholder 3">
            <a:extLst>
              <a:ext uri="{FF2B5EF4-FFF2-40B4-BE49-F238E27FC236}">
                <a16:creationId xmlns:a16="http://schemas.microsoft.com/office/drawing/2014/main" id="{AA62D4BC-A447-AD89-0BFE-DA2E59F4B803}"/>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576121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/ō/ in the middle of a word as in </a:t>
            </a:r>
            <a:r>
              <a:rPr lang="en-US" sz="1200" b="1" dirty="0">
                <a:effectLst/>
                <a:latin typeface="+mn-lt"/>
                <a:ea typeface="Aptos" panose="020B0004020202020204" pitchFamily="34" charset="0"/>
                <a:cs typeface="Aptos" panose="020B0004020202020204" pitchFamily="34" charset="0"/>
              </a:rPr>
              <a:t>boat*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/ō/ at the end of a word as in </a:t>
            </a:r>
            <a:r>
              <a:rPr lang="en-US" sz="1200" b="1" dirty="0">
                <a:effectLst/>
                <a:latin typeface="+mn-lt"/>
                <a:ea typeface="Aptos" panose="020B0004020202020204" pitchFamily="34" charset="0"/>
                <a:cs typeface="Aptos" panose="020B0004020202020204" pitchFamily="34" charset="0"/>
              </a:rPr>
              <a:t>slow</a:t>
            </a:r>
            <a:endParaRPr lang="en-US" sz="1200" b="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the trigraph for /ī/ found in the middle of a word as in </a:t>
            </a:r>
            <a:r>
              <a:rPr lang="en-US" sz="1200" b="1" dirty="0">
                <a:effectLst/>
                <a:latin typeface="+mn-lt"/>
                <a:ea typeface="Aptos" panose="020B0004020202020204" pitchFamily="34" charset="0"/>
                <a:cs typeface="Aptos" panose="020B0004020202020204" pitchFamily="34" charset="0"/>
              </a:rPr>
              <a:t>night</a:t>
            </a:r>
            <a:r>
              <a:rPr lang="en-US" sz="1200" b="0" dirty="0">
                <a:effectLst/>
                <a:latin typeface="+mn-lt"/>
                <a:ea typeface="Aptos" panose="020B0004020202020204" pitchFamily="34" charset="0"/>
                <a:cs typeface="Aptos" panose="020B0004020202020204" pitchFamily="34" charset="0"/>
              </a:rPr>
              <a:t>,  and sometimes at the end of a word as in </a:t>
            </a:r>
            <a:r>
              <a:rPr lang="en-US" sz="1200" b="1" dirty="0">
                <a:effectLst/>
                <a:latin typeface="+mn-lt"/>
                <a:ea typeface="Aptos" panose="020B0004020202020204" pitchFamily="34" charset="0"/>
                <a:cs typeface="Aptos" panose="020B0004020202020204" pitchFamily="34" charset="0"/>
              </a:rPr>
              <a:t>high</a:t>
            </a:r>
            <a:r>
              <a:rPr lang="en-US" sz="1200" b="0" dirty="0">
                <a:effectLst/>
                <a:latin typeface="+mn-lt"/>
                <a:ea typeface="Aptos" panose="020B0004020202020204" pitchFamily="34" charset="0"/>
                <a:cs typeface="Aptos" panose="020B0004020202020204" pitchFamily="34" charset="0"/>
              </a:rPr>
              <a:t>**</a:t>
            </a:r>
            <a:endParaRPr lang="en-US" sz="1200" b="1"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/ī/ at the end of a one-syllable word as in </a:t>
            </a:r>
            <a:r>
              <a:rPr lang="en-US" sz="1200" b="1" dirty="0">
                <a:effectLst/>
                <a:latin typeface="+mn-lt"/>
                <a:ea typeface="Aptos" panose="020B0004020202020204" pitchFamily="34" charset="0"/>
                <a:cs typeface="Aptos" panose="020B0004020202020204" pitchFamily="34" charset="0"/>
              </a:rPr>
              <a:t>shy</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 </a:t>
            </a:r>
            <a:r>
              <a:rPr lang="en-US" sz="1200" b="0" dirty="0">
                <a:effectLst/>
                <a:latin typeface="+mn-lt"/>
                <a:ea typeface="Aptos" panose="020B0004020202020204" pitchFamily="34" charset="0"/>
                <a:cs typeface="Aptos" panose="020B0004020202020204" pitchFamily="34" charset="0"/>
              </a:rPr>
              <a:t>the double letter digraph for /ē/ found in the middle of a word as in </a:t>
            </a:r>
            <a:r>
              <a:rPr lang="en-US" sz="1200" b="1" dirty="0">
                <a:effectLst/>
                <a:latin typeface="+mn-lt"/>
                <a:ea typeface="Aptos" panose="020B0004020202020204" pitchFamily="34" charset="0"/>
                <a:cs typeface="Aptos" panose="020B0004020202020204" pitchFamily="34" charset="0"/>
              </a:rPr>
              <a:t>meet</a:t>
            </a:r>
            <a:r>
              <a:rPr lang="en-US" sz="1200" b="0" dirty="0">
                <a:effectLst/>
                <a:latin typeface="+mn-lt"/>
                <a:ea typeface="Aptos" panose="020B0004020202020204" pitchFamily="34" charset="0"/>
                <a:cs typeface="Aptos" panose="020B0004020202020204" pitchFamily="34" charset="0"/>
              </a:rPr>
              <a:t>, or at the end of a word as in </a:t>
            </a:r>
            <a:r>
              <a:rPr lang="en-US" sz="1200" b="1" dirty="0">
                <a:effectLst/>
                <a:latin typeface="+mn-lt"/>
                <a:ea typeface="Aptos" panose="020B0004020202020204" pitchFamily="34" charset="0"/>
                <a:cs typeface="Aptos" panose="020B0004020202020204" pitchFamily="34" charset="0"/>
              </a:rPr>
              <a:t>tree</a:t>
            </a:r>
            <a:r>
              <a:rPr lang="en-US" sz="1200" b="0" dirty="0">
                <a:effectLst/>
                <a:latin typeface="+mn-lt"/>
                <a:ea typeface="Aptos" panose="020B0004020202020204" pitchFamily="34" charset="0"/>
                <a:cs typeface="Aptos" panose="020B0004020202020204" pitchFamily="34" charset="0"/>
              </a:rPr>
              <a:t>.</a:t>
            </a:r>
          </a:p>
          <a:p>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Aptos" panose="020B0004020202020204" pitchFamily="34" charset="0"/>
                <a:cs typeface="Aptos" panose="020B0004020202020204" pitchFamily="34" charset="0"/>
              </a:rPr>
              <a:t>*You may like to remind students that </a:t>
            </a:r>
            <a:r>
              <a:rPr lang="en-AU" sz="1200" b="0" dirty="0">
                <a:effectLst/>
                <a:latin typeface="+mn-lt"/>
                <a:ea typeface="Aptos" panose="020B0004020202020204" pitchFamily="34" charset="0"/>
                <a:cs typeface="Aptos" panose="020B0004020202020204" pitchFamily="34" charset="0"/>
              </a:rPr>
              <a:t>this digraph </a:t>
            </a:r>
            <a:r>
              <a:rPr lang="en-AU" sz="1200" dirty="0">
                <a:effectLst/>
                <a:latin typeface="+mn-lt"/>
                <a:ea typeface="Aptos" panose="020B0004020202020204" pitchFamily="34" charset="0"/>
                <a:cs typeface="Aptos" panose="020B0004020202020204" pitchFamily="34" charset="0"/>
              </a:rPr>
              <a:t>can also be found at the start of a word and give an example, such as </a:t>
            </a:r>
            <a:r>
              <a:rPr lang="en-AU" sz="1200" b="1" dirty="0">
                <a:effectLst/>
                <a:latin typeface="+mn-lt"/>
                <a:ea typeface="Aptos" panose="020B0004020202020204" pitchFamily="34" charset="0"/>
                <a:cs typeface="Aptos" panose="020B0004020202020204" pitchFamily="34" charset="0"/>
              </a:rPr>
              <a:t>oat</a:t>
            </a:r>
            <a:r>
              <a:rPr lang="en-AU" sz="1200" dirty="0">
                <a:effectLst/>
                <a:latin typeface="+mn-lt"/>
                <a:ea typeface="Aptos" panose="020B0004020202020204" pitchFamily="34" charset="0"/>
                <a:cs typeface="Aptos" panose="020B00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Aptos" panose="020B0004020202020204" pitchFamily="34" charset="0"/>
                <a:cs typeface="Aptos" panose="020B0004020202020204" pitchFamily="34" charset="0"/>
              </a:rPr>
              <a:t>**You may like to remind students that </a:t>
            </a:r>
            <a:r>
              <a:rPr lang="en-AU" sz="1200" b="1" dirty="0" err="1">
                <a:effectLst/>
                <a:latin typeface="+mn-lt"/>
                <a:ea typeface="Aptos" panose="020B0004020202020204" pitchFamily="34" charset="0"/>
                <a:cs typeface="Aptos" panose="020B0004020202020204" pitchFamily="34" charset="0"/>
              </a:rPr>
              <a:t>igh</a:t>
            </a:r>
            <a:r>
              <a:rPr lang="en-AU" sz="1200" dirty="0">
                <a:effectLst/>
                <a:latin typeface="+mn-lt"/>
                <a:ea typeface="Aptos" panose="020B0004020202020204" pitchFamily="34" charset="0"/>
                <a:cs typeface="Aptos" panose="020B0004020202020204" pitchFamily="34" charset="0"/>
              </a:rPr>
              <a:t> is almost always followed by </a:t>
            </a:r>
            <a:r>
              <a:rPr lang="en-AU" sz="1200" b="1" dirty="0">
                <a:effectLst/>
                <a:latin typeface="+mn-lt"/>
                <a:ea typeface="Aptos" panose="020B0004020202020204" pitchFamily="34" charset="0"/>
                <a:cs typeface="Aptos" panose="020B0004020202020204" pitchFamily="34" charset="0"/>
              </a:rPr>
              <a:t>t </a:t>
            </a:r>
            <a:r>
              <a:rPr lang="en-AU" sz="1200" b="0" dirty="0">
                <a:effectLst/>
                <a:latin typeface="+mn-lt"/>
                <a:ea typeface="Aptos" panose="020B0004020202020204" pitchFamily="34" charset="0"/>
                <a:cs typeface="Aptos" panose="020B0004020202020204" pitchFamily="34" charset="0"/>
              </a:rPr>
              <a:t>when found in the middle of a word, as in </a:t>
            </a:r>
            <a:r>
              <a:rPr lang="en-AU" sz="1200" b="1" dirty="0">
                <a:effectLst/>
                <a:latin typeface="+mn-lt"/>
                <a:ea typeface="Aptos" panose="020B0004020202020204" pitchFamily="34" charset="0"/>
                <a:cs typeface="Aptos" panose="020B0004020202020204" pitchFamily="34" charset="0"/>
              </a:rPr>
              <a:t>night</a:t>
            </a:r>
            <a:r>
              <a:rPr lang="en-AU" sz="1200" b="0" dirty="0">
                <a:effectLst/>
                <a:latin typeface="+mn-lt"/>
                <a:ea typeface="Aptos" panose="020B0004020202020204" pitchFamily="34" charset="0"/>
                <a:cs typeface="Aptos" panose="020B00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848712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words by saying each letter–sound correspondence then reading the word fluently while you point to it, for example, /</a:t>
            </a:r>
            <a:r>
              <a:rPr lang="en-US" dirty="0">
                <a:latin typeface="+mn-lt"/>
                <a:cs typeface="Arial" panose="020B0604020202020204" pitchFamily="34" charset="0"/>
              </a:rPr>
              <a:t>l</a:t>
            </a:r>
            <a:r>
              <a:rPr lang="en-US" dirty="0">
                <a:latin typeface="+mn-lt"/>
              </a:rPr>
              <a:t>/, /</a:t>
            </a:r>
            <a:r>
              <a:rPr lang="en-US" dirty="0">
                <a:latin typeface="+mn-lt"/>
                <a:ea typeface="Calibri" panose="020F0502020204030204" pitchFamily="34" charset="0"/>
                <a:cs typeface="Calibri" panose="020F0502020204030204" pitchFamily="34" charset="0"/>
              </a:rPr>
              <a:t>ī</a:t>
            </a:r>
            <a:r>
              <a:rPr lang="en-US" dirty="0">
                <a:latin typeface="+mn-lt"/>
              </a:rPr>
              <a:t>/, /t/ </a:t>
            </a:r>
            <a:r>
              <a:rPr lang="en-US" b="1" dirty="0">
                <a:latin typeface="+mn-lt"/>
              </a:rPr>
              <a:t>light</a:t>
            </a:r>
            <a:r>
              <a:rPr lang="en-US" dirty="0">
                <a:latin typeface="+mn-lt"/>
              </a:rPr>
              <a:t>.</a:t>
            </a:r>
          </a:p>
          <a:p>
            <a:endParaRPr lang="en-US"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rainbow</a:t>
            </a:r>
            <a:r>
              <a:rPr lang="en-US" b="0" dirty="0"/>
              <a:t>,</a:t>
            </a:r>
            <a:r>
              <a:rPr lang="en-US" b="1" dirty="0"/>
              <a:t> soap</a:t>
            </a:r>
            <a:r>
              <a:rPr lang="en-US" b="0" dirty="0"/>
              <a:t>,</a:t>
            </a:r>
            <a:r>
              <a:rPr lang="en-US" b="1" dirty="0"/>
              <a:t> fry</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a word to support them to choose the correct spelling. </a:t>
            </a:r>
            <a:endParaRPr lang="en-US" dirty="0">
              <a:latin typeface="+mn-lt"/>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Suffix review</a:t>
            </a:r>
          </a:p>
          <a:p>
            <a:endParaRPr lang="en-US" b="0" dirty="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-ed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a:spcBef>
                <a:spcPts val="100"/>
              </a:spcBef>
              <a:spcAft>
                <a:spcPts val="400"/>
              </a:spcAft>
              <a:defRPr/>
            </a:pPr>
            <a:endParaRPr lang="en-AU" b="0" dirty="0">
              <a:cs typeface="Calibri" panose="020F0502020204030204"/>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ed</a:t>
            </a:r>
            <a:r>
              <a:rPr lang="en-US" b="0" i="1" dirty="0"/>
              <a:t>.</a:t>
            </a:r>
            <a:endParaRPr lang="en-US" b="1" i="1" dirty="0"/>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How do we pronounce it?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US" b="1" i="1" dirty="0">
                <a:cs typeface="Calibri" panose="020F0502020204030204"/>
              </a:rPr>
              <a:t>‘</a:t>
            </a:r>
            <a:r>
              <a:rPr lang="en-US" b="1" i="1" dirty="0"/>
              <a:t>ed’</a:t>
            </a:r>
            <a:r>
              <a:rPr lang="en-US" b="0" i="1" dirty="0"/>
              <a:t>, </a:t>
            </a:r>
            <a:r>
              <a:rPr lang="en-US" b="1" i="1" dirty="0"/>
              <a:t> /d/</a:t>
            </a:r>
            <a:r>
              <a:rPr lang="en-US" b="0" i="1" dirty="0"/>
              <a:t> or</a:t>
            </a:r>
            <a:r>
              <a:rPr lang="en-US" b="1" i="1" dirty="0"/>
              <a:t> /t/</a:t>
            </a:r>
            <a:r>
              <a:rPr lang="en-US" b="0" dirty="0"/>
              <a:t>.</a:t>
            </a:r>
            <a:endParaRPr lang="en-AU" b="0" dirty="0"/>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US" i="1" dirty="0">
                <a:cs typeface="Calibri"/>
              </a:rPr>
              <a:t>Past tense, already happened</a:t>
            </a:r>
            <a:r>
              <a:rPr lang="en-US" dirty="0">
                <a:cs typeface="Calibri"/>
              </a:rPr>
              <a:t>.</a:t>
            </a:r>
            <a:endParaRPr lang="en-US"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jump</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Jumped</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Already jumped.</a:t>
            </a:r>
          </a:p>
          <a:p>
            <a:pPr marL="0" indent="0">
              <a:spcBef>
                <a:spcPts val="100"/>
              </a:spcBef>
              <a:spcAft>
                <a:spcPts val="400"/>
              </a:spcAft>
              <a:buFont typeface="Arial"/>
              <a:buNone/>
              <a:defRPr/>
            </a:pPr>
            <a:endParaRPr lang="en-AU" dirty="0">
              <a:cs typeface="Calibri" panose="020F0502020204030204"/>
            </a:endParaRPr>
          </a:p>
          <a:p>
            <a:r>
              <a:rPr lang="en-US" b="0" dirty="0"/>
              <a:t>You may also review the pronunciation </a:t>
            </a:r>
            <a:r>
              <a:rPr lang="en-US" b="0" dirty="0" err="1"/>
              <a:t>generalisations</a:t>
            </a:r>
            <a:r>
              <a:rPr lang="en-US" b="0" dirty="0"/>
              <a:t> with your students:</a:t>
            </a:r>
          </a:p>
          <a:p>
            <a:pPr marL="171450" indent="-171450">
              <a:buFont typeface="Arial" panose="020B0604020202020204" pitchFamily="34" charset="0"/>
              <a:buChar char="•"/>
            </a:pPr>
            <a:r>
              <a:rPr lang="en-US" dirty="0"/>
              <a:t>Say ‘</a:t>
            </a:r>
            <a:r>
              <a:rPr lang="en-US" b="1" dirty="0"/>
              <a:t>ed</a:t>
            </a:r>
            <a:r>
              <a:rPr lang="en-US" dirty="0"/>
              <a:t>’ when the base word ends in /t/ or /d/.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/d/ when the base word ends in a voiced sound (except /d/).</a:t>
            </a:r>
          </a:p>
          <a:p>
            <a:pPr marL="171450" indent="-171450">
              <a:buFont typeface="Arial" panose="020B0604020202020204" pitchFamily="34" charset="0"/>
              <a:buChar char="•"/>
            </a:pPr>
            <a:r>
              <a:rPr lang="en-US" dirty="0"/>
              <a:t>Say /t/ when the base word ends in an unvoiced sound (except /t/).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dirty="0">
                <a:effectLst/>
                <a:latin typeface="Segoe UI" panose="020B0502040204020203" pitchFamily="34" charset="0"/>
              </a:rPr>
              <a:t>Note: To tell if a sound is voiced or unvoiced students can lightly touch their throat as they say a sound.</a:t>
            </a:r>
          </a:p>
          <a:p>
            <a:pPr marL="171450" indent="-171450">
              <a:buFont typeface="Arial" panose="020B0604020202020204" pitchFamily="34" charset="0"/>
              <a:buChar char="•"/>
            </a:pPr>
            <a:r>
              <a:rPr lang="en-US" sz="1200" dirty="0">
                <a:effectLst/>
                <a:latin typeface="Segoe UI" panose="020B0502040204020203" pitchFamily="34" charset="0"/>
              </a:rPr>
              <a:t>If their throat vibrates, it is a voiced sound.</a:t>
            </a:r>
            <a:endParaRPr lang="en-US" sz="1200" dirty="0">
              <a:effectLst/>
              <a:latin typeface="Arial" panose="020B0604020202020204" pitchFamily="34" charset="0"/>
            </a:endParaRPr>
          </a:p>
          <a:p>
            <a:pPr marL="171450" indent="-171450">
              <a:buFont typeface="Arial" panose="020B0604020202020204" pitchFamily="34" charset="0"/>
              <a:buChar char="•"/>
            </a:pPr>
            <a:r>
              <a:rPr lang="en-US" sz="1200">
                <a:effectLst/>
                <a:latin typeface="Arial" panose="020B0604020202020204" pitchFamily="34" charset="0"/>
              </a:rPr>
              <a:t>I</a:t>
            </a:r>
            <a:r>
              <a:rPr lang="en-US" sz="1200">
                <a:effectLst/>
                <a:latin typeface="Segoe UI" panose="020B0502040204020203" pitchFamily="34" charset="0"/>
              </a:rPr>
              <a:t>f their throat does not vibrate, it is an unvoiced sound.</a:t>
            </a:r>
            <a:endParaRPr lang="en-US" sz="120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002458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7.png"/><Relationship Id="rId7" Type="http://schemas.openxmlformats.org/officeDocument/2006/relationships/image" Target="../media/image18.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image" Target="../media/image14.svg"/><Relationship Id="rId10" Type="http://schemas.openxmlformats.org/officeDocument/2006/relationships/image" Target="../media/image16.jpeg"/><Relationship Id="rId4" Type="http://schemas.openxmlformats.org/officeDocument/2006/relationships/image" Target="../media/image13.png"/><Relationship Id="rId9" Type="http://schemas.openxmlformats.org/officeDocument/2006/relationships/hyperlink" Target="https://www.literacyhub.edu.au/plan-teach-and-assess/lesson-packs/"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FDE22C68-64F1-17A2-85ED-D07DC151E17C}"/>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E17A95E8-764F-CBC1-C29B-D00D1F46DBAF}"/>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1CF00393-EEF0-180F-71CE-AB346CEE7DCC}"/>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3FFE11BF-D150-A821-B29C-5DE4F1B90F39}"/>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22BC83E8-51E9-DE8C-9C46-4321BD5D473A}"/>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22389333-02D1-5E6D-EC28-7123017A04F6}"/>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9502E922-49D9-360D-908B-855DCF91D08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0DAE3734-F9E4-F840-F1EC-992ACD72AFB1}"/>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4">
            <a:extLst>
              <a:ext uri="{FF2B5EF4-FFF2-40B4-BE49-F238E27FC236}">
                <a16:creationId xmlns:a16="http://schemas.microsoft.com/office/drawing/2014/main" id="{A7B7B149-785C-633B-D9F0-1ADBAD2DE20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76D4A725-D0EC-ED33-B0A4-8717697F815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79287748-C18A-6332-CCEE-E465850A7DF2}"/>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ED7322-6B5A-AB7B-02B3-685C091D832A}"/>
              </a:ext>
            </a:extLst>
          </p:cNvPr>
          <p:cNvPicPr>
            <a:picLocks noChangeAspect="1"/>
          </p:cNvPicPr>
          <p:nvPr userDrawn="1"/>
        </p:nvPicPr>
        <p:blipFill>
          <a:blip r:embed="rId3"/>
          <a:stretch>
            <a:fillRect/>
          </a:stretch>
        </p:blipFill>
        <p:spPr>
          <a:xfrm>
            <a:off x="6230014" y="437601"/>
            <a:ext cx="5547360" cy="711200"/>
          </a:xfrm>
          <a:prstGeom prst="rect">
            <a:avLst/>
          </a:prstGeom>
        </p:spPr>
      </p:pic>
      <p:sp>
        <p:nvSpPr>
          <p:cNvPr id="10" name="Rectangle 9">
            <a:extLst>
              <a:ext uri="{FF2B5EF4-FFF2-40B4-BE49-F238E27FC236}">
                <a16:creationId xmlns:a16="http://schemas.microsoft.com/office/drawing/2014/main" id="{A916154D-8558-B0B5-6062-89C8111B2ED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CD1E25"/>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5683543"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446830"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8DEFF4B3-D509-4179-55D7-FFD2C80AC99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5EABBC91-12F0-B263-C2AA-6D54B1E3AF85}"/>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95466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01052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353791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8">
            <a:extLst>
              <a:ext uri="{FF2B5EF4-FFF2-40B4-BE49-F238E27FC236}">
                <a16:creationId xmlns:a16="http://schemas.microsoft.com/office/drawing/2014/main" id="{0CF522C7-3FE1-02D9-B730-D0358E9D8DF1}"/>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7260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7260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5">
            <a:extLst>
              <a:ext uri="{FF2B5EF4-FFF2-40B4-BE49-F238E27FC236}">
                <a16:creationId xmlns:a16="http://schemas.microsoft.com/office/drawing/2014/main" id="{11DF748C-45BB-5EFF-B8CF-B433DEE498FD}"/>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938811"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4" y="301851"/>
            <a:ext cx="193881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grpSp>
        <p:nvGrpSpPr>
          <p:cNvPr id="19" name="Group 18">
            <a:extLst>
              <a:ext uri="{FF2B5EF4-FFF2-40B4-BE49-F238E27FC236}">
                <a16:creationId xmlns:a16="http://schemas.microsoft.com/office/drawing/2014/main" id="{AE162FF0-1828-97AB-99A2-1447DA8A897D}"/>
              </a:ext>
            </a:extLst>
          </p:cNvPr>
          <p:cNvGrpSpPr/>
          <p:nvPr userDrawn="1"/>
        </p:nvGrpSpPr>
        <p:grpSpPr>
          <a:xfrm>
            <a:off x="9092706" y="324449"/>
            <a:ext cx="2819282" cy="689655"/>
            <a:chOff x="9092706" y="284693"/>
            <a:chExt cx="2819282" cy="689655"/>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grpSp>
      <p:sp>
        <p:nvSpPr>
          <p:cNvPr id="6" name="Title 5">
            <a:extLst>
              <a:ext uri="{FF2B5EF4-FFF2-40B4-BE49-F238E27FC236}">
                <a16:creationId xmlns:a16="http://schemas.microsoft.com/office/drawing/2014/main" id="{754491E3-290A-0EC2-F70D-A67DFC016B4C}"/>
              </a:ext>
            </a:extLst>
          </p:cNvPr>
          <p:cNvSpPr>
            <a:spLocks noGrp="1"/>
          </p:cNvSpPr>
          <p:nvPr>
            <p:ph type="title"/>
          </p:nvPr>
        </p:nvSpPr>
        <p:spPr>
          <a:xfrm>
            <a:off x="5687" y="-1651526"/>
            <a:ext cx="10515600" cy="1325563"/>
          </a:xfrm>
        </p:spPr>
        <p:txBody>
          <a:bodyPr/>
          <a:lstStyle/>
          <a:p>
            <a:r>
              <a:rPr lang="en-US"/>
              <a:t>Click to edit Master title style</a:t>
            </a:r>
            <a:endParaRPr lang="en-AU"/>
          </a:p>
        </p:txBody>
      </p:sp>
      <p:sp>
        <p:nvSpPr>
          <p:cNvPr id="16" name="Rectangle 15">
            <a:extLst>
              <a:ext uri="{FF2B5EF4-FFF2-40B4-BE49-F238E27FC236}">
                <a16:creationId xmlns:a16="http://schemas.microsoft.com/office/drawing/2014/main" id="{CF301BA0-1CE5-E642-5587-81DFEFC39B9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1" name="Rounded Rectangle 10">
            <a:extLst>
              <a:ext uri="{FF2B5EF4-FFF2-40B4-BE49-F238E27FC236}">
                <a16:creationId xmlns:a16="http://schemas.microsoft.com/office/drawing/2014/main" id="{CBF35662-A9EB-17CE-605E-B045D18997AC}"/>
              </a:ext>
            </a:extLst>
          </p:cNvPr>
          <p:cNvSpPr/>
          <p:nvPr userDrawn="1"/>
        </p:nvSpPr>
        <p:spPr>
          <a:xfrm>
            <a:off x="283765" y="299356"/>
            <a:ext cx="1938811"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B3441892-FC83-1088-06BB-6F4421466F22}"/>
              </a:ext>
            </a:extLst>
          </p:cNvPr>
          <p:cNvSpPr txBox="1">
            <a:spLocks/>
          </p:cNvSpPr>
          <p:nvPr userDrawn="1"/>
        </p:nvSpPr>
        <p:spPr>
          <a:xfrm>
            <a:off x="283764" y="301851"/>
            <a:ext cx="193881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4" name="Rounded Rectangle 22">
            <a:extLst>
              <a:ext uri="{FF2B5EF4-FFF2-40B4-BE49-F238E27FC236}">
                <a16:creationId xmlns:a16="http://schemas.microsoft.com/office/drawing/2014/main" id="{A81043C3-9D2E-A566-965A-59AAD1857C51}"/>
              </a:ext>
            </a:extLst>
          </p:cNvPr>
          <p:cNvSpPr/>
          <p:nvPr userDrawn="1"/>
        </p:nvSpPr>
        <p:spPr>
          <a:xfrm>
            <a:off x="11035897" y="338317"/>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4962" y="340592"/>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3A902946-AEE3-E6FC-F70D-EBBD1375A448}"/>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CD1E25"/>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CD1E25"/>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CD1E25"/>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13" name="Rectangle 12">
            <a:extLst>
              <a:ext uri="{FF2B5EF4-FFF2-40B4-BE49-F238E27FC236}">
                <a16:creationId xmlns:a16="http://schemas.microsoft.com/office/drawing/2014/main" id="{DEAC35CF-0A9E-04EB-9E8E-CE337409417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EB6AAF2A-E83F-8160-7A7C-3D248750C6BF}"/>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9C79CC6D-CCA6-3346-3755-C06DA4904463}"/>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535449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A099B66E-244F-3E17-AF17-E30EAAF4FF3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28B89E1C-E202-17E3-9516-2F7CC043E993}"/>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86712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0B008B8C-4813-3874-EFCC-8AC485165D7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568C525A-5C8C-75DE-C78D-9757A79FAB2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ectangle: Rounded Corners 3">
            <a:extLst>
              <a:ext uri="{FF2B5EF4-FFF2-40B4-BE49-F238E27FC236}">
                <a16:creationId xmlns:a16="http://schemas.microsoft.com/office/drawing/2014/main" id="{58A01E5C-FF58-EF4A-5454-6FCEE7F8815F}"/>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8430E8CF-FA31-BC1B-70F0-BC5B3D5AD8B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3" name="Rectangle: Rounded Corners 2">
            <a:extLst>
              <a:ext uri="{FF2B5EF4-FFF2-40B4-BE49-F238E27FC236}">
                <a16:creationId xmlns:a16="http://schemas.microsoft.com/office/drawing/2014/main" id="{E880ABFF-6AFB-4676-8F25-E4FD5CFF7529}"/>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7" name="Title 6">
            <a:extLst>
              <a:ext uri="{FF2B5EF4-FFF2-40B4-BE49-F238E27FC236}">
                <a16:creationId xmlns:a16="http://schemas.microsoft.com/office/drawing/2014/main" id="{AA40A037-C1C1-A481-57D8-24CDEDF370FF}"/>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3757E448-BB0E-278C-97AD-5AAD6A7DF34B}"/>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5" name="Rectangle: Rounded Corners 4">
            <a:extLst>
              <a:ext uri="{FF2B5EF4-FFF2-40B4-BE49-F238E27FC236}">
                <a16:creationId xmlns:a16="http://schemas.microsoft.com/office/drawing/2014/main" id="{ADA06184-9664-5BA5-9373-B788AC3D430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AF6A9D7A-4094-5425-94D8-53F1280CD2C3}"/>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A3D3E760-4D9B-D9D6-1EBD-764E5948A75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0A6D9706-8F3F-92CF-5D27-1C7810A8FD57}"/>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BC2D8374-41F5-7D6D-A517-CEFEA2AB09EC}"/>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A8EF6FF1-5497-3674-EA6E-8E8AE7020FCF}"/>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4" name="Rectangle: Rounded Corners 3">
            <a:extLst>
              <a:ext uri="{FF2B5EF4-FFF2-40B4-BE49-F238E27FC236}">
                <a16:creationId xmlns:a16="http://schemas.microsoft.com/office/drawing/2014/main" id="{19E7AD15-C0FD-A2C8-332E-A2267B5E799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10DF0EB0-7D3F-C05B-ACE5-3E5209B9D2B1}"/>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29/07/2025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7"/>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08" r:id="rId19"/>
    <p:sldLayoutId id="2147483715" r:id="rId20"/>
    <p:sldLayoutId id="2147483710" r:id="rId21"/>
    <p:sldLayoutId id="2147483711" r:id="rId22"/>
    <p:sldLayoutId id="2147483712" r:id="rId23"/>
    <p:sldLayoutId id="2147483719" r:id="rId24"/>
    <p:sldLayoutId id="2147483720"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1.xml"/><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33.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0.xml"/><Relationship Id="rId5" Type="http://schemas.openxmlformats.org/officeDocument/2006/relationships/image" Target="../media/image41.sv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2.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31.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3.xml"/><Relationship Id="rId6" Type="http://schemas.openxmlformats.org/officeDocument/2006/relationships/image" Target="../media/image43.png"/><Relationship Id="rId5" Type="http://schemas.openxmlformats.org/officeDocument/2006/relationships/image" Target="../media/image44.png"/><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ags" Target="../tags/tag24.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5.xml"/><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26.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4.xml"/><Relationship Id="rId1" Type="http://schemas.openxmlformats.org/officeDocument/2006/relationships/tags" Target="../tags/tag2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5.xml"/><Relationship Id="rId1" Type="http://schemas.openxmlformats.org/officeDocument/2006/relationships/tags" Target="../tags/tag2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33.svg"/><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tags" Target="../tags/tag32.xml"/><Relationship Id="rId5" Type="http://schemas.openxmlformats.org/officeDocument/2006/relationships/image" Target="../media/image33.sv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40.xml"/><Relationship Id="rId7" Type="http://schemas.openxmlformats.org/officeDocument/2006/relationships/image" Target="../media/image7.svg"/><Relationship Id="rId12" Type="http://schemas.openxmlformats.org/officeDocument/2006/relationships/image" Target="../media/image51.png"/><Relationship Id="rId2" Type="http://schemas.openxmlformats.org/officeDocument/2006/relationships/slideLayout" Target="../slideLayouts/slideLayout14.xml"/><Relationship Id="rId1" Type="http://schemas.openxmlformats.org/officeDocument/2006/relationships/tags" Target="../tags/tag33.xml"/><Relationship Id="rId6" Type="http://schemas.openxmlformats.org/officeDocument/2006/relationships/image" Target="../media/image6.png"/><Relationship Id="rId11" Type="http://schemas.openxmlformats.org/officeDocument/2006/relationships/image" Target="../media/image44.png"/><Relationship Id="rId5" Type="http://schemas.openxmlformats.org/officeDocument/2006/relationships/image" Target="../media/image5.svg"/><Relationship Id="rId10" Type="http://schemas.openxmlformats.org/officeDocument/2006/relationships/image" Target="../media/image50.png"/><Relationship Id="rId4" Type="http://schemas.openxmlformats.org/officeDocument/2006/relationships/image" Target="../media/image4.png"/><Relationship Id="rId9" Type="http://schemas.openxmlformats.org/officeDocument/2006/relationships/image" Target="../media/image49.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34.xml"/><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12.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33.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1.xml"/><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pPr algn="l"/>
            <a:r>
              <a:rPr lang="en-US" sz="800" b="1" dirty="0">
                <a:solidFill>
                  <a:schemeClr val="bg2"/>
                </a:solidFill>
              </a:rPr>
              <a:t>Slide 1 Explicit teaching</a:t>
            </a:r>
            <a:endParaRPr lang="en-US" sz="800" dirty="0">
              <a:solidFill>
                <a:schemeClr val="bg2"/>
              </a:solidFill>
            </a:endParaRPr>
          </a:p>
        </p:txBody>
      </p:sp>
      <p:sp>
        <p:nvSpPr>
          <p:cNvPr id="3" name="TextBox 2">
            <a:extLst>
              <a:ext uri="{FF2B5EF4-FFF2-40B4-BE49-F238E27FC236}">
                <a16:creationId xmlns:a16="http://schemas.microsoft.com/office/drawing/2014/main" id="{D01A0B39-29E2-8A92-8D9A-62409C2EE5D4}"/>
              </a:ext>
            </a:extLst>
          </p:cNvPr>
          <p:cNvSpPr txBox="1"/>
          <p:nvPr/>
        </p:nvSpPr>
        <p:spPr>
          <a:xfrm>
            <a:off x="143292" y="2786208"/>
            <a:ext cx="6096000" cy="1477328"/>
          </a:xfrm>
          <a:prstGeom prst="rect">
            <a:avLst/>
          </a:prstGeom>
          <a:noFill/>
        </p:spPr>
        <p:txBody>
          <a:bodyPr wrap="square">
            <a:spAutoFit/>
          </a:bodyPr>
          <a:lstStyle/>
          <a:p>
            <a:pPr marL="0" indent="0" algn="ctr">
              <a:buNone/>
            </a:pPr>
            <a:r>
              <a:rPr lang="en-US" sz="3000" dirty="0" err="1">
                <a:solidFill>
                  <a:srgbClr val="0E1E42"/>
                </a:solidFill>
              </a:rPr>
              <a:t>ee</a:t>
            </a:r>
            <a:r>
              <a:rPr lang="en-US" sz="3000" dirty="0">
                <a:solidFill>
                  <a:srgbClr val="0E1E42"/>
                </a:solidFill>
              </a:rPr>
              <a:t>   </a:t>
            </a:r>
            <a:r>
              <a:rPr lang="en-US" sz="3000" dirty="0" err="1">
                <a:solidFill>
                  <a:srgbClr val="0E1E42"/>
                </a:solidFill>
              </a:rPr>
              <a:t>oa</a:t>
            </a:r>
            <a:r>
              <a:rPr lang="en-US" sz="3000" dirty="0">
                <a:solidFill>
                  <a:srgbClr val="0E1E42"/>
                </a:solidFill>
              </a:rPr>
              <a:t> ow   </a:t>
            </a:r>
            <a:r>
              <a:rPr lang="en-US" sz="3000" dirty="0" err="1">
                <a:solidFill>
                  <a:srgbClr val="0E1E42"/>
                </a:solidFill>
              </a:rPr>
              <a:t>igh</a:t>
            </a:r>
            <a:r>
              <a:rPr lang="en-US" sz="3000" dirty="0">
                <a:solidFill>
                  <a:srgbClr val="0E1E42"/>
                </a:solidFill>
              </a:rPr>
              <a:t>   y says /</a:t>
            </a:r>
            <a:r>
              <a:rPr lang="en-US" sz="3000" dirty="0">
                <a:solidFill>
                  <a:srgbClr val="0E1E42"/>
                </a:solidFill>
                <a:cs typeface="Arial" panose="020B0604020202020204" pitchFamily="34" charset="0"/>
              </a:rPr>
              <a:t>ī/</a:t>
            </a:r>
            <a:endParaRPr lang="en-US" sz="3000" dirty="0">
              <a:solidFill>
                <a:srgbClr val="0E1E42"/>
              </a:solidFill>
            </a:endParaRPr>
          </a:p>
          <a:p>
            <a:pPr algn="ctr"/>
            <a:r>
              <a:rPr lang="en-US" sz="3000" dirty="0">
                <a:solidFill>
                  <a:srgbClr val="0E1E42"/>
                </a:solidFill>
              </a:rPr>
              <a:t>Suffix -ed </a:t>
            </a:r>
            <a:br>
              <a:rPr lang="en-US" sz="3000" dirty="0">
                <a:solidFill>
                  <a:srgbClr val="0E1E42"/>
                </a:solidFill>
              </a:rPr>
            </a:br>
            <a:r>
              <a:rPr lang="en-US" sz="3000" dirty="0">
                <a:solidFill>
                  <a:srgbClr val="0E1E42"/>
                </a:solidFill>
              </a:rPr>
              <a:t>their   goes   could/should/would</a:t>
            </a:r>
          </a:p>
        </p:txBody>
      </p:sp>
      <p:sp>
        <p:nvSpPr>
          <p:cNvPr id="7" name="TextBox 6">
            <a:extLst>
              <a:ext uri="{FF2B5EF4-FFF2-40B4-BE49-F238E27FC236}">
                <a16:creationId xmlns:a16="http://schemas.microsoft.com/office/drawing/2014/main" id="{9890F197-D46C-9CA8-EE12-3BF470C0CDC9}"/>
              </a:ext>
            </a:extLst>
          </p:cNvPr>
          <p:cNvSpPr txBox="1"/>
          <p:nvPr/>
        </p:nvSpPr>
        <p:spPr>
          <a:xfrm>
            <a:off x="6078300" y="3429000"/>
            <a:ext cx="5561250" cy="1200329"/>
          </a:xfrm>
          <a:prstGeom prst="rect">
            <a:avLst/>
          </a:prstGeom>
          <a:noFill/>
        </p:spPr>
        <p:txBody>
          <a:bodyPr wrap="square">
            <a:spAutoFit/>
          </a:bodyPr>
          <a:lstStyle/>
          <a:p>
            <a:pPr marL="0" indent="0" algn="ctr">
              <a:buNone/>
            </a:pPr>
            <a:r>
              <a:rPr lang="en-AU" sz="3600" b="1"/>
              <a:t>y says /</a:t>
            </a:r>
            <a:r>
              <a:rPr lang="en-AU" sz="3600" b="1">
                <a:latin typeface="Arial" panose="020B0604020202020204" pitchFamily="34" charset="0"/>
                <a:ea typeface="Calibri" panose="020F0502020204030204" pitchFamily="34" charset="0"/>
                <a:cs typeface="Arial" panose="020B0604020202020204" pitchFamily="34" charset="0"/>
              </a:rPr>
              <a:t>ē</a:t>
            </a:r>
            <a:r>
              <a:rPr lang="en-AU" sz="3600" b="1"/>
              <a:t>/   </a:t>
            </a:r>
          </a:p>
          <a:p>
            <a:pPr marL="0" indent="0" algn="ctr">
              <a:buNone/>
            </a:pPr>
            <a:r>
              <a:rPr lang="en-AU" sz="3600" b="1"/>
              <a:t>two</a:t>
            </a:r>
            <a:endParaRPr lang="en-AU" sz="36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BFC45FBF-BCCE-D92E-4B05-41A9695C6927}"/>
              </a:ext>
            </a:extLst>
          </p:cNvPr>
          <p:cNvSpPr txBox="1">
            <a:spLocks/>
          </p:cNvSpPr>
          <p:nvPr/>
        </p:nvSpPr>
        <p:spPr>
          <a:xfrm>
            <a:off x="531994" y="2856535"/>
            <a:ext cx="11128011"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a:solidFill>
                  <a:srgbClr val="4557AD"/>
                </a:solidFill>
                <a:latin typeface="Tenorite" pitchFamily="2" charset="0"/>
                <a:ea typeface="Verdana" panose="020B0604030504040204" pitchFamily="34" charset="0"/>
                <a:cs typeface="Verdana" panose="020B0604030504040204" pitchFamily="34" charset="0"/>
              </a:rPr>
              <a:t>bloated    aimed    kicked   </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dirty="0">
                <a:solidFill>
                  <a:schemeClr val="bg2"/>
                </a:solidFill>
                <a:latin typeface="+mn-lt"/>
              </a:rPr>
              <a:t>Slide 11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banged, waited, rowed">
            <a:extLst>
              <a:ext uri="{FF2B5EF4-FFF2-40B4-BE49-F238E27FC236}">
                <a16:creationId xmlns:a16="http://schemas.microsoft.com/office/drawing/2014/main" id="{34E39987-CF62-5D77-1604-6EC73529B810}"/>
              </a:ext>
            </a:extLst>
          </p:cNvPr>
          <p:cNvGrpSpPr/>
          <p:nvPr/>
        </p:nvGrpSpPr>
        <p:grpSpPr>
          <a:xfrm>
            <a:off x="770149" y="1953987"/>
            <a:ext cx="10335444" cy="2881546"/>
            <a:chOff x="849662" y="1940735"/>
            <a:chExt cx="10335444" cy="2881546"/>
          </a:xfrm>
        </p:grpSpPr>
        <p:pic>
          <p:nvPicPr>
            <p:cNvPr id="5" name="Picture 4">
              <a:extLst>
                <a:ext uri="{FF2B5EF4-FFF2-40B4-BE49-F238E27FC236}">
                  <a16:creationId xmlns:a16="http://schemas.microsoft.com/office/drawing/2014/main" id="{2DA1650B-27CF-1999-60B3-243E691A1F2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49662" y="2177055"/>
              <a:ext cx="2645226" cy="2645226"/>
            </a:xfrm>
            <a:prstGeom prst="rect">
              <a:avLst/>
            </a:prstGeom>
          </p:spPr>
        </p:pic>
        <p:pic>
          <p:nvPicPr>
            <p:cNvPr id="6" name="Picture 5">
              <a:extLst>
                <a:ext uri="{FF2B5EF4-FFF2-40B4-BE49-F238E27FC236}">
                  <a16:creationId xmlns:a16="http://schemas.microsoft.com/office/drawing/2014/main" id="{51988D29-4E4B-C5DF-BB64-9DF6580B680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52900" y="1940735"/>
              <a:ext cx="2645226" cy="2645226"/>
            </a:xfrm>
            <a:prstGeom prst="rect">
              <a:avLst/>
            </a:prstGeom>
          </p:spPr>
        </p:pic>
        <p:pic>
          <p:nvPicPr>
            <p:cNvPr id="7" name="Picture 6">
              <a:extLst>
                <a:ext uri="{FF2B5EF4-FFF2-40B4-BE49-F238E27FC236}">
                  <a16:creationId xmlns:a16="http://schemas.microsoft.com/office/drawing/2014/main" id="{77AD86EB-6E26-C5D5-39D1-78700C55C6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56138" y="2493313"/>
              <a:ext cx="2328968" cy="2328968"/>
            </a:xfrm>
            <a:prstGeom prst="rect">
              <a:avLst/>
            </a:prstGeom>
          </p:spPr>
        </p:pic>
      </p:grpSp>
    </p:spTree>
    <p:extLst>
      <p:ext uri="{BB962C8B-B14F-4D97-AF65-F5344CB8AC3E}">
        <p14:creationId xmlns:p14="http://schemas.microsoft.com/office/powerpoint/2010/main" val="1066069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dirty="0">
                <a:solidFill>
                  <a:schemeClr val="bg2"/>
                </a:solidFill>
                <a:latin typeface="+mn-lt"/>
              </a:rPr>
              <a:t>Slide 12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95275" y="2053239"/>
            <a:ext cx="11601450" cy="287976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solidFill>
                  <a:srgbClr val="4557AD"/>
                </a:solidFill>
                <a:latin typeface="Tenorite" pitchFamily="2" charset="0"/>
                <a:ea typeface="Verdana" panose="020B0604030504040204" pitchFamily="34" charset="0"/>
                <a:cs typeface="Verdana" panose="020B0604030504040204" pitchFamily="34" charset="0"/>
              </a:rPr>
              <a:t>could  would  should</a:t>
            </a:r>
            <a:endParaRPr lang="en-US" sz="9600" dirty="0">
              <a:solidFill>
                <a:srgbClr val="4557AD"/>
              </a:solidFill>
              <a:latin typeface="Tenorite" pitchFamily="2" charset="0"/>
              <a:ea typeface="Verdana" panose="020B0604030504040204" pitchFamily="34" charset="0"/>
              <a:cs typeface="Verdana" panose="020B0604030504040204" pitchFamily="34" charset="0"/>
            </a:endParaRPr>
          </a:p>
          <a:p>
            <a:r>
              <a:rPr lang="en-US" sz="9600">
                <a:solidFill>
                  <a:srgbClr val="4557AD"/>
                </a:solidFill>
                <a:latin typeface="Tenorite" pitchFamily="2" charset="0"/>
                <a:ea typeface="Verdana" panose="020B0604030504040204" pitchFamily="34" charset="0"/>
                <a:cs typeface="Verdana" panose="020B0604030504040204" pitchFamily="34" charset="0"/>
              </a:rPr>
              <a:t> their  goes        </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p:txBody>
          <a:bodyPr/>
          <a:lstStyle/>
          <a:p>
            <a:r>
              <a:rPr lang="en-AU" sz="800" dirty="0">
                <a:solidFill>
                  <a:schemeClr val="bg2"/>
                </a:solidFill>
                <a:latin typeface="+mn-lt"/>
              </a:rPr>
              <a:t>Slide 13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4D17D0CB-67EB-B757-F8D5-9B33EDBDA230}"/>
              </a:ext>
            </a:extLst>
          </p:cNvPr>
          <p:cNvSpPr txBox="1">
            <a:spLocks/>
          </p:cNvSpPr>
          <p:nvPr/>
        </p:nvSpPr>
        <p:spPr>
          <a:xfrm>
            <a:off x="559581" y="1621161"/>
            <a:ext cx="11254467" cy="385951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800">
                <a:solidFill>
                  <a:srgbClr val="4557AD"/>
                </a:solidFill>
                <a:latin typeface="Tenorite" pitchFamily="2" charset="0"/>
                <a:ea typeface="Verdana" panose="020B0604030504040204" pitchFamily="34" charset="0"/>
                <a:cs typeface="Verdana" panose="020B0604030504040204" pitchFamily="34" charset="0"/>
              </a:rPr>
              <a:t>I should try to see where that rainbow goes. I could follow it high and low, right up until the end is in my sight. </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dirty="0">
                <a:solidFill>
                  <a:schemeClr val="bg2"/>
                </a:solidFill>
                <a:latin typeface="+mn-lt"/>
              </a:rPr>
              <a:t>Slide 14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dirty="0">
                <a:solidFill>
                  <a:schemeClr val="bg2"/>
                </a:solidFill>
                <a:latin typeface="+mn-lt"/>
              </a:rPr>
              <a:t>Slide 15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10709228"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long /ē/ sound for y at the end of a word</a:t>
            </a:r>
          </a:p>
          <a:p>
            <a:pPr marL="342900" indent="-342900">
              <a:buFont typeface="Arial" panose="020B0604020202020204" pitchFamily="34" charset="0"/>
              <a:buChar char="•"/>
            </a:pPr>
            <a:r>
              <a:rPr lang="en-US" sz="3000" dirty="0"/>
              <a:t>read words with y at the end of a word</a:t>
            </a:r>
          </a:p>
          <a:p>
            <a:pPr marL="342900" indent="-342900">
              <a:buFont typeface="Arial" panose="020B0604020202020204" pitchFamily="34" charset="0"/>
              <a:buChar char="•"/>
            </a:pPr>
            <a:r>
              <a:rPr lang="en-US" sz="3000" dirty="0"/>
              <a:t>write words with y at the end of a word.</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17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4" name="Rounded Rectangle 2">
            <a:extLst>
              <a:ext uri="{FF2B5EF4-FFF2-40B4-BE49-F238E27FC236}">
                <a16:creationId xmlns:a16="http://schemas.microsoft.com/office/drawing/2014/main" id="{174BCEE6-17EC-9677-5F69-18EF3141C98B}"/>
              </a:ext>
              <a:ext uri="{C183D7F6-B498-43B3-948B-1728B52AA6E4}">
                <adec:decorative xmlns:adec="http://schemas.microsoft.com/office/drawing/2017/decorative" val="1"/>
              </a:ext>
            </a:extLst>
          </p:cNvPr>
          <p:cNvSpPr/>
          <p:nvPr/>
        </p:nvSpPr>
        <p:spPr>
          <a:xfrm>
            <a:off x="365760" y="1097280"/>
            <a:ext cx="11543536" cy="4988872"/>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C10A3A3-8075-B400-FB28-28D80386CD71}"/>
              </a:ext>
            </a:extLst>
          </p:cNvPr>
          <p:cNvSpPr txBox="1"/>
          <p:nvPr/>
        </p:nvSpPr>
        <p:spPr>
          <a:xfrm>
            <a:off x="1" y="4855046"/>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Sh</a:t>
            </a:r>
            <a:r>
              <a:rPr lang="en-US" sz="7400" u="sng">
                <a:solidFill>
                  <a:srgbClr val="4557AD"/>
                </a:solidFill>
                <a:latin typeface="Tenorite" pitchFamily="2" charset="0"/>
                <a:ea typeface="Verdana" panose="020B0604030504040204" pitchFamily="34" charset="0"/>
                <a:cs typeface="Verdana" panose="020B0604030504040204" pitchFamily="34" charset="0"/>
              </a:rPr>
              <a:t>y</a:t>
            </a:r>
            <a:r>
              <a:rPr lang="en-US" sz="7400">
                <a:solidFill>
                  <a:srgbClr val="4557AD"/>
                </a:solidFill>
                <a:latin typeface="Tenorite" pitchFamily="2" charset="0"/>
                <a:ea typeface="Verdana" panose="020B0604030504040204" pitchFamily="34" charset="0"/>
                <a:cs typeface="Verdana" panose="020B0604030504040204" pitchFamily="34" charset="0"/>
              </a:rPr>
              <a:t> pupp</a:t>
            </a:r>
            <a:r>
              <a:rPr lang="en-US" sz="7400" u="sng">
                <a:solidFill>
                  <a:srgbClr val="4557AD"/>
                </a:solidFill>
                <a:latin typeface="Tenorite" pitchFamily="2" charset="0"/>
                <a:ea typeface="Verdana" panose="020B0604030504040204" pitchFamily="34" charset="0"/>
                <a:cs typeface="Verdana" panose="020B0604030504040204" pitchFamily="34" charset="0"/>
              </a:rPr>
              <a:t>y</a:t>
            </a:r>
            <a:endParaRPr lang="en-AU" sz="7400" u="sng">
              <a:solidFill>
                <a:srgbClr val="4557AD"/>
              </a:solidFill>
            </a:endParaRPr>
          </a:p>
        </p:txBody>
      </p:sp>
      <p:pic>
        <p:nvPicPr>
          <p:cNvPr id="11" name="Graphic 10" descr="shy puppy">
            <a:extLst>
              <a:ext uri="{FF2B5EF4-FFF2-40B4-BE49-F238E27FC236}">
                <a16:creationId xmlns:a16="http://schemas.microsoft.com/office/drawing/2014/main" id="{11ACB5AC-DCF0-F1C3-EDDC-779BF63560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86638" y="1097280"/>
            <a:ext cx="4018723" cy="4018723"/>
          </a:xfrm>
          <a:prstGeom prst="rect">
            <a:avLst/>
          </a:prstGeom>
        </p:spPr>
      </p:pic>
    </p:spTree>
    <p:custDataLst>
      <p:tags r:id="rId1"/>
    </p:custDataLst>
    <p:extLst>
      <p:ext uri="{BB962C8B-B14F-4D97-AF65-F5344CB8AC3E}">
        <p14:creationId xmlns:p14="http://schemas.microsoft.com/office/powerpoint/2010/main" val="3827273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18 I</a:t>
            </a:r>
            <a:r>
              <a:rPr lang="en-US" sz="800" kern="1200" baseline="0">
                <a:solidFill>
                  <a:schemeClr val="bg2"/>
                </a:solidFill>
                <a:effectLst/>
                <a:latin typeface="+mn-lt"/>
              </a:rPr>
              <a:t> do</a:t>
            </a:r>
            <a:endParaRPr lang="en-AU" sz="800">
              <a:solidFill>
                <a:schemeClr val="bg2"/>
              </a:solidFill>
              <a:latin typeface="+mn-lt"/>
            </a:endParaRPr>
          </a:p>
        </p:txBody>
      </p:sp>
      <p:sp>
        <p:nvSpPr>
          <p:cNvPr id="11" name="Content Placeholder 3">
            <a:extLst>
              <a:ext uri="{FF2B5EF4-FFF2-40B4-BE49-F238E27FC236}">
                <a16:creationId xmlns:a16="http://schemas.microsoft.com/office/drawing/2014/main" id="{1A050A80-04DE-5E3B-582E-83A39E092D17}"/>
              </a:ext>
            </a:extLst>
          </p:cNvPr>
          <p:cNvSpPr txBox="1">
            <a:spLocks/>
          </p:cNvSpPr>
          <p:nvPr/>
        </p:nvSpPr>
        <p:spPr>
          <a:xfrm>
            <a:off x="0" y="262108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9000">
                <a:solidFill>
                  <a:srgbClr val="4857A6"/>
                </a:solidFill>
                <a:latin typeface="Tenorite" pitchFamily="2" charset="0"/>
                <a:ea typeface="Verdana" panose="020B0604030504040204" pitchFamily="34" charset="0"/>
                <a:cs typeface="Verdana" panose="020B0604030504040204" pitchFamily="34" charset="0"/>
              </a:rPr>
              <a:t> ___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600">
                <a:solidFill>
                  <a:srgbClr val="4857A6"/>
                </a:solidFill>
                <a:latin typeface="Tenorite" pitchFamily="2" charset="0"/>
                <a:ea typeface="Verdana" panose="020B0604030504040204" pitchFamily="34" charset="0"/>
                <a:cs typeface="Verdana" panose="020B0604030504040204" pitchFamily="34" charset="0"/>
              </a:rPr>
              <a:t>___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600">
                <a:solidFill>
                  <a:srgbClr val="4857A6"/>
                </a:solidFill>
                <a:latin typeface="Tenorite" pitchFamily="2" charset="0"/>
                <a:ea typeface="Verdana" panose="020B0604030504040204" pitchFamily="34" charset="0"/>
                <a:cs typeface="Verdana" panose="020B0604030504040204" pitchFamily="34" charset="0"/>
              </a:rPr>
              <a:t>___</a:t>
            </a:r>
            <a:r>
              <a:rPr lang="en-US" sz="17200">
                <a:solidFill>
                  <a:srgbClr val="4857A6"/>
                </a:solidFill>
                <a:latin typeface="Tenorite" pitchFamily="2" charset="0"/>
                <a:ea typeface="Verdana" panose="020B0604030504040204" pitchFamily="34" charset="0"/>
                <a:cs typeface="Verdana" panose="020B0604030504040204" pitchFamily="34" charset="0"/>
              </a:rPr>
              <a:t>y</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19 We do </a:t>
            </a:r>
            <a:endParaRPr lang="en-AU"/>
          </a:p>
        </p:txBody>
      </p:sp>
      <p:sp>
        <p:nvSpPr>
          <p:cNvPr id="14" name="Content Placeholder 3">
            <a:extLst>
              <a:ext uri="{FF2B5EF4-FFF2-40B4-BE49-F238E27FC236}">
                <a16:creationId xmlns:a16="http://schemas.microsoft.com/office/drawing/2014/main" id="{7115060C-5611-F66C-A45A-FB79B8A02FD7}"/>
              </a:ext>
            </a:extLst>
          </p:cNvPr>
          <p:cNvSpPr txBox="1">
            <a:spLocks/>
          </p:cNvSpPr>
          <p:nvPr/>
        </p:nvSpPr>
        <p:spPr>
          <a:xfrm>
            <a:off x="0" y="262108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9000">
                <a:solidFill>
                  <a:srgbClr val="4857A6"/>
                </a:solidFill>
                <a:latin typeface="Tenorite" pitchFamily="2" charset="0"/>
                <a:ea typeface="Verdana" panose="020B0604030504040204" pitchFamily="34" charset="0"/>
                <a:cs typeface="Verdana" panose="020B0604030504040204" pitchFamily="34" charset="0"/>
              </a:rPr>
              <a:t> ___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600">
                <a:solidFill>
                  <a:srgbClr val="4857A6"/>
                </a:solidFill>
                <a:latin typeface="Tenorite" pitchFamily="2" charset="0"/>
                <a:ea typeface="Verdana" panose="020B0604030504040204" pitchFamily="34" charset="0"/>
                <a:cs typeface="Verdana" panose="020B0604030504040204" pitchFamily="34" charset="0"/>
              </a:rPr>
              <a:t>___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600">
                <a:solidFill>
                  <a:srgbClr val="4857A6"/>
                </a:solidFill>
                <a:latin typeface="Tenorite" pitchFamily="2" charset="0"/>
                <a:ea typeface="Verdana" panose="020B0604030504040204" pitchFamily="34" charset="0"/>
                <a:cs typeface="Verdana" panose="020B0604030504040204" pitchFamily="34" charset="0"/>
              </a:rPr>
              <a:t>___</a:t>
            </a:r>
            <a:r>
              <a:rPr lang="en-US" sz="17200">
                <a:solidFill>
                  <a:srgbClr val="4857A6"/>
                </a:solidFill>
                <a:latin typeface="Tenorite" pitchFamily="2" charset="0"/>
                <a:ea typeface="Verdana" panose="020B0604030504040204" pitchFamily="34" charset="0"/>
                <a:cs typeface="Verdana" panose="020B0604030504040204" pitchFamily="34" charset="0"/>
              </a:rPr>
              <a:t>y</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p:nvPr>
        </p:nvSpPr>
        <p:spPr/>
        <p:txBody>
          <a:bodyPr/>
          <a:lstStyle/>
          <a:p>
            <a:r>
              <a:rPr lang="en-AU" sz="800">
                <a:solidFill>
                  <a:schemeClr val="bg2"/>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7" name="Group 46" descr="Twelve letter tiles with the letters: r, ng, s, b, ck, g, p, y, ch, n, v, j.&#10;Five circular vowel tiles with the letters: a, e, i, o, u&#10;Listed vertically down the right-hand side of the slide are three symbols: two circular arrows to indicate substitution, a plus sign and a multiplication sign.">
            <a:extLst>
              <a:ext uri="{FF2B5EF4-FFF2-40B4-BE49-F238E27FC236}">
                <a16:creationId xmlns:a16="http://schemas.microsoft.com/office/drawing/2014/main" id="{88FE3EEC-72B7-7AE3-E361-E035F95E6D99}"/>
              </a:ext>
            </a:extLst>
          </p:cNvPr>
          <p:cNvGrpSpPr/>
          <p:nvPr/>
        </p:nvGrpSpPr>
        <p:grpSpPr>
          <a:xfrm>
            <a:off x="476529" y="1874820"/>
            <a:ext cx="10213639" cy="3557052"/>
            <a:chOff x="476529" y="1874820"/>
            <a:chExt cx="10213639" cy="3557052"/>
          </a:xfrm>
        </p:grpSpPr>
        <p:grpSp>
          <p:nvGrpSpPr>
            <p:cNvPr id="4" name="Group 3" descr="12 square letter tiles with the letters: p, x, sh, d, v, ch, f, t, ng, l, m, c&#10;5 circle letter tiles with the letters: a, e, i, o, u">
              <a:extLst>
                <a:ext uri="{FF2B5EF4-FFF2-40B4-BE49-F238E27FC236}">
                  <a16:creationId xmlns:a16="http://schemas.microsoft.com/office/drawing/2014/main" id="{FA08F504-96E4-E56C-B80F-93D83FDAC3F3}"/>
                </a:ext>
              </a:extLst>
            </p:cNvPr>
            <p:cNvGrpSpPr/>
            <p:nvPr/>
          </p:nvGrpSpPr>
          <p:grpSpPr>
            <a:xfrm>
              <a:off x="476529" y="2045707"/>
              <a:ext cx="7615918" cy="3386165"/>
              <a:chOff x="275360" y="1915589"/>
              <a:chExt cx="8063049" cy="3754028"/>
            </a:xfrm>
          </p:grpSpPr>
          <p:grpSp>
            <p:nvGrpSpPr>
              <p:cNvPr id="23" name="Group 22">
                <a:extLst>
                  <a:ext uri="{FF2B5EF4-FFF2-40B4-BE49-F238E27FC236}">
                    <a16:creationId xmlns:a16="http://schemas.microsoft.com/office/drawing/2014/main" id="{21CF0312-6CE3-6D99-68E6-941B68D0FCA0}"/>
                  </a:ext>
                </a:extLst>
              </p:cNvPr>
              <p:cNvGrpSpPr/>
              <p:nvPr/>
            </p:nvGrpSpPr>
            <p:grpSpPr>
              <a:xfrm>
                <a:off x="6023052" y="1915589"/>
                <a:ext cx="2315357" cy="3678362"/>
                <a:chOff x="8665085" y="1429510"/>
                <a:chExt cx="2788522" cy="4430075"/>
              </a:xfrm>
            </p:grpSpPr>
            <p:sp>
              <p:nvSpPr>
                <p:cNvPr id="37" name="Oval 36">
                  <a:extLst>
                    <a:ext uri="{FF2B5EF4-FFF2-40B4-BE49-F238E27FC236}">
                      <a16:creationId xmlns:a16="http://schemas.microsoft.com/office/drawing/2014/main" id="{9475A66F-54F7-60E6-6BCB-A9ED7AEA1359}"/>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u</a:t>
                  </a:r>
                </a:p>
              </p:txBody>
            </p:sp>
            <p:sp>
              <p:nvSpPr>
                <p:cNvPr id="38" name="Oval 37">
                  <a:extLst>
                    <a:ext uri="{FF2B5EF4-FFF2-40B4-BE49-F238E27FC236}">
                      <a16:creationId xmlns:a16="http://schemas.microsoft.com/office/drawing/2014/main" id="{7326AE35-6A15-2DE4-BFA4-12754A1B73DC}"/>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err="1">
                      <a:latin typeface="Tenorite" panose="00000500000000000000" pitchFamily="2" charset="0"/>
                    </a:rPr>
                    <a:t>i</a:t>
                  </a:r>
                  <a:endParaRPr lang="en-US" sz="6400">
                    <a:latin typeface="Tenorite" panose="00000500000000000000" pitchFamily="2" charset="0"/>
                  </a:endParaRPr>
                </a:p>
              </p:txBody>
            </p:sp>
            <p:sp>
              <p:nvSpPr>
                <p:cNvPr id="39" name="Oval 38">
                  <a:extLst>
                    <a:ext uri="{FF2B5EF4-FFF2-40B4-BE49-F238E27FC236}">
                      <a16:creationId xmlns:a16="http://schemas.microsoft.com/office/drawing/2014/main" id="{CE92B20F-8F35-1099-3D68-EBCCBA977765}"/>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o</a:t>
                  </a:r>
                </a:p>
              </p:txBody>
            </p:sp>
            <p:sp>
              <p:nvSpPr>
                <p:cNvPr id="40" name="Oval 39">
                  <a:extLst>
                    <a:ext uri="{FF2B5EF4-FFF2-40B4-BE49-F238E27FC236}">
                      <a16:creationId xmlns:a16="http://schemas.microsoft.com/office/drawing/2014/main" id="{799D6282-DF5E-52F8-F28B-40852F3F3236}"/>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a</a:t>
                  </a:r>
                </a:p>
              </p:txBody>
            </p:sp>
            <p:sp>
              <p:nvSpPr>
                <p:cNvPr id="41" name="Oval 40">
                  <a:extLst>
                    <a:ext uri="{FF2B5EF4-FFF2-40B4-BE49-F238E27FC236}">
                      <a16:creationId xmlns:a16="http://schemas.microsoft.com/office/drawing/2014/main" id="{0571F3DC-13D4-EAA4-7051-39D4DB8A3521}"/>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e</a:t>
                  </a:r>
                </a:p>
              </p:txBody>
            </p:sp>
          </p:grpSp>
          <p:grpSp>
            <p:nvGrpSpPr>
              <p:cNvPr id="24" name="Group 23">
                <a:extLst>
                  <a:ext uri="{FF2B5EF4-FFF2-40B4-BE49-F238E27FC236}">
                    <a16:creationId xmlns:a16="http://schemas.microsoft.com/office/drawing/2014/main" id="{7B2784B4-8D9D-DCA9-BEE9-1B1B09A29C8C}"/>
                  </a:ext>
                </a:extLst>
              </p:cNvPr>
              <p:cNvGrpSpPr/>
              <p:nvPr/>
            </p:nvGrpSpPr>
            <p:grpSpPr>
              <a:xfrm>
                <a:off x="275360" y="1922600"/>
                <a:ext cx="5641290" cy="3747017"/>
                <a:chOff x="275359" y="1388168"/>
                <a:chExt cx="6794147" cy="4512760"/>
              </a:xfrm>
            </p:grpSpPr>
            <p:sp>
              <p:nvSpPr>
                <p:cNvPr id="25" name="Rounded Rectangle 29">
                  <a:extLst>
                    <a:ext uri="{FF2B5EF4-FFF2-40B4-BE49-F238E27FC236}">
                      <a16:creationId xmlns:a16="http://schemas.microsoft.com/office/drawing/2014/main" id="{AA94EA16-80CA-BB64-2F70-FF36A3B37E8E}"/>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j</a:t>
                  </a:r>
                </a:p>
              </p:txBody>
            </p:sp>
            <p:sp>
              <p:nvSpPr>
                <p:cNvPr id="26" name="Rounded Rectangle 29">
                  <a:extLst>
                    <a:ext uri="{FF2B5EF4-FFF2-40B4-BE49-F238E27FC236}">
                      <a16:creationId xmlns:a16="http://schemas.microsoft.com/office/drawing/2014/main" id="{D448762B-CFF8-E2CA-5232-801F563F49C9}"/>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v</a:t>
                  </a:r>
                </a:p>
              </p:txBody>
            </p:sp>
            <p:sp>
              <p:nvSpPr>
                <p:cNvPr id="27" name="Rounded Rectangle 29">
                  <a:extLst>
                    <a:ext uri="{FF2B5EF4-FFF2-40B4-BE49-F238E27FC236}">
                      <a16:creationId xmlns:a16="http://schemas.microsoft.com/office/drawing/2014/main" id="{9A70721E-3976-0AB5-D91D-66543A930254}"/>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n</a:t>
                  </a:r>
                </a:p>
              </p:txBody>
            </p:sp>
            <p:sp>
              <p:nvSpPr>
                <p:cNvPr id="28" name="Rounded Rectangle 29">
                  <a:extLst>
                    <a:ext uri="{FF2B5EF4-FFF2-40B4-BE49-F238E27FC236}">
                      <a16:creationId xmlns:a16="http://schemas.microsoft.com/office/drawing/2014/main" id="{58A6F121-ED82-F230-EB2F-FBDCA46F3D8B}"/>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ch</a:t>
                  </a:r>
                  <a:endParaRPr lang="en-US" sz="6400">
                    <a:solidFill>
                      <a:schemeClr val="bg1"/>
                    </a:solidFill>
                    <a:latin typeface="Tenorite" panose="00000500000000000000" pitchFamily="2" charset="0"/>
                  </a:endParaRPr>
                </a:p>
              </p:txBody>
            </p:sp>
            <p:sp>
              <p:nvSpPr>
                <p:cNvPr id="29" name="Rounded Rectangle 31">
                  <a:extLst>
                    <a:ext uri="{FF2B5EF4-FFF2-40B4-BE49-F238E27FC236}">
                      <a16:creationId xmlns:a16="http://schemas.microsoft.com/office/drawing/2014/main" id="{BB1A6C35-A6F6-1747-1B9D-4BFE1F946B7D}"/>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y</a:t>
                  </a:r>
                </a:p>
              </p:txBody>
            </p:sp>
            <p:sp>
              <p:nvSpPr>
                <p:cNvPr id="30" name="Rounded Rectangle 29">
                  <a:extLst>
                    <a:ext uri="{FF2B5EF4-FFF2-40B4-BE49-F238E27FC236}">
                      <a16:creationId xmlns:a16="http://schemas.microsoft.com/office/drawing/2014/main" id="{8D38479D-3FB9-1EA4-E203-63B870CB6FF1}"/>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p</a:t>
                  </a:r>
                </a:p>
              </p:txBody>
            </p:sp>
            <p:sp>
              <p:nvSpPr>
                <p:cNvPr id="31" name="Rounded Rectangle 29">
                  <a:extLst>
                    <a:ext uri="{FF2B5EF4-FFF2-40B4-BE49-F238E27FC236}">
                      <a16:creationId xmlns:a16="http://schemas.microsoft.com/office/drawing/2014/main" id="{A422C79D-93D3-49E3-1D2D-7EBA93EE87B0}"/>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g</a:t>
                  </a:r>
                </a:p>
              </p:txBody>
            </p:sp>
            <p:sp>
              <p:nvSpPr>
                <p:cNvPr id="32" name="Rounded Rectangle 29">
                  <a:extLst>
                    <a:ext uri="{FF2B5EF4-FFF2-40B4-BE49-F238E27FC236}">
                      <a16:creationId xmlns:a16="http://schemas.microsoft.com/office/drawing/2014/main" id="{3BC022C0-FE35-27DA-4B11-7A7CA29300E9}"/>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ck</a:t>
                  </a:r>
                </a:p>
              </p:txBody>
            </p:sp>
            <p:sp>
              <p:nvSpPr>
                <p:cNvPr id="33" name="Rounded Rectangle 15">
                  <a:extLst>
                    <a:ext uri="{FF2B5EF4-FFF2-40B4-BE49-F238E27FC236}">
                      <a16:creationId xmlns:a16="http://schemas.microsoft.com/office/drawing/2014/main" id="{82D7CD25-71E8-A964-E878-28EE98B22964}"/>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a:solidFill>
                        <a:schemeClr val="bg1"/>
                      </a:solidFill>
                      <a:latin typeface="Tenorite" panose="00000500000000000000" pitchFamily="2" charset="0"/>
                    </a:rPr>
                    <a:t>b</a:t>
                  </a:r>
                </a:p>
              </p:txBody>
            </p:sp>
            <p:sp>
              <p:nvSpPr>
                <p:cNvPr id="34" name="Rounded Rectangle 29">
                  <a:extLst>
                    <a:ext uri="{FF2B5EF4-FFF2-40B4-BE49-F238E27FC236}">
                      <a16:creationId xmlns:a16="http://schemas.microsoft.com/office/drawing/2014/main" id="{DF0F4DC7-D4E7-D8CA-C930-1EA5B450EA48}"/>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s</a:t>
                  </a:r>
                </a:p>
              </p:txBody>
            </p:sp>
            <p:sp>
              <p:nvSpPr>
                <p:cNvPr id="35" name="Rounded Rectangle 29">
                  <a:extLst>
                    <a:ext uri="{FF2B5EF4-FFF2-40B4-BE49-F238E27FC236}">
                      <a16:creationId xmlns:a16="http://schemas.microsoft.com/office/drawing/2014/main" id="{5B6A283A-BC48-EEA4-9E29-7D9FC01F48D9}"/>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ng</a:t>
                  </a:r>
                </a:p>
              </p:txBody>
            </p:sp>
            <p:sp>
              <p:nvSpPr>
                <p:cNvPr id="36" name="Rounded Rectangle 29">
                  <a:extLst>
                    <a:ext uri="{FF2B5EF4-FFF2-40B4-BE49-F238E27FC236}">
                      <a16:creationId xmlns:a16="http://schemas.microsoft.com/office/drawing/2014/main" id="{C0F95AB0-A0A3-C066-8809-A41DA54869A4}"/>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r</a:t>
                  </a:r>
                </a:p>
              </p:txBody>
            </p:sp>
          </p:grpSp>
        </p:grpSp>
        <p:grpSp>
          <p:nvGrpSpPr>
            <p:cNvPr id="7" name="Group 6">
              <a:extLst>
                <a:ext uri="{FF2B5EF4-FFF2-40B4-BE49-F238E27FC236}">
                  <a16:creationId xmlns:a16="http://schemas.microsoft.com/office/drawing/2014/main" id="{1B88CE5A-0BF0-C5C2-B6B5-FC83EDE93F60}"/>
                </a:ext>
              </a:extLst>
            </p:cNvPr>
            <p:cNvGrpSpPr/>
            <p:nvPr/>
          </p:nvGrpSpPr>
          <p:grpSpPr>
            <a:xfrm>
              <a:off x="9464822" y="1874820"/>
              <a:ext cx="1225346" cy="3505735"/>
              <a:chOff x="9464822" y="1874820"/>
              <a:chExt cx="1225346" cy="3505735"/>
            </a:xfrm>
          </p:grpSpPr>
          <p:pic>
            <p:nvPicPr>
              <p:cNvPr id="8" name="Graphic 7" descr="Repeat outline">
                <a:extLst>
                  <a:ext uri="{FF2B5EF4-FFF2-40B4-BE49-F238E27FC236}">
                    <a16:creationId xmlns:a16="http://schemas.microsoft.com/office/drawing/2014/main" id="{803A7B35-68AD-0668-6A5B-7154A6B395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4822" y="1874820"/>
                <a:ext cx="1225346" cy="1217869"/>
              </a:xfrm>
              <a:prstGeom prst="rect">
                <a:avLst/>
              </a:prstGeom>
            </p:spPr>
          </p:pic>
          <p:grpSp>
            <p:nvGrpSpPr>
              <p:cNvPr id="9" name="Group 8">
                <a:extLst>
                  <a:ext uri="{FF2B5EF4-FFF2-40B4-BE49-F238E27FC236}">
                    <a16:creationId xmlns:a16="http://schemas.microsoft.com/office/drawing/2014/main" id="{67BC05BB-76FA-2668-0B1F-E385A65D8994}"/>
                  </a:ext>
                </a:extLst>
              </p:cNvPr>
              <p:cNvGrpSpPr/>
              <p:nvPr/>
            </p:nvGrpSpPr>
            <p:grpSpPr>
              <a:xfrm>
                <a:off x="9670078" y="3377683"/>
                <a:ext cx="814833" cy="814833"/>
                <a:chOff x="9706049" y="2048257"/>
                <a:chExt cx="814833" cy="814833"/>
              </a:xfrm>
            </p:grpSpPr>
            <p:cxnSp>
              <p:nvCxnSpPr>
                <p:cNvPr id="45" name="Straight Connector 44">
                  <a:extLst>
                    <a:ext uri="{FF2B5EF4-FFF2-40B4-BE49-F238E27FC236}">
                      <a16:creationId xmlns:a16="http://schemas.microsoft.com/office/drawing/2014/main" id="{2D766E4C-FD8B-ACED-0EC5-B105DE4C287B}"/>
                    </a:ext>
                  </a:extLst>
                </p:cNvPr>
                <p:cNvCxnSpPr>
                  <a:cxnSpLocks/>
                </p:cNvCxnSpPr>
                <p:nvPr/>
              </p:nvCxnSpPr>
              <p:spPr>
                <a:xfrm flipH="1">
                  <a:off x="10120305" y="2048257"/>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46" name="Straight Connector 45">
                  <a:extLst>
                    <a:ext uri="{FF2B5EF4-FFF2-40B4-BE49-F238E27FC236}">
                      <a16:creationId xmlns:a16="http://schemas.microsoft.com/office/drawing/2014/main" id="{805081E1-E10A-DE6B-0555-EDAF550C98EE}"/>
                    </a:ext>
                  </a:extLst>
                </p:cNvPr>
                <p:cNvCxnSpPr>
                  <a:cxnSpLocks/>
                </p:cNvCxnSpPr>
                <p:nvPr/>
              </p:nvCxnSpPr>
              <p:spPr>
                <a:xfrm rot="16200000" flipH="1">
                  <a:off x="10110972" y="2053736"/>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nvGrpSpPr>
              <p:cNvPr id="42" name="Group 41">
                <a:extLst>
                  <a:ext uri="{FF2B5EF4-FFF2-40B4-BE49-F238E27FC236}">
                    <a16:creationId xmlns:a16="http://schemas.microsoft.com/office/drawing/2014/main" id="{A8425352-27DE-1D8F-94F9-B81F7561D56D}"/>
                  </a:ext>
                </a:extLst>
              </p:cNvPr>
              <p:cNvGrpSpPr/>
              <p:nvPr/>
            </p:nvGrpSpPr>
            <p:grpSpPr>
              <a:xfrm>
                <a:off x="9767330" y="4688953"/>
                <a:ext cx="634007" cy="691602"/>
                <a:chOff x="9897843" y="4740812"/>
                <a:chExt cx="570727" cy="622811"/>
              </a:xfrm>
            </p:grpSpPr>
            <p:cxnSp>
              <p:nvCxnSpPr>
                <p:cNvPr id="43" name="Straight Connector 42">
                  <a:extLst>
                    <a:ext uri="{FF2B5EF4-FFF2-40B4-BE49-F238E27FC236}">
                      <a16:creationId xmlns:a16="http://schemas.microsoft.com/office/drawing/2014/main" id="{2C11CFC3-21FB-FA0D-45F5-0F5321949ECC}"/>
                    </a:ext>
                  </a:extLst>
                </p:cNvPr>
                <p:cNvCxnSpPr>
                  <a:cxnSpLocks/>
                </p:cNvCxnSpPr>
                <p:nvPr/>
              </p:nvCxnSpPr>
              <p:spPr>
                <a:xfrm>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44" name="Straight Connector 43">
                  <a:extLst>
                    <a:ext uri="{FF2B5EF4-FFF2-40B4-BE49-F238E27FC236}">
                      <a16:creationId xmlns:a16="http://schemas.microsoft.com/office/drawing/2014/main" id="{CCA29E6D-E93D-0B75-31A1-2A223AFFC21F}"/>
                    </a:ext>
                  </a:extLst>
                </p:cNvPr>
                <p:cNvCxnSpPr>
                  <a:cxnSpLocks/>
                </p:cNvCxnSpPr>
                <p:nvPr/>
              </p:nvCxnSpPr>
              <p:spPr>
                <a:xfrm flipH="1">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20 I do</a:t>
            </a:r>
            <a:endParaRPr lang="en-AU"/>
          </a:p>
        </p:txBody>
      </p:sp>
      <p:grpSp>
        <p:nvGrpSpPr>
          <p:cNvPr id="8" name="Group 7">
            <a:extLst>
              <a:ext uri="{FF2B5EF4-FFF2-40B4-BE49-F238E27FC236}">
                <a16:creationId xmlns:a16="http://schemas.microsoft.com/office/drawing/2014/main" id="{FB3C53F0-4C54-308B-6843-A53BD40133F7}"/>
              </a:ext>
              <a:ext uri="{C183D7F6-B498-43B3-948B-1728B52AA6E4}">
                <adec:decorative xmlns:adec="http://schemas.microsoft.com/office/drawing/2017/decorative" val="1"/>
              </a:ext>
            </a:extLst>
          </p:cNvPr>
          <p:cNvGrpSpPr/>
          <p:nvPr/>
        </p:nvGrpSpPr>
        <p:grpSpPr>
          <a:xfrm>
            <a:off x="135848" y="1178506"/>
            <a:ext cx="12192000" cy="4500988"/>
            <a:chOff x="135848" y="1178506"/>
            <a:chExt cx="12192000" cy="4500988"/>
          </a:xfrm>
        </p:grpSpPr>
        <p:grpSp>
          <p:nvGrpSpPr>
            <p:cNvPr id="5" name="Group 4">
              <a:extLst>
                <a:ext uri="{FF2B5EF4-FFF2-40B4-BE49-F238E27FC236}">
                  <a16:creationId xmlns:a16="http://schemas.microsoft.com/office/drawing/2014/main" id="{D243FE40-DC40-D09E-B5C0-0E2224BC2B32}"/>
                </a:ext>
              </a:extLst>
            </p:cNvPr>
            <p:cNvGrpSpPr/>
            <p:nvPr/>
          </p:nvGrpSpPr>
          <p:grpSpPr>
            <a:xfrm>
              <a:off x="135848" y="1178506"/>
              <a:ext cx="12192000" cy="2474524"/>
              <a:chOff x="-149902" y="1607854"/>
              <a:chExt cx="12192000" cy="2474524"/>
            </a:xfrm>
          </p:grpSpPr>
          <p:sp>
            <p:nvSpPr>
              <p:cNvPr id="6" name="Content Placeholder 3">
                <a:extLst>
                  <a:ext uri="{FF2B5EF4-FFF2-40B4-BE49-F238E27FC236}">
                    <a16:creationId xmlns:a16="http://schemas.microsoft.com/office/drawing/2014/main" id="{043728CC-4D73-2DD2-7C52-1B7100D8D61D}"/>
                  </a:ext>
                </a:extLst>
              </p:cNvPr>
              <p:cNvSpPr txBox="1">
                <a:spLocks/>
              </p:cNvSpPr>
              <p:nvPr/>
            </p:nvSpPr>
            <p:spPr>
              <a:xfrm>
                <a:off x="-149902" y="1607854"/>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7200">
                    <a:solidFill>
                      <a:srgbClr val="4857A6"/>
                    </a:solidFill>
                    <a:latin typeface="Tenorite" pitchFamily="2" charset="0"/>
                    <a:ea typeface="Verdana" panose="020B0604030504040204" pitchFamily="34" charset="0"/>
                    <a:cs typeface="Verdana" panose="020B0604030504040204" pitchFamily="34" charset="0"/>
                  </a:rPr>
                  <a:t>y        </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cxnSp>
            <p:nvCxnSpPr>
              <p:cNvPr id="7" name="Straight Connector 6">
                <a:extLst>
                  <a:ext uri="{FF2B5EF4-FFF2-40B4-BE49-F238E27FC236}">
                    <a16:creationId xmlns:a16="http://schemas.microsoft.com/office/drawing/2014/main" id="{DB5740C8-3110-967C-2186-D63A02AA19CF}"/>
                  </a:ext>
                </a:extLst>
              </p:cNvPr>
              <p:cNvCxnSpPr>
                <a:cxnSpLocks/>
              </p:cNvCxnSpPr>
              <p:nvPr/>
            </p:nvCxnSpPr>
            <p:spPr>
              <a:xfrm>
                <a:off x="4568508" y="3392831"/>
                <a:ext cx="1241742"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sp>
          <p:nvSpPr>
            <p:cNvPr id="4" name="Content Placeholder 2">
              <a:extLst>
                <a:ext uri="{FF2B5EF4-FFF2-40B4-BE49-F238E27FC236}">
                  <a16:creationId xmlns:a16="http://schemas.microsoft.com/office/drawing/2014/main" id="{547303C8-769F-F27D-507B-6DB5CD494C5B}"/>
                </a:ext>
              </a:extLst>
            </p:cNvPr>
            <p:cNvSpPr txBox="1">
              <a:spLocks/>
            </p:cNvSpPr>
            <p:nvPr/>
          </p:nvSpPr>
          <p:spPr>
            <a:xfrm>
              <a:off x="135848" y="4368366"/>
              <a:ext cx="11906250"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dirty="0">
                  <a:solidFill>
                    <a:srgbClr val="4557AD"/>
                  </a:solidFill>
                  <a:latin typeface="Tenorite" pitchFamily="2" charset="0"/>
                  <a:ea typeface="Verdana" panose="020B0604030504040204" pitchFamily="34" charset="0"/>
                  <a:cs typeface="Verdana" panose="020B0604030504040204" pitchFamily="34" charset="0"/>
                </a:rPr>
                <a:t>bunny   mummy   sorry</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21607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21 We do</a:t>
            </a:r>
            <a:r>
              <a:rPr lang="en-US" sz="800" kern="1200" baseline="0" dirty="0">
                <a:solidFill>
                  <a:srgbClr val="E7E6E6"/>
                </a:solidFill>
                <a:effectLst/>
                <a:latin typeface="Calibri" panose="020F0502020204030204" pitchFamily="34" charset="0"/>
                <a:ea typeface="+mj-ea"/>
                <a:cs typeface="+mj-cs"/>
              </a:rPr>
              <a:t> </a:t>
            </a:r>
            <a:endParaRPr lang="en-AU" dirty="0"/>
          </a:p>
        </p:txBody>
      </p:sp>
      <p:grpSp>
        <p:nvGrpSpPr>
          <p:cNvPr id="2" name="Group 1">
            <a:extLst>
              <a:ext uri="{FF2B5EF4-FFF2-40B4-BE49-F238E27FC236}">
                <a16:creationId xmlns:a16="http://schemas.microsoft.com/office/drawing/2014/main" id="{2471F550-3C51-7303-0962-8AD6E64CAB8C}"/>
              </a:ext>
              <a:ext uri="{C183D7F6-B498-43B3-948B-1728B52AA6E4}">
                <adec:decorative xmlns:adec="http://schemas.microsoft.com/office/drawing/2017/decorative" val="1"/>
              </a:ext>
            </a:extLst>
          </p:cNvPr>
          <p:cNvGrpSpPr/>
          <p:nvPr/>
        </p:nvGrpSpPr>
        <p:grpSpPr>
          <a:xfrm>
            <a:off x="135848" y="1178506"/>
            <a:ext cx="12192000" cy="4500988"/>
            <a:chOff x="135848" y="1178506"/>
            <a:chExt cx="12192000" cy="4500988"/>
          </a:xfrm>
        </p:grpSpPr>
        <p:grpSp>
          <p:nvGrpSpPr>
            <p:cNvPr id="6" name="Group 5">
              <a:extLst>
                <a:ext uri="{FF2B5EF4-FFF2-40B4-BE49-F238E27FC236}">
                  <a16:creationId xmlns:a16="http://schemas.microsoft.com/office/drawing/2014/main" id="{8AA894B3-77BD-9C7E-DA67-E9DBFE17D891}"/>
                </a:ext>
              </a:extLst>
            </p:cNvPr>
            <p:cNvGrpSpPr/>
            <p:nvPr/>
          </p:nvGrpSpPr>
          <p:grpSpPr>
            <a:xfrm>
              <a:off x="135848" y="1178506"/>
              <a:ext cx="12192000" cy="2474524"/>
              <a:chOff x="-149902" y="1607854"/>
              <a:chExt cx="12192000" cy="2474524"/>
            </a:xfrm>
          </p:grpSpPr>
          <p:sp>
            <p:nvSpPr>
              <p:cNvPr id="8" name="Content Placeholder 3">
                <a:extLst>
                  <a:ext uri="{FF2B5EF4-FFF2-40B4-BE49-F238E27FC236}">
                    <a16:creationId xmlns:a16="http://schemas.microsoft.com/office/drawing/2014/main" id="{254CEF63-8E72-D293-13C0-9DFF37231F8D}"/>
                  </a:ext>
                </a:extLst>
              </p:cNvPr>
              <p:cNvSpPr txBox="1">
                <a:spLocks/>
              </p:cNvSpPr>
              <p:nvPr/>
            </p:nvSpPr>
            <p:spPr>
              <a:xfrm>
                <a:off x="-149902" y="1607854"/>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7200" dirty="0">
                    <a:solidFill>
                      <a:srgbClr val="4857A6"/>
                    </a:solidFill>
                    <a:latin typeface="Tenorite" pitchFamily="2" charset="0"/>
                    <a:ea typeface="Verdana" panose="020B0604030504040204" pitchFamily="34" charset="0"/>
                    <a:cs typeface="Verdana" panose="020B0604030504040204" pitchFamily="34" charset="0"/>
                  </a:rPr>
                  <a:t>y        </a:t>
                </a:r>
                <a:endParaRPr lang="en-AU" sz="17200" dirty="0">
                  <a:solidFill>
                    <a:srgbClr val="4857A6"/>
                  </a:solidFill>
                  <a:latin typeface="Tenorite" pitchFamily="2" charset="0"/>
                  <a:ea typeface="Verdana" panose="020B0604030504040204" pitchFamily="34" charset="0"/>
                  <a:cs typeface="Verdana" panose="020B0604030504040204" pitchFamily="34" charset="0"/>
                </a:endParaRPr>
              </a:p>
            </p:txBody>
          </p:sp>
          <p:cxnSp>
            <p:nvCxnSpPr>
              <p:cNvPr id="9" name="Straight Connector 8">
                <a:extLst>
                  <a:ext uri="{FF2B5EF4-FFF2-40B4-BE49-F238E27FC236}">
                    <a16:creationId xmlns:a16="http://schemas.microsoft.com/office/drawing/2014/main" id="{42F30382-F366-843F-EBC2-928E4E1F4446}"/>
                  </a:ext>
                </a:extLst>
              </p:cNvPr>
              <p:cNvCxnSpPr>
                <a:cxnSpLocks/>
              </p:cNvCxnSpPr>
              <p:nvPr/>
            </p:nvCxnSpPr>
            <p:spPr>
              <a:xfrm>
                <a:off x="4568508" y="3392831"/>
                <a:ext cx="1241742"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sp>
          <p:nvSpPr>
            <p:cNvPr id="7" name="Content Placeholder 2">
              <a:extLst>
                <a:ext uri="{FF2B5EF4-FFF2-40B4-BE49-F238E27FC236}">
                  <a16:creationId xmlns:a16="http://schemas.microsoft.com/office/drawing/2014/main" id="{9C0E6886-A9BA-BF45-CC04-3F12B4EDC948}"/>
                </a:ext>
              </a:extLst>
            </p:cNvPr>
            <p:cNvSpPr txBox="1">
              <a:spLocks/>
            </p:cNvSpPr>
            <p:nvPr/>
          </p:nvSpPr>
          <p:spPr>
            <a:xfrm>
              <a:off x="285750" y="4368366"/>
              <a:ext cx="11620500"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dirty="0">
                  <a:solidFill>
                    <a:srgbClr val="4557AD"/>
                  </a:solidFill>
                  <a:latin typeface="Tenorite" pitchFamily="2" charset="0"/>
                  <a:ea typeface="Verdana" panose="020B0604030504040204" pitchFamily="34" charset="0"/>
                  <a:cs typeface="Verdana" panose="020B0604030504040204" pitchFamily="34" charset="0"/>
                </a:rPr>
                <a:t>silly   berry   daddy</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44705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22 I do</a:t>
            </a:r>
            <a:endParaRPr lang="en-AU" dirty="0"/>
          </a:p>
        </p:txBody>
      </p:sp>
      <p:sp>
        <p:nvSpPr>
          <p:cNvPr id="3" name="Content Placeholder 2">
            <a:extLst>
              <a:ext uri="{FF2B5EF4-FFF2-40B4-BE49-F238E27FC236}">
                <a16:creationId xmlns:a16="http://schemas.microsoft.com/office/drawing/2014/main" id="{D6E01163-D01B-E659-B074-CFEC5060A18A}"/>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tidy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318160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23 I do </a:t>
            </a:r>
            <a:endParaRPr lang="en-AU" dirty="0"/>
          </a:p>
        </p:txBody>
      </p:sp>
      <p:sp>
        <p:nvSpPr>
          <p:cNvPr id="3" name="Content Placeholder 2">
            <a:extLst>
              <a:ext uri="{FF2B5EF4-FFF2-40B4-BE49-F238E27FC236}">
                <a16:creationId xmlns:a16="http://schemas.microsoft.com/office/drawing/2014/main" id="{E433C90B-75CB-62B3-E939-CC3F21C27BF5}"/>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tidy   navy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24 I do</a:t>
            </a:r>
            <a:endParaRPr lang="en-AU" dirty="0"/>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tidy   navy   happy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25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2" name="Content Placeholder 2">
            <a:extLst>
              <a:ext uri="{FF2B5EF4-FFF2-40B4-BE49-F238E27FC236}">
                <a16:creationId xmlns:a16="http://schemas.microsoft.com/office/drawing/2014/main" id="{31F5F286-894C-F4D4-8DC4-9BF1162F0C5A}"/>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err="1">
                <a:solidFill>
                  <a:srgbClr val="4557AD"/>
                </a:solidFill>
                <a:latin typeface="Tenorite" pitchFamily="2" charset="0"/>
                <a:ea typeface="Verdana" panose="020B0604030504040204" pitchFamily="34" charset="0"/>
                <a:cs typeface="Verdana" panose="020B0604030504040204" pitchFamily="34" charset="0"/>
              </a:rPr>
              <a:t>lolly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26 We do</a:t>
            </a:r>
            <a:endParaRPr lang="en-AU" dirty="0"/>
          </a:p>
        </p:txBody>
      </p:sp>
      <p:sp>
        <p:nvSpPr>
          <p:cNvPr id="3" name="Content Placeholder 2">
            <a:extLst>
              <a:ext uri="{FF2B5EF4-FFF2-40B4-BE49-F238E27FC236}">
                <a16:creationId xmlns:a16="http://schemas.microsoft.com/office/drawing/2014/main" id="{48A8DD1D-D351-65E4-52A7-837429E73F99}"/>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err="1">
                <a:solidFill>
                  <a:srgbClr val="4557AD"/>
                </a:solidFill>
                <a:latin typeface="Tenorite" pitchFamily="2" charset="0"/>
                <a:ea typeface="Verdana" panose="020B0604030504040204" pitchFamily="34" charset="0"/>
                <a:cs typeface="Verdana" panose="020B0604030504040204" pitchFamily="34" charset="0"/>
              </a:rPr>
              <a:t>lolly</a:t>
            </a:r>
            <a:r>
              <a:rPr lang="en-US" sz="11000">
                <a:solidFill>
                  <a:srgbClr val="4557AD"/>
                </a:solidFill>
                <a:latin typeface="Tenorite" pitchFamily="2" charset="0"/>
                <a:ea typeface="Verdana" panose="020B0604030504040204" pitchFamily="34" charset="0"/>
                <a:cs typeface="Verdana" panose="020B0604030504040204" pitchFamily="34" charset="0"/>
              </a:rPr>
              <a:t>    zingy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27 We do</a:t>
            </a:r>
            <a:endParaRPr lang="en-AU" dirty="0"/>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err="1">
                <a:solidFill>
                  <a:srgbClr val="4557AD"/>
                </a:solidFill>
                <a:latin typeface="Tenorite" pitchFamily="2" charset="0"/>
                <a:ea typeface="Verdana" panose="020B0604030504040204" pitchFamily="34" charset="0"/>
                <a:cs typeface="Verdana" panose="020B0604030504040204" pitchFamily="34" charset="0"/>
              </a:rPr>
              <a:t>lolly</a:t>
            </a:r>
            <a:r>
              <a:rPr lang="en-US" sz="11000">
                <a:solidFill>
                  <a:srgbClr val="4557AD"/>
                </a:solidFill>
                <a:latin typeface="Tenorite" pitchFamily="2" charset="0"/>
                <a:ea typeface="Verdana" panose="020B0604030504040204" pitchFamily="34" charset="0"/>
                <a:cs typeface="Verdana" panose="020B0604030504040204" pitchFamily="34" charset="0"/>
              </a:rPr>
              <a:t>    zingy   study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28 I do</a:t>
            </a:r>
            <a:endParaRPr lang="en-AU" dirty="0"/>
          </a:p>
        </p:txBody>
      </p:sp>
      <p:pic>
        <p:nvPicPr>
          <p:cNvPr id="2" name="Graphic 1" descr="pony">
            <a:extLst>
              <a:ext uri="{FF2B5EF4-FFF2-40B4-BE49-F238E27FC236}">
                <a16:creationId xmlns:a16="http://schemas.microsoft.com/office/drawing/2014/main" id="{1EF863CF-76C6-4F5B-3C51-D00AAC9D86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75715" y="2361535"/>
            <a:ext cx="2197021" cy="2197021"/>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29 I do</a:t>
            </a:r>
            <a:endParaRPr lang="en-AU" dirty="0"/>
          </a:p>
        </p:txBody>
      </p:sp>
      <p:grpSp>
        <p:nvGrpSpPr>
          <p:cNvPr id="3" name="Group 2" descr="bilby">
            <a:extLst>
              <a:ext uri="{FF2B5EF4-FFF2-40B4-BE49-F238E27FC236}">
                <a16:creationId xmlns:a16="http://schemas.microsoft.com/office/drawing/2014/main" id="{DB870B2E-8126-4FC6-EA65-5F354D22103B}"/>
              </a:ext>
            </a:extLst>
          </p:cNvPr>
          <p:cNvGrpSpPr/>
          <p:nvPr/>
        </p:nvGrpSpPr>
        <p:grpSpPr>
          <a:xfrm>
            <a:off x="963489" y="1880343"/>
            <a:ext cx="6792600" cy="3320178"/>
            <a:chOff x="963489" y="1880343"/>
            <a:chExt cx="6792600" cy="3320178"/>
          </a:xfrm>
        </p:grpSpPr>
        <p:pic>
          <p:nvPicPr>
            <p:cNvPr id="5" name="Graphic 1">
              <a:extLst>
                <a:ext uri="{FF2B5EF4-FFF2-40B4-BE49-F238E27FC236}">
                  <a16:creationId xmlns:a16="http://schemas.microsoft.com/office/drawing/2014/main" id="{307E0E4B-79E6-9997-6819-DE13B946F41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3489" y="2156895"/>
              <a:ext cx="2544210" cy="2544210"/>
            </a:xfrm>
            <a:prstGeom prst="rect">
              <a:avLst/>
            </a:prstGeom>
          </p:spPr>
        </p:pic>
        <p:pic>
          <p:nvPicPr>
            <p:cNvPr id="8" name="Picture 7">
              <a:extLst>
                <a:ext uri="{FF2B5EF4-FFF2-40B4-BE49-F238E27FC236}">
                  <a16:creationId xmlns:a16="http://schemas.microsoft.com/office/drawing/2014/main" id="{6DDDE20E-919B-2B42-4AD5-DA20F306943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35911" y="1880343"/>
              <a:ext cx="3320178" cy="3320178"/>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3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Sail away mnemonic shows a picture of a sail boat on water and the words underneath say sail away.">
            <a:extLst>
              <a:ext uri="{FF2B5EF4-FFF2-40B4-BE49-F238E27FC236}">
                <a16:creationId xmlns:a16="http://schemas.microsoft.com/office/drawing/2014/main" id="{336F8BA5-C34E-227D-B40F-DAE56F3142E4}"/>
              </a:ext>
            </a:extLst>
          </p:cNvPr>
          <p:cNvGrpSpPr/>
          <p:nvPr/>
        </p:nvGrpSpPr>
        <p:grpSpPr>
          <a:xfrm>
            <a:off x="2095500" y="774583"/>
            <a:ext cx="7696200" cy="5146453"/>
            <a:chOff x="0" y="1509988"/>
            <a:chExt cx="6086021" cy="4341315"/>
          </a:xfrm>
        </p:grpSpPr>
        <p:grpSp>
          <p:nvGrpSpPr>
            <p:cNvPr id="5" name="Group 4">
              <a:extLst>
                <a:ext uri="{FF2B5EF4-FFF2-40B4-BE49-F238E27FC236}">
                  <a16:creationId xmlns:a16="http://schemas.microsoft.com/office/drawing/2014/main" id="{81B85681-980F-35DA-447C-6CEB1B29937A}"/>
                </a:ext>
              </a:extLst>
            </p:cNvPr>
            <p:cNvGrpSpPr/>
            <p:nvPr/>
          </p:nvGrpSpPr>
          <p:grpSpPr>
            <a:xfrm>
              <a:off x="0" y="2910032"/>
              <a:ext cx="6086021" cy="2941271"/>
              <a:chOff x="-237226" y="1458358"/>
              <a:chExt cx="6086021" cy="2941271"/>
            </a:xfrm>
          </p:grpSpPr>
          <p:sp>
            <p:nvSpPr>
              <p:cNvPr id="10" name="TextBox 9">
                <a:extLst>
                  <a:ext uri="{FF2B5EF4-FFF2-40B4-BE49-F238E27FC236}">
                    <a16:creationId xmlns:a16="http://schemas.microsoft.com/office/drawing/2014/main" id="{CD4B49D2-309E-D84B-49D6-076C651A21C5}"/>
                  </a:ext>
                </a:extLst>
              </p:cNvPr>
              <p:cNvSpPr txBox="1"/>
              <p:nvPr/>
            </p:nvSpPr>
            <p:spPr>
              <a:xfrm>
                <a:off x="-237226" y="3476299"/>
                <a:ext cx="6086021" cy="778879"/>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b</a:t>
                </a:r>
                <a:r>
                  <a:rPr lang="en-US" sz="5400" u="sng">
                    <a:solidFill>
                      <a:srgbClr val="4557AD"/>
                    </a:solidFill>
                    <a:latin typeface="Tenorite" pitchFamily="2" charset="0"/>
                    <a:ea typeface="Verdana" panose="020B0604030504040204" pitchFamily="34" charset="0"/>
                    <a:cs typeface="Verdana" panose="020B0604030504040204" pitchFamily="34" charset="0"/>
                  </a:rPr>
                  <a:t>oa</a:t>
                </a:r>
                <a:r>
                  <a:rPr lang="en-US" sz="5400">
                    <a:solidFill>
                      <a:srgbClr val="4557AD"/>
                    </a:solidFill>
                    <a:latin typeface="Tenorite" pitchFamily="2" charset="0"/>
                    <a:ea typeface="Verdana" panose="020B0604030504040204" pitchFamily="34" charset="0"/>
                    <a:cs typeface="Verdana" panose="020B0604030504040204" pitchFamily="34" charset="0"/>
                  </a:rPr>
                  <a:t>t is sl</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
            <p:nvSpPr>
              <p:cNvPr id="8" name="Rounded Rectangle 3">
                <a:extLst>
                  <a:ext uri="{FF2B5EF4-FFF2-40B4-BE49-F238E27FC236}">
                    <a16:creationId xmlns:a16="http://schemas.microsoft.com/office/drawing/2014/main" id="{2C9C0F4E-98D2-6544-869B-F549640C1951}"/>
                  </a:ext>
                </a:extLst>
              </p:cNvPr>
              <p:cNvSpPr/>
              <p:nvPr/>
            </p:nvSpPr>
            <p:spPr>
              <a:xfrm>
                <a:off x="301527" y="1458358"/>
                <a:ext cx="5237881" cy="2941271"/>
              </a:xfrm>
              <a:prstGeom prst="roundRect">
                <a:avLst>
                  <a:gd name="adj" fmla="val 2269"/>
                </a:avLst>
              </a:prstGeom>
              <a:noFill/>
              <a:ln w="38100">
                <a:solidFill>
                  <a:srgbClr val="F8DD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
          <p:nvSpPr>
            <p:cNvPr id="6" name="Content Placeholder 2">
              <a:extLst>
                <a:ext uri="{FF2B5EF4-FFF2-40B4-BE49-F238E27FC236}">
                  <a16:creationId xmlns:a16="http://schemas.microsoft.com/office/drawing/2014/main" id="{CF2BA4AF-1BD5-3E39-2E7B-4BB0238705A9}"/>
                </a:ext>
              </a:extLst>
            </p:cNvPr>
            <p:cNvSpPr txBox="1">
              <a:spLocks/>
            </p:cNvSpPr>
            <p:nvPr/>
          </p:nvSpPr>
          <p:spPr>
            <a:xfrm>
              <a:off x="421026" y="1509988"/>
              <a:ext cx="5237881" cy="11060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8800" err="1">
                  <a:solidFill>
                    <a:srgbClr val="4557AD"/>
                  </a:solidFill>
                  <a:latin typeface="Tenorite" pitchFamily="2" charset="0"/>
                  <a:cs typeface="Arial"/>
                </a:rPr>
                <a:t>oa</a:t>
              </a:r>
              <a:r>
                <a:rPr lang="en-US" sz="8800">
                  <a:solidFill>
                    <a:srgbClr val="4557AD"/>
                  </a:solidFill>
                  <a:latin typeface="Tenorite" pitchFamily="2" charset="0"/>
                  <a:cs typeface="Arial"/>
                </a:rPr>
                <a:t>   ow</a:t>
              </a:r>
              <a:endParaRPr lang="en-AU" sz="8800">
                <a:solidFill>
                  <a:srgbClr val="4557AD"/>
                </a:solidFill>
                <a:latin typeface="Tenorite" pitchFamily="2" charset="0"/>
                <a:cs typeface="Arial"/>
              </a:endParaRPr>
            </a:p>
          </p:txBody>
        </p:sp>
      </p:grpSp>
      <p:pic>
        <p:nvPicPr>
          <p:cNvPr id="12" name="Graphic 11" descr="Boat">
            <a:extLst>
              <a:ext uri="{FF2B5EF4-FFF2-40B4-BE49-F238E27FC236}">
                <a16:creationId xmlns:a16="http://schemas.microsoft.com/office/drawing/2014/main" id="{49BC36B0-5A94-A85B-EE3A-3D54522F8C44}"/>
              </a:ext>
            </a:extLst>
          </p:cNvPr>
          <p:cNvPicPr>
            <a:picLocks noChangeAspect="1"/>
          </p:cNvPicPr>
          <p:nvPr/>
        </p:nvPicPr>
        <p:blipFill>
          <a:blip r:embed="rId3">
            <a:extLst>
              <a:ext uri="{96DAC541-7B7A-43D3-8B79-37D633B846F1}">
                <asvg:svgBlip xmlns:asvg="http://schemas.microsoft.com/office/drawing/2016/SVG/main" r:embed="rId4"/>
              </a:ext>
            </a:extLst>
          </a:blip>
          <a:srcRect t="16786" b="17661"/>
          <a:stretch/>
        </p:blipFill>
        <p:spPr>
          <a:xfrm>
            <a:off x="4415312" y="2622987"/>
            <a:ext cx="3361375" cy="2203479"/>
          </a:xfrm>
          <a:prstGeom prst="rect">
            <a:avLst/>
          </a:prstGeom>
        </p:spPr>
      </p:pic>
    </p:spTree>
    <p:extLst>
      <p:ext uri="{BB962C8B-B14F-4D97-AF65-F5344CB8AC3E}">
        <p14:creationId xmlns:p14="http://schemas.microsoft.com/office/powerpoint/2010/main" val="13314765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30 I do </a:t>
            </a:r>
            <a:endParaRPr lang="en-AU" dirty="0"/>
          </a:p>
        </p:txBody>
      </p:sp>
      <p:grpSp>
        <p:nvGrpSpPr>
          <p:cNvPr id="3" name="Group 2" descr="cherry">
            <a:extLst>
              <a:ext uri="{FF2B5EF4-FFF2-40B4-BE49-F238E27FC236}">
                <a16:creationId xmlns:a16="http://schemas.microsoft.com/office/drawing/2014/main" id="{BDC2931F-1208-DA28-5F76-85296BD1DDB1}"/>
              </a:ext>
            </a:extLst>
          </p:cNvPr>
          <p:cNvGrpSpPr/>
          <p:nvPr/>
        </p:nvGrpSpPr>
        <p:grpSpPr>
          <a:xfrm>
            <a:off x="963489" y="1880343"/>
            <a:ext cx="10031428" cy="3320178"/>
            <a:chOff x="963489" y="1880343"/>
            <a:chExt cx="10031428" cy="3320178"/>
          </a:xfrm>
        </p:grpSpPr>
        <p:pic>
          <p:nvPicPr>
            <p:cNvPr id="2" name="Graphic 1">
              <a:extLst>
                <a:ext uri="{FF2B5EF4-FFF2-40B4-BE49-F238E27FC236}">
                  <a16:creationId xmlns:a16="http://schemas.microsoft.com/office/drawing/2014/main" id="{712F6F5D-D2D7-7644-A6F2-05BC89E09A3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3489" y="2156895"/>
              <a:ext cx="2544210" cy="2544210"/>
            </a:xfrm>
            <a:prstGeom prst="rect">
              <a:avLst/>
            </a:prstGeom>
          </p:spPr>
        </p:pic>
        <p:pic>
          <p:nvPicPr>
            <p:cNvPr id="6" name="Graphic 5">
              <a:extLst>
                <a:ext uri="{FF2B5EF4-FFF2-40B4-BE49-F238E27FC236}">
                  <a16:creationId xmlns:a16="http://schemas.microsoft.com/office/drawing/2014/main" id="{DF48DD88-8A7D-9B45-ABB2-BD7B4594D1D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84301" y="2390489"/>
              <a:ext cx="2310616" cy="2310616"/>
            </a:xfrm>
            <a:prstGeom prst="rect">
              <a:avLst/>
            </a:prstGeom>
          </p:spPr>
        </p:pic>
        <p:pic>
          <p:nvPicPr>
            <p:cNvPr id="9" name="Picture 8">
              <a:extLst>
                <a:ext uri="{FF2B5EF4-FFF2-40B4-BE49-F238E27FC236}">
                  <a16:creationId xmlns:a16="http://schemas.microsoft.com/office/drawing/2014/main" id="{D8B2540C-7A10-56FB-0C48-3F8DF81E106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435911" y="1880343"/>
              <a:ext cx="3320178" cy="3320178"/>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31 We do</a:t>
            </a:r>
            <a:endParaRPr lang="en-AU" dirty="0"/>
          </a:p>
        </p:txBody>
      </p:sp>
      <p:pic>
        <p:nvPicPr>
          <p:cNvPr id="4" name="Graphic 1" descr="jelly">
            <a:extLst>
              <a:ext uri="{FF2B5EF4-FFF2-40B4-BE49-F238E27FC236}">
                <a16:creationId xmlns:a16="http://schemas.microsoft.com/office/drawing/2014/main" id="{6976213B-6807-2784-2202-3A3EA6B74C2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4912" y="2487603"/>
            <a:ext cx="2302855" cy="2302855"/>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32 We do </a:t>
            </a:r>
            <a:endParaRPr lang="en-AU" dirty="0"/>
          </a:p>
        </p:txBody>
      </p:sp>
      <p:grpSp>
        <p:nvGrpSpPr>
          <p:cNvPr id="2" name="Group 1" descr="empty">
            <a:extLst>
              <a:ext uri="{FF2B5EF4-FFF2-40B4-BE49-F238E27FC236}">
                <a16:creationId xmlns:a16="http://schemas.microsoft.com/office/drawing/2014/main" id="{5BEBABE4-8D44-519B-C5DE-9B247307B638}"/>
              </a:ext>
            </a:extLst>
          </p:cNvPr>
          <p:cNvGrpSpPr/>
          <p:nvPr/>
        </p:nvGrpSpPr>
        <p:grpSpPr>
          <a:xfrm>
            <a:off x="1054912" y="2237249"/>
            <a:ext cx="6578754" cy="3075333"/>
            <a:chOff x="1054912" y="2237249"/>
            <a:chExt cx="6578754" cy="3075333"/>
          </a:xfrm>
        </p:grpSpPr>
        <p:pic>
          <p:nvPicPr>
            <p:cNvPr id="6" name="Graphic 1">
              <a:extLst>
                <a:ext uri="{FF2B5EF4-FFF2-40B4-BE49-F238E27FC236}">
                  <a16:creationId xmlns:a16="http://schemas.microsoft.com/office/drawing/2014/main" id="{971C2FD5-2610-9952-4CDF-18922BC2584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4912" y="2487603"/>
              <a:ext cx="2302855" cy="2302855"/>
            </a:xfrm>
            <a:prstGeom prst="rect">
              <a:avLst/>
            </a:prstGeom>
          </p:spPr>
        </p:pic>
        <p:pic>
          <p:nvPicPr>
            <p:cNvPr id="8" name="Picture 7">
              <a:extLst>
                <a:ext uri="{FF2B5EF4-FFF2-40B4-BE49-F238E27FC236}">
                  <a16:creationId xmlns:a16="http://schemas.microsoft.com/office/drawing/2014/main" id="{68B6B801-2E51-B8F2-CAD4-C404A18572F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8333" y="2237249"/>
              <a:ext cx="3075333" cy="3075333"/>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33 We do </a:t>
            </a:r>
            <a:endParaRPr lang="en-AU" dirty="0"/>
          </a:p>
        </p:txBody>
      </p:sp>
      <p:grpSp>
        <p:nvGrpSpPr>
          <p:cNvPr id="3" name="Group 2" descr="baby">
            <a:extLst>
              <a:ext uri="{FF2B5EF4-FFF2-40B4-BE49-F238E27FC236}">
                <a16:creationId xmlns:a16="http://schemas.microsoft.com/office/drawing/2014/main" id="{6CE7C053-A65F-9F73-D5CD-257BF8BC5FC5}"/>
              </a:ext>
            </a:extLst>
          </p:cNvPr>
          <p:cNvGrpSpPr/>
          <p:nvPr/>
        </p:nvGrpSpPr>
        <p:grpSpPr>
          <a:xfrm>
            <a:off x="1054912" y="2237249"/>
            <a:ext cx="10412564" cy="3075333"/>
            <a:chOff x="1054912" y="2237249"/>
            <a:chExt cx="10412564" cy="3075333"/>
          </a:xfrm>
        </p:grpSpPr>
        <p:pic>
          <p:nvPicPr>
            <p:cNvPr id="2" name="Graphic 1">
              <a:extLst>
                <a:ext uri="{FF2B5EF4-FFF2-40B4-BE49-F238E27FC236}">
                  <a16:creationId xmlns:a16="http://schemas.microsoft.com/office/drawing/2014/main" id="{6D9A4F2C-26E6-CF43-87E7-F421B7CBE08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4912" y="2487603"/>
              <a:ext cx="2302855" cy="2302855"/>
            </a:xfrm>
            <a:prstGeom prst="rect">
              <a:avLst/>
            </a:prstGeom>
          </p:spPr>
        </p:pic>
        <p:pic>
          <p:nvPicPr>
            <p:cNvPr id="8" name="Picture 7">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8333" y="2237249"/>
              <a:ext cx="3075333" cy="3075333"/>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84332" y="2383344"/>
              <a:ext cx="2783144" cy="2783144"/>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CBF83-AB60-563D-4D90-30EBDDF836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810051-EBB0-9710-37E1-3EB867E31E00}"/>
              </a:ext>
            </a:extLst>
          </p:cNvPr>
          <p:cNvSpPr>
            <a:spLocks noGrp="1"/>
          </p:cNvSpPr>
          <p:nvPr>
            <p:ph type="title" idx="4294967295"/>
          </p:nvPr>
        </p:nvSpPr>
        <p:spPr>
          <a:xfrm>
            <a:off x="0" y="-1509876"/>
            <a:ext cx="10515600" cy="1325563"/>
          </a:xfrm>
        </p:spPr>
        <p:txBody>
          <a:bodyPr/>
          <a:lstStyle/>
          <a:p>
            <a:r>
              <a:rPr lang="en-AU" sz="800" dirty="0">
                <a:solidFill>
                  <a:schemeClr val="bg2"/>
                </a:solidFill>
                <a:latin typeface="+mn-lt"/>
              </a:rPr>
              <a:t>Slide 34 I do</a:t>
            </a:r>
          </a:p>
        </p:txBody>
      </p:sp>
      <p:sp>
        <p:nvSpPr>
          <p:cNvPr id="4" name="Content Placeholder 2">
            <a:extLst>
              <a:ext uri="{FF2B5EF4-FFF2-40B4-BE49-F238E27FC236}">
                <a16:creationId xmlns:a16="http://schemas.microsoft.com/office/drawing/2014/main" id="{8DAC216E-F16D-E257-31A9-9EB26F6A7D08}"/>
              </a:ext>
            </a:extLst>
          </p:cNvPr>
          <p:cNvSpPr txBox="1">
            <a:spLocks/>
          </p:cNvSpPr>
          <p:nvPr/>
        </p:nvSpPr>
        <p:spPr>
          <a:xfrm>
            <a:off x="263716" y="2608981"/>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two   </a:t>
            </a:r>
            <a:r>
              <a:rPr lang="en-US" sz="10000" err="1">
                <a:solidFill>
                  <a:srgbClr val="4557AD"/>
                </a:solidFill>
                <a:latin typeface="Tenorite" pitchFamily="2" charset="0"/>
                <a:ea typeface="Verdana" panose="020B0604030504040204" pitchFamily="34" charset="0"/>
                <a:cs typeface="Verdana" panose="020B0604030504040204" pitchFamily="34" charset="0"/>
              </a:rPr>
              <a:t>two</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two</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2836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ECEA7-EF0E-4D35-57A8-9341A7F81EB1}"/>
              </a:ext>
            </a:extLst>
          </p:cNvPr>
          <p:cNvSpPr>
            <a:spLocks noGrp="1"/>
          </p:cNvSpPr>
          <p:nvPr>
            <p:ph type="title" idx="4294967295"/>
          </p:nvPr>
        </p:nvSpPr>
        <p:spPr>
          <a:xfrm>
            <a:off x="0" y="-1314754"/>
            <a:ext cx="10515600" cy="1325563"/>
          </a:xfrm>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35 We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BD8BD3C6-0B1F-3258-985C-61AD0B14B842}"/>
              </a:ext>
            </a:extLst>
          </p:cNvPr>
          <p:cNvSpPr txBox="1">
            <a:spLocks/>
          </p:cNvSpPr>
          <p:nvPr/>
        </p:nvSpPr>
        <p:spPr>
          <a:xfrm>
            <a:off x="263716" y="2608981"/>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two   </a:t>
            </a:r>
            <a:r>
              <a:rPr lang="en-US" sz="10000" err="1">
                <a:solidFill>
                  <a:srgbClr val="4557AD"/>
                </a:solidFill>
                <a:latin typeface="Tenorite" pitchFamily="2" charset="0"/>
                <a:ea typeface="Verdana" panose="020B0604030504040204" pitchFamily="34" charset="0"/>
                <a:cs typeface="Verdana" panose="020B0604030504040204" pitchFamily="34" charset="0"/>
              </a:rPr>
              <a:t>two</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two</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636704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36 I do </a:t>
            </a:r>
            <a:endParaRPr lang="en-AU" dirty="0"/>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436315" y="1972183"/>
            <a:ext cx="11509869"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A pony, a bilby and two dogs were on the ferry. The pony and the bilby played with a cherry.</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37 We do</a:t>
            </a:r>
            <a:endParaRPr lang="en-AU" dirty="0"/>
          </a:p>
        </p:txBody>
      </p:sp>
      <p:sp>
        <p:nvSpPr>
          <p:cNvPr id="4" name="Content Placeholder 2">
            <a:extLst>
              <a:ext uri="{FF2B5EF4-FFF2-40B4-BE49-F238E27FC236}">
                <a16:creationId xmlns:a16="http://schemas.microsoft.com/office/drawing/2014/main" id="{1A9DC755-481B-B476-6438-4AB852B8FF74}"/>
              </a:ext>
            </a:extLst>
          </p:cNvPr>
          <p:cNvSpPr txBox="1">
            <a:spLocks/>
          </p:cNvSpPr>
          <p:nvPr/>
        </p:nvSpPr>
        <p:spPr>
          <a:xfrm>
            <a:off x="540587" y="1852776"/>
            <a:ext cx="10731471"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The baby had some jelly, but he felt angry so he </a:t>
            </a:r>
            <a:br>
              <a:rPr lang="en-US" sz="6800" dirty="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slept until two and then </a:t>
            </a:r>
            <a:br>
              <a:rPr lang="en-US" sz="6800" dirty="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he was happy.</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38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39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4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 name="Group 1" descr="The letters ee with a line in front and after&#10;The letters ee with a line in front&#10;The letters ight with a line in front&#10;The letters igh with a line in front">
            <a:extLst>
              <a:ext uri="{FF2B5EF4-FFF2-40B4-BE49-F238E27FC236}">
                <a16:creationId xmlns:a16="http://schemas.microsoft.com/office/drawing/2014/main" id="{FD3C8B71-0934-2D1F-F681-50BE8DDC9274}"/>
              </a:ext>
            </a:extLst>
          </p:cNvPr>
          <p:cNvGrpSpPr/>
          <p:nvPr/>
        </p:nvGrpSpPr>
        <p:grpSpPr>
          <a:xfrm>
            <a:off x="1524080" y="1053692"/>
            <a:ext cx="8527063" cy="4750616"/>
            <a:chOff x="1524080" y="1053692"/>
            <a:chExt cx="8527063" cy="4750616"/>
          </a:xfrm>
        </p:grpSpPr>
        <p:grpSp>
          <p:nvGrpSpPr>
            <p:cNvPr id="4" name="Group 3">
              <a:extLst>
                <a:ext uri="{FF2B5EF4-FFF2-40B4-BE49-F238E27FC236}">
                  <a16:creationId xmlns:a16="http://schemas.microsoft.com/office/drawing/2014/main" id="{5C309980-664A-1A8A-A0BB-604D02071924}"/>
                </a:ext>
              </a:extLst>
            </p:cNvPr>
            <p:cNvGrpSpPr/>
            <p:nvPr/>
          </p:nvGrpSpPr>
          <p:grpSpPr>
            <a:xfrm>
              <a:off x="1524080" y="1053692"/>
              <a:ext cx="8527063" cy="4750616"/>
              <a:chOff x="1524080" y="1053692"/>
              <a:chExt cx="8527063" cy="4750616"/>
            </a:xfrm>
          </p:grpSpPr>
          <p:sp>
            <p:nvSpPr>
              <p:cNvPr id="6" name="Content Placeholder 3">
                <a:extLst>
                  <a:ext uri="{FF2B5EF4-FFF2-40B4-BE49-F238E27FC236}">
                    <a16:creationId xmlns:a16="http://schemas.microsoft.com/office/drawing/2014/main" id="{4214396B-ED6A-2874-56E8-4BDB29729DD7}"/>
                  </a:ext>
                </a:extLst>
              </p:cNvPr>
              <p:cNvSpPr txBox="1">
                <a:spLocks/>
              </p:cNvSpPr>
              <p:nvPr/>
            </p:nvSpPr>
            <p:spPr>
              <a:xfrm>
                <a:off x="2260517" y="1053692"/>
                <a:ext cx="1632032" cy="142192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err="1">
                    <a:solidFill>
                      <a:srgbClr val="4857A6"/>
                    </a:solidFill>
                    <a:latin typeface="Tenorite" pitchFamily="2" charset="0"/>
                    <a:ea typeface="Verdana" panose="020B0604030504040204" pitchFamily="34" charset="0"/>
                    <a:cs typeface="Verdana" panose="020B0604030504040204" pitchFamily="34" charset="0"/>
                  </a:rPr>
                  <a:t>ee</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Rounded Rectangle 3">
                <a:extLst>
                  <a:ext uri="{FF2B5EF4-FFF2-40B4-BE49-F238E27FC236}">
                    <a16:creationId xmlns:a16="http://schemas.microsoft.com/office/drawing/2014/main" id="{2D3FCB11-3717-9789-F8B3-FD362E262C1E}"/>
                  </a:ext>
                  <a:ext uri="{C183D7F6-B498-43B3-948B-1728B52AA6E4}">
                    <adec:decorative xmlns:adec="http://schemas.microsoft.com/office/drawing/2017/decorative" val="1"/>
                  </a:ext>
                </a:extLst>
              </p:cNvPr>
              <p:cNvSpPr/>
              <p:nvPr/>
            </p:nvSpPr>
            <p:spPr>
              <a:xfrm>
                <a:off x="1524080" y="2924545"/>
                <a:ext cx="3014355" cy="2879763"/>
              </a:xfrm>
              <a:prstGeom prst="roundRect">
                <a:avLst>
                  <a:gd name="adj" fmla="val 2269"/>
                </a:avLst>
              </a:prstGeom>
              <a:noFill/>
              <a:ln w="38100">
                <a:solidFill>
                  <a:srgbClr val="F8DD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9" name="Content Placeholder 3">
                <a:extLst>
                  <a:ext uri="{FF2B5EF4-FFF2-40B4-BE49-F238E27FC236}">
                    <a16:creationId xmlns:a16="http://schemas.microsoft.com/office/drawing/2014/main" id="{A4EDBC8A-CC57-D085-4C03-0F4AD91B4597}"/>
                  </a:ext>
                </a:extLst>
              </p:cNvPr>
              <p:cNvSpPr txBox="1">
                <a:spLocks/>
              </p:cNvSpPr>
              <p:nvPr/>
            </p:nvSpPr>
            <p:spPr>
              <a:xfrm>
                <a:off x="7227284" y="1053692"/>
                <a:ext cx="1865995" cy="142192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err="1">
                    <a:solidFill>
                      <a:srgbClr val="4857A6"/>
                    </a:solidFill>
                    <a:latin typeface="Tenorite" pitchFamily="2" charset="0"/>
                    <a:ea typeface="Verdana" panose="020B0604030504040204" pitchFamily="34" charset="0"/>
                    <a:cs typeface="Verdana" panose="020B0604030504040204" pitchFamily="34" charset="0"/>
                  </a:rPr>
                  <a:t>igh</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10" name="Content Placeholder 3">
                <a:extLst>
                  <a:ext uri="{FF2B5EF4-FFF2-40B4-BE49-F238E27FC236}">
                    <a16:creationId xmlns:a16="http://schemas.microsoft.com/office/drawing/2014/main" id="{1B9E1D63-2D2D-1EE5-5B7D-5B46126E6A6F}"/>
                  </a:ext>
                </a:extLst>
              </p:cNvPr>
              <p:cNvSpPr txBox="1">
                <a:spLocks/>
              </p:cNvSpPr>
              <p:nvPr/>
            </p:nvSpPr>
            <p:spPr>
              <a:xfrm>
                <a:off x="6674362" y="2918650"/>
                <a:ext cx="3376781" cy="287976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600">
                    <a:solidFill>
                      <a:srgbClr val="4857A6"/>
                    </a:solidFill>
                    <a:latin typeface="Tenorite" pitchFamily="2" charset="0"/>
                    <a:ea typeface="Verdana" panose="020B0604030504040204" pitchFamily="34" charset="0"/>
                    <a:cs typeface="Verdana" panose="020B0604030504040204" pitchFamily="34" charset="0"/>
                  </a:rPr>
                  <a:t>_</a:t>
                </a:r>
                <a:r>
                  <a:rPr lang="en-US" sz="9600" err="1">
                    <a:solidFill>
                      <a:srgbClr val="4857A6"/>
                    </a:solidFill>
                    <a:latin typeface="Tenorite" pitchFamily="2" charset="0"/>
                    <a:ea typeface="Verdana" panose="020B0604030504040204" pitchFamily="34" charset="0"/>
                    <a:cs typeface="Verdana" panose="020B0604030504040204" pitchFamily="34" charset="0"/>
                  </a:rPr>
                  <a:t>igh</a:t>
                </a:r>
                <a:r>
                  <a:rPr lang="en-US" sz="9600" err="1">
                    <a:solidFill>
                      <a:srgbClr val="0E1F42"/>
                    </a:solidFill>
                    <a:latin typeface="Tenorite" pitchFamily="2" charset="0"/>
                    <a:ea typeface="Verdana" panose="020B0604030504040204" pitchFamily="34" charset="0"/>
                    <a:cs typeface="Verdana" panose="020B0604030504040204" pitchFamily="34" charset="0"/>
                  </a:rPr>
                  <a:t>t</a:t>
                </a:r>
                <a:endParaRPr lang="en-US" sz="9600">
                  <a:solidFill>
                    <a:srgbClr val="0E1F42"/>
                  </a:solidFill>
                  <a:latin typeface="Tenorite" pitchFamily="2" charset="0"/>
                  <a:ea typeface="Verdana" panose="020B0604030504040204" pitchFamily="34" charset="0"/>
                  <a:cs typeface="Verdana" panose="020B0604030504040204" pitchFamily="34" charset="0"/>
                </a:endParaRPr>
              </a:p>
              <a:p>
                <a:pPr marL="0" indent="0">
                  <a:buNone/>
                </a:pPr>
                <a:r>
                  <a:rPr lang="en-US" sz="9600">
                    <a:solidFill>
                      <a:srgbClr val="4857A6"/>
                    </a:solidFill>
                    <a:latin typeface="Tenorite" pitchFamily="2" charset="0"/>
                    <a:ea typeface="Verdana" panose="020B0604030504040204" pitchFamily="34" charset="0"/>
                    <a:cs typeface="Verdana" panose="020B0604030504040204" pitchFamily="34" charset="0"/>
                  </a:rPr>
                  <a:t>_</a:t>
                </a:r>
                <a:r>
                  <a:rPr lang="en-US" sz="9600" err="1">
                    <a:solidFill>
                      <a:srgbClr val="4857A6"/>
                    </a:solidFill>
                    <a:latin typeface="Tenorite" pitchFamily="2" charset="0"/>
                    <a:ea typeface="Verdana" panose="020B0604030504040204" pitchFamily="34" charset="0"/>
                    <a:cs typeface="Verdana" panose="020B0604030504040204" pitchFamily="34" charset="0"/>
                  </a:rPr>
                  <a:t>igh</a:t>
                </a:r>
                <a:r>
                  <a:rPr lang="en-US" sz="9600">
                    <a:solidFill>
                      <a:srgbClr val="4857A6"/>
                    </a:solidFill>
                    <a:latin typeface="Tenorite" pitchFamily="2" charset="0"/>
                    <a:ea typeface="Verdana" panose="020B0604030504040204" pitchFamily="34" charset="0"/>
                    <a:cs typeface="Verdana" panose="020B0604030504040204" pitchFamily="34" charset="0"/>
                  </a:rPr>
                  <a:t>     </a:t>
                </a:r>
              </a:p>
            </p:txBody>
          </p:sp>
        </p:grpSp>
        <p:sp>
          <p:nvSpPr>
            <p:cNvPr id="5" name="Content Placeholder 3">
              <a:extLst>
                <a:ext uri="{FF2B5EF4-FFF2-40B4-BE49-F238E27FC236}">
                  <a16:creationId xmlns:a16="http://schemas.microsoft.com/office/drawing/2014/main" id="{8AEE2DDB-3BE5-3634-1285-D5A1943E0E5A}"/>
                </a:ext>
                <a:ext uri="{C183D7F6-B498-43B3-948B-1728B52AA6E4}">
                  <adec:decorative xmlns:adec="http://schemas.microsoft.com/office/drawing/2017/decorative" val="0"/>
                </a:ext>
              </a:extLst>
            </p:cNvPr>
            <p:cNvSpPr txBox="1">
              <a:spLocks/>
            </p:cNvSpPr>
            <p:nvPr/>
          </p:nvSpPr>
          <p:spPr>
            <a:xfrm>
              <a:off x="1689099" y="2743860"/>
              <a:ext cx="4406901" cy="287976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a:solidFill>
                    <a:srgbClr val="4857A6"/>
                  </a:solidFill>
                  <a:latin typeface="Tenorite" pitchFamily="2" charset="0"/>
                  <a:ea typeface="Verdana" panose="020B0604030504040204" pitchFamily="34" charset="0"/>
                  <a:cs typeface="Verdana" panose="020B0604030504040204" pitchFamily="34" charset="0"/>
                </a:rPr>
                <a:t>_ee_   </a:t>
              </a:r>
            </a:p>
            <a:p>
              <a:pPr marL="0" indent="0">
                <a:buFont typeface="Arial" panose="020B0604020202020204" pitchFamily="34" charset="0"/>
                <a:buNone/>
              </a:pPr>
              <a:r>
                <a:rPr lang="en-US" sz="9600">
                  <a:solidFill>
                    <a:srgbClr val="4857A6"/>
                  </a:solidFill>
                  <a:latin typeface="Tenorite" pitchFamily="2" charset="0"/>
                  <a:ea typeface="Verdana" panose="020B0604030504040204" pitchFamily="34" charset="0"/>
                  <a:cs typeface="Verdana" panose="020B0604030504040204" pitchFamily="34" charset="0"/>
                </a:rPr>
                <a:t>_ee   </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grpSp>
      <p:sp>
        <p:nvSpPr>
          <p:cNvPr id="7" name="Rounded Rectangle 3">
            <a:extLst>
              <a:ext uri="{FF2B5EF4-FFF2-40B4-BE49-F238E27FC236}">
                <a16:creationId xmlns:a16="http://schemas.microsoft.com/office/drawing/2014/main" id="{572F7B86-1F31-2A38-A295-A1E4CA46971E}"/>
              </a:ext>
              <a:ext uri="{C183D7F6-B498-43B3-948B-1728B52AA6E4}">
                <adec:decorative xmlns:adec="http://schemas.microsoft.com/office/drawing/2017/decorative" val="1"/>
              </a:ext>
            </a:extLst>
          </p:cNvPr>
          <p:cNvSpPr/>
          <p:nvPr/>
        </p:nvSpPr>
        <p:spPr>
          <a:xfrm>
            <a:off x="6565472" y="2918649"/>
            <a:ext cx="3014355" cy="2879763"/>
          </a:xfrm>
          <a:prstGeom prst="roundRect">
            <a:avLst>
              <a:gd name="adj" fmla="val 2269"/>
            </a:avLst>
          </a:prstGeom>
          <a:noFill/>
          <a:ln w="38100">
            <a:solidFill>
              <a:srgbClr val="F8DD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extLst>
      <p:ext uri="{BB962C8B-B14F-4D97-AF65-F5344CB8AC3E}">
        <p14:creationId xmlns:p14="http://schemas.microsoft.com/office/powerpoint/2010/main" val="9183983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40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 name="Content Placeholder 3">
            <a:extLst>
              <a:ext uri="{FF2B5EF4-FFF2-40B4-BE49-F238E27FC236}">
                <a16:creationId xmlns:a16="http://schemas.microsoft.com/office/drawing/2014/main" id="{89998DAD-8D63-EDE8-5EC4-FB52F303BEDE}"/>
              </a:ext>
            </a:extLst>
          </p:cNvPr>
          <p:cNvSpPr txBox="1">
            <a:spLocks/>
          </p:cNvSpPr>
          <p:nvPr/>
        </p:nvSpPr>
        <p:spPr>
          <a:xfrm>
            <a:off x="3819301" y="3439612"/>
            <a:ext cx="2227923" cy="146347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a:solidFill>
                  <a:srgbClr val="4857A6"/>
                </a:solidFill>
                <a:latin typeface="Tenorite" pitchFamily="2" charset="0"/>
                <a:ea typeface="Verdana" panose="020B0604030504040204" pitchFamily="34" charset="0"/>
                <a:cs typeface="Verdana" panose="020B0604030504040204" pitchFamily="34" charset="0"/>
              </a:rPr>
              <a:t>___</a:t>
            </a:r>
            <a:r>
              <a:rPr lang="en-US" sz="9600">
                <a:solidFill>
                  <a:srgbClr val="4857A6"/>
                </a:solidFill>
                <a:latin typeface="Tenorite" pitchFamily="2" charset="0"/>
                <a:ea typeface="Verdana" panose="020B0604030504040204" pitchFamily="34" charset="0"/>
                <a:cs typeface="Verdana" panose="020B0604030504040204" pitchFamily="34" charset="0"/>
              </a:rPr>
              <a:t>y</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94045"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rugby</a:t>
            </a:r>
          </a:p>
          <a:p>
            <a:pPr marL="0" indent="0" algn="ctr">
              <a:buFont typeface="Arial" panose="020B0604020202020204" pitchFamily="34" charset="0"/>
              <a:buNone/>
            </a:pPr>
            <a:r>
              <a:rPr lang="en-US" sz="4400">
                <a:solidFill>
                  <a:srgbClr val="4557AD"/>
                </a:solidFill>
                <a:latin typeface="Tenorite" pitchFamily="2" charset="0"/>
                <a:cs typeface="Arial"/>
              </a:rPr>
              <a:t>tiny</a:t>
            </a:r>
          </a:p>
          <a:p>
            <a:pPr marL="0" indent="0" algn="ctr">
              <a:buFont typeface="Arial" panose="020B0604020202020204" pitchFamily="34" charset="0"/>
              <a:buNone/>
            </a:pPr>
            <a:r>
              <a:rPr lang="en-US" sz="4400">
                <a:solidFill>
                  <a:srgbClr val="4557AD"/>
                </a:solidFill>
                <a:latin typeface="Tenorite" pitchFamily="2" charset="0"/>
                <a:cs typeface="Arial"/>
              </a:rPr>
              <a:t>berry</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bunny">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51373" y="3384648"/>
            <a:ext cx="928454" cy="928454"/>
          </a:xfrm>
          <a:prstGeom prst="rect">
            <a:avLst/>
          </a:prstGeom>
        </p:spPr>
      </p:pic>
      <p:pic>
        <p:nvPicPr>
          <p:cNvPr id="6" name="Picture 5" descr="cherry">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96546" y="4286871"/>
            <a:ext cx="928454" cy="928454"/>
          </a:xfrm>
          <a:prstGeom prst="rect">
            <a:avLst/>
          </a:prstGeom>
        </p:spPr>
      </p:pic>
      <p:pic>
        <p:nvPicPr>
          <p:cNvPr id="15" name="Picture 14" descr="baby">
            <a:extLst>
              <a:ext uri="{FF2B5EF4-FFF2-40B4-BE49-F238E27FC236}">
                <a16:creationId xmlns:a16="http://schemas.microsoft.com/office/drawing/2014/main" id="{A7D8F974-42A9-257A-2FDD-EF093F420965}"/>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931897" y="5313262"/>
            <a:ext cx="1167405" cy="1167405"/>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41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12, lesson 3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8980" y="406634"/>
            <a:ext cx="4074836" cy="579927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42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43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EAC05-861F-50CC-0D7C-7B55282A1FC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B56640D-0D6E-C6D6-75CA-DCC6AECDD48B}"/>
              </a:ext>
            </a:extLst>
          </p:cNvPr>
          <p:cNvSpPr>
            <a:spLocks noGrp="1"/>
          </p:cNvSpPr>
          <p:nvPr>
            <p:ph type="title"/>
          </p:nvPr>
        </p:nvSpPr>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A7CBB8F1-FD20-0A88-558E-D86B373CE9EA}"/>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1" name="Content Placeholder 3">
            <a:extLst>
              <a:ext uri="{FF2B5EF4-FFF2-40B4-BE49-F238E27FC236}">
                <a16:creationId xmlns:a16="http://schemas.microsoft.com/office/drawing/2014/main" id="{1B8F19F0-774D-5C25-6812-F442BF4C323C}"/>
              </a:ext>
            </a:extLst>
          </p:cNvPr>
          <p:cNvSpPr txBox="1">
            <a:spLocks/>
          </p:cNvSpPr>
          <p:nvPr/>
        </p:nvSpPr>
        <p:spPr>
          <a:xfrm>
            <a:off x="-316992" y="185451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__</a:t>
            </a:r>
            <a:r>
              <a:rPr lang="en-US" sz="17200">
                <a:solidFill>
                  <a:srgbClr val="4857A6"/>
                </a:solidFill>
                <a:latin typeface="Tenorite" pitchFamily="2" charset="0"/>
                <a:ea typeface="Verdana" panose="020B0604030504040204" pitchFamily="34" charset="0"/>
                <a:cs typeface="Verdana" panose="020B0604030504040204" pitchFamily="34" charset="0"/>
              </a:rPr>
              <a:t>y</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44960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Pencil outline">
            <a:extLst>
              <a:ext uri="{FF2B5EF4-FFF2-40B4-BE49-F238E27FC236}">
                <a16:creationId xmlns:a16="http://schemas.microsoft.com/office/drawing/2014/main" id="{CF90EDE9-9B7E-A387-FF7E-2FA00BD31BD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264394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AE0545FE-AFAD-FB9F-9640-1F65BE5AB759}"/>
              </a:ext>
            </a:extLst>
          </p:cNvPr>
          <p:cNvSpPr txBox="1">
            <a:spLocks/>
          </p:cNvSpPr>
          <p:nvPr/>
        </p:nvSpPr>
        <p:spPr>
          <a:xfrm>
            <a:off x="288209" y="2881403"/>
            <a:ext cx="1190625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600">
                <a:solidFill>
                  <a:srgbClr val="4557AD"/>
                </a:solidFill>
                <a:latin typeface="Tenorite" pitchFamily="2" charset="0"/>
                <a:ea typeface="Verdana" panose="020B0604030504040204" pitchFamily="34" charset="0"/>
                <a:cs typeface="Verdana" panose="020B0604030504040204" pitchFamily="34" charset="0"/>
              </a:rPr>
              <a:t>light   spy   snowman   </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rainbow">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1337" y="1973659"/>
            <a:ext cx="2910682" cy="2910682"/>
          </a:xfrm>
          <a:prstGeom prst="rect">
            <a:avLst/>
          </a:prstGeom>
        </p:spPr>
      </p:pic>
      <p:pic>
        <p:nvPicPr>
          <p:cNvPr id="4" name="Picture 3" descr="soap">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62868" y="1814678"/>
            <a:ext cx="3066263" cy="3066263"/>
          </a:xfrm>
          <a:prstGeom prst="rect">
            <a:avLst/>
          </a:prstGeom>
        </p:spPr>
      </p:pic>
      <p:pic>
        <p:nvPicPr>
          <p:cNvPr id="7" name="Picture 6" descr="fry">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89980" y="2008986"/>
            <a:ext cx="2871955" cy="2871955"/>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Title 1">
            <a:extLst>
              <a:ext uri="{FF2B5EF4-FFF2-40B4-BE49-F238E27FC236}">
                <a16:creationId xmlns:a16="http://schemas.microsoft.com/office/drawing/2014/main" id="{70FABD51-56B7-5F3E-58FC-64B118601873}"/>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-ed</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32392048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125D15CD-F4AA-438C-9631-BF42482A84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4B6B44C-FE25-47D4-AD61-028CF4DE9483}">
  <ds:schemaRefs>
    <ds:schemaRef ds:uri="http://purl.org/dc/terms/"/>
    <ds:schemaRef ds:uri="http://schemas.microsoft.com/office/2006/metadata/properties"/>
    <ds:schemaRef ds:uri="http://purl.org/dc/elements/1.1/"/>
    <ds:schemaRef ds:uri="http://purl.org/dc/dcmitype/"/>
    <ds:schemaRef ds:uri="http://schemas.microsoft.com/office/infopath/2007/PartnerControls"/>
    <ds:schemaRef ds:uri="http://schemas.microsoft.com/office/2006/documentManagement/types"/>
    <ds:schemaRef ds:uri="ff236c08-9611-4854-a4bb-16d44b7327b6"/>
    <ds:schemaRef ds:uri="http://schemas.openxmlformats.org/package/2006/metadata/core-properties"/>
    <ds:schemaRef ds:uri="64eff3df-e3d6-48ed-978f-45ff25640900"/>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1195</TotalTime>
  <Words>5000</Words>
  <Application>Microsoft Office PowerPoint</Application>
  <PresentationFormat>Widescreen</PresentationFormat>
  <Paragraphs>670</Paragraphs>
  <Slides>43</Slides>
  <Notes>42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Aptos</vt:lpstr>
      <vt:lpstr>Arial</vt:lpstr>
      <vt:lpstr>Calibri</vt:lpstr>
      <vt:lpstr>Calibri Light</vt:lpstr>
      <vt:lpstr>Segoe UI</vt:lpstr>
      <vt:lpstr>Symbol</vt:lpstr>
      <vt:lpstr>Tenorite</vt:lpstr>
      <vt:lpstr>Office Theme</vt:lpstr>
      <vt:lpstr>Slide 1 Explicit teaching</vt:lpstr>
      <vt:lpstr>Slide 2 Phonemic awareness review</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I do</vt:lpstr>
      <vt:lpstr>Slide 19 We do </vt:lpstr>
      <vt:lpstr>Slide 20 I do</vt:lpstr>
      <vt:lpstr>Slide 21 We do </vt:lpstr>
      <vt:lpstr>Slide 22 I do</vt:lpstr>
      <vt:lpstr>Slide 23 I do </vt:lpstr>
      <vt:lpstr>Slide 24 I do</vt:lpstr>
      <vt:lpstr>Slide 25 We do </vt:lpstr>
      <vt:lpstr>Slide 26 We do</vt:lpstr>
      <vt:lpstr>Slide 27 We do</vt:lpstr>
      <vt:lpstr>Slide 28 I do</vt:lpstr>
      <vt:lpstr>Slide 29 I do</vt:lpstr>
      <vt:lpstr>Slide 30 I do </vt:lpstr>
      <vt:lpstr>Slide 31 We do</vt:lpstr>
      <vt:lpstr>Slide 32 We do </vt:lpstr>
      <vt:lpstr>Slide 33 We do </vt:lpstr>
      <vt:lpstr>Slide 34 I do</vt:lpstr>
      <vt:lpstr>Slide 35 We do read</vt:lpstr>
      <vt:lpstr>Slide 36 I do </vt:lpstr>
      <vt:lpstr>Slide 37 We do</vt:lpstr>
      <vt:lpstr>Slide 38 I do </vt:lpstr>
      <vt:lpstr>Slide 39 We do </vt:lpstr>
      <vt:lpstr>Slide 40 Check for understanding</vt:lpstr>
      <vt:lpstr>Slide 41 Check for understanding </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2</cp:revision>
  <dcterms:created xsi:type="dcterms:W3CDTF">2021-01-11T06:19:08Z</dcterms:created>
  <dcterms:modified xsi:type="dcterms:W3CDTF">2025-07-29T01:24:55Z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