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tags/tag25.xml" ContentType="application/vnd.openxmlformats-officedocument.presentationml.tags+xml"/>
  <Override PartName="/ppt/notesSlides/notesSlide34.xml" ContentType="application/vnd.openxmlformats-officedocument.presentationml.notesSlide+xml"/>
  <Override PartName="/ppt/tags/tag26.xml" ContentType="application/vnd.openxmlformats-officedocument.presentationml.tags+xml"/>
  <Override PartName="/ppt/notesSlides/notesSlide35.xml" ContentType="application/vnd.openxmlformats-officedocument.presentationml.notesSlide+xml"/>
  <Override PartName="/ppt/tags/tag27.xml" ContentType="application/vnd.openxmlformats-officedocument.presentationml.tags+xml"/>
  <Override PartName="/ppt/notesSlides/notesSlide36.xml" ContentType="application/vnd.openxmlformats-officedocument.presentationml.notesSlide+xml"/>
  <Override PartName="/ppt/tags/tag28.xml" ContentType="application/vnd.openxmlformats-officedocument.presentationml.tags+xml"/>
  <Override PartName="/ppt/notesSlides/notesSlide37.xml" ContentType="application/vnd.openxmlformats-officedocument.presentationml.notesSlide+xml"/>
  <Override PartName="/ppt/tags/tag29.xml" ContentType="application/vnd.openxmlformats-officedocument.presentationml.tags+xml"/>
  <Override PartName="/ppt/notesSlides/notesSlide38.xml" ContentType="application/vnd.openxmlformats-officedocument.presentationml.notesSlide+xml"/>
  <Override PartName="/ppt/tags/tag30.xml" ContentType="application/vnd.openxmlformats-officedocument.presentationml.tags+xml"/>
  <Override PartName="/ppt/notesSlides/notesSlide39.xml" ContentType="application/vnd.openxmlformats-officedocument.presentationml.notesSlide+xml"/>
  <Override PartName="/ppt/tags/tag31.xml" ContentType="application/vnd.openxmlformats-officedocument.presentationml.tags+xml"/>
  <Override PartName="/ppt/notesSlides/notesSlide40.xml" ContentType="application/vnd.openxmlformats-officedocument.presentationml.notesSlide+xml"/>
  <Override PartName="/ppt/tags/tag32.xml" ContentType="application/vnd.openxmlformats-officedocument.presentationml.tags+xml"/>
  <Override PartName="/ppt/notesSlides/notesSlide41.xml" ContentType="application/vnd.openxmlformats-officedocument.presentationml.notesSlide+xml"/>
  <Override PartName="/ppt/tags/tag33.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18" r:id="rId6"/>
    <p:sldId id="562" r:id="rId7"/>
    <p:sldId id="563" r:id="rId8"/>
    <p:sldId id="533" r:id="rId9"/>
    <p:sldId id="534" r:id="rId10"/>
    <p:sldId id="532" r:id="rId11"/>
    <p:sldId id="512" r:id="rId12"/>
    <p:sldId id="523" r:id="rId13"/>
    <p:sldId id="524" r:id="rId14"/>
    <p:sldId id="525" r:id="rId15"/>
    <p:sldId id="513" r:id="rId16"/>
    <p:sldId id="514" r:id="rId17"/>
    <p:sldId id="515" r:id="rId18"/>
    <p:sldId id="516" r:id="rId19"/>
    <p:sldId id="498" r:id="rId20"/>
    <p:sldId id="522" r:id="rId21"/>
    <p:sldId id="473" r:id="rId22"/>
    <p:sldId id="474" r:id="rId23"/>
    <p:sldId id="475" r:id="rId24"/>
    <p:sldId id="476" r:id="rId25"/>
    <p:sldId id="477" r:id="rId26"/>
    <p:sldId id="478" r:id="rId27"/>
    <p:sldId id="479" r:id="rId28"/>
    <p:sldId id="535" r:id="rId29"/>
    <p:sldId id="537" r:id="rId30"/>
    <p:sldId id="480" r:id="rId31"/>
    <p:sldId id="481" r:id="rId32"/>
    <p:sldId id="482" r:id="rId33"/>
    <p:sldId id="483" r:id="rId34"/>
    <p:sldId id="484" r:id="rId35"/>
    <p:sldId id="485" r:id="rId36"/>
    <p:sldId id="538" r:id="rId37"/>
    <p:sldId id="540" r:id="rId38"/>
    <p:sldId id="486" r:id="rId39"/>
    <p:sldId id="487"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DDE"/>
    <a:srgbClr val="CD1E25"/>
    <a:srgbClr val="007FC2"/>
    <a:srgbClr val="D9ECF6"/>
    <a:srgbClr val="FFFFFF"/>
    <a:srgbClr val="0E1E42"/>
    <a:srgbClr val="565859"/>
    <a:srgbClr val="0E1F42"/>
    <a:srgbClr val="4857A6"/>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49758" autoAdjust="0"/>
  </p:normalViewPr>
  <p:slideViewPr>
    <p:cSldViewPr snapToGrid="0">
      <p:cViewPr varScale="1">
        <p:scale>
          <a:sx n="55" d="100"/>
          <a:sy n="55" d="100"/>
        </p:scale>
        <p:origin x="2718"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E667EF22-CBB5-4EBC-A829-EE7FD5B7C5D3}"/>
    <pc:docChg chg="undo custSel modSld">
      <pc:chgData name="Trish Wilson" userId="1a8d7cc3620296f7" providerId="LiveId" clId="{E667EF22-CBB5-4EBC-A829-EE7FD5B7C5D3}" dt="2025-06-30T03:10:18.094" v="205" actId="20577"/>
      <pc:docMkLst>
        <pc:docMk/>
      </pc:docMkLst>
      <pc:sldChg chg="modNotesTx">
        <pc:chgData name="Trish Wilson" userId="1a8d7cc3620296f7" providerId="LiveId" clId="{E667EF22-CBB5-4EBC-A829-EE7FD5B7C5D3}" dt="2025-06-30T02:48:09.362" v="55" actId="2711"/>
        <pc:sldMkLst>
          <pc:docMk/>
          <pc:sldMk cId="568666050" sldId="473"/>
        </pc:sldMkLst>
      </pc:sldChg>
      <pc:sldChg chg="modNotesTx">
        <pc:chgData name="Trish Wilson" userId="1a8d7cc3620296f7" providerId="LiveId" clId="{E667EF22-CBB5-4EBC-A829-EE7FD5B7C5D3}" dt="2025-06-30T02:49:00.964" v="60" actId="6549"/>
        <pc:sldMkLst>
          <pc:docMk/>
          <pc:sldMk cId="3342199426" sldId="478"/>
        </pc:sldMkLst>
      </pc:sldChg>
      <pc:sldChg chg="modNotesTx">
        <pc:chgData name="Trish Wilson" userId="1a8d7cc3620296f7" providerId="LiveId" clId="{E667EF22-CBB5-4EBC-A829-EE7FD5B7C5D3}" dt="2025-06-30T02:52:58.018" v="102" actId="113"/>
        <pc:sldMkLst>
          <pc:docMk/>
          <pc:sldMk cId="2954135154" sldId="481"/>
        </pc:sldMkLst>
      </pc:sldChg>
      <pc:sldChg chg="modNotesTx">
        <pc:chgData name="Trish Wilson" userId="1a8d7cc3620296f7" providerId="LiveId" clId="{E667EF22-CBB5-4EBC-A829-EE7FD5B7C5D3}" dt="2025-06-30T02:53:19.470" v="104" actId="113"/>
        <pc:sldMkLst>
          <pc:docMk/>
          <pc:sldMk cId="1998018280" sldId="482"/>
        </pc:sldMkLst>
      </pc:sldChg>
      <pc:sldChg chg="modNotesTx">
        <pc:chgData name="Trish Wilson" userId="1a8d7cc3620296f7" providerId="LiveId" clId="{E667EF22-CBB5-4EBC-A829-EE7FD5B7C5D3}" dt="2025-06-30T02:53:57.526" v="108" actId="20577"/>
        <pc:sldMkLst>
          <pc:docMk/>
          <pc:sldMk cId="3587135087" sldId="483"/>
        </pc:sldMkLst>
      </pc:sldChg>
      <pc:sldChg chg="modNotesTx">
        <pc:chgData name="Trish Wilson" userId="1a8d7cc3620296f7" providerId="LiveId" clId="{E667EF22-CBB5-4EBC-A829-EE7FD5B7C5D3}" dt="2025-06-30T02:54:21.279" v="123" actId="6549"/>
        <pc:sldMkLst>
          <pc:docMk/>
          <pc:sldMk cId="1827811589" sldId="484"/>
        </pc:sldMkLst>
      </pc:sldChg>
      <pc:sldChg chg="modNotesTx">
        <pc:chgData name="Trish Wilson" userId="1a8d7cc3620296f7" providerId="LiveId" clId="{E667EF22-CBB5-4EBC-A829-EE7FD5B7C5D3}" dt="2025-06-30T02:54:45.222" v="131" actId="20577"/>
        <pc:sldMkLst>
          <pc:docMk/>
          <pc:sldMk cId="3377584655" sldId="485"/>
        </pc:sldMkLst>
      </pc:sldChg>
      <pc:sldChg chg="addCm modNotesTx">
        <pc:chgData name="Trish Wilson" userId="1a8d7cc3620296f7" providerId="LiveId" clId="{E667EF22-CBB5-4EBC-A829-EE7FD5B7C5D3}" dt="2025-06-30T03:03:33.860" v="170" actId="20577"/>
        <pc:sldMkLst>
          <pc:docMk/>
          <pc:sldMk cId="103276766" sldId="486"/>
        </pc:sldMkLst>
      </pc:sldChg>
      <pc:sldChg chg="modNotesTx">
        <pc:chgData name="Trish Wilson" userId="1a8d7cc3620296f7" providerId="LiveId" clId="{E667EF22-CBB5-4EBC-A829-EE7FD5B7C5D3}" dt="2025-06-30T03:04:16.221" v="176" actId="20577"/>
        <pc:sldMkLst>
          <pc:docMk/>
          <pc:sldMk cId="4259662976" sldId="487"/>
        </pc:sldMkLst>
      </pc:sldChg>
      <pc:sldChg chg="modNotesTx">
        <pc:chgData name="Trish Wilson" userId="1a8d7cc3620296f7" providerId="LiveId" clId="{E667EF22-CBB5-4EBC-A829-EE7FD5B7C5D3}" dt="2025-06-30T03:04:57.466" v="179" actId="113"/>
        <pc:sldMkLst>
          <pc:docMk/>
          <pc:sldMk cId="4078040901" sldId="488"/>
        </pc:sldMkLst>
      </pc:sldChg>
      <pc:sldChg chg="modNotesTx">
        <pc:chgData name="Trish Wilson" userId="1a8d7cc3620296f7" providerId="LiveId" clId="{E667EF22-CBB5-4EBC-A829-EE7FD5B7C5D3}" dt="2025-06-30T03:05:57.923" v="184" actId="113"/>
        <pc:sldMkLst>
          <pc:docMk/>
          <pc:sldMk cId="1278329242" sldId="489"/>
        </pc:sldMkLst>
      </pc:sldChg>
      <pc:sldChg chg="modNotesTx">
        <pc:chgData name="Trish Wilson" userId="1a8d7cc3620296f7" providerId="LiveId" clId="{E667EF22-CBB5-4EBC-A829-EE7FD5B7C5D3}" dt="2025-06-30T03:06:07.928" v="186" actId="255"/>
        <pc:sldMkLst>
          <pc:docMk/>
          <pc:sldMk cId="508572399" sldId="490"/>
        </pc:sldMkLst>
      </pc:sldChg>
      <pc:sldChg chg="modNotesTx">
        <pc:chgData name="Trish Wilson" userId="1a8d7cc3620296f7" providerId="LiveId" clId="{E667EF22-CBB5-4EBC-A829-EE7FD5B7C5D3}" dt="2025-06-30T03:07:18.238" v="194" actId="20577"/>
        <pc:sldMkLst>
          <pc:docMk/>
          <pc:sldMk cId="1157311959" sldId="491"/>
        </pc:sldMkLst>
      </pc:sldChg>
      <pc:sldChg chg="modNotesTx">
        <pc:chgData name="Trish Wilson" userId="1a8d7cc3620296f7" providerId="LiveId" clId="{E667EF22-CBB5-4EBC-A829-EE7FD5B7C5D3}" dt="2025-06-30T03:07:59.787" v="196" actId="113"/>
        <pc:sldMkLst>
          <pc:docMk/>
          <pc:sldMk cId="258130066" sldId="492"/>
        </pc:sldMkLst>
      </pc:sldChg>
      <pc:sldChg chg="modNotesTx">
        <pc:chgData name="Trish Wilson" userId="1a8d7cc3620296f7" providerId="LiveId" clId="{E667EF22-CBB5-4EBC-A829-EE7FD5B7C5D3}" dt="2025-06-30T03:10:18.094" v="205" actId="20577"/>
        <pc:sldMkLst>
          <pc:docMk/>
          <pc:sldMk cId="2389358011" sldId="493"/>
        </pc:sldMkLst>
      </pc:sldChg>
      <pc:sldChg chg="modSp mod modNotesTx">
        <pc:chgData name="Trish Wilson" userId="1a8d7cc3620296f7" providerId="LiveId" clId="{E667EF22-CBB5-4EBC-A829-EE7FD5B7C5D3}" dt="2025-06-30T02:45:49.061" v="40" actId="20577"/>
        <pc:sldMkLst>
          <pc:docMk/>
          <pc:sldMk cId="1759574190" sldId="498"/>
        </pc:sldMkLst>
        <pc:spChg chg="mod">
          <ac:chgData name="Trish Wilson" userId="1a8d7cc3620296f7" providerId="LiveId" clId="{E667EF22-CBB5-4EBC-A829-EE7FD5B7C5D3}" dt="2025-06-30T02:45:49.061" v="40" actId="20577"/>
          <ac:spMkLst>
            <pc:docMk/>
            <pc:sldMk cId="1759574190" sldId="498"/>
            <ac:spMk id="7" creationId="{B16F79CC-9A8A-3573-D4AA-5B324082BC90}"/>
          </ac:spMkLst>
        </pc:spChg>
      </pc:sldChg>
      <pc:sldChg chg="modNotesTx">
        <pc:chgData name="Trish Wilson" userId="1a8d7cc3620296f7" providerId="LiveId" clId="{E667EF22-CBB5-4EBC-A829-EE7FD5B7C5D3}" dt="2025-06-30T02:35:59.819" v="4" actId="20577"/>
        <pc:sldMkLst>
          <pc:docMk/>
          <pc:sldMk cId="702303488" sldId="511"/>
        </pc:sldMkLst>
      </pc:sldChg>
      <pc:sldChg chg="modNotesTx">
        <pc:chgData name="Trish Wilson" userId="1a8d7cc3620296f7" providerId="LiveId" clId="{E667EF22-CBB5-4EBC-A829-EE7FD5B7C5D3}" dt="2025-06-30T02:38:40.173" v="6" actId="113"/>
        <pc:sldMkLst>
          <pc:docMk/>
          <pc:sldMk cId="2491177883" sldId="512"/>
        </pc:sldMkLst>
      </pc:sldChg>
      <pc:sldChg chg="modNotesTx">
        <pc:chgData name="Trish Wilson" userId="1a8d7cc3620296f7" providerId="LiveId" clId="{E667EF22-CBB5-4EBC-A829-EE7FD5B7C5D3}" dt="2025-06-30T02:42:31.984" v="23" actId="948"/>
        <pc:sldMkLst>
          <pc:docMk/>
          <pc:sldMk cId="1259779433" sldId="514"/>
        </pc:sldMkLst>
      </pc:sldChg>
      <pc:sldChg chg="modNotesTx">
        <pc:chgData name="Trish Wilson" userId="1a8d7cc3620296f7" providerId="LiveId" clId="{E667EF22-CBB5-4EBC-A829-EE7FD5B7C5D3}" dt="2025-06-30T02:43:06.686" v="24" actId="20577"/>
        <pc:sldMkLst>
          <pc:docMk/>
          <pc:sldMk cId="1971552586" sldId="515"/>
        </pc:sldMkLst>
      </pc:sldChg>
      <pc:sldChg chg="modSp mod modNotesTx">
        <pc:chgData name="Trish Wilson" userId="1a8d7cc3620296f7" providerId="LiveId" clId="{E667EF22-CBB5-4EBC-A829-EE7FD5B7C5D3}" dt="2025-06-30T02:34:29.720" v="3"/>
        <pc:sldMkLst>
          <pc:docMk/>
          <pc:sldMk cId="409148390" sldId="520"/>
        </pc:sldMkLst>
        <pc:spChg chg="mod">
          <ac:chgData name="Trish Wilson" userId="1a8d7cc3620296f7" providerId="LiveId" clId="{E667EF22-CBB5-4EBC-A829-EE7FD5B7C5D3}" dt="2025-06-30T02:32:09.875" v="1" actId="20577"/>
          <ac:spMkLst>
            <pc:docMk/>
            <pc:sldMk cId="409148390" sldId="520"/>
            <ac:spMk id="2" creationId="{3E5C394C-2D6F-6FD9-9F6B-25FC893D5E16}"/>
          </ac:spMkLst>
        </pc:spChg>
      </pc:sldChg>
      <pc:sldChg chg="modNotesTx">
        <pc:chgData name="Trish Wilson" userId="1a8d7cc3620296f7" providerId="LiveId" clId="{E667EF22-CBB5-4EBC-A829-EE7FD5B7C5D3}" dt="2025-06-30T02:47:54.508" v="54" actId="113"/>
        <pc:sldMkLst>
          <pc:docMk/>
          <pc:sldMk cId="309290176" sldId="522"/>
        </pc:sldMkLst>
      </pc:sldChg>
      <pc:sldChg chg="modSp mod modNotesTx">
        <pc:chgData name="Trish Wilson" userId="1a8d7cc3620296f7" providerId="LiveId" clId="{E667EF22-CBB5-4EBC-A829-EE7FD5B7C5D3}" dt="2025-06-30T02:40:19.925" v="9" actId="20577"/>
        <pc:sldMkLst>
          <pc:docMk/>
          <pc:sldMk cId="1596643284" sldId="523"/>
        </pc:sldMkLst>
        <pc:spChg chg="mod">
          <ac:chgData name="Trish Wilson" userId="1a8d7cc3620296f7" providerId="LiveId" clId="{E667EF22-CBB5-4EBC-A829-EE7FD5B7C5D3}" dt="2025-06-30T02:40:19.925" v="9" actId="20577"/>
          <ac:spMkLst>
            <pc:docMk/>
            <pc:sldMk cId="1596643284" sldId="523"/>
            <ac:spMk id="3" creationId="{9E05992A-3C08-173E-CAFE-4EF9D49ECD8C}"/>
          </ac:spMkLst>
        </pc:spChg>
      </pc:sldChg>
      <pc:sldChg chg="modNotesTx">
        <pc:chgData name="Trish Wilson" userId="1a8d7cc3620296f7" providerId="LiveId" clId="{E667EF22-CBB5-4EBC-A829-EE7FD5B7C5D3}" dt="2025-06-30T02:41:12.773" v="18" actId="113"/>
        <pc:sldMkLst>
          <pc:docMk/>
          <pc:sldMk cId="3297467164" sldId="524"/>
        </pc:sldMkLst>
      </pc:sldChg>
      <pc:sldChg chg="modNotesTx">
        <pc:chgData name="Trish Wilson" userId="1a8d7cc3620296f7" providerId="LiveId" clId="{E667EF22-CBB5-4EBC-A829-EE7FD5B7C5D3}" dt="2025-06-30T02:41:43.208" v="22" actId="20577"/>
        <pc:sldMkLst>
          <pc:docMk/>
          <pc:sldMk cId="1066069138" sldId="525"/>
        </pc:sldMkLst>
      </pc:sldChg>
      <pc:sldChg chg="modNotesTx">
        <pc:chgData name="Trish Wilson" userId="1a8d7cc3620296f7" providerId="LiveId" clId="{E667EF22-CBB5-4EBC-A829-EE7FD5B7C5D3}" dt="2025-06-30T02:52:19.800" v="98" actId="113"/>
        <pc:sldMkLst>
          <pc:docMk/>
          <pc:sldMk cId="2194068111" sldId="535"/>
        </pc:sldMkLst>
      </pc:sldChg>
      <pc:sldChg chg="modNotesTx">
        <pc:chgData name="Trish Wilson" userId="1a8d7cc3620296f7" providerId="LiveId" clId="{E667EF22-CBB5-4EBC-A829-EE7FD5B7C5D3}" dt="2025-06-30T02:52:30.146" v="101" actId="113"/>
        <pc:sldMkLst>
          <pc:docMk/>
          <pc:sldMk cId="1001232871" sldId="537"/>
        </pc:sldMkLst>
      </pc:sldChg>
      <pc:sldChg chg="modNotesTx">
        <pc:chgData name="Trish Wilson" userId="1a8d7cc3620296f7" providerId="LiveId" clId="{E667EF22-CBB5-4EBC-A829-EE7FD5B7C5D3}" dt="2025-06-30T02:55:06.455" v="133" actId="113"/>
        <pc:sldMkLst>
          <pc:docMk/>
          <pc:sldMk cId="2107723483" sldId="538"/>
        </pc:sldMkLst>
      </pc:sldChg>
      <pc:sldChg chg="modNotesTx">
        <pc:chgData name="Trish Wilson" userId="1a8d7cc3620296f7" providerId="LiveId" clId="{E667EF22-CBB5-4EBC-A829-EE7FD5B7C5D3}" dt="2025-06-30T02:58:46.016" v="141" actId="113"/>
        <pc:sldMkLst>
          <pc:docMk/>
          <pc:sldMk cId="2042226236" sldId="540"/>
        </pc:sldMkLst>
      </pc:sldChg>
    </pc:docChg>
  </pc:docChgLst>
  <pc:docChgLst>
    <pc:chgData name="Kerrie Shanahan" userId="ae473d9f-76e9-476f-892f-2674ea963afc" providerId="ADAL" clId="{F0CC4376-4C41-42F6-B8DC-F63690E492AB}"/>
    <pc:docChg chg="undo custSel delSld modSld">
      <pc:chgData name="Kerrie Shanahan" userId="ae473d9f-76e9-476f-892f-2674ea963afc" providerId="ADAL" clId="{F0CC4376-4C41-42F6-B8DC-F63690E492AB}" dt="2025-07-30T06:33:46.781" v="2090" actId="20577"/>
      <pc:docMkLst>
        <pc:docMk/>
      </pc:docMkLst>
      <pc:sldChg chg="modSp">
        <pc:chgData name="Kerrie Shanahan" userId="ae473d9f-76e9-476f-892f-2674ea963afc" providerId="ADAL" clId="{F0CC4376-4C41-42F6-B8DC-F63690E492AB}" dt="2025-07-08T23:02:59.316" v="296" actId="20577"/>
        <pc:sldMkLst>
          <pc:docMk/>
          <pc:sldMk cId="568666050" sldId="473"/>
        </pc:sldMkLst>
        <pc:spChg chg="mod">
          <ac:chgData name="Kerrie Shanahan" userId="ae473d9f-76e9-476f-892f-2674ea963afc" providerId="ADAL" clId="{F0CC4376-4C41-42F6-B8DC-F63690E492AB}" dt="2025-07-08T23:02:59.316" v="296" actId="20577"/>
          <ac:spMkLst>
            <pc:docMk/>
            <pc:sldMk cId="568666050" sldId="473"/>
            <ac:spMk id="3" creationId="{DC9F7A25-0774-C930-9842-15FFE0D904CC}"/>
          </ac:spMkLst>
        </pc:spChg>
      </pc:sldChg>
      <pc:sldChg chg="modSp">
        <pc:chgData name="Kerrie Shanahan" userId="ae473d9f-76e9-476f-892f-2674ea963afc" providerId="ADAL" clId="{F0CC4376-4C41-42F6-B8DC-F63690E492AB}" dt="2025-07-08T23:03:02.556" v="300" actId="20577"/>
        <pc:sldMkLst>
          <pc:docMk/>
          <pc:sldMk cId="121607987" sldId="474"/>
        </pc:sldMkLst>
        <pc:spChg chg="mod">
          <ac:chgData name="Kerrie Shanahan" userId="ae473d9f-76e9-476f-892f-2674ea963afc" providerId="ADAL" clId="{F0CC4376-4C41-42F6-B8DC-F63690E492AB}" dt="2025-07-08T23:03:02.556" v="300" actId="20577"/>
          <ac:spMkLst>
            <pc:docMk/>
            <pc:sldMk cId="121607987" sldId="474"/>
            <ac:spMk id="2" creationId="{1674CADB-9446-6068-C140-A7F65047622B}"/>
          </ac:spMkLst>
        </pc:spChg>
      </pc:sldChg>
      <pc:sldChg chg="modSp">
        <pc:chgData name="Kerrie Shanahan" userId="ae473d9f-76e9-476f-892f-2674ea963afc" providerId="ADAL" clId="{F0CC4376-4C41-42F6-B8DC-F63690E492AB}" dt="2025-07-08T23:03:05.263" v="302" actId="20577"/>
        <pc:sldMkLst>
          <pc:docMk/>
          <pc:sldMk cId="880313685" sldId="475"/>
        </pc:sldMkLst>
        <pc:spChg chg="mod">
          <ac:chgData name="Kerrie Shanahan" userId="ae473d9f-76e9-476f-892f-2674ea963afc" providerId="ADAL" clId="{F0CC4376-4C41-42F6-B8DC-F63690E492AB}" dt="2025-07-08T23:03:05.263" v="302" actId="20577"/>
          <ac:spMkLst>
            <pc:docMk/>
            <pc:sldMk cId="880313685" sldId="475"/>
            <ac:spMk id="2" creationId="{BC8CD23B-FF81-442C-D093-CAF66874B44F}"/>
          </ac:spMkLst>
        </pc:spChg>
      </pc:sldChg>
      <pc:sldChg chg="modSp">
        <pc:chgData name="Kerrie Shanahan" userId="ae473d9f-76e9-476f-892f-2674ea963afc" providerId="ADAL" clId="{F0CC4376-4C41-42F6-B8DC-F63690E492AB}" dt="2025-07-08T23:03:07.781" v="304" actId="20577"/>
        <pc:sldMkLst>
          <pc:docMk/>
          <pc:sldMk cId="3581799720" sldId="476"/>
        </pc:sldMkLst>
        <pc:spChg chg="mod">
          <ac:chgData name="Kerrie Shanahan" userId="ae473d9f-76e9-476f-892f-2674ea963afc" providerId="ADAL" clId="{F0CC4376-4C41-42F6-B8DC-F63690E492AB}" dt="2025-07-08T23:03:07.781" v="304" actId="20577"/>
          <ac:spMkLst>
            <pc:docMk/>
            <pc:sldMk cId="3581799720" sldId="476"/>
            <ac:spMk id="2" creationId="{27EA34F7-0ABE-8E55-C68D-7419E1E96140}"/>
          </ac:spMkLst>
        </pc:spChg>
      </pc:sldChg>
      <pc:sldChg chg="modSp">
        <pc:chgData name="Kerrie Shanahan" userId="ae473d9f-76e9-476f-892f-2674ea963afc" providerId="ADAL" clId="{F0CC4376-4C41-42F6-B8DC-F63690E492AB}" dt="2025-07-08T23:03:09.981" v="306" actId="20577"/>
        <pc:sldMkLst>
          <pc:docMk/>
          <pc:sldMk cId="133161496" sldId="477"/>
        </pc:sldMkLst>
        <pc:spChg chg="mod">
          <ac:chgData name="Kerrie Shanahan" userId="ae473d9f-76e9-476f-892f-2674ea963afc" providerId="ADAL" clId="{F0CC4376-4C41-42F6-B8DC-F63690E492AB}" dt="2025-07-08T23:03:09.981" v="306" actId="20577"/>
          <ac:spMkLst>
            <pc:docMk/>
            <pc:sldMk cId="133161496" sldId="477"/>
            <ac:spMk id="3" creationId="{112F5E4E-5A13-57FE-48C2-DEF3DD4A04E3}"/>
          </ac:spMkLst>
        </pc:spChg>
      </pc:sldChg>
      <pc:sldChg chg="modSp">
        <pc:chgData name="Kerrie Shanahan" userId="ae473d9f-76e9-476f-892f-2674ea963afc" providerId="ADAL" clId="{F0CC4376-4C41-42F6-B8DC-F63690E492AB}" dt="2025-07-08T23:03:12.744" v="308" actId="20577"/>
        <pc:sldMkLst>
          <pc:docMk/>
          <pc:sldMk cId="3342199426" sldId="478"/>
        </pc:sldMkLst>
        <pc:spChg chg="mod">
          <ac:chgData name="Kerrie Shanahan" userId="ae473d9f-76e9-476f-892f-2674ea963afc" providerId="ADAL" clId="{F0CC4376-4C41-42F6-B8DC-F63690E492AB}" dt="2025-07-08T23:03:12.744" v="308" actId="20577"/>
          <ac:spMkLst>
            <pc:docMk/>
            <pc:sldMk cId="3342199426" sldId="478"/>
            <ac:spMk id="2" creationId="{EDFF05E2-E15F-8B04-AB3D-03BDB4CFBED5}"/>
          </ac:spMkLst>
        </pc:spChg>
      </pc:sldChg>
      <pc:sldChg chg="modSp">
        <pc:chgData name="Kerrie Shanahan" userId="ae473d9f-76e9-476f-892f-2674ea963afc" providerId="ADAL" clId="{F0CC4376-4C41-42F6-B8DC-F63690E492AB}" dt="2025-07-08T23:03:15.060" v="310" actId="20577"/>
        <pc:sldMkLst>
          <pc:docMk/>
          <pc:sldMk cId="1061470866" sldId="479"/>
        </pc:sldMkLst>
        <pc:spChg chg="mod">
          <ac:chgData name="Kerrie Shanahan" userId="ae473d9f-76e9-476f-892f-2674ea963afc" providerId="ADAL" clId="{F0CC4376-4C41-42F6-B8DC-F63690E492AB}" dt="2025-07-08T23:03:15.060" v="310" actId="20577"/>
          <ac:spMkLst>
            <pc:docMk/>
            <pc:sldMk cId="1061470866" sldId="479"/>
            <ac:spMk id="3" creationId="{9B96F2F3-9342-B133-1B1E-9141B297D142}"/>
          </ac:spMkLst>
        </pc:spChg>
      </pc:sldChg>
      <pc:sldChg chg="modSp mod">
        <pc:chgData name="Kerrie Shanahan" userId="ae473d9f-76e9-476f-892f-2674ea963afc" providerId="ADAL" clId="{F0CC4376-4C41-42F6-B8DC-F63690E492AB}" dt="2025-07-08T23:13:48.746" v="937" actId="962"/>
        <pc:sldMkLst>
          <pc:docMk/>
          <pc:sldMk cId="3426776120" sldId="480"/>
        </pc:sldMkLst>
        <pc:spChg chg="mod">
          <ac:chgData name="Kerrie Shanahan" userId="ae473d9f-76e9-476f-892f-2674ea963afc" providerId="ADAL" clId="{F0CC4376-4C41-42F6-B8DC-F63690E492AB}" dt="2025-07-08T23:03:25.189" v="316" actId="20577"/>
          <ac:spMkLst>
            <pc:docMk/>
            <pc:sldMk cId="3426776120" sldId="480"/>
            <ac:spMk id="3" creationId="{E166DBE4-709C-FEF1-F426-DD933765B172}"/>
          </ac:spMkLst>
        </pc:spChg>
        <pc:picChg chg="mod">
          <ac:chgData name="Kerrie Shanahan" userId="ae473d9f-76e9-476f-892f-2674ea963afc" providerId="ADAL" clId="{F0CC4376-4C41-42F6-B8DC-F63690E492AB}" dt="2025-07-08T23:13:48.746" v="937" actId="962"/>
          <ac:picMkLst>
            <pc:docMk/>
            <pc:sldMk cId="3426776120" sldId="480"/>
            <ac:picMk id="5" creationId="{4EB002E9-A1C4-6711-6D10-2834015A2C30}"/>
          </ac:picMkLst>
        </pc:picChg>
      </pc:sldChg>
      <pc:sldChg chg="modSp mod">
        <pc:chgData name="Kerrie Shanahan" userId="ae473d9f-76e9-476f-892f-2674ea963afc" providerId="ADAL" clId="{F0CC4376-4C41-42F6-B8DC-F63690E492AB}" dt="2025-07-08T23:13:55.663" v="943" actId="962"/>
        <pc:sldMkLst>
          <pc:docMk/>
          <pc:sldMk cId="2954135154" sldId="481"/>
        </pc:sldMkLst>
        <pc:spChg chg="mod">
          <ac:chgData name="Kerrie Shanahan" userId="ae473d9f-76e9-476f-892f-2674ea963afc" providerId="ADAL" clId="{F0CC4376-4C41-42F6-B8DC-F63690E492AB}" dt="2025-07-08T23:03:28.093" v="318" actId="20577"/>
          <ac:spMkLst>
            <pc:docMk/>
            <pc:sldMk cId="2954135154" sldId="481"/>
            <ac:spMk id="6" creationId="{1405AE87-29A7-8B98-5A05-6FA5064368E9}"/>
          </ac:spMkLst>
        </pc:spChg>
        <pc:grpChg chg="mod">
          <ac:chgData name="Kerrie Shanahan" userId="ae473d9f-76e9-476f-892f-2674ea963afc" providerId="ADAL" clId="{F0CC4376-4C41-42F6-B8DC-F63690E492AB}" dt="2025-07-08T23:13:55.663" v="943" actId="962"/>
          <ac:grpSpMkLst>
            <pc:docMk/>
            <pc:sldMk cId="2954135154" sldId="481"/>
            <ac:grpSpMk id="3" creationId="{217C2CEF-19A4-A45C-D913-204338DD3CBB}"/>
          </ac:grpSpMkLst>
        </pc:grpChg>
      </pc:sldChg>
      <pc:sldChg chg="modSp mod">
        <pc:chgData name="Kerrie Shanahan" userId="ae473d9f-76e9-476f-892f-2674ea963afc" providerId="ADAL" clId="{F0CC4376-4C41-42F6-B8DC-F63690E492AB}" dt="2025-07-08T23:14:02.333" v="949" actId="962"/>
        <pc:sldMkLst>
          <pc:docMk/>
          <pc:sldMk cId="1998018280" sldId="482"/>
        </pc:sldMkLst>
        <pc:spChg chg="mod">
          <ac:chgData name="Kerrie Shanahan" userId="ae473d9f-76e9-476f-892f-2674ea963afc" providerId="ADAL" clId="{F0CC4376-4C41-42F6-B8DC-F63690E492AB}" dt="2025-07-08T23:03:30.374" v="320" actId="20577"/>
          <ac:spMkLst>
            <pc:docMk/>
            <pc:sldMk cId="1998018280" sldId="482"/>
            <ac:spMk id="7" creationId="{461FC22D-E4D8-4449-9E17-6CDF688E548E}"/>
          </ac:spMkLst>
        </pc:spChg>
        <pc:grpChg chg="mod">
          <ac:chgData name="Kerrie Shanahan" userId="ae473d9f-76e9-476f-892f-2674ea963afc" providerId="ADAL" clId="{F0CC4376-4C41-42F6-B8DC-F63690E492AB}" dt="2025-07-08T23:14:02.333" v="949" actId="962"/>
          <ac:grpSpMkLst>
            <pc:docMk/>
            <pc:sldMk cId="1998018280" sldId="482"/>
            <ac:grpSpMk id="2" creationId="{EE5497A0-DD22-FB18-1061-24D4A81D5DA4}"/>
          </ac:grpSpMkLst>
        </pc:grpChg>
      </pc:sldChg>
      <pc:sldChg chg="addSp delSp modSp mod">
        <pc:chgData name="Kerrie Shanahan" userId="ae473d9f-76e9-476f-892f-2674ea963afc" providerId="ADAL" clId="{F0CC4376-4C41-42F6-B8DC-F63690E492AB}" dt="2025-07-23T00:48:20.459" v="1326" actId="962"/>
        <pc:sldMkLst>
          <pc:docMk/>
          <pc:sldMk cId="3587135087" sldId="483"/>
        </pc:sldMkLst>
        <pc:spChg chg="mod">
          <ac:chgData name="Kerrie Shanahan" userId="ae473d9f-76e9-476f-892f-2674ea963afc" providerId="ADAL" clId="{F0CC4376-4C41-42F6-B8DC-F63690E492AB}" dt="2025-07-08T23:03:36.040" v="324" actId="20577"/>
          <ac:spMkLst>
            <pc:docMk/>
            <pc:sldMk cId="3587135087" sldId="483"/>
            <ac:spMk id="3" creationId="{3EF03824-E084-CC11-80A1-6FC41544AA70}"/>
          </ac:spMkLst>
        </pc:spChg>
        <pc:picChg chg="add mod">
          <ac:chgData name="Kerrie Shanahan" userId="ae473d9f-76e9-476f-892f-2674ea963afc" providerId="ADAL" clId="{F0CC4376-4C41-42F6-B8DC-F63690E492AB}" dt="2025-07-23T00:48:20.459" v="1326" actId="962"/>
          <ac:picMkLst>
            <pc:docMk/>
            <pc:sldMk cId="3587135087" sldId="483"/>
            <ac:picMk id="2" creationId="{6E026BC2-72FF-4DD3-233D-586DF4446047}"/>
          </ac:picMkLst>
        </pc:picChg>
      </pc:sldChg>
      <pc:sldChg chg="addSp delSp modSp mod">
        <pc:chgData name="Kerrie Shanahan" userId="ae473d9f-76e9-476f-892f-2674ea963afc" providerId="ADAL" clId="{F0CC4376-4C41-42F6-B8DC-F63690E492AB}" dt="2025-07-23T00:48:13.572" v="1320"/>
        <pc:sldMkLst>
          <pc:docMk/>
          <pc:sldMk cId="1827811589" sldId="484"/>
        </pc:sldMkLst>
        <pc:spChg chg="mod">
          <ac:chgData name="Kerrie Shanahan" userId="ae473d9f-76e9-476f-892f-2674ea963afc" providerId="ADAL" clId="{F0CC4376-4C41-42F6-B8DC-F63690E492AB}" dt="2025-07-08T23:03:38.983" v="326" actId="20577"/>
          <ac:spMkLst>
            <pc:docMk/>
            <pc:sldMk cId="1827811589" sldId="484"/>
            <ac:spMk id="3" creationId="{B06352E3-4E17-7DD5-8A98-F545B9B6A9CC}"/>
          </ac:spMkLst>
        </pc:spChg>
        <pc:picChg chg="add mod ord">
          <ac:chgData name="Kerrie Shanahan" userId="ae473d9f-76e9-476f-892f-2674ea963afc" providerId="ADAL" clId="{F0CC4376-4C41-42F6-B8DC-F63690E492AB}" dt="2025-07-23T00:48:13.572" v="1320"/>
          <ac:picMkLst>
            <pc:docMk/>
            <pc:sldMk cId="1827811589" sldId="484"/>
            <ac:picMk id="2" creationId="{D333A072-AEE4-E57E-B781-A135B873576E}"/>
          </ac:picMkLst>
        </pc:picChg>
        <pc:picChg chg="mod topLvl">
          <ac:chgData name="Kerrie Shanahan" userId="ae473d9f-76e9-476f-892f-2674ea963afc" providerId="ADAL" clId="{F0CC4376-4C41-42F6-B8DC-F63690E492AB}" dt="2025-07-23T00:48:08.658" v="1317" actId="962"/>
          <ac:picMkLst>
            <pc:docMk/>
            <pc:sldMk cId="1827811589" sldId="484"/>
            <ac:picMk id="7" creationId="{790A5F34-9357-E5FB-1278-7CB1E4699D7B}"/>
          </ac:picMkLst>
        </pc:picChg>
      </pc:sldChg>
      <pc:sldChg chg="modSp mod">
        <pc:chgData name="Kerrie Shanahan" userId="ae473d9f-76e9-476f-892f-2674ea963afc" providerId="ADAL" clId="{F0CC4376-4C41-42F6-B8DC-F63690E492AB}" dt="2025-07-22T04:43:35.510" v="1297" actId="14826"/>
        <pc:sldMkLst>
          <pc:docMk/>
          <pc:sldMk cId="3377584655" sldId="485"/>
        </pc:sldMkLst>
        <pc:spChg chg="mod">
          <ac:chgData name="Kerrie Shanahan" userId="ae473d9f-76e9-476f-892f-2674ea963afc" providerId="ADAL" clId="{F0CC4376-4C41-42F6-B8DC-F63690E492AB}" dt="2025-07-08T23:03:41.379" v="328" actId="20577"/>
          <ac:spMkLst>
            <pc:docMk/>
            <pc:sldMk cId="3377584655" sldId="485"/>
            <ac:spMk id="6" creationId="{931E221A-F350-C940-012D-1A3E419734FD}"/>
          </ac:spMkLst>
        </pc:spChg>
        <pc:grpChg chg="mod">
          <ac:chgData name="Kerrie Shanahan" userId="ae473d9f-76e9-476f-892f-2674ea963afc" providerId="ADAL" clId="{F0CC4376-4C41-42F6-B8DC-F63690E492AB}" dt="2025-07-22T04:43:35.510" v="1297" actId="14826"/>
          <ac:grpSpMkLst>
            <pc:docMk/>
            <pc:sldMk cId="3377584655" sldId="485"/>
            <ac:grpSpMk id="2" creationId="{7A730B2D-1466-442F-9127-4807786319B6}"/>
          </ac:grpSpMkLst>
        </pc:grpChg>
        <pc:picChg chg="mod">
          <ac:chgData name="Kerrie Shanahan" userId="ae473d9f-76e9-476f-892f-2674ea963afc" providerId="ADAL" clId="{F0CC4376-4C41-42F6-B8DC-F63690E492AB}" dt="2025-07-22T04:43:35.510" v="1297" actId="14826"/>
          <ac:picMkLst>
            <pc:docMk/>
            <pc:sldMk cId="3377584655" sldId="485"/>
            <ac:picMk id="3" creationId="{946ACCB2-DBB7-0628-0A82-C55CA8B34756}"/>
          </ac:picMkLst>
        </pc:picChg>
        <pc:picChg chg="mod">
          <ac:chgData name="Kerrie Shanahan" userId="ae473d9f-76e9-476f-892f-2674ea963afc" providerId="ADAL" clId="{F0CC4376-4C41-42F6-B8DC-F63690E492AB}" dt="2025-07-22T04:43:35.510" v="1297" actId="14826"/>
          <ac:picMkLst>
            <pc:docMk/>
            <pc:sldMk cId="3377584655" sldId="485"/>
            <ac:picMk id="4" creationId="{251CC41C-CD68-8C15-A215-20CD72FF8203}"/>
          </ac:picMkLst>
        </pc:picChg>
        <pc:picChg chg="mod">
          <ac:chgData name="Kerrie Shanahan" userId="ae473d9f-76e9-476f-892f-2674ea963afc" providerId="ADAL" clId="{F0CC4376-4C41-42F6-B8DC-F63690E492AB}" dt="2025-07-22T04:43:35.510" v="1297" actId="14826"/>
          <ac:picMkLst>
            <pc:docMk/>
            <pc:sldMk cId="3377584655" sldId="485"/>
            <ac:picMk id="5" creationId="{1AC09FB7-815F-5D75-948D-6F0E45054E92}"/>
          </ac:picMkLst>
        </pc:picChg>
      </pc:sldChg>
      <pc:sldChg chg="modSp mod modNotesTx">
        <pc:chgData name="Kerrie Shanahan" userId="ae473d9f-76e9-476f-892f-2674ea963afc" providerId="ADAL" clId="{F0CC4376-4C41-42F6-B8DC-F63690E492AB}" dt="2025-07-08T23:04:47.008" v="370"/>
        <pc:sldMkLst>
          <pc:docMk/>
          <pc:sldMk cId="103276766" sldId="486"/>
        </pc:sldMkLst>
        <pc:spChg chg="mod ord">
          <ac:chgData name="Kerrie Shanahan" userId="ae473d9f-76e9-476f-892f-2674ea963afc" providerId="ADAL" clId="{F0CC4376-4C41-42F6-B8DC-F63690E492AB}" dt="2025-07-08T23:04:47.008" v="370"/>
          <ac:spMkLst>
            <pc:docMk/>
            <pc:sldMk cId="103276766" sldId="486"/>
            <ac:spMk id="2" creationId="{86086E2A-9AA9-D02A-CD56-2F282D458518}"/>
          </ac:spMkLst>
        </pc:spChg>
      </pc:sldChg>
      <pc:sldChg chg="modSp">
        <pc:chgData name="Kerrie Shanahan" userId="ae473d9f-76e9-476f-892f-2674ea963afc" providerId="ADAL" clId="{F0CC4376-4C41-42F6-B8DC-F63690E492AB}" dt="2025-07-08T23:03:52.508" v="340" actId="20577"/>
        <pc:sldMkLst>
          <pc:docMk/>
          <pc:sldMk cId="4259662976" sldId="487"/>
        </pc:sldMkLst>
        <pc:spChg chg="mod">
          <ac:chgData name="Kerrie Shanahan" userId="ae473d9f-76e9-476f-892f-2674ea963afc" providerId="ADAL" clId="{F0CC4376-4C41-42F6-B8DC-F63690E492AB}" dt="2025-07-08T23:03:52.508" v="340" actId="20577"/>
          <ac:spMkLst>
            <pc:docMk/>
            <pc:sldMk cId="4259662976" sldId="487"/>
            <ac:spMk id="2" creationId="{DB288005-337E-8025-A9F9-339D0CBCA823}"/>
          </ac:spMkLst>
        </pc:spChg>
      </pc:sldChg>
      <pc:sldChg chg="modSp mod">
        <pc:chgData name="Kerrie Shanahan" userId="ae473d9f-76e9-476f-892f-2674ea963afc" providerId="ADAL" clId="{F0CC4376-4C41-42F6-B8DC-F63690E492AB}" dt="2025-07-23T01:18:45.780" v="1421" actId="20577"/>
        <pc:sldMkLst>
          <pc:docMk/>
          <pc:sldMk cId="4078040901" sldId="488"/>
        </pc:sldMkLst>
        <pc:spChg chg="mod">
          <ac:chgData name="Kerrie Shanahan" userId="ae473d9f-76e9-476f-892f-2674ea963afc" providerId="ADAL" clId="{F0CC4376-4C41-42F6-B8DC-F63690E492AB}" dt="2025-07-08T23:03:54.879" v="342" actId="20577"/>
          <ac:spMkLst>
            <pc:docMk/>
            <pc:sldMk cId="4078040901" sldId="488"/>
            <ac:spMk id="2" creationId="{0C7C0AA0-B6E0-520E-B7E4-E6CCB65186D0}"/>
          </ac:spMkLst>
        </pc:spChg>
        <pc:spChg chg="mod">
          <ac:chgData name="Kerrie Shanahan" userId="ae473d9f-76e9-476f-892f-2674ea963afc" providerId="ADAL" clId="{F0CC4376-4C41-42F6-B8DC-F63690E492AB}" dt="2025-07-23T01:18:45.780" v="1421" actId="20577"/>
          <ac:spMkLst>
            <pc:docMk/>
            <pc:sldMk cId="4078040901" sldId="488"/>
            <ac:spMk id="4" creationId="{474956A3-CFC2-F178-2EB5-569D51A438F6}"/>
          </ac:spMkLst>
        </pc:spChg>
      </pc:sldChg>
      <pc:sldChg chg="modSp">
        <pc:chgData name="Kerrie Shanahan" userId="ae473d9f-76e9-476f-892f-2674ea963afc" providerId="ADAL" clId="{F0CC4376-4C41-42F6-B8DC-F63690E492AB}" dt="2025-07-08T23:03:56.861" v="344" actId="20577"/>
        <pc:sldMkLst>
          <pc:docMk/>
          <pc:sldMk cId="1278329242" sldId="489"/>
        </pc:sldMkLst>
        <pc:spChg chg="mod">
          <ac:chgData name="Kerrie Shanahan" userId="ae473d9f-76e9-476f-892f-2674ea963afc" providerId="ADAL" clId="{F0CC4376-4C41-42F6-B8DC-F63690E492AB}" dt="2025-07-08T23:03:56.861" v="344" actId="20577"/>
          <ac:spMkLst>
            <pc:docMk/>
            <pc:sldMk cId="1278329242" sldId="489"/>
            <ac:spMk id="3" creationId="{A339FF27-3E75-0CBC-DE69-1170FF7905B8}"/>
          </ac:spMkLst>
        </pc:spChg>
      </pc:sldChg>
      <pc:sldChg chg="modSp mod">
        <pc:chgData name="Kerrie Shanahan" userId="ae473d9f-76e9-476f-892f-2674ea963afc" providerId="ADAL" clId="{F0CC4376-4C41-42F6-B8DC-F63690E492AB}" dt="2025-07-08T23:04:51.132" v="371"/>
        <pc:sldMkLst>
          <pc:docMk/>
          <pc:sldMk cId="508572399" sldId="490"/>
        </pc:sldMkLst>
        <pc:spChg chg="mod ord">
          <ac:chgData name="Kerrie Shanahan" userId="ae473d9f-76e9-476f-892f-2674ea963afc" providerId="ADAL" clId="{F0CC4376-4C41-42F6-B8DC-F63690E492AB}" dt="2025-07-08T23:04:51.132" v="371"/>
          <ac:spMkLst>
            <pc:docMk/>
            <pc:sldMk cId="508572399" sldId="490"/>
            <ac:spMk id="3" creationId="{C28681C6-8A71-1A1A-970D-5F0EA4B41422}"/>
          </ac:spMkLst>
        </pc:spChg>
      </pc:sldChg>
      <pc:sldChg chg="modSp mod">
        <pc:chgData name="Kerrie Shanahan" userId="ae473d9f-76e9-476f-892f-2674ea963afc" providerId="ADAL" clId="{F0CC4376-4C41-42F6-B8DC-F63690E492AB}" dt="2025-07-08T23:04:54.822" v="372"/>
        <pc:sldMkLst>
          <pc:docMk/>
          <pc:sldMk cId="1157311959" sldId="491"/>
        </pc:sldMkLst>
        <pc:spChg chg="mod ord">
          <ac:chgData name="Kerrie Shanahan" userId="ae473d9f-76e9-476f-892f-2674ea963afc" providerId="ADAL" clId="{F0CC4376-4C41-42F6-B8DC-F63690E492AB}" dt="2025-07-08T23:04:54.822" v="372"/>
          <ac:spMkLst>
            <pc:docMk/>
            <pc:sldMk cId="1157311959" sldId="491"/>
            <ac:spMk id="3" creationId="{C8B446A7-1E6F-F121-2C5E-B02EF89C2B20}"/>
          </ac:spMkLst>
        </pc:spChg>
      </pc:sldChg>
      <pc:sldChg chg="modSp mod">
        <pc:chgData name="Kerrie Shanahan" userId="ae473d9f-76e9-476f-892f-2674ea963afc" providerId="ADAL" clId="{F0CC4376-4C41-42F6-B8DC-F63690E492AB}" dt="2025-07-08T23:06:46.857" v="385" actId="13244"/>
        <pc:sldMkLst>
          <pc:docMk/>
          <pc:sldMk cId="258130066" sldId="492"/>
        </pc:sldMkLst>
        <pc:spChg chg="mod ord">
          <ac:chgData name="Kerrie Shanahan" userId="ae473d9f-76e9-476f-892f-2674ea963afc" providerId="ADAL" clId="{F0CC4376-4C41-42F6-B8DC-F63690E492AB}" dt="2025-07-08T23:05:19.095" v="373" actId="13244"/>
          <ac:spMkLst>
            <pc:docMk/>
            <pc:sldMk cId="258130066" sldId="492"/>
            <ac:spMk id="4" creationId="{0FF74E7D-46A4-623E-6F4A-08640157C9E9}"/>
          </ac:spMkLst>
        </pc:spChg>
        <pc:spChg chg="ord">
          <ac:chgData name="Kerrie Shanahan" userId="ae473d9f-76e9-476f-892f-2674ea963afc" providerId="ADAL" clId="{F0CC4376-4C41-42F6-B8DC-F63690E492AB}" dt="2025-07-08T23:06:46.857" v="385" actId="13244"/>
          <ac:spMkLst>
            <pc:docMk/>
            <pc:sldMk cId="258130066" sldId="492"/>
            <ac:spMk id="6" creationId="{1FBACA87-1350-8D7F-8ECC-D24E6C0E2B1A}"/>
          </ac:spMkLst>
        </pc:spChg>
        <pc:spChg chg="ord">
          <ac:chgData name="Kerrie Shanahan" userId="ae473d9f-76e9-476f-892f-2674ea963afc" providerId="ADAL" clId="{F0CC4376-4C41-42F6-B8DC-F63690E492AB}" dt="2025-07-08T23:05:44.215" v="377" actId="13244"/>
          <ac:spMkLst>
            <pc:docMk/>
            <pc:sldMk cId="258130066" sldId="492"/>
            <ac:spMk id="31" creationId="{4364FCCC-3045-ED42-BBF6-6789C6A4CF1E}"/>
          </ac:spMkLst>
        </pc:spChg>
        <pc:grpChg chg="mod">
          <ac:chgData name="Kerrie Shanahan" userId="ae473d9f-76e9-476f-892f-2674ea963afc" providerId="ADAL" clId="{F0CC4376-4C41-42F6-B8DC-F63690E492AB}" dt="2025-07-08T23:05:36.678" v="375" actId="962"/>
          <ac:grpSpMkLst>
            <pc:docMk/>
            <pc:sldMk cId="258130066" sldId="492"/>
            <ac:grpSpMk id="32" creationId="{0B743ACB-1F20-3D41-890A-BA5D3634B733}"/>
          </ac:grpSpMkLst>
        </pc:grpChg>
        <pc:grpChg chg="mod">
          <ac:chgData name="Kerrie Shanahan" userId="ae473d9f-76e9-476f-892f-2674ea963afc" providerId="ADAL" clId="{F0CC4376-4C41-42F6-B8DC-F63690E492AB}" dt="2025-07-08T23:05:35.068" v="374" actId="962"/>
          <ac:grpSpMkLst>
            <pc:docMk/>
            <pc:sldMk cId="258130066" sldId="492"/>
            <ac:grpSpMk id="33" creationId="{2F9A5D8F-0705-454F-8A7D-6109A7CC13CA}"/>
          </ac:grpSpMkLst>
        </pc:grpChg>
        <pc:picChg chg="mod ord">
          <ac:chgData name="Kerrie Shanahan" userId="ae473d9f-76e9-476f-892f-2674ea963afc" providerId="ADAL" clId="{F0CC4376-4C41-42F6-B8DC-F63690E492AB}" dt="2025-07-08T23:06:17.891" v="384" actId="13244"/>
          <ac:picMkLst>
            <pc:docMk/>
            <pc:sldMk cId="258130066" sldId="492"/>
            <ac:picMk id="2" creationId="{8FF4C48A-3BF5-2086-4663-46CAA669BE73}"/>
          </ac:picMkLst>
        </pc:picChg>
        <pc:picChg chg="mod">
          <ac:chgData name="Kerrie Shanahan" userId="ae473d9f-76e9-476f-892f-2674ea963afc" providerId="ADAL" clId="{F0CC4376-4C41-42F6-B8DC-F63690E492AB}" dt="2025-07-08T23:06:04.511" v="380" actId="962"/>
          <ac:picMkLst>
            <pc:docMk/>
            <pc:sldMk cId="258130066" sldId="492"/>
            <ac:picMk id="3" creationId="{B0ABA050-15E6-D446-890B-BB0ABC48F137}"/>
          </ac:picMkLst>
        </pc:picChg>
        <pc:picChg chg="mod ord">
          <ac:chgData name="Kerrie Shanahan" userId="ae473d9f-76e9-476f-892f-2674ea963afc" providerId="ADAL" clId="{F0CC4376-4C41-42F6-B8DC-F63690E492AB}" dt="2025-07-08T23:06:10.582" v="382" actId="962"/>
          <ac:picMkLst>
            <pc:docMk/>
            <pc:sldMk cId="258130066" sldId="492"/>
            <ac:picMk id="5" creationId="{089C79F6-BC56-FAFC-6C94-F0DE3A4F7AC9}"/>
          </ac:picMkLst>
        </pc:picChg>
        <pc:picChg chg="mod">
          <ac:chgData name="Kerrie Shanahan" userId="ae473d9f-76e9-476f-892f-2674ea963afc" providerId="ADAL" clId="{F0CC4376-4C41-42F6-B8DC-F63690E492AB}" dt="2025-07-08T23:05:39.737" v="376" actId="962"/>
          <ac:picMkLst>
            <pc:docMk/>
            <pc:sldMk cId="258130066" sldId="492"/>
            <ac:picMk id="30" creationId="{D55D0BDF-AAF6-7942-A364-2A4C7D956351}"/>
          </ac:picMkLst>
        </pc:picChg>
      </pc:sldChg>
      <pc:sldChg chg="modSp mod">
        <pc:chgData name="Kerrie Shanahan" userId="ae473d9f-76e9-476f-892f-2674ea963afc" providerId="ADAL" clId="{F0CC4376-4C41-42F6-B8DC-F63690E492AB}" dt="2025-07-23T00:48:41.497" v="1414" actId="962"/>
        <pc:sldMkLst>
          <pc:docMk/>
          <pc:sldMk cId="2389358011" sldId="493"/>
        </pc:sldMkLst>
        <pc:spChg chg="mod ord">
          <ac:chgData name="Kerrie Shanahan" userId="ae473d9f-76e9-476f-892f-2674ea963afc" providerId="ADAL" clId="{F0CC4376-4C41-42F6-B8DC-F63690E492AB}" dt="2025-07-08T23:06:53.402" v="386"/>
          <ac:spMkLst>
            <pc:docMk/>
            <pc:sldMk cId="2389358011" sldId="493"/>
            <ac:spMk id="3" creationId="{1A465A2C-EA31-EB55-D1ED-038DC7D2B806}"/>
          </ac:spMkLst>
        </pc:spChg>
        <pc:picChg chg="mod">
          <ac:chgData name="Kerrie Shanahan" userId="ae473d9f-76e9-476f-892f-2674ea963afc" providerId="ADAL" clId="{F0CC4376-4C41-42F6-B8DC-F63690E492AB}" dt="2025-07-23T00:48:41.497" v="1414" actId="962"/>
          <ac:picMkLst>
            <pc:docMk/>
            <pc:sldMk cId="2389358011" sldId="493"/>
            <ac:picMk id="2" creationId="{384FF3A5-9ADD-594A-A96A-78E8B9D9D57E}"/>
          </ac:picMkLst>
        </pc:picChg>
      </pc:sldChg>
      <pc:sldChg chg="modSp mod">
        <pc:chgData name="Kerrie Shanahan" userId="ae473d9f-76e9-476f-892f-2674ea963afc" providerId="ADAL" clId="{F0CC4376-4C41-42F6-B8DC-F63690E492AB}" dt="2025-07-08T23:09:21.528" v="390" actId="13244"/>
        <pc:sldMkLst>
          <pc:docMk/>
          <pc:sldMk cId="824124811" sldId="494"/>
        </pc:sldMkLst>
        <pc:spChg chg="mod ord">
          <ac:chgData name="Kerrie Shanahan" userId="ae473d9f-76e9-476f-892f-2674ea963afc" providerId="ADAL" clId="{F0CC4376-4C41-42F6-B8DC-F63690E492AB}" dt="2025-07-08T23:07:11.222" v="389" actId="13244"/>
          <ac:spMkLst>
            <pc:docMk/>
            <pc:sldMk cId="824124811" sldId="494"/>
            <ac:spMk id="4" creationId="{E018A719-F666-F88E-E4F3-357DF3BB0091}"/>
          </ac:spMkLst>
        </pc:spChg>
        <pc:spChg chg="ord">
          <ac:chgData name="Kerrie Shanahan" userId="ae473d9f-76e9-476f-892f-2674ea963afc" providerId="ADAL" clId="{F0CC4376-4C41-42F6-B8DC-F63690E492AB}" dt="2025-07-08T23:09:21.528" v="390" actId="13244"/>
          <ac:spMkLst>
            <pc:docMk/>
            <pc:sldMk cId="824124811" sldId="494"/>
            <ac:spMk id="7" creationId="{32100FFE-670A-5B4A-8E9A-59CF06C4CAA4}"/>
          </ac:spMkLst>
        </pc:spChg>
        <pc:picChg chg="ord">
          <ac:chgData name="Kerrie Shanahan" userId="ae473d9f-76e9-476f-892f-2674ea963afc" providerId="ADAL" clId="{F0CC4376-4C41-42F6-B8DC-F63690E492AB}" dt="2025-07-08T23:07:03.024" v="388" actId="13244"/>
          <ac:picMkLst>
            <pc:docMk/>
            <pc:sldMk cId="824124811" sldId="494"/>
            <ac:picMk id="3" creationId="{359CD463-C446-D044-A74C-2283E02CC2BC}"/>
          </ac:picMkLst>
        </pc:picChg>
      </pc:sldChg>
      <pc:sldChg chg="modSp">
        <pc:chgData name="Kerrie Shanahan" userId="ae473d9f-76e9-476f-892f-2674ea963afc" providerId="ADAL" clId="{F0CC4376-4C41-42F6-B8DC-F63690E492AB}" dt="2025-07-08T23:04:15.765" v="368" actId="20577"/>
        <pc:sldMkLst>
          <pc:docMk/>
          <pc:sldMk cId="1583021152" sldId="499"/>
        </pc:sldMkLst>
        <pc:spChg chg="mod">
          <ac:chgData name="Kerrie Shanahan" userId="ae473d9f-76e9-476f-892f-2674ea963afc" providerId="ADAL" clId="{F0CC4376-4C41-42F6-B8DC-F63690E492AB}" dt="2025-07-08T23:04:15.765" v="368" actId="20577"/>
          <ac:spMkLst>
            <pc:docMk/>
            <pc:sldMk cId="1583021152" sldId="499"/>
            <ac:spMk id="2" creationId="{5E09A952-6E3A-9ECC-71A5-2F0F63A52D87}"/>
          </ac:spMkLst>
        </pc:spChg>
      </pc:sldChg>
      <pc:sldChg chg="del">
        <pc:chgData name="Kerrie Shanahan" userId="ae473d9f-76e9-476f-892f-2674ea963afc" providerId="ADAL" clId="{F0CC4376-4C41-42F6-B8DC-F63690E492AB}" dt="2025-07-01T04:07:34.775" v="0" actId="2696"/>
        <pc:sldMkLst>
          <pc:docMk/>
          <pc:sldMk cId="702303488" sldId="511"/>
        </pc:sldMkLst>
      </pc:sldChg>
      <pc:sldChg chg="modSp mod">
        <pc:chgData name="Kerrie Shanahan" userId="ae473d9f-76e9-476f-892f-2674ea963afc" providerId="ADAL" clId="{F0CC4376-4C41-42F6-B8DC-F63690E492AB}" dt="2025-07-08T23:11:30.680" v="438" actId="962"/>
        <pc:sldMkLst>
          <pc:docMk/>
          <pc:sldMk cId="2491177883" sldId="512"/>
        </pc:sldMkLst>
        <pc:spChg chg="mod">
          <ac:chgData name="Kerrie Shanahan" userId="ae473d9f-76e9-476f-892f-2674ea963afc" providerId="ADAL" clId="{F0CC4376-4C41-42F6-B8DC-F63690E492AB}" dt="2025-07-08T23:02:29.447" v="276" actId="20577"/>
          <ac:spMkLst>
            <pc:docMk/>
            <pc:sldMk cId="2491177883" sldId="512"/>
            <ac:spMk id="2" creationId="{07291B45-CA4A-EE01-F19A-8F49EDB7F047}"/>
          </ac:spMkLst>
        </pc:spChg>
        <pc:picChg chg="mod">
          <ac:chgData name="Kerrie Shanahan" userId="ae473d9f-76e9-476f-892f-2674ea963afc" providerId="ADAL" clId="{F0CC4376-4C41-42F6-B8DC-F63690E492AB}" dt="2025-07-08T23:10:44.800" v="408" actId="962"/>
          <ac:picMkLst>
            <pc:docMk/>
            <pc:sldMk cId="2491177883" sldId="512"/>
            <ac:picMk id="5" creationId="{99CD5596-9D05-FD4D-CE8D-179444C21CA6}"/>
          </ac:picMkLst>
        </pc:picChg>
        <pc:picChg chg="mod">
          <ac:chgData name="Kerrie Shanahan" userId="ae473d9f-76e9-476f-892f-2674ea963afc" providerId="ADAL" clId="{F0CC4376-4C41-42F6-B8DC-F63690E492AB}" dt="2025-07-08T23:11:22.272" v="418" actId="962"/>
          <ac:picMkLst>
            <pc:docMk/>
            <pc:sldMk cId="2491177883" sldId="512"/>
            <ac:picMk id="6" creationId="{7C7EAB6F-BBDF-EF6A-77C2-012B46266A07}"/>
          </ac:picMkLst>
        </pc:picChg>
        <pc:picChg chg="mod">
          <ac:chgData name="Kerrie Shanahan" userId="ae473d9f-76e9-476f-892f-2674ea963afc" providerId="ADAL" clId="{F0CC4376-4C41-42F6-B8DC-F63690E492AB}" dt="2025-07-08T23:11:30.680" v="438" actId="962"/>
          <ac:picMkLst>
            <pc:docMk/>
            <pc:sldMk cId="2491177883" sldId="512"/>
            <ac:picMk id="8" creationId="{1B3AFDEB-9D85-2A8E-8675-0BC0F85CDE8C}"/>
          </ac:picMkLst>
        </pc:picChg>
      </pc:sldChg>
      <pc:sldChg chg="modSp">
        <pc:chgData name="Kerrie Shanahan" userId="ae473d9f-76e9-476f-892f-2674ea963afc" providerId="ADAL" clId="{F0CC4376-4C41-42F6-B8DC-F63690E492AB}" dt="2025-07-08T23:02:40.839" v="286" actId="20577"/>
        <pc:sldMkLst>
          <pc:docMk/>
          <pc:sldMk cId="868684786" sldId="513"/>
        </pc:sldMkLst>
        <pc:spChg chg="mod">
          <ac:chgData name="Kerrie Shanahan" userId="ae473d9f-76e9-476f-892f-2674ea963afc" providerId="ADAL" clId="{F0CC4376-4C41-42F6-B8DC-F63690E492AB}" dt="2025-07-08T23:02:40.839" v="286" actId="20577"/>
          <ac:spMkLst>
            <pc:docMk/>
            <pc:sldMk cId="868684786" sldId="513"/>
            <ac:spMk id="2" creationId="{8E7E6C2D-4D62-496F-F3DE-95030E55AE06}"/>
          </ac:spMkLst>
        </pc:spChg>
      </pc:sldChg>
      <pc:sldChg chg="modSp">
        <pc:chgData name="Kerrie Shanahan" userId="ae473d9f-76e9-476f-892f-2674ea963afc" providerId="ADAL" clId="{F0CC4376-4C41-42F6-B8DC-F63690E492AB}" dt="2025-07-08T23:02:43.381" v="288" actId="20577"/>
        <pc:sldMkLst>
          <pc:docMk/>
          <pc:sldMk cId="1259779433" sldId="514"/>
        </pc:sldMkLst>
        <pc:spChg chg="mod">
          <ac:chgData name="Kerrie Shanahan" userId="ae473d9f-76e9-476f-892f-2674ea963afc" providerId="ADAL" clId="{F0CC4376-4C41-42F6-B8DC-F63690E492AB}" dt="2025-07-08T23:02:43.381" v="288" actId="20577"/>
          <ac:spMkLst>
            <pc:docMk/>
            <pc:sldMk cId="1259779433" sldId="514"/>
            <ac:spMk id="2" creationId="{21E5BD0B-E140-5477-BE01-F8F9AA3D41B3}"/>
          </ac:spMkLst>
        </pc:spChg>
      </pc:sldChg>
      <pc:sldChg chg="modSp modNotesTx">
        <pc:chgData name="Kerrie Shanahan" userId="ae473d9f-76e9-476f-892f-2674ea963afc" providerId="ADAL" clId="{F0CC4376-4C41-42F6-B8DC-F63690E492AB}" dt="2025-07-23T03:59:08.137" v="1431" actId="20577"/>
        <pc:sldMkLst>
          <pc:docMk/>
          <pc:sldMk cId="1971552586" sldId="515"/>
        </pc:sldMkLst>
        <pc:spChg chg="mod">
          <ac:chgData name="Kerrie Shanahan" userId="ae473d9f-76e9-476f-892f-2674ea963afc" providerId="ADAL" clId="{F0CC4376-4C41-42F6-B8DC-F63690E492AB}" dt="2025-07-08T23:02:46.347" v="290" actId="20577"/>
          <ac:spMkLst>
            <pc:docMk/>
            <pc:sldMk cId="1971552586" sldId="515"/>
            <ac:spMk id="3" creationId="{E935530F-870A-B513-EF82-108017879D66}"/>
          </ac:spMkLst>
        </pc:spChg>
      </pc:sldChg>
      <pc:sldChg chg="modSp">
        <pc:chgData name="Kerrie Shanahan" userId="ae473d9f-76e9-476f-892f-2674ea963afc" providerId="ADAL" clId="{F0CC4376-4C41-42F6-B8DC-F63690E492AB}" dt="2025-07-08T23:02:49.076" v="292" actId="20577"/>
        <pc:sldMkLst>
          <pc:docMk/>
          <pc:sldMk cId="3791891907" sldId="516"/>
        </pc:sldMkLst>
        <pc:spChg chg="mod">
          <ac:chgData name="Kerrie Shanahan" userId="ae473d9f-76e9-476f-892f-2674ea963afc" providerId="ADAL" clId="{F0CC4376-4C41-42F6-B8DC-F63690E492AB}" dt="2025-07-08T23:02:49.076" v="292" actId="20577"/>
          <ac:spMkLst>
            <pc:docMk/>
            <pc:sldMk cId="3791891907" sldId="516"/>
            <ac:spMk id="2" creationId="{E0636FF6-6F4F-360A-427A-483D0ED70DBA}"/>
          </ac:spMkLst>
        </pc:spChg>
      </pc:sldChg>
      <pc:sldChg chg="addSp delSp modSp mod modNotesTx">
        <pc:chgData name="Kerrie Shanahan" userId="ae473d9f-76e9-476f-892f-2674ea963afc" providerId="ADAL" clId="{F0CC4376-4C41-42F6-B8DC-F63690E492AB}" dt="2025-07-28T05:05:05.189" v="2077" actId="20577"/>
        <pc:sldMkLst>
          <pc:docMk/>
          <pc:sldMk cId="1797789494" sldId="518"/>
        </pc:sldMkLst>
        <pc:grpChg chg="mod topLvl">
          <ac:chgData name="Kerrie Shanahan" userId="ae473d9f-76e9-476f-892f-2674ea963afc" providerId="ADAL" clId="{F0CC4376-4C41-42F6-B8DC-F63690E492AB}" dt="2025-07-23T06:02:06.172" v="1456" actId="164"/>
          <ac:grpSpMkLst>
            <pc:docMk/>
            <pc:sldMk cId="1797789494" sldId="518"/>
            <ac:grpSpMk id="4" creationId="{CDFC717B-3C56-0FBD-BC03-1C793C0F2EB3}"/>
          </ac:grpSpMkLst>
        </pc:grpChg>
        <pc:grpChg chg="add mod">
          <ac:chgData name="Kerrie Shanahan" userId="ae473d9f-76e9-476f-892f-2674ea963afc" providerId="ADAL" clId="{F0CC4376-4C41-42F6-B8DC-F63690E492AB}" dt="2025-07-23T06:02:06.172" v="1456" actId="164"/>
          <ac:grpSpMkLst>
            <pc:docMk/>
            <pc:sldMk cId="1797789494" sldId="518"/>
            <ac:grpSpMk id="7" creationId="{438666AD-ECB8-9124-906E-58083862AFBB}"/>
          </ac:grpSpMkLst>
        </pc:grpChg>
        <pc:grpChg chg="mod">
          <ac:chgData name="Kerrie Shanahan" userId="ae473d9f-76e9-476f-892f-2674ea963afc" providerId="ADAL" clId="{F0CC4376-4C41-42F6-B8DC-F63690E492AB}" dt="2025-07-23T05:47:10.086" v="1437"/>
          <ac:grpSpMkLst>
            <pc:docMk/>
            <pc:sldMk cId="1797789494" sldId="518"/>
            <ac:grpSpMk id="9" creationId="{89959A58-9FF5-946D-0972-85491081D80B}"/>
          </ac:grpSpMkLst>
        </pc:grpChg>
        <pc:grpChg chg="mod">
          <ac:chgData name="Kerrie Shanahan" userId="ae473d9f-76e9-476f-892f-2674ea963afc" providerId="ADAL" clId="{F0CC4376-4C41-42F6-B8DC-F63690E492AB}" dt="2025-07-23T05:47:10.086" v="1437"/>
          <ac:grpSpMkLst>
            <pc:docMk/>
            <pc:sldMk cId="1797789494" sldId="518"/>
            <ac:grpSpMk id="42" creationId="{A1E6DA51-17C0-AEE4-6E38-54FA2D6145C7}"/>
          </ac:grpSpMkLst>
        </pc:grpChg>
        <pc:grpChg chg="add mod">
          <ac:chgData name="Kerrie Shanahan" userId="ae473d9f-76e9-476f-892f-2674ea963afc" providerId="ADAL" clId="{F0CC4376-4C41-42F6-B8DC-F63690E492AB}" dt="2025-07-23T06:03:48.715" v="2074" actId="962"/>
          <ac:grpSpMkLst>
            <pc:docMk/>
            <pc:sldMk cId="1797789494" sldId="518"/>
            <ac:grpSpMk id="47" creationId="{CDD4881B-3C05-9D2C-1330-F32D8338292C}"/>
          </ac:grpSpMkLst>
        </pc:grpChg>
        <pc:picChg chg="mod">
          <ac:chgData name="Kerrie Shanahan" userId="ae473d9f-76e9-476f-892f-2674ea963afc" providerId="ADAL" clId="{F0CC4376-4C41-42F6-B8DC-F63690E492AB}" dt="2025-07-23T05:47:10.086" v="1437"/>
          <ac:picMkLst>
            <pc:docMk/>
            <pc:sldMk cId="1797789494" sldId="518"/>
            <ac:picMk id="8" creationId="{B0C580A8-92F2-D5F8-F1B3-EA1599132408}"/>
          </ac:picMkLst>
        </pc:picChg>
        <pc:cxnChg chg="mod">
          <ac:chgData name="Kerrie Shanahan" userId="ae473d9f-76e9-476f-892f-2674ea963afc" providerId="ADAL" clId="{F0CC4376-4C41-42F6-B8DC-F63690E492AB}" dt="2025-07-23T05:47:10.086" v="1437"/>
          <ac:cxnSpMkLst>
            <pc:docMk/>
            <pc:sldMk cId="1797789494" sldId="518"/>
            <ac:cxnSpMk id="43" creationId="{0A651E0B-1BAB-1E09-F908-5BF540536081}"/>
          </ac:cxnSpMkLst>
        </pc:cxnChg>
        <pc:cxnChg chg="mod">
          <ac:chgData name="Kerrie Shanahan" userId="ae473d9f-76e9-476f-892f-2674ea963afc" providerId="ADAL" clId="{F0CC4376-4C41-42F6-B8DC-F63690E492AB}" dt="2025-07-23T05:47:10.086" v="1437"/>
          <ac:cxnSpMkLst>
            <pc:docMk/>
            <pc:sldMk cId="1797789494" sldId="518"/>
            <ac:cxnSpMk id="44" creationId="{97E919E1-C6F9-F1C9-223C-D4BB30B875E8}"/>
          </ac:cxnSpMkLst>
        </pc:cxnChg>
        <pc:cxnChg chg="mod">
          <ac:chgData name="Kerrie Shanahan" userId="ae473d9f-76e9-476f-892f-2674ea963afc" providerId="ADAL" clId="{F0CC4376-4C41-42F6-B8DC-F63690E492AB}" dt="2025-07-23T05:47:10.086" v="1437"/>
          <ac:cxnSpMkLst>
            <pc:docMk/>
            <pc:sldMk cId="1797789494" sldId="518"/>
            <ac:cxnSpMk id="45" creationId="{C58AE812-A3EB-4867-659E-F7E0F1F8BB20}"/>
          </ac:cxnSpMkLst>
        </pc:cxnChg>
        <pc:cxnChg chg="mod">
          <ac:chgData name="Kerrie Shanahan" userId="ae473d9f-76e9-476f-892f-2674ea963afc" providerId="ADAL" clId="{F0CC4376-4C41-42F6-B8DC-F63690E492AB}" dt="2025-07-23T05:47:10.086" v="1437"/>
          <ac:cxnSpMkLst>
            <pc:docMk/>
            <pc:sldMk cId="1797789494" sldId="518"/>
            <ac:cxnSpMk id="46" creationId="{E4104BA9-33E9-DEB4-A824-94A425B23DB8}"/>
          </ac:cxnSpMkLst>
        </pc:cxnChg>
      </pc:sldChg>
      <pc:sldChg chg="modSp mod modNotesTx">
        <pc:chgData name="Kerrie Shanahan" userId="ae473d9f-76e9-476f-892f-2674ea963afc" providerId="ADAL" clId="{F0CC4376-4C41-42F6-B8DC-F63690E492AB}" dt="2025-07-23T01:17:21.412" v="1415" actId="20577"/>
        <pc:sldMkLst>
          <pc:docMk/>
          <pc:sldMk cId="409148390" sldId="520"/>
        </pc:sldMkLst>
        <pc:spChg chg="ord">
          <ac:chgData name="Kerrie Shanahan" userId="ae473d9f-76e9-476f-892f-2674ea963afc" providerId="ADAL" clId="{F0CC4376-4C41-42F6-B8DC-F63690E492AB}" dt="2025-07-08T23:04:41.761" v="369" actId="13244"/>
          <ac:spMkLst>
            <pc:docMk/>
            <pc:sldMk cId="409148390" sldId="520"/>
            <ac:spMk id="7" creationId="{9890F197-D46C-9CA8-EE12-3BF470C0CDC9}"/>
          </ac:spMkLst>
        </pc:spChg>
      </pc:sldChg>
      <pc:sldChg chg="modSp">
        <pc:chgData name="Kerrie Shanahan" userId="ae473d9f-76e9-476f-892f-2674ea963afc" providerId="ADAL" clId="{F0CC4376-4C41-42F6-B8DC-F63690E492AB}" dt="2025-07-08T23:02:56.684" v="294" actId="20577"/>
        <pc:sldMkLst>
          <pc:docMk/>
          <pc:sldMk cId="309290176" sldId="522"/>
        </pc:sldMkLst>
        <pc:spChg chg="mod">
          <ac:chgData name="Kerrie Shanahan" userId="ae473d9f-76e9-476f-892f-2674ea963afc" providerId="ADAL" clId="{F0CC4376-4C41-42F6-B8DC-F63690E492AB}" dt="2025-07-08T23:02:56.684" v="294" actId="20577"/>
          <ac:spMkLst>
            <pc:docMk/>
            <pc:sldMk cId="309290176" sldId="522"/>
            <ac:spMk id="3" creationId="{EB3DE614-2500-DDC6-79A7-93512B15B967}"/>
          </ac:spMkLst>
        </pc:spChg>
      </pc:sldChg>
      <pc:sldChg chg="modSp modNotesTx">
        <pc:chgData name="Kerrie Shanahan" userId="ae473d9f-76e9-476f-892f-2674ea963afc" providerId="ADAL" clId="{F0CC4376-4C41-42F6-B8DC-F63690E492AB}" dt="2025-07-08T23:02:31.814" v="278" actId="20577"/>
        <pc:sldMkLst>
          <pc:docMk/>
          <pc:sldMk cId="1596643284" sldId="523"/>
        </pc:sldMkLst>
        <pc:spChg chg="mod">
          <ac:chgData name="Kerrie Shanahan" userId="ae473d9f-76e9-476f-892f-2674ea963afc" providerId="ADAL" clId="{F0CC4376-4C41-42F6-B8DC-F63690E492AB}" dt="2025-07-08T23:02:31.814" v="278" actId="20577"/>
          <ac:spMkLst>
            <pc:docMk/>
            <pc:sldMk cId="1596643284" sldId="523"/>
            <ac:spMk id="2" creationId="{07291B45-CA4A-EE01-F19A-8F49EDB7F047}"/>
          </ac:spMkLst>
        </pc:spChg>
      </pc:sldChg>
      <pc:sldChg chg="modSp mod modNotesTx">
        <pc:chgData name="Kerrie Shanahan" userId="ae473d9f-76e9-476f-892f-2674ea963afc" providerId="ADAL" clId="{F0CC4376-4C41-42F6-B8DC-F63690E492AB}" dt="2025-07-30T06:33:46.781" v="2090" actId="20577"/>
        <pc:sldMkLst>
          <pc:docMk/>
          <pc:sldMk cId="3297467164" sldId="524"/>
        </pc:sldMkLst>
        <pc:spChg chg="mod">
          <ac:chgData name="Kerrie Shanahan" userId="ae473d9f-76e9-476f-892f-2674ea963afc" providerId="ADAL" clId="{F0CC4376-4C41-42F6-B8DC-F63690E492AB}" dt="2025-07-08T23:02:35.489" v="281" actId="20577"/>
          <ac:spMkLst>
            <pc:docMk/>
            <pc:sldMk cId="3297467164" sldId="524"/>
            <ac:spMk id="3" creationId="{56A57364-6EB2-EC1C-926A-8EC67CB5BAF0}"/>
          </ac:spMkLst>
        </pc:spChg>
        <pc:spChg chg="mod">
          <ac:chgData name="Kerrie Shanahan" userId="ae473d9f-76e9-476f-892f-2674ea963afc" providerId="ADAL" clId="{F0CC4376-4C41-42F6-B8DC-F63690E492AB}" dt="2025-07-21T06:41:30.848" v="1161" actId="20577"/>
          <ac:spMkLst>
            <pc:docMk/>
            <pc:sldMk cId="3297467164" sldId="524"/>
            <ac:spMk id="4" creationId="{9D146813-380D-EEC1-A937-2B82E8AFA907}"/>
          </ac:spMkLst>
        </pc:spChg>
      </pc:sldChg>
      <pc:sldChg chg="modSp mod">
        <pc:chgData name="Kerrie Shanahan" userId="ae473d9f-76e9-476f-892f-2674ea963afc" providerId="ADAL" clId="{F0CC4376-4C41-42F6-B8DC-F63690E492AB}" dt="2025-07-08T23:11:49.848" v="474" actId="962"/>
        <pc:sldMkLst>
          <pc:docMk/>
          <pc:sldMk cId="1066069138" sldId="525"/>
        </pc:sldMkLst>
        <pc:spChg chg="mod">
          <ac:chgData name="Kerrie Shanahan" userId="ae473d9f-76e9-476f-892f-2674ea963afc" providerId="ADAL" clId="{F0CC4376-4C41-42F6-B8DC-F63690E492AB}" dt="2025-07-08T23:02:38.493" v="284" actId="20577"/>
          <ac:spMkLst>
            <pc:docMk/>
            <pc:sldMk cId="1066069138" sldId="525"/>
            <ac:spMk id="3" creationId="{E935530F-870A-B513-EF82-108017879D66}"/>
          </ac:spMkLst>
        </pc:spChg>
        <pc:picChg chg="mod">
          <ac:chgData name="Kerrie Shanahan" userId="ae473d9f-76e9-476f-892f-2674ea963afc" providerId="ADAL" clId="{F0CC4376-4C41-42F6-B8DC-F63690E492AB}" dt="2025-07-08T23:11:39.307" v="452" actId="962"/>
          <ac:picMkLst>
            <pc:docMk/>
            <pc:sldMk cId="1066069138" sldId="525"/>
            <ac:picMk id="2" creationId="{728BA94C-D033-4177-2C45-52A9BD96A2EE}"/>
          </ac:picMkLst>
        </pc:picChg>
        <pc:picChg chg="mod">
          <ac:chgData name="Kerrie Shanahan" userId="ae473d9f-76e9-476f-892f-2674ea963afc" providerId="ADAL" clId="{F0CC4376-4C41-42F6-B8DC-F63690E492AB}" dt="2025-07-08T23:11:44.821" v="462" actId="962"/>
          <ac:picMkLst>
            <pc:docMk/>
            <pc:sldMk cId="1066069138" sldId="525"/>
            <ac:picMk id="8" creationId="{37C90EDE-602F-BCB7-CFFC-315F9F282778}"/>
          </ac:picMkLst>
        </pc:picChg>
        <pc:picChg chg="mod">
          <ac:chgData name="Kerrie Shanahan" userId="ae473d9f-76e9-476f-892f-2674ea963afc" providerId="ADAL" clId="{F0CC4376-4C41-42F6-B8DC-F63690E492AB}" dt="2025-07-08T23:11:49.848" v="474" actId="962"/>
          <ac:picMkLst>
            <pc:docMk/>
            <pc:sldMk cId="1066069138" sldId="525"/>
            <ac:picMk id="9" creationId="{4CB83710-73CB-8A1B-73E1-83323A8F320F}"/>
          </ac:picMkLst>
        </pc:picChg>
      </pc:sldChg>
      <pc:sldChg chg="modSp">
        <pc:chgData name="Kerrie Shanahan" userId="ae473d9f-76e9-476f-892f-2674ea963afc" providerId="ADAL" clId="{F0CC4376-4C41-42F6-B8DC-F63690E492AB}" dt="2025-07-08T23:02:26.870" v="274" actId="20577"/>
        <pc:sldMkLst>
          <pc:docMk/>
          <pc:sldMk cId="2692366707" sldId="532"/>
        </pc:sldMkLst>
        <pc:spChg chg="mod">
          <ac:chgData name="Kerrie Shanahan" userId="ae473d9f-76e9-476f-892f-2674ea963afc" providerId="ADAL" clId="{F0CC4376-4C41-42F6-B8DC-F63690E492AB}" dt="2025-07-08T23:02:26.870" v="274" actId="20577"/>
          <ac:spMkLst>
            <pc:docMk/>
            <pc:sldMk cId="2692366707" sldId="532"/>
            <ac:spMk id="3" creationId="{56A57364-6EB2-EC1C-926A-8EC67CB5BAF0}"/>
          </ac:spMkLst>
        </pc:spChg>
      </pc:sldChg>
      <pc:sldChg chg="modSp mod modNotesTx">
        <pc:chgData name="Kerrie Shanahan" userId="ae473d9f-76e9-476f-892f-2674ea963afc" providerId="ADAL" clId="{F0CC4376-4C41-42F6-B8DC-F63690E492AB}" dt="2025-07-22T23:20:01.022" v="1310"/>
        <pc:sldMkLst>
          <pc:docMk/>
          <pc:sldMk cId="602881458" sldId="533"/>
        </pc:sldMkLst>
        <pc:grpChg chg="mod">
          <ac:chgData name="Kerrie Shanahan" userId="ae473d9f-76e9-476f-892f-2674ea963afc" providerId="ADAL" clId="{F0CC4376-4C41-42F6-B8DC-F63690E492AB}" dt="2025-07-08T23:10:37.719" v="400" actId="962"/>
          <ac:grpSpMkLst>
            <pc:docMk/>
            <pc:sldMk cId="602881458" sldId="533"/>
            <ac:grpSpMk id="2" creationId="{E5F53164-D005-9CD0-BBD7-6DC3DD98FA3B}"/>
          </ac:grpSpMkLst>
        </pc:grpChg>
      </pc:sldChg>
      <pc:sldChg chg="modSp modNotesTx">
        <pc:chgData name="Kerrie Shanahan" userId="ae473d9f-76e9-476f-892f-2674ea963afc" providerId="ADAL" clId="{F0CC4376-4C41-42F6-B8DC-F63690E492AB}" dt="2025-07-22T23:20:14.887" v="1313" actId="20577"/>
        <pc:sldMkLst>
          <pc:docMk/>
          <pc:sldMk cId="3264394745" sldId="534"/>
        </pc:sldMkLst>
        <pc:spChg chg="mod">
          <ac:chgData name="Kerrie Shanahan" userId="ae473d9f-76e9-476f-892f-2674ea963afc" providerId="ADAL" clId="{F0CC4376-4C41-42F6-B8DC-F63690E492AB}" dt="2025-07-08T23:02:23.445" v="272" actId="20577"/>
          <ac:spMkLst>
            <pc:docMk/>
            <pc:sldMk cId="3264394745" sldId="534"/>
            <ac:spMk id="3" creationId="{56A57364-6EB2-EC1C-926A-8EC67CB5BAF0}"/>
          </ac:spMkLst>
        </pc:spChg>
      </pc:sldChg>
      <pc:sldChg chg="modSp mod">
        <pc:chgData name="Kerrie Shanahan" userId="ae473d9f-76e9-476f-892f-2674ea963afc" providerId="ADAL" clId="{F0CC4376-4C41-42F6-B8DC-F63690E492AB}" dt="2025-07-08T23:12:11.786" v="594" actId="962"/>
        <pc:sldMkLst>
          <pc:docMk/>
          <pc:sldMk cId="2194068111" sldId="535"/>
        </pc:sldMkLst>
        <pc:spChg chg="mod">
          <ac:chgData name="Kerrie Shanahan" userId="ae473d9f-76e9-476f-892f-2674ea963afc" providerId="ADAL" clId="{F0CC4376-4C41-42F6-B8DC-F63690E492AB}" dt="2025-07-08T23:03:17.841" v="312" actId="20577"/>
          <ac:spMkLst>
            <pc:docMk/>
            <pc:sldMk cId="2194068111" sldId="535"/>
            <ac:spMk id="2" creationId="{27EA34F7-0ABE-8E55-C68D-7419E1E96140}"/>
          </ac:spMkLst>
        </pc:spChg>
        <pc:grpChg chg="mod">
          <ac:chgData name="Kerrie Shanahan" userId="ae473d9f-76e9-476f-892f-2674ea963afc" providerId="ADAL" clId="{F0CC4376-4C41-42F6-B8DC-F63690E492AB}" dt="2025-07-08T23:12:11.786" v="594" actId="962"/>
          <ac:grpSpMkLst>
            <pc:docMk/>
            <pc:sldMk cId="2194068111" sldId="535"/>
            <ac:grpSpMk id="17" creationId="{64480C29-A410-19D3-CAE0-9C28CDDAD769}"/>
          </ac:grpSpMkLst>
        </pc:grpChg>
      </pc:sldChg>
      <pc:sldChg chg="addSp modSp mod">
        <pc:chgData name="Kerrie Shanahan" userId="ae473d9f-76e9-476f-892f-2674ea963afc" providerId="ADAL" clId="{F0CC4376-4C41-42F6-B8DC-F63690E492AB}" dt="2025-07-08T23:13:41.559" v="931" actId="962"/>
        <pc:sldMkLst>
          <pc:docMk/>
          <pc:sldMk cId="1001232871" sldId="537"/>
        </pc:sldMkLst>
        <pc:spChg chg="mod">
          <ac:chgData name="Kerrie Shanahan" userId="ae473d9f-76e9-476f-892f-2674ea963afc" providerId="ADAL" clId="{F0CC4376-4C41-42F6-B8DC-F63690E492AB}" dt="2025-07-08T23:03:22.508" v="314" actId="20577"/>
          <ac:spMkLst>
            <pc:docMk/>
            <pc:sldMk cId="1001232871" sldId="537"/>
            <ac:spMk id="2" creationId="{27EA34F7-0ABE-8E55-C68D-7419E1E96140}"/>
          </ac:spMkLst>
        </pc:spChg>
        <pc:spChg chg="mod">
          <ac:chgData name="Kerrie Shanahan" userId="ae473d9f-76e9-476f-892f-2674ea963afc" providerId="ADAL" clId="{F0CC4376-4C41-42F6-B8DC-F63690E492AB}" dt="2025-07-08T23:13:07.237" v="813" actId="962"/>
          <ac:spMkLst>
            <pc:docMk/>
            <pc:sldMk cId="1001232871" sldId="537"/>
            <ac:spMk id="18" creationId="{31B97C5E-4C70-1360-F7DE-0010FC2F0A72}"/>
          </ac:spMkLst>
        </pc:spChg>
        <pc:grpChg chg="mod">
          <ac:chgData name="Kerrie Shanahan" userId="ae473d9f-76e9-476f-892f-2674ea963afc" providerId="ADAL" clId="{F0CC4376-4C41-42F6-B8DC-F63690E492AB}" dt="2025-07-08T23:12:57.295" v="809" actId="164"/>
          <ac:grpSpMkLst>
            <pc:docMk/>
            <pc:sldMk cId="1001232871" sldId="537"/>
            <ac:grpSpMk id="3" creationId="{123E39F8-3F8D-F40F-B8C8-438840885C53}"/>
          </ac:grpSpMkLst>
        </pc:grpChg>
        <pc:grpChg chg="add mod">
          <ac:chgData name="Kerrie Shanahan" userId="ae473d9f-76e9-476f-892f-2674ea963afc" providerId="ADAL" clId="{F0CC4376-4C41-42F6-B8DC-F63690E492AB}" dt="2025-07-08T23:13:41.559" v="931" actId="962"/>
          <ac:grpSpMkLst>
            <pc:docMk/>
            <pc:sldMk cId="1001232871" sldId="537"/>
            <ac:grpSpMk id="5" creationId="{4E6D8FFF-68E0-218D-C301-A7FB70916D56}"/>
          </ac:grpSpMkLst>
        </pc:grpChg>
        <pc:grpChg chg="mod">
          <ac:chgData name="Kerrie Shanahan" userId="ae473d9f-76e9-476f-892f-2674ea963afc" providerId="ADAL" clId="{F0CC4376-4C41-42F6-B8DC-F63690E492AB}" dt="2025-07-08T23:12:57.295" v="809" actId="164"/>
          <ac:grpSpMkLst>
            <pc:docMk/>
            <pc:sldMk cId="1001232871" sldId="537"/>
            <ac:grpSpMk id="21" creationId="{4F399BE0-3BA4-EDCE-D62A-9C2CA7F1A43F}"/>
          </ac:grpSpMkLst>
        </pc:grpChg>
      </pc:sldChg>
      <pc:sldChg chg="addSp delSp modSp mod">
        <pc:chgData name="Kerrie Shanahan" userId="ae473d9f-76e9-476f-892f-2674ea963afc" providerId="ADAL" clId="{F0CC4376-4C41-42F6-B8DC-F63690E492AB}" dt="2025-07-23T00:48:26.114" v="1332" actId="962"/>
        <pc:sldMkLst>
          <pc:docMk/>
          <pc:sldMk cId="2107723483" sldId="538"/>
        </pc:sldMkLst>
        <pc:spChg chg="mod">
          <ac:chgData name="Kerrie Shanahan" userId="ae473d9f-76e9-476f-892f-2674ea963afc" providerId="ADAL" clId="{F0CC4376-4C41-42F6-B8DC-F63690E492AB}" dt="2025-07-08T23:03:44.046" v="332" actId="20577"/>
          <ac:spMkLst>
            <pc:docMk/>
            <pc:sldMk cId="2107723483" sldId="538"/>
            <ac:spMk id="7" creationId="{461FC22D-E4D8-4449-9E17-6CDF688E548E}"/>
          </ac:spMkLst>
        </pc:spChg>
        <pc:spChg chg="mod">
          <ac:chgData name="Kerrie Shanahan" userId="ae473d9f-76e9-476f-892f-2674ea963afc" providerId="ADAL" clId="{F0CC4376-4C41-42F6-B8DC-F63690E492AB}" dt="2025-07-08T23:14:30.614" v="974" actId="962"/>
          <ac:spMkLst>
            <pc:docMk/>
            <pc:sldMk cId="2107723483" sldId="538"/>
            <ac:spMk id="9" creationId="{D48D083E-6C1E-F05C-E1B6-68C2379964A4}"/>
          </ac:spMkLst>
        </pc:spChg>
        <pc:spChg chg="add del mod">
          <ac:chgData name="Kerrie Shanahan" userId="ae473d9f-76e9-476f-892f-2674ea963afc" providerId="ADAL" clId="{F0CC4376-4C41-42F6-B8DC-F63690E492AB}" dt="2025-07-08T23:15:02.380" v="983" actId="478"/>
          <ac:spMkLst>
            <pc:docMk/>
            <pc:sldMk cId="2107723483" sldId="538"/>
            <ac:spMk id="10" creationId="{9FB36E1B-C5D0-5A60-97C9-A610D57D9052}"/>
          </ac:spMkLst>
        </pc:spChg>
        <pc:grpChg chg="mod">
          <ac:chgData name="Kerrie Shanahan" userId="ae473d9f-76e9-476f-892f-2674ea963afc" providerId="ADAL" clId="{F0CC4376-4C41-42F6-B8DC-F63690E492AB}" dt="2025-07-08T23:14:38.883" v="979" actId="962"/>
          <ac:grpSpMkLst>
            <pc:docMk/>
            <pc:sldMk cId="2107723483" sldId="538"/>
            <ac:grpSpMk id="12" creationId="{7CC2D0CA-28E3-0590-236E-0E66CB9A2A20}"/>
          </ac:grpSpMkLst>
        </pc:grpChg>
        <pc:picChg chg="mod">
          <ac:chgData name="Kerrie Shanahan" userId="ae473d9f-76e9-476f-892f-2674ea963afc" providerId="ADAL" clId="{F0CC4376-4C41-42F6-B8DC-F63690E492AB}" dt="2025-07-23T00:48:26.114" v="1332" actId="962"/>
          <ac:picMkLst>
            <pc:docMk/>
            <pc:sldMk cId="2107723483" sldId="538"/>
            <ac:picMk id="6" creationId="{23FB31A6-D5BB-61B2-A90C-F8EAE3567C1F}"/>
          </ac:picMkLst>
        </pc:picChg>
      </pc:sldChg>
      <pc:sldChg chg="addSp delSp modSp mod">
        <pc:chgData name="Kerrie Shanahan" userId="ae473d9f-76e9-476f-892f-2674ea963afc" providerId="ADAL" clId="{F0CC4376-4C41-42F6-B8DC-F63690E492AB}" dt="2025-07-08T23:15:20.055" v="1039" actId="962"/>
        <pc:sldMkLst>
          <pc:docMk/>
          <pc:sldMk cId="2042226236" sldId="540"/>
        </pc:sldMkLst>
        <pc:spChg chg="mod">
          <ac:chgData name="Kerrie Shanahan" userId="ae473d9f-76e9-476f-892f-2674ea963afc" providerId="ADAL" clId="{F0CC4376-4C41-42F6-B8DC-F63690E492AB}" dt="2025-07-08T23:03:46.779" v="336" actId="20577"/>
          <ac:spMkLst>
            <pc:docMk/>
            <pc:sldMk cId="2042226236" sldId="540"/>
            <ac:spMk id="7" creationId="{461FC22D-E4D8-4449-9E17-6CDF688E548E}"/>
          </ac:spMkLst>
        </pc:spChg>
        <pc:spChg chg="add del">
          <ac:chgData name="Kerrie Shanahan" userId="ae473d9f-76e9-476f-892f-2674ea963afc" providerId="ADAL" clId="{F0CC4376-4C41-42F6-B8DC-F63690E492AB}" dt="2025-07-08T23:14:59.837" v="982" actId="478"/>
          <ac:spMkLst>
            <pc:docMk/>
            <pc:sldMk cId="2042226236" sldId="540"/>
            <ac:spMk id="10" creationId="{9FB36E1B-C5D0-5A60-97C9-A610D57D9052}"/>
          </ac:spMkLst>
        </pc:spChg>
        <pc:grpChg chg="mod">
          <ac:chgData name="Kerrie Shanahan" userId="ae473d9f-76e9-476f-892f-2674ea963afc" providerId="ADAL" clId="{F0CC4376-4C41-42F6-B8DC-F63690E492AB}" dt="2025-07-08T23:15:20.055" v="1039" actId="962"/>
          <ac:grpSpMkLst>
            <pc:docMk/>
            <pc:sldMk cId="2042226236" sldId="540"/>
            <ac:grpSpMk id="3" creationId="{B1DCC217-5A1B-8586-1468-25DB98FE7FF4}"/>
          </ac:grpSpMkLst>
        </pc:grpChg>
      </pc:sldChg>
      <pc:sldChg chg="modNotesTx">
        <pc:chgData name="Kerrie Shanahan" userId="ae473d9f-76e9-476f-892f-2674ea963afc" providerId="ADAL" clId="{F0CC4376-4C41-42F6-B8DC-F63690E492AB}" dt="2025-07-01T04:54:51.129" v="119" actId="113"/>
        <pc:sldMkLst>
          <pc:docMk/>
          <pc:sldMk cId="3311342521" sldId="562"/>
        </pc:sldMkLst>
      </pc:sldChg>
      <pc:sldChg chg="addSp modSp mod modNotesTx">
        <pc:chgData name="Kerrie Shanahan" userId="ae473d9f-76e9-476f-892f-2674ea963afc" providerId="ADAL" clId="{F0CC4376-4C41-42F6-B8DC-F63690E492AB}" dt="2025-07-08T23:09:29.669" v="398" actId="962"/>
        <pc:sldMkLst>
          <pc:docMk/>
          <pc:sldMk cId="1331476595" sldId="563"/>
        </pc:sldMkLst>
        <pc:spChg chg="mod">
          <ac:chgData name="Kerrie Shanahan" userId="ae473d9f-76e9-476f-892f-2674ea963afc" providerId="ADAL" clId="{F0CC4376-4C41-42F6-B8DC-F63690E492AB}" dt="2025-07-08T23:02:20.213" v="270" actId="20577"/>
          <ac:spMkLst>
            <pc:docMk/>
            <pc:sldMk cId="1331476595" sldId="563"/>
            <ac:spMk id="3" creationId="{56A57364-6EB2-EC1C-926A-8EC67CB5BAF0}"/>
          </ac:spMkLst>
        </pc:spChg>
        <pc:grpChg chg="add mod">
          <ac:chgData name="Kerrie Shanahan" userId="ae473d9f-76e9-476f-892f-2674ea963afc" providerId="ADAL" clId="{F0CC4376-4C41-42F6-B8DC-F63690E492AB}" dt="2025-07-08T23:09:29.669" v="398" actId="962"/>
          <ac:grpSpMkLst>
            <pc:docMk/>
            <pc:sldMk cId="1331476595" sldId="563"/>
            <ac:grpSpMk id="2" creationId="{CD1E8371-B79C-2BDC-F18E-F413C68F14B1}"/>
          </ac:grpSpMkLst>
        </pc:grpChg>
        <pc:grpChg chg="mod">
          <ac:chgData name="Kerrie Shanahan" userId="ae473d9f-76e9-476f-892f-2674ea963afc" providerId="ADAL" clId="{F0CC4376-4C41-42F6-B8DC-F63690E492AB}" dt="2025-07-02T02:45:43.530" v="192" actId="164"/>
          <ac:grpSpMkLst>
            <pc:docMk/>
            <pc:sldMk cId="1331476595" sldId="563"/>
            <ac:grpSpMk id="4" creationId="{336F8BA5-C34E-227D-B40F-DAE56F3142E4}"/>
          </ac:grpSpMkLst>
        </pc:grpChg>
        <pc:picChg chg="mod">
          <ac:chgData name="Kerrie Shanahan" userId="ae473d9f-76e9-476f-892f-2674ea963afc" providerId="ADAL" clId="{F0CC4376-4C41-42F6-B8DC-F63690E492AB}" dt="2025-07-02T02:45:43.530" v="192" actId="164"/>
          <ac:picMkLst>
            <pc:docMk/>
            <pc:sldMk cId="1331476595" sldId="563"/>
            <ac:picMk id="12" creationId="{49BC36B0-5A94-A85B-EE3A-3D54522F8C44}"/>
          </ac:picMkLst>
        </pc:picChg>
      </pc:sldChg>
    </pc:docChg>
  </pc:docChgLst>
  <pc:docChgLst>
    <pc:chgData name="Liz Heynes" userId="e5ff50d5-f39a-42f6-9e9f-e790bcc8c38d" providerId="ADAL" clId="{D37A1CB0-AFF9-4EEA-BC18-02CF440E8740}"/>
    <pc:docChg chg="modSld">
      <pc:chgData name="Liz Heynes" userId="e5ff50d5-f39a-42f6-9e9f-e790bcc8c38d" providerId="ADAL" clId="{D37A1CB0-AFF9-4EEA-BC18-02CF440E8740}" dt="2025-07-28T07:18:44.579" v="33" actId="20577"/>
      <pc:docMkLst>
        <pc:docMk/>
      </pc:docMkLst>
      <pc:sldChg chg="modNotesTx">
        <pc:chgData name="Liz Heynes" userId="e5ff50d5-f39a-42f6-9e9f-e790bcc8c38d" providerId="ADAL" clId="{D37A1CB0-AFF9-4EEA-BC18-02CF440E8740}" dt="2025-07-28T07:16:59.777" v="20" actId="20577"/>
        <pc:sldMkLst>
          <pc:docMk/>
          <pc:sldMk cId="1971552586" sldId="515"/>
        </pc:sldMkLst>
      </pc:sldChg>
      <pc:sldChg chg="modNotesTx">
        <pc:chgData name="Liz Heynes" userId="e5ff50d5-f39a-42f6-9e9f-e790bcc8c38d" providerId="ADAL" clId="{D37A1CB0-AFF9-4EEA-BC18-02CF440E8740}" dt="2025-07-28T07:18:44.579" v="33" actId="20577"/>
        <pc:sldMkLst>
          <pc:docMk/>
          <pc:sldMk cId="409148390" sldId="520"/>
        </pc:sldMkLst>
      </pc:sldChg>
      <pc:sldChg chg="modNotesTx">
        <pc:chgData name="Liz Heynes" userId="e5ff50d5-f39a-42f6-9e9f-e790bcc8c38d" providerId="ADAL" clId="{D37A1CB0-AFF9-4EEA-BC18-02CF440E8740}" dt="2025-07-28T06:10:43.937" v="14" actId="20577"/>
        <pc:sldMkLst>
          <pc:docMk/>
          <pc:sldMk cId="602881458" sldId="533"/>
        </pc:sldMkLst>
      </pc:sldChg>
      <pc:sldChg chg="modNotesTx">
        <pc:chgData name="Liz Heynes" userId="e5ff50d5-f39a-42f6-9e9f-e790bcc8c38d" providerId="ADAL" clId="{D37A1CB0-AFF9-4EEA-BC18-02CF440E8740}" dt="2025-07-28T06:59:14.995" v="18" actId="20577"/>
        <pc:sldMkLst>
          <pc:docMk/>
          <pc:sldMk cId="1331476595" sldId="563"/>
        </pc:sldMkLst>
      </pc:sldChg>
    </pc:docChg>
  </pc:docChgLst>
  <pc:docChgLst>
    <pc:chgData name="Rebecca McEwan" userId="ff810c5d-fc8a-4cb6-9b96-8b31b958f764" providerId="ADAL" clId="{47AFA921-CDCE-40F0-A2B4-EC4848C0C7E4}"/>
    <pc:docChg chg="undo custSel modSld">
      <pc:chgData name="Rebecca McEwan" userId="ff810c5d-fc8a-4cb6-9b96-8b31b958f764" providerId="ADAL" clId="{47AFA921-CDCE-40F0-A2B4-EC4848C0C7E4}" dt="2025-07-23T01:48:37.012" v="278" actId="20577"/>
      <pc:docMkLst>
        <pc:docMk/>
      </pc:docMkLst>
      <pc:sldChg chg="modNotesTx">
        <pc:chgData name="Rebecca McEwan" userId="ff810c5d-fc8a-4cb6-9b96-8b31b958f764" providerId="ADAL" clId="{47AFA921-CDCE-40F0-A2B4-EC4848C0C7E4}" dt="2025-07-23T01:48:37.012" v="278" actId="20577"/>
        <pc:sldMkLst>
          <pc:docMk/>
          <pc:sldMk cId="1157311959" sldId="491"/>
        </pc:sldMkLst>
      </pc:sldChg>
      <pc:sldChg chg="modNotesTx">
        <pc:chgData name="Rebecca McEwan" userId="ff810c5d-fc8a-4cb6-9b96-8b31b958f764" providerId="ADAL" clId="{47AFA921-CDCE-40F0-A2B4-EC4848C0C7E4}" dt="2025-07-23T01:47:00.660" v="276" actId="20577"/>
        <pc:sldMkLst>
          <pc:docMk/>
          <pc:sldMk cId="1971552586" sldId="515"/>
        </pc:sldMkLst>
      </pc:sldChg>
    </pc:docChg>
  </pc:docChgLst>
  <pc:docChgLst>
    <pc:chgData name="Liz Heynes" userId="e5ff50d5-f39a-42f6-9e9f-e790bcc8c38d" providerId="ADAL" clId="{B4A8764E-D806-47C0-81CA-D5E31A6BE5B4}"/>
    <pc:docChg chg="undo custSel modSld modMainMaster">
      <pc:chgData name="Liz Heynes" userId="e5ff50d5-f39a-42f6-9e9f-e790bcc8c38d" providerId="ADAL" clId="{B4A8764E-D806-47C0-81CA-D5E31A6BE5B4}" dt="2025-07-01T07:35:57.283" v="40" actId="20577"/>
      <pc:docMkLst>
        <pc:docMk/>
      </pc:docMkLst>
      <pc:sldChg chg="modNotesTx">
        <pc:chgData name="Liz Heynes" userId="e5ff50d5-f39a-42f6-9e9f-e790bcc8c38d" providerId="ADAL" clId="{B4A8764E-D806-47C0-81CA-D5E31A6BE5B4}" dt="2025-07-01T07:33:15.714" v="26" actId="20577"/>
        <pc:sldMkLst>
          <pc:docMk/>
          <pc:sldMk cId="103276766" sldId="486"/>
        </pc:sldMkLst>
      </pc:sldChg>
      <pc:sldChg chg="modSp mod">
        <pc:chgData name="Liz Heynes" userId="e5ff50d5-f39a-42f6-9e9f-e790bcc8c38d" providerId="ADAL" clId="{B4A8764E-D806-47C0-81CA-D5E31A6BE5B4}" dt="2025-07-01T07:34:31.766" v="30" actId="5793"/>
        <pc:sldMkLst>
          <pc:docMk/>
          <pc:sldMk cId="258130066" sldId="492"/>
        </pc:sldMkLst>
        <pc:spChg chg="mod">
          <ac:chgData name="Liz Heynes" userId="e5ff50d5-f39a-42f6-9e9f-e790bcc8c38d" providerId="ADAL" clId="{B4A8764E-D806-47C0-81CA-D5E31A6BE5B4}" dt="2025-07-01T07:34:31.766" v="30" actId="5793"/>
          <ac:spMkLst>
            <pc:docMk/>
            <pc:sldMk cId="258130066" sldId="492"/>
            <ac:spMk id="21" creationId="{17E4CE3F-6B29-2B49-8731-61EB6323A106}"/>
          </ac:spMkLst>
        </pc:spChg>
      </pc:sldChg>
      <pc:sldChg chg="modNotesTx">
        <pc:chgData name="Liz Heynes" userId="e5ff50d5-f39a-42f6-9e9f-e790bcc8c38d" providerId="ADAL" clId="{B4A8764E-D806-47C0-81CA-D5E31A6BE5B4}" dt="2025-07-01T07:35:22.764" v="38" actId="20577"/>
        <pc:sldMkLst>
          <pc:docMk/>
          <pc:sldMk cId="2389358011" sldId="493"/>
        </pc:sldMkLst>
      </pc:sldChg>
      <pc:sldChg chg="modSp mod">
        <pc:chgData name="Liz Heynes" userId="e5ff50d5-f39a-42f6-9e9f-e790bcc8c38d" providerId="ADAL" clId="{B4A8764E-D806-47C0-81CA-D5E31A6BE5B4}" dt="2025-07-01T07:28:14.702" v="16" actId="1076"/>
        <pc:sldMkLst>
          <pc:docMk/>
          <pc:sldMk cId="868684786" sldId="513"/>
        </pc:sldMkLst>
        <pc:spChg chg="mod">
          <ac:chgData name="Liz Heynes" userId="e5ff50d5-f39a-42f6-9e9f-e790bcc8c38d" providerId="ADAL" clId="{B4A8764E-D806-47C0-81CA-D5E31A6BE5B4}" dt="2025-07-01T07:28:14.702" v="16" actId="1076"/>
          <ac:spMkLst>
            <pc:docMk/>
            <pc:sldMk cId="868684786" sldId="513"/>
            <ac:spMk id="3" creationId="{2B08D8FA-FE96-A24B-C1C6-457BC61E9ADE}"/>
          </ac:spMkLst>
        </pc:spChg>
      </pc:sldChg>
      <pc:sldChg chg="modNotesTx">
        <pc:chgData name="Liz Heynes" userId="e5ff50d5-f39a-42f6-9e9f-e790bcc8c38d" providerId="ADAL" clId="{B4A8764E-D806-47C0-81CA-D5E31A6BE5B4}" dt="2025-07-01T07:25:20.924" v="0" actId="20577"/>
        <pc:sldMkLst>
          <pc:docMk/>
          <pc:sldMk cId="409148390" sldId="520"/>
        </pc:sldMkLst>
      </pc:sldChg>
      <pc:sldChg chg="modNotesTx">
        <pc:chgData name="Liz Heynes" userId="e5ff50d5-f39a-42f6-9e9f-e790bcc8c38d" providerId="ADAL" clId="{B4A8764E-D806-47C0-81CA-D5E31A6BE5B4}" dt="2025-07-01T07:29:35.180" v="18" actId="20577"/>
        <pc:sldMkLst>
          <pc:docMk/>
          <pc:sldMk cId="309290176" sldId="522"/>
        </pc:sldMkLst>
      </pc:sldChg>
      <pc:sldChg chg="modSp mod">
        <pc:chgData name="Liz Heynes" userId="e5ff50d5-f39a-42f6-9e9f-e790bcc8c38d" providerId="ADAL" clId="{B4A8764E-D806-47C0-81CA-D5E31A6BE5B4}" dt="2025-07-01T07:32:01.966" v="24" actId="1076"/>
        <pc:sldMkLst>
          <pc:docMk/>
          <pc:sldMk cId="1001232871" sldId="537"/>
        </pc:sldMkLst>
        <pc:spChg chg="mod">
          <ac:chgData name="Liz Heynes" userId="e5ff50d5-f39a-42f6-9e9f-e790bcc8c38d" providerId="ADAL" clId="{B4A8764E-D806-47C0-81CA-D5E31A6BE5B4}" dt="2025-07-01T07:32:01.966" v="24" actId="1076"/>
          <ac:spMkLst>
            <pc:docMk/>
            <pc:sldMk cId="1001232871" sldId="537"/>
            <ac:spMk id="20" creationId="{FC0AB3E6-54B4-4E9C-C613-1D5424EE82A0}"/>
          </ac:spMkLst>
        </pc:spChg>
        <pc:spChg chg="mod">
          <ac:chgData name="Liz Heynes" userId="e5ff50d5-f39a-42f6-9e9f-e790bcc8c38d" providerId="ADAL" clId="{B4A8764E-D806-47C0-81CA-D5E31A6BE5B4}" dt="2025-07-01T07:31:54.442" v="23" actId="1076"/>
          <ac:spMkLst>
            <pc:docMk/>
            <pc:sldMk cId="1001232871" sldId="537"/>
            <ac:spMk id="29" creationId="{092B2138-AEF7-C331-74FB-8B793CA3D3A8}"/>
          </ac:spMkLst>
        </pc:spChg>
      </pc:sldChg>
      <pc:sldMasterChg chg="modSldLayout">
        <pc:chgData name="Liz Heynes" userId="e5ff50d5-f39a-42f6-9e9f-e790bcc8c38d" providerId="ADAL" clId="{B4A8764E-D806-47C0-81CA-D5E31A6BE5B4}" dt="2025-07-01T07:35:57.283" v="40" actId="20577"/>
        <pc:sldMasterMkLst>
          <pc:docMk/>
          <pc:sldMasterMk cId="1034081160" sldId="2147483648"/>
        </pc:sldMasterMkLst>
        <pc:sldLayoutChg chg="modSp mod">
          <pc:chgData name="Liz Heynes" userId="e5ff50d5-f39a-42f6-9e9f-e790bcc8c38d" providerId="ADAL" clId="{B4A8764E-D806-47C0-81CA-D5E31A6BE5B4}" dt="2025-07-01T07:35:57.283" v="40" actId="20577"/>
          <pc:sldLayoutMkLst>
            <pc:docMk/>
            <pc:sldMasterMk cId="1034081160" sldId="2147483648"/>
            <pc:sldLayoutMk cId="488055856" sldId="2147483694"/>
          </pc:sldLayoutMkLst>
          <pc:spChg chg="mod">
            <ac:chgData name="Liz Heynes" userId="e5ff50d5-f39a-42f6-9e9f-e790bcc8c38d" providerId="ADAL" clId="{B4A8764E-D806-47C0-81CA-D5E31A6BE5B4}" dt="2025-07-01T07:35:57.283" v="40" actId="20577"/>
            <ac:spMkLst>
              <pc:docMk/>
              <pc:sldMasterMk cId="1034081160" sldId="2147483648"/>
              <pc:sldLayoutMk cId="488055856" sldId="2147483694"/>
              <ac:spMk id="18" creationId="{1AAEB114-892C-454C-B087-6DB2143FBD2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30/07/2025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30/07/2025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a:latin typeface="+mn-lt"/>
              </a:rPr>
              <a:t>y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ī</a:t>
            </a:r>
            <a:r>
              <a:rPr lang="en-AU" sz="1200" i="0" dirty="0">
                <a:latin typeface="+mn-lt"/>
              </a:rPr>
              <a:t>/ </a:t>
            </a:r>
            <a:r>
              <a:rPr lang="en-AU" sz="1200" dirty="0">
                <a:latin typeface="+mn-lt"/>
              </a:rPr>
              <a:t>(slides 16 to 43)</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could should would</a:t>
            </a:r>
            <a:r>
              <a:rPr lang="en-AU" sz="1200" b="0" dirty="0">
                <a:latin typeface="+mn-lt"/>
              </a:rPr>
              <a:t> (slides 35 and 36).</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Explicit instruction in morphology, including the </a:t>
            </a:r>
            <a:r>
              <a:rPr lang="en-AU" b="1" dirty="0"/>
              <a:t>-</a:t>
            </a:r>
            <a:r>
              <a:rPr lang="en-AU" b="1" dirty="0" err="1"/>
              <a:t>ing</a:t>
            </a:r>
            <a:r>
              <a:rPr lang="en-AU" b="0" dirty="0"/>
              <a:t> suffix, </a:t>
            </a:r>
            <a:r>
              <a:rPr lang="en-AU" dirty="0"/>
              <a:t>is needed before teaching aspects of the lesson (</a:t>
            </a:r>
            <a:r>
              <a:rPr lang="en-AU"/>
              <a:t>slides 25–26 and 33–34</a:t>
            </a:r>
            <a:r>
              <a:rPr lang="en-AU" dirty="0"/>
              <a:t>). If students have not yet been taught this concept, skip these slides at this time.  </a:t>
            </a: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43).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-ed </a:t>
            </a:r>
            <a:r>
              <a:rPr lang="en-US" sz="1200" b="0" dirty="0">
                <a:latin typeface="+mn-lt"/>
              </a:rPr>
              <a:t>suffix,</a:t>
            </a:r>
            <a:r>
              <a:rPr lang="en-US" sz="1200" dirty="0">
                <a:latin typeface="+mn-lt"/>
              </a:rPr>
              <a:t> for example, </a:t>
            </a:r>
            <a:r>
              <a:rPr lang="en-US" sz="1200" b="1" dirty="0">
                <a:latin typeface="+mn-lt"/>
              </a:rPr>
              <a:t>dish</a:t>
            </a:r>
            <a:r>
              <a:rPr lang="en-US" sz="1200" b="0" dirty="0">
                <a:latin typeface="+mn-lt"/>
              </a:rPr>
              <a:t>,</a:t>
            </a:r>
            <a:r>
              <a:rPr lang="en-US" sz="1200" b="1" dirty="0">
                <a:latin typeface="+mn-lt"/>
              </a:rPr>
              <a:t> dished</a:t>
            </a:r>
            <a:r>
              <a:rPr lang="en-US" sz="120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(past tense, already happened), for example: ‘</a:t>
            </a:r>
            <a:r>
              <a:rPr lang="en-AU" i="0" dirty="0"/>
              <a:t>Someone has already dished </a:t>
            </a:r>
            <a:r>
              <a:rPr lang="en-AU" i="0"/>
              <a:t>out the peas.’</a:t>
            </a:r>
            <a:endParaRPr lang="en-US" sz="1200" dirty="0">
              <a:latin typeface="+mn-lt"/>
            </a:endParaRPr>
          </a:p>
          <a:p>
            <a:endParaRPr lang="en-US" sz="1200" b="1" dirty="0">
              <a:latin typeface="+mn-lt"/>
            </a:endParaRPr>
          </a:p>
          <a:p>
            <a:r>
              <a:rPr lang="en-AU" i="0" dirty="0"/>
              <a:t>Prompt students to recall the generalisations for the different sounds for the </a:t>
            </a:r>
            <a:r>
              <a:rPr lang="en-AU" b="1" i="0" dirty="0"/>
              <a:t>-ed </a:t>
            </a:r>
            <a:r>
              <a:rPr lang="en-AU" b="0" i="0" dirty="0"/>
              <a:t>suffix. Provide as much support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a:t>
            </a:r>
            <a:r>
              <a:rPr lang="en-US" b="1" dirty="0"/>
              <a:t>ed</a:t>
            </a:r>
            <a:r>
              <a:rPr lang="en-US" dirty="0"/>
              <a:t>’ when the base word ends in </a:t>
            </a:r>
            <a:r>
              <a:rPr lang="en-US" b="1" dirty="0"/>
              <a:t>t</a:t>
            </a:r>
            <a:r>
              <a:rPr lang="en-US" dirty="0"/>
              <a:t> or </a:t>
            </a:r>
            <a:r>
              <a:rPr lang="en-US" b="1" dirty="0"/>
              <a:t>d</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p>
          <a:p>
            <a:pPr marL="171450" indent="-171450">
              <a:buFont typeface="Arial" panose="020B0604020202020204" pitchFamily="34" charset="0"/>
              <a:buChar char="•"/>
            </a:pPr>
            <a:r>
              <a:rPr lang="en-US" dirty="0"/>
              <a:t>Say /t/ when the base word ends in an unvoiced sound (except /t/).</a:t>
            </a:r>
          </a:p>
          <a:p>
            <a:endParaRPr lang="en-US" sz="1200" b="1" dirty="0">
              <a:latin typeface="+mn-lt"/>
            </a:endParaRPr>
          </a:p>
          <a:p>
            <a:r>
              <a:rPr lang="en-US" sz="1200" b="1" dirty="0">
                <a:latin typeface="+mn-lt"/>
              </a:rPr>
              <a:t>Provide corrective feedback as needed:</a:t>
            </a:r>
          </a:p>
          <a:p>
            <a:r>
              <a:rPr lang="en-US" sz="1200" dirty="0">
                <a:latin typeface="+mn-lt"/>
              </a:rPr>
              <a:t>If any students have difficulty, model this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toasted</a:t>
            </a:r>
            <a:r>
              <a:rPr lang="en-US" b="0" dirty="0"/>
              <a:t>,</a:t>
            </a:r>
            <a:r>
              <a:rPr lang="en-US" b="1" dirty="0"/>
              <a:t> fixed</a:t>
            </a:r>
            <a:r>
              <a:rPr lang="en-US" b="0" dirty="0"/>
              <a:t>,</a:t>
            </a:r>
            <a:r>
              <a:rPr lang="en-US" b="1" dirty="0"/>
              <a:t> sighed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-ed </a:t>
            </a:r>
            <a:r>
              <a:rPr lang="en-US" dirty="0"/>
              <a:t>suffix</a:t>
            </a: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dirty="0">
                <a:solidFill>
                  <a:srgbClr val="404040"/>
                </a:solidFill>
                <a:effectLst/>
                <a:latin typeface="+mn-lt"/>
                <a:ea typeface="Calibri" panose="020F0502020204030204" pitchFamily="34" charset="0"/>
                <a:cs typeface="Times New Roman" panose="02020603050405020304" pitchFamily="18" charset="0"/>
              </a:rPr>
              <a:t>-ed </a:t>
            </a:r>
            <a:r>
              <a:rPr lang="en-AU" sz="1200" b="0" dirty="0">
                <a:solidFill>
                  <a:srgbClr val="404040"/>
                </a:solidFill>
                <a:effectLst/>
                <a:latin typeface="+mn-lt"/>
                <a:ea typeface="Calibri" panose="020F0502020204030204" pitchFamily="34" charset="0"/>
                <a:cs typeface="Times New Roman" panose="02020603050405020304" pitchFamily="18" charset="0"/>
              </a:rPr>
              <a:t>suffix.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g/</a:t>
            </a:r>
            <a:r>
              <a:rPr lang="en-US" b="1" dirty="0" err="1"/>
              <a:t>oe</a:t>
            </a:r>
            <a:r>
              <a:rPr lang="en-US" b="1" dirty="0"/>
              <a:t>/s</a:t>
            </a:r>
            <a:r>
              <a:rPr lang="en-US" b="0" dirty="0"/>
              <a:t>,</a:t>
            </a:r>
            <a:r>
              <a:rPr lang="en-US" b="1" dirty="0"/>
              <a:t> goes</a:t>
            </a:r>
            <a:r>
              <a:rPr lang="en-US" b="0" dirty="0"/>
              <a:t>,</a:t>
            </a:r>
            <a:r>
              <a:rPr lang="en-US" b="1" dirty="0"/>
              <a:t> g-</a:t>
            </a:r>
            <a:r>
              <a:rPr lang="en-US" b="1" dirty="0" err="1"/>
              <a:t>oe</a:t>
            </a:r>
            <a:r>
              <a:rPr lang="en-US" b="1" dirty="0"/>
              <a:t>-s</a:t>
            </a:r>
            <a:r>
              <a:rPr lang="en-US" b="0" dirty="0"/>
              <a:t> spells </a:t>
            </a:r>
            <a:r>
              <a:rPr lang="en-US" b="1" dirty="0"/>
              <a:t>goes</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sz="1200" b="1" dirty="0">
                <a:solidFill>
                  <a:schemeClr val="tx1"/>
                </a:solidFill>
                <a:latin typeface="+mn-lt"/>
                <a:ea typeface="Verdana" panose="020B0604030504040204" pitchFamily="34" charset="0"/>
                <a:cs typeface="Verdana" panose="020B0604030504040204" pitchFamily="34" charset="0"/>
              </a:rPr>
              <a:t>Their dad jumped off the green gumtree today.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There is no way I would jump from that high up.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final y</a:t>
            </a:r>
            <a:r>
              <a:rPr lang="en-AU" sz="1200" kern="1200" dirty="0">
                <a:effectLst/>
                <a:latin typeface="+mn-lt"/>
                <a:ea typeface="Times New Roman" panose="02020603050405020304" pitchFamily="18" charset="0"/>
              </a:rPr>
              <a:t> making the long </a:t>
            </a:r>
            <a:r>
              <a:rPr lang="en-AU" sz="1200" kern="1200" dirty="0" err="1">
                <a:effectLst/>
                <a:latin typeface="+mn-lt"/>
                <a:ea typeface="Times New Roman" panose="02020603050405020304" pitchFamily="18" charset="0"/>
              </a:rPr>
              <a:t>i</a:t>
            </a:r>
            <a:r>
              <a:rPr lang="en-AU" sz="1200" kern="1200" dirty="0">
                <a:effectLst/>
                <a:latin typeface="+mn-lt"/>
                <a:ea typeface="Times New Roman" panose="02020603050405020304" pitchFamily="18" charset="0"/>
              </a:rPr>
              <a:t> sound, </a:t>
            </a:r>
            <a:r>
              <a:rPr lang="en-US" sz="1200" b="0" dirty="0">
                <a:latin typeface="+mn-lt"/>
              </a:rPr>
              <a:t>/</a:t>
            </a:r>
            <a:r>
              <a:rPr lang="en-US" sz="1200" b="0" dirty="0">
                <a:latin typeface="+mn-lt"/>
                <a:ea typeface="Calibri" panose="020F0502020204030204" pitchFamily="34" charset="0"/>
                <a:cs typeface="Arial" panose="020B0604020202020204" pitchFamily="34" charset="0"/>
              </a:rPr>
              <a:t>ī</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a:t>
            </a:r>
          </a:p>
          <a:p>
            <a:endParaRPr lang="en-AU" sz="1200" b="0" kern="1200" dirty="0">
              <a:effectLst/>
              <a:latin typeface="+mn-lt"/>
              <a:cs typeface="Arial" panose="020B0604020202020204" pitchFamily="34"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could</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should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would</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This lessons includes one-syllable words ending in </a:t>
            </a:r>
            <a:r>
              <a:rPr lang="en-US" b="1" dirty="0"/>
              <a:t>y</a:t>
            </a:r>
            <a:r>
              <a:rPr lang="en-US" dirty="0"/>
              <a:t>. </a:t>
            </a:r>
            <a:r>
              <a:rPr lang="en-US" b="1" dirty="0"/>
              <a:t>y</a:t>
            </a:r>
            <a:r>
              <a:rPr lang="en-US" dirty="0"/>
              <a:t> may also say the long /</a:t>
            </a:r>
            <a:r>
              <a:rPr lang="en-US" dirty="0" err="1"/>
              <a:t>i</a:t>
            </a:r>
            <a:r>
              <a:rPr lang="en-US" dirty="0"/>
              <a:t>/ vowel sound at the end of an open syllable in a small number of multi-syllabic words such as </a:t>
            </a:r>
            <a:r>
              <a:rPr lang="en-US" b="1" dirty="0"/>
              <a:t>imply</a:t>
            </a:r>
            <a:r>
              <a:rPr lang="en-US" dirty="0"/>
              <a:t>, </a:t>
            </a:r>
            <a:r>
              <a:rPr lang="en-US" b="1" dirty="0"/>
              <a:t>defy</a:t>
            </a:r>
            <a:r>
              <a:rPr lang="en-US" dirty="0"/>
              <a:t>, </a:t>
            </a:r>
            <a:r>
              <a:rPr lang="en-US" b="1" dirty="0"/>
              <a:t>python</a:t>
            </a:r>
            <a:r>
              <a:rPr lang="en-US" dirty="0"/>
              <a:t> and </a:t>
            </a:r>
            <a:r>
              <a:rPr lang="en-US" b="1" dirty="0"/>
              <a:t>tyrant</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When spelling an irregular word orally, say the letter names aloud, grouping the letter names together according to the sounds in the word, for example, </a:t>
            </a:r>
            <a:r>
              <a:rPr lang="en-US" b="1" dirty="0">
                <a:latin typeface="+mn-lt"/>
              </a:rPr>
              <a:t>c-</a:t>
            </a:r>
            <a:r>
              <a:rPr lang="en-US" b="1" dirty="0" err="1">
                <a:latin typeface="+mn-lt"/>
              </a:rPr>
              <a:t>oul</a:t>
            </a:r>
            <a:r>
              <a:rPr lang="en-US" b="1" dirty="0">
                <a:latin typeface="+mn-lt"/>
              </a:rPr>
              <a:t>-d </a:t>
            </a:r>
            <a:r>
              <a:rPr lang="en-US" b="0" dirty="0">
                <a:latin typeface="+mn-lt"/>
              </a:rPr>
              <a:t>spells </a:t>
            </a:r>
            <a:r>
              <a:rPr lang="en-US" b="1" dirty="0">
                <a:latin typeface="+mn-lt"/>
              </a:rPr>
              <a:t>could</a:t>
            </a:r>
            <a:r>
              <a:rPr lang="en-US" b="0" dirty="0">
                <a:latin typeface="+mn-lt"/>
              </a:rPr>
              <a:t>.</a:t>
            </a:r>
          </a:p>
          <a:p>
            <a:endParaRPr lang="en-AU"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panose="020F0502020204030204" pitchFamily="34" charset="0"/>
                <a:ea typeface="Calibri" panose="020F0502020204030204" pitchFamily="34" charset="0"/>
                <a:cs typeface="Calibri" panose="020F0502020204030204" pitchFamily="34" charset="0"/>
              </a:rPr>
              <a:t>W</a:t>
            </a:r>
            <a:r>
              <a:rPr lang="en-US" i="1" dirty="0"/>
              <a:t>e have learnt that the letter </a:t>
            </a:r>
            <a:r>
              <a:rPr lang="en-US" b="1" i="1" dirty="0"/>
              <a:t>y</a:t>
            </a:r>
            <a:r>
              <a:rPr lang="en-US" i="1" dirty="0"/>
              <a:t> says /y/. This is the consonant sound for y.</a:t>
            </a:r>
            <a:br>
              <a:rPr lang="en-US" i="1" dirty="0"/>
            </a:br>
            <a:r>
              <a:rPr lang="en-US" i="1" dirty="0"/>
              <a:t>Today we are learning that the letter </a:t>
            </a:r>
            <a:r>
              <a:rPr lang="en-US" b="1" i="1" dirty="0"/>
              <a:t>y</a:t>
            </a:r>
            <a:r>
              <a:rPr lang="en-US" i="1" dirty="0"/>
              <a:t> can also say </a:t>
            </a:r>
            <a:r>
              <a:rPr lang="en-US" b="0" i="1" dirty="0"/>
              <a:t>/</a:t>
            </a:r>
            <a:r>
              <a:rPr lang="en-US" b="0" i="1" dirty="0">
                <a:latin typeface="Calibri" panose="020F0502020204030204" pitchFamily="34" charset="0"/>
                <a:ea typeface="Calibri" panose="020F0502020204030204" pitchFamily="34" charset="0"/>
                <a:cs typeface="Calibri" panose="020F0502020204030204" pitchFamily="34" charset="0"/>
              </a:rPr>
              <a:t>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y </a:t>
            </a:r>
            <a:r>
              <a:rPr lang="en-US" i="1" dirty="0"/>
              <a:t>says </a:t>
            </a:r>
            <a:r>
              <a:rPr lang="en-US" b="0" i="0" dirty="0"/>
              <a:t>/</a:t>
            </a:r>
            <a:r>
              <a:rPr lang="en-US" b="0" i="0" dirty="0">
                <a:latin typeface="Arial" panose="020B0604020202020204" pitchFamily="34" charset="0"/>
                <a:ea typeface="Calibri" panose="020F0502020204030204" pitchFamily="34" charset="0"/>
                <a:cs typeface="Arial" panose="020B0604020202020204" pitchFamily="34" charset="0"/>
              </a:rPr>
              <a:t>ī</a:t>
            </a:r>
            <a:r>
              <a:rPr lang="en-US" b="0" i="0" dirty="0">
                <a:latin typeface="Calibri" panose="020F0502020204030204" pitchFamily="34" charset="0"/>
                <a:ea typeface="Calibri" panose="020F0502020204030204" pitchFamily="34" charset="0"/>
                <a:cs typeface="Calibri" panose="020F0502020204030204" pitchFamily="34" charset="0"/>
              </a:rPr>
              <a:t>/ </a:t>
            </a:r>
            <a:r>
              <a:rPr lang="en-US" b="0" i="1" dirty="0">
                <a:latin typeface="Calibri" panose="020F0502020204030204" pitchFamily="34" charset="0"/>
                <a:ea typeface="Calibri" panose="020F0502020204030204" pitchFamily="34" charset="0"/>
                <a:cs typeface="Calibri" panose="020F0502020204030204" pitchFamily="34" charset="0"/>
              </a:rPr>
              <a:t>at the end of a one-syllable word like </a:t>
            </a:r>
            <a:r>
              <a:rPr lang="en-US" b="1" i="1" dirty="0">
                <a:latin typeface="Calibri" panose="020F0502020204030204" pitchFamily="34" charset="0"/>
                <a:ea typeface="Calibri" panose="020F0502020204030204" pitchFamily="34" charset="0"/>
                <a:cs typeface="Calibri" panose="020F0502020204030204" pitchFamily="34" charset="0"/>
              </a:rPr>
              <a:t>cry</a:t>
            </a:r>
            <a:r>
              <a:rPr lang="en-US" b="0"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shy</a:t>
            </a:r>
            <a:r>
              <a:rPr lang="en-US" b="0" i="1" dirty="0">
                <a:latin typeface="Calibri" panose="020F0502020204030204" pitchFamily="34" charset="0"/>
                <a:ea typeface="Calibri" panose="020F0502020204030204" pitchFamily="34" charset="0"/>
                <a:cs typeface="Calibri" panose="020F0502020204030204" pitchFamily="34" charset="0"/>
              </a:rPr>
              <a:t> and </a:t>
            </a:r>
            <a:r>
              <a:rPr lang="en-US" b="1" i="1" dirty="0">
                <a:latin typeface="Calibri" panose="020F0502020204030204" pitchFamily="34" charset="0"/>
                <a:ea typeface="Calibri" panose="020F0502020204030204" pitchFamily="34" charset="0"/>
                <a:cs typeface="Calibri" panose="020F0502020204030204" pitchFamily="34" charset="0"/>
              </a:rPr>
              <a:t>my</a:t>
            </a:r>
            <a:r>
              <a:rPr lang="en-US" b="0" i="1" dirty="0">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panose="020F0502020204030204" pitchFamily="34" charset="0"/>
                <a:ea typeface="Calibri" panose="020F0502020204030204" pitchFamily="34" charset="0"/>
                <a:cs typeface="Calibri" panose="020F0502020204030204" pitchFamily="34" charset="0"/>
              </a:rPr>
              <a:t>In these words, </a:t>
            </a:r>
            <a:r>
              <a:rPr lang="en-US" b="1" i="1" dirty="0">
                <a:latin typeface="Calibri" panose="020F0502020204030204" pitchFamily="34" charset="0"/>
                <a:ea typeface="Calibri" panose="020F0502020204030204" pitchFamily="34" charset="0"/>
                <a:cs typeface="Calibri" panose="020F0502020204030204" pitchFamily="34" charset="0"/>
              </a:rPr>
              <a:t>y</a:t>
            </a:r>
            <a:r>
              <a:rPr lang="en-US" b="0" i="1" dirty="0">
                <a:latin typeface="Calibri" panose="020F0502020204030204" pitchFamily="34" charset="0"/>
                <a:ea typeface="Calibri" panose="020F0502020204030204" pitchFamily="34" charset="0"/>
                <a:cs typeface="Calibri" panose="020F0502020204030204" pitchFamily="34" charset="0"/>
              </a:rPr>
              <a:t> says a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Calibri" panose="020F0502020204030204" pitchFamily="34" charset="0"/>
                <a:ea typeface="Calibri" panose="020F0502020204030204" pitchFamily="34" charset="0"/>
                <a:cs typeface="Calibri" panose="020F0502020204030204" pitchFamily="34" charset="0"/>
              </a:rPr>
              <a:t>y </a:t>
            </a:r>
            <a:r>
              <a:rPr lang="en-US" b="0" i="1" dirty="0">
                <a:latin typeface="Calibri" panose="020F0502020204030204" pitchFamily="34" charset="0"/>
                <a:ea typeface="Calibri" panose="020F0502020204030204" pitchFamily="34" charset="0"/>
                <a:cs typeface="Calibri" panose="020F0502020204030204" pitchFamily="34" charset="0"/>
              </a:rPr>
              <a:t>says </a:t>
            </a:r>
            <a:r>
              <a:rPr lang="en-US" b="0" i="0" dirty="0"/>
              <a:t>/</a:t>
            </a:r>
            <a:r>
              <a:rPr lang="en-US" b="0" i="0" dirty="0">
                <a:latin typeface="Arial" panose="020B0604020202020204" pitchFamily="34" charset="0"/>
                <a:ea typeface="Calibri" panose="020F0502020204030204" pitchFamily="34" charset="0"/>
                <a:cs typeface="Arial" panose="020B0604020202020204" pitchFamily="34" charset="0"/>
              </a:rPr>
              <a:t>ī</a:t>
            </a:r>
            <a:r>
              <a:rPr lang="en-US" b="0" i="0" dirty="0">
                <a:latin typeface="Calibri" panose="020F0502020204030204" pitchFamily="34" charset="0"/>
                <a:ea typeface="Calibri" panose="020F0502020204030204" pitchFamily="34" charset="0"/>
                <a:cs typeface="Calibri" panose="020F0502020204030204" pitchFamily="34" charset="0"/>
              </a:rPr>
              <a:t>/ </a:t>
            </a:r>
            <a:r>
              <a:rPr lang="en-US" b="0" i="1" dirty="0">
                <a:latin typeface="Calibri" panose="020F0502020204030204" pitchFamily="34" charset="0"/>
                <a:ea typeface="Calibri" panose="020F0502020204030204" pitchFamily="34" charset="0"/>
                <a:cs typeface="Calibri" panose="020F0502020204030204" pitchFamily="34" charset="0"/>
              </a:rPr>
              <a:t>at the end of a base word before a suffix too, like the word </a:t>
            </a:r>
            <a:r>
              <a:rPr lang="en-US" b="1" i="1" dirty="0">
                <a:latin typeface="Calibri" panose="020F0502020204030204" pitchFamily="34" charset="0"/>
                <a:ea typeface="Calibri" panose="020F0502020204030204" pitchFamily="34" charset="0"/>
                <a:cs typeface="Calibri" panose="020F0502020204030204" pitchFamily="34" charset="0"/>
              </a:rPr>
              <a:t>dry-</a:t>
            </a:r>
            <a:r>
              <a:rPr lang="en-US" b="1" i="1" dirty="0" err="1">
                <a:latin typeface="Calibri" panose="020F0502020204030204" pitchFamily="34" charset="0"/>
                <a:ea typeface="Calibri" panose="020F0502020204030204" pitchFamily="34" charset="0"/>
                <a:cs typeface="Calibri" panose="020F0502020204030204" pitchFamily="34" charset="0"/>
              </a:rPr>
              <a:t>ing</a:t>
            </a:r>
            <a:r>
              <a:rPr lang="en-US" b="0"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drying</a:t>
            </a:r>
            <a:r>
              <a:rPr lang="en-US" b="0" i="1" dirty="0">
                <a:latin typeface="Calibri" panose="020F0502020204030204" pitchFamily="34" charset="0"/>
                <a:ea typeface="Calibri" panose="020F0502020204030204" pitchFamily="34" charset="0"/>
                <a:cs typeface="Calibri" panose="020F0502020204030204" pitchFamily="34" charset="0"/>
              </a:rPr>
              <a:t>.</a:t>
            </a:r>
          </a:p>
          <a:p>
            <a:endParaRPr lang="en-US" dirty="0">
              <a:latin typeface="+mn-lt"/>
            </a:endParaRPr>
          </a:p>
          <a:p>
            <a:r>
              <a:rPr lang="en-US" dirty="0">
                <a:latin typeface="+mn-lt"/>
              </a:rPr>
              <a:t>Demonstrate tracing over the letters on the large screen while saying the target sound. </a:t>
            </a:r>
            <a:endParaRPr lang="en-US" dirty="0">
              <a:latin typeface="+mn-lt"/>
              <a:cs typeface="Calibri"/>
            </a:endParaRP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t>/</a:t>
            </a:r>
            <a:r>
              <a:rPr lang="en-US" b="0" i="1" dirty="0">
                <a:latin typeface="Calibri" panose="020F0502020204030204" pitchFamily="34" charset="0"/>
                <a:ea typeface="Calibri" panose="020F0502020204030204" pitchFamily="34" charset="0"/>
                <a:cs typeface="Calibri" panose="020F0502020204030204" pitchFamily="34" charset="0"/>
              </a:rPr>
              <a:t>ī/ at the end of a word</a:t>
            </a:r>
            <a:r>
              <a:rPr lang="en-US" b="0" i="1" dirty="0">
                <a:latin typeface="+mn-lt"/>
                <a:cs typeface="Arial" panose="020B0604020202020204" pitchFamily="34" charset="0"/>
              </a:rPr>
              <a:t>.</a:t>
            </a:r>
          </a:p>
          <a:p>
            <a:pPr marL="0" indent="0">
              <a:buFont typeface="Arial" panose="020B0604020202020204" pitchFamily="34" charset="0"/>
              <a:buNone/>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a:p>
            <a:endParaRPr lang="en-US"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Ask: </a:t>
            </a:r>
            <a:r>
              <a:rPr lang="en-US" b="0" i="1" dirty="0">
                <a:latin typeface="+mn-lt"/>
              </a:rPr>
              <a:t>When does </a:t>
            </a:r>
            <a:r>
              <a:rPr lang="en-US" b="1" i="1" dirty="0">
                <a:latin typeface="+mn-lt"/>
              </a:rPr>
              <a:t>y</a:t>
            </a:r>
            <a:r>
              <a:rPr lang="en-US" b="0" i="1" dirty="0">
                <a:latin typeface="+mn-lt"/>
              </a:rPr>
              <a:t> say /</a:t>
            </a:r>
            <a:r>
              <a:rPr lang="en-US" b="0" i="1" dirty="0">
                <a:latin typeface="+mn-lt"/>
                <a:cs typeface="Arial" panose="020B0604020202020204" pitchFamily="34" charset="0"/>
              </a:rPr>
              <a:t>ī/</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Students: </a:t>
            </a:r>
            <a:r>
              <a:rPr lang="en-US" b="0" i="1" dirty="0">
                <a:latin typeface="+mn-lt"/>
              </a:rPr>
              <a:t>At the end of a one-syllable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a:t>
            </a:r>
          </a:p>
          <a:p>
            <a:pPr marL="171450" indent="-171450">
              <a:buFont typeface="Arial" panose="020B0604020202020204" pitchFamily="34" charset="0"/>
              <a:buChar char="•"/>
            </a:pPr>
            <a:r>
              <a:rPr lang="en-US" b="1" i="1" dirty="0">
                <a:latin typeface="+mn-lt"/>
              </a:rPr>
              <a:t>y </a:t>
            </a:r>
            <a:r>
              <a:rPr lang="en-US" b="0" i="1" dirty="0">
                <a:latin typeface="+mn-lt"/>
              </a:rPr>
              <a:t>says /</a:t>
            </a:r>
            <a:r>
              <a:rPr lang="en-US" b="0" i="1" dirty="0">
                <a:latin typeface="+mn-lt"/>
                <a:cs typeface="Arial" panose="020B0604020202020204" pitchFamily="34" charset="0"/>
              </a:rPr>
              <a:t>ī/ at the end of a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Check that students are using the correct entry and exit points for their letter formation and give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symbols included on the slide give students and teachers a visual reminder that they can substitute, add or swap letters and sounds in this activity</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a:t>
            </a:r>
            <a:r>
              <a:rPr lang="en-US" dirty="0"/>
              <a:t>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This slide supports you to explain that the </a:t>
            </a:r>
            <a:r>
              <a:rPr lang="en-US" b="1" dirty="0">
                <a:latin typeface="+mn-lt"/>
              </a:rPr>
              <a:t>y</a:t>
            </a:r>
            <a:r>
              <a:rPr lang="en-US" b="0" dirty="0">
                <a:latin typeface="+mn-lt"/>
              </a:rPr>
              <a:t> can also be in the middle of a word when a suffix is added to a base word.</a:t>
            </a:r>
          </a:p>
          <a:p>
            <a:endParaRPr lang="en-US"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1" dirty="0"/>
              <a:t>-</a:t>
            </a:r>
            <a:r>
              <a:rPr lang="en-AU" b="1" dirty="0" err="1"/>
              <a:t>ing</a:t>
            </a:r>
            <a:r>
              <a:rPr lang="en-AU" b="0" dirty="0"/>
              <a:t> suffix, </a:t>
            </a:r>
            <a:r>
              <a:rPr lang="en-AU" dirty="0"/>
              <a:t>is needed before including this slide in the lesson. </a:t>
            </a:r>
          </a:p>
          <a:p>
            <a:pPr marL="171450" indent="-171450">
              <a:buFont typeface="Arial" panose="020B0604020202020204" pitchFamily="34" charset="0"/>
              <a:buChar char="•"/>
            </a:pPr>
            <a:r>
              <a:rPr lang="en-AU" dirty="0"/>
              <a:t>If students have not yet been taught this concept, skip this slide at this time. </a:t>
            </a:r>
          </a:p>
          <a:p>
            <a:endParaRPr lang="en-US" dirty="0">
              <a:latin typeface="+mn-lt"/>
            </a:endParaRPr>
          </a:p>
          <a:p>
            <a:r>
              <a:rPr lang="en-US" dirty="0">
                <a:latin typeface="+mn-lt"/>
              </a:rPr>
              <a:t>For each word demonstrate:</a:t>
            </a:r>
          </a:p>
          <a:p>
            <a:pPr marL="171450" indent="-171450">
              <a:buFont typeface="Arial" panose="020B0604020202020204" pitchFamily="34" charset="0"/>
              <a:buChar char="•"/>
            </a:pPr>
            <a:r>
              <a:rPr lang="en-US" dirty="0">
                <a:latin typeface="+mn-lt"/>
              </a:rPr>
              <a:t>reading the base word </a:t>
            </a:r>
            <a:r>
              <a:rPr lang="en-US" b="1" dirty="0">
                <a:latin typeface="+mn-lt"/>
              </a:rPr>
              <a:t>fly</a:t>
            </a:r>
            <a:endParaRPr lang="en-US" dirty="0">
              <a:latin typeface="+mn-lt"/>
            </a:endParaRPr>
          </a:p>
          <a:p>
            <a:pPr marL="171450" indent="-171450">
              <a:buFont typeface="Arial" panose="020B0604020202020204" pitchFamily="34" charset="0"/>
              <a:buChar char="•"/>
            </a:pPr>
            <a:r>
              <a:rPr lang="en-US" dirty="0">
                <a:latin typeface="+mn-lt"/>
              </a:rPr>
              <a:t>pointing out the position of </a:t>
            </a:r>
            <a:r>
              <a:rPr lang="en-US" b="1" dirty="0">
                <a:latin typeface="+mn-lt"/>
              </a:rPr>
              <a:t>y</a:t>
            </a:r>
            <a:r>
              <a:rPr lang="en-US" b="0" dirty="0">
                <a:latin typeface="+mn-lt"/>
              </a:rPr>
              <a:t> at the </a:t>
            </a:r>
            <a:r>
              <a:rPr lang="en-US" b="0" i="1" dirty="0">
                <a:latin typeface="+mn-lt"/>
              </a:rPr>
              <a:t>end </a:t>
            </a:r>
            <a:r>
              <a:rPr lang="en-US" b="0" dirty="0">
                <a:latin typeface="+mn-lt"/>
              </a:rPr>
              <a:t>of the base word</a:t>
            </a:r>
          </a:p>
          <a:p>
            <a:pPr marL="171450" indent="-171450">
              <a:buFont typeface="Arial" panose="020B0604020202020204" pitchFamily="34" charset="0"/>
              <a:buChar char="•"/>
            </a:pPr>
            <a:r>
              <a:rPr lang="en-US" b="0" dirty="0">
                <a:latin typeface="+mn-lt"/>
              </a:rPr>
              <a:t>identifying the suffix</a:t>
            </a:r>
          </a:p>
          <a:p>
            <a:pPr marL="171450" indent="-171450">
              <a:buFont typeface="Arial" panose="020B0604020202020204" pitchFamily="34" charset="0"/>
              <a:buChar char="•"/>
            </a:pPr>
            <a:r>
              <a:rPr lang="en-US" b="0" dirty="0">
                <a:latin typeface="+mn-lt"/>
              </a:rPr>
              <a:t>reading the whole word and explaining its meaning.*</a:t>
            </a:r>
            <a:endParaRPr lang="en-US" b="1"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Use language from previous morphology lessons, for example, </a:t>
            </a:r>
            <a:r>
              <a:rPr lang="en-AU" sz="1200" b="1" i="0" dirty="0">
                <a:latin typeface="+mn-lt"/>
                <a:cs typeface="Calibri" panose="020F0502020204030204"/>
              </a:rPr>
              <a:t>flying</a:t>
            </a:r>
            <a:r>
              <a:rPr lang="en-AU" sz="1200" b="0" i="0" dirty="0">
                <a:latin typeface="+mn-lt"/>
                <a:cs typeface="Calibri" panose="020F0502020204030204"/>
              </a:rPr>
              <a:t>:</a:t>
            </a:r>
            <a:r>
              <a:rPr lang="en-AU" sz="1200" b="1" i="0" dirty="0">
                <a:latin typeface="+mn-lt"/>
                <a:cs typeface="Calibri" panose="020F0502020204030204"/>
              </a:rPr>
              <a:t> ‘</a:t>
            </a:r>
            <a:r>
              <a:rPr lang="en-AU" sz="1200" b="0" i="0" dirty="0">
                <a:latin typeface="+mn-lt"/>
                <a:cs typeface="Calibri" panose="020F0502020204030204"/>
              </a:rPr>
              <a:t>S</a:t>
            </a:r>
            <a:r>
              <a:rPr lang="en-AU" sz="1200" i="0" dirty="0">
                <a:latin typeface="+mn-lt"/>
                <a:cs typeface="Calibri" panose="020F0502020204030204"/>
              </a:rPr>
              <a:t>omeone or something is flying now</a:t>
            </a:r>
            <a:r>
              <a:rPr lang="en-AU" sz="1200" i="1" dirty="0">
                <a:latin typeface="+mn-lt"/>
                <a:cs typeface="Calibri" panose="020F0502020204030204"/>
              </a:rPr>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099422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endParaRPr lang="en-AU" dirty="0">
              <a:latin typeface="+mn-lt"/>
            </a:endParaRPr>
          </a:p>
          <a:p>
            <a:pPr marL="171450" indent="-171450">
              <a:buFont typeface="Arial" panose="020B0604020202020204" pitchFamily="34" charset="0"/>
              <a:buChar char="•"/>
            </a:pPr>
            <a:r>
              <a:rPr lang="en-US" dirty="0">
                <a:latin typeface="+mn-lt"/>
              </a:rPr>
              <a:t>read the base word </a:t>
            </a:r>
            <a:r>
              <a:rPr lang="en-US" b="1" dirty="0">
                <a:latin typeface="+mn-lt"/>
              </a:rPr>
              <a:t>dry</a:t>
            </a:r>
            <a:r>
              <a:rPr lang="en-US" dirty="0">
                <a:latin typeface="+mn-lt"/>
              </a:rPr>
              <a:t>, noting the position of </a:t>
            </a:r>
            <a:r>
              <a:rPr lang="en-US" b="1" dirty="0">
                <a:latin typeface="+mn-lt"/>
              </a:rPr>
              <a:t>y</a:t>
            </a:r>
            <a:r>
              <a:rPr lang="en-US" b="0" dirty="0">
                <a:latin typeface="+mn-lt"/>
              </a:rPr>
              <a:t> at the </a:t>
            </a:r>
            <a:r>
              <a:rPr lang="en-US" b="0" i="1" dirty="0">
                <a:latin typeface="+mn-lt"/>
              </a:rPr>
              <a:t>end</a:t>
            </a:r>
            <a:r>
              <a:rPr lang="en-US" b="0" dirty="0">
                <a:latin typeface="+mn-lt"/>
              </a:rPr>
              <a:t> of the base word</a:t>
            </a:r>
          </a:p>
          <a:p>
            <a:pPr marL="171450" indent="-171450">
              <a:buFont typeface="Arial" panose="020B0604020202020204" pitchFamily="34" charset="0"/>
              <a:buChar char="•"/>
            </a:pPr>
            <a:r>
              <a:rPr lang="en-US" b="0" dirty="0">
                <a:latin typeface="+mn-lt"/>
              </a:rPr>
              <a:t>identify the suffix</a:t>
            </a:r>
          </a:p>
          <a:p>
            <a:pPr marL="171450" indent="-171450">
              <a:buFont typeface="Arial" panose="020B0604020202020204" pitchFamily="34" charset="0"/>
              <a:buChar char="•"/>
            </a:pPr>
            <a:r>
              <a:rPr lang="en-US" b="0" dirty="0">
                <a:latin typeface="+mn-lt"/>
              </a:rPr>
              <a:t>read the whole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Repeat with the word </a:t>
            </a:r>
            <a:r>
              <a:rPr lang="en-US" b="1" dirty="0">
                <a:latin typeface="+mn-lt"/>
              </a:rPr>
              <a:t>spying</a:t>
            </a:r>
            <a:r>
              <a:rPr lang="en-US" b="0" dirty="0">
                <a:latin typeface="+mn-lt"/>
              </a:rPr>
              <a:t>.</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Choose some students to explain the meaning of the words</a:t>
            </a:r>
          </a:p>
          <a:p>
            <a:pPr marL="0" indent="0">
              <a:buFont typeface="Arial" panose="020B0604020202020204" pitchFamily="34" charset="0"/>
              <a:buNone/>
            </a:pPr>
            <a:endParaRPr lang="en-AU"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1" dirty="0"/>
              <a:t>-</a:t>
            </a:r>
            <a:r>
              <a:rPr lang="en-AU" b="1" dirty="0" err="1"/>
              <a:t>ing</a:t>
            </a:r>
            <a:r>
              <a:rPr lang="en-AU" b="1" dirty="0"/>
              <a:t> </a:t>
            </a:r>
            <a:r>
              <a:rPr lang="en-AU" b="0" dirty="0"/>
              <a:t>suffix,</a:t>
            </a:r>
            <a:r>
              <a:rPr lang="en-AU" dirty="0"/>
              <a:t> is needed before including this slide in the lesson. </a:t>
            </a:r>
          </a:p>
          <a:p>
            <a:pPr marL="171450" indent="-171450">
              <a:buFont typeface="Arial" panose="020B0604020202020204" pitchFamily="34" charset="0"/>
              <a:buChar char="•"/>
            </a:pPr>
            <a:r>
              <a:rPr lang="en-AU" dirty="0"/>
              <a:t>If students have not yet been taught this concept, skip this slide at this time.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454235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fly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fly</a:t>
            </a:r>
            <a:r>
              <a:rPr lang="en-US" b="0" dirty="0">
                <a:latin typeface="+mn-lt"/>
              </a:rPr>
              <a:t>,</a:t>
            </a:r>
            <a:r>
              <a:rPr lang="en-US" b="1" dirty="0">
                <a:latin typeface="+mn-lt"/>
              </a:rPr>
              <a:t> shy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fly</a:t>
            </a:r>
            <a:r>
              <a:rPr lang="en-US" b="0" dirty="0">
                <a:latin typeface="+mn-lt"/>
              </a:rPr>
              <a:t>,</a:t>
            </a:r>
            <a:r>
              <a:rPr lang="en-US" b="1" dirty="0">
                <a:latin typeface="+mn-lt"/>
              </a:rPr>
              <a:t> shy</a:t>
            </a:r>
            <a:r>
              <a:rPr lang="en-US" b="0" dirty="0">
                <a:latin typeface="+mn-lt"/>
              </a:rPr>
              <a:t>,</a:t>
            </a:r>
            <a:r>
              <a:rPr lang="en-US" b="1" dirty="0">
                <a:latin typeface="+mn-lt"/>
              </a:rPr>
              <a:t> spy</a:t>
            </a:r>
            <a:r>
              <a:rPr lang="en-US" dirty="0">
                <a:latin typeface="+mn-lt"/>
              </a:rPr>
              <a:t>.</a:t>
            </a:r>
            <a:endParaRPr lang="en-AU" b="1" dirty="0">
              <a:latin typeface="+mn-lt"/>
            </a:endParaRPr>
          </a:p>
          <a:p>
            <a:endParaRPr lang="en-AU"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S</a:t>
            </a:r>
            <a:r>
              <a:rPr lang="en-US" b="1" u="sng" dirty="0">
                <a:latin typeface="+mn-lt"/>
              </a:rPr>
              <a:t>ai</a:t>
            </a:r>
            <a:r>
              <a:rPr lang="en-US" b="1" dirty="0">
                <a:latin typeface="+mn-lt"/>
              </a:rPr>
              <a:t>l aw</a:t>
            </a:r>
            <a:r>
              <a:rPr lang="en-US" b="1" u="sng" dirty="0">
                <a:latin typeface="+mn-lt"/>
              </a:rPr>
              <a:t>ay</a:t>
            </a:r>
            <a:r>
              <a:rPr lang="en-US" b="0" dirty="0">
                <a:latin typeface="+mn-lt"/>
              </a:rPr>
              <a:t>.</a:t>
            </a: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ai</a:t>
            </a:r>
            <a:r>
              <a:rPr lang="en-US" b="0" dirty="0">
                <a:latin typeface="+mn-lt"/>
              </a:rPr>
              <a:t> and </a:t>
            </a:r>
            <a:r>
              <a:rPr lang="en-US" b="1" dirty="0">
                <a:latin typeface="+mn-lt"/>
              </a:rPr>
              <a:t>ay</a:t>
            </a:r>
            <a:r>
              <a:rPr lang="en-US" b="0" dirty="0">
                <a:latin typeface="+mn-lt"/>
              </a:rPr>
              <a:t> can make:</a:t>
            </a:r>
          </a:p>
          <a:p>
            <a:pPr marL="628650" lvl="1" indent="-171450">
              <a:buFont typeface="Arial" panose="020B0604020202020204" pitchFamily="34" charset="0"/>
              <a:buChar char="•"/>
            </a:pPr>
            <a:r>
              <a:rPr lang="en-US" b="1" i="0" dirty="0">
                <a:latin typeface="+mn-lt"/>
              </a:rPr>
              <a:t>ai </a:t>
            </a:r>
            <a:r>
              <a:rPr lang="en-US" b="0" i="0" dirty="0">
                <a:latin typeface="+mn-lt"/>
              </a:rPr>
              <a:t>says /</a:t>
            </a:r>
            <a:r>
              <a:rPr lang="en-US" b="0" i="0" dirty="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dirty="0">
                <a:latin typeface="+mn-lt"/>
                <a:cs typeface="Arial" panose="020B0604020202020204" pitchFamily="34" charset="0"/>
              </a:rPr>
              <a:t>ay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ā/ at the end of a word.</a:t>
            </a:r>
            <a:endParaRPr lang="en-US" b="0" i="0" dirty="0">
              <a:latin typeface="+mn-lt"/>
            </a:endParaRPr>
          </a:p>
          <a:p>
            <a:pPr marL="171450" indent="-171450">
              <a:buFont typeface="Arial" panose="020B0604020202020204" pitchFamily="34" charset="0"/>
              <a:buChar char="•"/>
            </a:pPr>
            <a:r>
              <a:rPr lang="en-US" b="0" dirty="0">
                <a:latin typeface="+mn-lt"/>
              </a:rPr>
              <a:t>Ask students to identify the common position/s of this spelling pattern in words.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0075732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cry.</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cry</a:t>
            </a:r>
            <a:r>
              <a:rPr lang="en-US" b="0" dirty="0"/>
              <a:t>, </a:t>
            </a:r>
            <a:r>
              <a:rPr lang="en-US" b="1" dirty="0"/>
              <a:t>sky</a:t>
            </a:r>
            <a:r>
              <a:rPr lang="en-US" dirty="0"/>
              <a:t>.</a:t>
            </a:r>
            <a:endParaRPr lang="en-AU" b="1"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cry</a:t>
            </a:r>
            <a:r>
              <a:rPr lang="en-US" b="0" dirty="0"/>
              <a:t>,</a:t>
            </a:r>
            <a:r>
              <a:rPr lang="en-US" b="1" dirty="0"/>
              <a:t> sky</a:t>
            </a:r>
            <a:r>
              <a:rPr lang="en-US" b="0" dirty="0"/>
              <a:t>,</a:t>
            </a:r>
            <a:r>
              <a:rPr lang="en-US" b="1" dirty="0"/>
              <a:t> fry</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This slide helps you to explain that </a:t>
            </a:r>
            <a:r>
              <a:rPr lang="en-US" b="1" dirty="0">
                <a:latin typeface="+mn-lt"/>
              </a:rPr>
              <a:t>y</a:t>
            </a:r>
            <a:r>
              <a:rPr lang="en-US" b="0" dirty="0">
                <a:latin typeface="+mn-lt"/>
              </a:rPr>
              <a:t> is sometimes used at the end </a:t>
            </a:r>
            <a:r>
              <a:rPr lang="en-US" b="0" i="0" dirty="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AU" dirty="0">
                <a:latin typeface="+mn-lt"/>
              </a:rPr>
              <a:t>Note: </a:t>
            </a:r>
          </a:p>
          <a:p>
            <a:pPr marL="171450" indent="-171450">
              <a:buFont typeface="Arial" panose="020B0604020202020204" pitchFamily="34" charset="0"/>
              <a:buChar char="•"/>
            </a:pPr>
            <a:r>
              <a:rPr lang="en-AU" dirty="0">
                <a:latin typeface="+mn-lt"/>
              </a:rPr>
              <a:t>Explicit instruction in morphology, including the </a:t>
            </a:r>
            <a:r>
              <a:rPr lang="en-AU" b="1" dirty="0">
                <a:latin typeface="+mn-lt"/>
              </a:rPr>
              <a:t>-</a:t>
            </a:r>
            <a:r>
              <a:rPr lang="en-AU" b="1" dirty="0" err="1">
                <a:latin typeface="+mn-lt"/>
              </a:rPr>
              <a:t>ing</a:t>
            </a:r>
            <a:r>
              <a:rPr lang="en-AU" b="1" dirty="0">
                <a:latin typeface="+mn-lt"/>
              </a:rPr>
              <a:t> </a:t>
            </a:r>
            <a:r>
              <a:rPr lang="en-AU" b="0" dirty="0">
                <a:latin typeface="+mn-lt"/>
              </a:rPr>
              <a:t>suffix</a:t>
            </a:r>
            <a:r>
              <a:rPr lang="en-AU" dirty="0">
                <a:latin typeface="+mn-lt"/>
              </a:rPr>
              <a:t>, is needed before including this slide in the lesson. </a:t>
            </a:r>
          </a:p>
          <a:p>
            <a:pPr marL="171450" indent="-171450">
              <a:buFont typeface="Arial" panose="020B0604020202020204" pitchFamily="34" charset="0"/>
              <a:buChar char="•"/>
            </a:pPr>
            <a:r>
              <a:rPr lang="en-AU" dirty="0">
                <a:latin typeface="+mn-lt"/>
              </a:rPr>
              <a:t>If students have not yet been taught this concepts, skip this slide at this time.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base word to be written: </a:t>
            </a:r>
            <a:r>
              <a:rPr lang="en-AU" b="1" dirty="0">
                <a:latin typeface="+mn-lt"/>
              </a:rPr>
              <a:t>cry</a:t>
            </a:r>
            <a:r>
              <a:rPr lang="en-AU" b="0" dirty="0">
                <a:latin typeface="+mn-lt"/>
              </a:rPr>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Explain to students that when they spell a one-syllable word that ends in the long /</a:t>
            </a:r>
            <a:r>
              <a:rPr lang="en-US" b="0" dirty="0">
                <a:latin typeface="+mn-lt"/>
                <a:cs typeface="Arial" panose="020B0604020202020204" pitchFamily="34" charset="0"/>
              </a:rPr>
              <a:t>ī/</a:t>
            </a:r>
            <a:r>
              <a:rPr lang="en-US" b="0" dirty="0">
                <a:latin typeface="+mn-lt"/>
              </a:rPr>
              <a:t> vowel sound followed by a suffix, </a:t>
            </a:r>
            <a:r>
              <a:rPr lang="en-US" b="0" i="0" dirty="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spell the base word using </a:t>
            </a:r>
            <a:r>
              <a:rPr lang="en-AU" b="1" dirty="0">
                <a:latin typeface="+mn-lt"/>
              </a:rPr>
              <a:t>y</a:t>
            </a:r>
            <a:r>
              <a:rPr lang="en-AU" dirty="0">
                <a:latin typeface="+mn-lt"/>
              </a:rPr>
              <a:t> at the end of a word</a:t>
            </a:r>
            <a:endParaRPr lang="en-US"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add the suffix.</a:t>
            </a:r>
            <a:endParaRPr lang="en-US" b="0" dirty="0">
              <a:latin typeface="+mn-lt"/>
            </a:endParaRPr>
          </a:p>
          <a:p>
            <a:endParaRPr lang="en-AU" dirty="0">
              <a:latin typeface="+mn-lt"/>
            </a:endParaRPr>
          </a:p>
          <a:p>
            <a:r>
              <a:rPr lang="en-US" dirty="0">
                <a:latin typeface="+mn-lt"/>
              </a:rPr>
              <a:t>Demonstrate the following steps:</a:t>
            </a:r>
          </a:p>
          <a:p>
            <a:pPr marL="171450" indent="-171450">
              <a:buFont typeface="Arial" panose="020B0604020202020204" pitchFamily="34" charset="0"/>
              <a:buChar char="•"/>
            </a:pPr>
            <a:r>
              <a:rPr lang="en-US" dirty="0">
                <a:latin typeface="+mn-lt"/>
              </a:rPr>
              <a:t>Say </a:t>
            </a:r>
            <a:r>
              <a:rPr lang="en-US" b="1" dirty="0">
                <a:latin typeface="+mn-lt"/>
              </a:rPr>
              <a:t>crying</a:t>
            </a:r>
            <a:r>
              <a:rPr lang="en-US" dirty="0">
                <a:latin typeface="+mn-lt"/>
              </a:rPr>
              <a:t> aloud.</a:t>
            </a:r>
          </a:p>
          <a:p>
            <a:pPr marL="171450" indent="-171450">
              <a:buFont typeface="Arial" panose="020B0604020202020204" pitchFamily="34" charset="0"/>
              <a:buChar char="•"/>
            </a:pPr>
            <a:r>
              <a:rPr lang="en-US" dirty="0">
                <a:latin typeface="+mn-lt"/>
              </a:rPr>
              <a:t>Identify the base word as</a:t>
            </a:r>
            <a:r>
              <a:rPr lang="en-US" b="1" dirty="0">
                <a:latin typeface="+mn-lt"/>
              </a:rPr>
              <a:t> cry</a:t>
            </a:r>
            <a:r>
              <a:rPr lang="en-US" b="0" dirty="0">
                <a:latin typeface="+mn-lt"/>
              </a:rPr>
              <a:t>.</a:t>
            </a:r>
            <a:endParaRPr lang="en-US" dirty="0">
              <a:latin typeface="+mn-lt"/>
            </a:endParaRPr>
          </a:p>
          <a:p>
            <a:pPr marL="171450" indent="-171450">
              <a:buFont typeface="Arial" panose="020B0604020202020204" pitchFamily="34" charset="0"/>
              <a:buChar char="•"/>
            </a:pPr>
            <a:r>
              <a:rPr lang="en-US" dirty="0">
                <a:latin typeface="+mn-lt"/>
              </a:rPr>
              <a:t>Think aloud </a:t>
            </a:r>
            <a:r>
              <a:rPr lang="en-US" sz="1200" dirty="0">
                <a:latin typeface="+mn-lt"/>
              </a:rPr>
              <a:t>to </a:t>
            </a:r>
            <a:r>
              <a:rPr lang="en-US" dirty="0">
                <a:latin typeface="+mn-lt"/>
              </a:rPr>
              <a:t>explain that </a:t>
            </a:r>
            <a:r>
              <a:rPr lang="en-AU" b="1" dirty="0">
                <a:latin typeface="+mn-lt"/>
              </a:rPr>
              <a:t>y</a:t>
            </a:r>
            <a:r>
              <a:rPr lang="en-AU" dirty="0">
                <a:latin typeface="+mn-lt"/>
              </a:rPr>
              <a:t> says /</a:t>
            </a:r>
            <a:r>
              <a:rPr lang="en-AU" dirty="0">
                <a:latin typeface="+mn-lt"/>
                <a:cs typeface="Arial" panose="020B0604020202020204" pitchFamily="34" charset="0"/>
              </a:rPr>
              <a:t>ī</a:t>
            </a:r>
            <a:r>
              <a:rPr lang="en-AU" dirty="0">
                <a:latin typeface="+mn-lt"/>
              </a:rPr>
              <a:t>/ at the end of a one-syllable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Write </a:t>
            </a:r>
            <a:r>
              <a:rPr lang="en-AU" b="1" dirty="0">
                <a:latin typeface="+mn-lt"/>
              </a:rPr>
              <a:t>cry</a:t>
            </a:r>
            <a:r>
              <a:rPr lang="en-AU" dirty="0">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Add the </a:t>
            </a:r>
            <a:r>
              <a:rPr lang="en-AU" b="1" dirty="0">
                <a:latin typeface="+mn-lt"/>
              </a:rPr>
              <a:t>-</a:t>
            </a:r>
            <a:r>
              <a:rPr lang="en-AU" b="1" dirty="0" err="1">
                <a:latin typeface="+mn-lt"/>
              </a:rPr>
              <a:t>ing</a:t>
            </a:r>
            <a:r>
              <a:rPr lang="en-AU" b="1" dirty="0">
                <a:latin typeface="+mn-lt"/>
              </a:rPr>
              <a:t> </a:t>
            </a:r>
            <a:r>
              <a:rPr lang="en-AU" b="0" dirty="0">
                <a:latin typeface="+mn-lt"/>
              </a:rPr>
              <a:t>suffix</a:t>
            </a:r>
            <a:r>
              <a:rPr lang="en-AU" dirty="0">
                <a:latin typeface="+mn-lt"/>
              </a:rPr>
              <a:t>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 out the position of </a:t>
            </a:r>
            <a:r>
              <a:rPr lang="en-AU" b="1" dirty="0">
                <a:latin typeface="+mn-lt"/>
              </a:rPr>
              <a:t>y</a:t>
            </a:r>
            <a:r>
              <a:rPr lang="en-AU" dirty="0">
                <a:latin typeface="+mn-lt"/>
              </a:rPr>
              <a:t> in the word in relation to the base word (</a:t>
            </a:r>
            <a:r>
              <a:rPr lang="en-AU" b="1" dirty="0">
                <a:latin typeface="+mn-lt"/>
              </a:rPr>
              <a:t>cry</a:t>
            </a:r>
            <a:r>
              <a:rPr lang="en-AU" dirty="0">
                <a:latin typeface="+mn-lt"/>
              </a:rPr>
              <a:t>) and the suffix (</a:t>
            </a:r>
            <a:r>
              <a:rPr lang="en-AU" b="1" dirty="0">
                <a:latin typeface="+mn-lt"/>
              </a:rPr>
              <a:t>-</a:t>
            </a:r>
            <a:r>
              <a:rPr lang="en-AU" b="1" dirty="0" err="1">
                <a:latin typeface="+mn-lt"/>
              </a:rPr>
              <a:t>ing</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4617826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represents the base words to be written: </a:t>
            </a:r>
            <a:r>
              <a:rPr lang="en-AU" b="1" dirty="0">
                <a:latin typeface="+mn-lt"/>
              </a:rPr>
              <a:t>fry</a:t>
            </a:r>
            <a:r>
              <a:rPr lang="en-AU" b="0" dirty="0">
                <a:latin typeface="+mn-lt"/>
              </a:rPr>
              <a:t>,</a:t>
            </a:r>
            <a:r>
              <a:rPr lang="en-AU" b="1" dirty="0">
                <a:latin typeface="+mn-lt"/>
              </a:rPr>
              <a:t> spy</a:t>
            </a:r>
            <a:r>
              <a:rPr lang="en-AU" b="0" dirty="0">
                <a:latin typeface="+mn-lt"/>
              </a:rPr>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Explain to students that they will spell the word </a:t>
            </a:r>
            <a:r>
              <a:rPr lang="en-AU" b="1" dirty="0">
                <a:latin typeface="+mn-lt"/>
              </a:rPr>
              <a:t>frying</a:t>
            </a:r>
            <a:r>
              <a:rPr lang="en-AU" b="0" dirty="0">
                <a:latin typeface="+mn-lt"/>
              </a:rPr>
              <a:t>. </a:t>
            </a:r>
          </a:p>
          <a:p>
            <a:endParaRPr lang="en-AU" dirty="0">
              <a:latin typeface="+mn-lt"/>
            </a:endParaRPr>
          </a:p>
          <a:p>
            <a:r>
              <a:rPr lang="en-AU" dirty="0">
                <a:latin typeface="+mn-lt"/>
              </a:rPr>
              <a:t>Prompt students to: </a:t>
            </a:r>
          </a:p>
          <a:p>
            <a:pPr marL="171450" indent="-171450">
              <a:buFont typeface="Arial" panose="020B0604020202020204" pitchFamily="34" charset="0"/>
              <a:buChar char="•"/>
            </a:pPr>
            <a:r>
              <a:rPr lang="en-AU" dirty="0">
                <a:latin typeface="+mn-lt"/>
              </a:rPr>
              <a:t>identify the base word as </a:t>
            </a:r>
            <a:r>
              <a:rPr lang="en-AU" b="1" dirty="0">
                <a:latin typeface="+mn-lt"/>
              </a:rPr>
              <a:t>fry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spell the base word </a:t>
            </a:r>
            <a:r>
              <a:rPr lang="en-US" sz="1200" b="1" u="none" dirty="0">
                <a:latin typeface="+mn-lt"/>
              </a:rPr>
              <a:t>fry</a:t>
            </a:r>
            <a:r>
              <a:rPr lang="en-US" sz="1200" u="none" dirty="0">
                <a:latin typeface="+mn-lt"/>
              </a:rPr>
              <a:t> on their mini-whiteboard or on paper using </a:t>
            </a:r>
            <a:r>
              <a:rPr lang="en-AU" b="1" dirty="0">
                <a:latin typeface="+mn-lt"/>
              </a:rPr>
              <a:t>y</a:t>
            </a:r>
            <a:r>
              <a:rPr lang="en-AU" b="0" dirty="0">
                <a:latin typeface="+mn-lt"/>
              </a:rPr>
              <a:t>,</a:t>
            </a:r>
            <a:r>
              <a:rPr lang="en-AU" dirty="0">
                <a:latin typeface="+mn-lt"/>
              </a:rPr>
              <a:t> because </a:t>
            </a:r>
            <a:r>
              <a:rPr lang="en-AU" b="1" dirty="0">
                <a:latin typeface="+mn-lt"/>
              </a:rPr>
              <a:t>y</a:t>
            </a:r>
            <a:r>
              <a:rPr lang="en-AU" dirty="0">
                <a:latin typeface="+mn-lt"/>
              </a:rPr>
              <a:t> says /</a:t>
            </a:r>
            <a:r>
              <a:rPr lang="en-AU" dirty="0">
                <a:latin typeface="+mn-lt"/>
                <a:cs typeface="Arial" panose="020B0604020202020204" pitchFamily="34" charset="0"/>
              </a:rPr>
              <a:t>ī</a:t>
            </a:r>
            <a:r>
              <a:rPr lang="en-AU" dirty="0">
                <a:latin typeface="+mn-lt"/>
              </a:rPr>
              <a:t>/ at the end of a one-syllable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add the </a:t>
            </a:r>
            <a:r>
              <a:rPr lang="en-AU" b="1" dirty="0">
                <a:latin typeface="+mn-lt"/>
              </a:rPr>
              <a:t>-</a:t>
            </a:r>
            <a:r>
              <a:rPr lang="en-AU" b="1" dirty="0" err="1">
                <a:latin typeface="+mn-lt"/>
              </a:rPr>
              <a:t>ing</a:t>
            </a:r>
            <a:r>
              <a:rPr lang="en-AU" b="1" dirty="0">
                <a:latin typeface="+mn-lt"/>
              </a:rPr>
              <a:t> </a:t>
            </a:r>
            <a:r>
              <a:rPr lang="en-AU" b="0" dirty="0">
                <a:latin typeface="+mn-lt"/>
              </a:rPr>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 out the position of </a:t>
            </a:r>
            <a:r>
              <a:rPr lang="en-AU" b="1" dirty="0">
                <a:latin typeface="+mn-lt"/>
              </a:rPr>
              <a:t>y</a:t>
            </a:r>
            <a:r>
              <a:rPr lang="en-AU" dirty="0">
                <a:latin typeface="+mn-lt"/>
              </a:rPr>
              <a:t> in the word in relation to the base word (</a:t>
            </a:r>
            <a:r>
              <a:rPr lang="en-AU" b="1" dirty="0">
                <a:latin typeface="+mn-lt"/>
              </a:rPr>
              <a:t>fry</a:t>
            </a:r>
            <a:r>
              <a:rPr lang="en-AU" dirty="0">
                <a:latin typeface="+mn-lt"/>
              </a:rPr>
              <a:t>) and the suffix (</a:t>
            </a:r>
            <a:r>
              <a:rPr lang="en-AU" b="1" dirty="0">
                <a:latin typeface="+mn-lt"/>
              </a:rPr>
              <a:t>-</a:t>
            </a:r>
            <a:r>
              <a:rPr lang="en-AU" b="1" dirty="0" err="1">
                <a:latin typeface="+mn-lt"/>
              </a:rPr>
              <a:t>ing</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404040"/>
                </a:solidFill>
                <a:effectLst/>
                <a:latin typeface="+mn-lt"/>
                <a:ea typeface="Calibri" panose="020F0502020204030204" pitchFamily="34" charset="0"/>
                <a:cs typeface="Times New Roman" panose="02020603050405020304" pitchFamily="18" charset="0"/>
              </a:rPr>
              <a:t>Repeat with the word </a:t>
            </a:r>
            <a:r>
              <a:rPr lang="en-US" sz="1200" b="1" dirty="0">
                <a:solidFill>
                  <a:srgbClr val="404040"/>
                </a:solidFill>
                <a:effectLst/>
                <a:latin typeface="+mn-lt"/>
                <a:ea typeface="Calibri" panose="020F0502020204030204" pitchFamily="34" charset="0"/>
                <a:cs typeface="Times New Roman" panose="02020603050405020304" pitchFamily="18" charset="0"/>
              </a:rPr>
              <a:t>spying</a:t>
            </a:r>
            <a:r>
              <a:rPr lang="en-US" sz="1200" b="0" dirty="0">
                <a:solidFill>
                  <a:srgbClr val="404040"/>
                </a:solidFill>
                <a:effectLst/>
                <a:latin typeface="+mn-lt"/>
                <a:ea typeface="Calibri" panose="020F0502020204030204" pitchFamily="34" charset="0"/>
                <a:cs typeface="Times New Roman" panose="02020603050405020304" pitchFamily="18" charset="0"/>
              </a:rPr>
              <a:t>.</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Choose some students to explain the meaning of the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r>
              <a:rPr lang="en-AU" dirty="0">
                <a:latin typeface="+mn-lt"/>
              </a:rPr>
              <a:t>Note: </a:t>
            </a:r>
          </a:p>
          <a:p>
            <a:pPr marL="171450" indent="-171450">
              <a:buFont typeface="Arial" panose="020B0604020202020204" pitchFamily="34" charset="0"/>
              <a:buChar char="•"/>
            </a:pPr>
            <a:r>
              <a:rPr lang="en-AU" dirty="0">
                <a:latin typeface="+mn-lt"/>
              </a:rPr>
              <a:t>Explicit instruction in morphology, including the </a:t>
            </a:r>
            <a:r>
              <a:rPr lang="en-AU" b="1" dirty="0">
                <a:latin typeface="+mn-lt"/>
              </a:rPr>
              <a:t>-</a:t>
            </a:r>
            <a:r>
              <a:rPr lang="en-AU" b="1" dirty="0" err="1">
                <a:latin typeface="+mn-lt"/>
              </a:rPr>
              <a:t>ing</a:t>
            </a:r>
            <a:r>
              <a:rPr lang="en-AU" b="1" dirty="0">
                <a:latin typeface="+mn-lt"/>
              </a:rPr>
              <a:t> </a:t>
            </a:r>
            <a:r>
              <a:rPr lang="en-AU" b="0" dirty="0">
                <a:latin typeface="+mn-lt"/>
              </a:rPr>
              <a:t>suffix</a:t>
            </a:r>
            <a:r>
              <a:rPr lang="en-AU" dirty="0">
                <a:latin typeface="+mn-lt"/>
              </a:rPr>
              <a:t>, is needed before including this slide in the lesson. </a:t>
            </a:r>
          </a:p>
          <a:p>
            <a:pPr marL="171450" indent="-171450">
              <a:buFont typeface="Arial" panose="020B0604020202020204" pitchFamily="34" charset="0"/>
              <a:buChar char="•"/>
            </a:pPr>
            <a:r>
              <a:rPr lang="en-AU" dirty="0">
                <a:latin typeface="+mn-lt"/>
              </a:rPr>
              <a:t>If students have not yet been taught this concept, skip this slide at this time.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0379373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more irregular words than usual because they will learn the words in a group of three, and the three words follow the same spelling and sound pattern. </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you are going to spell. </a:t>
            </a:r>
            <a:endParaRPr lang="en-AU" sz="1200" dirty="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dirty="0">
                <a:effectLst/>
                <a:latin typeface="+mn-lt"/>
                <a:ea typeface="Times New Roman" panose="02020603050405020304" pitchFamily="18" charset="0"/>
              </a:rPr>
              <a:t>Use each word in a sentence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I could watch television. I should clean my room. I would like to have ice cream.</a:t>
            </a:r>
            <a:endParaRPr lang="en-US" sz="1200" b="1" i="0" kern="1200" dirty="0">
              <a:effectLst/>
              <a:latin typeface="+mn-lt"/>
              <a:ea typeface="Times New Roman" panose="02020603050405020304" pitchFamily="18" charset="0"/>
              <a:cs typeface="Calibri"/>
            </a:endParaRPr>
          </a:p>
          <a:p>
            <a:pPr marL="172800" lvl="0" indent="-172800">
              <a:buFont typeface="+mj-lt"/>
              <a:buAutoNum type="arabicPeriod"/>
            </a:pPr>
            <a:r>
              <a:rPr lang="en-US" sz="1200" b="0" i="0" kern="1200" dirty="0">
                <a:effectLst/>
                <a:latin typeface="+mn-lt"/>
                <a:ea typeface="Times New Roman" panose="02020603050405020304" pitchFamily="18" charset="0"/>
              </a:rPr>
              <a:t>Explain that all three words use the spelling </a:t>
            </a:r>
            <a:r>
              <a:rPr lang="en-US" sz="1200" b="1" i="0" kern="1200" dirty="0" err="1">
                <a:effectLst/>
                <a:latin typeface="+mn-lt"/>
                <a:ea typeface="Times New Roman" panose="02020603050405020304" pitchFamily="18" charset="0"/>
              </a:rPr>
              <a:t>oul</a:t>
            </a:r>
            <a:r>
              <a:rPr lang="en-US" sz="1200" b="1" i="0" kern="1200" dirty="0">
                <a:effectLst/>
                <a:latin typeface="+mn-lt"/>
                <a:ea typeface="Times New Roman" panose="02020603050405020304" pitchFamily="18" charset="0"/>
              </a:rPr>
              <a:t>-d </a:t>
            </a:r>
            <a:r>
              <a:rPr lang="en-US" sz="1200" b="0" i="0" kern="1200" dirty="0">
                <a:effectLst/>
                <a:latin typeface="+mn-lt"/>
                <a:ea typeface="Times New Roman" panose="02020603050405020304" pitchFamily="18" charset="0"/>
              </a:rPr>
              <a:t>for the end of the word.</a:t>
            </a:r>
          </a:p>
          <a:p>
            <a:pPr marL="172800" lvl="0" indent="-172800">
              <a:lnSpc>
                <a:spcPct val="106000"/>
              </a:lnSpc>
              <a:buFont typeface="+mj-lt"/>
              <a:buAutoNum type="arabicPeriod"/>
            </a:pPr>
            <a:r>
              <a:rPr lang="en-AU" sz="1200" b="0" dirty="0">
                <a:effectLst/>
                <a:latin typeface="+mn-lt"/>
                <a:ea typeface="Times New Roman" panose="02020603050405020304" pitchFamily="18" charset="0"/>
                <a:cs typeface="Calibri" panose="020F0502020204030204" pitchFamily="34" charset="0"/>
              </a:rPr>
              <a:t>Say the three sounds in each word (</a:t>
            </a:r>
            <a:r>
              <a:rPr lang="en-AU" sz="1200" b="1" dirty="0">
                <a:effectLst/>
                <a:latin typeface="+mn-lt"/>
                <a:ea typeface="Times New Roman" panose="02020603050405020304" pitchFamily="18" charset="0"/>
                <a:cs typeface="Calibri" panose="020F0502020204030204" pitchFamily="34" charset="0"/>
              </a:rPr>
              <a:t>c/</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sh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 </a:t>
            </a:r>
            <a:r>
              <a:rPr lang="en-AU" sz="1200" b="1" dirty="0">
                <a:effectLst/>
                <a:latin typeface="+mn-lt"/>
                <a:ea typeface="Times New Roman" panose="02020603050405020304" pitchFamily="18" charset="0"/>
                <a:cs typeface="Calibri" panose="020F0502020204030204" pitchFamily="34" charset="0"/>
              </a:rPr>
              <a:t>w/</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 as you draw </a:t>
            </a:r>
            <a:r>
              <a:rPr lang="en-AU" sz="1200" dirty="0">
                <a:effectLst/>
                <a:latin typeface="+mn-lt"/>
                <a:ea typeface="Times New Roman" panose="02020603050405020304" pitchFamily="18" charset="0"/>
                <a:cs typeface="Calibri" panose="020F0502020204030204" pitchFamily="34" charset="0"/>
              </a:rPr>
              <a:t>three short horizontal lines </a:t>
            </a:r>
            <a:r>
              <a:rPr lang="en-AU" sz="1200" b="0" dirty="0">
                <a:effectLst/>
                <a:latin typeface="+mn-lt"/>
                <a:ea typeface="Times New Roman" panose="02020603050405020304" pitchFamily="18" charset="0"/>
                <a:cs typeface="Calibri" panose="020F0502020204030204" pitchFamily="34" charset="0"/>
              </a:rPr>
              <a:t>for each word on the class whiteboard.</a:t>
            </a:r>
            <a:endParaRPr lang="en-AU" sz="1200" b="1"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dirty="0">
                <a:effectLst/>
                <a:latin typeface="+mn-lt"/>
                <a:ea typeface="Calibri" panose="020F0502020204030204" pitchFamily="34" charset="0"/>
                <a:cs typeface="Calibri" panose="020F0502020204030204" pitchFamily="34" charset="0"/>
              </a:rPr>
              <a:t>Write the corresponding letter/s for each word on the sound lines: </a:t>
            </a:r>
            <a:r>
              <a:rPr lang="en-AU" sz="1200" b="1" dirty="0">
                <a:effectLst/>
                <a:latin typeface="+mn-lt"/>
                <a:ea typeface="Calibri" panose="020F0502020204030204" pitchFamily="34" charset="0"/>
                <a:cs typeface="Calibri" panose="020F0502020204030204" pitchFamily="34" charset="0"/>
              </a:rPr>
              <a:t>c</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Calibri" panose="020F0502020204030204" pitchFamily="34" charset="0"/>
                <a:cs typeface="Calibri" panose="020F0502020204030204" pitchFamily="34" charset="0"/>
              </a:rPr>
              <a:t>sh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Calibri" panose="020F0502020204030204" pitchFamily="34" charset="0"/>
                <a:cs typeface="Calibri" panose="020F0502020204030204" pitchFamily="34" charset="0"/>
              </a:rPr>
              <a:t>w</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in this case the </a:t>
            </a:r>
            <a:r>
              <a:rPr lang="en-AU" sz="1200" b="1" dirty="0" err="1">
                <a:effectLst/>
                <a:latin typeface="+mn-lt"/>
                <a:ea typeface="Times New Roman" panose="02020603050405020304" pitchFamily="18" charset="0"/>
                <a:cs typeface="Calibri" panose="020F0502020204030204" pitchFamily="34" charset="0"/>
              </a:rPr>
              <a:t>oul</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could, should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would</a:t>
            </a:r>
            <a:r>
              <a:rPr lang="en-AU" sz="120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c-</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could, </a:t>
            </a:r>
            <a:r>
              <a:rPr lang="en-AU" sz="1200" b="1" i="1" kern="0" dirty="0" err="1">
                <a:effectLst/>
                <a:latin typeface="+mn-lt"/>
                <a:ea typeface="Times New Roman" panose="02020603050405020304" pitchFamily="18" charset="0"/>
              </a:rPr>
              <a:t>sh</a:t>
            </a:r>
            <a:r>
              <a:rPr lang="en-AU" sz="1200" b="1"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should</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w-</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would</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rPr>
              <a:t> Write each word another time while spelling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words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three sounds in each word </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c/</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sh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 </a:t>
            </a:r>
            <a:r>
              <a:rPr lang="en-AU" sz="1200" b="1" dirty="0">
                <a:effectLst/>
                <a:latin typeface="+mn-lt"/>
                <a:ea typeface="Times New Roman" panose="02020603050405020304" pitchFamily="18" charset="0"/>
                <a:cs typeface="Calibri" panose="020F0502020204030204" pitchFamily="34" charset="0"/>
              </a:rPr>
              <a:t>w/</a:t>
            </a:r>
            <a:r>
              <a:rPr lang="en-AU" sz="1200" b="1" dirty="0" err="1">
                <a:effectLst/>
                <a:latin typeface="+mn-lt"/>
                <a:ea typeface="Times New Roman" panose="02020603050405020304" pitchFamily="18" charset="0"/>
                <a:cs typeface="Calibri" panose="020F0502020204030204" pitchFamily="34" charset="0"/>
              </a:rPr>
              <a:t>oul</a:t>
            </a:r>
            <a:r>
              <a:rPr lang="en-AU" sz="1200" b="1" dirty="0">
                <a:effectLst/>
                <a:latin typeface="+mn-lt"/>
                <a:ea typeface="Times New Roman" panose="02020603050405020304" pitchFamily="18" charset="0"/>
                <a:cs typeface="Calibri" panose="020F0502020204030204" pitchFamily="34" charset="0"/>
              </a:rPr>
              <a:t>/d</a:t>
            </a:r>
            <a:r>
              <a:rPr lang="en-AU" sz="1200" b="0" dirty="0">
                <a:effectLst/>
                <a:latin typeface="+mn-lt"/>
                <a:ea typeface="Times New Roman" panose="02020603050405020304" pitchFamily="18" charset="0"/>
                <a:cs typeface="Calibri" panose="020F0502020204030204" pitchFamily="34" charset="0"/>
              </a:rPr>
              <a:t>), as you draw three sound lines for each word.</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 for each word.</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a:t>
            </a:r>
            <a:r>
              <a:rPr lang="en-AU" sz="1200" b="1" dirty="0" err="1">
                <a:effectLst/>
                <a:latin typeface="+mn-lt"/>
                <a:ea typeface="Times New Roman" panose="02020603050405020304" pitchFamily="18" charset="0"/>
                <a:cs typeface="Calibri" panose="020F0502020204030204" pitchFamily="34" charset="0"/>
              </a:rPr>
              <a:t>oul</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c-</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could, </a:t>
            </a:r>
            <a:r>
              <a:rPr lang="en-AU" sz="1200" b="1" i="1" kern="0" dirty="0" err="1">
                <a:effectLst/>
                <a:latin typeface="+mn-lt"/>
                <a:ea typeface="Times New Roman" panose="02020603050405020304" pitchFamily="18" charset="0"/>
              </a:rPr>
              <a:t>sh</a:t>
            </a:r>
            <a:r>
              <a:rPr lang="en-AU" sz="1200" b="1"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should</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w-</a:t>
            </a:r>
            <a:r>
              <a:rPr lang="en-AU" sz="1200" b="1" i="1" kern="0" dirty="0" err="1">
                <a:effectLst/>
                <a:latin typeface="+mn-lt"/>
                <a:ea typeface="Times New Roman" panose="02020603050405020304" pitchFamily="18" charset="0"/>
              </a:rPr>
              <a:t>oul</a:t>
            </a:r>
            <a:r>
              <a:rPr lang="en-AU" sz="1200" b="1" i="1" kern="0" dirty="0">
                <a:effectLst/>
                <a:latin typeface="+mn-lt"/>
                <a:ea typeface="Times New Roman" panose="02020603050405020304" pitchFamily="18" charset="0"/>
              </a:rPr>
              <a:t>-d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would</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panose="020F0502020204030204" pitchFamily="34" charset="0"/>
              </a:rPr>
              <a:t>Write each word another time while spelling aloud.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AU" sz="1200" b="1" i="0" kern="0" dirty="0">
                <a:effectLst/>
                <a:latin typeface="+mn-lt"/>
                <a:ea typeface="Times New Roman" panose="02020603050405020304" pitchFamily="18" charset="0"/>
              </a:rPr>
              <a:t>c-</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could</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r>
              <a:rPr lang="en-AU" sz="1200" b="1" i="0" kern="0" dirty="0" err="1">
                <a:effectLst/>
                <a:latin typeface="+mn-lt"/>
                <a:ea typeface="Times New Roman" panose="02020603050405020304" pitchFamily="18" charset="0"/>
              </a:rPr>
              <a:t>sh</a:t>
            </a:r>
            <a:r>
              <a:rPr lang="en-AU" sz="1200" b="1" i="0" kern="0" dirty="0">
                <a:effectLst/>
                <a:latin typeface="+mn-lt"/>
                <a:ea typeface="Times New Roman" panose="02020603050405020304" pitchFamily="18" charset="0"/>
              </a:rPr>
              <a:t>-</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should</a:t>
            </a:r>
            <a:r>
              <a:rPr lang="en-AU" sz="1200" b="0" i="0" kern="0" dirty="0">
                <a:effectLst/>
                <a:latin typeface="+mn-lt"/>
                <a:ea typeface="Times New Roman" panose="02020603050405020304" pitchFamily="18" charset="0"/>
              </a:rPr>
              <a:t> and </a:t>
            </a:r>
            <a:r>
              <a:rPr lang="en-AU" sz="1200" b="1" i="0" kern="0" dirty="0">
                <a:effectLst/>
                <a:latin typeface="+mn-lt"/>
                <a:ea typeface="Times New Roman" panose="02020603050405020304" pitchFamily="18" charset="0"/>
              </a:rPr>
              <a:t>w-</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would</a:t>
            </a:r>
            <a:endParaRPr lang="en-AU" sz="1200" b="0" i="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final y</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say: </a:t>
            </a:r>
            <a:r>
              <a:rPr lang="en-AU" sz="1200" b="1" i="0" kern="0" dirty="0">
                <a:effectLst/>
                <a:latin typeface="+mn-lt"/>
                <a:ea typeface="Times New Roman" panose="02020603050405020304" pitchFamily="18" charset="0"/>
              </a:rPr>
              <a:t>c-</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could</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r>
              <a:rPr lang="en-AU" sz="1200" b="1" i="0" kern="0" dirty="0" err="1">
                <a:effectLst/>
                <a:latin typeface="+mn-lt"/>
                <a:ea typeface="Times New Roman" panose="02020603050405020304" pitchFamily="18" charset="0"/>
              </a:rPr>
              <a:t>sh</a:t>
            </a:r>
            <a:r>
              <a:rPr lang="en-AU" sz="1200" b="1" i="0" kern="0" dirty="0">
                <a:effectLst/>
                <a:latin typeface="+mn-lt"/>
                <a:ea typeface="Times New Roman" panose="02020603050405020304" pitchFamily="18" charset="0"/>
              </a:rPr>
              <a:t>-</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should</a:t>
            </a:r>
            <a:r>
              <a:rPr lang="en-AU" sz="1200" b="0" i="0" kern="0" dirty="0">
                <a:effectLst/>
                <a:latin typeface="+mn-lt"/>
                <a:ea typeface="Times New Roman" panose="02020603050405020304" pitchFamily="18" charset="0"/>
              </a:rPr>
              <a:t> and </a:t>
            </a:r>
            <a:r>
              <a:rPr lang="en-AU" sz="1200" b="1" i="0" kern="0" dirty="0">
                <a:effectLst/>
                <a:latin typeface="+mn-lt"/>
                <a:ea typeface="Times New Roman" panose="02020603050405020304" pitchFamily="18" charset="0"/>
              </a:rPr>
              <a:t>w-</a:t>
            </a:r>
            <a:r>
              <a:rPr lang="en-AU" sz="1200" b="1" i="0" kern="0" dirty="0" err="1">
                <a:effectLst/>
                <a:latin typeface="+mn-lt"/>
                <a:ea typeface="Times New Roman" panose="02020603050405020304" pitchFamily="18" charset="0"/>
              </a:rPr>
              <a:t>oul</a:t>
            </a:r>
            <a:r>
              <a:rPr lang="en-AU" sz="1200" b="1" i="0" kern="0" dirty="0">
                <a:effectLst/>
                <a:latin typeface="+mn-lt"/>
                <a:ea typeface="Times New Roman" panose="02020603050405020304" pitchFamily="18" charset="0"/>
              </a:rPr>
              <a:t>-d</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would</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final y</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a:t>
            </a:r>
            <a:r>
              <a:rPr lang="en-US" dirty="0"/>
              <a:t>with fluency. </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a:lnSpc>
                <a:spcPct val="107000"/>
              </a:lnSpc>
              <a:spcAft>
                <a:spcPts val="800"/>
              </a:spcAft>
            </a:pPr>
            <a:r>
              <a:rPr lang="en-US" sz="1200" dirty="0">
                <a:latin typeface="+mn-lt"/>
              </a:rPr>
              <a:t>Sentence dictation</a:t>
            </a:r>
            <a:r>
              <a:rPr lang="en-US" sz="1200" b="1" dirty="0">
                <a:latin typeface="+mn-lt"/>
              </a:rPr>
              <a:t>: </a:t>
            </a:r>
            <a:r>
              <a:rPr lang="en-US" sz="1200" b="1" kern="100" dirty="0">
                <a:effectLst/>
                <a:latin typeface="+mn-lt"/>
                <a:ea typeface="Aptos" panose="020B0004020202020204" pitchFamily="34" charset="0"/>
                <a:cs typeface="Times New Roman" panose="02020603050405020304" pitchFamily="18" charset="0"/>
              </a:rPr>
              <a:t>My pup could be shy. I should try to pat it so it will not cry.</a:t>
            </a:r>
          </a:p>
          <a:p>
            <a:pPr>
              <a:lnSpc>
                <a:spcPct val="107000"/>
              </a:lnSpc>
              <a:spcAft>
                <a:spcPts val="800"/>
              </a:spcAft>
            </a:pPr>
            <a:endParaRPr lang="en-US" sz="1200"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sentences aloud</a:t>
            </a:r>
          </a:p>
          <a:p>
            <a:pPr marL="171450" indent="-171450">
              <a:buFont typeface="Arial" panose="020B0604020202020204" pitchFamily="34" charset="0"/>
              <a:buChar char="•"/>
            </a:pPr>
            <a:r>
              <a:rPr lang="en-US" sz="1200" dirty="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sentences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sz="1200"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generalisations</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The b</a:t>
            </a:r>
            <a:r>
              <a:rPr lang="en-US" b="1" u="sng" dirty="0">
                <a:latin typeface="+mn-lt"/>
              </a:rPr>
              <a:t>oa</a:t>
            </a:r>
            <a:r>
              <a:rPr lang="en-US" b="1" dirty="0">
                <a:latin typeface="+mn-lt"/>
              </a:rPr>
              <a:t>t is sl</a:t>
            </a:r>
            <a:r>
              <a:rPr lang="en-US" b="1" u="sng" dirty="0">
                <a:latin typeface="+mn-lt"/>
              </a:rPr>
              <a:t>ow</a:t>
            </a:r>
            <a:r>
              <a:rPr lang="en-US" b="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generalisation for the sounds </a:t>
            </a:r>
            <a:r>
              <a:rPr lang="en-US" b="1" dirty="0">
                <a:latin typeface="+mn-lt"/>
              </a:rPr>
              <a:t>oa</a:t>
            </a:r>
            <a:r>
              <a:rPr lang="en-US" b="0" dirty="0">
                <a:latin typeface="+mn-lt"/>
              </a:rPr>
              <a:t> and </a:t>
            </a:r>
            <a:r>
              <a:rPr lang="en-US" b="1" dirty="0">
                <a:latin typeface="+mn-lt"/>
              </a:rPr>
              <a:t>ow </a:t>
            </a:r>
            <a:r>
              <a:rPr lang="en-US" b="0" dirty="0">
                <a:latin typeface="+mn-lt"/>
              </a:rPr>
              <a:t>can make:</a:t>
            </a:r>
          </a:p>
          <a:p>
            <a:pPr marL="628650" lvl="1" indent="-171450">
              <a:buFont typeface="Arial" panose="020B0604020202020204" pitchFamily="34" charset="0"/>
              <a:buChar char="•"/>
            </a:pPr>
            <a:r>
              <a:rPr lang="en-US" b="1" i="0" dirty="0" err="1">
                <a:latin typeface="+mn-lt"/>
              </a:rPr>
              <a:t>oa</a:t>
            </a:r>
            <a:r>
              <a:rPr lang="en-US" b="1" i="0" dirty="0">
                <a:latin typeface="+mn-lt"/>
              </a:rPr>
              <a:t> </a:t>
            </a:r>
            <a:r>
              <a:rPr lang="en-US" b="0" i="0" dirty="0">
                <a:latin typeface="+mn-lt"/>
              </a:rPr>
              <a:t>says /</a:t>
            </a:r>
            <a:r>
              <a:rPr lang="en-US" b="0" i="0" dirty="0">
                <a:latin typeface="+mn-lt"/>
                <a:cs typeface="Arial" panose="020B0604020202020204" pitchFamily="34" charset="0"/>
              </a:rPr>
              <a:t>ō/ in the middle and sometimes at the start of a word</a:t>
            </a:r>
          </a:p>
          <a:p>
            <a:pPr marL="628650" lvl="1" indent="-171450">
              <a:buFont typeface="Arial" panose="020B0604020202020204" pitchFamily="34" charset="0"/>
              <a:buChar char="•"/>
            </a:pPr>
            <a:r>
              <a:rPr lang="en-US" b="1" i="0" dirty="0">
                <a:latin typeface="+mn-lt"/>
                <a:cs typeface="Arial" panose="020B0604020202020204" pitchFamily="34" charset="0"/>
              </a:rPr>
              <a:t>ow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ō/ at the end of a word.</a:t>
            </a:r>
            <a:endParaRPr lang="en-US" b="1" i="0" dirty="0">
              <a:latin typeface="+mn-lt"/>
            </a:endParaRPr>
          </a:p>
          <a:p>
            <a:pPr marL="171450" indent="-171450">
              <a:buFont typeface="Arial" panose="020B0604020202020204" pitchFamily="34" charset="0"/>
              <a:buChar char="•"/>
            </a:pPr>
            <a:r>
              <a:rPr lang="en-US" b="0" dirty="0">
                <a:latin typeface="+mn-lt"/>
              </a:rPr>
              <a:t>Ask students to identify the common position/s of this spelling pattern in words.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US" sz="1200" b="1" kern="100" dirty="0">
                <a:effectLst/>
                <a:latin typeface="+mn-lt"/>
                <a:ea typeface="Aptos" panose="020B0004020202020204" pitchFamily="34" charset="0"/>
                <a:cs typeface="Times New Roman" panose="02020603050405020304" pitchFamily="18" charset="0"/>
              </a:rPr>
              <a:t>If the moth had dry wings it could fly up into the sky.</a:t>
            </a:r>
            <a:endParaRPr lang="en-US" sz="1200" b="1" dirty="0">
              <a:latin typeface="+mn-lt"/>
            </a:endParaRPr>
          </a:p>
          <a:p>
            <a:endParaRPr lang="en-US" sz="1200" dirty="0">
              <a:latin typeface="+mn-lt"/>
            </a:endParaRPr>
          </a:p>
          <a:p>
            <a:r>
              <a:rPr lang="en-US" sz="1200" dirty="0">
                <a:latin typeface="+mn-lt"/>
              </a:rPr>
              <a:t>Say the sentence aloud and have students repeat them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a:t>
            </a:r>
          </a:p>
          <a:p>
            <a:pPr marL="171450" indent="-171450">
              <a:buFont typeface="Arial" panose="020B0604020202020204" pitchFamily="34" charset="0"/>
              <a:buChar char="•"/>
            </a:pPr>
            <a:r>
              <a:rPr lang="en-US" sz="1200" dirty="0">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sz="1200" dirty="0">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sz="1200" dirty="0">
                <a:latin typeface="+mn-lt"/>
              </a:rPr>
              <a:t>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chemeClr val="tx1"/>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8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fly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spy</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shy</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cry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fry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sky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My dad said I should try my best to sweep the </a:t>
            </a:r>
            <a:r>
              <a:rPr lang="en-US" sz="1200" b="1" dirty="0" err="1">
                <a:solidFill>
                  <a:srgbClr val="404040"/>
                </a:solidFill>
                <a:effectLst/>
                <a:latin typeface="+mn-lt"/>
                <a:ea typeface="Calibri" panose="020F0502020204030204" pitchFamily="34" charset="0"/>
                <a:cs typeface="Times New Roman" panose="02020603050405020304" pitchFamily="18" charset="0"/>
              </a:rPr>
              <a:t>sty</a:t>
            </a:r>
            <a:r>
              <a:rPr lang="en-US" sz="1200" b="1" dirty="0">
                <a:solidFill>
                  <a:srgbClr val="404040"/>
                </a:solidFill>
                <a:effectLst/>
                <a:latin typeface="+mn-lt"/>
                <a:ea typeface="Calibri" panose="020F0502020204030204" pitchFamily="34" charset="0"/>
                <a:cs typeface="Times New Roman" panose="02020603050405020304" pitchFamily="18" charset="0"/>
              </a:rPr>
              <a:t>.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Verdana"/>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Verdana"/>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their common positions in words. </a:t>
            </a:r>
          </a:p>
          <a:p>
            <a:endParaRPr lang="en-US" b="0" dirty="0">
              <a:latin typeface="+mn-lt"/>
            </a:endParaRPr>
          </a:p>
          <a:p>
            <a:r>
              <a:rPr lang="en-US" b="0" dirty="0">
                <a:latin typeface="+mn-lt"/>
              </a:rPr>
              <a:t>Start with </a:t>
            </a:r>
            <a:r>
              <a:rPr lang="en-US" b="1" dirty="0" err="1">
                <a:latin typeface="+mn-lt"/>
              </a:rPr>
              <a:t>ee</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(/ē/)</a:t>
            </a:r>
          </a:p>
          <a:p>
            <a:pPr marL="171450" indent="-171450">
              <a:buFont typeface="Arial" panose="020B0604020202020204" pitchFamily="34" charset="0"/>
              <a:buChar char="•"/>
            </a:pPr>
            <a:r>
              <a:rPr lang="en-US" b="0" dirty="0">
                <a:latin typeface="+mn-lt"/>
              </a:rPr>
              <a:t>say that </a:t>
            </a:r>
            <a:r>
              <a:rPr lang="en-US" b="1" dirty="0">
                <a:latin typeface="+mn-lt"/>
              </a:rPr>
              <a:t>ee</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a:t>
            </a:r>
          </a:p>
          <a:p>
            <a:pPr marL="628650" lvl="1" indent="-171450">
              <a:buFont typeface="Arial" panose="020B0604020202020204" pitchFamily="34" charset="0"/>
              <a:buChar char="•"/>
            </a:pPr>
            <a:r>
              <a:rPr lang="en-US" b="0" dirty="0">
                <a:latin typeface="+mn-lt"/>
              </a:rPr>
              <a:t>at the end of a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0" dirty="0">
              <a:latin typeface="+mn-lt"/>
            </a:endParaRPr>
          </a:p>
          <a:p>
            <a:r>
              <a:rPr lang="en-US" b="0" dirty="0">
                <a:latin typeface="+mn-lt"/>
              </a:rPr>
              <a:t>Repeat with </a:t>
            </a:r>
            <a:r>
              <a:rPr lang="en-US" b="1" dirty="0" err="1">
                <a:latin typeface="+mn-lt"/>
              </a:rPr>
              <a:t>igh</a:t>
            </a:r>
            <a:r>
              <a:rPr lang="en-US" b="0" dirty="0">
                <a:latin typeface="+mn-lt"/>
              </a:rPr>
              <a:t>. Prompt students to: </a:t>
            </a:r>
          </a:p>
          <a:p>
            <a:pPr marL="171450" indent="-171450">
              <a:buFont typeface="Arial" panose="020B0604020202020204" pitchFamily="34" charset="0"/>
              <a:buChar char="•"/>
            </a:pPr>
            <a:r>
              <a:rPr lang="en-US" b="0" dirty="0">
                <a:latin typeface="+mn-lt"/>
              </a:rPr>
              <a:t>say the sound that has been taught (/ī/)</a:t>
            </a:r>
          </a:p>
          <a:p>
            <a:pPr marL="171450" indent="-171450">
              <a:buFont typeface="Arial" panose="020B0604020202020204" pitchFamily="34" charset="0"/>
              <a:buChar char="•"/>
            </a:pPr>
            <a:r>
              <a:rPr lang="en-US" b="0" dirty="0">
                <a:latin typeface="+mn-lt"/>
              </a:rPr>
              <a:t>say that </a:t>
            </a:r>
            <a:r>
              <a:rPr lang="en-US" b="1" dirty="0">
                <a:latin typeface="+mn-lt"/>
              </a:rPr>
              <a:t>igh</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 before </a:t>
            </a:r>
            <a:r>
              <a:rPr lang="en-US" b="1" dirty="0">
                <a:latin typeface="+mn-lt"/>
              </a:rPr>
              <a:t>t</a:t>
            </a:r>
          </a:p>
          <a:p>
            <a:pPr marL="628650" lvl="1" indent="-171450">
              <a:buFont typeface="Arial" panose="020B0604020202020204" pitchFamily="34" charset="0"/>
              <a:buChar char="•"/>
            </a:pPr>
            <a:r>
              <a:rPr lang="en-US" b="0" dirty="0">
                <a:latin typeface="+mn-lt"/>
              </a:rPr>
              <a:t>at the end of a word.</a:t>
            </a:r>
          </a:p>
          <a:p>
            <a:pPr marL="628650" lvl="1" indent="-171450">
              <a:buFont typeface="Arial" panose="020B0604020202020204" pitchFamily="34" charset="0"/>
              <a:buChar char="•"/>
            </a:pPr>
            <a:endParaRPr lang="en-US" b="0" dirty="0">
              <a:latin typeface="+mn-lt"/>
            </a:endParaRPr>
          </a:p>
          <a:p>
            <a:pPr marL="0" lv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night</a:t>
            </a:r>
            <a:r>
              <a:rPr lang="en-US" b="0" dirty="0">
                <a:latin typeface="+mn-lt"/>
              </a:rPr>
              <a:t> and </a:t>
            </a:r>
            <a:r>
              <a:rPr lang="en-US" b="1" dirty="0">
                <a:latin typeface="+mn-lt"/>
              </a:rPr>
              <a:t>high</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r>
              <a:rPr lang="en-AU" dirty="0"/>
              <a:t>* 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00609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in the middle of a word as in </a:t>
            </a:r>
            <a:r>
              <a:rPr lang="en-US" sz="1200" b="1" dirty="0">
                <a:effectLst/>
                <a:latin typeface="+mn-lt"/>
                <a:ea typeface="Aptos" panose="020B0004020202020204" pitchFamily="34" charset="0"/>
                <a:cs typeface="Aptos" panose="020B0004020202020204" pitchFamily="34" charset="0"/>
              </a:rPr>
              <a:t>sail</a:t>
            </a:r>
            <a:r>
              <a:rPr lang="en-US" sz="1200" b="0" dirty="0">
                <a:effectLst/>
                <a:latin typeface="+mn-lt"/>
                <a:ea typeface="Aptos" panose="020B0004020202020204" pitchFamily="34" charset="0"/>
                <a:cs typeface="Aptos" panose="020B0004020202020204" pitchFamily="34" charset="0"/>
              </a:rPr>
              <a:t>*</a:t>
            </a:r>
            <a:r>
              <a:rPr lang="en-US" sz="1200" b="1" dirty="0">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/ā/ at the end of a word as in </a:t>
            </a:r>
            <a:r>
              <a:rPr lang="en-US" sz="1200" b="1" dirty="0">
                <a:effectLst/>
                <a:latin typeface="+mn-lt"/>
                <a:ea typeface="Aptos" panose="020B0004020202020204" pitchFamily="34" charset="0"/>
                <a:cs typeface="Aptos" panose="020B0004020202020204" pitchFamily="34" charset="0"/>
              </a:rPr>
              <a:t>away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the double letter digraph for /ē/ found in the middle of a word as in </a:t>
            </a:r>
            <a:r>
              <a:rPr lang="en-US" sz="1200" b="1" dirty="0">
                <a:effectLst/>
                <a:latin typeface="+mn-lt"/>
                <a:ea typeface="Aptos" panose="020B0004020202020204" pitchFamily="34" charset="0"/>
                <a:cs typeface="Aptos" panose="020B0004020202020204" pitchFamily="34" charset="0"/>
              </a:rPr>
              <a:t>meet</a:t>
            </a:r>
            <a:r>
              <a:rPr lang="en-US" sz="1200" b="0" dirty="0">
                <a:effectLst/>
                <a:latin typeface="+mn-lt"/>
                <a:ea typeface="Aptos" panose="020B0004020202020204" pitchFamily="34" charset="0"/>
                <a:cs typeface="Aptos" panose="020B0004020202020204" pitchFamily="34" charset="0"/>
              </a:rPr>
              <a:t>, or at the end of a word as in </a:t>
            </a:r>
            <a:r>
              <a:rPr lang="en-US" sz="1200" b="1" dirty="0">
                <a:effectLst/>
                <a:latin typeface="+mn-lt"/>
                <a:ea typeface="Aptos" panose="020B0004020202020204" pitchFamily="34" charset="0"/>
                <a:cs typeface="Aptos" panose="020B0004020202020204" pitchFamily="34" charset="0"/>
              </a:rPr>
              <a:t>tree</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in the middle of a word as in </a:t>
            </a:r>
            <a:r>
              <a:rPr lang="en-US" sz="1200" b="1" dirty="0">
                <a:effectLst/>
                <a:latin typeface="+mn-lt"/>
                <a:ea typeface="Aptos" panose="020B0004020202020204" pitchFamily="34" charset="0"/>
                <a:cs typeface="Aptos" panose="020B0004020202020204" pitchFamily="34" charset="0"/>
              </a:rPr>
              <a:t>boat*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/ō/ at the end of a word as in </a:t>
            </a:r>
            <a:r>
              <a:rPr lang="en-US" sz="1200" b="1" dirty="0">
                <a:effectLst/>
                <a:latin typeface="+mn-lt"/>
                <a:ea typeface="Aptos" panose="020B0004020202020204" pitchFamily="34" charset="0"/>
                <a:cs typeface="Aptos" panose="020B0004020202020204" pitchFamily="34" charset="0"/>
              </a:rPr>
              <a:t>slow</a:t>
            </a:r>
            <a:endParaRPr lang="en-US" sz="1200" b="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the trigraph for /ī/ found in the middle of a word as in </a:t>
            </a:r>
            <a:r>
              <a:rPr lang="en-US" sz="1200" b="1" dirty="0">
                <a:effectLst/>
                <a:latin typeface="+mn-lt"/>
                <a:ea typeface="Aptos" panose="020B0004020202020204" pitchFamily="34" charset="0"/>
                <a:cs typeface="Aptos" panose="020B0004020202020204" pitchFamily="34" charset="0"/>
              </a:rPr>
              <a:t>night</a:t>
            </a:r>
            <a:r>
              <a:rPr lang="en-US" sz="1200" b="0" dirty="0">
                <a:effectLst/>
                <a:latin typeface="+mn-lt"/>
                <a:ea typeface="Aptos" panose="020B0004020202020204" pitchFamily="34" charset="0"/>
                <a:cs typeface="Aptos" panose="020B0004020202020204" pitchFamily="34" charset="0"/>
              </a:rPr>
              <a:t>,  and sometimes at the end of a word as in </a:t>
            </a:r>
            <a:r>
              <a:rPr lang="en-US" sz="1200" b="1" dirty="0">
                <a:effectLst/>
                <a:latin typeface="+mn-lt"/>
                <a:ea typeface="Aptos" panose="020B0004020202020204" pitchFamily="34" charset="0"/>
                <a:cs typeface="Aptos" panose="020B0004020202020204" pitchFamily="34" charset="0"/>
              </a:rPr>
              <a:t>high</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oat</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1" dirty="0" err="1">
                <a:effectLst/>
                <a:latin typeface="+mn-lt"/>
                <a:ea typeface="Aptos" panose="020B0004020202020204" pitchFamily="34" charset="0"/>
                <a:cs typeface="Aptos" panose="020B0004020202020204" pitchFamily="34" charset="0"/>
              </a:rPr>
              <a:t>igh</a:t>
            </a:r>
            <a:r>
              <a:rPr lang="en-AU" sz="1200" dirty="0">
                <a:effectLst/>
                <a:latin typeface="+mn-lt"/>
                <a:ea typeface="Aptos" panose="020B0004020202020204" pitchFamily="34" charset="0"/>
                <a:cs typeface="Aptos" panose="020B0004020202020204" pitchFamily="34" charset="0"/>
              </a:rPr>
              <a:t> is almost always followed by </a:t>
            </a:r>
            <a:r>
              <a:rPr lang="en-AU" sz="1200" b="1" dirty="0">
                <a:effectLst/>
                <a:latin typeface="+mn-lt"/>
                <a:ea typeface="Aptos" panose="020B0004020202020204" pitchFamily="34" charset="0"/>
                <a:cs typeface="Aptos" panose="020B0004020202020204" pitchFamily="34" charset="0"/>
              </a:rPr>
              <a:t>t </a:t>
            </a:r>
            <a:r>
              <a:rPr lang="en-AU" sz="1200" b="0" dirty="0">
                <a:effectLst/>
                <a:latin typeface="+mn-lt"/>
                <a:ea typeface="Aptos" panose="020B0004020202020204" pitchFamily="34" charset="0"/>
                <a:cs typeface="Aptos" panose="020B0004020202020204" pitchFamily="34" charset="0"/>
              </a:rPr>
              <a:t>when found in the middle of a word, as in </a:t>
            </a:r>
            <a:r>
              <a:rPr lang="en-AU" sz="1200" b="1" dirty="0">
                <a:effectLst/>
                <a:latin typeface="+mn-lt"/>
                <a:ea typeface="Aptos" panose="020B0004020202020204" pitchFamily="34" charset="0"/>
                <a:cs typeface="Aptos" panose="020B0004020202020204" pitchFamily="34" charset="0"/>
              </a:rPr>
              <a:t>night</a:t>
            </a:r>
            <a:r>
              <a:rPr lang="en-AU" sz="1200" b="0" dirty="0">
                <a:effectLst/>
                <a:latin typeface="+mn-lt"/>
                <a:ea typeface="Aptos" panose="020B0004020202020204" pitchFamily="34" charset="0"/>
                <a:cs typeface="Aptos" panose="020B0004020202020204" pitchFamily="34" charset="0"/>
              </a:rPr>
              <a:t>.</a:t>
            </a:r>
            <a:endParaRPr lang="en-AU" sz="1200" b="1"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848712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/f/, /</a:t>
            </a:r>
            <a:r>
              <a:rPr lang="en-US">
                <a:latin typeface="+mn-lt"/>
                <a:cs typeface="Arial" panose="020B0604020202020204" pitchFamily="34" charset="0"/>
              </a:rPr>
              <a:t>l</a:t>
            </a:r>
            <a:r>
              <a:rPr lang="en-US">
                <a:latin typeface="+mn-lt"/>
              </a:rPr>
              <a:t>/, /</a:t>
            </a:r>
            <a:r>
              <a:rPr lang="en-US">
                <a:latin typeface="Calibri" panose="020F0502020204030204" pitchFamily="34" charset="0"/>
                <a:ea typeface="Calibri" panose="020F0502020204030204" pitchFamily="34" charset="0"/>
                <a:cs typeface="Calibri" panose="020F0502020204030204" pitchFamily="34" charset="0"/>
              </a:rPr>
              <a:t>ē</a:t>
            </a:r>
            <a:r>
              <a:rPr lang="en-US">
                <a:latin typeface="+mn-lt"/>
              </a:rPr>
              <a:t>/ </a:t>
            </a:r>
            <a:r>
              <a:rPr lang="en-US" b="1">
                <a:latin typeface="+mn-lt"/>
              </a:rPr>
              <a:t>flee</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377078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goat</a:t>
            </a:r>
            <a:r>
              <a:rPr lang="en-US" b="0" dirty="0"/>
              <a:t>,</a:t>
            </a:r>
            <a:r>
              <a:rPr lang="en-US" b="1" dirty="0"/>
              <a:t> three</a:t>
            </a:r>
            <a:r>
              <a:rPr lang="en-US" b="0" dirty="0"/>
              <a:t>,</a:t>
            </a:r>
            <a:r>
              <a:rPr lang="en-US" b="1" dirty="0"/>
              <a:t> midnight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Suffix review</a:t>
            </a:r>
          </a:p>
          <a:p>
            <a:endParaRPr lang="en-US"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-ed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ed</a:t>
            </a:r>
            <a:r>
              <a:rPr lang="en-US" b="0" i="1" dirty="0"/>
              <a:t>.</a:t>
            </a:r>
            <a:endParaRPr lang="en-US" b="1" i="1" dirty="0"/>
          </a:p>
          <a:p>
            <a:pPr marL="0" indent="0">
              <a:spcBef>
                <a:spcPts val="100"/>
              </a:spcBef>
              <a:spcAft>
                <a:spcPts val="400"/>
              </a:spcAft>
              <a:buFont typeface="Arial"/>
              <a:buNone/>
              <a:defRPr/>
            </a:pPr>
            <a:r>
              <a:rPr lang="en-AU" dirty="0">
                <a:cs typeface="Calibri" panose="020F0502020204030204"/>
              </a:rPr>
              <a:t>Ask: how do we pronounce it</a:t>
            </a:r>
            <a:r>
              <a:rPr lang="en-AU" i="1" dirty="0">
                <a:cs typeface="Calibri" panose="020F0502020204030204"/>
              </a:rPr>
              <a:t>?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US" b="1" i="1" dirty="0">
                <a:cs typeface="Calibri" panose="020F0502020204030204"/>
              </a:rPr>
              <a:t>‘</a:t>
            </a:r>
            <a:r>
              <a:rPr lang="en-US" b="1" i="1" dirty="0"/>
              <a:t>ed’</a:t>
            </a:r>
            <a:r>
              <a:rPr lang="en-US" b="0" i="1" dirty="0"/>
              <a:t>, </a:t>
            </a:r>
            <a:r>
              <a:rPr lang="en-US" b="1" i="1" dirty="0"/>
              <a:t> /d/</a:t>
            </a:r>
            <a:r>
              <a:rPr lang="en-US" b="0" i="1" dirty="0"/>
              <a:t> or</a:t>
            </a:r>
            <a:r>
              <a:rPr lang="en-US" b="1" i="1" dirty="0"/>
              <a:t> /t/</a:t>
            </a:r>
            <a:r>
              <a:rPr lang="en-US" b="0" dirty="0"/>
              <a:t>.</a:t>
            </a:r>
            <a:endParaRPr lang="en-AU" b="0"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Past tense, already happened</a:t>
            </a:r>
            <a:r>
              <a:rPr lang="en-US" dirty="0">
                <a:cs typeface="Calibri"/>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jump</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Jumped</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Already jumped.</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the pronunciation </a:t>
            </a:r>
            <a:r>
              <a:rPr lang="en-US" b="0" dirty="0" err="1"/>
              <a:t>generalisations</a:t>
            </a:r>
            <a:r>
              <a:rPr lang="en-US" b="0" dirty="0"/>
              <a:t> with your students:</a:t>
            </a:r>
          </a:p>
          <a:p>
            <a:pPr marL="171450" indent="-171450">
              <a:buFont typeface="Arial" panose="020B0604020202020204" pitchFamily="34" charset="0"/>
              <a:buChar char="•"/>
            </a:pPr>
            <a:r>
              <a:rPr lang="en-US" dirty="0"/>
              <a:t>Say ‘</a:t>
            </a:r>
            <a:r>
              <a:rPr lang="en-US" b="1" dirty="0"/>
              <a:t>ed</a:t>
            </a:r>
            <a:r>
              <a:rPr lang="en-US" dirty="0"/>
              <a:t>’ when the base word ends in /t/ or /d/.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/d/ when the base word ends in a voiced sound (except /d/).</a:t>
            </a:r>
          </a:p>
          <a:p>
            <a:pPr marL="171450" indent="-171450">
              <a:buFont typeface="Arial" panose="020B0604020202020204" pitchFamily="34" charset="0"/>
              <a:buChar char="•"/>
            </a:pPr>
            <a:r>
              <a:rPr lang="en-US" dirty="0"/>
              <a:t>Say /t/ when the base word ends in an unvoiced sound (except /t/).</a:t>
            </a:r>
          </a:p>
          <a:p>
            <a:endParaRPr lang="en-US" dirty="0"/>
          </a:p>
          <a:p>
            <a:r>
              <a:rPr lang="en-US" sz="1800" dirty="0">
                <a:effectLst/>
                <a:latin typeface="Segoe UI" panose="020B0502040204020203" pitchFamily="34" charset="0"/>
              </a:rPr>
              <a:t>Note: To tell if a sound is voiced or unvoiced students can lightly touch their throat as they say a sound.</a:t>
            </a:r>
          </a:p>
          <a:p>
            <a:pPr marL="171450" indent="-171450">
              <a:buFont typeface="Arial" panose="020B0604020202020204" pitchFamily="34" charset="0"/>
              <a:buChar char="•"/>
            </a:pPr>
            <a:r>
              <a:rPr lang="en-US" sz="1800" dirty="0">
                <a:effectLst/>
                <a:latin typeface="Segoe UI" panose="020B0502040204020203" pitchFamily="34" charset="0"/>
              </a:rPr>
              <a:t>If their throat vibrates, it is a voiced sound.</a:t>
            </a:r>
            <a:endParaRPr lang="en-US" sz="1800" dirty="0">
              <a:effectLst/>
              <a:latin typeface="Arial" panose="020B0604020202020204" pitchFamily="34" charset="0"/>
            </a:endParaRPr>
          </a:p>
          <a:p>
            <a:pPr marL="171450" indent="-171450">
              <a:buFont typeface="Arial" panose="020B0604020202020204" pitchFamily="34" charset="0"/>
              <a:buChar char="•"/>
            </a:pPr>
            <a:r>
              <a:rPr lang="en-US" sz="1800">
                <a:effectLst/>
                <a:latin typeface="Arial" panose="020B0604020202020204" pitchFamily="34" charset="0"/>
              </a:rPr>
              <a:t>I</a:t>
            </a:r>
            <a:r>
              <a:rPr lang="en-US" sz="1800">
                <a:effectLst/>
                <a:latin typeface="Segoe UI" panose="020B0502040204020203" pitchFamily="34" charset="0"/>
              </a:rPr>
              <a:t>f their throat does not vibrate, it is an unvoiced sound.</a:t>
            </a:r>
            <a:endParaRPr lang="en-US" sz="180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A87ADAFF-A90E-F437-31E9-D7232EBB30D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15A2C9A5-3FE9-CEF9-CAAC-5DFB475C634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97174A5-5FB4-E04E-E796-8499555A6C87}"/>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68E6DA5B-220E-9031-1DD0-5A8741910295}"/>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Pencil outline">
              <a:extLst>
                <a:ext uri="{FF2B5EF4-FFF2-40B4-BE49-F238E27FC236}">
                  <a16:creationId xmlns:a16="http://schemas.microsoft.com/office/drawing/2014/main" id="{6C56A9AD-E2C7-4268-F6E8-F7A2602162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15" name="Group 14">
            <a:extLst>
              <a:ext uri="{FF2B5EF4-FFF2-40B4-BE49-F238E27FC236}">
                <a16:creationId xmlns:a16="http://schemas.microsoft.com/office/drawing/2014/main" id="{88BB98E8-01FD-4C2B-A8D3-757169450F19}"/>
              </a:ext>
            </a:extLst>
          </p:cNvPr>
          <p:cNvGrpSpPr/>
          <p:nvPr userDrawn="1"/>
        </p:nvGrpSpPr>
        <p:grpSpPr>
          <a:xfrm>
            <a:off x="9066803" y="291262"/>
            <a:ext cx="876718" cy="645960"/>
            <a:chOff x="9066803" y="291262"/>
            <a:chExt cx="876718" cy="645960"/>
          </a:xfrm>
        </p:grpSpPr>
        <p:sp>
          <p:nvSpPr>
            <p:cNvPr id="16" name="Rounded Rectangle 15">
              <a:extLst>
                <a:ext uri="{FF2B5EF4-FFF2-40B4-BE49-F238E27FC236}">
                  <a16:creationId xmlns:a16="http://schemas.microsoft.com/office/drawing/2014/main" id="{53147C49-6024-0DF1-E6E1-81C6BC3E71A1}"/>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lassroom outline">
              <a:extLst>
                <a:ext uri="{FF2B5EF4-FFF2-40B4-BE49-F238E27FC236}">
                  <a16:creationId xmlns:a16="http://schemas.microsoft.com/office/drawing/2014/main" id="{E91F6EB9-2D7D-8DAE-968A-27916FC0D50F}"/>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19" name="Group 18">
            <a:extLst>
              <a:ext uri="{FF2B5EF4-FFF2-40B4-BE49-F238E27FC236}">
                <a16:creationId xmlns:a16="http://schemas.microsoft.com/office/drawing/2014/main" id="{6D973AAA-F1C2-A0AD-8EF6-033088A5A94A}"/>
              </a:ext>
            </a:extLst>
          </p:cNvPr>
          <p:cNvGrpSpPr/>
          <p:nvPr userDrawn="1"/>
        </p:nvGrpSpPr>
        <p:grpSpPr>
          <a:xfrm>
            <a:off x="10048357" y="291262"/>
            <a:ext cx="876718" cy="655143"/>
            <a:chOff x="10048357" y="291262"/>
            <a:chExt cx="876718" cy="655143"/>
          </a:xfrm>
        </p:grpSpPr>
        <p:sp>
          <p:nvSpPr>
            <p:cNvPr id="20" name="Rounded Rectangle 19">
              <a:extLst>
                <a:ext uri="{FF2B5EF4-FFF2-40B4-BE49-F238E27FC236}">
                  <a16:creationId xmlns:a16="http://schemas.microsoft.com/office/drawing/2014/main" id="{890F9E03-EFA6-F5B4-D714-9B256F7E8FC7}"/>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Glasses outline">
              <a:extLst>
                <a:ext uri="{FF2B5EF4-FFF2-40B4-BE49-F238E27FC236}">
                  <a16:creationId xmlns:a16="http://schemas.microsoft.com/office/drawing/2014/main" id="{FD418453-0E20-9F56-B8B2-EF73FF11E8B0}"/>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7FDC4DC-D40C-382D-924A-7235C45F3F3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D221F913-8FB9-3C40-58C9-63D51C9BACF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3BFC3EED-21FB-2408-1DCB-E58DA0C9FCC4}"/>
              </a:ext>
            </a:extLst>
          </p:cNvPr>
          <p:cNvGrpSpPr/>
          <p:nvPr userDrawn="1"/>
        </p:nvGrpSpPr>
        <p:grpSpPr>
          <a:xfrm>
            <a:off x="9066803" y="291262"/>
            <a:ext cx="876718" cy="645960"/>
            <a:chOff x="9066803" y="291262"/>
            <a:chExt cx="876718" cy="645960"/>
          </a:xfrm>
        </p:grpSpPr>
        <p:sp>
          <p:nvSpPr>
            <p:cNvPr id="13" name="Rounded Rectangle 12">
              <a:extLst>
                <a:ext uri="{FF2B5EF4-FFF2-40B4-BE49-F238E27FC236}">
                  <a16:creationId xmlns:a16="http://schemas.microsoft.com/office/drawing/2014/main" id="{66A8D119-E788-2C38-D1D3-C086D9B18DA9}"/>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19D688B0-6354-6315-45CB-3A4793AD898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15" name="Rounded Rectangle 14">
            <a:extLst>
              <a:ext uri="{FF2B5EF4-FFF2-40B4-BE49-F238E27FC236}">
                <a16:creationId xmlns:a16="http://schemas.microsoft.com/office/drawing/2014/main" id="{0D510817-1B41-AEB4-EDF2-433034A510BA}"/>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D0357A7C-7A64-5142-82E7-95CA2B7A748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8" name="Picture 17">
            <a:extLst>
              <a:ext uri="{FF2B5EF4-FFF2-40B4-BE49-F238E27FC236}">
                <a16:creationId xmlns:a16="http://schemas.microsoft.com/office/drawing/2014/main" id="{4AD4E697-EAC0-09A7-4D93-281BEEBF1C6B}"/>
              </a:ext>
            </a:extLst>
          </p:cNvPr>
          <p:cNvPicPr>
            <a:picLocks noChangeAspect="1"/>
          </p:cNvPicPr>
          <p:nvPr userDrawn="1"/>
        </p:nvPicPr>
        <p:blipFill>
          <a:blip r:embed="rId7"/>
          <a:stretch>
            <a:fillRect/>
          </a:stretch>
        </p:blipFill>
        <p:spPr>
          <a:xfrm>
            <a:off x="11155273" y="252544"/>
            <a:ext cx="628409" cy="733144"/>
          </a:xfrm>
          <a:prstGeom prst="rect">
            <a:avLst/>
          </a:prstGeom>
        </p:spPr>
      </p:pic>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E8BB1430-0ACE-118F-591D-C2C5EB04C5E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364F858C-C8D0-451E-6994-B45EB5D5631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9B38A837-4C67-2F46-DF73-53EF72E9E229}"/>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7BF57EA7-F894-4FF5-758C-9E2B49A3499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26597E35-5058-108B-269C-60319C6418D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F4110C9F-26CE-780D-DFEE-19C204F9DE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C94695-DDD7-3924-822D-5121271160E8}"/>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10" name="Rectangle 9">
            <a:extLst>
              <a:ext uri="{FF2B5EF4-FFF2-40B4-BE49-F238E27FC236}">
                <a16:creationId xmlns:a16="http://schemas.microsoft.com/office/drawing/2014/main" id="{6915C893-4717-B69A-7232-CDD29FBE192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B90034FC-1D12-0B91-AE49-2132CA9F487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BF56B6D4-7F7C-3148-2B49-E6DE7BBA7A38}"/>
              </a:ext>
            </a:extLst>
          </p:cNvPr>
          <p:cNvSpPr/>
          <p:nvPr userDrawn="1"/>
        </p:nvSpPr>
        <p:spPr>
          <a:xfrm>
            <a:off x="283763" y="299356"/>
            <a:ext cx="5683543"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3FA7222E-58BB-FC26-5711-6072E8A64BA9}"/>
              </a:ext>
            </a:extLst>
          </p:cNvPr>
          <p:cNvSpPr txBox="1">
            <a:spLocks/>
          </p:cNvSpPr>
          <p:nvPr userDrawn="1"/>
        </p:nvSpPr>
        <p:spPr>
          <a:xfrm>
            <a:off x="446830"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2" name="Rounded Rectangle 11">
            <a:extLst>
              <a:ext uri="{FF2B5EF4-FFF2-40B4-BE49-F238E27FC236}">
                <a16:creationId xmlns:a16="http://schemas.microsoft.com/office/drawing/2014/main" id="{AE9C21F6-E90E-94D1-6DF0-BD91898F0295}"/>
              </a:ext>
            </a:extLst>
          </p:cNvPr>
          <p:cNvSpPr/>
          <p:nvPr userDrawn="1"/>
        </p:nvSpPr>
        <p:spPr>
          <a:xfrm>
            <a:off x="11029911"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3" descr="Users outline">
            <a:extLst>
              <a:ext uri="{FF2B5EF4-FFF2-40B4-BE49-F238E27FC236}">
                <a16:creationId xmlns:a16="http://schemas.microsoft.com/office/drawing/2014/main" id="{370906A0-C5F1-670B-89E8-FC09C7531E7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304244"/>
            <a:ext cx="688952" cy="688952"/>
          </a:xfrm>
          <a:prstGeom prst="rect">
            <a:avLst/>
          </a:prstGeom>
        </p:spPr>
      </p:pic>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8">
            <a:extLst>
              <a:ext uri="{FF2B5EF4-FFF2-40B4-BE49-F238E27FC236}">
                <a16:creationId xmlns:a16="http://schemas.microsoft.com/office/drawing/2014/main" id="{72BB2889-C14B-A69E-2F43-6F801109A4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A8D11D4B-A519-484E-5971-22EF880CBA05}"/>
              </a:ext>
            </a:extLst>
          </p:cNvPr>
          <p:cNvSpPr/>
          <p:nvPr userDrawn="1"/>
        </p:nvSpPr>
        <p:spPr>
          <a:xfrm>
            <a:off x="681871" y="742532"/>
            <a:ext cx="401052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0243CB70-5DB8-65BB-D33D-2E4EDCBC9B69}"/>
              </a:ext>
            </a:extLst>
          </p:cNvPr>
          <p:cNvSpPr/>
          <p:nvPr userDrawn="1"/>
        </p:nvSpPr>
        <p:spPr>
          <a:xfrm>
            <a:off x="681871" y="2754702"/>
            <a:ext cx="353791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45EE205-9C50-CF8C-1482-BE62AEA273B6}"/>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14" name="TextBox 13">
            <a:extLst>
              <a:ext uri="{FF2B5EF4-FFF2-40B4-BE49-F238E27FC236}">
                <a16:creationId xmlns:a16="http://schemas.microsoft.com/office/drawing/2014/main" id="{6A2D19FC-8D5E-6382-C22F-8F35A2A33C01}"/>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5">
            <a:extLst>
              <a:ext uri="{FF2B5EF4-FFF2-40B4-BE49-F238E27FC236}">
                <a16:creationId xmlns:a16="http://schemas.microsoft.com/office/drawing/2014/main" id="{FF691FD7-0317-8B26-9271-09CF7050F50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0">
            <a:extLst>
              <a:ext uri="{FF2B5EF4-FFF2-40B4-BE49-F238E27FC236}">
                <a16:creationId xmlns:a16="http://schemas.microsoft.com/office/drawing/2014/main" id="{EC14A764-A1F9-3F4B-8127-C1A083204C5E}"/>
              </a:ext>
            </a:extLst>
          </p:cNvPr>
          <p:cNvSpPr/>
          <p:nvPr userDrawn="1"/>
        </p:nvSpPr>
        <p:spPr>
          <a:xfrm>
            <a:off x="283765" y="299356"/>
            <a:ext cx="287260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DCD6A6B5-D6CB-8EA7-BB96-0AE9BC2EB948}"/>
              </a:ext>
            </a:extLst>
          </p:cNvPr>
          <p:cNvSpPr txBox="1">
            <a:spLocks/>
          </p:cNvSpPr>
          <p:nvPr userDrawn="1"/>
        </p:nvSpPr>
        <p:spPr>
          <a:xfrm>
            <a:off x="283765" y="301851"/>
            <a:ext cx="28726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1" name="Rounded Rectangle 10">
            <a:extLst>
              <a:ext uri="{FF2B5EF4-FFF2-40B4-BE49-F238E27FC236}">
                <a16:creationId xmlns:a16="http://schemas.microsoft.com/office/drawing/2014/main" id="{184B0E0B-7273-681C-44DD-E9E5F703827B}"/>
              </a:ext>
            </a:extLst>
          </p:cNvPr>
          <p:cNvSpPr/>
          <p:nvPr userDrawn="1"/>
        </p:nvSpPr>
        <p:spPr>
          <a:xfrm>
            <a:off x="11029911"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B3714D2B-62C1-387D-A7C7-B6999E64BC1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304244"/>
            <a:ext cx="688952" cy="688952"/>
          </a:xfrm>
          <a:prstGeom prst="rect">
            <a:avLst/>
          </a:prstGeom>
        </p:spPr>
      </p:pic>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
        <p:nvSpPr>
          <p:cNvPr id="16" name="Rectangle 15">
            <a:extLst>
              <a:ext uri="{FF2B5EF4-FFF2-40B4-BE49-F238E27FC236}">
                <a16:creationId xmlns:a16="http://schemas.microsoft.com/office/drawing/2014/main" id="{965BF25E-87CA-8767-0A96-17D0C5C7769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0">
            <a:extLst>
              <a:ext uri="{FF2B5EF4-FFF2-40B4-BE49-F238E27FC236}">
                <a16:creationId xmlns:a16="http://schemas.microsoft.com/office/drawing/2014/main" id="{9298896D-BBA9-D904-B404-0ABC4E6E0335}"/>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8" name="Title 1">
            <a:extLst>
              <a:ext uri="{FF2B5EF4-FFF2-40B4-BE49-F238E27FC236}">
                <a16:creationId xmlns:a16="http://schemas.microsoft.com/office/drawing/2014/main" id="{F92B87AE-EACC-AD9E-C635-F26F7AA0FC2C}"/>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grpSp>
        <p:nvGrpSpPr>
          <p:cNvPr id="19" name="Group 18">
            <a:extLst>
              <a:ext uri="{FF2B5EF4-FFF2-40B4-BE49-F238E27FC236}">
                <a16:creationId xmlns:a16="http://schemas.microsoft.com/office/drawing/2014/main" id="{B7DEC37B-F0AD-66DF-48EE-FCD720057E6D}"/>
              </a:ext>
            </a:extLst>
          </p:cNvPr>
          <p:cNvGrpSpPr/>
          <p:nvPr userDrawn="1"/>
        </p:nvGrpSpPr>
        <p:grpSpPr>
          <a:xfrm>
            <a:off x="9092706" y="324449"/>
            <a:ext cx="2819282" cy="689655"/>
            <a:chOff x="9092706" y="284693"/>
            <a:chExt cx="2819282" cy="689655"/>
          </a:xfrm>
        </p:grpSpPr>
        <p:sp>
          <p:nvSpPr>
            <p:cNvPr id="20" name="Rounded Rectangle 22">
              <a:extLst>
                <a:ext uri="{FF2B5EF4-FFF2-40B4-BE49-F238E27FC236}">
                  <a16:creationId xmlns:a16="http://schemas.microsoft.com/office/drawing/2014/main" id="{D89933FB-2EC5-BA55-E840-ED72FD92672F}"/>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8">
              <a:extLst>
                <a:ext uri="{FF2B5EF4-FFF2-40B4-BE49-F238E27FC236}">
                  <a16:creationId xmlns:a16="http://schemas.microsoft.com/office/drawing/2014/main" id="{8DF8DD50-882D-655B-9CC5-2239D05265CD}"/>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2">
              <a:extLst>
                <a:ext uri="{FF2B5EF4-FFF2-40B4-BE49-F238E27FC236}">
                  <a16:creationId xmlns:a16="http://schemas.microsoft.com/office/drawing/2014/main" id="{6C0EC441-E321-BEFF-E910-1D44C579E279}"/>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858879B2-E639-84E7-9481-1022C4AB3C70}"/>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24" name="Group 23">
              <a:extLst>
                <a:ext uri="{FF2B5EF4-FFF2-40B4-BE49-F238E27FC236}">
                  <a16:creationId xmlns:a16="http://schemas.microsoft.com/office/drawing/2014/main" id="{9953EA67-F82B-A2B0-7C10-94678F3C41FA}"/>
                </a:ext>
              </a:extLst>
            </p:cNvPr>
            <p:cNvGrpSpPr/>
            <p:nvPr userDrawn="1"/>
          </p:nvGrpSpPr>
          <p:grpSpPr>
            <a:xfrm>
              <a:off x="11191356" y="284693"/>
              <a:ext cx="564546" cy="659100"/>
              <a:chOff x="1733006" y="4059633"/>
              <a:chExt cx="914400" cy="1126270"/>
            </a:xfrm>
            <a:solidFill>
              <a:srgbClr val="0E1F42"/>
            </a:solidFill>
          </p:grpSpPr>
          <p:pic>
            <p:nvPicPr>
              <p:cNvPr id="26" name="Graphic 25" descr="School boy outline">
                <a:extLst>
                  <a:ext uri="{FF2B5EF4-FFF2-40B4-BE49-F238E27FC236}">
                    <a16:creationId xmlns:a16="http://schemas.microsoft.com/office/drawing/2014/main" id="{118EFDB3-3ECF-1A33-3F43-8F78BEFDB20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27" name="Graphic 26" descr="Blackboard with solid fill">
                <a:extLst>
                  <a:ext uri="{FF2B5EF4-FFF2-40B4-BE49-F238E27FC236}">
                    <a16:creationId xmlns:a16="http://schemas.microsoft.com/office/drawing/2014/main" id="{39FF774E-7A94-60EC-A251-518DC87B384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25" name="Graphic 13" descr="Users outline">
              <a:extLst>
                <a:ext uri="{FF2B5EF4-FFF2-40B4-BE49-F238E27FC236}">
                  <a16:creationId xmlns:a16="http://schemas.microsoft.com/office/drawing/2014/main" id="{B1A70A1B-759F-1B64-6B56-BCDBD2CAF718}"/>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gr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87FA5E92-CBFF-2F8D-2234-82C5442ACF4F}"/>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39244F3E-D7D5-0051-1016-93BBD3D08AC0}"/>
              </a:ext>
            </a:extLst>
          </p:cNvPr>
          <p:cNvSpPr/>
          <p:nvPr userDrawn="1"/>
        </p:nvSpPr>
        <p:spPr>
          <a:xfrm>
            <a:off x="283765" y="299356"/>
            <a:ext cx="1938811"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84B65D9B-B867-3630-54D7-5C7EC04F738B}"/>
              </a:ext>
            </a:extLst>
          </p:cNvPr>
          <p:cNvSpPr txBox="1">
            <a:spLocks/>
          </p:cNvSpPr>
          <p:nvPr userDrawn="1"/>
        </p:nvSpPr>
        <p:spPr>
          <a:xfrm>
            <a:off x="283764" y="301851"/>
            <a:ext cx="193881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3" name="Rounded Rectangle 22">
            <a:extLst>
              <a:ext uri="{FF2B5EF4-FFF2-40B4-BE49-F238E27FC236}">
                <a16:creationId xmlns:a16="http://schemas.microsoft.com/office/drawing/2014/main" id="{7C248DE2-1297-4DAB-C650-CE10AAE04C0B}"/>
              </a:ext>
            </a:extLst>
          </p:cNvPr>
          <p:cNvSpPr/>
          <p:nvPr userDrawn="1"/>
        </p:nvSpPr>
        <p:spPr>
          <a:xfrm>
            <a:off x="1103589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8">
            <a:extLst>
              <a:ext uri="{FF2B5EF4-FFF2-40B4-BE49-F238E27FC236}">
                <a16:creationId xmlns:a16="http://schemas.microsoft.com/office/drawing/2014/main" id="{B2F598B3-867C-3C79-EB8B-326C1D3645F3}"/>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Glasses outline">
            <a:extLst>
              <a:ext uri="{FF2B5EF4-FFF2-40B4-BE49-F238E27FC236}">
                <a16:creationId xmlns:a16="http://schemas.microsoft.com/office/drawing/2014/main" id="{865B5725-ECEC-B77C-B012-380F5287CA6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4962" y="340592"/>
            <a:ext cx="638589" cy="638589"/>
          </a:xfrm>
          <a:prstGeom prst="rect">
            <a:avLst/>
          </a:prstGeom>
        </p:spPr>
      </p:pic>
      <p:pic>
        <p:nvPicPr>
          <p:cNvPr id="18" name="Graphic 13" descr="Users outline">
            <a:extLst>
              <a:ext uri="{FF2B5EF4-FFF2-40B4-BE49-F238E27FC236}">
                <a16:creationId xmlns:a16="http://schemas.microsoft.com/office/drawing/2014/main" id="{11B014AF-3C50-8DB9-9A13-5A3ED42B411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CD1E25"/>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CD1E25"/>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A3A845B-9C4B-6976-8805-B483EFB3E76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9181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9F4EA97E-5BF7-3FDD-7FA4-43822605FF4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34731166-4A44-1FF8-6059-8FA77087E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66CC578F-E53D-EDD8-0458-B6587B55BD3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008BDD46-BD11-DE34-8EC5-CD206699E8C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3C5CA5FC-A69E-6EFF-D623-3E6AF2A2DD57}"/>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6A8C6F84-C13F-6FE3-F0FF-B280710DDC49}"/>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Pencil outline">
              <a:extLst>
                <a:ext uri="{FF2B5EF4-FFF2-40B4-BE49-F238E27FC236}">
                  <a16:creationId xmlns:a16="http://schemas.microsoft.com/office/drawing/2014/main" id="{94DF3440-851C-0E5D-60B5-69E3566AC60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15" name="Group 14">
            <a:extLst>
              <a:ext uri="{FF2B5EF4-FFF2-40B4-BE49-F238E27FC236}">
                <a16:creationId xmlns:a16="http://schemas.microsoft.com/office/drawing/2014/main" id="{F76C8306-A16B-B621-6931-830D34931C43}"/>
              </a:ext>
            </a:extLst>
          </p:cNvPr>
          <p:cNvGrpSpPr/>
          <p:nvPr userDrawn="1"/>
        </p:nvGrpSpPr>
        <p:grpSpPr>
          <a:xfrm>
            <a:off x="10048357" y="291262"/>
            <a:ext cx="876718" cy="655143"/>
            <a:chOff x="10048357" y="291262"/>
            <a:chExt cx="876718" cy="655143"/>
          </a:xfrm>
        </p:grpSpPr>
        <p:sp>
          <p:nvSpPr>
            <p:cNvPr id="16" name="Rounded Rectangle 15">
              <a:extLst>
                <a:ext uri="{FF2B5EF4-FFF2-40B4-BE49-F238E27FC236}">
                  <a16:creationId xmlns:a16="http://schemas.microsoft.com/office/drawing/2014/main" id="{1118ABEA-F5EE-0541-C06D-9EDD4F1AD0F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Glasses outline">
              <a:extLst>
                <a:ext uri="{FF2B5EF4-FFF2-40B4-BE49-F238E27FC236}">
                  <a16:creationId xmlns:a16="http://schemas.microsoft.com/office/drawing/2014/main" id="{47473A60-8478-1184-2468-189C591572B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18" name="Group 17">
            <a:extLst>
              <a:ext uri="{FF2B5EF4-FFF2-40B4-BE49-F238E27FC236}">
                <a16:creationId xmlns:a16="http://schemas.microsoft.com/office/drawing/2014/main" id="{76BB8B2A-FDC6-C0D9-209A-5791CF70B70F}"/>
              </a:ext>
            </a:extLst>
          </p:cNvPr>
          <p:cNvGrpSpPr/>
          <p:nvPr userDrawn="1"/>
        </p:nvGrpSpPr>
        <p:grpSpPr>
          <a:xfrm>
            <a:off x="9066803" y="248271"/>
            <a:ext cx="876718" cy="688952"/>
            <a:chOff x="9066803" y="248271"/>
            <a:chExt cx="876718" cy="688952"/>
          </a:xfrm>
        </p:grpSpPr>
        <p:sp>
          <p:nvSpPr>
            <p:cNvPr id="19" name="Rounded Rectangle 18">
              <a:extLst>
                <a:ext uri="{FF2B5EF4-FFF2-40B4-BE49-F238E27FC236}">
                  <a16:creationId xmlns:a16="http://schemas.microsoft.com/office/drawing/2014/main" id="{D7D272D9-2899-5895-973C-BDC5E6BB1CCE}"/>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1C0372A0-10B9-A84A-69B5-AE5C369894A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0850B48D-575F-4408-57BF-8713EDFC10F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6F7FCA55-E103-1F30-BB2A-F885ED75789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E80BF5E9-E74B-585B-C0EC-0DBA7EE970C7}"/>
              </a:ext>
            </a:extLst>
          </p:cNvPr>
          <p:cNvGrpSpPr/>
          <p:nvPr userDrawn="1"/>
        </p:nvGrpSpPr>
        <p:grpSpPr>
          <a:xfrm>
            <a:off x="10048357" y="291262"/>
            <a:ext cx="876718" cy="645960"/>
            <a:chOff x="10048357" y="291262"/>
            <a:chExt cx="876718" cy="645960"/>
          </a:xfrm>
        </p:grpSpPr>
        <p:sp>
          <p:nvSpPr>
            <p:cNvPr id="19" name="Rounded Rectangle 18">
              <a:extLst>
                <a:ext uri="{FF2B5EF4-FFF2-40B4-BE49-F238E27FC236}">
                  <a16:creationId xmlns:a16="http://schemas.microsoft.com/office/drawing/2014/main" id="{022A4210-0C02-53F3-A949-5898144474DA}"/>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03F2AD78-EA4F-6E65-45A8-439DFC4440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4" name="Group 23">
            <a:extLst>
              <a:ext uri="{FF2B5EF4-FFF2-40B4-BE49-F238E27FC236}">
                <a16:creationId xmlns:a16="http://schemas.microsoft.com/office/drawing/2014/main" id="{50A25296-6506-26B9-1FE3-BC9886922B1F}"/>
              </a:ext>
            </a:extLst>
          </p:cNvPr>
          <p:cNvGrpSpPr/>
          <p:nvPr userDrawn="1"/>
        </p:nvGrpSpPr>
        <p:grpSpPr>
          <a:xfrm>
            <a:off x="11029911" y="291263"/>
            <a:ext cx="876718" cy="645960"/>
            <a:chOff x="11029911" y="291263"/>
            <a:chExt cx="876718" cy="645960"/>
          </a:xfrm>
        </p:grpSpPr>
        <p:sp>
          <p:nvSpPr>
            <p:cNvPr id="25" name="Rounded Rectangle 24">
              <a:extLst>
                <a:ext uri="{FF2B5EF4-FFF2-40B4-BE49-F238E27FC236}">
                  <a16:creationId xmlns:a16="http://schemas.microsoft.com/office/drawing/2014/main" id="{3BA0B83A-3243-87C8-5682-28E820BF4AF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EEB22B5B-4239-3059-3F71-F5CABCFA1E9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70BBAB4F-5A0B-596D-8310-950764263A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F455ED2F-F524-708A-6E8E-9A4141DF8811}"/>
              </a:ext>
            </a:extLst>
          </p:cNvPr>
          <p:cNvGrpSpPr/>
          <p:nvPr userDrawn="1"/>
        </p:nvGrpSpPr>
        <p:grpSpPr>
          <a:xfrm>
            <a:off x="10048357" y="291262"/>
            <a:ext cx="876718" cy="645960"/>
            <a:chOff x="10048357" y="291262"/>
            <a:chExt cx="876718" cy="645960"/>
          </a:xfrm>
        </p:grpSpPr>
        <p:sp>
          <p:nvSpPr>
            <p:cNvPr id="12" name="Rounded Rectangle 11">
              <a:extLst>
                <a:ext uri="{FF2B5EF4-FFF2-40B4-BE49-F238E27FC236}">
                  <a16:creationId xmlns:a16="http://schemas.microsoft.com/office/drawing/2014/main" id="{6A012750-6A66-F2B8-D645-9BDA121F6DE4}"/>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Classroom outline">
              <a:extLst>
                <a:ext uri="{FF2B5EF4-FFF2-40B4-BE49-F238E27FC236}">
                  <a16:creationId xmlns:a16="http://schemas.microsoft.com/office/drawing/2014/main" id="{070CAF75-17A3-DADE-9B30-FB6CA409518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14" name="Group 13">
            <a:extLst>
              <a:ext uri="{FF2B5EF4-FFF2-40B4-BE49-F238E27FC236}">
                <a16:creationId xmlns:a16="http://schemas.microsoft.com/office/drawing/2014/main" id="{F402BBDC-AEAF-4848-39BC-D9391BAD6E13}"/>
              </a:ext>
            </a:extLst>
          </p:cNvPr>
          <p:cNvGrpSpPr/>
          <p:nvPr userDrawn="1"/>
        </p:nvGrpSpPr>
        <p:grpSpPr>
          <a:xfrm>
            <a:off x="11029911" y="291262"/>
            <a:ext cx="876718" cy="655143"/>
            <a:chOff x="11029911" y="291262"/>
            <a:chExt cx="876718" cy="655143"/>
          </a:xfrm>
        </p:grpSpPr>
        <p:sp>
          <p:nvSpPr>
            <p:cNvPr id="15" name="Rounded Rectangle 14">
              <a:extLst>
                <a:ext uri="{FF2B5EF4-FFF2-40B4-BE49-F238E27FC236}">
                  <a16:creationId xmlns:a16="http://schemas.microsoft.com/office/drawing/2014/main" id="{7891EDCC-2D6A-AB7E-18C1-FD92ADB4FCCE}"/>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91DA9020-E95B-2C69-5E7B-616F96C339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30/07/2025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43.png"/><Relationship Id="rId5" Type="http://schemas.openxmlformats.org/officeDocument/2006/relationships/image" Target="../media/image44.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1.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2.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image" Target="../media/image44.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0.xml"/><Relationship Id="rId5" Type="http://schemas.openxmlformats.org/officeDocument/2006/relationships/image" Target="../media/image35.sv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33.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1.xml"/><Relationship Id="rId5" Type="http://schemas.openxmlformats.org/officeDocument/2006/relationships/image" Target="../media/image35.sv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43.png"/><Relationship Id="rId2" Type="http://schemas.openxmlformats.org/officeDocument/2006/relationships/slideLayout" Target="../slideLayouts/slideLayout14.xml"/><Relationship Id="rId1" Type="http://schemas.openxmlformats.org/officeDocument/2006/relationships/tags" Target="../tags/tag32.xml"/><Relationship Id="rId6" Type="http://schemas.openxmlformats.org/officeDocument/2006/relationships/image" Target="../media/image6.png"/><Relationship Id="rId11" Type="http://schemas.openxmlformats.org/officeDocument/2006/relationships/image" Target="../media/image44.png"/><Relationship Id="rId5" Type="http://schemas.openxmlformats.org/officeDocument/2006/relationships/image" Target="../media/image5.svg"/><Relationship Id="rId10" Type="http://schemas.openxmlformats.org/officeDocument/2006/relationships/image" Target="../media/image42.png"/><Relationship Id="rId4" Type="http://schemas.openxmlformats.org/officeDocument/2006/relationships/image" Target="../media/image4.png"/><Relationship Id="rId9" Type="http://schemas.openxmlformats.org/officeDocument/2006/relationships/image" Target="../media/image49.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3.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dirty="0">
                <a:solidFill>
                  <a:schemeClr val="bg2"/>
                </a:solidFill>
              </a:rPr>
              <a:t>Slide 1 Explicit teaching</a:t>
            </a:r>
            <a:endParaRPr lang="en-US" sz="800" dirty="0">
              <a:solidFill>
                <a:schemeClr val="bg2"/>
              </a:solidFill>
            </a:endParaRPr>
          </a:p>
        </p:txBody>
      </p:sp>
      <p:sp>
        <p:nvSpPr>
          <p:cNvPr id="2" name="TextBox 1">
            <a:extLst>
              <a:ext uri="{FF2B5EF4-FFF2-40B4-BE49-F238E27FC236}">
                <a16:creationId xmlns:a16="http://schemas.microsoft.com/office/drawing/2014/main" id="{3E5C394C-2D6F-6FD9-9F6B-25FC893D5E16}"/>
              </a:ext>
            </a:extLst>
          </p:cNvPr>
          <p:cNvSpPr txBox="1"/>
          <p:nvPr/>
        </p:nvSpPr>
        <p:spPr>
          <a:xfrm>
            <a:off x="143292" y="2786208"/>
            <a:ext cx="6096000" cy="1569660"/>
          </a:xfrm>
          <a:prstGeom prst="rect">
            <a:avLst/>
          </a:prstGeom>
          <a:noFill/>
        </p:spPr>
        <p:txBody>
          <a:bodyPr wrap="square">
            <a:spAutoFit/>
          </a:bodyPr>
          <a:lstStyle/>
          <a:p>
            <a:pPr marL="0" indent="0" algn="ctr">
              <a:buNone/>
            </a:pPr>
            <a:r>
              <a:rPr lang="en-GB" sz="3200" dirty="0"/>
              <a:t>ai ay   </a:t>
            </a:r>
            <a:r>
              <a:rPr lang="en-US" sz="3200" dirty="0" err="1">
                <a:solidFill>
                  <a:srgbClr val="0E1E42"/>
                </a:solidFill>
              </a:rPr>
              <a:t>ee</a:t>
            </a:r>
            <a:r>
              <a:rPr lang="en-US" sz="3200" dirty="0">
                <a:solidFill>
                  <a:srgbClr val="0E1E42"/>
                </a:solidFill>
              </a:rPr>
              <a:t>   </a:t>
            </a:r>
            <a:r>
              <a:rPr lang="en-US" sz="3200" dirty="0" err="1">
                <a:solidFill>
                  <a:srgbClr val="0E1E42"/>
                </a:solidFill>
              </a:rPr>
              <a:t>oa</a:t>
            </a:r>
            <a:r>
              <a:rPr lang="en-US" sz="3200" dirty="0">
                <a:solidFill>
                  <a:srgbClr val="0E1E42"/>
                </a:solidFill>
              </a:rPr>
              <a:t> ow   </a:t>
            </a:r>
            <a:r>
              <a:rPr lang="en-US" sz="3200" dirty="0" err="1">
                <a:solidFill>
                  <a:srgbClr val="0E1E42"/>
                </a:solidFill>
              </a:rPr>
              <a:t>igh</a:t>
            </a:r>
            <a:endParaRPr lang="en-US" sz="3200" dirty="0">
              <a:solidFill>
                <a:srgbClr val="0E1E42"/>
              </a:solidFill>
            </a:endParaRPr>
          </a:p>
          <a:p>
            <a:pPr algn="ctr"/>
            <a:r>
              <a:rPr lang="en-US" sz="3200" dirty="0">
                <a:solidFill>
                  <a:srgbClr val="0E1E42"/>
                </a:solidFill>
              </a:rPr>
              <a:t>Suffix -ed </a:t>
            </a:r>
            <a:br>
              <a:rPr lang="en-US" sz="3200" dirty="0">
                <a:solidFill>
                  <a:srgbClr val="0E1E42"/>
                </a:solidFill>
              </a:rPr>
            </a:br>
            <a:r>
              <a:rPr lang="en-US" sz="3200" dirty="0">
                <a:solidFill>
                  <a:srgbClr val="0E1E42"/>
                </a:solidFill>
              </a:rPr>
              <a:t>all   their   goes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1200329"/>
          </a:xfrm>
          <a:prstGeom prst="rect">
            <a:avLst/>
          </a:prstGeom>
          <a:noFill/>
        </p:spPr>
        <p:txBody>
          <a:bodyPr wrap="square">
            <a:spAutoFit/>
          </a:bodyPr>
          <a:lstStyle/>
          <a:p>
            <a:pPr marL="0" indent="0" algn="ctr">
              <a:buNone/>
            </a:pPr>
            <a:r>
              <a:rPr lang="en-AU" sz="3600" b="1"/>
              <a:t>y says /</a:t>
            </a:r>
            <a:r>
              <a:rPr lang="en-AU" sz="3600" b="1">
                <a:latin typeface="Calibri" panose="020F0502020204030204" pitchFamily="34" charset="0"/>
                <a:ea typeface="Calibri" panose="020F0502020204030204" pitchFamily="34" charset="0"/>
                <a:cs typeface="Calibri" panose="020F0502020204030204" pitchFamily="34" charset="0"/>
              </a:rPr>
              <a:t>ī</a:t>
            </a:r>
            <a:r>
              <a:rPr lang="en-AU" sz="3600" b="1"/>
              <a:t>/   </a:t>
            </a:r>
          </a:p>
          <a:p>
            <a:pPr marL="0" indent="0" algn="ctr">
              <a:buNone/>
            </a:pPr>
            <a:r>
              <a:rPr lang="en-AU" sz="3600" b="1">
                <a:solidFill>
                  <a:srgbClr val="0E1E42"/>
                </a:solidFill>
              </a:rPr>
              <a:t>could should would</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9D146813-380D-EEC1-A937-2B82E8AFA907}"/>
              </a:ext>
            </a:extLst>
          </p:cNvPr>
          <p:cNvSpPr txBox="1">
            <a:spLocks/>
          </p:cNvSpPr>
          <p:nvPr/>
        </p:nvSpPr>
        <p:spPr>
          <a:xfrm>
            <a:off x="531994" y="2856535"/>
            <a:ext cx="1112801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dished    coated    filled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Picture 1" descr="toasted">
            <a:extLst>
              <a:ext uri="{FF2B5EF4-FFF2-40B4-BE49-F238E27FC236}">
                <a16:creationId xmlns:a16="http://schemas.microsoft.com/office/drawing/2014/main" id="{728BA94C-D033-4177-2C45-52A9BD96A2E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5157" y="2489855"/>
            <a:ext cx="2330690" cy="2330690"/>
          </a:xfrm>
          <a:prstGeom prst="rect">
            <a:avLst/>
          </a:prstGeom>
        </p:spPr>
      </p:pic>
      <p:pic>
        <p:nvPicPr>
          <p:cNvPr id="8" name="Picture 7" descr="fixed">
            <a:extLst>
              <a:ext uri="{FF2B5EF4-FFF2-40B4-BE49-F238E27FC236}">
                <a16:creationId xmlns:a16="http://schemas.microsoft.com/office/drawing/2014/main" id="{37C90EDE-602F-BCB7-CFFC-315F9F28277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21542" y="1864521"/>
            <a:ext cx="3128957" cy="3128957"/>
          </a:xfrm>
          <a:prstGeom prst="rect">
            <a:avLst/>
          </a:prstGeom>
        </p:spPr>
      </p:pic>
      <p:pic>
        <p:nvPicPr>
          <p:cNvPr id="9" name="Picture 8" descr="sighed">
            <a:extLst>
              <a:ext uri="{FF2B5EF4-FFF2-40B4-BE49-F238E27FC236}">
                <a16:creationId xmlns:a16="http://schemas.microsoft.com/office/drawing/2014/main" id="{4CB83710-73CB-8A1B-73E1-83323A8F32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80037" y="2502426"/>
            <a:ext cx="2106806" cy="2106806"/>
          </a:xfrm>
          <a:prstGeom prst="rect">
            <a:avLst/>
          </a:prstGeom>
        </p:spPr>
      </p:pic>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72370" y="2551837"/>
            <a:ext cx="9763121"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goes   all   their</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6DFC12E-77F9-09FF-D226-C7BEF53B2A5E}"/>
              </a:ext>
            </a:extLst>
          </p:cNvPr>
          <p:cNvSpPr txBox="1">
            <a:spLocks/>
          </p:cNvSpPr>
          <p:nvPr/>
        </p:nvSpPr>
        <p:spPr>
          <a:xfrm>
            <a:off x="672343" y="1641423"/>
            <a:ext cx="10684934" cy="39703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Joan could see all the snow melting away in the rain. “There it goes,” she said with a sigh. </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5" y="3618909"/>
            <a:ext cx="10272702" cy="2400657"/>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long /ī/ sound for y at the end of a one-syllable word</a:t>
            </a:r>
          </a:p>
          <a:p>
            <a:pPr marL="342900" indent="-342900">
              <a:buFont typeface="Arial" panose="020B0604020202020204" pitchFamily="34" charset="0"/>
              <a:buChar char="•"/>
            </a:pPr>
            <a:r>
              <a:rPr lang="en-US" sz="3000" dirty="0"/>
              <a:t>read words with y at the end of a one-syllable word</a:t>
            </a:r>
          </a:p>
          <a:p>
            <a:pPr marL="342900" indent="-342900">
              <a:buFont typeface="Arial" panose="020B0604020202020204" pitchFamily="34" charset="0"/>
              <a:buChar char="•"/>
            </a:pPr>
            <a:r>
              <a:rPr lang="en-US" sz="3000" dirty="0"/>
              <a:t>write words with y at the end of a one-syllable word.</a:t>
            </a:r>
          </a:p>
          <a:p>
            <a:pPr marL="342900" indent="-342900">
              <a:buFont typeface="Arial" panose="020B0604020202020204" pitchFamily="34" charset="0"/>
              <a:buChar char="•"/>
            </a:pPr>
            <a:endParaRPr lang="en-US" sz="3000" dirty="0"/>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000">
                <a:solidFill>
                  <a:srgbClr val="4857A6"/>
                </a:solidFill>
                <a:latin typeface="Tenorite" pitchFamily="2" charset="0"/>
                <a:ea typeface="Verdana" panose="020B0604030504040204" pitchFamily="34" charset="0"/>
                <a:cs typeface="Verdana" panose="020B0604030504040204" pitchFamily="34" charset="0"/>
              </a:rPr>
              <a:t>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000">
                <a:solidFill>
                  <a:srgbClr val="4857A6"/>
                </a:solidFill>
                <a:latin typeface="Tenorite" pitchFamily="2" charset="0"/>
                <a:ea typeface="Verdana" panose="020B0604030504040204" pitchFamily="34" charset="0"/>
                <a:cs typeface="Verdana" panose="020B0604030504040204" pitchFamily="34" charset="0"/>
              </a:rPr>
              <a:t>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We do </a:t>
            </a:r>
            <a:endParaRPr lang="en-AU" dirty="0"/>
          </a:p>
        </p:txBody>
      </p:sp>
      <p:sp>
        <p:nvSpPr>
          <p:cNvPr id="5" name="Content Placeholder 3">
            <a:extLst>
              <a:ext uri="{FF2B5EF4-FFF2-40B4-BE49-F238E27FC236}">
                <a16:creationId xmlns:a16="http://schemas.microsoft.com/office/drawing/2014/main" id="{ACC43B71-729D-21BB-4BA8-A39A9BC14CF3}"/>
              </a:ext>
            </a:extLst>
          </p:cNvPr>
          <p:cNvSpPr txBox="1">
            <a:spLocks/>
          </p:cNvSpPr>
          <p:nvPr/>
        </p:nvSpPr>
        <p:spPr>
          <a:xfrm>
            <a:off x="0" y="262108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000">
                <a:solidFill>
                  <a:srgbClr val="4857A6"/>
                </a:solidFill>
                <a:latin typeface="Tenorite" pitchFamily="2" charset="0"/>
                <a:ea typeface="Verdana" panose="020B0604030504040204" pitchFamily="34" charset="0"/>
                <a:cs typeface="Verdana" panose="020B0604030504040204" pitchFamily="34" charset="0"/>
              </a:rPr>
              <a:t>__</a:t>
            </a:r>
            <a:r>
              <a:rPr lang="en-US" sz="17200">
                <a:solidFill>
                  <a:srgbClr val="4857A6"/>
                </a:solidFill>
                <a:latin typeface="Tenorite" pitchFamily="2" charset="0"/>
                <a:ea typeface="Verdana" panose="020B0604030504040204" pitchFamily="34" charset="0"/>
                <a:cs typeface="Verdana" panose="020B0604030504040204" pitchFamily="34" charset="0"/>
              </a:rPr>
              <a:t>y   </a:t>
            </a:r>
            <a:r>
              <a:rPr lang="en-US" sz="9000">
                <a:solidFill>
                  <a:srgbClr val="4857A6"/>
                </a:solidFill>
                <a:latin typeface="Tenorite" pitchFamily="2" charset="0"/>
                <a:ea typeface="Verdana" panose="020B0604030504040204" pitchFamily="34" charset="0"/>
                <a:cs typeface="Verdana" panose="020B0604030504040204" pitchFamily="34" charset="0"/>
              </a:rPr>
              <a:t>__</a:t>
            </a:r>
            <a:r>
              <a:rPr lang="en-US" sz="17200">
                <a:solidFill>
                  <a:srgbClr val="4857A6"/>
                </a:solidFill>
                <a:latin typeface="Tenorite" pitchFamily="2" charset="0"/>
                <a:ea typeface="Verdana" panose="020B0604030504040204" pitchFamily="34" charset="0"/>
                <a:cs typeface="Verdana" panose="020B0604030504040204" pitchFamily="34" charset="0"/>
              </a:rPr>
              <a:t>y</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sp>
        <p:nvSpPr>
          <p:cNvPr id="4" name="Content Placeholder 2">
            <a:extLst>
              <a:ext uri="{FF2B5EF4-FFF2-40B4-BE49-F238E27FC236}">
                <a16:creationId xmlns:a16="http://schemas.microsoft.com/office/drawing/2014/main" id="{0293678B-C5A1-4A18-BF3C-9E41C470522C}"/>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7" name="Group 46" descr="Twelve letter tiles with the letters: w, f, sh, k, r, th, c, wh, t, m, p, h.&#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CDD4881B-3C05-9D2C-1330-F32D8338292C}"/>
              </a:ext>
            </a:extLst>
          </p:cNvPr>
          <p:cNvGrpSpPr/>
          <p:nvPr/>
        </p:nvGrpSpPr>
        <p:grpSpPr>
          <a:xfrm>
            <a:off x="476529" y="1874820"/>
            <a:ext cx="10213639" cy="3557052"/>
            <a:chOff x="476529" y="1874820"/>
            <a:chExt cx="10213639" cy="3557052"/>
          </a:xfrm>
        </p:grpSpPr>
        <p:grpSp>
          <p:nvGrpSpPr>
            <p:cNvPr id="4" name="Group 3" descr="12 square letter tiles with the letters: p, x, sh, d, v, ch, f, t, ng, l, m, c&#10;5 circle letter tiles with the letters: a, e, i, o, u">
              <a:extLst>
                <a:ext uri="{FF2B5EF4-FFF2-40B4-BE49-F238E27FC236}">
                  <a16:creationId xmlns:a16="http://schemas.microsoft.com/office/drawing/2014/main" id="{CDFC717B-3C56-0FBD-BC03-1C793C0F2EB3}"/>
                </a:ext>
              </a:extLst>
            </p:cNvPr>
            <p:cNvGrpSpPr/>
            <p:nvPr/>
          </p:nvGrpSpPr>
          <p:grpSpPr>
            <a:xfrm>
              <a:off x="476529" y="2045707"/>
              <a:ext cx="7615918" cy="3386165"/>
              <a:chOff x="275360" y="1915589"/>
              <a:chExt cx="8063049" cy="3754028"/>
            </a:xfrm>
          </p:grpSpPr>
          <p:grpSp>
            <p:nvGrpSpPr>
              <p:cNvPr id="23" name="Group 22">
                <a:extLst>
                  <a:ext uri="{FF2B5EF4-FFF2-40B4-BE49-F238E27FC236}">
                    <a16:creationId xmlns:a16="http://schemas.microsoft.com/office/drawing/2014/main" id="{EC6D7466-1E8E-E184-86F1-4F2C1F21B780}"/>
                  </a:ext>
                </a:extLst>
              </p:cNvPr>
              <p:cNvGrpSpPr/>
              <p:nvPr/>
            </p:nvGrpSpPr>
            <p:grpSpPr>
              <a:xfrm>
                <a:off x="6023052" y="1915589"/>
                <a:ext cx="2315357" cy="3678362"/>
                <a:chOff x="8665085" y="1429510"/>
                <a:chExt cx="2788522" cy="4430075"/>
              </a:xfrm>
            </p:grpSpPr>
            <p:sp>
              <p:nvSpPr>
                <p:cNvPr id="37" name="Oval 36">
                  <a:extLst>
                    <a:ext uri="{FF2B5EF4-FFF2-40B4-BE49-F238E27FC236}">
                      <a16:creationId xmlns:a16="http://schemas.microsoft.com/office/drawing/2014/main" id="{FA3162CE-8DE5-E470-3E5C-A1C7604A3036}"/>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38" name="Oval 37">
                  <a:extLst>
                    <a:ext uri="{FF2B5EF4-FFF2-40B4-BE49-F238E27FC236}">
                      <a16:creationId xmlns:a16="http://schemas.microsoft.com/office/drawing/2014/main" id="{FD9AE12E-D089-4432-E34E-EEDCEF9F8A10}"/>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39" name="Oval 38">
                  <a:extLst>
                    <a:ext uri="{FF2B5EF4-FFF2-40B4-BE49-F238E27FC236}">
                      <a16:creationId xmlns:a16="http://schemas.microsoft.com/office/drawing/2014/main" id="{4DA4B0F3-BBAD-1692-2CCB-E4893F6394A0}"/>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40" name="Oval 39">
                  <a:extLst>
                    <a:ext uri="{FF2B5EF4-FFF2-40B4-BE49-F238E27FC236}">
                      <a16:creationId xmlns:a16="http://schemas.microsoft.com/office/drawing/2014/main" id="{8A6CA26F-8A1B-3809-4785-758C2D8305BE}"/>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41" name="Oval 40">
                  <a:extLst>
                    <a:ext uri="{FF2B5EF4-FFF2-40B4-BE49-F238E27FC236}">
                      <a16:creationId xmlns:a16="http://schemas.microsoft.com/office/drawing/2014/main" id="{EF141169-8959-58DB-3B18-021D52A3D21E}"/>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24" name="Group 23">
                <a:extLst>
                  <a:ext uri="{FF2B5EF4-FFF2-40B4-BE49-F238E27FC236}">
                    <a16:creationId xmlns:a16="http://schemas.microsoft.com/office/drawing/2014/main" id="{52F1A5F2-2FEE-DA8C-F1CD-2FF3EE03D89E}"/>
                  </a:ext>
                </a:extLst>
              </p:cNvPr>
              <p:cNvGrpSpPr/>
              <p:nvPr/>
            </p:nvGrpSpPr>
            <p:grpSpPr>
              <a:xfrm>
                <a:off x="275360" y="1922600"/>
                <a:ext cx="5641290" cy="3747017"/>
                <a:chOff x="275359" y="1388168"/>
                <a:chExt cx="6794147" cy="4512760"/>
              </a:xfrm>
            </p:grpSpPr>
            <p:sp>
              <p:nvSpPr>
                <p:cNvPr id="25" name="Rounded Rectangle 29">
                  <a:extLst>
                    <a:ext uri="{FF2B5EF4-FFF2-40B4-BE49-F238E27FC236}">
                      <a16:creationId xmlns:a16="http://schemas.microsoft.com/office/drawing/2014/main" id="{BBBC7D0F-6903-7124-9FDF-176496B42A68}"/>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h</a:t>
                  </a:r>
                </a:p>
              </p:txBody>
            </p:sp>
            <p:sp>
              <p:nvSpPr>
                <p:cNvPr id="26" name="Rounded Rectangle 29">
                  <a:extLst>
                    <a:ext uri="{FF2B5EF4-FFF2-40B4-BE49-F238E27FC236}">
                      <a16:creationId xmlns:a16="http://schemas.microsoft.com/office/drawing/2014/main" id="{8A565335-6380-1587-940C-6D8F473C2A71}"/>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27" name="Rounded Rectangle 29">
                  <a:extLst>
                    <a:ext uri="{FF2B5EF4-FFF2-40B4-BE49-F238E27FC236}">
                      <a16:creationId xmlns:a16="http://schemas.microsoft.com/office/drawing/2014/main" id="{337AE54A-77E8-0C9E-4553-EC932E1B9173}"/>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m</a:t>
                  </a:r>
                </a:p>
              </p:txBody>
            </p:sp>
            <p:sp>
              <p:nvSpPr>
                <p:cNvPr id="28" name="Rounded Rectangle 29">
                  <a:extLst>
                    <a:ext uri="{FF2B5EF4-FFF2-40B4-BE49-F238E27FC236}">
                      <a16:creationId xmlns:a16="http://schemas.microsoft.com/office/drawing/2014/main" id="{A201F833-0EB5-F80F-D5B4-60FE97A70892}"/>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29" name="Rounded Rectangle 31">
                  <a:extLst>
                    <a:ext uri="{FF2B5EF4-FFF2-40B4-BE49-F238E27FC236}">
                      <a16:creationId xmlns:a16="http://schemas.microsoft.com/office/drawing/2014/main" id="{636CDCF7-C7FE-5EF8-10F2-7F54CDFDA71D}"/>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wh</a:t>
                  </a:r>
                  <a:endParaRPr lang="en-US" sz="6400">
                    <a:solidFill>
                      <a:schemeClr val="bg1"/>
                    </a:solidFill>
                    <a:latin typeface="Tenorite" panose="00000500000000000000" pitchFamily="2" charset="0"/>
                  </a:endParaRPr>
                </a:p>
              </p:txBody>
            </p:sp>
            <p:sp>
              <p:nvSpPr>
                <p:cNvPr id="30" name="Rounded Rectangle 29">
                  <a:extLst>
                    <a:ext uri="{FF2B5EF4-FFF2-40B4-BE49-F238E27FC236}">
                      <a16:creationId xmlns:a16="http://schemas.microsoft.com/office/drawing/2014/main" id="{10B4CB84-F095-2826-09F0-8BD42B529DA0}"/>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a:t>
                  </a:r>
                </a:p>
              </p:txBody>
            </p:sp>
            <p:sp>
              <p:nvSpPr>
                <p:cNvPr id="31" name="Rounded Rectangle 29">
                  <a:extLst>
                    <a:ext uri="{FF2B5EF4-FFF2-40B4-BE49-F238E27FC236}">
                      <a16:creationId xmlns:a16="http://schemas.microsoft.com/office/drawing/2014/main" id="{F539E430-F67A-3C08-5576-8F7264D33193}"/>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th</a:t>
                  </a:r>
                  <a:endParaRPr lang="en-US" sz="6400">
                    <a:solidFill>
                      <a:schemeClr val="bg1"/>
                    </a:solidFill>
                    <a:latin typeface="Tenorite" panose="00000500000000000000" pitchFamily="2" charset="0"/>
                  </a:endParaRPr>
                </a:p>
              </p:txBody>
            </p:sp>
            <p:sp>
              <p:nvSpPr>
                <p:cNvPr id="32" name="Rounded Rectangle 29">
                  <a:extLst>
                    <a:ext uri="{FF2B5EF4-FFF2-40B4-BE49-F238E27FC236}">
                      <a16:creationId xmlns:a16="http://schemas.microsoft.com/office/drawing/2014/main" id="{8C4D3BFF-AF35-EBE4-251A-50756E22DBA9}"/>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33" name="Rounded Rectangle 15">
                  <a:extLst>
                    <a:ext uri="{FF2B5EF4-FFF2-40B4-BE49-F238E27FC236}">
                      <a16:creationId xmlns:a16="http://schemas.microsoft.com/office/drawing/2014/main" id="{0ED2674F-E5C9-0CEF-1E2F-444A00BAFD47}"/>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k</a:t>
                  </a:r>
                </a:p>
              </p:txBody>
            </p:sp>
            <p:sp>
              <p:nvSpPr>
                <p:cNvPr id="34" name="Rounded Rectangle 29">
                  <a:extLst>
                    <a:ext uri="{FF2B5EF4-FFF2-40B4-BE49-F238E27FC236}">
                      <a16:creationId xmlns:a16="http://schemas.microsoft.com/office/drawing/2014/main" id="{C068F7C7-B493-97F7-9BEA-DAA6F74D5FB4}"/>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sh</a:t>
                  </a:r>
                  <a:endParaRPr lang="en-US" sz="6400">
                    <a:solidFill>
                      <a:schemeClr val="bg1"/>
                    </a:solidFill>
                    <a:latin typeface="Tenorite" panose="00000500000000000000" pitchFamily="2" charset="0"/>
                  </a:endParaRPr>
                </a:p>
              </p:txBody>
            </p:sp>
            <p:sp>
              <p:nvSpPr>
                <p:cNvPr id="35" name="Rounded Rectangle 29">
                  <a:extLst>
                    <a:ext uri="{FF2B5EF4-FFF2-40B4-BE49-F238E27FC236}">
                      <a16:creationId xmlns:a16="http://schemas.microsoft.com/office/drawing/2014/main" id="{3B5CA08C-C100-7FF2-0FCB-EC1050BACCBD}"/>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f</a:t>
                  </a:r>
                </a:p>
              </p:txBody>
            </p:sp>
            <p:sp>
              <p:nvSpPr>
                <p:cNvPr id="36" name="Rounded Rectangle 29">
                  <a:extLst>
                    <a:ext uri="{FF2B5EF4-FFF2-40B4-BE49-F238E27FC236}">
                      <a16:creationId xmlns:a16="http://schemas.microsoft.com/office/drawing/2014/main" id="{82EDBC0A-4412-CDC8-139B-5344CA9677AA}"/>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w</a:t>
                  </a:r>
                </a:p>
              </p:txBody>
            </p:sp>
          </p:grpSp>
        </p:grpSp>
        <p:grpSp>
          <p:nvGrpSpPr>
            <p:cNvPr id="7" name="Group 6" descr="two circc">
              <a:extLst>
                <a:ext uri="{FF2B5EF4-FFF2-40B4-BE49-F238E27FC236}">
                  <a16:creationId xmlns:a16="http://schemas.microsoft.com/office/drawing/2014/main" id="{438666AD-ECB8-9124-906E-58083862AFBB}"/>
                </a:ext>
              </a:extLst>
            </p:cNvPr>
            <p:cNvGrpSpPr/>
            <p:nvPr/>
          </p:nvGrpSpPr>
          <p:grpSpPr>
            <a:xfrm>
              <a:off x="9464822" y="1874820"/>
              <a:ext cx="1225346" cy="3505735"/>
              <a:chOff x="9464822" y="1874820"/>
              <a:chExt cx="1225346" cy="3505735"/>
            </a:xfrm>
          </p:grpSpPr>
          <p:pic>
            <p:nvPicPr>
              <p:cNvPr id="8" name="Graphic 7" descr="Repeat outline">
                <a:extLst>
                  <a:ext uri="{FF2B5EF4-FFF2-40B4-BE49-F238E27FC236}">
                    <a16:creationId xmlns:a16="http://schemas.microsoft.com/office/drawing/2014/main" id="{B0C580A8-92F2-D5F8-F1B3-EA15991324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9" name="Group 8">
                <a:extLst>
                  <a:ext uri="{FF2B5EF4-FFF2-40B4-BE49-F238E27FC236}">
                    <a16:creationId xmlns:a16="http://schemas.microsoft.com/office/drawing/2014/main" id="{89959A58-9FF5-946D-0972-85491081D80B}"/>
                  </a:ext>
                </a:extLst>
              </p:cNvPr>
              <p:cNvGrpSpPr/>
              <p:nvPr/>
            </p:nvGrpSpPr>
            <p:grpSpPr>
              <a:xfrm>
                <a:off x="9670078" y="3377683"/>
                <a:ext cx="814833" cy="814833"/>
                <a:chOff x="9706049" y="2048257"/>
                <a:chExt cx="814833" cy="814833"/>
              </a:xfrm>
            </p:grpSpPr>
            <p:cxnSp>
              <p:nvCxnSpPr>
                <p:cNvPr id="45" name="Straight Connector 44">
                  <a:extLst>
                    <a:ext uri="{FF2B5EF4-FFF2-40B4-BE49-F238E27FC236}">
                      <a16:creationId xmlns:a16="http://schemas.microsoft.com/office/drawing/2014/main" id="{C58AE812-A3EB-4867-659E-F7E0F1F8BB20}"/>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6" name="Straight Connector 45">
                  <a:extLst>
                    <a:ext uri="{FF2B5EF4-FFF2-40B4-BE49-F238E27FC236}">
                      <a16:creationId xmlns:a16="http://schemas.microsoft.com/office/drawing/2014/main" id="{E4104BA9-33E9-DEB4-A824-94A425B23DB8}"/>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42" name="Group 41">
                <a:extLst>
                  <a:ext uri="{FF2B5EF4-FFF2-40B4-BE49-F238E27FC236}">
                    <a16:creationId xmlns:a16="http://schemas.microsoft.com/office/drawing/2014/main" id="{A1E6DA51-17C0-AEE4-6E38-54FA2D6145C7}"/>
                  </a:ext>
                </a:extLst>
              </p:cNvPr>
              <p:cNvGrpSpPr/>
              <p:nvPr/>
            </p:nvGrpSpPr>
            <p:grpSpPr>
              <a:xfrm>
                <a:off x="9767330" y="4688953"/>
                <a:ext cx="634007" cy="691602"/>
                <a:chOff x="9897843" y="4740812"/>
                <a:chExt cx="570727" cy="622811"/>
              </a:xfrm>
            </p:grpSpPr>
            <p:cxnSp>
              <p:nvCxnSpPr>
                <p:cNvPr id="43" name="Straight Connector 42">
                  <a:extLst>
                    <a:ext uri="{FF2B5EF4-FFF2-40B4-BE49-F238E27FC236}">
                      <a16:creationId xmlns:a16="http://schemas.microsoft.com/office/drawing/2014/main" id="{0A651E0B-1BAB-1E09-F908-5BF540536081}"/>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4" name="Straight Connector 43">
                  <a:extLst>
                    <a:ext uri="{FF2B5EF4-FFF2-40B4-BE49-F238E27FC236}">
                      <a16:creationId xmlns:a16="http://schemas.microsoft.com/office/drawing/2014/main" id="{97E919E1-C6F9-F1C9-223C-D4BB30B875E8}"/>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sp>
        <p:nvSpPr>
          <p:cNvPr id="4" name="Content Placeholder 2">
            <a:extLst>
              <a:ext uri="{FF2B5EF4-FFF2-40B4-BE49-F238E27FC236}">
                <a16:creationId xmlns:a16="http://schemas.microsoft.com/office/drawing/2014/main" id="{C5F4ACD3-D5FF-AB8C-455A-D3CCE8EC8264}"/>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by   sly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sp>
        <p:nvSpPr>
          <p:cNvPr id="4" name="Content Placeholder 2">
            <a:extLst>
              <a:ext uri="{FF2B5EF4-FFF2-40B4-BE49-F238E27FC236}">
                <a16:creationId xmlns:a16="http://schemas.microsoft.com/office/drawing/2014/main" id="{3F1CBB1E-50BC-0992-433A-BDF2CC1E990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by   sly   cry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486CFFEE-0680-D89A-252F-9B10BB0E8916}"/>
              </a:ext>
            </a:extLst>
          </p:cNvPr>
          <p:cNvSpPr txBox="1">
            <a:spLocks/>
          </p:cNvSpPr>
          <p:nvPr/>
        </p:nvSpPr>
        <p:spPr>
          <a:xfrm>
            <a:off x="263716" y="2910432"/>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fly</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sp>
        <p:nvSpPr>
          <p:cNvPr id="4" name="Content Placeholder 2">
            <a:extLst>
              <a:ext uri="{FF2B5EF4-FFF2-40B4-BE49-F238E27FC236}">
                <a16:creationId xmlns:a16="http://schemas.microsoft.com/office/drawing/2014/main" id="{C5FB4FF8-EE9D-C7BF-F067-90A21720104D}"/>
              </a:ext>
            </a:extLst>
          </p:cNvPr>
          <p:cNvSpPr txBox="1">
            <a:spLocks/>
          </p:cNvSpPr>
          <p:nvPr/>
        </p:nvSpPr>
        <p:spPr>
          <a:xfrm>
            <a:off x="263716" y="2910432"/>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fly    dry</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sp>
        <p:nvSpPr>
          <p:cNvPr id="4" name="Content Placeholder 2">
            <a:extLst>
              <a:ext uri="{FF2B5EF4-FFF2-40B4-BE49-F238E27FC236}">
                <a16:creationId xmlns:a16="http://schemas.microsoft.com/office/drawing/2014/main" id="{D2F049BC-2CDD-E9E7-AE06-1E259FFDEB87}"/>
              </a:ext>
            </a:extLst>
          </p:cNvPr>
          <p:cNvSpPr txBox="1">
            <a:spLocks/>
          </p:cNvSpPr>
          <p:nvPr/>
        </p:nvSpPr>
        <p:spPr>
          <a:xfrm>
            <a:off x="263716" y="2910432"/>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fly    dry    </a:t>
            </a:r>
            <a:r>
              <a:rPr lang="en-US" sz="11500" err="1">
                <a:solidFill>
                  <a:srgbClr val="4557AD"/>
                </a:solidFill>
                <a:latin typeface="Tenorite" pitchFamily="2" charset="0"/>
                <a:ea typeface="Verdana" panose="020B0604030504040204" pitchFamily="34" charset="0"/>
                <a:cs typeface="Verdana" panose="020B0604030504040204" pitchFamily="34" charset="0"/>
              </a:rPr>
              <a:t>sty</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grpSp>
        <p:nvGrpSpPr>
          <p:cNvPr id="17" name="Group 16" descr="the word fly. the suffix -ing, and the word flying">
            <a:extLst>
              <a:ext uri="{FF2B5EF4-FFF2-40B4-BE49-F238E27FC236}">
                <a16:creationId xmlns:a16="http://schemas.microsoft.com/office/drawing/2014/main" id="{64480C29-A410-19D3-CAE0-9C28CDDAD769}"/>
              </a:ext>
            </a:extLst>
          </p:cNvPr>
          <p:cNvGrpSpPr/>
          <p:nvPr/>
        </p:nvGrpSpPr>
        <p:grpSpPr>
          <a:xfrm>
            <a:off x="820221" y="2569996"/>
            <a:ext cx="11029542" cy="3156013"/>
            <a:chOff x="820221" y="2430511"/>
            <a:chExt cx="11029542" cy="3156013"/>
          </a:xfrm>
        </p:grpSpPr>
        <p:grpSp>
          <p:nvGrpSpPr>
            <p:cNvPr id="15" name="Group 14">
              <a:extLst>
                <a:ext uri="{FF2B5EF4-FFF2-40B4-BE49-F238E27FC236}">
                  <a16:creationId xmlns:a16="http://schemas.microsoft.com/office/drawing/2014/main" id="{243C7762-A123-683A-628F-E68F9667829B}"/>
                </a:ext>
              </a:extLst>
            </p:cNvPr>
            <p:cNvGrpSpPr/>
            <p:nvPr/>
          </p:nvGrpSpPr>
          <p:grpSpPr>
            <a:xfrm>
              <a:off x="820221" y="2430511"/>
              <a:ext cx="11029542" cy="3156013"/>
              <a:chOff x="665238" y="1778606"/>
              <a:chExt cx="11029542" cy="3156013"/>
            </a:xfrm>
          </p:grpSpPr>
          <p:grpSp>
            <p:nvGrpSpPr>
              <p:cNvPr id="5" name="Group 4" descr="sway -ing swating&#10;sawy -s sways">
                <a:extLst>
                  <a:ext uri="{FF2B5EF4-FFF2-40B4-BE49-F238E27FC236}">
                    <a16:creationId xmlns:a16="http://schemas.microsoft.com/office/drawing/2014/main" id="{EA69296E-2CCF-5EC8-4467-2DFBEB26D370}"/>
                  </a:ext>
                </a:extLst>
              </p:cNvPr>
              <p:cNvGrpSpPr/>
              <p:nvPr/>
            </p:nvGrpSpPr>
            <p:grpSpPr>
              <a:xfrm>
                <a:off x="1037198" y="1778606"/>
                <a:ext cx="10657582" cy="3156013"/>
                <a:chOff x="874795" y="1514677"/>
                <a:chExt cx="10657582" cy="3156013"/>
              </a:xfrm>
            </p:grpSpPr>
            <p:sp>
              <p:nvSpPr>
                <p:cNvPr id="7" name="TextBox 6">
                  <a:extLst>
                    <a:ext uri="{FF2B5EF4-FFF2-40B4-BE49-F238E27FC236}">
                      <a16:creationId xmlns:a16="http://schemas.microsoft.com/office/drawing/2014/main" id="{261A6001-7D59-1E22-BA91-A39A92F3523F}"/>
                    </a:ext>
                  </a:extLst>
                </p:cNvPr>
                <p:cNvSpPr txBox="1"/>
                <p:nvPr/>
              </p:nvSpPr>
              <p:spPr>
                <a:xfrm>
                  <a:off x="3634682" y="1514677"/>
                  <a:ext cx="3068664"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a:t>
                  </a:r>
                  <a:r>
                    <a:rPr lang="en-US" sz="11000" err="1">
                      <a:solidFill>
                        <a:srgbClr val="4557AD"/>
                      </a:solidFill>
                      <a:latin typeface="Tenorite" pitchFamily="2" charset="0"/>
                      <a:ea typeface="Verdana" panose="020B0604030504040204" pitchFamily="34" charset="0"/>
                      <a:cs typeface="Verdana" panose="020B0604030504040204" pitchFamily="34" charset="0"/>
                    </a:rPr>
                    <a:t>ing</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8E7C9B41-688C-495B-4241-2EA989544B6C}"/>
                    </a:ext>
                  </a:extLst>
                </p:cNvPr>
                <p:cNvSpPr txBox="1"/>
                <p:nvPr/>
              </p:nvSpPr>
              <p:spPr>
                <a:xfrm>
                  <a:off x="874795" y="3347251"/>
                  <a:ext cx="2547483" cy="1323439"/>
                </a:xfrm>
                <a:prstGeom prst="rect">
                  <a:avLst/>
                </a:prstGeom>
                <a:noFill/>
              </p:spPr>
              <p:txBody>
                <a:bodyPr wrap="square" rtlCol="0">
                  <a:spAutoFit/>
                </a:bodyPr>
                <a:lstStyle/>
                <a:p>
                  <a:endParaRPr lang="en-US"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C121A3E1-CFAE-CCFD-D59C-2D7AB8ABDB4D}"/>
                    </a:ext>
                  </a:extLst>
                </p:cNvPr>
                <p:cNvSpPr txBox="1"/>
                <p:nvPr/>
              </p:nvSpPr>
              <p:spPr>
                <a:xfrm>
                  <a:off x="7087026" y="1610577"/>
                  <a:ext cx="4445351" cy="1785104"/>
                </a:xfrm>
                <a:prstGeom prst="rect">
                  <a:avLst/>
                </a:prstGeom>
                <a:noFill/>
              </p:spPr>
              <p:txBody>
                <a:bodyPr wrap="square" rtlCol="0">
                  <a:spAutoFit/>
                </a:bodyPr>
                <a:lstStyle/>
                <a:p>
                  <a:r>
                    <a:rPr lang="en-US" sz="11000">
                      <a:solidFill>
                        <a:srgbClr val="4557AD"/>
                      </a:solidFill>
                      <a:latin typeface="Tenorite" pitchFamily="2" charset="0"/>
                      <a:ea typeface="Verdana" panose="020B0604030504040204" pitchFamily="34" charset="0"/>
                      <a:cs typeface="Verdana" panose="020B0604030504040204" pitchFamily="34" charset="0"/>
                    </a:rPr>
                    <a:t>flying</a:t>
                  </a:r>
                </a:p>
              </p:txBody>
            </p:sp>
          </p:grpSp>
          <p:sp>
            <p:nvSpPr>
              <p:cNvPr id="13" name="Rounded Rectangle 4">
                <a:extLst>
                  <a:ext uri="{FF2B5EF4-FFF2-40B4-BE49-F238E27FC236}">
                    <a16:creationId xmlns:a16="http://schemas.microsoft.com/office/drawing/2014/main" id="{32583EBD-15EF-1873-816E-E7E87D0CC146}"/>
                  </a:ext>
                </a:extLst>
              </p:cNvPr>
              <p:cNvSpPr/>
              <p:nvPr/>
            </p:nvSpPr>
            <p:spPr>
              <a:xfrm>
                <a:off x="665238" y="2025110"/>
                <a:ext cx="2916185" cy="1483897"/>
              </a:xfrm>
              <a:prstGeom prst="roundRect">
                <a:avLst>
                  <a:gd name="adj" fmla="val 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4">
                <a:extLst>
                  <a:ext uri="{FF2B5EF4-FFF2-40B4-BE49-F238E27FC236}">
                    <a16:creationId xmlns:a16="http://schemas.microsoft.com/office/drawing/2014/main" id="{74C7BDD4-F9E6-96A2-0CDF-0A2982378EBA}"/>
                  </a:ext>
                </a:extLst>
              </p:cNvPr>
              <p:cNvSpPr/>
              <p:nvPr/>
            </p:nvSpPr>
            <p:spPr>
              <a:xfrm>
                <a:off x="3797085" y="2037950"/>
                <a:ext cx="3068664"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D70CC4BF-8B29-86F8-1DD9-36A83A79EA6F}"/>
                </a:ext>
              </a:extLst>
            </p:cNvPr>
            <p:cNvSpPr txBox="1"/>
            <p:nvPr/>
          </p:nvSpPr>
          <p:spPr>
            <a:xfrm>
              <a:off x="820221" y="2430511"/>
              <a:ext cx="2916185"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fly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194068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grpSp>
        <p:nvGrpSpPr>
          <p:cNvPr id="5" name="Group 4" descr="The word dry, the suffix -ing, the word flying.&#10;The word spy, the suffix -ing, the word spying.">
            <a:extLst>
              <a:ext uri="{FF2B5EF4-FFF2-40B4-BE49-F238E27FC236}">
                <a16:creationId xmlns:a16="http://schemas.microsoft.com/office/drawing/2014/main" id="{4E6D8FFF-68E0-218D-C301-A7FB70916D56}"/>
              </a:ext>
            </a:extLst>
          </p:cNvPr>
          <p:cNvGrpSpPr/>
          <p:nvPr/>
        </p:nvGrpSpPr>
        <p:grpSpPr>
          <a:xfrm>
            <a:off x="820221" y="1850993"/>
            <a:ext cx="11002898" cy="5145758"/>
            <a:chOff x="820221" y="1850993"/>
            <a:chExt cx="11002898" cy="5145758"/>
          </a:xfrm>
        </p:grpSpPr>
        <p:grpSp>
          <p:nvGrpSpPr>
            <p:cNvPr id="3" name="Group 2" descr="The word dry, the suffix -ing and the word drying.&#10;The word spy, the suffix -ing and thw word spying.">
              <a:extLst>
                <a:ext uri="{FF2B5EF4-FFF2-40B4-BE49-F238E27FC236}">
                  <a16:creationId xmlns:a16="http://schemas.microsoft.com/office/drawing/2014/main" id="{123E39F8-3F8D-F40F-B8C8-438840885C53}"/>
                </a:ext>
              </a:extLst>
            </p:cNvPr>
            <p:cNvGrpSpPr/>
            <p:nvPr/>
          </p:nvGrpSpPr>
          <p:grpSpPr>
            <a:xfrm>
              <a:off x="820221" y="1850993"/>
              <a:ext cx="11002898" cy="3156013"/>
              <a:chOff x="820221" y="2430511"/>
              <a:chExt cx="11002898" cy="3156013"/>
            </a:xfrm>
          </p:grpSpPr>
          <p:grpSp>
            <p:nvGrpSpPr>
              <p:cNvPr id="4" name="Group 3">
                <a:extLst>
                  <a:ext uri="{FF2B5EF4-FFF2-40B4-BE49-F238E27FC236}">
                    <a16:creationId xmlns:a16="http://schemas.microsoft.com/office/drawing/2014/main" id="{73516DDA-8875-9DE6-6591-D7574C0C5F84}"/>
                  </a:ext>
                </a:extLst>
              </p:cNvPr>
              <p:cNvGrpSpPr/>
              <p:nvPr/>
            </p:nvGrpSpPr>
            <p:grpSpPr>
              <a:xfrm>
                <a:off x="820221" y="2430511"/>
                <a:ext cx="11002898" cy="3156013"/>
                <a:chOff x="665238" y="1778606"/>
                <a:chExt cx="11002898" cy="3156013"/>
              </a:xfrm>
            </p:grpSpPr>
            <p:grpSp>
              <p:nvGrpSpPr>
                <p:cNvPr id="8" name="Group 7" descr="sway -ing swating&#10;sawy -s sways">
                  <a:extLst>
                    <a:ext uri="{FF2B5EF4-FFF2-40B4-BE49-F238E27FC236}">
                      <a16:creationId xmlns:a16="http://schemas.microsoft.com/office/drawing/2014/main" id="{B5689BF4-2F4B-E596-99C7-2F4216C7FD29}"/>
                    </a:ext>
                  </a:extLst>
                </p:cNvPr>
                <p:cNvGrpSpPr/>
                <p:nvPr/>
              </p:nvGrpSpPr>
              <p:grpSpPr>
                <a:xfrm>
                  <a:off x="1037198" y="1778606"/>
                  <a:ext cx="10630938" cy="3156013"/>
                  <a:chOff x="874795" y="1514677"/>
                  <a:chExt cx="10630938" cy="3156013"/>
                </a:xfrm>
              </p:grpSpPr>
              <p:sp>
                <p:nvSpPr>
                  <p:cNvPr id="18" name="TextBox 17">
                    <a:extLst>
                      <a:ext uri="{FF2B5EF4-FFF2-40B4-BE49-F238E27FC236}">
                        <a16:creationId xmlns:a16="http://schemas.microsoft.com/office/drawing/2014/main" id="{31B97C5E-4C70-1360-F7DE-0010FC2F0A72}"/>
                      </a:ext>
                    </a:extLst>
                  </p:cNvPr>
                  <p:cNvSpPr txBox="1"/>
                  <p:nvPr/>
                </p:nvSpPr>
                <p:spPr>
                  <a:xfrm>
                    <a:off x="3634682" y="1514677"/>
                    <a:ext cx="3068664" cy="1785104"/>
                  </a:xfrm>
                  <a:prstGeom prst="rect">
                    <a:avLst/>
                  </a:prstGeom>
                  <a:noFill/>
                </p:spPr>
                <p:txBody>
                  <a:bodyPr wrap="square" rtlCol="0">
                    <a:spAutoFit/>
                  </a:bodyPr>
                  <a:lstStyle/>
                  <a:p>
                    <a:pPr algn="ctr"/>
                    <a:r>
                      <a:rPr lang="en-US" sz="11000" dirty="0">
                        <a:solidFill>
                          <a:srgbClr val="4557AD"/>
                        </a:solidFill>
                        <a:latin typeface="Tenorite" pitchFamily="2" charset="0"/>
                        <a:ea typeface="Verdana" panose="020B0604030504040204" pitchFamily="34" charset="0"/>
                        <a:cs typeface="Verdana" panose="020B0604030504040204" pitchFamily="34" charset="0"/>
                      </a:rPr>
                      <a:t>-</a:t>
                    </a:r>
                    <a:r>
                      <a:rPr lang="en-US" sz="11000" dirty="0" err="1">
                        <a:solidFill>
                          <a:srgbClr val="4557AD"/>
                        </a:solidFill>
                        <a:latin typeface="Tenorite" pitchFamily="2" charset="0"/>
                        <a:ea typeface="Verdana" panose="020B0604030504040204" pitchFamily="34" charset="0"/>
                        <a:cs typeface="Verdana" panose="020B0604030504040204" pitchFamily="34" charset="0"/>
                      </a:rPr>
                      <a:t>ing</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19" name="TextBox 18">
                    <a:extLst>
                      <a:ext uri="{FF2B5EF4-FFF2-40B4-BE49-F238E27FC236}">
                        <a16:creationId xmlns:a16="http://schemas.microsoft.com/office/drawing/2014/main" id="{C0CBA2D1-6AC4-6D15-B126-AF9E545CF076}"/>
                      </a:ext>
                    </a:extLst>
                  </p:cNvPr>
                  <p:cNvSpPr txBox="1"/>
                  <p:nvPr/>
                </p:nvSpPr>
                <p:spPr>
                  <a:xfrm>
                    <a:off x="874795" y="3347251"/>
                    <a:ext cx="2547483" cy="1323439"/>
                  </a:xfrm>
                  <a:prstGeom prst="rect">
                    <a:avLst/>
                  </a:prstGeom>
                  <a:noFill/>
                </p:spPr>
                <p:txBody>
                  <a:bodyPr wrap="square" rtlCol="0">
                    <a:spAutoFit/>
                  </a:bodyPr>
                  <a:lstStyle/>
                  <a:p>
                    <a:endParaRPr lang="en-US"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TextBox 19">
                    <a:extLst>
                      <a:ext uri="{FF2B5EF4-FFF2-40B4-BE49-F238E27FC236}">
                        <a16:creationId xmlns:a16="http://schemas.microsoft.com/office/drawing/2014/main" id="{FC0AB3E6-54B4-4E9C-C613-1D5424EE82A0}"/>
                      </a:ext>
                    </a:extLst>
                  </p:cNvPr>
                  <p:cNvSpPr txBox="1"/>
                  <p:nvPr/>
                </p:nvSpPr>
                <p:spPr>
                  <a:xfrm>
                    <a:off x="7060382" y="1526468"/>
                    <a:ext cx="4445351" cy="1785104"/>
                  </a:xfrm>
                  <a:prstGeom prst="rect">
                    <a:avLst/>
                  </a:prstGeom>
                  <a:noFill/>
                </p:spPr>
                <p:txBody>
                  <a:bodyPr wrap="square" rtlCol="0">
                    <a:spAutoFit/>
                  </a:body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drying</a:t>
                    </a:r>
                  </a:p>
                </p:txBody>
              </p:sp>
            </p:grpSp>
            <p:sp>
              <p:nvSpPr>
                <p:cNvPr id="10" name="Rounded Rectangle 4">
                  <a:extLst>
                    <a:ext uri="{FF2B5EF4-FFF2-40B4-BE49-F238E27FC236}">
                      <a16:creationId xmlns:a16="http://schemas.microsoft.com/office/drawing/2014/main" id="{BFF8DC46-D04E-1500-235F-B300AC3045E1}"/>
                    </a:ext>
                  </a:extLst>
                </p:cNvPr>
                <p:cNvSpPr/>
                <p:nvPr/>
              </p:nvSpPr>
              <p:spPr>
                <a:xfrm>
                  <a:off x="665238" y="2025110"/>
                  <a:ext cx="2916185" cy="1483897"/>
                </a:xfrm>
                <a:prstGeom prst="roundRect">
                  <a:avLst>
                    <a:gd name="adj" fmla="val 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4">
                  <a:extLst>
                    <a:ext uri="{FF2B5EF4-FFF2-40B4-BE49-F238E27FC236}">
                      <a16:creationId xmlns:a16="http://schemas.microsoft.com/office/drawing/2014/main" id="{23D946BF-30EF-719D-997C-AFB21D1453A3}"/>
                    </a:ext>
                  </a:extLst>
                </p:cNvPr>
                <p:cNvSpPr/>
                <p:nvPr/>
              </p:nvSpPr>
              <p:spPr>
                <a:xfrm>
                  <a:off x="3797085" y="2037950"/>
                  <a:ext cx="3068664"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E62AF9DE-278C-C815-4B58-25A41028DA6C}"/>
                  </a:ext>
                </a:extLst>
              </p:cNvPr>
              <p:cNvSpPr txBox="1"/>
              <p:nvPr/>
            </p:nvSpPr>
            <p:spPr>
              <a:xfrm>
                <a:off x="820221" y="2430511"/>
                <a:ext cx="2916185"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dry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grpSp>
          <p:nvGrpSpPr>
            <p:cNvPr id="21" name="Group 20">
              <a:extLst>
                <a:ext uri="{FF2B5EF4-FFF2-40B4-BE49-F238E27FC236}">
                  <a16:creationId xmlns:a16="http://schemas.microsoft.com/office/drawing/2014/main" id="{4F399BE0-3BA4-EDCE-D62A-9C2CA7F1A43F}"/>
                </a:ext>
              </a:extLst>
            </p:cNvPr>
            <p:cNvGrpSpPr/>
            <p:nvPr/>
          </p:nvGrpSpPr>
          <p:grpSpPr>
            <a:xfrm>
              <a:off x="820221" y="3840738"/>
              <a:ext cx="11002898" cy="3156013"/>
              <a:chOff x="820221" y="2430511"/>
              <a:chExt cx="11002898" cy="3156013"/>
            </a:xfrm>
          </p:grpSpPr>
          <p:grpSp>
            <p:nvGrpSpPr>
              <p:cNvPr id="22" name="Group 21">
                <a:extLst>
                  <a:ext uri="{FF2B5EF4-FFF2-40B4-BE49-F238E27FC236}">
                    <a16:creationId xmlns:a16="http://schemas.microsoft.com/office/drawing/2014/main" id="{024895D4-88D7-82E3-456A-D9AC1928341B}"/>
                  </a:ext>
                </a:extLst>
              </p:cNvPr>
              <p:cNvGrpSpPr/>
              <p:nvPr/>
            </p:nvGrpSpPr>
            <p:grpSpPr>
              <a:xfrm>
                <a:off x="820221" y="2430511"/>
                <a:ext cx="11002898" cy="3156013"/>
                <a:chOff x="665238" y="1778606"/>
                <a:chExt cx="11002898" cy="3156013"/>
              </a:xfrm>
            </p:grpSpPr>
            <p:grpSp>
              <p:nvGrpSpPr>
                <p:cNvPr id="24" name="Group 23" descr="sway -ing swating&#10;sawy -s sways">
                  <a:extLst>
                    <a:ext uri="{FF2B5EF4-FFF2-40B4-BE49-F238E27FC236}">
                      <a16:creationId xmlns:a16="http://schemas.microsoft.com/office/drawing/2014/main" id="{6973A1AA-3EB0-09DD-BF4A-F998C33148A1}"/>
                    </a:ext>
                  </a:extLst>
                </p:cNvPr>
                <p:cNvGrpSpPr/>
                <p:nvPr/>
              </p:nvGrpSpPr>
              <p:grpSpPr>
                <a:xfrm>
                  <a:off x="1037198" y="1778606"/>
                  <a:ext cx="10630938" cy="3156013"/>
                  <a:chOff x="874795" y="1514677"/>
                  <a:chExt cx="10630938" cy="3156013"/>
                </a:xfrm>
              </p:grpSpPr>
              <p:sp>
                <p:nvSpPr>
                  <p:cNvPr id="27" name="TextBox 26">
                    <a:extLst>
                      <a:ext uri="{FF2B5EF4-FFF2-40B4-BE49-F238E27FC236}">
                        <a16:creationId xmlns:a16="http://schemas.microsoft.com/office/drawing/2014/main" id="{292D61AC-BDFA-D3B8-6426-92C337187293}"/>
                      </a:ext>
                    </a:extLst>
                  </p:cNvPr>
                  <p:cNvSpPr txBox="1"/>
                  <p:nvPr/>
                </p:nvSpPr>
                <p:spPr>
                  <a:xfrm>
                    <a:off x="3668104" y="1527517"/>
                    <a:ext cx="3068664"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a:t>
                    </a:r>
                    <a:r>
                      <a:rPr lang="en-US" sz="11000" err="1">
                        <a:solidFill>
                          <a:srgbClr val="4557AD"/>
                        </a:solidFill>
                        <a:latin typeface="Tenorite" pitchFamily="2" charset="0"/>
                        <a:ea typeface="Verdana" panose="020B0604030504040204" pitchFamily="34" charset="0"/>
                        <a:cs typeface="Verdana" panose="020B0604030504040204" pitchFamily="34" charset="0"/>
                      </a:rPr>
                      <a:t>ing</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8" name="TextBox 27">
                    <a:extLst>
                      <a:ext uri="{FF2B5EF4-FFF2-40B4-BE49-F238E27FC236}">
                        <a16:creationId xmlns:a16="http://schemas.microsoft.com/office/drawing/2014/main" id="{A0E53920-21D7-E68F-CD91-79DCB0F28EC2}"/>
                      </a:ext>
                    </a:extLst>
                  </p:cNvPr>
                  <p:cNvSpPr txBox="1"/>
                  <p:nvPr/>
                </p:nvSpPr>
                <p:spPr>
                  <a:xfrm>
                    <a:off x="874795" y="3347251"/>
                    <a:ext cx="2547483" cy="1323439"/>
                  </a:xfrm>
                  <a:prstGeom prst="rect">
                    <a:avLst/>
                  </a:prstGeom>
                  <a:noFill/>
                </p:spPr>
                <p:txBody>
                  <a:bodyPr wrap="square" rtlCol="0">
                    <a:spAutoFit/>
                  </a:bodyPr>
                  <a:lstStyle/>
                  <a:p>
                    <a:endParaRPr lang="en-US"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9" name="TextBox 28">
                    <a:extLst>
                      <a:ext uri="{FF2B5EF4-FFF2-40B4-BE49-F238E27FC236}">
                        <a16:creationId xmlns:a16="http://schemas.microsoft.com/office/drawing/2014/main" id="{092B2138-AEF7-C331-74FB-8B793CA3D3A8}"/>
                      </a:ext>
                    </a:extLst>
                  </p:cNvPr>
                  <p:cNvSpPr txBox="1"/>
                  <p:nvPr/>
                </p:nvSpPr>
                <p:spPr>
                  <a:xfrm>
                    <a:off x="7060382" y="1514677"/>
                    <a:ext cx="4445351" cy="1785104"/>
                  </a:xfrm>
                  <a:prstGeom prst="rect">
                    <a:avLst/>
                  </a:prstGeom>
                  <a:noFill/>
                </p:spPr>
                <p:txBody>
                  <a:bodyPr wrap="square" rtlCol="0">
                    <a:spAutoFit/>
                  </a:body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spying</a:t>
                    </a:r>
                  </a:p>
                </p:txBody>
              </p:sp>
            </p:grpSp>
            <p:sp>
              <p:nvSpPr>
                <p:cNvPr id="25" name="Rounded Rectangle 4">
                  <a:extLst>
                    <a:ext uri="{FF2B5EF4-FFF2-40B4-BE49-F238E27FC236}">
                      <a16:creationId xmlns:a16="http://schemas.microsoft.com/office/drawing/2014/main" id="{42D2AE66-8F74-032B-1337-3F94D8895241}"/>
                    </a:ext>
                  </a:extLst>
                </p:cNvPr>
                <p:cNvSpPr/>
                <p:nvPr/>
              </p:nvSpPr>
              <p:spPr>
                <a:xfrm>
                  <a:off x="665238" y="2025110"/>
                  <a:ext cx="2916185" cy="1483897"/>
                </a:xfrm>
                <a:prstGeom prst="roundRect">
                  <a:avLst>
                    <a:gd name="adj" fmla="val 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4">
                  <a:extLst>
                    <a:ext uri="{FF2B5EF4-FFF2-40B4-BE49-F238E27FC236}">
                      <a16:creationId xmlns:a16="http://schemas.microsoft.com/office/drawing/2014/main" id="{0CD0262F-3AA4-E85A-7FA7-0CF1A93DCDAA}"/>
                    </a:ext>
                  </a:extLst>
                </p:cNvPr>
                <p:cNvSpPr/>
                <p:nvPr/>
              </p:nvSpPr>
              <p:spPr>
                <a:xfrm>
                  <a:off x="3797085" y="2037950"/>
                  <a:ext cx="3068664"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8E21BBD5-3F96-7160-4499-9B8530FCDC0D}"/>
                  </a:ext>
                </a:extLst>
              </p:cNvPr>
              <p:cNvSpPr txBox="1"/>
              <p:nvPr/>
            </p:nvSpPr>
            <p:spPr>
              <a:xfrm>
                <a:off x="820221" y="2430511"/>
                <a:ext cx="2916185"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spy</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grpSp>
    </p:spTree>
    <p:custDataLst>
      <p:tags r:id="rId1"/>
    </p:custDataLst>
    <p:extLst>
      <p:ext uri="{BB962C8B-B14F-4D97-AF65-F5344CB8AC3E}">
        <p14:creationId xmlns:p14="http://schemas.microsoft.com/office/powerpoint/2010/main" val="1001232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pic>
        <p:nvPicPr>
          <p:cNvPr id="5" name="Graphic 1" descr="fly">
            <a:extLst>
              <a:ext uri="{FF2B5EF4-FFF2-40B4-BE49-F238E27FC236}">
                <a16:creationId xmlns:a16="http://schemas.microsoft.com/office/drawing/2014/main" id="{4EB002E9-A1C4-6711-6D10-2834015A2C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538" y="2457299"/>
            <a:ext cx="2197021" cy="219702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grpSp>
        <p:nvGrpSpPr>
          <p:cNvPr id="3" name="Group 2" descr="shy">
            <a:extLst>
              <a:ext uri="{FF2B5EF4-FFF2-40B4-BE49-F238E27FC236}">
                <a16:creationId xmlns:a16="http://schemas.microsoft.com/office/drawing/2014/main" id="{217C2CEF-19A4-A45C-D913-204338DD3CBB}"/>
              </a:ext>
            </a:extLst>
          </p:cNvPr>
          <p:cNvGrpSpPr/>
          <p:nvPr/>
        </p:nvGrpSpPr>
        <p:grpSpPr>
          <a:xfrm>
            <a:off x="749538" y="2457299"/>
            <a:ext cx="6349208" cy="2197021"/>
            <a:chOff x="749538" y="2457299"/>
            <a:chExt cx="6349208" cy="2197021"/>
          </a:xfrm>
        </p:grpSpPr>
        <p:pic>
          <p:nvPicPr>
            <p:cNvPr id="5" name="Graphic 1">
              <a:extLst>
                <a:ext uri="{FF2B5EF4-FFF2-40B4-BE49-F238E27FC236}">
                  <a16:creationId xmlns:a16="http://schemas.microsoft.com/office/drawing/2014/main" id="{E1EDD2E7-77FF-9EC4-7C19-FA6FB7EA5F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538" y="2457299"/>
              <a:ext cx="2197021" cy="2197021"/>
            </a:xfrm>
            <a:prstGeom prst="rect">
              <a:avLst/>
            </a:prstGeom>
          </p:spPr>
        </p:pic>
        <p:pic>
          <p:nvPicPr>
            <p:cNvPr id="8" name="Picture 7">
              <a:extLst>
                <a:ext uri="{FF2B5EF4-FFF2-40B4-BE49-F238E27FC236}">
                  <a16:creationId xmlns:a16="http://schemas.microsoft.com/office/drawing/2014/main" id="{2EABC145-B6A8-F636-89F6-5FC8B74524D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93254" y="2553064"/>
              <a:ext cx="2005492" cy="2005492"/>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I do </a:t>
            </a:r>
            <a:endParaRPr lang="en-AU" dirty="0"/>
          </a:p>
        </p:txBody>
      </p:sp>
      <p:grpSp>
        <p:nvGrpSpPr>
          <p:cNvPr id="2" name="Group 1" descr="spy">
            <a:extLst>
              <a:ext uri="{FF2B5EF4-FFF2-40B4-BE49-F238E27FC236}">
                <a16:creationId xmlns:a16="http://schemas.microsoft.com/office/drawing/2014/main" id="{EE5497A0-DD22-FB18-1061-24D4A81D5DA4}"/>
              </a:ext>
            </a:extLst>
          </p:cNvPr>
          <p:cNvGrpSpPr/>
          <p:nvPr/>
        </p:nvGrpSpPr>
        <p:grpSpPr>
          <a:xfrm>
            <a:off x="749538" y="2366690"/>
            <a:ext cx="10522477" cy="2287630"/>
            <a:chOff x="749538" y="2366690"/>
            <a:chExt cx="10522477" cy="2287630"/>
          </a:xfrm>
        </p:grpSpPr>
        <p:pic>
          <p:nvPicPr>
            <p:cNvPr id="3" name="Graphic 1">
              <a:extLst>
                <a:ext uri="{FF2B5EF4-FFF2-40B4-BE49-F238E27FC236}">
                  <a16:creationId xmlns:a16="http://schemas.microsoft.com/office/drawing/2014/main" id="{62311ED6-D77F-78D7-BF9B-C681D32C85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538" y="2457299"/>
              <a:ext cx="2197021" cy="2197021"/>
            </a:xfrm>
            <a:prstGeom prst="rect">
              <a:avLst/>
            </a:prstGeom>
          </p:spPr>
        </p:pic>
        <p:pic>
          <p:nvPicPr>
            <p:cNvPr id="4" name="Graphic 5">
              <a:extLst>
                <a:ext uri="{FF2B5EF4-FFF2-40B4-BE49-F238E27FC236}">
                  <a16:creationId xmlns:a16="http://schemas.microsoft.com/office/drawing/2014/main" id="{0AC86305-C8BB-87D5-EFF3-12BD9277996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15239" y="2366690"/>
              <a:ext cx="1956776" cy="2197022"/>
            </a:xfrm>
            <a:prstGeom prst="rect">
              <a:avLst/>
            </a:prstGeom>
          </p:spPr>
        </p:pic>
        <p:pic>
          <p:nvPicPr>
            <p:cNvPr id="5" name="Picture 4">
              <a:extLst>
                <a:ext uri="{FF2B5EF4-FFF2-40B4-BE49-F238E27FC236}">
                  <a16:creationId xmlns:a16="http://schemas.microsoft.com/office/drawing/2014/main" id="{235ED3EC-05B3-C05A-F04D-228B4159676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093254" y="2553064"/>
              <a:ext cx="2005492" cy="200549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45307"/>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2" name="Group 1" descr="Sail away mnemonic shows a picture of a sail boat on water and the words underneath say sail away.">
            <a:extLst>
              <a:ext uri="{FF2B5EF4-FFF2-40B4-BE49-F238E27FC236}">
                <a16:creationId xmlns:a16="http://schemas.microsoft.com/office/drawing/2014/main" id="{70FEABF5-AC91-9F77-2E95-1152291EEC2F}"/>
              </a:ext>
            </a:extLst>
          </p:cNvPr>
          <p:cNvGrpSpPr/>
          <p:nvPr/>
        </p:nvGrpSpPr>
        <p:grpSpPr>
          <a:xfrm>
            <a:off x="2095500" y="774583"/>
            <a:ext cx="7696200" cy="5146453"/>
            <a:chOff x="0" y="1509988"/>
            <a:chExt cx="6086021" cy="4341315"/>
          </a:xfrm>
        </p:grpSpPr>
        <p:grpSp>
          <p:nvGrpSpPr>
            <p:cNvPr id="3" name="Group 2">
              <a:extLst>
                <a:ext uri="{FF2B5EF4-FFF2-40B4-BE49-F238E27FC236}">
                  <a16:creationId xmlns:a16="http://schemas.microsoft.com/office/drawing/2014/main" id="{DB180F72-FED9-F363-EA98-B1A5AD8CF84A}"/>
                </a:ext>
              </a:extLst>
            </p:cNvPr>
            <p:cNvGrpSpPr/>
            <p:nvPr/>
          </p:nvGrpSpPr>
          <p:grpSpPr>
            <a:xfrm>
              <a:off x="0" y="2910031"/>
              <a:ext cx="6086021" cy="2941272"/>
              <a:chOff x="-237226" y="1458357"/>
              <a:chExt cx="6086021" cy="2941272"/>
            </a:xfrm>
          </p:grpSpPr>
          <p:grpSp>
            <p:nvGrpSpPr>
              <p:cNvPr id="5" name="Group 4">
                <a:extLst>
                  <a:ext uri="{FF2B5EF4-FFF2-40B4-BE49-F238E27FC236}">
                    <a16:creationId xmlns:a16="http://schemas.microsoft.com/office/drawing/2014/main" id="{A33CE5A8-6F46-0D37-775C-4CB34ECF26BA}"/>
                  </a:ext>
                </a:extLst>
              </p:cNvPr>
              <p:cNvGrpSpPr/>
              <p:nvPr/>
            </p:nvGrpSpPr>
            <p:grpSpPr>
              <a:xfrm>
                <a:off x="-237226" y="1458357"/>
                <a:ext cx="6086021" cy="2941272"/>
                <a:chOff x="-475230" y="1088545"/>
                <a:chExt cx="12191999" cy="5741939"/>
              </a:xfrm>
            </p:grpSpPr>
            <p:pic>
              <p:nvPicPr>
                <p:cNvPr id="7" name="Picture 6" descr="A black background with a black square&#10;&#10;Description automatically generated with medium confidence">
                  <a:extLst>
                    <a:ext uri="{FF2B5EF4-FFF2-40B4-BE49-F238E27FC236}">
                      <a16:creationId xmlns:a16="http://schemas.microsoft.com/office/drawing/2014/main" id="{2E322A2B-7CFF-2961-54B3-585F5C5C8B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10" name="TextBox 9">
                  <a:extLst>
                    <a:ext uri="{FF2B5EF4-FFF2-40B4-BE49-F238E27FC236}">
                      <a16:creationId xmlns:a16="http://schemas.microsoft.com/office/drawing/2014/main" id="{AE74703F-0AAB-128B-7199-13AC2AD14448}"/>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11" name="Picture 10">
                  <a:extLst>
                    <a:ext uri="{FF2B5EF4-FFF2-40B4-BE49-F238E27FC236}">
                      <a16:creationId xmlns:a16="http://schemas.microsoft.com/office/drawing/2014/main" id="{6583204E-D813-FF3B-9499-25D2AC21D7D0}"/>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6" name="Rounded Rectangle 3">
                <a:extLst>
                  <a:ext uri="{FF2B5EF4-FFF2-40B4-BE49-F238E27FC236}">
                    <a16:creationId xmlns:a16="http://schemas.microsoft.com/office/drawing/2014/main" id="{EC2ECD77-6228-98DA-6B7F-519EF911A634}"/>
                  </a:ext>
                </a:extLst>
              </p:cNvPr>
              <p:cNvSpPr/>
              <p:nvPr/>
            </p:nvSpPr>
            <p:spPr>
              <a:xfrm>
                <a:off x="301527" y="1458358"/>
                <a:ext cx="5237881" cy="2941271"/>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4" name="Content Placeholder 2">
              <a:extLst>
                <a:ext uri="{FF2B5EF4-FFF2-40B4-BE49-F238E27FC236}">
                  <a16:creationId xmlns:a16="http://schemas.microsoft.com/office/drawing/2014/main" id="{0B9AEA7A-D454-83D2-1465-39D9336CAB27}"/>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3311342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pic>
        <p:nvPicPr>
          <p:cNvPr id="2" name="Graphic 1" descr="cry">
            <a:extLst>
              <a:ext uri="{FF2B5EF4-FFF2-40B4-BE49-F238E27FC236}">
                <a16:creationId xmlns:a16="http://schemas.microsoft.com/office/drawing/2014/main" id="{6E026BC2-72FF-4DD3-233D-586DF44460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2317" y="2617938"/>
            <a:ext cx="2302855" cy="230285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 </a:t>
            </a:r>
            <a:endParaRPr lang="en-AU" dirty="0"/>
          </a:p>
        </p:txBody>
      </p:sp>
      <p:pic>
        <p:nvPicPr>
          <p:cNvPr id="2" name="Graphic 1" descr="cry">
            <a:extLst>
              <a:ext uri="{FF2B5EF4-FFF2-40B4-BE49-F238E27FC236}">
                <a16:creationId xmlns:a16="http://schemas.microsoft.com/office/drawing/2014/main" id="{D333A072-AEE4-E57E-B781-A135B873576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2317" y="2617938"/>
            <a:ext cx="2302855" cy="2302855"/>
          </a:xfrm>
          <a:prstGeom prst="rect">
            <a:avLst/>
          </a:prstGeom>
        </p:spPr>
      </p:pic>
      <p:pic>
        <p:nvPicPr>
          <p:cNvPr id="7" name="Picture 6" descr="sky">
            <a:extLst>
              <a:ext uri="{FF2B5EF4-FFF2-40B4-BE49-F238E27FC236}">
                <a16:creationId xmlns:a16="http://schemas.microsoft.com/office/drawing/2014/main" id="{790A5F34-9357-E5FB-1278-7CB1E4699D7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14470" y="2197877"/>
            <a:ext cx="2722916" cy="2722916"/>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grpSp>
        <p:nvGrpSpPr>
          <p:cNvPr id="2" name="Group 1" descr="fry">
            <a:extLst>
              <a:ext uri="{FF2B5EF4-FFF2-40B4-BE49-F238E27FC236}">
                <a16:creationId xmlns:a16="http://schemas.microsoft.com/office/drawing/2014/main" id="{7A730B2D-1466-442F-9127-4807786319B6}"/>
              </a:ext>
            </a:extLst>
          </p:cNvPr>
          <p:cNvGrpSpPr/>
          <p:nvPr/>
        </p:nvGrpSpPr>
        <p:grpSpPr>
          <a:xfrm>
            <a:off x="742317" y="2197877"/>
            <a:ext cx="10707366" cy="2722916"/>
            <a:chOff x="762389" y="2151382"/>
            <a:chExt cx="10707366" cy="2722916"/>
          </a:xfrm>
        </p:grpSpPr>
        <p:pic>
          <p:nvPicPr>
            <p:cNvPr id="3" name="Graphic 1">
              <a:extLst>
                <a:ext uri="{FF2B5EF4-FFF2-40B4-BE49-F238E27FC236}">
                  <a16:creationId xmlns:a16="http://schemas.microsoft.com/office/drawing/2014/main" id="{946ACCB2-DBB7-0628-0A82-C55CA8B347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2389" y="2571443"/>
              <a:ext cx="2302855" cy="2302855"/>
            </a:xfrm>
            <a:prstGeom prst="rect">
              <a:avLst/>
            </a:prstGeom>
          </p:spPr>
        </p:pic>
        <p:pic>
          <p:nvPicPr>
            <p:cNvPr id="4" name="Picture 3">
              <a:extLst>
                <a:ext uri="{FF2B5EF4-FFF2-40B4-BE49-F238E27FC236}">
                  <a16:creationId xmlns:a16="http://schemas.microsoft.com/office/drawing/2014/main" id="{251CC41C-CD68-8C15-A215-20CD72FF820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34542" y="2151382"/>
              <a:ext cx="2722916" cy="2722916"/>
            </a:xfrm>
            <a:prstGeom prst="rect">
              <a:avLst/>
            </a:prstGeom>
          </p:spPr>
        </p:pic>
        <p:pic>
          <p:nvPicPr>
            <p:cNvPr id="5" name="Picture 4">
              <a:extLst>
                <a:ext uri="{FF2B5EF4-FFF2-40B4-BE49-F238E27FC236}">
                  <a16:creationId xmlns:a16="http://schemas.microsoft.com/office/drawing/2014/main" id="{1AC09FB7-815F-5D75-948D-6F0E45054E9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26756" y="2513219"/>
              <a:ext cx="2342999" cy="2342999"/>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I do </a:t>
            </a:r>
            <a:endParaRPr lang="en-AU" dirty="0"/>
          </a:p>
        </p:txBody>
      </p:sp>
      <p:pic>
        <p:nvPicPr>
          <p:cNvPr id="6" name="Picture 5" descr="cry">
            <a:extLst>
              <a:ext uri="{FF2B5EF4-FFF2-40B4-BE49-F238E27FC236}">
                <a16:creationId xmlns:a16="http://schemas.microsoft.com/office/drawing/2014/main" id="{23FB31A6-D5BB-61B2-A90C-F8EAE3567C1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sp>
        <p:nvSpPr>
          <p:cNvPr id="8" name="TextBox 7">
            <a:extLst>
              <a:ext uri="{FF2B5EF4-FFF2-40B4-BE49-F238E27FC236}">
                <a16:creationId xmlns:a16="http://schemas.microsoft.com/office/drawing/2014/main" id="{370D290E-6FD2-3965-FE8C-3FF99B8E5895}"/>
              </a:ext>
            </a:extLst>
          </p:cNvPr>
          <p:cNvSpPr txBox="1"/>
          <p:nvPr/>
        </p:nvSpPr>
        <p:spPr>
          <a:xfrm>
            <a:off x="6633275" y="2069444"/>
            <a:ext cx="3068664"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a:t>
            </a:r>
            <a:r>
              <a:rPr lang="en-US" sz="11000" err="1">
                <a:solidFill>
                  <a:srgbClr val="4557AD"/>
                </a:solidFill>
                <a:latin typeface="Tenorite" pitchFamily="2" charset="0"/>
                <a:ea typeface="Verdana" panose="020B0604030504040204" pitchFamily="34" charset="0"/>
                <a:cs typeface="Verdana" panose="020B0604030504040204" pitchFamily="34" charset="0"/>
              </a:rPr>
              <a:t>ing</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Rounded Rectangle 4">
            <a:extLst>
              <a:ext uri="{FF2B5EF4-FFF2-40B4-BE49-F238E27FC236}">
                <a16:creationId xmlns:a16="http://schemas.microsoft.com/office/drawing/2014/main" id="{D48D083E-6C1E-F05C-E1B6-68C2379964A4}"/>
              </a:ext>
              <a:ext uri="{C183D7F6-B498-43B3-948B-1728B52AA6E4}">
                <adec:decorative xmlns:adec="http://schemas.microsoft.com/office/drawing/2017/decorative" val="1"/>
              </a:ext>
            </a:extLst>
          </p:cNvPr>
          <p:cNvSpPr/>
          <p:nvPr/>
        </p:nvSpPr>
        <p:spPr>
          <a:xfrm>
            <a:off x="6633275" y="2370651"/>
            <a:ext cx="3068664"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4">
            <a:extLst>
              <a:ext uri="{FF2B5EF4-FFF2-40B4-BE49-F238E27FC236}">
                <a16:creationId xmlns:a16="http://schemas.microsoft.com/office/drawing/2014/main" id="{9FB36E1B-C5D0-5A60-97C9-A610D57D9052}"/>
              </a:ext>
              <a:ext uri="{C183D7F6-B498-43B3-948B-1728B52AA6E4}">
                <adec:decorative xmlns:adec="http://schemas.microsoft.com/office/drawing/2017/decorative" val="1"/>
              </a:ext>
            </a:extLst>
          </p:cNvPr>
          <p:cNvSpPr/>
          <p:nvPr/>
        </p:nvSpPr>
        <p:spPr>
          <a:xfrm>
            <a:off x="3027336" y="4689017"/>
            <a:ext cx="2614047"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descr="_y">
            <a:extLst>
              <a:ext uri="{FF2B5EF4-FFF2-40B4-BE49-F238E27FC236}">
                <a16:creationId xmlns:a16="http://schemas.microsoft.com/office/drawing/2014/main" id="{7CC2D0CA-28E3-0590-236E-0E66CB9A2A20}"/>
              </a:ext>
            </a:extLst>
          </p:cNvPr>
          <p:cNvGrpSpPr/>
          <p:nvPr/>
        </p:nvGrpSpPr>
        <p:grpSpPr>
          <a:xfrm>
            <a:off x="3624652" y="4432316"/>
            <a:ext cx="1336729" cy="1569660"/>
            <a:chOff x="3491205" y="4148985"/>
            <a:chExt cx="1336729" cy="1569660"/>
          </a:xfrm>
        </p:grpSpPr>
        <p:cxnSp>
          <p:nvCxnSpPr>
            <p:cNvPr id="14" name="Straight Connector 13">
              <a:extLst>
                <a:ext uri="{FF2B5EF4-FFF2-40B4-BE49-F238E27FC236}">
                  <a16:creationId xmlns:a16="http://schemas.microsoft.com/office/drawing/2014/main" id="{66DC44C1-768C-29D2-DE9F-DE6AFFCE856A}"/>
                </a:ext>
              </a:extLst>
            </p:cNvPr>
            <p:cNvCxnSpPr>
              <a:cxnSpLocks/>
            </p:cNvCxnSpPr>
            <p:nvPr/>
          </p:nvCxnSpPr>
          <p:spPr>
            <a:xfrm>
              <a:off x="3491205" y="5324343"/>
              <a:ext cx="654600"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F33B9E9-655A-18D9-C537-93C1357599F7}"/>
                </a:ext>
              </a:extLst>
            </p:cNvPr>
            <p:cNvSpPr txBox="1"/>
            <p:nvPr/>
          </p:nvSpPr>
          <p:spPr>
            <a:xfrm>
              <a:off x="4046951" y="4148985"/>
              <a:ext cx="78098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y</a:t>
              </a:r>
              <a:endParaRPr lang="en-AU" sz="9600"/>
            </a:p>
          </p:txBody>
        </p:sp>
      </p:grpSp>
    </p:spTree>
    <p:custDataLst>
      <p:tags r:id="rId1"/>
    </p:custDataLst>
    <p:extLst>
      <p:ext uri="{BB962C8B-B14F-4D97-AF65-F5344CB8AC3E}">
        <p14:creationId xmlns:p14="http://schemas.microsoft.com/office/powerpoint/2010/main" val="21077234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grpSp>
        <p:nvGrpSpPr>
          <p:cNvPr id="3" name="Group 2" descr="fry, spy and the suffix -ing">
            <a:extLst>
              <a:ext uri="{FF2B5EF4-FFF2-40B4-BE49-F238E27FC236}">
                <a16:creationId xmlns:a16="http://schemas.microsoft.com/office/drawing/2014/main" id="{B1DCC217-5A1B-8586-1468-25DB98FE7FF4}"/>
              </a:ext>
            </a:extLst>
          </p:cNvPr>
          <p:cNvGrpSpPr/>
          <p:nvPr/>
        </p:nvGrpSpPr>
        <p:grpSpPr>
          <a:xfrm>
            <a:off x="669336" y="2015795"/>
            <a:ext cx="10618348" cy="4281296"/>
            <a:chOff x="669336" y="2015795"/>
            <a:chExt cx="10618348" cy="4281296"/>
          </a:xfrm>
        </p:grpSpPr>
        <p:pic>
          <p:nvPicPr>
            <p:cNvPr id="6" name="Picture 5">
              <a:extLst>
                <a:ext uri="{FF2B5EF4-FFF2-40B4-BE49-F238E27FC236}">
                  <a16:creationId xmlns:a16="http://schemas.microsoft.com/office/drawing/2014/main" id="{23FB31A6-D5BB-61B2-A90C-F8EAE3567C1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9336" y="2142811"/>
              <a:ext cx="2207631" cy="2207631"/>
            </a:xfrm>
            <a:prstGeom prst="rect">
              <a:avLst/>
            </a:prstGeom>
          </p:spPr>
        </p:pic>
        <p:sp>
          <p:nvSpPr>
            <p:cNvPr id="8" name="TextBox 7">
              <a:extLst>
                <a:ext uri="{FF2B5EF4-FFF2-40B4-BE49-F238E27FC236}">
                  <a16:creationId xmlns:a16="http://schemas.microsoft.com/office/drawing/2014/main" id="{370D290E-6FD2-3965-FE8C-3FF99B8E5895}"/>
                </a:ext>
              </a:extLst>
            </p:cNvPr>
            <p:cNvSpPr txBox="1"/>
            <p:nvPr/>
          </p:nvSpPr>
          <p:spPr>
            <a:xfrm>
              <a:off x="8219020" y="2221754"/>
              <a:ext cx="3068664" cy="1785104"/>
            </a:xfrm>
            <a:prstGeom prst="rect">
              <a:avLst/>
            </a:prstGeom>
            <a:noFill/>
          </p:spPr>
          <p:txBody>
            <a:bodyPr wrap="square" rtlCol="0">
              <a:spAutoFit/>
            </a:bodyPr>
            <a:lstStyle/>
            <a:p>
              <a:pPr algn="ctr"/>
              <a:r>
                <a:rPr lang="en-US" sz="11000">
                  <a:solidFill>
                    <a:srgbClr val="4557AD"/>
                  </a:solidFill>
                  <a:latin typeface="Tenorite" pitchFamily="2" charset="0"/>
                  <a:ea typeface="Verdana" panose="020B0604030504040204" pitchFamily="34" charset="0"/>
                  <a:cs typeface="Verdana" panose="020B0604030504040204" pitchFamily="34" charset="0"/>
                </a:rPr>
                <a:t>-</a:t>
              </a:r>
              <a:r>
                <a:rPr lang="en-US" sz="11000" err="1">
                  <a:solidFill>
                    <a:srgbClr val="4557AD"/>
                  </a:solidFill>
                  <a:latin typeface="Tenorite" pitchFamily="2" charset="0"/>
                  <a:ea typeface="Verdana" panose="020B0604030504040204" pitchFamily="34" charset="0"/>
                  <a:cs typeface="Verdana" panose="020B0604030504040204" pitchFamily="34" charset="0"/>
                </a:rPr>
                <a:t>ing</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Rounded Rectangle 4">
              <a:extLst>
                <a:ext uri="{FF2B5EF4-FFF2-40B4-BE49-F238E27FC236}">
                  <a16:creationId xmlns:a16="http://schemas.microsoft.com/office/drawing/2014/main" id="{D48D083E-6C1E-F05C-E1B6-68C2379964A4}"/>
                </a:ext>
              </a:extLst>
            </p:cNvPr>
            <p:cNvSpPr/>
            <p:nvPr/>
          </p:nvSpPr>
          <p:spPr>
            <a:xfrm>
              <a:off x="8179705" y="2504679"/>
              <a:ext cx="3068664"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4">
              <a:extLst>
                <a:ext uri="{FF2B5EF4-FFF2-40B4-BE49-F238E27FC236}">
                  <a16:creationId xmlns:a16="http://schemas.microsoft.com/office/drawing/2014/main" id="{9FB36E1B-C5D0-5A60-97C9-A610D57D9052}"/>
                </a:ext>
              </a:extLst>
            </p:cNvPr>
            <p:cNvSpPr/>
            <p:nvPr/>
          </p:nvSpPr>
          <p:spPr>
            <a:xfrm>
              <a:off x="2238309" y="4813194"/>
              <a:ext cx="2614047" cy="1483897"/>
            </a:xfrm>
            <a:prstGeom prst="roundRect">
              <a:avLst>
                <a:gd name="adj" fmla="val 4690"/>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CC2D0CA-28E3-0590-236E-0E66CB9A2A20}"/>
                </a:ext>
              </a:extLst>
            </p:cNvPr>
            <p:cNvGrpSpPr/>
            <p:nvPr/>
          </p:nvGrpSpPr>
          <p:grpSpPr>
            <a:xfrm>
              <a:off x="2876967" y="4543828"/>
              <a:ext cx="1336729" cy="1569660"/>
              <a:chOff x="3491205" y="4148985"/>
              <a:chExt cx="1336729" cy="1569660"/>
            </a:xfrm>
          </p:grpSpPr>
          <p:cxnSp>
            <p:nvCxnSpPr>
              <p:cNvPr id="14" name="Straight Connector 13">
                <a:extLst>
                  <a:ext uri="{FF2B5EF4-FFF2-40B4-BE49-F238E27FC236}">
                    <a16:creationId xmlns:a16="http://schemas.microsoft.com/office/drawing/2014/main" id="{66DC44C1-768C-29D2-DE9F-DE6AFFCE856A}"/>
                  </a:ext>
                </a:extLst>
              </p:cNvPr>
              <p:cNvCxnSpPr>
                <a:cxnSpLocks/>
              </p:cNvCxnSpPr>
              <p:nvPr/>
            </p:nvCxnSpPr>
            <p:spPr>
              <a:xfrm>
                <a:off x="3491205" y="5324343"/>
                <a:ext cx="654600"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F33B9E9-655A-18D9-C537-93C1357599F7}"/>
                  </a:ext>
                </a:extLst>
              </p:cNvPr>
              <p:cNvSpPr txBox="1"/>
              <p:nvPr/>
            </p:nvSpPr>
            <p:spPr>
              <a:xfrm>
                <a:off x="4046951" y="4148985"/>
                <a:ext cx="78098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y</a:t>
                </a:r>
                <a:endParaRPr lang="en-AU" sz="9600"/>
              </a:p>
            </p:txBody>
          </p:sp>
        </p:grpSp>
        <p:pic>
          <p:nvPicPr>
            <p:cNvPr id="2" name="Graphic 5">
              <a:extLst>
                <a:ext uri="{FF2B5EF4-FFF2-40B4-BE49-F238E27FC236}">
                  <a16:creationId xmlns:a16="http://schemas.microsoft.com/office/drawing/2014/main" id="{FCB50DEC-AB7F-B310-88FD-724174EE979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086857" y="2015795"/>
              <a:ext cx="1956776" cy="2197022"/>
            </a:xfrm>
            <a:prstGeom prst="rect">
              <a:avLst/>
            </a:prstGeom>
          </p:spPr>
        </p:pic>
      </p:grpSp>
    </p:spTree>
    <p:custDataLst>
      <p:tags r:id="rId1"/>
    </p:custDataLst>
    <p:extLst>
      <p:ext uri="{BB962C8B-B14F-4D97-AF65-F5344CB8AC3E}">
        <p14:creationId xmlns:p14="http://schemas.microsoft.com/office/powerpoint/2010/main" val="2042226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63716" y="2910432"/>
            <a:ext cx="1160145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600">
                <a:solidFill>
                  <a:srgbClr val="4557AD"/>
                </a:solidFill>
                <a:latin typeface="Tenorite" pitchFamily="2" charset="0"/>
                <a:ea typeface="Verdana" panose="020B0604030504040204" pitchFamily="34" charset="0"/>
                <a:cs typeface="Verdana" panose="020B0604030504040204" pitchFamily="34" charset="0"/>
              </a:rPr>
              <a:t>could   should   would</a:t>
            </a:r>
            <a:endParaRPr lang="en-AU" sz="8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We do </a:t>
            </a:r>
            <a:endParaRPr lang="en-AU" dirty="0"/>
          </a:p>
        </p:txBody>
      </p:sp>
      <p:sp>
        <p:nvSpPr>
          <p:cNvPr id="3" name="Content Placeholder 2">
            <a:extLst>
              <a:ext uri="{FF2B5EF4-FFF2-40B4-BE49-F238E27FC236}">
                <a16:creationId xmlns:a16="http://schemas.microsoft.com/office/drawing/2014/main" id="{C032385D-2BD1-C139-FBCE-FBC0097A49EE}"/>
              </a:ext>
            </a:extLst>
          </p:cNvPr>
          <p:cNvSpPr txBox="1">
            <a:spLocks/>
          </p:cNvSpPr>
          <p:nvPr/>
        </p:nvSpPr>
        <p:spPr>
          <a:xfrm>
            <a:off x="263716" y="2910432"/>
            <a:ext cx="1160145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600">
                <a:solidFill>
                  <a:srgbClr val="4557AD"/>
                </a:solidFill>
                <a:latin typeface="Tenorite" pitchFamily="2" charset="0"/>
                <a:ea typeface="Verdana" panose="020B0604030504040204" pitchFamily="34" charset="0"/>
                <a:cs typeface="Verdana" panose="020B0604030504040204" pitchFamily="34" charset="0"/>
              </a:rPr>
              <a:t>could   should   would</a:t>
            </a:r>
            <a:endParaRPr lang="en-AU" sz="8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sp>
        <p:nvSpPr>
          <p:cNvPr id="4" name="Content Placeholder 2">
            <a:extLst>
              <a:ext uri="{FF2B5EF4-FFF2-40B4-BE49-F238E27FC236}">
                <a16:creationId xmlns:a16="http://schemas.microsoft.com/office/drawing/2014/main" id="{474956A3-CFC2-F178-2EB5-569D51A438F6}"/>
              </a:ext>
            </a:extLst>
          </p:cNvPr>
          <p:cNvSpPr txBox="1">
            <a:spLocks/>
          </p:cNvSpPr>
          <p:nvPr/>
        </p:nvSpPr>
        <p:spPr>
          <a:xfrm>
            <a:off x="557214" y="1641363"/>
            <a:ext cx="11091448" cy="38317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dirty="0">
                <a:solidFill>
                  <a:srgbClr val="4557AD"/>
                </a:solidFill>
                <a:latin typeface="Tenorite" pitchFamily="2" charset="0"/>
                <a:ea typeface="Verdana" panose="020B0604030504040204" pitchFamily="34" charset="0"/>
                <a:cs typeface="Verdana" panose="020B0604030504040204" pitchFamily="34" charset="0"/>
              </a:rPr>
              <a:t>I could try to fly my kite, </a:t>
            </a:r>
          </a:p>
          <a:p>
            <a:pPr algn="l">
              <a:lnSpc>
                <a:spcPct val="80000"/>
              </a:lnSpc>
            </a:pPr>
            <a:r>
              <a:rPr lang="en-US" sz="6800" dirty="0">
                <a:solidFill>
                  <a:srgbClr val="4557AD"/>
                </a:solidFill>
                <a:latin typeface="Tenorite" pitchFamily="2" charset="0"/>
                <a:ea typeface="Verdana" panose="020B0604030504040204" pitchFamily="34" charset="0"/>
                <a:cs typeface="Verdana" panose="020B0604030504040204" pitchFamily="34" charset="0"/>
              </a:rPr>
              <a:t>but I should help to dry </a:t>
            </a:r>
          </a:p>
          <a:p>
            <a:pPr algn="l">
              <a:lnSpc>
                <a:spcPct val="80000"/>
              </a:lnSpc>
            </a:pPr>
            <a:r>
              <a:rPr lang="en-US" sz="6800" dirty="0">
                <a:solidFill>
                  <a:srgbClr val="4557AD"/>
                </a:solidFill>
                <a:latin typeface="Tenorite" pitchFamily="2" charset="0"/>
                <a:ea typeface="Verdana" panose="020B0604030504040204" pitchFamily="34" charset="0"/>
                <a:cs typeface="Verdana" panose="020B0604030504040204" pitchFamily="34" charset="0"/>
              </a:rPr>
              <a:t>the plates. “Would you </a:t>
            </a:r>
          </a:p>
          <a:p>
            <a:pPr algn="l">
              <a:lnSpc>
                <a:spcPct val="80000"/>
              </a:lnSpc>
            </a:pPr>
            <a:r>
              <a:rPr lang="en-US" sz="6800" dirty="0">
                <a:solidFill>
                  <a:srgbClr val="4557AD"/>
                </a:solidFill>
                <a:latin typeface="Tenorite" pitchFamily="2" charset="0"/>
                <a:ea typeface="Verdana" panose="020B0604030504040204" pitchFamily="34" charset="0"/>
                <a:cs typeface="Verdana" panose="020B0604030504040204" pitchFamily="34" charset="0"/>
              </a:rPr>
              <a:t>like my help?” Dad said.</a:t>
            </a:r>
            <a:endParaRPr lang="en-AU" sz="6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We do</a:t>
            </a:r>
            <a:endParaRPr lang="en-AU" dirty="0"/>
          </a:p>
        </p:txBody>
      </p:sp>
      <p:sp>
        <p:nvSpPr>
          <p:cNvPr id="4" name="Content Placeholder 2">
            <a:extLst>
              <a:ext uri="{FF2B5EF4-FFF2-40B4-BE49-F238E27FC236}">
                <a16:creationId xmlns:a16="http://schemas.microsoft.com/office/drawing/2014/main" id="{D6794BF7-6AF8-50A4-81CE-BCE71D2EEE99}"/>
              </a:ext>
            </a:extLst>
          </p:cNvPr>
          <p:cNvSpPr txBox="1">
            <a:spLocks/>
          </p:cNvSpPr>
          <p:nvPr/>
        </p:nvSpPr>
        <p:spPr>
          <a:xfrm>
            <a:off x="557213" y="1606802"/>
            <a:ext cx="11634787"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I would like to fry an egg. I should not be shy, so I will give it a try. I could begin frying it right away.</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boat">
            <a:extLst>
              <a:ext uri="{FF2B5EF4-FFF2-40B4-BE49-F238E27FC236}">
                <a16:creationId xmlns:a16="http://schemas.microsoft.com/office/drawing/2014/main" id="{CD1E8371-B79C-2BDC-F18E-F413C68F14B1}"/>
              </a:ext>
            </a:extLst>
          </p:cNvPr>
          <p:cNvGrpSpPr/>
          <p:nvPr/>
        </p:nvGrpSpPr>
        <p:grpSpPr>
          <a:xfrm>
            <a:off x="2095500" y="774583"/>
            <a:ext cx="7696200" cy="5146453"/>
            <a:chOff x="2095500" y="774583"/>
            <a:chExt cx="7696200" cy="5146453"/>
          </a:xfrm>
        </p:grpSpPr>
        <p:grpSp>
          <p:nvGrpSpPr>
            <p:cNvPr id="4" name="Group 3" descr="Sail away mnemonic shows a picture of a sail boat on water and the words underneath say sail away.">
              <a:extLst>
                <a:ext uri="{FF2B5EF4-FFF2-40B4-BE49-F238E27FC236}">
                  <a16:creationId xmlns:a16="http://schemas.microsoft.com/office/drawing/2014/main" id="{336F8BA5-C34E-227D-B40F-DAE56F3142E4}"/>
                </a:ext>
              </a:extLst>
            </p:cNvPr>
            <p:cNvGrpSpPr/>
            <p:nvPr/>
          </p:nvGrpSpPr>
          <p:grpSpPr>
            <a:xfrm>
              <a:off x="2095500" y="774583"/>
              <a:ext cx="7696200" cy="5146453"/>
              <a:chOff x="0" y="1509988"/>
              <a:chExt cx="6086021" cy="4341315"/>
            </a:xfrm>
          </p:grpSpPr>
          <p:grpSp>
            <p:nvGrpSpPr>
              <p:cNvPr id="5" name="Group 4">
                <a:extLst>
                  <a:ext uri="{FF2B5EF4-FFF2-40B4-BE49-F238E27FC236}">
                    <a16:creationId xmlns:a16="http://schemas.microsoft.com/office/drawing/2014/main" id="{81B85681-980F-35DA-447C-6CEB1B29937A}"/>
                  </a:ext>
                </a:extLst>
              </p:cNvPr>
              <p:cNvGrpSpPr/>
              <p:nvPr/>
            </p:nvGrpSpPr>
            <p:grpSpPr>
              <a:xfrm>
                <a:off x="0" y="2910032"/>
                <a:ext cx="6086021" cy="2941271"/>
                <a:chOff x="-237226" y="1458358"/>
                <a:chExt cx="6086021" cy="2941271"/>
              </a:xfrm>
            </p:grpSpPr>
            <p:sp>
              <p:nvSpPr>
                <p:cNvPr id="10" name="TextBox 9">
                  <a:extLst>
                    <a:ext uri="{FF2B5EF4-FFF2-40B4-BE49-F238E27FC236}">
                      <a16:creationId xmlns:a16="http://schemas.microsoft.com/office/drawing/2014/main" id="{CD4B49D2-309E-D84B-49D6-076C651A21C5}"/>
                    </a:ext>
                  </a:extLst>
                </p:cNvPr>
                <p:cNvSpPr txBox="1"/>
                <p:nvPr/>
              </p:nvSpPr>
              <p:spPr>
                <a:xfrm>
                  <a:off x="-237226" y="3476299"/>
                  <a:ext cx="6086021" cy="778879"/>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The b</a:t>
                  </a:r>
                  <a:r>
                    <a:rPr lang="en-US" sz="5400" u="sng" dirty="0">
                      <a:solidFill>
                        <a:srgbClr val="4557AD"/>
                      </a:solidFill>
                      <a:latin typeface="Tenorite" pitchFamily="2" charset="0"/>
                      <a:ea typeface="Verdana" panose="020B0604030504040204" pitchFamily="34" charset="0"/>
                      <a:cs typeface="Verdana" panose="020B0604030504040204" pitchFamily="34" charset="0"/>
                    </a:rPr>
                    <a:t>oa</a:t>
                  </a:r>
                  <a:r>
                    <a:rPr lang="en-US" sz="5400" dirty="0">
                      <a:solidFill>
                        <a:srgbClr val="4557AD"/>
                      </a:solidFill>
                      <a:latin typeface="Tenorite" pitchFamily="2" charset="0"/>
                      <a:ea typeface="Verdana" panose="020B0604030504040204" pitchFamily="34" charset="0"/>
                      <a:cs typeface="Verdana" panose="020B0604030504040204" pitchFamily="34" charset="0"/>
                    </a:rPr>
                    <a:t>t is sl</a:t>
                  </a:r>
                  <a:r>
                    <a:rPr lang="en-US" sz="5400" u="sng" dirty="0">
                      <a:solidFill>
                        <a:srgbClr val="4557AD"/>
                      </a:solidFill>
                      <a:latin typeface="Tenorite" pitchFamily="2" charset="0"/>
                      <a:ea typeface="Verdana" panose="020B0604030504040204" pitchFamily="34" charset="0"/>
                      <a:cs typeface="Verdana" panose="020B0604030504040204" pitchFamily="34" charset="0"/>
                    </a:rPr>
                    <a:t>ow</a:t>
                  </a:r>
                  <a:endParaRPr lang="en-AU" sz="5400" u="sng" dirty="0">
                    <a:solidFill>
                      <a:srgbClr val="4557AD"/>
                    </a:solidFill>
                  </a:endParaRPr>
                </a:p>
              </p:txBody>
            </p:sp>
            <p:sp>
              <p:nvSpPr>
                <p:cNvPr id="8" name="Rounded Rectangle 3">
                  <a:extLst>
                    <a:ext uri="{FF2B5EF4-FFF2-40B4-BE49-F238E27FC236}">
                      <a16:creationId xmlns:a16="http://schemas.microsoft.com/office/drawing/2014/main" id="{2C9C0F4E-98D2-6544-869B-F549640C1951}"/>
                    </a:ext>
                  </a:extLst>
                </p:cNvPr>
                <p:cNvSpPr/>
                <p:nvPr/>
              </p:nvSpPr>
              <p:spPr>
                <a:xfrm>
                  <a:off x="301527" y="1458358"/>
                  <a:ext cx="5237881" cy="2941271"/>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6" name="Content Placeholder 2">
                <a:extLst>
                  <a:ext uri="{FF2B5EF4-FFF2-40B4-BE49-F238E27FC236}">
                    <a16:creationId xmlns:a16="http://schemas.microsoft.com/office/drawing/2014/main" id="{CF2BA4AF-1BD5-3E39-2E7B-4BB0238705A9}"/>
                  </a:ext>
                </a:extLst>
              </p:cNvPr>
              <p:cNvSpPr txBox="1">
                <a:spLocks/>
              </p:cNvSpPr>
              <p:nvPr/>
            </p:nvSpPr>
            <p:spPr>
              <a:xfrm>
                <a:off x="421026" y="1509988"/>
                <a:ext cx="5237881" cy="11060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8800" err="1">
                    <a:solidFill>
                      <a:srgbClr val="4557AD"/>
                    </a:solidFill>
                    <a:latin typeface="Tenorite" pitchFamily="2" charset="0"/>
                    <a:cs typeface="Arial"/>
                  </a:rPr>
                  <a:t>oa</a:t>
                </a:r>
                <a:r>
                  <a:rPr lang="en-US" sz="8800">
                    <a:solidFill>
                      <a:srgbClr val="4557AD"/>
                    </a:solidFill>
                    <a:latin typeface="Tenorite" pitchFamily="2" charset="0"/>
                    <a:cs typeface="Arial"/>
                  </a:rPr>
                  <a:t>   ow</a:t>
                </a:r>
                <a:endParaRPr lang="en-AU" sz="8800">
                  <a:solidFill>
                    <a:srgbClr val="4557AD"/>
                  </a:solidFill>
                  <a:latin typeface="Tenorite" pitchFamily="2" charset="0"/>
                  <a:cs typeface="Arial"/>
                </a:endParaRPr>
              </a:p>
            </p:txBody>
          </p:sp>
        </p:grpSp>
        <p:pic>
          <p:nvPicPr>
            <p:cNvPr id="12" name="Graphic 11">
              <a:extLst>
                <a:ext uri="{FF2B5EF4-FFF2-40B4-BE49-F238E27FC236}">
                  <a16:creationId xmlns:a16="http://schemas.microsoft.com/office/drawing/2014/main" id="{49BC36B0-5A94-A85B-EE3A-3D54522F8C44}"/>
                </a:ext>
              </a:extLst>
            </p:cNvPr>
            <p:cNvPicPr>
              <a:picLocks noChangeAspect="1"/>
            </p:cNvPicPr>
            <p:nvPr/>
          </p:nvPicPr>
          <p:blipFill>
            <a:blip r:embed="rId3">
              <a:extLst>
                <a:ext uri="{96DAC541-7B7A-43D3-8B79-37D633B846F1}">
                  <asvg:svgBlip xmlns:asvg="http://schemas.microsoft.com/office/drawing/2016/SVG/main" r:embed="rId4"/>
                </a:ext>
              </a:extLst>
            </a:blip>
            <a:srcRect t="16786" b="17661"/>
            <a:stretch/>
          </p:blipFill>
          <p:spPr>
            <a:xfrm>
              <a:off x="4415312" y="2622987"/>
              <a:ext cx="3361375" cy="2203479"/>
            </a:xfrm>
            <a:prstGeom prst="rect">
              <a:avLst/>
            </a:prstGeom>
          </p:spPr>
        </p:pic>
      </p:grpSp>
    </p:spTree>
    <p:extLst>
      <p:ext uri="{BB962C8B-B14F-4D97-AF65-F5344CB8AC3E}">
        <p14:creationId xmlns:p14="http://schemas.microsoft.com/office/powerpoint/2010/main" val="13314765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6" name="Content Placeholder 3">
            <a:extLst>
              <a:ext uri="{FF2B5EF4-FFF2-40B4-BE49-F238E27FC236}">
                <a16:creationId xmlns:a16="http://schemas.microsoft.com/office/drawing/2014/main" id="{1FBACA87-1350-8D7F-8ECC-D24E6C0E2B1A}"/>
              </a:ext>
            </a:extLst>
          </p:cNvPr>
          <p:cNvSpPr txBox="1">
            <a:spLocks/>
          </p:cNvSpPr>
          <p:nvPr/>
        </p:nvSpPr>
        <p:spPr>
          <a:xfrm>
            <a:off x="1212173" y="3447844"/>
            <a:ext cx="7466088" cy="146347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a:solidFill>
                  <a:srgbClr val="4857A6"/>
                </a:solidFill>
                <a:latin typeface="Tenorite" pitchFamily="2" charset="0"/>
                <a:ea typeface="Verdana" panose="020B0604030504040204" pitchFamily="34" charset="0"/>
                <a:cs typeface="Verdana" panose="020B0604030504040204" pitchFamily="34" charset="0"/>
              </a:rPr>
              <a:t>__</a:t>
            </a:r>
            <a:r>
              <a:rPr lang="en-US" sz="9600">
                <a:solidFill>
                  <a:srgbClr val="4857A6"/>
                </a:solidFill>
                <a:latin typeface="Tenorite" pitchFamily="2" charset="0"/>
                <a:ea typeface="Verdana" panose="020B0604030504040204" pitchFamily="34" charset="0"/>
                <a:cs typeface="Verdana" panose="020B0604030504040204" pitchFamily="34" charset="0"/>
              </a:rPr>
              <a:t>y</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my</a:t>
            </a:r>
          </a:p>
          <a:p>
            <a:pPr marL="0" indent="0" algn="ctr">
              <a:buFont typeface="Arial" panose="020B0604020202020204" pitchFamily="34" charset="0"/>
              <a:buNone/>
            </a:pPr>
            <a:r>
              <a:rPr lang="en-US" sz="4400" dirty="0">
                <a:solidFill>
                  <a:srgbClr val="4557AD"/>
                </a:solidFill>
                <a:latin typeface="Tenorite" pitchFamily="2" charset="0"/>
                <a:cs typeface="Arial"/>
              </a:rPr>
              <a:t>sly</a:t>
            </a:r>
          </a:p>
          <a:p>
            <a:pPr marL="0" indent="0" algn="ctr">
              <a:buFont typeface="Arial" panose="020B0604020202020204" pitchFamily="34" charset="0"/>
              <a:buNone/>
            </a:pPr>
            <a:r>
              <a:rPr lang="en-US" sz="4400" dirty="0">
                <a:solidFill>
                  <a:srgbClr val="4557AD"/>
                </a:solidFill>
                <a:latin typeface="Tenorite" pitchFamily="2" charset="0"/>
                <a:cs typeface="Arial"/>
              </a:rPr>
              <a:t>dry</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3" name="Picture 2" descr="fly">
            <a:extLst>
              <a:ext uri="{FF2B5EF4-FFF2-40B4-BE49-F238E27FC236}">
                <a16:creationId xmlns:a16="http://schemas.microsoft.com/office/drawing/2014/main" id="{B0ABA050-15E6-D446-890B-BB0ABC48F13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33487" y="3319091"/>
            <a:ext cx="928454" cy="928454"/>
          </a:xfrm>
          <a:prstGeom prst="rect">
            <a:avLst/>
          </a:prstGeom>
        </p:spPr>
      </p:pic>
      <p:pic>
        <p:nvPicPr>
          <p:cNvPr id="2" name="Picture 1" descr="spy">
            <a:extLst>
              <a:ext uri="{FF2B5EF4-FFF2-40B4-BE49-F238E27FC236}">
                <a16:creationId xmlns:a16="http://schemas.microsoft.com/office/drawing/2014/main" id="{8FF4C48A-3BF5-2086-4663-46CAA669BE73}"/>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24824" y="4286870"/>
            <a:ext cx="942904" cy="1058671"/>
          </a:xfrm>
          <a:prstGeom prst="rect">
            <a:avLst/>
          </a:prstGeom>
        </p:spPr>
      </p:pic>
      <p:pic>
        <p:nvPicPr>
          <p:cNvPr id="5" name="Picture 4" descr="shy">
            <a:extLst>
              <a:ext uri="{FF2B5EF4-FFF2-40B4-BE49-F238E27FC236}">
                <a16:creationId xmlns:a16="http://schemas.microsoft.com/office/drawing/2014/main" id="{089C79F6-BC56-FAFC-6C94-F0DE3A4F7AC9}"/>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39274" y="5521491"/>
            <a:ext cx="928454" cy="928454"/>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a:t>
            </a:r>
            <a:r>
              <a:rPr lang="en-US" sz="800" kern="1200" baseline="0" dirty="0">
                <a:solidFill>
                  <a:srgbClr val="E7E6E6"/>
                </a:solidFill>
                <a:effectLst/>
                <a:latin typeface="Calibri" panose="020F0502020204030204" pitchFamily="34" charset="0"/>
                <a:ea typeface="+mj-ea"/>
                <a:cs typeface="+mj-cs"/>
              </a:rPr>
              <a:t> </a:t>
            </a:r>
            <a:r>
              <a:rPr lang="en-US" sz="800" kern="1200" dirty="0">
                <a:solidFill>
                  <a:srgbClr val="E7E6E6"/>
                </a:solidFill>
                <a:effectLst/>
                <a:latin typeface="Calibri" panose="020F0502020204030204" pitchFamily="34" charset="0"/>
                <a:ea typeface="+mj-ea"/>
                <a:cs typeface="+mj-cs"/>
              </a:rPr>
              <a:t>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2,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259" y="418359"/>
            <a:ext cx="4066279" cy="57758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43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44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The letters ee with a line in front and after&#10;The letters ee with a line in front&#10;The letters ight with a line in front&#10;The letters igh with a line in front">
            <a:extLst>
              <a:ext uri="{FF2B5EF4-FFF2-40B4-BE49-F238E27FC236}">
                <a16:creationId xmlns:a16="http://schemas.microsoft.com/office/drawing/2014/main" id="{E5F53164-D005-9CD0-BBD7-6DC3DD98FA3B}"/>
              </a:ext>
            </a:extLst>
          </p:cNvPr>
          <p:cNvGrpSpPr/>
          <p:nvPr/>
        </p:nvGrpSpPr>
        <p:grpSpPr>
          <a:xfrm>
            <a:off x="1524080" y="1053692"/>
            <a:ext cx="8527063" cy="4750616"/>
            <a:chOff x="1524080" y="1053692"/>
            <a:chExt cx="8527063" cy="4750616"/>
          </a:xfrm>
        </p:grpSpPr>
        <p:grpSp>
          <p:nvGrpSpPr>
            <p:cNvPr id="7" name="Group 6">
              <a:extLst>
                <a:ext uri="{FF2B5EF4-FFF2-40B4-BE49-F238E27FC236}">
                  <a16:creationId xmlns:a16="http://schemas.microsoft.com/office/drawing/2014/main" id="{C5B0A71A-F11F-83BA-91A3-8D6DA0F1FD93}"/>
                </a:ext>
              </a:extLst>
            </p:cNvPr>
            <p:cNvGrpSpPr/>
            <p:nvPr/>
          </p:nvGrpSpPr>
          <p:grpSpPr>
            <a:xfrm>
              <a:off x="1524080" y="1053692"/>
              <a:ext cx="8527063" cy="4750616"/>
              <a:chOff x="1524080" y="1053692"/>
              <a:chExt cx="8527063" cy="4750616"/>
            </a:xfrm>
          </p:grpSpPr>
          <p:sp>
            <p:nvSpPr>
              <p:cNvPr id="11" name="Content Placeholder 3">
                <a:extLst>
                  <a:ext uri="{FF2B5EF4-FFF2-40B4-BE49-F238E27FC236}">
                    <a16:creationId xmlns:a16="http://schemas.microsoft.com/office/drawing/2014/main" id="{1142E97F-BC1E-C6B6-1B75-DD15C7858686}"/>
                  </a:ext>
                </a:extLst>
              </p:cNvPr>
              <p:cNvSpPr txBox="1">
                <a:spLocks/>
              </p:cNvSpPr>
              <p:nvPr/>
            </p:nvSpPr>
            <p:spPr>
              <a:xfrm>
                <a:off x="2260517" y="1053692"/>
                <a:ext cx="1632032"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ee</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Rounded Rectangle 3">
                <a:extLst>
                  <a:ext uri="{FF2B5EF4-FFF2-40B4-BE49-F238E27FC236}">
                    <a16:creationId xmlns:a16="http://schemas.microsoft.com/office/drawing/2014/main" id="{F09B253F-7752-7210-72DE-A7E36B6FC9A0}"/>
                  </a:ext>
                  <a:ext uri="{C183D7F6-B498-43B3-948B-1728B52AA6E4}">
                    <adec:decorative xmlns:adec="http://schemas.microsoft.com/office/drawing/2017/decorative" val="1"/>
                  </a:ext>
                </a:extLst>
              </p:cNvPr>
              <p:cNvSpPr/>
              <p:nvPr/>
            </p:nvSpPr>
            <p:spPr>
              <a:xfrm>
                <a:off x="1524080" y="2924545"/>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4" name="Content Placeholder 3">
                <a:extLst>
                  <a:ext uri="{FF2B5EF4-FFF2-40B4-BE49-F238E27FC236}">
                    <a16:creationId xmlns:a16="http://schemas.microsoft.com/office/drawing/2014/main" id="{93A4ADF4-7352-6A36-F31D-04C3A1A444A0}"/>
                  </a:ext>
                </a:extLst>
              </p:cNvPr>
              <p:cNvSpPr txBox="1">
                <a:spLocks/>
              </p:cNvSpPr>
              <p:nvPr/>
            </p:nvSpPr>
            <p:spPr>
              <a:xfrm>
                <a:off x="7227284" y="1053692"/>
                <a:ext cx="1865995" cy="142192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err="1">
                    <a:solidFill>
                      <a:srgbClr val="4857A6"/>
                    </a:solidFill>
                    <a:latin typeface="Tenorite" pitchFamily="2" charset="0"/>
                    <a:ea typeface="Verdana" panose="020B0604030504040204" pitchFamily="34" charset="0"/>
                    <a:cs typeface="Verdana" panose="020B0604030504040204" pitchFamily="34" charset="0"/>
                  </a:rPr>
                  <a:t>igh</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5" name="Content Placeholder 3">
                <a:extLst>
                  <a:ext uri="{FF2B5EF4-FFF2-40B4-BE49-F238E27FC236}">
                    <a16:creationId xmlns:a16="http://schemas.microsoft.com/office/drawing/2014/main" id="{004C9630-C0B2-18EC-7D18-668C8215AE13}"/>
                  </a:ext>
                </a:extLst>
              </p:cNvPr>
              <p:cNvSpPr txBox="1">
                <a:spLocks/>
              </p:cNvSpPr>
              <p:nvPr/>
            </p:nvSpPr>
            <p:spPr>
              <a:xfrm>
                <a:off x="6674362" y="2918650"/>
                <a:ext cx="337678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err="1">
                    <a:solidFill>
                      <a:srgbClr val="0E1F42"/>
                    </a:solidFill>
                    <a:latin typeface="Tenorite" pitchFamily="2" charset="0"/>
                    <a:ea typeface="Verdana" panose="020B0604030504040204" pitchFamily="34" charset="0"/>
                    <a:cs typeface="Verdana" panose="020B0604030504040204" pitchFamily="34" charset="0"/>
                  </a:rPr>
                  <a:t>t</a:t>
                </a:r>
                <a:endParaRPr lang="en-US" sz="9600">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9600">
                    <a:solidFill>
                      <a:srgbClr val="4857A6"/>
                    </a:solidFill>
                    <a:latin typeface="Tenorite" pitchFamily="2" charset="0"/>
                    <a:ea typeface="Verdana" panose="020B0604030504040204" pitchFamily="34" charset="0"/>
                    <a:cs typeface="Verdana" panose="020B0604030504040204" pitchFamily="34" charset="0"/>
                  </a:rPr>
                  <a:t>_</a:t>
                </a:r>
                <a:r>
                  <a:rPr lang="en-US" sz="9600" err="1">
                    <a:solidFill>
                      <a:srgbClr val="4857A6"/>
                    </a:solidFill>
                    <a:latin typeface="Tenorite" pitchFamily="2" charset="0"/>
                    <a:ea typeface="Verdana" panose="020B0604030504040204" pitchFamily="34" charset="0"/>
                    <a:cs typeface="Verdana" panose="020B0604030504040204" pitchFamily="34" charset="0"/>
                  </a:rPr>
                  <a:t>igh</a:t>
                </a:r>
                <a:r>
                  <a:rPr lang="en-US" sz="9600">
                    <a:solidFill>
                      <a:srgbClr val="4857A6"/>
                    </a:solidFill>
                    <a:latin typeface="Tenorite" pitchFamily="2" charset="0"/>
                    <a:ea typeface="Verdana" panose="020B0604030504040204" pitchFamily="34" charset="0"/>
                    <a:cs typeface="Verdana" panose="020B0604030504040204" pitchFamily="34" charset="0"/>
                  </a:rPr>
                  <a:t>     </a:t>
                </a:r>
              </a:p>
            </p:txBody>
          </p:sp>
        </p:grpSp>
        <p:sp>
          <p:nvSpPr>
            <p:cNvPr id="9" name="Content Placeholder 3">
              <a:extLst>
                <a:ext uri="{FF2B5EF4-FFF2-40B4-BE49-F238E27FC236}">
                  <a16:creationId xmlns:a16="http://schemas.microsoft.com/office/drawing/2014/main" id="{9E2910D0-F7D5-6754-E5DB-08B1A1B13CB6}"/>
                </a:ext>
                <a:ext uri="{C183D7F6-B498-43B3-948B-1728B52AA6E4}">
                  <adec:decorative xmlns:adec="http://schemas.microsoft.com/office/drawing/2017/decorative" val="0"/>
                </a:ext>
              </a:extLst>
            </p:cNvPr>
            <p:cNvSpPr txBox="1">
              <a:spLocks/>
            </p:cNvSpPr>
            <p:nvPr/>
          </p:nvSpPr>
          <p:spPr>
            <a:xfrm>
              <a:off x="1689099" y="2743860"/>
              <a:ext cx="4406901" cy="28797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dirty="0">
                  <a:solidFill>
                    <a:srgbClr val="4857A6"/>
                  </a:solidFill>
                  <a:latin typeface="Tenorite" pitchFamily="2" charset="0"/>
                  <a:ea typeface="Verdana" panose="020B0604030504040204" pitchFamily="34" charset="0"/>
                  <a:cs typeface="Verdana" panose="020B0604030504040204" pitchFamily="34" charset="0"/>
                </a:rPr>
                <a:t>_</a:t>
              </a:r>
              <a:r>
                <a:rPr lang="en-US" sz="9600" dirty="0" err="1">
                  <a:solidFill>
                    <a:srgbClr val="4857A6"/>
                  </a:solidFill>
                  <a:latin typeface="Tenorite" pitchFamily="2" charset="0"/>
                  <a:ea typeface="Verdana" panose="020B0604030504040204" pitchFamily="34" charset="0"/>
                  <a:cs typeface="Verdana" panose="020B0604030504040204" pitchFamily="34" charset="0"/>
                </a:rPr>
                <a:t>ee</a:t>
              </a:r>
              <a:r>
                <a:rPr lang="en-US" sz="9600" dirty="0">
                  <a:solidFill>
                    <a:srgbClr val="4857A6"/>
                  </a:solidFill>
                  <a:latin typeface="Tenorite" pitchFamily="2" charset="0"/>
                  <a:ea typeface="Verdana" panose="020B0604030504040204" pitchFamily="34" charset="0"/>
                  <a:cs typeface="Verdana" panose="020B0604030504040204" pitchFamily="34" charset="0"/>
                </a:rPr>
                <a:t>_   </a:t>
              </a:r>
            </a:p>
            <a:p>
              <a:pPr marL="0" indent="0">
                <a:buFont typeface="Arial" panose="020B0604020202020204" pitchFamily="34" charset="0"/>
                <a:buNone/>
              </a:pPr>
              <a:r>
                <a:rPr lang="en-US" sz="9600" dirty="0">
                  <a:solidFill>
                    <a:srgbClr val="4857A6"/>
                  </a:solidFill>
                  <a:latin typeface="Tenorite" pitchFamily="2" charset="0"/>
                  <a:ea typeface="Verdana" panose="020B0604030504040204" pitchFamily="34" charset="0"/>
                  <a:cs typeface="Verdana" panose="020B0604030504040204" pitchFamily="34" charset="0"/>
                </a:rPr>
                <a:t>_</a:t>
              </a:r>
              <a:r>
                <a:rPr lang="en-US" sz="9600" dirty="0" err="1">
                  <a:solidFill>
                    <a:srgbClr val="4857A6"/>
                  </a:solidFill>
                  <a:latin typeface="Tenorite" pitchFamily="2" charset="0"/>
                  <a:ea typeface="Verdana" panose="020B0604030504040204" pitchFamily="34" charset="0"/>
                  <a:cs typeface="Verdana" panose="020B0604030504040204" pitchFamily="34" charset="0"/>
                </a:rPr>
                <a:t>ee</a:t>
              </a:r>
              <a:r>
                <a:rPr lang="en-US" sz="9600" dirty="0">
                  <a:solidFill>
                    <a:srgbClr val="4857A6"/>
                  </a:solidFill>
                  <a:latin typeface="Tenorite" pitchFamily="2" charset="0"/>
                  <a:ea typeface="Verdana" panose="020B0604030504040204" pitchFamily="34" charset="0"/>
                  <a:cs typeface="Verdana" panose="020B0604030504040204" pitchFamily="34" charset="0"/>
                </a:rPr>
                <a:t>   </a:t>
              </a:r>
              <a:endParaRPr lang="en-AU" sz="96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16" name="Rounded Rectangle 3">
            <a:extLst>
              <a:ext uri="{FF2B5EF4-FFF2-40B4-BE49-F238E27FC236}">
                <a16:creationId xmlns:a16="http://schemas.microsoft.com/office/drawing/2014/main" id="{69BE539E-D72A-C952-F397-2A82AEA2D419}"/>
              </a:ext>
              <a:ext uri="{C183D7F6-B498-43B3-948B-1728B52AA6E4}">
                <adec:decorative xmlns:adec="http://schemas.microsoft.com/office/drawing/2017/decorative" val="1"/>
              </a:ext>
            </a:extLst>
          </p:cNvPr>
          <p:cNvSpPr/>
          <p:nvPr/>
        </p:nvSpPr>
        <p:spPr>
          <a:xfrm>
            <a:off x="6653103" y="2918650"/>
            <a:ext cx="3014355" cy="287976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602881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Pencil outline">
            <a:extLst>
              <a:ext uri="{FF2B5EF4-FFF2-40B4-BE49-F238E27FC236}">
                <a16:creationId xmlns:a16="http://schemas.microsoft.com/office/drawing/2014/main" id="{CF90EDE9-9B7E-A387-FF7E-2FA00BD31B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26439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flee   boast   highway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92366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descr="goat">
            <a:extLst>
              <a:ext uri="{FF2B5EF4-FFF2-40B4-BE49-F238E27FC236}">
                <a16:creationId xmlns:a16="http://schemas.microsoft.com/office/drawing/2014/main" id="{99CD5596-9D05-FD4D-CE8D-179444C21CA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8078" y="2130758"/>
            <a:ext cx="2734219" cy="2734219"/>
          </a:xfrm>
          <a:prstGeom prst="rect">
            <a:avLst/>
          </a:prstGeom>
        </p:spPr>
      </p:pic>
      <p:pic>
        <p:nvPicPr>
          <p:cNvPr id="6" name="Picture 5" descr="three">
            <a:extLst>
              <a:ext uri="{FF2B5EF4-FFF2-40B4-BE49-F238E27FC236}">
                <a16:creationId xmlns:a16="http://schemas.microsoft.com/office/drawing/2014/main" id="{7C7EAB6F-BBDF-EF6A-77C2-012B46266A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76490" y="2051911"/>
            <a:ext cx="2734220" cy="2734220"/>
          </a:xfrm>
          <a:prstGeom prst="rect">
            <a:avLst/>
          </a:prstGeom>
        </p:spPr>
      </p:pic>
      <p:pic>
        <p:nvPicPr>
          <p:cNvPr id="8" name="Picture 7" descr="midnight">
            <a:extLst>
              <a:ext uri="{FF2B5EF4-FFF2-40B4-BE49-F238E27FC236}">
                <a16:creationId xmlns:a16="http://schemas.microsoft.com/office/drawing/2014/main" id="{1B3AFDEB-9D85-2A8E-8675-0BC0F85CDE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21254" y="2130758"/>
            <a:ext cx="2562668" cy="256266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Title 1">
            <a:extLst>
              <a:ext uri="{FF2B5EF4-FFF2-40B4-BE49-F238E27FC236}">
                <a16:creationId xmlns:a16="http://schemas.microsoft.com/office/drawing/2014/main" id="{9E05992A-3C08-173E-CAFE-4EF9D49ECD8C}"/>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-ed</a:t>
            </a:r>
            <a:endParaRPr lang="en-US" sz="25000" b="0" dirty="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7C76CE2E-EF54-4DEF-8921-0D6CA8FED4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schemas.microsoft.com/office/infopath/2007/PartnerControls"/>
    <ds:schemaRef ds:uri="http://www.w3.org/XML/1998/namespace"/>
    <ds:schemaRef ds:uri="ff236c08-9611-4854-a4bb-16d44b7327b6"/>
    <ds:schemaRef ds:uri="http://purl.org/dc/dcmitype/"/>
    <ds:schemaRef ds:uri="http://schemas.microsoft.com/office/2006/documentManagement/types"/>
    <ds:schemaRef ds:uri="http://purl.org/dc/elements/1.1/"/>
    <ds:schemaRef ds:uri="http://schemas.openxmlformats.org/package/2006/metadata/core-properties"/>
    <ds:schemaRef ds:uri="64eff3df-e3d6-48ed-978f-45ff25640900"/>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1217</TotalTime>
  <Words>5576</Words>
  <Application>Microsoft Office PowerPoint</Application>
  <PresentationFormat>Widescreen</PresentationFormat>
  <Paragraphs>735</Paragraphs>
  <Slides>44</Slides>
  <Notes>43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Aptos</vt:lpstr>
      <vt:lpstr>Arial</vt:lpstr>
      <vt:lpstr>Calibri</vt:lpstr>
      <vt:lpstr>Calibri Light</vt:lpstr>
      <vt:lpstr>Segoe UI</vt:lpstr>
      <vt:lpstr>Symbol</vt:lpstr>
      <vt:lpstr>Tenorite</vt:lpstr>
      <vt:lpstr>Times New Roman</vt:lpstr>
      <vt:lpstr>Verdana</vt:lpstr>
      <vt:lpstr>Office Theme</vt:lpstr>
      <vt:lpstr>Slide 1 Explicit teaching</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We do </vt:lpstr>
      <vt:lpstr>Slide 19 I do</vt:lpstr>
      <vt:lpstr>Slide 20 I do </vt:lpstr>
      <vt:lpstr>Slide 21 I do</vt:lpstr>
      <vt:lpstr>Slide 22 We do </vt:lpstr>
      <vt:lpstr>Slide 23 We do</vt:lpstr>
      <vt:lpstr>Slide 24 We do</vt:lpstr>
      <vt:lpstr>Slide 25 I do</vt:lpstr>
      <vt:lpstr>Slide 26 I do</vt:lpstr>
      <vt:lpstr>Slide 27 I do</vt:lpstr>
      <vt:lpstr>Slide 28 I do</vt:lpstr>
      <vt:lpstr>Slide 29 I do </vt:lpstr>
      <vt:lpstr>Slide 30 We do</vt:lpstr>
      <vt:lpstr>Slide 31 We do </vt:lpstr>
      <vt:lpstr>Slide 32 We do </vt:lpstr>
      <vt:lpstr>Slide 33 I do </vt:lpstr>
      <vt:lpstr>Slide 34 I do </vt:lpstr>
      <vt:lpstr>Slide 35 I do </vt:lpstr>
      <vt:lpstr>Slide 36 We do </vt:lpstr>
      <vt:lpstr>Slide 37 I do </vt:lpstr>
      <vt:lpstr>Slide 38 We do</vt:lpstr>
      <vt:lpstr>Slide 39 I do </vt:lpstr>
      <vt:lpstr>Slide 40 We do </vt:lpstr>
      <vt:lpstr>Slide 41 Check for understanding</vt:lpstr>
      <vt:lpstr>Slide 42 Check for understanding </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2</cp:revision>
  <dcterms:created xsi:type="dcterms:W3CDTF">2021-01-11T06:19:08Z</dcterms:created>
  <dcterms:modified xsi:type="dcterms:W3CDTF">2025-07-30T06:33:55Z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